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835" r:id="rId5"/>
  </p:sldMasterIdLst>
  <p:notesMasterIdLst>
    <p:notesMasterId r:id="rId16"/>
  </p:notesMasterIdLst>
  <p:handoutMasterIdLst>
    <p:handoutMasterId r:id="rId17"/>
  </p:handoutMasterIdLst>
  <p:sldIdLst>
    <p:sldId id="683" r:id="rId6"/>
    <p:sldId id="1079" r:id="rId7"/>
    <p:sldId id="1094" r:id="rId8"/>
    <p:sldId id="1124" r:id="rId9"/>
    <p:sldId id="1134" r:id="rId10"/>
    <p:sldId id="1126" r:id="rId11"/>
    <p:sldId id="685" r:id="rId12"/>
    <p:sldId id="1133" r:id="rId13"/>
    <p:sldId id="637" r:id="rId14"/>
    <p:sldId id="112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39D93C-FB47-8F1F-6EB2-931CCA836336}" name="WEBBER, Chris" initials="CW" userId="S::Chris.WEBBER@EDUCATION.GOV.UK::c2cf6256-0ce0-43cb-b91c-98afb7a5e264" providerId="AD"/>
  <p188:author id="{B4D6F772-BEBB-565D-3FAD-B452BA6EAAE5}" name="DECOSTA, Alasdair" initials="DA" userId="S::alasdair.decosta@education.gov.uk::a4004d11-4365-4a39-a3ab-a58a7465455e" providerId="AD"/>
  <p188:author id="{4F7F4BC2-A31B-C4D6-2F1F-16DE1BBB8764}" name="DECOSTA, Alasdair" initials="AD" userId="S::Alasdair.DECOSTA@EDUCATION.GOV.UK::a4004d11-4365-4a39-a3ab-a58a7465455e" providerId="AD"/>
  <p188:author id="{356C75CA-372B-208A-F5AD-A2181EFA1748}" name="LYNCH, Megan" initials="LM" userId="S::megan.lynch@education.gov.uk::32745c80-2b68-463c-be50-2ce552acf8e0" providerId="AD"/>
  <p188:author id="{0D5755D4-B4A9-DBC2-747A-C802E927A6AB}" name="TAYLOR, Ben - OIT" initials="TO" userId="S::ben3.taylor@education.gov.uk::e053400d-8305-40d4-8221-0b378dba59f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EA88C"/>
    <a:srgbClr val="075446"/>
    <a:srgbClr val="E97032"/>
    <a:srgbClr val="FFCF00"/>
    <a:srgbClr val="4EC5FF"/>
    <a:srgbClr val="00C9FF"/>
    <a:srgbClr val="00C4FF"/>
    <a:srgbClr val="00BEFF"/>
    <a:srgbClr val="00A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FBB79F-EF99-434D-B5EF-3FA67E1BB9EE}" v="608" dt="2026-06-17T16:52:06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648" y="1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BBER, Chris" userId="c2cf6256-0ce0-43cb-b91c-98afb7a5e264" providerId="ADAL" clId="{E03BFB40-7F0B-4C41-8B8B-BE80CBC47605}"/>
    <pc:docChg chg="undo custSel addSld modSld sldOrd">
      <pc:chgData name="WEBBER, Chris" userId="c2cf6256-0ce0-43cb-b91c-98afb7a5e264" providerId="ADAL" clId="{E03BFB40-7F0B-4C41-8B8B-BE80CBC47605}" dt="2026-06-12T15:33:50.875" v="561" actId="255"/>
      <pc:docMkLst>
        <pc:docMk/>
      </pc:docMkLst>
      <pc:sldChg chg="modSp mod">
        <pc:chgData name="WEBBER, Chris" userId="c2cf6256-0ce0-43cb-b91c-98afb7a5e264" providerId="ADAL" clId="{E03BFB40-7F0B-4C41-8B8B-BE80CBC47605}" dt="2026-06-12T14:44:41.620" v="0" actId="14100"/>
        <pc:sldMkLst>
          <pc:docMk/>
          <pc:sldMk cId="445498372" sldId="683"/>
        </pc:sldMkLst>
        <pc:spChg chg="mod">
          <ac:chgData name="WEBBER, Chris" userId="c2cf6256-0ce0-43cb-b91c-98afb7a5e264" providerId="ADAL" clId="{E03BFB40-7F0B-4C41-8B8B-BE80CBC47605}" dt="2026-06-12T14:44:41.620" v="0" actId="14100"/>
          <ac:spMkLst>
            <pc:docMk/>
            <pc:sldMk cId="445498372" sldId="683"/>
            <ac:spMk id="8" creationId="{51F34336-AE21-3395-03EA-39893D06367E}"/>
          </ac:spMkLst>
        </pc:spChg>
      </pc:sldChg>
      <pc:sldChg chg="modSp mod">
        <pc:chgData name="WEBBER, Chris" userId="c2cf6256-0ce0-43cb-b91c-98afb7a5e264" providerId="ADAL" clId="{E03BFB40-7F0B-4C41-8B8B-BE80CBC47605}" dt="2026-06-12T15:33:38.796" v="560" actId="255"/>
        <pc:sldMkLst>
          <pc:docMk/>
          <pc:sldMk cId="2657101946" sldId="685"/>
        </pc:sldMkLst>
        <pc:spChg chg="mod">
          <ac:chgData name="WEBBER, Chris" userId="c2cf6256-0ce0-43cb-b91c-98afb7a5e264" providerId="ADAL" clId="{E03BFB40-7F0B-4C41-8B8B-BE80CBC47605}" dt="2026-06-12T15:33:38.796" v="560" actId="255"/>
          <ac:spMkLst>
            <pc:docMk/>
            <pc:sldMk cId="2657101946" sldId="685"/>
            <ac:spMk id="26" creationId="{DC02E307-0D61-879D-F5BA-003FE73C47E0}"/>
          </ac:spMkLst>
        </pc:spChg>
        <pc:spChg chg="mod">
          <ac:chgData name="WEBBER, Chris" userId="c2cf6256-0ce0-43cb-b91c-98afb7a5e264" providerId="ADAL" clId="{E03BFB40-7F0B-4C41-8B8B-BE80CBC47605}" dt="2026-06-12T14:47:38.377" v="9" actId="255"/>
          <ac:spMkLst>
            <pc:docMk/>
            <pc:sldMk cId="2657101946" sldId="685"/>
            <ac:spMk id="27" creationId="{BE4175E8-5BA8-E8A3-167B-1CEB2C363838}"/>
          </ac:spMkLst>
        </pc:spChg>
        <pc:spChg chg="mod">
          <ac:chgData name="WEBBER, Chris" userId="c2cf6256-0ce0-43cb-b91c-98afb7a5e264" providerId="ADAL" clId="{E03BFB40-7F0B-4C41-8B8B-BE80CBC47605}" dt="2026-06-12T15:32:55.123" v="558" actId="20577"/>
          <ac:spMkLst>
            <pc:docMk/>
            <pc:sldMk cId="2657101946" sldId="685"/>
            <ac:spMk id="45" creationId="{E6E31679-6262-333D-5C2F-B6C6AE954255}"/>
          </ac:spMkLst>
        </pc:spChg>
      </pc:sldChg>
      <pc:sldChg chg="modSp mod">
        <pc:chgData name="WEBBER, Chris" userId="c2cf6256-0ce0-43cb-b91c-98afb7a5e264" providerId="ADAL" clId="{E03BFB40-7F0B-4C41-8B8B-BE80CBC47605}" dt="2026-06-12T15:12:24.195" v="70" actId="14100"/>
        <pc:sldMkLst>
          <pc:docMk/>
          <pc:sldMk cId="1288104216" sldId="1079"/>
        </pc:sldMkLst>
        <pc:spChg chg="mod">
          <ac:chgData name="WEBBER, Chris" userId="c2cf6256-0ce0-43cb-b91c-98afb7a5e264" providerId="ADAL" clId="{E03BFB40-7F0B-4C41-8B8B-BE80CBC47605}" dt="2026-06-12T15:12:24.195" v="70" actId="14100"/>
          <ac:spMkLst>
            <pc:docMk/>
            <pc:sldMk cId="1288104216" sldId="1079"/>
            <ac:spMk id="2" creationId="{30DEDE15-5104-0F3E-FD7F-E886443FBE96}"/>
          </ac:spMkLst>
        </pc:spChg>
      </pc:sldChg>
      <pc:sldChg chg="modSp mod">
        <pc:chgData name="WEBBER, Chris" userId="c2cf6256-0ce0-43cb-b91c-98afb7a5e264" providerId="ADAL" clId="{E03BFB40-7F0B-4C41-8B8B-BE80CBC47605}" dt="2026-06-12T15:09:28.456" v="67" actId="20577"/>
        <pc:sldMkLst>
          <pc:docMk/>
          <pc:sldMk cId="725865714" sldId="1124"/>
        </pc:sldMkLst>
        <pc:spChg chg="mod">
          <ac:chgData name="WEBBER, Chris" userId="c2cf6256-0ce0-43cb-b91c-98afb7a5e264" providerId="ADAL" clId="{E03BFB40-7F0B-4C41-8B8B-BE80CBC47605}" dt="2026-06-12T15:09:28.456" v="67" actId="20577"/>
          <ac:spMkLst>
            <pc:docMk/>
            <pc:sldMk cId="725865714" sldId="1124"/>
            <ac:spMk id="4" creationId="{B2D86953-CF8F-301A-3C03-BC600690FD1E}"/>
          </ac:spMkLst>
        </pc:spChg>
      </pc:sldChg>
      <pc:sldChg chg="modSp mod ord">
        <pc:chgData name="WEBBER, Chris" userId="c2cf6256-0ce0-43cb-b91c-98afb7a5e264" providerId="ADAL" clId="{E03BFB40-7F0B-4C41-8B8B-BE80CBC47605}" dt="2026-06-12T15:33:29.899" v="559" actId="255"/>
        <pc:sldMkLst>
          <pc:docMk/>
          <pc:sldMk cId="2698328139" sldId="1133"/>
        </pc:sldMkLst>
        <pc:spChg chg="mod">
          <ac:chgData name="WEBBER, Chris" userId="c2cf6256-0ce0-43cb-b91c-98afb7a5e264" providerId="ADAL" clId="{E03BFB40-7F0B-4C41-8B8B-BE80CBC47605}" dt="2026-06-12T15:33:29.899" v="559" actId="255"/>
          <ac:spMkLst>
            <pc:docMk/>
            <pc:sldMk cId="2698328139" sldId="1133"/>
            <ac:spMk id="3" creationId="{5E63DA2C-B9D7-DE8F-3804-CE805DA3E308}"/>
          </ac:spMkLst>
        </pc:spChg>
        <pc:spChg chg="mod">
          <ac:chgData name="WEBBER, Chris" userId="c2cf6256-0ce0-43cb-b91c-98afb7a5e264" providerId="ADAL" clId="{E03BFB40-7F0B-4C41-8B8B-BE80CBC47605}" dt="2026-06-12T14:53:06.425" v="14" actId="20577"/>
          <ac:spMkLst>
            <pc:docMk/>
            <pc:sldMk cId="2698328139" sldId="1133"/>
            <ac:spMk id="8" creationId="{F6635225-DA55-F413-6FB9-9FBAC0ADCF22}"/>
          </ac:spMkLst>
        </pc:spChg>
      </pc:sldChg>
    </pc:docChg>
  </pc:docChgLst>
  <pc:docChgLst>
    <pc:chgData name="DECOSTA, Alasdair" userId="a4004d11-4365-4a39-a3ab-a58a7465455e" providerId="ADAL" clId="{3C1A9FA9-4500-4065-9D13-0329F20A6A9D}"/>
    <pc:docChg chg="undo redo custSel mod addSld delSld modSld sldOrd modMainMaster">
      <pc:chgData name="DECOSTA, Alasdair" userId="a4004d11-4365-4a39-a3ab-a58a7465455e" providerId="ADAL" clId="{3C1A9FA9-4500-4065-9D13-0329F20A6A9D}" dt="2026-06-17T16:52:18.043" v="4373" actId="14826"/>
      <pc:docMkLst>
        <pc:docMk/>
      </pc:docMkLst>
      <pc:sldChg chg="modSp add mod">
        <pc:chgData name="DECOSTA, Alasdair" userId="a4004d11-4365-4a39-a3ab-a58a7465455e" providerId="ADAL" clId="{3C1A9FA9-4500-4065-9D13-0329F20A6A9D}" dt="2026-06-12T13:15:43.328" v="1741" actId="20577"/>
        <pc:sldMkLst>
          <pc:docMk/>
          <pc:sldMk cId="1109821038" sldId="637"/>
        </pc:sldMkLst>
        <pc:spChg chg="mod">
          <ac:chgData name="DECOSTA, Alasdair" userId="a4004d11-4365-4a39-a3ab-a58a7465455e" providerId="ADAL" clId="{3C1A9FA9-4500-4065-9D13-0329F20A6A9D}" dt="2026-06-12T13:15:43.328" v="1741" actId="20577"/>
          <ac:spMkLst>
            <pc:docMk/>
            <pc:sldMk cId="1109821038" sldId="637"/>
            <ac:spMk id="10" creationId="{0C6808DB-6908-37B5-9D00-D7B8C58745BF}"/>
          </ac:spMkLst>
        </pc:spChg>
      </pc:sldChg>
      <pc:sldChg chg="modSp mod modCm">
        <pc:chgData name="DECOSTA, Alasdair" userId="a4004d11-4365-4a39-a3ab-a58a7465455e" providerId="ADAL" clId="{3C1A9FA9-4500-4065-9D13-0329F20A6A9D}" dt="2026-06-12T13:12:57.925" v="1649" actId="207"/>
        <pc:sldMkLst>
          <pc:docMk/>
          <pc:sldMk cId="445498372" sldId="683"/>
        </pc:sldMkLst>
        <pc:spChg chg="mod">
          <ac:chgData name="DECOSTA, Alasdair" userId="a4004d11-4365-4a39-a3ab-a58a7465455e" providerId="ADAL" clId="{3C1A9FA9-4500-4065-9D13-0329F20A6A9D}" dt="2026-06-12T13:12:57.925" v="1649" actId="207"/>
          <ac:spMkLst>
            <pc:docMk/>
            <pc:sldMk cId="445498372" sldId="683"/>
            <ac:spMk id="8" creationId="{51F34336-AE21-3395-03EA-39893D0636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COSTA, Alasdair" userId="a4004d11-4365-4a39-a3ab-a58a7465455e" providerId="ADAL" clId="{3C1A9FA9-4500-4065-9D13-0329F20A6A9D}" dt="2026-06-12T13:12:53.508" v="1648" actId="20577"/>
              <pc2:cmMkLst xmlns:pc2="http://schemas.microsoft.com/office/powerpoint/2019/9/main/command">
                <pc:docMk/>
                <pc:sldMk cId="445498372" sldId="683"/>
                <pc2:cmMk id="{BDAE7662-0AB1-4FC4-824D-9BBA2B053092}"/>
              </pc2:cmMkLst>
            </pc226:cmChg>
          </p:ext>
        </pc:extLst>
      </pc:sldChg>
      <pc:sldChg chg="modSp mod modCm">
        <pc:chgData name="DECOSTA, Alasdair" userId="a4004d11-4365-4a39-a3ab-a58a7465455e" providerId="ADAL" clId="{3C1A9FA9-4500-4065-9D13-0329F20A6A9D}" dt="2026-06-12T15:52:10.430" v="1884" actId="20577"/>
        <pc:sldMkLst>
          <pc:docMk/>
          <pc:sldMk cId="2657101946" sldId="685"/>
        </pc:sldMkLst>
        <pc:spChg chg="mod">
          <ac:chgData name="DECOSTA, Alasdair" userId="a4004d11-4365-4a39-a3ab-a58a7465455e" providerId="ADAL" clId="{3C1A9FA9-4500-4065-9D13-0329F20A6A9D}" dt="2026-06-12T15:52:10.430" v="1884" actId="20577"/>
          <ac:spMkLst>
            <pc:docMk/>
            <pc:sldMk cId="2657101946" sldId="685"/>
            <ac:spMk id="27" creationId="{BE4175E8-5BA8-E8A3-167B-1CEB2C363838}"/>
          </ac:spMkLst>
        </pc:spChg>
        <pc:spChg chg="mod">
          <ac:chgData name="DECOSTA, Alasdair" userId="a4004d11-4365-4a39-a3ab-a58a7465455e" providerId="ADAL" clId="{3C1A9FA9-4500-4065-9D13-0329F20A6A9D}" dt="2026-06-12T15:33:06.788" v="1758" actId="20577"/>
          <ac:spMkLst>
            <pc:docMk/>
            <pc:sldMk cId="2657101946" sldId="685"/>
            <ac:spMk id="36" creationId="{F5160023-205C-3D3A-224B-67CFEC36FA56}"/>
          </ac:spMkLst>
        </pc:spChg>
        <pc:spChg chg="mod">
          <ac:chgData name="DECOSTA, Alasdair" userId="a4004d11-4365-4a39-a3ab-a58a7465455e" providerId="ADAL" clId="{3C1A9FA9-4500-4065-9D13-0329F20A6A9D}" dt="2026-06-12T15:33:45.080" v="1841" actId="20577"/>
          <ac:spMkLst>
            <pc:docMk/>
            <pc:sldMk cId="2657101946" sldId="685"/>
            <ac:spMk id="44" creationId="{3A631A50-182A-C678-4A27-94D343E3AD2B}"/>
          </ac:spMkLst>
        </pc:spChg>
        <pc:spChg chg="mod">
          <ac:chgData name="DECOSTA, Alasdair" userId="a4004d11-4365-4a39-a3ab-a58a7465455e" providerId="ADAL" clId="{3C1A9FA9-4500-4065-9D13-0329F20A6A9D}" dt="2026-06-12T15:33:41.354" v="1840" actId="20577"/>
          <ac:spMkLst>
            <pc:docMk/>
            <pc:sldMk cId="2657101946" sldId="685"/>
            <ac:spMk id="47" creationId="{61270877-9C55-827E-8BB7-7085349482D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COSTA, Alasdair" userId="a4004d11-4365-4a39-a3ab-a58a7465455e" providerId="ADAL" clId="{3C1A9FA9-4500-4065-9D13-0329F20A6A9D}" dt="2026-06-12T15:52:10.430" v="1884" actId="20577"/>
              <pc2:cmMkLst xmlns:pc2="http://schemas.microsoft.com/office/powerpoint/2019/9/main/command">
                <pc:docMk/>
                <pc:sldMk cId="2657101946" sldId="685"/>
                <pc2:cmMk id="{3504905D-66AF-4722-97B8-17C8E9939C77}"/>
              </pc2:cmMkLst>
            </pc226:cmChg>
          </p:ext>
        </pc:extLst>
      </pc:sldChg>
      <pc:sldChg chg="addSp delSp modSp add del mod">
        <pc:chgData name="DECOSTA, Alasdair" userId="a4004d11-4365-4a39-a3ab-a58a7465455e" providerId="ADAL" clId="{3C1A9FA9-4500-4065-9D13-0329F20A6A9D}" dt="2026-06-17T16:50:21.151" v="4217" actId="1076"/>
        <pc:sldMkLst>
          <pc:docMk/>
          <pc:sldMk cId="1288104216" sldId="1079"/>
        </pc:sldMkLst>
        <pc:spChg chg="mod">
          <ac:chgData name="DECOSTA, Alasdair" userId="a4004d11-4365-4a39-a3ab-a58a7465455e" providerId="ADAL" clId="{3C1A9FA9-4500-4065-9D13-0329F20A6A9D}" dt="2026-06-17T16:50:21.151" v="4217" actId="1076"/>
          <ac:spMkLst>
            <pc:docMk/>
            <pc:sldMk cId="1288104216" sldId="1079"/>
            <ac:spMk id="2" creationId="{30DEDE15-5104-0F3E-FD7F-E886443FBE96}"/>
          </ac:spMkLst>
        </pc:spChg>
        <pc:spChg chg="add mod">
          <ac:chgData name="DECOSTA, Alasdair" userId="a4004d11-4365-4a39-a3ab-a58a7465455e" providerId="ADAL" clId="{3C1A9FA9-4500-4065-9D13-0329F20A6A9D}" dt="2026-06-17T16:40:46.642" v="4131"/>
          <ac:spMkLst>
            <pc:docMk/>
            <pc:sldMk cId="1288104216" sldId="1079"/>
            <ac:spMk id="3" creationId="{0E592C5E-F32F-CFD3-FA4D-1BA6538D9F8E}"/>
          </ac:spMkLst>
        </pc:spChg>
        <pc:spChg chg="add mod">
          <ac:chgData name="DECOSTA, Alasdair" userId="a4004d11-4365-4a39-a3ab-a58a7465455e" providerId="ADAL" clId="{3C1A9FA9-4500-4065-9D13-0329F20A6A9D}" dt="2026-06-17T16:40:51.746" v="4135" actId="571"/>
          <ac:spMkLst>
            <pc:docMk/>
            <pc:sldMk cId="1288104216" sldId="1079"/>
            <ac:spMk id="4" creationId="{25B19A36-BA85-CAB5-0E27-5EECAF2AFAE7}"/>
          </ac:spMkLst>
        </pc:spChg>
        <pc:spChg chg="mod">
          <ac:chgData name="DECOSTA, Alasdair" userId="a4004d11-4365-4a39-a3ab-a58a7465455e" providerId="ADAL" clId="{3C1A9FA9-4500-4065-9D13-0329F20A6A9D}" dt="2026-06-17T16:50:20.851" v="4215" actId="207"/>
          <ac:spMkLst>
            <pc:docMk/>
            <pc:sldMk cId="1288104216" sldId="1079"/>
            <ac:spMk id="6" creationId="{E8DE30F1-033C-6FFA-3234-281C4D161ED6}"/>
          </ac:spMkLst>
        </pc:spChg>
        <pc:spChg chg="add del">
          <ac:chgData name="DECOSTA, Alasdair" userId="a4004d11-4365-4a39-a3ab-a58a7465455e" providerId="ADAL" clId="{3C1A9FA9-4500-4065-9D13-0329F20A6A9D}" dt="2026-06-17T16:40:47.441" v="4133" actId="478"/>
          <ac:spMkLst>
            <pc:docMk/>
            <pc:sldMk cId="1288104216" sldId="1079"/>
            <ac:spMk id="15" creationId="{6063B7C5-0A7D-AB9A-E6F0-819FC0E2515A}"/>
          </ac:spMkLst>
        </pc:spChg>
      </pc:sldChg>
      <pc:sldChg chg="addSp delSp modSp add mod ord">
        <pc:chgData name="DECOSTA, Alasdair" userId="a4004d11-4365-4a39-a3ab-a58a7465455e" providerId="ADAL" clId="{3C1A9FA9-4500-4065-9D13-0329F20A6A9D}" dt="2026-06-17T16:50:22.328" v="4222" actId="14100"/>
        <pc:sldMkLst>
          <pc:docMk/>
          <pc:sldMk cId="1886420348" sldId="1094"/>
        </pc:sldMkLst>
        <pc:spChg chg="del">
          <ac:chgData name="DECOSTA, Alasdair" userId="a4004d11-4365-4a39-a3ab-a58a7465455e" providerId="ADAL" clId="{3C1A9FA9-4500-4065-9D13-0329F20A6A9D}" dt="2026-06-17T14:26:45.203" v="2116" actId="478"/>
          <ac:spMkLst>
            <pc:docMk/>
            <pc:sldMk cId="1886420348" sldId="1094"/>
            <ac:spMk id="2" creationId="{1E9CA3E1-20CA-4353-154A-43D3EAD766E4}"/>
          </ac:spMkLst>
        </pc:spChg>
        <pc:spChg chg="mod">
          <ac:chgData name="DECOSTA, Alasdair" userId="a4004d11-4365-4a39-a3ab-a58a7465455e" providerId="ADAL" clId="{3C1A9FA9-4500-4065-9D13-0329F20A6A9D}" dt="2026-06-17T16:11:23.540" v="3648" actId="20577"/>
          <ac:spMkLst>
            <pc:docMk/>
            <pc:sldMk cId="1886420348" sldId="1094"/>
            <ac:spMk id="3" creationId="{9D93BC9C-64D3-4208-8B7A-ECD567232776}"/>
          </ac:spMkLst>
        </pc:spChg>
        <pc:spChg chg="del mod">
          <ac:chgData name="DECOSTA, Alasdair" userId="a4004d11-4365-4a39-a3ab-a58a7465455e" providerId="ADAL" clId="{3C1A9FA9-4500-4065-9D13-0329F20A6A9D}" dt="2026-06-17T14:26:35.967" v="2113" actId="478"/>
          <ac:spMkLst>
            <pc:docMk/>
            <pc:sldMk cId="1886420348" sldId="1094"/>
            <ac:spMk id="9" creationId="{9134C0FB-A227-2B2E-3E1E-C03915AA020D}"/>
          </ac:spMkLst>
        </pc:spChg>
        <pc:spChg chg="add del mod">
          <ac:chgData name="DECOSTA, Alasdair" userId="a4004d11-4365-4a39-a3ab-a58a7465455e" providerId="ADAL" clId="{3C1A9FA9-4500-4065-9D13-0329F20A6A9D}" dt="2026-06-17T14:53:34.420" v="2917" actId="478"/>
          <ac:spMkLst>
            <pc:docMk/>
            <pc:sldMk cId="1886420348" sldId="1094"/>
            <ac:spMk id="11" creationId="{F32707BE-15AE-B010-E28E-6E78A3916EA2}"/>
          </ac:spMkLst>
        </pc:spChg>
        <pc:spChg chg="del">
          <ac:chgData name="DECOSTA, Alasdair" userId="a4004d11-4365-4a39-a3ab-a58a7465455e" providerId="ADAL" clId="{3C1A9FA9-4500-4065-9D13-0329F20A6A9D}" dt="2026-06-17T14:26:38.399" v="2114" actId="478"/>
          <ac:spMkLst>
            <pc:docMk/>
            <pc:sldMk cId="1886420348" sldId="1094"/>
            <ac:spMk id="19" creationId="{E9DFF8C0-D042-B66F-471E-4166C3E1C1DA}"/>
          </ac:spMkLst>
        </pc:spChg>
        <pc:spChg chg="mod">
          <ac:chgData name="DECOSTA, Alasdair" userId="a4004d11-4365-4a39-a3ab-a58a7465455e" providerId="ADAL" clId="{3C1A9FA9-4500-4065-9D13-0329F20A6A9D}" dt="2026-06-17T16:31:47.918" v="3899" actId="20577"/>
          <ac:spMkLst>
            <pc:docMk/>
            <pc:sldMk cId="1886420348" sldId="1094"/>
            <ac:spMk id="29" creationId="{7CFC9488-3133-4BF4-3D56-5C3A194C4D0D}"/>
          </ac:spMkLst>
        </pc:spChg>
        <pc:spChg chg="del">
          <ac:chgData name="DECOSTA, Alasdair" userId="a4004d11-4365-4a39-a3ab-a58a7465455e" providerId="ADAL" clId="{3C1A9FA9-4500-4065-9D13-0329F20A6A9D}" dt="2026-06-17T14:25:16.407" v="2092" actId="478"/>
          <ac:spMkLst>
            <pc:docMk/>
            <pc:sldMk cId="1886420348" sldId="1094"/>
            <ac:spMk id="30" creationId="{69B5CC1D-274A-3054-ED8F-298BC64878A4}"/>
          </ac:spMkLst>
        </pc:spChg>
        <pc:spChg chg="mod">
          <ac:chgData name="DECOSTA, Alasdair" userId="a4004d11-4365-4a39-a3ab-a58a7465455e" providerId="ADAL" clId="{3C1A9FA9-4500-4065-9D13-0329F20A6A9D}" dt="2026-06-17T14:29:19.242" v="2218" actId="34135"/>
          <ac:spMkLst>
            <pc:docMk/>
            <pc:sldMk cId="1886420348" sldId="1094"/>
            <ac:spMk id="31" creationId="{3D76488D-F118-10E7-4D08-0D7FC898EA07}"/>
          </ac:spMkLst>
        </pc:spChg>
        <pc:spChg chg="del">
          <ac:chgData name="DECOSTA, Alasdair" userId="a4004d11-4365-4a39-a3ab-a58a7465455e" providerId="ADAL" clId="{3C1A9FA9-4500-4065-9D13-0329F20A6A9D}" dt="2026-06-17T14:25:20.217" v="2095" actId="478"/>
          <ac:spMkLst>
            <pc:docMk/>
            <pc:sldMk cId="1886420348" sldId="1094"/>
            <ac:spMk id="32" creationId="{50532F58-0262-090D-F490-01295664EC72}"/>
          </ac:spMkLst>
        </pc:spChg>
        <pc:spChg chg="mod">
          <ac:chgData name="DECOSTA, Alasdair" userId="a4004d11-4365-4a39-a3ab-a58a7465455e" providerId="ADAL" clId="{3C1A9FA9-4500-4065-9D13-0329F20A6A9D}" dt="2026-06-17T16:50:22.328" v="4222" actId="14100"/>
          <ac:spMkLst>
            <pc:docMk/>
            <pc:sldMk cId="1886420348" sldId="1094"/>
            <ac:spMk id="34" creationId="{E11CA920-C2EC-5FCF-904C-CD7BB14D658B}"/>
          </ac:spMkLst>
        </pc:spChg>
        <pc:spChg chg="mod">
          <ac:chgData name="DECOSTA, Alasdair" userId="a4004d11-4365-4a39-a3ab-a58a7465455e" providerId="ADAL" clId="{3C1A9FA9-4500-4065-9D13-0329F20A6A9D}" dt="2026-06-17T14:29:19.242" v="2218" actId="34135"/>
          <ac:spMkLst>
            <pc:docMk/>
            <pc:sldMk cId="1886420348" sldId="1094"/>
            <ac:spMk id="35" creationId="{E590C970-0D09-BE1B-79CC-B1A690CF899F}"/>
          </ac:spMkLst>
        </pc:spChg>
        <pc:spChg chg="del">
          <ac:chgData name="DECOSTA, Alasdair" userId="a4004d11-4365-4a39-a3ab-a58a7465455e" providerId="ADAL" clId="{3C1A9FA9-4500-4065-9D13-0329F20A6A9D}" dt="2026-06-17T14:25:23.656" v="2096" actId="478"/>
          <ac:spMkLst>
            <pc:docMk/>
            <pc:sldMk cId="1886420348" sldId="1094"/>
            <ac:spMk id="36" creationId="{6F60EBD3-74FF-96A4-FB4D-C99305974591}"/>
          </ac:spMkLst>
        </pc:spChg>
        <pc:spChg chg="add del mod">
          <ac:chgData name="DECOSTA, Alasdair" userId="a4004d11-4365-4a39-a3ab-a58a7465455e" providerId="ADAL" clId="{3C1A9FA9-4500-4065-9D13-0329F20A6A9D}" dt="2026-06-17T14:29:19.242" v="2218" actId="34135"/>
          <ac:spMkLst>
            <pc:docMk/>
            <pc:sldMk cId="1886420348" sldId="1094"/>
            <ac:spMk id="37" creationId="{52CE9A96-D0EA-5156-400E-0A344A8CD610}"/>
          </ac:spMkLst>
        </pc:spChg>
        <pc:spChg chg="del mod">
          <ac:chgData name="DECOSTA, Alasdair" userId="a4004d11-4365-4a39-a3ab-a58a7465455e" providerId="ADAL" clId="{3C1A9FA9-4500-4065-9D13-0329F20A6A9D}" dt="2026-06-17T14:27:33.623" v="2194" actId="478"/>
          <ac:spMkLst>
            <pc:docMk/>
            <pc:sldMk cId="1886420348" sldId="1094"/>
            <ac:spMk id="38" creationId="{8EFFA200-74F8-F7D0-CDCB-E1564035D67D}"/>
          </ac:spMkLst>
        </pc:spChg>
        <pc:spChg chg="add del mod">
          <ac:chgData name="DECOSTA, Alasdair" userId="a4004d11-4365-4a39-a3ab-a58a7465455e" providerId="ADAL" clId="{3C1A9FA9-4500-4065-9D13-0329F20A6A9D}" dt="2026-06-17T14:29:19.242" v="2218" actId="34135"/>
          <ac:spMkLst>
            <pc:docMk/>
            <pc:sldMk cId="1886420348" sldId="1094"/>
            <ac:spMk id="39" creationId="{D8A3C4EC-8279-BE10-3EEB-8954DF73E3F8}"/>
          </ac:spMkLst>
        </pc:spChg>
        <pc:spChg chg="del">
          <ac:chgData name="DECOSTA, Alasdair" userId="a4004d11-4365-4a39-a3ab-a58a7465455e" providerId="ADAL" clId="{3C1A9FA9-4500-4065-9D13-0329F20A6A9D}" dt="2026-06-17T14:25:27.990" v="2099" actId="478"/>
          <ac:spMkLst>
            <pc:docMk/>
            <pc:sldMk cId="1886420348" sldId="1094"/>
            <ac:spMk id="40" creationId="{D210C136-0D4B-78D5-7D08-B21412CABE41}"/>
          </ac:spMkLst>
        </pc:spChg>
        <pc:spChg chg="mod">
          <ac:chgData name="DECOSTA, Alasdair" userId="a4004d11-4365-4a39-a3ab-a58a7465455e" providerId="ADAL" clId="{3C1A9FA9-4500-4065-9D13-0329F20A6A9D}" dt="2026-06-17T16:09:53.951" v="3423" actId="20577"/>
          <ac:spMkLst>
            <pc:docMk/>
            <pc:sldMk cId="1886420348" sldId="1094"/>
            <ac:spMk id="42" creationId="{A98D2A4D-F0D3-ACFD-4399-0B90D5B9075C}"/>
          </ac:spMkLst>
        </pc:spChg>
        <pc:spChg chg="mod">
          <ac:chgData name="DECOSTA, Alasdair" userId="a4004d11-4365-4a39-a3ab-a58a7465455e" providerId="ADAL" clId="{3C1A9FA9-4500-4065-9D13-0329F20A6A9D}" dt="2026-06-17T16:07:39.755" v="3064" actId="20577"/>
          <ac:spMkLst>
            <pc:docMk/>
            <pc:sldMk cId="1886420348" sldId="1094"/>
            <ac:spMk id="44" creationId="{3FEE534A-8A5E-D84C-6035-14A04CC208E9}"/>
          </ac:spMkLst>
        </pc:spChg>
        <pc:spChg chg="mod ord">
          <ac:chgData name="DECOSTA, Alasdair" userId="a4004d11-4365-4a39-a3ab-a58a7465455e" providerId="ADAL" clId="{3C1A9FA9-4500-4065-9D13-0329F20A6A9D}" dt="2026-06-17T16:10:44.645" v="3536" actId="20577"/>
          <ac:spMkLst>
            <pc:docMk/>
            <pc:sldMk cId="1886420348" sldId="1094"/>
            <ac:spMk id="46" creationId="{C38B4A0B-4E70-B42D-9E4D-94BDC21D3FD7}"/>
          </ac:spMkLst>
        </pc:spChg>
        <pc:spChg chg="mod">
          <ac:chgData name="DECOSTA, Alasdair" userId="a4004d11-4365-4a39-a3ab-a58a7465455e" providerId="ADAL" clId="{3C1A9FA9-4500-4065-9D13-0329F20A6A9D}" dt="2026-06-17T16:03:59.429" v="2996" actId="1076"/>
          <ac:spMkLst>
            <pc:docMk/>
            <pc:sldMk cId="1886420348" sldId="1094"/>
            <ac:spMk id="96" creationId="{15FC91E4-54A7-F72C-D2B9-1ED5AE408502}"/>
          </ac:spMkLst>
        </pc:spChg>
        <pc:spChg chg="add del">
          <ac:chgData name="DECOSTA, Alasdair" userId="a4004d11-4365-4a39-a3ab-a58a7465455e" providerId="ADAL" clId="{3C1A9FA9-4500-4065-9D13-0329F20A6A9D}" dt="2026-06-17T16:04:05.748" v="3002" actId="22"/>
          <ac:spMkLst>
            <pc:docMk/>
            <pc:sldMk cId="1886420348" sldId="1094"/>
            <ac:spMk id="98" creationId="{E2DCB12D-7F47-A9C2-4B07-37529C396815}"/>
          </ac:spMkLst>
        </pc:spChg>
        <pc:grpChg chg="del">
          <ac:chgData name="DECOSTA, Alasdair" userId="a4004d11-4365-4a39-a3ab-a58a7465455e" providerId="ADAL" clId="{3C1A9FA9-4500-4065-9D13-0329F20A6A9D}" dt="2026-06-17T14:26:38.399" v="2114" actId="478"/>
          <ac:grpSpMkLst>
            <pc:docMk/>
            <pc:sldMk cId="1886420348" sldId="1094"/>
            <ac:grpSpMk id="7" creationId="{A522F9FD-0048-82F0-E6BC-55590FE6A3A5}"/>
          </ac:grpSpMkLst>
        </pc:grpChg>
        <pc:grpChg chg="del">
          <ac:chgData name="DECOSTA, Alasdair" userId="a4004d11-4365-4a39-a3ab-a58a7465455e" providerId="ADAL" clId="{3C1A9FA9-4500-4065-9D13-0329F20A6A9D}" dt="2026-06-17T14:26:41.229" v="2115" actId="478"/>
          <ac:grpSpMkLst>
            <pc:docMk/>
            <pc:sldMk cId="1886420348" sldId="1094"/>
            <ac:grpSpMk id="20" creationId="{3FD6037B-11F8-A33D-6E2B-998125B3BAB3}"/>
          </ac:grpSpMkLst>
        </pc:grpChg>
        <pc:picChg chg="mod">
          <ac:chgData name="DECOSTA, Alasdair" userId="a4004d11-4365-4a39-a3ab-a58a7465455e" providerId="ADAL" clId="{3C1A9FA9-4500-4065-9D13-0329F20A6A9D}" dt="2026-06-17T15:06:46.979" v="2944" actId="1076"/>
          <ac:picMkLst>
            <pc:docMk/>
            <pc:sldMk cId="1886420348" sldId="1094"/>
            <ac:picMk id="10" creationId="{A637E195-5C05-2254-82F4-E31F7060065A}"/>
          </ac:picMkLst>
        </pc:picChg>
        <pc:picChg chg="add del mod">
          <ac:chgData name="DECOSTA, Alasdair" userId="a4004d11-4365-4a39-a3ab-a58a7465455e" providerId="ADAL" clId="{3C1A9FA9-4500-4065-9D13-0329F20A6A9D}" dt="2026-06-17T14:29:21.208" v="2220" actId="478"/>
          <ac:picMkLst>
            <pc:docMk/>
            <pc:sldMk cId="1886420348" sldId="1094"/>
            <ac:picMk id="13" creationId="{EF47721D-B4EE-3D4B-F65A-7CFC144260F3}"/>
          </ac:picMkLst>
        </pc:picChg>
        <pc:picChg chg="add del mod">
          <ac:chgData name="DECOSTA, Alasdair" userId="a4004d11-4365-4a39-a3ab-a58a7465455e" providerId="ADAL" clId="{3C1A9FA9-4500-4065-9D13-0329F20A6A9D}" dt="2026-06-17T14:29:20.760" v="2219" actId="478"/>
          <ac:picMkLst>
            <pc:docMk/>
            <pc:sldMk cId="1886420348" sldId="1094"/>
            <ac:picMk id="15" creationId="{AF5086D6-2F1A-7ECA-E88C-1AEC10D43C41}"/>
          </ac:picMkLst>
        </pc:picChg>
        <pc:picChg chg="add del mod">
          <ac:chgData name="DECOSTA, Alasdair" userId="a4004d11-4365-4a39-a3ab-a58a7465455e" providerId="ADAL" clId="{3C1A9FA9-4500-4065-9D13-0329F20A6A9D}" dt="2026-06-17T14:29:22.583" v="2221" actId="478"/>
          <ac:picMkLst>
            <pc:docMk/>
            <pc:sldMk cId="1886420348" sldId="1094"/>
            <ac:picMk id="21" creationId="{80E3FFA7-5F7C-A896-2791-E0FF6B032C7B}"/>
          </ac:picMkLst>
        </pc:picChg>
        <pc:picChg chg="add del mod">
          <ac:chgData name="DECOSTA, Alasdair" userId="a4004d11-4365-4a39-a3ab-a58a7465455e" providerId="ADAL" clId="{3C1A9FA9-4500-4065-9D13-0329F20A6A9D}" dt="2026-06-17T14:42:06.342" v="2864" actId="931"/>
          <ac:picMkLst>
            <pc:docMk/>
            <pc:sldMk cId="1886420348" sldId="1094"/>
            <ac:picMk id="23" creationId="{707B13F7-81BC-3B70-B9BA-AAEF18AC5F68}"/>
          </ac:picMkLst>
        </pc:picChg>
        <pc:picChg chg="add del mod">
          <ac:chgData name="DECOSTA, Alasdair" userId="a4004d11-4365-4a39-a3ab-a58a7465455e" providerId="ADAL" clId="{3C1A9FA9-4500-4065-9D13-0329F20A6A9D}" dt="2026-06-17T14:42:05.978" v="2863" actId="931"/>
          <ac:picMkLst>
            <pc:docMk/>
            <pc:sldMk cId="1886420348" sldId="1094"/>
            <ac:picMk id="25" creationId="{665598A3-C3F1-922B-CE4E-FD8508DCB104}"/>
          </ac:picMkLst>
        </pc:picChg>
        <pc:picChg chg="add del mod">
          <ac:chgData name="DECOSTA, Alasdair" userId="a4004d11-4365-4a39-a3ab-a58a7465455e" providerId="ADAL" clId="{3C1A9FA9-4500-4065-9D13-0329F20A6A9D}" dt="2026-06-17T14:42:05.651" v="2862" actId="931"/>
          <ac:picMkLst>
            <pc:docMk/>
            <pc:sldMk cId="1886420348" sldId="1094"/>
            <ac:picMk id="27" creationId="{D5A6FBEA-217C-EC3E-122E-7E764960480B}"/>
          </ac:picMkLst>
        </pc:picChg>
        <pc:picChg chg="add del mod">
          <ac:chgData name="DECOSTA, Alasdair" userId="a4004d11-4365-4a39-a3ab-a58a7465455e" providerId="ADAL" clId="{3C1A9FA9-4500-4065-9D13-0329F20A6A9D}" dt="2026-06-17T14:42:05.281" v="2861" actId="931"/>
          <ac:picMkLst>
            <pc:docMk/>
            <pc:sldMk cId="1886420348" sldId="1094"/>
            <ac:picMk id="33" creationId="{015F8ED2-DB1D-BFB6-130B-CB89668A1452}"/>
          </ac:picMkLst>
        </pc:picChg>
        <pc:picChg chg="add del mod">
          <ac:chgData name="DECOSTA, Alasdair" userId="a4004d11-4365-4a39-a3ab-a58a7465455e" providerId="ADAL" clId="{3C1A9FA9-4500-4065-9D13-0329F20A6A9D}" dt="2026-06-17T14:42:04.915" v="2860" actId="931"/>
          <ac:picMkLst>
            <pc:docMk/>
            <pc:sldMk cId="1886420348" sldId="1094"/>
            <ac:picMk id="43" creationId="{921B52F1-A469-4A5B-1FBA-255876F6B830}"/>
          </ac:picMkLst>
        </pc:picChg>
        <pc:picChg chg="add del mod">
          <ac:chgData name="DECOSTA, Alasdair" userId="a4004d11-4365-4a39-a3ab-a58a7465455e" providerId="ADAL" clId="{3C1A9FA9-4500-4065-9D13-0329F20A6A9D}" dt="2026-06-17T14:46:08.668" v="2879" actId="478"/>
          <ac:picMkLst>
            <pc:docMk/>
            <pc:sldMk cId="1886420348" sldId="1094"/>
            <ac:picMk id="47" creationId="{5C970796-A0D7-94BD-A6B4-6C96651879AE}"/>
          </ac:picMkLst>
        </pc:picChg>
        <pc:picChg chg="add del mod">
          <ac:chgData name="DECOSTA, Alasdair" userId="a4004d11-4365-4a39-a3ab-a58a7465455e" providerId="ADAL" clId="{3C1A9FA9-4500-4065-9D13-0329F20A6A9D}" dt="2026-06-17T14:46:09.124" v="2880" actId="478"/>
          <ac:picMkLst>
            <pc:docMk/>
            <pc:sldMk cId="1886420348" sldId="1094"/>
            <ac:picMk id="49" creationId="{38E83805-E045-E11A-863A-ABF88195E0C5}"/>
          </ac:picMkLst>
        </pc:picChg>
        <pc:picChg chg="add del mod">
          <ac:chgData name="DECOSTA, Alasdair" userId="a4004d11-4365-4a39-a3ab-a58a7465455e" providerId="ADAL" clId="{3C1A9FA9-4500-4065-9D13-0329F20A6A9D}" dt="2026-06-17T14:46:10.051" v="2881" actId="478"/>
          <ac:picMkLst>
            <pc:docMk/>
            <pc:sldMk cId="1886420348" sldId="1094"/>
            <ac:picMk id="51" creationId="{0E1B9A01-964C-C0AB-B159-D6E566F5BCE7}"/>
          </ac:picMkLst>
        </pc:picChg>
        <pc:picChg chg="add del mod">
          <ac:chgData name="DECOSTA, Alasdair" userId="a4004d11-4365-4a39-a3ab-a58a7465455e" providerId="ADAL" clId="{3C1A9FA9-4500-4065-9D13-0329F20A6A9D}" dt="2026-06-17T14:46:07.254" v="2877" actId="478"/>
          <ac:picMkLst>
            <pc:docMk/>
            <pc:sldMk cId="1886420348" sldId="1094"/>
            <ac:picMk id="53" creationId="{76BB9D32-EE9D-1DB8-871A-35146F6EF30E}"/>
          </ac:picMkLst>
        </pc:picChg>
        <pc:picChg chg="add del mod">
          <ac:chgData name="DECOSTA, Alasdair" userId="a4004d11-4365-4a39-a3ab-a58a7465455e" providerId="ADAL" clId="{3C1A9FA9-4500-4065-9D13-0329F20A6A9D}" dt="2026-06-17T14:46:08.212" v="2878" actId="478"/>
          <ac:picMkLst>
            <pc:docMk/>
            <pc:sldMk cId="1886420348" sldId="1094"/>
            <ac:picMk id="55" creationId="{629CD5AA-A439-BCE3-8ABF-B5DC1E13A601}"/>
          </ac:picMkLst>
        </pc:picChg>
        <pc:picChg chg="add del mod">
          <ac:chgData name="DECOSTA, Alasdair" userId="a4004d11-4365-4a39-a3ab-a58a7465455e" providerId="ADAL" clId="{3C1A9FA9-4500-4065-9D13-0329F20A6A9D}" dt="2026-06-17T14:53:40.262" v="2919" actId="478"/>
          <ac:picMkLst>
            <pc:docMk/>
            <pc:sldMk cId="1886420348" sldId="1094"/>
            <ac:picMk id="57" creationId="{FB277596-755C-63A0-9B75-BC9D44BDE08A}"/>
          </ac:picMkLst>
        </pc:picChg>
        <pc:picChg chg="add del mod">
          <ac:chgData name="DECOSTA, Alasdair" userId="a4004d11-4365-4a39-a3ab-a58a7465455e" providerId="ADAL" clId="{3C1A9FA9-4500-4065-9D13-0329F20A6A9D}" dt="2026-06-17T14:53:40.262" v="2919" actId="478"/>
          <ac:picMkLst>
            <pc:docMk/>
            <pc:sldMk cId="1886420348" sldId="1094"/>
            <ac:picMk id="59" creationId="{88188D2C-FD88-C9FB-1149-F916BD68F883}"/>
          </ac:picMkLst>
        </pc:picChg>
        <pc:picChg chg="add del mod">
          <ac:chgData name="DECOSTA, Alasdair" userId="a4004d11-4365-4a39-a3ab-a58a7465455e" providerId="ADAL" clId="{3C1A9FA9-4500-4065-9D13-0329F20A6A9D}" dt="2026-06-17T14:53:40.262" v="2919" actId="478"/>
          <ac:picMkLst>
            <pc:docMk/>
            <pc:sldMk cId="1886420348" sldId="1094"/>
            <ac:picMk id="61" creationId="{47E84D30-6D91-74A5-A210-81088396E108}"/>
          </ac:picMkLst>
        </pc:picChg>
        <pc:picChg chg="add del mod">
          <ac:chgData name="DECOSTA, Alasdair" userId="a4004d11-4365-4a39-a3ab-a58a7465455e" providerId="ADAL" clId="{3C1A9FA9-4500-4065-9D13-0329F20A6A9D}" dt="2026-06-17T14:53:31.862" v="2915" actId="478"/>
          <ac:picMkLst>
            <pc:docMk/>
            <pc:sldMk cId="1886420348" sldId="1094"/>
            <ac:picMk id="63" creationId="{277F439E-B34C-A936-6651-1434C58DB175}"/>
          </ac:picMkLst>
        </pc:picChg>
        <pc:picChg chg="add del mod">
          <ac:chgData name="DECOSTA, Alasdair" userId="a4004d11-4365-4a39-a3ab-a58a7465455e" providerId="ADAL" clId="{3C1A9FA9-4500-4065-9D13-0329F20A6A9D}" dt="2026-06-17T14:53:40.262" v="2919" actId="478"/>
          <ac:picMkLst>
            <pc:docMk/>
            <pc:sldMk cId="1886420348" sldId="1094"/>
            <ac:picMk id="65" creationId="{BB09BF64-E361-86A3-1FBB-EA13A5821278}"/>
          </ac:picMkLst>
        </pc:picChg>
        <pc:picChg chg="add del mod">
          <ac:chgData name="DECOSTA, Alasdair" userId="a4004d11-4365-4a39-a3ab-a58a7465455e" providerId="ADAL" clId="{3C1A9FA9-4500-4065-9D13-0329F20A6A9D}" dt="2026-06-17T15:04:41.940" v="2922" actId="931"/>
          <ac:picMkLst>
            <pc:docMk/>
            <pc:sldMk cId="1886420348" sldId="1094"/>
            <ac:picMk id="67" creationId="{E6EFC804-293A-454E-9CBA-3B489D46335A}"/>
          </ac:picMkLst>
        </pc:picChg>
        <pc:picChg chg="add del mod">
          <ac:chgData name="DECOSTA, Alasdair" userId="a4004d11-4365-4a39-a3ab-a58a7465455e" providerId="ADAL" clId="{3C1A9FA9-4500-4065-9D13-0329F20A6A9D}" dt="2026-06-17T15:06:50.097" v="2955" actId="931"/>
          <ac:picMkLst>
            <pc:docMk/>
            <pc:sldMk cId="1886420348" sldId="1094"/>
            <ac:picMk id="69" creationId="{3321E102-45CC-C40E-15FD-F0692B5B2EF9}"/>
          </ac:picMkLst>
        </pc:picChg>
        <pc:picChg chg="add del mod">
          <ac:chgData name="DECOSTA, Alasdair" userId="a4004d11-4365-4a39-a3ab-a58a7465455e" providerId="ADAL" clId="{3C1A9FA9-4500-4065-9D13-0329F20A6A9D}" dt="2026-06-17T15:06:49.797" v="2954" actId="931"/>
          <ac:picMkLst>
            <pc:docMk/>
            <pc:sldMk cId="1886420348" sldId="1094"/>
            <ac:picMk id="71" creationId="{AC572C37-98EC-7250-71CD-29FB95AB8518}"/>
          </ac:picMkLst>
        </pc:picChg>
        <pc:picChg chg="add del mod">
          <ac:chgData name="DECOSTA, Alasdair" userId="a4004d11-4365-4a39-a3ab-a58a7465455e" providerId="ADAL" clId="{3C1A9FA9-4500-4065-9D13-0329F20A6A9D}" dt="2026-06-17T15:06:49.517" v="2953" actId="931"/>
          <ac:picMkLst>
            <pc:docMk/>
            <pc:sldMk cId="1886420348" sldId="1094"/>
            <ac:picMk id="73" creationId="{CAE8CB1A-9480-3C44-BD0D-0FDE66FFA87A}"/>
          </ac:picMkLst>
        </pc:picChg>
        <pc:picChg chg="add del mod">
          <ac:chgData name="DECOSTA, Alasdair" userId="a4004d11-4365-4a39-a3ab-a58a7465455e" providerId="ADAL" clId="{3C1A9FA9-4500-4065-9D13-0329F20A6A9D}" dt="2026-06-17T15:06:49.187" v="2952" actId="931"/>
          <ac:picMkLst>
            <pc:docMk/>
            <pc:sldMk cId="1886420348" sldId="1094"/>
            <ac:picMk id="75" creationId="{3A23FA2B-1FBC-D361-B48E-43283FFE7C8A}"/>
          </ac:picMkLst>
        </pc:picChg>
        <pc:picChg chg="add del mod">
          <ac:chgData name="DECOSTA, Alasdair" userId="a4004d11-4365-4a39-a3ab-a58a7465455e" providerId="ADAL" clId="{3C1A9FA9-4500-4065-9D13-0329F20A6A9D}" dt="2026-06-17T15:06:48.769" v="2951" actId="931"/>
          <ac:picMkLst>
            <pc:docMk/>
            <pc:sldMk cId="1886420348" sldId="1094"/>
            <ac:picMk id="77" creationId="{B016B4B0-1076-886C-3AA8-DBF0A5BDA039}"/>
          </ac:picMkLst>
        </pc:picChg>
        <pc:picChg chg="add del mod">
          <ac:chgData name="DECOSTA, Alasdair" userId="a4004d11-4365-4a39-a3ab-a58a7465455e" providerId="ADAL" clId="{3C1A9FA9-4500-4065-9D13-0329F20A6A9D}" dt="2026-06-17T15:35:49.772" v="2959" actId="478"/>
          <ac:picMkLst>
            <pc:docMk/>
            <pc:sldMk cId="1886420348" sldId="1094"/>
            <ac:picMk id="79" creationId="{0B7E97C7-38D8-4D74-BE06-6B31707BB298}"/>
          </ac:picMkLst>
        </pc:picChg>
        <pc:picChg chg="add del mod">
          <ac:chgData name="DECOSTA, Alasdair" userId="a4004d11-4365-4a39-a3ab-a58a7465455e" providerId="ADAL" clId="{3C1A9FA9-4500-4065-9D13-0329F20A6A9D}" dt="2026-06-17T15:55:23.885" v="2973" actId="478"/>
          <ac:picMkLst>
            <pc:docMk/>
            <pc:sldMk cId="1886420348" sldId="1094"/>
            <ac:picMk id="81" creationId="{03201DD6-4058-1C89-324C-8B8C1272CF61}"/>
          </ac:picMkLst>
        </pc:picChg>
        <pc:picChg chg="add del mod">
          <ac:chgData name="DECOSTA, Alasdair" userId="a4004d11-4365-4a39-a3ab-a58a7465455e" providerId="ADAL" clId="{3C1A9FA9-4500-4065-9D13-0329F20A6A9D}" dt="2026-06-17T15:55:23.465" v="2972" actId="478"/>
          <ac:picMkLst>
            <pc:docMk/>
            <pc:sldMk cId="1886420348" sldId="1094"/>
            <ac:picMk id="83" creationId="{D8483690-9E2D-0EC2-17A1-578602D999AF}"/>
          </ac:picMkLst>
        </pc:picChg>
        <pc:picChg chg="add del mod">
          <ac:chgData name="DECOSTA, Alasdair" userId="a4004d11-4365-4a39-a3ab-a58a7465455e" providerId="ADAL" clId="{3C1A9FA9-4500-4065-9D13-0329F20A6A9D}" dt="2026-06-17T15:55:21.695" v="2971" actId="478"/>
          <ac:picMkLst>
            <pc:docMk/>
            <pc:sldMk cId="1886420348" sldId="1094"/>
            <ac:picMk id="85" creationId="{69A5A7C9-D8FE-B674-2FAA-6478122FE51F}"/>
          </ac:picMkLst>
        </pc:picChg>
        <pc:picChg chg="add del mod">
          <ac:chgData name="DECOSTA, Alasdair" userId="a4004d11-4365-4a39-a3ab-a58a7465455e" providerId="ADAL" clId="{3C1A9FA9-4500-4065-9D13-0329F20A6A9D}" dt="2026-06-17T15:55:21.085" v="2970" actId="478"/>
          <ac:picMkLst>
            <pc:docMk/>
            <pc:sldMk cId="1886420348" sldId="1094"/>
            <ac:picMk id="87" creationId="{098F568C-AE8F-80BC-4A71-830D85C3B7F7}"/>
          </ac:picMkLst>
        </pc:picChg>
        <pc:picChg chg="add del mod">
          <ac:chgData name="DECOSTA, Alasdair" userId="a4004d11-4365-4a39-a3ab-a58a7465455e" providerId="ADAL" clId="{3C1A9FA9-4500-4065-9D13-0329F20A6A9D}" dt="2026-06-17T15:55:20.635" v="2969" actId="478"/>
          <ac:picMkLst>
            <pc:docMk/>
            <pc:sldMk cId="1886420348" sldId="1094"/>
            <ac:picMk id="89" creationId="{3E3BEB27-8D58-9F79-B86B-C228A1E86174}"/>
          </ac:picMkLst>
        </pc:picChg>
        <pc:picChg chg="add mod">
          <ac:chgData name="DECOSTA, Alasdair" userId="a4004d11-4365-4a39-a3ab-a58a7465455e" providerId="ADAL" clId="{3C1A9FA9-4500-4065-9D13-0329F20A6A9D}" dt="2026-06-17T16:06:52.392" v="3028" actId="12788"/>
          <ac:picMkLst>
            <pc:docMk/>
            <pc:sldMk cId="1886420348" sldId="1094"/>
            <ac:picMk id="91" creationId="{E096C635-4127-C391-6C11-C49D134BB7F9}"/>
          </ac:picMkLst>
        </pc:picChg>
        <pc:picChg chg="add mod">
          <ac:chgData name="DECOSTA, Alasdair" userId="a4004d11-4365-4a39-a3ab-a58a7465455e" providerId="ADAL" clId="{3C1A9FA9-4500-4065-9D13-0329F20A6A9D}" dt="2026-06-17T16:06:43.288" v="3026" actId="12789"/>
          <ac:picMkLst>
            <pc:docMk/>
            <pc:sldMk cId="1886420348" sldId="1094"/>
            <ac:picMk id="93" creationId="{C06E18EC-84E4-0D3E-1159-0307E89D0B75}"/>
          </ac:picMkLst>
        </pc:picChg>
        <pc:picChg chg="add del mod">
          <ac:chgData name="DECOSTA, Alasdair" userId="a4004d11-4365-4a39-a3ab-a58a7465455e" providerId="ADAL" clId="{3C1A9FA9-4500-4065-9D13-0329F20A6A9D}" dt="2026-06-17T16:04:01.121" v="3000" actId="931"/>
          <ac:picMkLst>
            <pc:docMk/>
            <pc:sldMk cId="1886420348" sldId="1094"/>
            <ac:picMk id="95" creationId="{15FC91E4-54A7-F72C-D2B9-1ED5AE408502}"/>
          </ac:picMkLst>
        </pc:picChg>
        <pc:picChg chg="add mod">
          <ac:chgData name="DECOSTA, Alasdair" userId="a4004d11-4365-4a39-a3ab-a58a7465455e" providerId="ADAL" clId="{3C1A9FA9-4500-4065-9D13-0329F20A6A9D}" dt="2026-06-17T16:07:00.699" v="3030" actId="12789"/>
          <ac:picMkLst>
            <pc:docMk/>
            <pc:sldMk cId="1886420348" sldId="1094"/>
            <ac:picMk id="100" creationId="{43E72E87-0D3C-2174-957A-9FDE44B1B45A}"/>
          </ac:picMkLst>
        </pc:picChg>
        <pc:picChg chg="add mod">
          <ac:chgData name="DECOSTA, Alasdair" userId="a4004d11-4365-4a39-a3ab-a58a7465455e" providerId="ADAL" clId="{3C1A9FA9-4500-4065-9D13-0329F20A6A9D}" dt="2026-06-17T16:06:34.553" v="3024" actId="12789"/>
          <ac:picMkLst>
            <pc:docMk/>
            <pc:sldMk cId="1886420348" sldId="1094"/>
            <ac:picMk id="102" creationId="{FE27A971-264B-2148-FFAD-EE4FEF03F361}"/>
          </ac:picMkLst>
        </pc:picChg>
        <pc:picChg chg="add mod">
          <ac:chgData name="DECOSTA, Alasdair" userId="a4004d11-4365-4a39-a3ab-a58a7465455e" providerId="ADAL" clId="{3C1A9FA9-4500-4065-9D13-0329F20A6A9D}" dt="2026-06-17T16:07:08.440" v="3032" actId="12789"/>
          <ac:picMkLst>
            <pc:docMk/>
            <pc:sldMk cId="1886420348" sldId="1094"/>
            <ac:picMk id="104" creationId="{A887AA34-141F-646A-B767-C0DF02907BA1}"/>
          </ac:picMkLst>
        </pc:picChg>
      </pc:sldChg>
      <pc:sldChg chg="addSp delSp modSp mod ord">
        <pc:chgData name="DECOSTA, Alasdair" userId="a4004d11-4365-4a39-a3ab-a58a7465455e" providerId="ADAL" clId="{3C1A9FA9-4500-4065-9D13-0329F20A6A9D}" dt="2026-06-17T16:39:24.177" v="4108" actId="14826"/>
        <pc:sldMkLst>
          <pc:docMk/>
          <pc:sldMk cId="725865714" sldId="1124"/>
        </pc:sldMkLst>
        <pc:spChg chg="mod">
          <ac:chgData name="DECOSTA, Alasdair" userId="a4004d11-4365-4a39-a3ab-a58a7465455e" providerId="ADAL" clId="{3C1A9FA9-4500-4065-9D13-0329F20A6A9D}" dt="2026-06-17T16:29:54.021" v="3880" actId="20577"/>
          <ac:spMkLst>
            <pc:docMk/>
            <pc:sldMk cId="725865714" sldId="1124"/>
            <ac:spMk id="2" creationId="{91EDD0F5-C26E-4F94-A927-BD43B1EBE012}"/>
          </ac:spMkLst>
        </pc:spChg>
        <pc:spChg chg="mod">
          <ac:chgData name="DECOSTA, Alasdair" userId="a4004d11-4365-4a39-a3ab-a58a7465455e" providerId="ADAL" clId="{3C1A9FA9-4500-4065-9D13-0329F20A6A9D}" dt="2026-06-17T16:13:57.415" v="3664" actId="20577"/>
          <ac:spMkLst>
            <pc:docMk/>
            <pc:sldMk cId="725865714" sldId="1124"/>
            <ac:spMk id="28" creationId="{CD09BB90-1680-6A18-1E7D-F79DC06165E8}"/>
          </ac:spMkLst>
        </pc:spChg>
        <pc:picChg chg="add del mod">
          <ac:chgData name="DECOSTA, Alasdair" userId="a4004d11-4365-4a39-a3ab-a58a7465455e" providerId="ADAL" clId="{3C1A9FA9-4500-4065-9D13-0329F20A6A9D}" dt="2026-06-17T16:29:18.261" v="3870" actId="21"/>
          <ac:picMkLst>
            <pc:docMk/>
            <pc:sldMk cId="725865714" sldId="1124"/>
            <ac:picMk id="6" creationId="{05B80789-3E68-161E-7EC1-C9D3AB9C0A4A}"/>
          </ac:picMkLst>
        </pc:picChg>
        <pc:picChg chg="add del mod">
          <ac:chgData name="DECOSTA, Alasdair" userId="a4004d11-4365-4a39-a3ab-a58a7465455e" providerId="ADAL" clId="{3C1A9FA9-4500-4065-9D13-0329F20A6A9D}" dt="2026-06-17T16:39:20.933" v="4107" actId="21"/>
          <ac:picMkLst>
            <pc:docMk/>
            <pc:sldMk cId="725865714" sldId="1124"/>
            <ac:picMk id="8" creationId="{FF9312C2-45B0-971D-1B9D-5CD7E1834A80}"/>
          </ac:picMkLst>
        </pc:picChg>
        <pc:picChg chg="add del mod">
          <ac:chgData name="DECOSTA, Alasdair" userId="a4004d11-4365-4a39-a3ab-a58a7465455e" providerId="ADAL" clId="{3C1A9FA9-4500-4065-9D13-0329F20A6A9D}" dt="2026-06-17T16:39:24.177" v="4108" actId="14826"/>
          <ac:picMkLst>
            <pc:docMk/>
            <pc:sldMk cId="725865714" sldId="1124"/>
            <ac:picMk id="50" creationId="{002F2413-5B63-10E5-F4E4-C4BD0FD84207}"/>
          </ac:picMkLst>
        </pc:picChg>
      </pc:sldChg>
      <pc:sldChg chg="addSp delSp modSp del mod modCm">
        <pc:chgData name="DECOSTA, Alasdair" userId="a4004d11-4365-4a39-a3ab-a58a7465455e" providerId="ADAL" clId="{3C1A9FA9-4500-4065-9D13-0329F20A6A9D}" dt="2026-06-17T16:30:54.019" v="3895" actId="47"/>
        <pc:sldMkLst>
          <pc:docMk/>
          <pc:sldMk cId="1786728653" sldId="1125"/>
        </pc:sldMkLst>
        <pc:spChg chg="mod">
          <ac:chgData name="DECOSTA, Alasdair" userId="a4004d11-4365-4a39-a3ab-a58a7465455e" providerId="ADAL" clId="{3C1A9FA9-4500-4065-9D13-0329F20A6A9D}" dt="2026-06-17T16:22:07.862" v="3791" actId="20577"/>
          <ac:spMkLst>
            <pc:docMk/>
            <pc:sldMk cId="1786728653" sldId="1125"/>
            <ac:spMk id="4" creationId="{F44AB83F-439F-6DBD-FDA2-4C317132D5A8}"/>
          </ac:spMkLst>
        </pc:spChg>
        <pc:spChg chg="mod">
          <ac:chgData name="DECOSTA, Alasdair" userId="a4004d11-4365-4a39-a3ab-a58a7465455e" providerId="ADAL" clId="{3C1A9FA9-4500-4065-9D13-0329F20A6A9D}" dt="2026-06-17T16:13:53.357" v="3656" actId="20577"/>
          <ac:spMkLst>
            <pc:docMk/>
            <pc:sldMk cId="1786728653" sldId="1125"/>
            <ac:spMk id="28" creationId="{3BEE9C6A-B155-8981-3449-88A859DEA244}"/>
          </ac:spMkLst>
        </pc:spChg>
        <pc:picChg chg="add del mod">
          <ac:chgData name="DECOSTA, Alasdair" userId="a4004d11-4365-4a39-a3ab-a58a7465455e" providerId="ADAL" clId="{3C1A9FA9-4500-4065-9D13-0329F20A6A9D}" dt="2026-06-17T16:30:20.221" v="3889" actId="21"/>
          <ac:picMkLst>
            <pc:docMk/>
            <pc:sldMk cId="1786728653" sldId="1125"/>
            <ac:picMk id="5" creationId="{8AAF1C8B-7225-C444-C447-3D09913BBA72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COSTA, Alasdair" userId="a4004d11-4365-4a39-a3ab-a58a7465455e" providerId="ADAL" clId="{3C1A9FA9-4500-4065-9D13-0329F20A6A9D}" dt="2026-06-17T16:22:07.862" v="3791" actId="20577"/>
              <pc2:cmMkLst xmlns:pc2="http://schemas.microsoft.com/office/powerpoint/2019/9/main/command">
                <pc:docMk/>
                <pc:sldMk cId="1786728653" sldId="1125"/>
                <pc2:cmMk id="{24901CBA-F8E1-4692-9B6F-BC0F157C48E3}"/>
              </pc2:cmMkLst>
            </pc226:cmChg>
          </p:ext>
        </pc:extLst>
      </pc:sldChg>
      <pc:sldChg chg="addSp delSp modSp mod">
        <pc:chgData name="DECOSTA, Alasdair" userId="a4004d11-4365-4a39-a3ab-a58a7465455e" providerId="ADAL" clId="{3C1A9FA9-4500-4065-9D13-0329F20A6A9D}" dt="2026-06-17T16:52:10.730" v="4372" actId="21"/>
        <pc:sldMkLst>
          <pc:docMk/>
          <pc:sldMk cId="4151054857" sldId="1126"/>
        </pc:sldMkLst>
        <pc:spChg chg="mod">
          <ac:chgData name="DECOSTA, Alasdair" userId="a4004d11-4365-4a39-a3ab-a58a7465455e" providerId="ADAL" clId="{3C1A9FA9-4500-4065-9D13-0329F20A6A9D}" dt="2026-06-17T16:29:58.730" v="3883" actId="20577"/>
          <ac:spMkLst>
            <pc:docMk/>
            <pc:sldMk cId="4151054857" sldId="1126"/>
            <ac:spMk id="2" creationId="{EAE0B686-BB4E-71C1-7EB6-23C04D69CF5E}"/>
          </ac:spMkLst>
        </pc:spChg>
        <pc:spChg chg="mod">
          <ac:chgData name="DECOSTA, Alasdair" userId="a4004d11-4365-4a39-a3ab-a58a7465455e" providerId="ADAL" clId="{3C1A9FA9-4500-4065-9D13-0329F20A6A9D}" dt="2026-06-17T16:14:01.596" v="3672" actId="20577"/>
          <ac:spMkLst>
            <pc:docMk/>
            <pc:sldMk cId="4151054857" sldId="1126"/>
            <ac:spMk id="28" creationId="{2527B836-0FEA-CA00-52A4-26878532765E}"/>
          </ac:spMkLst>
        </pc:spChg>
        <pc:picChg chg="add del mod">
          <ac:chgData name="DECOSTA, Alasdair" userId="a4004d11-4365-4a39-a3ab-a58a7465455e" providerId="ADAL" clId="{3C1A9FA9-4500-4065-9D13-0329F20A6A9D}" dt="2026-06-17T16:28:17.700" v="3862" actId="21"/>
          <ac:picMkLst>
            <pc:docMk/>
            <pc:sldMk cId="4151054857" sldId="1126"/>
            <ac:picMk id="6" creationId="{B5C83D12-C193-BAE6-FD5F-EF3BC18B9195}"/>
          </ac:picMkLst>
        </pc:picChg>
        <pc:picChg chg="add del mod">
          <ac:chgData name="DECOSTA, Alasdair" userId="a4004d11-4365-4a39-a3ab-a58a7465455e" providerId="ADAL" clId="{3C1A9FA9-4500-4065-9D13-0329F20A6A9D}" dt="2026-06-17T16:39:46.779" v="4115" actId="21"/>
          <ac:picMkLst>
            <pc:docMk/>
            <pc:sldMk cId="4151054857" sldId="1126"/>
            <ac:picMk id="8" creationId="{C3EDACE5-593F-E69D-932E-38CA35ACD6A1}"/>
          </ac:picMkLst>
        </pc:picChg>
        <pc:picChg chg="add del mod">
          <ac:chgData name="DECOSTA, Alasdair" userId="a4004d11-4365-4a39-a3ab-a58a7465455e" providerId="ADAL" clId="{3C1A9FA9-4500-4065-9D13-0329F20A6A9D}" dt="2026-06-17T16:52:10.730" v="4372" actId="21"/>
          <ac:picMkLst>
            <pc:docMk/>
            <pc:sldMk cId="4151054857" sldId="1126"/>
            <ac:picMk id="10" creationId="{0F8DD014-4226-C57B-87EE-3AC5EF86F0DF}"/>
          </ac:picMkLst>
        </pc:picChg>
        <pc:picChg chg="mod">
          <ac:chgData name="DECOSTA, Alasdair" userId="a4004d11-4365-4a39-a3ab-a58a7465455e" providerId="ADAL" clId="{3C1A9FA9-4500-4065-9D13-0329F20A6A9D}" dt="2026-06-17T16:50:20.641" v="4214" actId="14826"/>
          <ac:picMkLst>
            <pc:docMk/>
            <pc:sldMk cId="4151054857" sldId="1126"/>
            <ac:picMk id="50" creationId="{A65CC818-E960-6684-0CAC-77CCABD4B545}"/>
          </ac:picMkLst>
        </pc:picChg>
        <pc:picChg chg="mod">
          <ac:chgData name="DECOSTA, Alasdair" userId="a4004d11-4365-4a39-a3ab-a58a7465455e" providerId="ADAL" clId="{3C1A9FA9-4500-4065-9D13-0329F20A6A9D}" dt="2026-06-17T16:27:51.807" v="3857" actId="14826"/>
          <ac:picMkLst>
            <pc:docMk/>
            <pc:sldMk cId="4151054857" sldId="1126"/>
            <ac:picMk id="51" creationId="{E6D2EDB3-FF7E-A53E-464D-A4B0D1389FB0}"/>
          </ac:picMkLst>
        </pc:picChg>
        <pc:picChg chg="mod">
          <ac:chgData name="DECOSTA, Alasdair" userId="a4004d11-4365-4a39-a3ab-a58a7465455e" providerId="ADAL" clId="{3C1A9FA9-4500-4065-9D13-0329F20A6A9D}" dt="2026-06-17T16:28:08.851" v="3859" actId="14826"/>
          <ac:picMkLst>
            <pc:docMk/>
            <pc:sldMk cId="4151054857" sldId="1126"/>
            <ac:picMk id="52" creationId="{5B30F039-92F8-C889-D0AC-7BFFD31D020B}"/>
          </ac:picMkLst>
        </pc:picChg>
        <pc:picChg chg="mod">
          <ac:chgData name="DECOSTA, Alasdair" userId="a4004d11-4365-4a39-a3ab-a58a7465455e" providerId="ADAL" clId="{3C1A9FA9-4500-4065-9D13-0329F20A6A9D}" dt="2026-06-17T16:28:04.427" v="3858" actId="14826"/>
          <ac:picMkLst>
            <pc:docMk/>
            <pc:sldMk cId="4151054857" sldId="1126"/>
            <ac:picMk id="55" creationId="{282AECFA-E0C5-76EF-9152-EB2A5129C10D}"/>
          </ac:picMkLst>
        </pc:picChg>
      </pc:sldChg>
      <pc:sldChg chg="modSp del mod modCm">
        <pc:chgData name="DECOSTA, Alasdair" userId="a4004d11-4365-4a39-a3ab-a58a7465455e" providerId="ADAL" clId="{3C1A9FA9-4500-4065-9D13-0329F20A6A9D}" dt="2026-06-17T16:10:54.866" v="3537" actId="47"/>
        <pc:sldMkLst>
          <pc:docMk/>
          <pc:sldMk cId="3501922018" sldId="112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COSTA, Alasdair" userId="a4004d11-4365-4a39-a3ab-a58a7465455e" providerId="ADAL" clId="{3C1A9FA9-4500-4065-9D13-0329F20A6A9D}" dt="2026-06-12T13:13:11.225" v="1654" actId="20577"/>
              <pc2:cmMkLst xmlns:pc2="http://schemas.microsoft.com/office/powerpoint/2019/9/main/command">
                <pc:docMk/>
                <pc:sldMk cId="3501922018" sldId="1129"/>
                <pc2:cmMk id="{3E4D423F-7629-4219-A4EF-BEA79B9B72AD}"/>
              </pc2:cmMkLst>
            </pc226:cmChg>
          </p:ext>
        </pc:extLst>
      </pc:sldChg>
      <pc:sldChg chg="addSp delSp modSp del mod ord modCm">
        <pc:chgData name="DECOSTA, Alasdair" userId="a4004d11-4365-4a39-a3ab-a58a7465455e" providerId="ADAL" clId="{3C1A9FA9-4500-4065-9D13-0329F20A6A9D}" dt="2026-06-17T16:10:55.864" v="3538" actId="47"/>
        <pc:sldMkLst>
          <pc:docMk/>
          <pc:sldMk cId="29628035" sldId="1134"/>
        </pc:sldMkLst>
        <pc:spChg chg="add del mod ord">
          <ac:chgData name="DECOSTA, Alasdair" userId="a4004d11-4365-4a39-a3ab-a58a7465455e" providerId="ADAL" clId="{3C1A9FA9-4500-4065-9D13-0329F20A6A9D}" dt="2026-06-17T14:07:48.062" v="1931" actId="207"/>
          <ac:spMkLst>
            <pc:docMk/>
            <pc:sldMk cId="29628035" sldId="1134"/>
            <ac:spMk id="4" creationId="{8A1CD41A-B844-0887-8BFB-0090B4896597}"/>
          </ac:spMkLst>
        </pc:spChg>
        <pc:spChg chg="mod">
          <ac:chgData name="DECOSTA, Alasdair" userId="a4004d11-4365-4a39-a3ab-a58a7465455e" providerId="ADAL" clId="{3C1A9FA9-4500-4065-9D13-0329F20A6A9D}" dt="2026-06-17T14:29:27.632" v="2223" actId="21"/>
          <ac:spMkLst>
            <pc:docMk/>
            <pc:sldMk cId="29628035" sldId="1134"/>
            <ac:spMk id="7" creationId="{6D620D63-EE2A-7356-D435-3EFE5AED6D1E}"/>
          </ac:spMkLst>
        </pc:spChg>
        <pc:spChg chg="add del mod">
          <ac:chgData name="DECOSTA, Alasdair" userId="a4004d11-4365-4a39-a3ab-a58a7465455e" providerId="ADAL" clId="{3C1A9FA9-4500-4065-9D13-0329F20A6A9D}" dt="2026-06-17T13:01:46.108" v="1893" actId="478"/>
          <ac:spMkLst>
            <pc:docMk/>
            <pc:sldMk cId="29628035" sldId="1134"/>
            <ac:spMk id="14" creationId="{FF2AB38B-1C6B-0DC4-EEC1-8D3A18DEACD4}"/>
          </ac:spMkLst>
        </pc:spChg>
        <pc:spChg chg="add mod ord">
          <ac:chgData name="DECOSTA, Alasdair" userId="a4004d11-4365-4a39-a3ab-a58a7465455e" providerId="ADAL" clId="{3C1A9FA9-4500-4065-9D13-0329F20A6A9D}" dt="2026-06-17T14:07:35.891" v="1929" actId="14100"/>
          <ac:spMkLst>
            <pc:docMk/>
            <pc:sldMk cId="29628035" sldId="1134"/>
            <ac:spMk id="15" creationId="{C161E688-EA42-84A8-DB3F-069FD447586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DECOSTA, Alasdair" userId="a4004d11-4365-4a39-a3ab-a58a7465455e" providerId="ADAL" clId="{3C1A9FA9-4500-4065-9D13-0329F20A6A9D}" dt="2026-06-17T14:29:27.632" v="2223" actId="21"/>
              <pc2:cmMkLst xmlns:pc2="http://schemas.microsoft.com/office/powerpoint/2019/9/main/command">
                <pc:docMk/>
                <pc:sldMk cId="29628035" sldId="1134"/>
                <pc2:cmMk id="{889E057C-E6E0-4D2B-A4FE-3B51BE9B93B5}"/>
              </pc2:cmMkLst>
            </pc226:cmChg>
            <pc226:cmChg xmlns:pc226="http://schemas.microsoft.com/office/powerpoint/2022/06/main/command" chg="mod">
              <pc226:chgData name="DECOSTA, Alasdair" userId="a4004d11-4365-4a39-a3ab-a58a7465455e" providerId="ADAL" clId="{3C1A9FA9-4500-4065-9D13-0329F20A6A9D}" dt="2026-06-17T14:29:27.632" v="2223" actId="21"/>
              <pc2:cmMkLst xmlns:pc2="http://schemas.microsoft.com/office/powerpoint/2019/9/main/command">
                <pc:docMk/>
                <pc:sldMk cId="29628035" sldId="1134"/>
                <pc2:cmMk id="{67E5DBB8-3855-4BBD-B097-B1FBB9AA80DC}"/>
              </pc2:cmMkLst>
            </pc226:cmChg>
          </p:ext>
        </pc:extLst>
      </pc:sldChg>
      <pc:sldChg chg="modSp add del mod">
        <pc:chgData name="DECOSTA, Alasdair" userId="a4004d11-4365-4a39-a3ab-a58a7465455e" providerId="ADAL" clId="{3C1A9FA9-4500-4065-9D13-0329F20A6A9D}" dt="2026-06-17T16:27:37.041" v="3856" actId="47"/>
        <pc:sldMkLst>
          <pc:docMk/>
          <pc:sldMk cId="1962030209" sldId="1134"/>
        </pc:sldMkLst>
        <pc:spChg chg="mod">
          <ac:chgData name="DECOSTA, Alasdair" userId="a4004d11-4365-4a39-a3ab-a58a7465455e" providerId="ADAL" clId="{3C1A9FA9-4500-4065-9D13-0329F20A6A9D}" dt="2026-06-17T16:27:16.047" v="3855" actId="20577"/>
          <ac:spMkLst>
            <pc:docMk/>
            <pc:sldMk cId="1962030209" sldId="1134"/>
            <ac:spMk id="8" creationId="{32678C88-8B2A-5BAD-0F8F-913CEA1C69E5}"/>
          </ac:spMkLst>
        </pc:spChg>
      </pc:sldChg>
      <pc:sldChg chg="addSp delSp modSp add mod">
        <pc:chgData name="DECOSTA, Alasdair" userId="a4004d11-4365-4a39-a3ab-a58a7465455e" providerId="ADAL" clId="{3C1A9FA9-4500-4065-9D13-0329F20A6A9D}" dt="2026-06-17T16:52:18.043" v="4373" actId="14826"/>
        <pc:sldMkLst>
          <pc:docMk/>
          <pc:sldMk cId="4130392429" sldId="1134"/>
        </pc:sldMkLst>
        <pc:spChg chg="mod">
          <ac:chgData name="DECOSTA, Alasdair" userId="a4004d11-4365-4a39-a3ab-a58a7465455e" providerId="ADAL" clId="{3C1A9FA9-4500-4065-9D13-0329F20A6A9D}" dt="2026-06-17T16:29:47.610" v="3877" actId="20577"/>
          <ac:spMkLst>
            <pc:docMk/>
            <pc:sldMk cId="4130392429" sldId="1134"/>
            <ac:spMk id="2" creationId="{6FB734AC-AB82-3BE0-84F6-0E7CFEB7CEDA}"/>
          </ac:spMkLst>
        </pc:spChg>
        <pc:spChg chg="mod">
          <ac:chgData name="DECOSTA, Alasdair" userId="a4004d11-4365-4a39-a3ab-a58a7465455e" providerId="ADAL" clId="{3C1A9FA9-4500-4065-9D13-0329F20A6A9D}" dt="2026-06-17T16:50:24.883" v="4233" actId="20577"/>
          <ac:spMkLst>
            <pc:docMk/>
            <pc:sldMk cId="4130392429" sldId="1134"/>
            <ac:spMk id="4" creationId="{3E848750-60C4-A41C-A81D-D672D0BF8BD4}"/>
          </ac:spMkLst>
        </pc:spChg>
        <pc:picChg chg="add del mod">
          <ac:chgData name="DECOSTA, Alasdair" userId="a4004d11-4365-4a39-a3ab-a58a7465455e" providerId="ADAL" clId="{3C1A9FA9-4500-4065-9D13-0329F20A6A9D}" dt="2026-06-17T16:30:12.228" v="3887" actId="21"/>
          <ac:picMkLst>
            <pc:docMk/>
            <pc:sldMk cId="4130392429" sldId="1134"/>
            <ac:picMk id="6" creationId="{3E467306-A184-4CAA-01E4-D50A32FFE293}"/>
          </ac:picMkLst>
        </pc:picChg>
        <pc:picChg chg="add del mod">
          <ac:chgData name="DECOSTA, Alasdair" userId="a4004d11-4365-4a39-a3ab-a58a7465455e" providerId="ADAL" clId="{3C1A9FA9-4500-4065-9D13-0329F20A6A9D}" dt="2026-06-17T16:39:33.893" v="4111" actId="21"/>
          <ac:picMkLst>
            <pc:docMk/>
            <pc:sldMk cId="4130392429" sldId="1134"/>
            <ac:picMk id="8" creationId="{AE037B4F-39E0-50C4-DD40-510917735CEC}"/>
          </ac:picMkLst>
        </pc:picChg>
        <pc:picChg chg="mod">
          <ac:chgData name="DECOSTA, Alasdair" userId="a4004d11-4365-4a39-a3ab-a58a7465455e" providerId="ADAL" clId="{3C1A9FA9-4500-4065-9D13-0329F20A6A9D}" dt="2026-06-17T16:52:18.043" v="4373" actId="14826"/>
          <ac:picMkLst>
            <pc:docMk/>
            <pc:sldMk cId="4130392429" sldId="1134"/>
            <ac:picMk id="50" creationId="{3EE7D4FE-B824-3BF0-47CB-E9FC6CA482EC}"/>
          </ac:picMkLst>
        </pc:picChg>
        <pc:picChg chg="mod">
          <ac:chgData name="DECOSTA, Alasdair" userId="a4004d11-4365-4a39-a3ab-a58a7465455e" providerId="ADAL" clId="{3C1A9FA9-4500-4065-9D13-0329F20A6A9D}" dt="2026-06-17T16:30:52.693" v="3894" actId="14826"/>
          <ac:picMkLst>
            <pc:docMk/>
            <pc:sldMk cId="4130392429" sldId="1134"/>
            <ac:picMk id="51" creationId="{B124C457-B922-7B2D-34CE-6C720EECAB6F}"/>
          </ac:picMkLst>
        </pc:picChg>
        <pc:picChg chg="mod">
          <ac:chgData name="DECOSTA, Alasdair" userId="a4004d11-4365-4a39-a3ab-a58a7465455e" providerId="ADAL" clId="{3C1A9FA9-4500-4065-9D13-0329F20A6A9D}" dt="2026-06-17T16:30:24.796" v="3890" actId="14826"/>
          <ac:picMkLst>
            <pc:docMk/>
            <pc:sldMk cId="4130392429" sldId="1134"/>
            <ac:picMk id="52" creationId="{170F6906-3BCB-1355-7AE3-221C615C0201}"/>
          </ac:picMkLst>
        </pc:picChg>
        <pc:picChg chg="mod">
          <ac:chgData name="DECOSTA, Alasdair" userId="a4004d11-4365-4a39-a3ab-a58a7465455e" providerId="ADAL" clId="{3C1A9FA9-4500-4065-9D13-0329F20A6A9D}" dt="2026-06-17T16:30:39.429" v="3892" actId="14826"/>
          <ac:picMkLst>
            <pc:docMk/>
            <pc:sldMk cId="4130392429" sldId="1134"/>
            <ac:picMk id="53" creationId="{66E03712-88FF-FEEE-B03B-74E7160F81A7}"/>
          </ac:picMkLst>
        </pc:picChg>
        <pc:picChg chg="mod">
          <ac:chgData name="DECOSTA, Alasdair" userId="a4004d11-4365-4a39-a3ab-a58a7465455e" providerId="ADAL" clId="{3C1A9FA9-4500-4065-9D13-0329F20A6A9D}" dt="2026-06-17T16:30:31.096" v="3891" actId="14826"/>
          <ac:picMkLst>
            <pc:docMk/>
            <pc:sldMk cId="4130392429" sldId="1134"/>
            <ac:picMk id="54" creationId="{7A751F7E-3B38-73D7-1794-ED5C23D8DAB6}"/>
          </ac:picMkLst>
        </pc:picChg>
        <pc:picChg chg="mod">
          <ac:chgData name="DECOSTA, Alasdair" userId="a4004d11-4365-4a39-a3ab-a58a7465455e" providerId="ADAL" clId="{3C1A9FA9-4500-4065-9D13-0329F20A6A9D}" dt="2026-06-17T16:30:46.026" v="3893" actId="14826"/>
          <ac:picMkLst>
            <pc:docMk/>
            <pc:sldMk cId="4130392429" sldId="1134"/>
            <ac:picMk id="55" creationId="{1F732BF6-E41F-A0F9-7D88-B61FA4FDC34B}"/>
          </ac:picMkLst>
        </pc:picChg>
      </pc:sldChg>
      <pc:sldChg chg="modSp add del mod">
        <pc:chgData name="DECOSTA, Alasdair" userId="a4004d11-4365-4a39-a3ab-a58a7465455e" providerId="ADAL" clId="{3C1A9FA9-4500-4065-9D13-0329F20A6A9D}" dt="2026-06-17T16:52:01.609" v="4367" actId="47"/>
        <pc:sldMkLst>
          <pc:docMk/>
          <pc:sldMk cId="3189507974" sldId="1135"/>
        </pc:sldMkLst>
        <pc:spChg chg="mod">
          <ac:chgData name="DECOSTA, Alasdair" userId="a4004d11-4365-4a39-a3ab-a58a7465455e" providerId="ADAL" clId="{3C1A9FA9-4500-4065-9D13-0329F20A6A9D}" dt="2026-06-17T16:51:12.911" v="4366" actId="20577"/>
          <ac:spMkLst>
            <pc:docMk/>
            <pc:sldMk cId="3189507974" sldId="1135"/>
            <ac:spMk id="8" creationId="{6387041B-1FB7-6BBE-648C-A352E33130FF}"/>
          </ac:spMkLst>
        </pc:spChg>
      </pc:sldChg>
      <pc:sldChg chg="modSp add del mod">
        <pc:chgData name="DECOSTA, Alasdair" userId="a4004d11-4365-4a39-a3ab-a58a7465455e" providerId="ADAL" clId="{3C1A9FA9-4500-4065-9D13-0329F20A6A9D}" dt="2026-06-17T16:39:12.825" v="4102" actId="47"/>
        <pc:sldMkLst>
          <pc:docMk/>
          <pc:sldMk cId="3371184476" sldId="1135"/>
        </pc:sldMkLst>
        <pc:spChg chg="mod">
          <ac:chgData name="DECOSTA, Alasdair" userId="a4004d11-4365-4a39-a3ab-a58a7465455e" providerId="ADAL" clId="{3C1A9FA9-4500-4065-9D13-0329F20A6A9D}" dt="2026-06-17T16:38:46.001" v="4101" actId="14100"/>
          <ac:spMkLst>
            <pc:docMk/>
            <pc:sldMk cId="3371184476" sldId="1135"/>
            <ac:spMk id="8" creationId="{78336A48-A118-0279-D503-53A216900B91}"/>
          </ac:spMkLst>
        </pc:spChg>
      </pc:sldChg>
      <pc:sldChg chg="add del">
        <pc:chgData name="DECOSTA, Alasdair" userId="a4004d11-4365-4a39-a3ab-a58a7465455e" providerId="ADAL" clId="{3C1A9FA9-4500-4065-9D13-0329F20A6A9D}" dt="2026-06-17T16:52:06.430" v="4369"/>
        <pc:sldMkLst>
          <pc:docMk/>
          <pc:sldMk cId="3585518831" sldId="1135"/>
        </pc:sldMkLst>
      </pc:sldChg>
      <pc:sldMasterChg chg="modSldLayout">
        <pc:chgData name="DECOSTA, Alasdair" userId="a4004d11-4365-4a39-a3ab-a58a7465455e" providerId="ADAL" clId="{3C1A9FA9-4500-4065-9D13-0329F20A6A9D}" dt="2026-06-12T13:08:25.381" v="1408" actId="20577"/>
        <pc:sldMasterMkLst>
          <pc:docMk/>
          <pc:sldMasterMk cId="4180523192" sldId="2147483648"/>
        </pc:sldMasterMkLst>
        <pc:sldLayoutChg chg="addSp delSp modSp mod">
          <pc:chgData name="DECOSTA, Alasdair" userId="a4004d11-4365-4a39-a3ab-a58a7465455e" providerId="ADAL" clId="{3C1A9FA9-4500-4065-9D13-0329F20A6A9D}" dt="2026-06-12T13:07:55.777" v="1384"/>
          <pc:sldLayoutMkLst>
            <pc:docMk/>
            <pc:sldMasterMk cId="4180523192" sldId="2147483648"/>
            <pc:sldLayoutMk cId="465872983" sldId="2147483660"/>
          </pc:sldLayoutMkLst>
          <pc:picChg chg="add mod">
            <ac:chgData name="DECOSTA, Alasdair" userId="a4004d11-4365-4a39-a3ab-a58a7465455e" providerId="ADAL" clId="{3C1A9FA9-4500-4065-9D13-0329F20A6A9D}" dt="2026-06-12T13:07:55.777" v="1384"/>
            <ac:picMkLst>
              <pc:docMk/>
              <pc:sldMasterMk cId="4180523192" sldId="2147483648"/>
              <pc:sldLayoutMk cId="465872983" sldId="2147483660"/>
              <ac:picMk id="5" creationId="{3184086D-ED60-0A95-8933-3CD857878C48}"/>
            </ac:picMkLst>
          </pc:picChg>
        </pc:sldLayoutChg>
        <pc:sldLayoutChg chg="addSp delSp modSp mod">
          <pc:chgData name="DECOSTA, Alasdair" userId="a4004d11-4365-4a39-a3ab-a58a7465455e" providerId="ADAL" clId="{3C1A9FA9-4500-4065-9D13-0329F20A6A9D}" dt="2026-06-12T13:08:25.381" v="1408" actId="20577"/>
          <pc:sldLayoutMkLst>
            <pc:docMk/>
            <pc:sldMasterMk cId="4180523192" sldId="2147483648"/>
            <pc:sldLayoutMk cId="2778651806" sldId="2147483675"/>
          </pc:sldLayoutMkLst>
          <pc:spChg chg="mod">
            <ac:chgData name="DECOSTA, Alasdair" userId="a4004d11-4365-4a39-a3ab-a58a7465455e" providerId="ADAL" clId="{3C1A9FA9-4500-4065-9D13-0329F20A6A9D}" dt="2026-06-12T13:08:25.381" v="1408" actId="20577"/>
            <ac:spMkLst>
              <pc:docMk/>
              <pc:sldMasterMk cId="4180523192" sldId="2147483648"/>
              <pc:sldLayoutMk cId="2778651806" sldId="2147483675"/>
              <ac:spMk id="8" creationId="{B2E8756E-F0B8-E161-2339-D8C462A21802}"/>
            </ac:spMkLst>
          </pc:spChg>
          <pc:picChg chg="add mod">
            <ac:chgData name="DECOSTA, Alasdair" userId="a4004d11-4365-4a39-a3ab-a58a7465455e" providerId="ADAL" clId="{3C1A9FA9-4500-4065-9D13-0329F20A6A9D}" dt="2026-06-12T13:08:14.110" v="1386"/>
            <ac:picMkLst>
              <pc:docMk/>
              <pc:sldMasterMk cId="4180523192" sldId="2147483648"/>
              <pc:sldLayoutMk cId="2778651806" sldId="2147483675"/>
              <ac:picMk id="2" creationId="{BD0777BF-4702-E5FB-D3BB-98717CAAF6A2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F59810-A947-B29C-CB11-665A16576A5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63E293-1948-195B-B85F-7717DCEA98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42DAC-6AE0-AA4B-9CB3-9CB957D5420B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45DCC9-00E4-2335-6397-5FDBBBAC26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E7B03-1F0F-293C-27C6-C2FA9EC3F6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A8BAA-041B-9A43-AA03-1414BB0876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DF581-79A0-0040-9660-6DAF40D7863F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82900-A665-EB43-ABDD-FFDDE4959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7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782900-A665-EB43-ABDD-FFDDE4959E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50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svg"/><Relationship Id="rId4" Type="http://schemas.openxmlformats.org/officeDocument/2006/relationships/image" Target="../media/image3.sv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svg"/><Relationship Id="rId4" Type="http://schemas.openxmlformats.org/officeDocument/2006/relationships/image" Target="../media/image1.svg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UP-FRONT SLIDES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3FC8792-52A2-2D0E-BFC4-6ACD966510F3}"/>
              </a:ext>
            </a:extLst>
          </p:cNvPr>
          <p:cNvGrpSpPr/>
          <p:nvPr userDrawn="1"/>
        </p:nvGrpSpPr>
        <p:grpSpPr>
          <a:xfrm>
            <a:off x="2108200" y="2523067"/>
            <a:ext cx="7975600" cy="1908214"/>
            <a:chOff x="2150534" y="2523067"/>
            <a:chExt cx="7975600" cy="190821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150534" y="2523067"/>
              <a:ext cx="7975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Up-front slides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2201333" y="4092727"/>
              <a:ext cx="38269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4692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ront cover">
    <p:bg>
      <p:bgPr>
        <a:gradFill>
          <a:gsLst>
            <a:gs pos="68000">
              <a:schemeClr val="tx2"/>
            </a:gs>
            <a:gs pos="15000">
              <a:srgbClr val="00C59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:a16="http://schemas.microsoft.com/office/drawing/2014/main" id="{D771AB03-602C-E4D4-B11F-E63A934EB7AF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34FF-4AEA-3B4C-73E7-B712E31973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2806" y="581093"/>
            <a:ext cx="5830387" cy="1655762"/>
          </a:xfrm>
          <a:prstGeom prst="rect">
            <a:avLst/>
          </a:prstGeo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This is where the title goes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AF8E0-A1B4-DABF-A3EA-22B12E257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869" y="2472382"/>
            <a:ext cx="5830385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6B0DF6B-C5B4-DB31-8220-4B46F5DF9C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18662" y="6136692"/>
            <a:ext cx="1035745" cy="245817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C5B1887-94E6-FC13-B76E-A11F00285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5586" y="5757154"/>
            <a:ext cx="1238675" cy="96752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CCB909A-981F-1ED4-3FC5-D3BC3F1CD5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4720" y="6136692"/>
            <a:ext cx="1016036" cy="319087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2EA7705-73D3-B7CA-30DE-87763B1EAC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9007" y="6078355"/>
            <a:ext cx="1210579" cy="34434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184086D-ED60-0A95-8933-3CD857878C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4226" y="5444719"/>
            <a:ext cx="2956246" cy="118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72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Front cover">
    <p:bg>
      <p:bgPr>
        <a:gradFill>
          <a:gsLst>
            <a:gs pos="68000">
              <a:schemeClr val="tx2"/>
            </a:gs>
            <a:gs pos="15000">
              <a:srgbClr val="00C59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:a16="http://schemas.microsoft.com/office/drawing/2014/main" id="{D771AB03-602C-E4D4-B11F-E63A934EB7AF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34FF-4AEA-3B4C-73E7-B712E31973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2806" y="581093"/>
            <a:ext cx="5830387" cy="1655762"/>
          </a:xfrm>
          <a:prstGeom prst="rect">
            <a:avLst/>
          </a:prstGeo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This is where the title goes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AF8E0-A1B4-DABF-A3EA-22B12E257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869" y="2472382"/>
            <a:ext cx="5830385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9F88E7-4558-57B5-F855-802A80553EE6}"/>
              </a:ext>
            </a:extLst>
          </p:cNvPr>
          <p:cNvGrpSpPr/>
          <p:nvPr userDrawn="1"/>
        </p:nvGrpSpPr>
        <p:grpSpPr>
          <a:xfrm>
            <a:off x="557026" y="5459235"/>
            <a:ext cx="2938922" cy="950328"/>
            <a:chOff x="8831249" y="5634305"/>
            <a:chExt cx="1527314" cy="493871"/>
          </a:xfrm>
          <a:solidFill>
            <a:schemeClr val="bg1"/>
          </a:solidFill>
        </p:grpSpPr>
        <p:grpSp>
          <p:nvGrpSpPr>
            <p:cNvPr id="13" name="Graphic 4">
              <a:extLst>
                <a:ext uri="{FF2B5EF4-FFF2-40B4-BE49-F238E27FC236}">
                  <a16:creationId xmlns:a16="http://schemas.microsoft.com/office/drawing/2014/main" id="{C7D1040D-702A-9BED-95CA-B54DCAE3BCC8}"/>
                </a:ext>
              </a:extLst>
            </p:cNvPr>
            <p:cNvGrpSpPr/>
            <p:nvPr/>
          </p:nvGrpSpPr>
          <p:grpSpPr>
            <a:xfrm>
              <a:off x="8908424" y="5634305"/>
              <a:ext cx="354755" cy="309985"/>
              <a:chOff x="8908424" y="5634305"/>
              <a:chExt cx="354755" cy="309985"/>
            </a:xfrm>
            <a:grpFill/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70FF4A58-BE26-19AD-E8F5-6F3A1830458E}"/>
                  </a:ext>
                </a:extLst>
              </p:cNvPr>
              <p:cNvSpPr/>
              <p:nvPr/>
            </p:nvSpPr>
            <p:spPr>
              <a:xfrm>
                <a:off x="8908424" y="5634305"/>
                <a:ext cx="291971" cy="303204"/>
              </a:xfrm>
              <a:custGeom>
                <a:avLst/>
                <a:gdLst>
                  <a:gd name="connsiteX0" fmla="*/ 182267 w 291971"/>
                  <a:gd name="connsiteY0" fmla="*/ 2024 h 303204"/>
                  <a:gd name="connsiteX1" fmla="*/ 182267 w 291971"/>
                  <a:gd name="connsiteY1" fmla="*/ 2024 h 303204"/>
                  <a:gd name="connsiteX2" fmla="*/ 180243 w 291971"/>
                  <a:gd name="connsiteY2" fmla="*/ 6882 h 303204"/>
                  <a:gd name="connsiteX3" fmla="*/ 182267 w 291971"/>
                  <a:gd name="connsiteY3" fmla="*/ 5667 h 303204"/>
                  <a:gd name="connsiteX4" fmla="*/ 184291 w 291971"/>
                  <a:gd name="connsiteY4" fmla="*/ 4858 h 303204"/>
                  <a:gd name="connsiteX5" fmla="*/ 185101 w 291971"/>
                  <a:gd name="connsiteY5" fmla="*/ 5667 h 303204"/>
                  <a:gd name="connsiteX6" fmla="*/ 185101 w 291971"/>
                  <a:gd name="connsiteY6" fmla="*/ 16597 h 303204"/>
                  <a:gd name="connsiteX7" fmla="*/ 182672 w 291971"/>
                  <a:gd name="connsiteY7" fmla="*/ 16597 h 303204"/>
                  <a:gd name="connsiteX8" fmla="*/ 182672 w 291971"/>
                  <a:gd name="connsiteY8" fmla="*/ 17407 h 303204"/>
                  <a:gd name="connsiteX9" fmla="*/ 182672 w 291971"/>
                  <a:gd name="connsiteY9" fmla="*/ 19836 h 303204"/>
                  <a:gd name="connsiteX10" fmla="*/ 183481 w 291971"/>
                  <a:gd name="connsiteY10" fmla="*/ 20645 h 303204"/>
                  <a:gd name="connsiteX11" fmla="*/ 184291 w 291971"/>
                  <a:gd name="connsiteY11" fmla="*/ 22670 h 303204"/>
                  <a:gd name="connsiteX12" fmla="*/ 185101 w 291971"/>
                  <a:gd name="connsiteY12" fmla="*/ 28742 h 303204"/>
                  <a:gd name="connsiteX13" fmla="*/ 186315 w 291971"/>
                  <a:gd name="connsiteY13" fmla="*/ 28337 h 303204"/>
                  <a:gd name="connsiteX14" fmla="*/ 195626 w 291971"/>
                  <a:gd name="connsiteY14" fmla="*/ 28337 h 303204"/>
                  <a:gd name="connsiteX15" fmla="*/ 196840 w 291971"/>
                  <a:gd name="connsiteY15" fmla="*/ 29551 h 303204"/>
                  <a:gd name="connsiteX16" fmla="*/ 201293 w 291971"/>
                  <a:gd name="connsiteY16" fmla="*/ 30361 h 303204"/>
                  <a:gd name="connsiteX17" fmla="*/ 203317 w 291971"/>
                  <a:gd name="connsiteY17" fmla="*/ 32385 h 303204"/>
                  <a:gd name="connsiteX18" fmla="*/ 206556 w 291971"/>
                  <a:gd name="connsiteY18" fmla="*/ 32790 h 303204"/>
                  <a:gd name="connsiteX19" fmla="*/ 209389 w 291971"/>
                  <a:gd name="connsiteY19" fmla="*/ 35219 h 303204"/>
                  <a:gd name="connsiteX20" fmla="*/ 211818 w 291971"/>
                  <a:gd name="connsiteY20" fmla="*/ 36028 h 303204"/>
                  <a:gd name="connsiteX21" fmla="*/ 214247 w 291971"/>
                  <a:gd name="connsiteY21" fmla="*/ 38052 h 303204"/>
                  <a:gd name="connsiteX22" fmla="*/ 215057 w 291971"/>
                  <a:gd name="connsiteY22" fmla="*/ 39672 h 303204"/>
                  <a:gd name="connsiteX23" fmla="*/ 218295 w 291971"/>
                  <a:gd name="connsiteY23" fmla="*/ 40886 h 303204"/>
                  <a:gd name="connsiteX24" fmla="*/ 220319 w 291971"/>
                  <a:gd name="connsiteY24" fmla="*/ 44125 h 303204"/>
                  <a:gd name="connsiteX25" fmla="*/ 223153 w 291971"/>
                  <a:gd name="connsiteY25" fmla="*/ 46149 h 303204"/>
                  <a:gd name="connsiteX26" fmla="*/ 224772 w 291971"/>
                  <a:gd name="connsiteY26" fmla="*/ 49387 h 303204"/>
                  <a:gd name="connsiteX27" fmla="*/ 227201 w 291971"/>
                  <a:gd name="connsiteY27" fmla="*/ 51006 h 303204"/>
                  <a:gd name="connsiteX28" fmla="*/ 228416 w 291971"/>
                  <a:gd name="connsiteY28" fmla="*/ 53435 h 303204"/>
                  <a:gd name="connsiteX29" fmla="*/ 228416 w 291971"/>
                  <a:gd name="connsiteY29" fmla="*/ 54650 h 303204"/>
                  <a:gd name="connsiteX30" fmla="*/ 230844 w 291971"/>
                  <a:gd name="connsiteY30" fmla="*/ 56674 h 303204"/>
                  <a:gd name="connsiteX31" fmla="*/ 231654 w 291971"/>
                  <a:gd name="connsiteY31" fmla="*/ 59912 h 303204"/>
                  <a:gd name="connsiteX32" fmla="*/ 232464 w 291971"/>
                  <a:gd name="connsiteY32" fmla="*/ 61127 h 303204"/>
                  <a:gd name="connsiteX33" fmla="*/ 232868 w 291971"/>
                  <a:gd name="connsiteY33" fmla="*/ 70437 h 303204"/>
                  <a:gd name="connsiteX34" fmla="*/ 233678 w 291971"/>
                  <a:gd name="connsiteY34" fmla="*/ 75295 h 303204"/>
                  <a:gd name="connsiteX35" fmla="*/ 229630 w 291971"/>
                  <a:gd name="connsiteY35" fmla="*/ 82987 h 303204"/>
                  <a:gd name="connsiteX36" fmla="*/ 229225 w 291971"/>
                  <a:gd name="connsiteY36" fmla="*/ 85415 h 303204"/>
                  <a:gd name="connsiteX37" fmla="*/ 227201 w 291971"/>
                  <a:gd name="connsiteY37" fmla="*/ 87035 h 303204"/>
                  <a:gd name="connsiteX38" fmla="*/ 226796 w 291971"/>
                  <a:gd name="connsiteY38" fmla="*/ 89059 h 303204"/>
                  <a:gd name="connsiteX39" fmla="*/ 223963 w 291971"/>
                  <a:gd name="connsiteY39" fmla="*/ 96750 h 303204"/>
                  <a:gd name="connsiteX40" fmla="*/ 223963 w 291971"/>
                  <a:gd name="connsiteY40" fmla="*/ 100798 h 303204"/>
                  <a:gd name="connsiteX41" fmla="*/ 222748 w 291971"/>
                  <a:gd name="connsiteY41" fmla="*/ 104037 h 303204"/>
                  <a:gd name="connsiteX42" fmla="*/ 219915 w 291971"/>
                  <a:gd name="connsiteY42" fmla="*/ 106061 h 303204"/>
                  <a:gd name="connsiteX43" fmla="*/ 219105 w 291971"/>
                  <a:gd name="connsiteY43" fmla="*/ 107680 h 303204"/>
                  <a:gd name="connsiteX44" fmla="*/ 222343 w 291971"/>
                  <a:gd name="connsiteY44" fmla="*/ 108895 h 303204"/>
                  <a:gd name="connsiteX45" fmla="*/ 222748 w 291971"/>
                  <a:gd name="connsiteY45" fmla="*/ 111728 h 303204"/>
                  <a:gd name="connsiteX46" fmla="*/ 223153 w 291971"/>
                  <a:gd name="connsiteY46" fmla="*/ 112943 h 303204"/>
                  <a:gd name="connsiteX47" fmla="*/ 222748 w 291971"/>
                  <a:gd name="connsiteY47" fmla="*/ 116991 h 303204"/>
                  <a:gd name="connsiteX48" fmla="*/ 221129 w 291971"/>
                  <a:gd name="connsiteY48" fmla="*/ 121039 h 303204"/>
                  <a:gd name="connsiteX49" fmla="*/ 221129 w 291971"/>
                  <a:gd name="connsiteY49" fmla="*/ 123063 h 303204"/>
                  <a:gd name="connsiteX50" fmla="*/ 223558 w 291971"/>
                  <a:gd name="connsiteY50" fmla="*/ 124277 h 303204"/>
                  <a:gd name="connsiteX51" fmla="*/ 224367 w 291971"/>
                  <a:gd name="connsiteY51" fmla="*/ 124277 h 303204"/>
                  <a:gd name="connsiteX52" fmla="*/ 232464 w 291971"/>
                  <a:gd name="connsiteY52" fmla="*/ 125492 h 303204"/>
                  <a:gd name="connsiteX53" fmla="*/ 233273 w 291971"/>
                  <a:gd name="connsiteY53" fmla="*/ 127921 h 303204"/>
                  <a:gd name="connsiteX54" fmla="*/ 230440 w 291971"/>
                  <a:gd name="connsiteY54" fmla="*/ 127111 h 303204"/>
                  <a:gd name="connsiteX55" fmla="*/ 228820 w 291971"/>
                  <a:gd name="connsiteY55" fmla="*/ 126706 h 303204"/>
                  <a:gd name="connsiteX56" fmla="*/ 225987 w 291971"/>
                  <a:gd name="connsiteY56" fmla="*/ 126302 h 303204"/>
                  <a:gd name="connsiteX57" fmla="*/ 226796 w 291971"/>
                  <a:gd name="connsiteY57" fmla="*/ 127111 h 303204"/>
                  <a:gd name="connsiteX58" fmla="*/ 228820 w 291971"/>
                  <a:gd name="connsiteY58" fmla="*/ 127111 h 303204"/>
                  <a:gd name="connsiteX59" fmla="*/ 229225 w 291971"/>
                  <a:gd name="connsiteY59" fmla="*/ 130755 h 303204"/>
                  <a:gd name="connsiteX60" fmla="*/ 230035 w 291971"/>
                  <a:gd name="connsiteY60" fmla="*/ 131564 h 303204"/>
                  <a:gd name="connsiteX61" fmla="*/ 234083 w 291971"/>
                  <a:gd name="connsiteY61" fmla="*/ 137636 h 303204"/>
                  <a:gd name="connsiteX62" fmla="*/ 235297 w 291971"/>
                  <a:gd name="connsiteY62" fmla="*/ 139255 h 303204"/>
                  <a:gd name="connsiteX63" fmla="*/ 235297 w 291971"/>
                  <a:gd name="connsiteY63" fmla="*/ 137636 h 303204"/>
                  <a:gd name="connsiteX64" fmla="*/ 236107 w 291971"/>
                  <a:gd name="connsiteY64" fmla="*/ 135612 h 303204"/>
                  <a:gd name="connsiteX65" fmla="*/ 237321 w 291971"/>
                  <a:gd name="connsiteY65" fmla="*/ 136017 h 303204"/>
                  <a:gd name="connsiteX66" fmla="*/ 237726 w 291971"/>
                  <a:gd name="connsiteY66" fmla="*/ 137636 h 303204"/>
                  <a:gd name="connsiteX67" fmla="*/ 238131 w 291971"/>
                  <a:gd name="connsiteY67" fmla="*/ 137636 h 303204"/>
                  <a:gd name="connsiteX68" fmla="*/ 236916 w 291971"/>
                  <a:gd name="connsiteY68" fmla="*/ 132374 h 303204"/>
                  <a:gd name="connsiteX69" fmla="*/ 236512 w 291971"/>
                  <a:gd name="connsiteY69" fmla="*/ 130350 h 303204"/>
                  <a:gd name="connsiteX70" fmla="*/ 238941 w 291971"/>
                  <a:gd name="connsiteY70" fmla="*/ 131564 h 303204"/>
                  <a:gd name="connsiteX71" fmla="*/ 240965 w 291971"/>
                  <a:gd name="connsiteY71" fmla="*/ 136422 h 303204"/>
                  <a:gd name="connsiteX72" fmla="*/ 241774 w 291971"/>
                  <a:gd name="connsiteY72" fmla="*/ 136827 h 303204"/>
                  <a:gd name="connsiteX73" fmla="*/ 241774 w 291971"/>
                  <a:gd name="connsiteY73" fmla="*/ 133588 h 303204"/>
                  <a:gd name="connsiteX74" fmla="*/ 246227 w 291971"/>
                  <a:gd name="connsiteY74" fmla="*/ 135612 h 303204"/>
                  <a:gd name="connsiteX75" fmla="*/ 246227 w 291971"/>
                  <a:gd name="connsiteY75" fmla="*/ 132779 h 303204"/>
                  <a:gd name="connsiteX76" fmla="*/ 246227 w 291971"/>
                  <a:gd name="connsiteY76" fmla="*/ 129945 h 303204"/>
                  <a:gd name="connsiteX77" fmla="*/ 247846 w 291971"/>
                  <a:gd name="connsiteY77" fmla="*/ 129945 h 303204"/>
                  <a:gd name="connsiteX78" fmla="*/ 247846 w 291971"/>
                  <a:gd name="connsiteY78" fmla="*/ 131564 h 303204"/>
                  <a:gd name="connsiteX79" fmla="*/ 250680 w 291971"/>
                  <a:gd name="connsiteY79" fmla="*/ 134803 h 303204"/>
                  <a:gd name="connsiteX80" fmla="*/ 252300 w 291971"/>
                  <a:gd name="connsiteY80" fmla="*/ 133588 h 303204"/>
                  <a:gd name="connsiteX81" fmla="*/ 253109 w 291971"/>
                  <a:gd name="connsiteY81" fmla="*/ 129945 h 303204"/>
                  <a:gd name="connsiteX82" fmla="*/ 256752 w 291971"/>
                  <a:gd name="connsiteY82" fmla="*/ 127111 h 303204"/>
                  <a:gd name="connsiteX83" fmla="*/ 259991 w 291971"/>
                  <a:gd name="connsiteY83" fmla="*/ 126706 h 303204"/>
                  <a:gd name="connsiteX84" fmla="*/ 263634 w 291971"/>
                  <a:gd name="connsiteY84" fmla="*/ 127516 h 303204"/>
                  <a:gd name="connsiteX85" fmla="*/ 262825 w 291971"/>
                  <a:gd name="connsiteY85" fmla="*/ 127921 h 303204"/>
                  <a:gd name="connsiteX86" fmla="*/ 257562 w 291971"/>
                  <a:gd name="connsiteY86" fmla="*/ 129135 h 303204"/>
                  <a:gd name="connsiteX87" fmla="*/ 253514 w 291971"/>
                  <a:gd name="connsiteY87" fmla="*/ 133993 h 303204"/>
                  <a:gd name="connsiteX88" fmla="*/ 253109 w 291971"/>
                  <a:gd name="connsiteY88" fmla="*/ 135612 h 303204"/>
                  <a:gd name="connsiteX89" fmla="*/ 251895 w 291971"/>
                  <a:gd name="connsiteY89" fmla="*/ 135612 h 303204"/>
                  <a:gd name="connsiteX90" fmla="*/ 238131 w 291971"/>
                  <a:gd name="connsiteY90" fmla="*/ 140470 h 303204"/>
                  <a:gd name="connsiteX91" fmla="*/ 236107 w 291971"/>
                  <a:gd name="connsiteY91" fmla="*/ 140875 h 303204"/>
                  <a:gd name="connsiteX92" fmla="*/ 234488 w 291971"/>
                  <a:gd name="connsiteY92" fmla="*/ 140875 h 303204"/>
                  <a:gd name="connsiteX93" fmla="*/ 231249 w 291971"/>
                  <a:gd name="connsiteY93" fmla="*/ 142899 h 303204"/>
                  <a:gd name="connsiteX94" fmla="*/ 229630 w 291971"/>
                  <a:gd name="connsiteY94" fmla="*/ 145328 h 303204"/>
                  <a:gd name="connsiteX95" fmla="*/ 229630 w 291971"/>
                  <a:gd name="connsiteY95" fmla="*/ 149781 h 303204"/>
                  <a:gd name="connsiteX96" fmla="*/ 228416 w 291971"/>
                  <a:gd name="connsiteY96" fmla="*/ 158282 h 303204"/>
                  <a:gd name="connsiteX97" fmla="*/ 228416 w 291971"/>
                  <a:gd name="connsiteY97" fmla="*/ 160306 h 303204"/>
                  <a:gd name="connsiteX98" fmla="*/ 225987 w 291971"/>
                  <a:gd name="connsiteY98" fmla="*/ 166783 h 303204"/>
                  <a:gd name="connsiteX99" fmla="*/ 227201 w 291971"/>
                  <a:gd name="connsiteY99" fmla="*/ 170426 h 303204"/>
                  <a:gd name="connsiteX100" fmla="*/ 228416 w 291971"/>
                  <a:gd name="connsiteY100" fmla="*/ 174070 h 303204"/>
                  <a:gd name="connsiteX101" fmla="*/ 228416 w 291971"/>
                  <a:gd name="connsiteY101" fmla="*/ 176903 h 303204"/>
                  <a:gd name="connsiteX102" fmla="*/ 229630 w 291971"/>
                  <a:gd name="connsiteY102" fmla="*/ 178927 h 303204"/>
                  <a:gd name="connsiteX103" fmla="*/ 232059 w 291971"/>
                  <a:gd name="connsiteY103" fmla="*/ 181356 h 303204"/>
                  <a:gd name="connsiteX104" fmla="*/ 234488 w 291971"/>
                  <a:gd name="connsiteY104" fmla="*/ 183380 h 303204"/>
                  <a:gd name="connsiteX105" fmla="*/ 234488 w 291971"/>
                  <a:gd name="connsiteY105" fmla="*/ 184190 h 303204"/>
                  <a:gd name="connsiteX106" fmla="*/ 236512 w 291971"/>
                  <a:gd name="connsiteY106" fmla="*/ 184595 h 303204"/>
                  <a:gd name="connsiteX107" fmla="*/ 241774 w 291971"/>
                  <a:gd name="connsiteY107" fmla="*/ 185809 h 303204"/>
                  <a:gd name="connsiteX108" fmla="*/ 242989 w 291971"/>
                  <a:gd name="connsiteY108" fmla="*/ 185809 h 303204"/>
                  <a:gd name="connsiteX109" fmla="*/ 246227 w 291971"/>
                  <a:gd name="connsiteY109" fmla="*/ 185809 h 303204"/>
                  <a:gd name="connsiteX110" fmla="*/ 246227 w 291971"/>
                  <a:gd name="connsiteY110" fmla="*/ 193095 h 303204"/>
                  <a:gd name="connsiteX111" fmla="*/ 245822 w 291971"/>
                  <a:gd name="connsiteY111" fmla="*/ 194715 h 303204"/>
                  <a:gd name="connsiteX112" fmla="*/ 244203 w 291971"/>
                  <a:gd name="connsiteY112" fmla="*/ 196739 h 303204"/>
                  <a:gd name="connsiteX113" fmla="*/ 236512 w 291971"/>
                  <a:gd name="connsiteY113" fmla="*/ 193500 h 303204"/>
                  <a:gd name="connsiteX114" fmla="*/ 236512 w 291971"/>
                  <a:gd name="connsiteY114" fmla="*/ 189857 h 303204"/>
                  <a:gd name="connsiteX115" fmla="*/ 233273 w 291971"/>
                  <a:gd name="connsiteY115" fmla="*/ 188643 h 303204"/>
                  <a:gd name="connsiteX116" fmla="*/ 233273 w 291971"/>
                  <a:gd name="connsiteY116" fmla="*/ 187428 h 303204"/>
                  <a:gd name="connsiteX117" fmla="*/ 233273 w 291971"/>
                  <a:gd name="connsiteY117" fmla="*/ 184190 h 303204"/>
                  <a:gd name="connsiteX118" fmla="*/ 232059 w 291971"/>
                  <a:gd name="connsiteY118" fmla="*/ 183380 h 303204"/>
                  <a:gd name="connsiteX119" fmla="*/ 232059 w 291971"/>
                  <a:gd name="connsiteY119" fmla="*/ 187023 h 303204"/>
                  <a:gd name="connsiteX120" fmla="*/ 228820 w 291971"/>
                  <a:gd name="connsiteY120" fmla="*/ 206050 h 303204"/>
                  <a:gd name="connsiteX121" fmla="*/ 221129 w 291971"/>
                  <a:gd name="connsiteY121" fmla="*/ 222647 h 303204"/>
                  <a:gd name="connsiteX122" fmla="*/ 216271 w 291971"/>
                  <a:gd name="connsiteY122" fmla="*/ 227100 h 303204"/>
                  <a:gd name="connsiteX123" fmla="*/ 200079 w 291971"/>
                  <a:gd name="connsiteY123" fmla="*/ 238435 h 303204"/>
                  <a:gd name="connsiteX124" fmla="*/ 194411 w 291971"/>
                  <a:gd name="connsiteY124" fmla="*/ 241268 h 303204"/>
                  <a:gd name="connsiteX125" fmla="*/ 188339 w 291971"/>
                  <a:gd name="connsiteY125" fmla="*/ 250174 h 303204"/>
                  <a:gd name="connsiteX126" fmla="*/ 187125 w 291971"/>
                  <a:gd name="connsiteY126" fmla="*/ 254222 h 303204"/>
                  <a:gd name="connsiteX127" fmla="*/ 189554 w 291971"/>
                  <a:gd name="connsiteY127" fmla="*/ 255437 h 303204"/>
                  <a:gd name="connsiteX128" fmla="*/ 213437 w 291971"/>
                  <a:gd name="connsiteY128" fmla="*/ 249365 h 303204"/>
                  <a:gd name="connsiteX129" fmla="*/ 224367 w 291971"/>
                  <a:gd name="connsiteY129" fmla="*/ 241268 h 303204"/>
                  <a:gd name="connsiteX130" fmla="*/ 227201 w 291971"/>
                  <a:gd name="connsiteY130" fmla="*/ 238840 h 303204"/>
                  <a:gd name="connsiteX131" fmla="*/ 244608 w 291971"/>
                  <a:gd name="connsiteY131" fmla="*/ 210503 h 303204"/>
                  <a:gd name="connsiteX132" fmla="*/ 247846 w 291971"/>
                  <a:gd name="connsiteY132" fmla="*/ 179332 h 303204"/>
                  <a:gd name="connsiteX133" fmla="*/ 247846 w 291971"/>
                  <a:gd name="connsiteY133" fmla="*/ 177713 h 303204"/>
                  <a:gd name="connsiteX134" fmla="*/ 245822 w 291971"/>
                  <a:gd name="connsiteY134" fmla="*/ 167592 h 303204"/>
                  <a:gd name="connsiteX135" fmla="*/ 239346 w 291971"/>
                  <a:gd name="connsiteY135" fmla="*/ 152614 h 303204"/>
                  <a:gd name="connsiteX136" fmla="*/ 237726 w 291971"/>
                  <a:gd name="connsiteY136" fmla="*/ 151400 h 303204"/>
                  <a:gd name="connsiteX137" fmla="*/ 238131 w 291971"/>
                  <a:gd name="connsiteY137" fmla="*/ 153829 h 303204"/>
                  <a:gd name="connsiteX138" fmla="*/ 235702 w 291971"/>
                  <a:gd name="connsiteY138" fmla="*/ 155448 h 303204"/>
                  <a:gd name="connsiteX139" fmla="*/ 235702 w 291971"/>
                  <a:gd name="connsiteY139" fmla="*/ 158282 h 303204"/>
                  <a:gd name="connsiteX140" fmla="*/ 238941 w 291971"/>
                  <a:gd name="connsiteY140" fmla="*/ 160710 h 303204"/>
                  <a:gd name="connsiteX141" fmla="*/ 240965 w 291971"/>
                  <a:gd name="connsiteY141" fmla="*/ 160710 h 303204"/>
                  <a:gd name="connsiteX142" fmla="*/ 240965 w 291971"/>
                  <a:gd name="connsiteY142" fmla="*/ 160710 h 303204"/>
                  <a:gd name="connsiteX143" fmla="*/ 242584 w 291971"/>
                  <a:gd name="connsiteY143" fmla="*/ 164354 h 303204"/>
                  <a:gd name="connsiteX144" fmla="*/ 241370 w 291971"/>
                  <a:gd name="connsiteY144" fmla="*/ 169212 h 303204"/>
                  <a:gd name="connsiteX145" fmla="*/ 243394 w 291971"/>
                  <a:gd name="connsiteY145" fmla="*/ 170831 h 303204"/>
                  <a:gd name="connsiteX146" fmla="*/ 245013 w 291971"/>
                  <a:gd name="connsiteY146" fmla="*/ 174879 h 303204"/>
                  <a:gd name="connsiteX147" fmla="*/ 242584 w 291971"/>
                  <a:gd name="connsiteY147" fmla="*/ 174070 h 303204"/>
                  <a:gd name="connsiteX148" fmla="*/ 238941 w 291971"/>
                  <a:gd name="connsiteY148" fmla="*/ 172450 h 303204"/>
                  <a:gd name="connsiteX149" fmla="*/ 239750 w 291971"/>
                  <a:gd name="connsiteY149" fmla="*/ 176094 h 303204"/>
                  <a:gd name="connsiteX150" fmla="*/ 239750 w 291971"/>
                  <a:gd name="connsiteY150" fmla="*/ 182570 h 303204"/>
                  <a:gd name="connsiteX151" fmla="*/ 238941 w 291971"/>
                  <a:gd name="connsiteY151" fmla="*/ 184190 h 303204"/>
                  <a:gd name="connsiteX152" fmla="*/ 238131 w 291971"/>
                  <a:gd name="connsiteY152" fmla="*/ 184190 h 303204"/>
                  <a:gd name="connsiteX153" fmla="*/ 236107 w 291971"/>
                  <a:gd name="connsiteY153" fmla="*/ 182975 h 303204"/>
                  <a:gd name="connsiteX154" fmla="*/ 228416 w 291971"/>
                  <a:gd name="connsiteY154" fmla="*/ 172045 h 303204"/>
                  <a:gd name="connsiteX155" fmla="*/ 228416 w 291971"/>
                  <a:gd name="connsiteY155" fmla="*/ 171236 h 303204"/>
                  <a:gd name="connsiteX156" fmla="*/ 229630 w 291971"/>
                  <a:gd name="connsiteY156" fmla="*/ 172450 h 303204"/>
                  <a:gd name="connsiteX157" fmla="*/ 230440 w 291971"/>
                  <a:gd name="connsiteY157" fmla="*/ 174474 h 303204"/>
                  <a:gd name="connsiteX158" fmla="*/ 231654 w 291971"/>
                  <a:gd name="connsiteY158" fmla="*/ 176903 h 303204"/>
                  <a:gd name="connsiteX159" fmla="*/ 233273 w 291971"/>
                  <a:gd name="connsiteY159" fmla="*/ 175284 h 303204"/>
                  <a:gd name="connsiteX160" fmla="*/ 234892 w 291971"/>
                  <a:gd name="connsiteY160" fmla="*/ 170426 h 303204"/>
                  <a:gd name="connsiteX161" fmla="*/ 234892 w 291971"/>
                  <a:gd name="connsiteY161" fmla="*/ 169212 h 303204"/>
                  <a:gd name="connsiteX162" fmla="*/ 232464 w 291971"/>
                  <a:gd name="connsiteY162" fmla="*/ 167997 h 303204"/>
                  <a:gd name="connsiteX163" fmla="*/ 229225 w 291971"/>
                  <a:gd name="connsiteY163" fmla="*/ 167997 h 303204"/>
                  <a:gd name="connsiteX164" fmla="*/ 230440 w 291971"/>
                  <a:gd name="connsiteY164" fmla="*/ 167188 h 303204"/>
                  <a:gd name="connsiteX165" fmla="*/ 232464 w 291971"/>
                  <a:gd name="connsiteY165" fmla="*/ 165973 h 303204"/>
                  <a:gd name="connsiteX166" fmla="*/ 232059 w 291971"/>
                  <a:gd name="connsiteY166" fmla="*/ 162735 h 303204"/>
                  <a:gd name="connsiteX167" fmla="*/ 232464 w 291971"/>
                  <a:gd name="connsiteY167" fmla="*/ 155448 h 303204"/>
                  <a:gd name="connsiteX168" fmla="*/ 233273 w 291971"/>
                  <a:gd name="connsiteY168" fmla="*/ 151400 h 303204"/>
                  <a:gd name="connsiteX169" fmla="*/ 232868 w 291971"/>
                  <a:gd name="connsiteY169" fmla="*/ 151400 h 303204"/>
                  <a:gd name="connsiteX170" fmla="*/ 231249 w 291971"/>
                  <a:gd name="connsiteY170" fmla="*/ 153424 h 303204"/>
                  <a:gd name="connsiteX171" fmla="*/ 230440 w 291971"/>
                  <a:gd name="connsiteY171" fmla="*/ 157877 h 303204"/>
                  <a:gd name="connsiteX172" fmla="*/ 229630 w 291971"/>
                  <a:gd name="connsiteY172" fmla="*/ 159901 h 303204"/>
                  <a:gd name="connsiteX173" fmla="*/ 229630 w 291971"/>
                  <a:gd name="connsiteY173" fmla="*/ 159091 h 303204"/>
                  <a:gd name="connsiteX174" fmla="*/ 229630 w 291971"/>
                  <a:gd name="connsiteY174" fmla="*/ 155043 h 303204"/>
                  <a:gd name="connsiteX175" fmla="*/ 230844 w 291971"/>
                  <a:gd name="connsiteY175" fmla="*/ 149376 h 303204"/>
                  <a:gd name="connsiteX176" fmla="*/ 232868 w 291971"/>
                  <a:gd name="connsiteY176" fmla="*/ 148566 h 303204"/>
                  <a:gd name="connsiteX177" fmla="*/ 234892 w 291971"/>
                  <a:gd name="connsiteY177" fmla="*/ 147757 h 303204"/>
                  <a:gd name="connsiteX178" fmla="*/ 236916 w 291971"/>
                  <a:gd name="connsiteY178" fmla="*/ 145733 h 303204"/>
                  <a:gd name="connsiteX179" fmla="*/ 238941 w 291971"/>
                  <a:gd name="connsiteY179" fmla="*/ 147352 h 303204"/>
                  <a:gd name="connsiteX180" fmla="*/ 240965 w 291971"/>
                  <a:gd name="connsiteY180" fmla="*/ 147352 h 303204"/>
                  <a:gd name="connsiteX181" fmla="*/ 252300 w 291971"/>
                  <a:gd name="connsiteY181" fmla="*/ 147352 h 303204"/>
                  <a:gd name="connsiteX182" fmla="*/ 255133 w 291971"/>
                  <a:gd name="connsiteY182" fmla="*/ 146542 h 303204"/>
                  <a:gd name="connsiteX183" fmla="*/ 256752 w 291971"/>
                  <a:gd name="connsiteY183" fmla="*/ 146947 h 303204"/>
                  <a:gd name="connsiteX184" fmla="*/ 258776 w 291971"/>
                  <a:gd name="connsiteY184" fmla="*/ 146947 h 303204"/>
                  <a:gd name="connsiteX185" fmla="*/ 258776 w 291971"/>
                  <a:gd name="connsiteY185" fmla="*/ 146542 h 303204"/>
                  <a:gd name="connsiteX186" fmla="*/ 259991 w 291971"/>
                  <a:gd name="connsiteY186" fmla="*/ 144923 h 303204"/>
                  <a:gd name="connsiteX187" fmla="*/ 262825 w 291971"/>
                  <a:gd name="connsiteY187" fmla="*/ 144923 h 303204"/>
                  <a:gd name="connsiteX188" fmla="*/ 265253 w 291971"/>
                  <a:gd name="connsiteY188" fmla="*/ 147757 h 303204"/>
                  <a:gd name="connsiteX189" fmla="*/ 259991 w 291971"/>
                  <a:gd name="connsiteY189" fmla="*/ 146947 h 303204"/>
                  <a:gd name="connsiteX190" fmla="*/ 259181 w 291971"/>
                  <a:gd name="connsiteY190" fmla="*/ 148161 h 303204"/>
                  <a:gd name="connsiteX191" fmla="*/ 258372 w 291971"/>
                  <a:gd name="connsiteY191" fmla="*/ 148161 h 303204"/>
                  <a:gd name="connsiteX192" fmla="*/ 257967 w 291971"/>
                  <a:gd name="connsiteY192" fmla="*/ 148971 h 303204"/>
                  <a:gd name="connsiteX193" fmla="*/ 256752 w 291971"/>
                  <a:gd name="connsiteY193" fmla="*/ 148971 h 303204"/>
                  <a:gd name="connsiteX194" fmla="*/ 255538 w 291971"/>
                  <a:gd name="connsiteY194" fmla="*/ 148971 h 303204"/>
                  <a:gd name="connsiteX195" fmla="*/ 256348 w 291971"/>
                  <a:gd name="connsiteY195" fmla="*/ 150590 h 303204"/>
                  <a:gd name="connsiteX196" fmla="*/ 272135 w 291971"/>
                  <a:gd name="connsiteY196" fmla="*/ 163544 h 303204"/>
                  <a:gd name="connsiteX197" fmla="*/ 273350 w 291971"/>
                  <a:gd name="connsiteY197" fmla="*/ 163544 h 303204"/>
                  <a:gd name="connsiteX198" fmla="*/ 273350 w 291971"/>
                  <a:gd name="connsiteY198" fmla="*/ 164354 h 303204"/>
                  <a:gd name="connsiteX199" fmla="*/ 270921 w 291971"/>
                  <a:gd name="connsiteY199" fmla="*/ 164354 h 303204"/>
                  <a:gd name="connsiteX200" fmla="*/ 253109 w 291971"/>
                  <a:gd name="connsiteY200" fmla="*/ 150185 h 303204"/>
                  <a:gd name="connsiteX201" fmla="*/ 251895 w 291971"/>
                  <a:gd name="connsiteY201" fmla="*/ 148566 h 303204"/>
                  <a:gd name="connsiteX202" fmla="*/ 250680 w 291971"/>
                  <a:gd name="connsiteY202" fmla="*/ 148566 h 303204"/>
                  <a:gd name="connsiteX203" fmla="*/ 250680 w 291971"/>
                  <a:gd name="connsiteY203" fmla="*/ 149781 h 303204"/>
                  <a:gd name="connsiteX204" fmla="*/ 254324 w 291971"/>
                  <a:gd name="connsiteY204" fmla="*/ 155853 h 303204"/>
                  <a:gd name="connsiteX205" fmla="*/ 273350 w 291971"/>
                  <a:gd name="connsiteY205" fmla="*/ 168807 h 303204"/>
                  <a:gd name="connsiteX206" fmla="*/ 285494 w 291971"/>
                  <a:gd name="connsiteY206" fmla="*/ 182166 h 303204"/>
                  <a:gd name="connsiteX207" fmla="*/ 287518 w 291971"/>
                  <a:gd name="connsiteY207" fmla="*/ 187833 h 303204"/>
                  <a:gd name="connsiteX208" fmla="*/ 288328 w 291971"/>
                  <a:gd name="connsiteY208" fmla="*/ 187428 h 303204"/>
                  <a:gd name="connsiteX209" fmla="*/ 289542 w 291971"/>
                  <a:gd name="connsiteY209" fmla="*/ 181356 h 303204"/>
                  <a:gd name="connsiteX210" fmla="*/ 288328 w 291971"/>
                  <a:gd name="connsiteY210" fmla="*/ 178522 h 303204"/>
                  <a:gd name="connsiteX211" fmla="*/ 289542 w 291971"/>
                  <a:gd name="connsiteY211" fmla="*/ 178522 h 303204"/>
                  <a:gd name="connsiteX212" fmla="*/ 291971 w 291971"/>
                  <a:gd name="connsiteY212" fmla="*/ 182570 h 303204"/>
                  <a:gd name="connsiteX213" fmla="*/ 290757 w 291971"/>
                  <a:gd name="connsiteY213" fmla="*/ 187023 h 303204"/>
                  <a:gd name="connsiteX214" fmla="*/ 287518 w 291971"/>
                  <a:gd name="connsiteY214" fmla="*/ 192286 h 303204"/>
                  <a:gd name="connsiteX215" fmla="*/ 285494 w 291971"/>
                  <a:gd name="connsiteY215" fmla="*/ 198763 h 303204"/>
                  <a:gd name="connsiteX216" fmla="*/ 284685 w 291971"/>
                  <a:gd name="connsiteY216" fmla="*/ 200787 h 303204"/>
                  <a:gd name="connsiteX217" fmla="*/ 285494 w 291971"/>
                  <a:gd name="connsiteY217" fmla="*/ 202811 h 303204"/>
                  <a:gd name="connsiteX218" fmla="*/ 286709 w 291971"/>
                  <a:gd name="connsiteY218" fmla="*/ 204835 h 303204"/>
                  <a:gd name="connsiteX219" fmla="*/ 285494 w 291971"/>
                  <a:gd name="connsiteY219" fmla="*/ 204835 h 303204"/>
                  <a:gd name="connsiteX220" fmla="*/ 279017 w 291971"/>
                  <a:gd name="connsiteY220" fmla="*/ 206050 h 303204"/>
                  <a:gd name="connsiteX221" fmla="*/ 275779 w 291971"/>
                  <a:gd name="connsiteY221" fmla="*/ 210098 h 303204"/>
                  <a:gd name="connsiteX222" fmla="*/ 275374 w 291971"/>
                  <a:gd name="connsiteY222" fmla="*/ 212527 h 303204"/>
                  <a:gd name="connsiteX223" fmla="*/ 276993 w 291971"/>
                  <a:gd name="connsiteY223" fmla="*/ 216170 h 303204"/>
                  <a:gd name="connsiteX224" fmla="*/ 275374 w 291971"/>
                  <a:gd name="connsiteY224" fmla="*/ 220218 h 303204"/>
                  <a:gd name="connsiteX225" fmla="*/ 272945 w 291971"/>
                  <a:gd name="connsiteY225" fmla="*/ 221028 h 303204"/>
                  <a:gd name="connsiteX226" fmla="*/ 271326 w 291971"/>
                  <a:gd name="connsiteY226" fmla="*/ 221028 h 303204"/>
                  <a:gd name="connsiteX227" fmla="*/ 260396 w 291971"/>
                  <a:gd name="connsiteY227" fmla="*/ 223861 h 303204"/>
                  <a:gd name="connsiteX228" fmla="*/ 258372 w 291971"/>
                  <a:gd name="connsiteY228" fmla="*/ 224671 h 303204"/>
                  <a:gd name="connsiteX229" fmla="*/ 254728 w 291971"/>
                  <a:gd name="connsiteY229" fmla="*/ 229934 h 303204"/>
                  <a:gd name="connsiteX230" fmla="*/ 245013 w 291971"/>
                  <a:gd name="connsiteY230" fmla="*/ 234791 h 303204"/>
                  <a:gd name="connsiteX231" fmla="*/ 243798 w 291971"/>
                  <a:gd name="connsiteY231" fmla="*/ 235196 h 303204"/>
                  <a:gd name="connsiteX232" fmla="*/ 246227 w 291971"/>
                  <a:gd name="connsiteY232" fmla="*/ 228719 h 303204"/>
                  <a:gd name="connsiteX233" fmla="*/ 241370 w 291971"/>
                  <a:gd name="connsiteY233" fmla="*/ 228719 h 303204"/>
                  <a:gd name="connsiteX234" fmla="*/ 240560 w 291971"/>
                  <a:gd name="connsiteY234" fmla="*/ 230338 h 303204"/>
                  <a:gd name="connsiteX235" fmla="*/ 239346 w 291971"/>
                  <a:gd name="connsiteY235" fmla="*/ 231958 h 303204"/>
                  <a:gd name="connsiteX236" fmla="*/ 236107 w 291971"/>
                  <a:gd name="connsiteY236" fmla="*/ 233577 h 303204"/>
                  <a:gd name="connsiteX237" fmla="*/ 230844 w 291971"/>
                  <a:gd name="connsiteY237" fmla="*/ 236006 h 303204"/>
                  <a:gd name="connsiteX238" fmla="*/ 201698 w 291971"/>
                  <a:gd name="connsiteY238" fmla="*/ 258270 h 303204"/>
                  <a:gd name="connsiteX239" fmla="*/ 194816 w 291971"/>
                  <a:gd name="connsiteY239" fmla="*/ 263128 h 303204"/>
                  <a:gd name="connsiteX240" fmla="*/ 192387 w 291971"/>
                  <a:gd name="connsiteY240" fmla="*/ 265152 h 303204"/>
                  <a:gd name="connsiteX241" fmla="*/ 191173 w 291971"/>
                  <a:gd name="connsiteY241" fmla="*/ 265152 h 303204"/>
                  <a:gd name="connsiteX242" fmla="*/ 188744 w 291971"/>
                  <a:gd name="connsiteY242" fmla="*/ 263128 h 303204"/>
                  <a:gd name="connsiteX243" fmla="*/ 185101 w 291971"/>
                  <a:gd name="connsiteY243" fmla="*/ 265962 h 303204"/>
                  <a:gd name="connsiteX244" fmla="*/ 186315 w 291971"/>
                  <a:gd name="connsiteY244" fmla="*/ 268795 h 303204"/>
                  <a:gd name="connsiteX245" fmla="*/ 184291 w 291971"/>
                  <a:gd name="connsiteY245" fmla="*/ 270820 h 303204"/>
                  <a:gd name="connsiteX246" fmla="*/ 183481 w 291971"/>
                  <a:gd name="connsiteY246" fmla="*/ 271629 h 303204"/>
                  <a:gd name="connsiteX247" fmla="*/ 181052 w 291971"/>
                  <a:gd name="connsiteY247" fmla="*/ 275273 h 303204"/>
                  <a:gd name="connsiteX248" fmla="*/ 181052 w 291971"/>
                  <a:gd name="connsiteY248" fmla="*/ 289036 h 303204"/>
                  <a:gd name="connsiteX249" fmla="*/ 179433 w 291971"/>
                  <a:gd name="connsiteY249" fmla="*/ 290655 h 303204"/>
                  <a:gd name="connsiteX250" fmla="*/ 178624 w 291971"/>
                  <a:gd name="connsiteY250" fmla="*/ 290655 h 303204"/>
                  <a:gd name="connsiteX251" fmla="*/ 178624 w 291971"/>
                  <a:gd name="connsiteY251" fmla="*/ 273653 h 303204"/>
                  <a:gd name="connsiteX252" fmla="*/ 177004 w 291971"/>
                  <a:gd name="connsiteY252" fmla="*/ 272844 h 303204"/>
                  <a:gd name="connsiteX253" fmla="*/ 166884 w 291971"/>
                  <a:gd name="connsiteY253" fmla="*/ 268795 h 303204"/>
                  <a:gd name="connsiteX254" fmla="*/ 164860 w 291971"/>
                  <a:gd name="connsiteY254" fmla="*/ 267581 h 303204"/>
                  <a:gd name="connsiteX255" fmla="*/ 164050 w 291971"/>
                  <a:gd name="connsiteY255" fmla="*/ 267581 h 303204"/>
                  <a:gd name="connsiteX256" fmla="*/ 164050 w 291971"/>
                  <a:gd name="connsiteY256" fmla="*/ 289036 h 303204"/>
                  <a:gd name="connsiteX257" fmla="*/ 162836 w 291971"/>
                  <a:gd name="connsiteY257" fmla="*/ 289846 h 303204"/>
                  <a:gd name="connsiteX258" fmla="*/ 161217 w 291971"/>
                  <a:gd name="connsiteY258" fmla="*/ 288226 h 303204"/>
                  <a:gd name="connsiteX259" fmla="*/ 161217 w 291971"/>
                  <a:gd name="connsiteY259" fmla="*/ 279725 h 303204"/>
                  <a:gd name="connsiteX260" fmla="*/ 161217 w 291971"/>
                  <a:gd name="connsiteY260" fmla="*/ 278511 h 303204"/>
                  <a:gd name="connsiteX261" fmla="*/ 161217 w 291971"/>
                  <a:gd name="connsiteY261" fmla="*/ 267986 h 303204"/>
                  <a:gd name="connsiteX262" fmla="*/ 161217 w 291971"/>
                  <a:gd name="connsiteY262" fmla="*/ 266771 h 303204"/>
                  <a:gd name="connsiteX263" fmla="*/ 160407 w 291971"/>
                  <a:gd name="connsiteY263" fmla="*/ 265152 h 303204"/>
                  <a:gd name="connsiteX264" fmla="*/ 157169 w 291971"/>
                  <a:gd name="connsiteY264" fmla="*/ 263938 h 303204"/>
                  <a:gd name="connsiteX265" fmla="*/ 149477 w 291971"/>
                  <a:gd name="connsiteY265" fmla="*/ 259890 h 303204"/>
                  <a:gd name="connsiteX266" fmla="*/ 136118 w 291971"/>
                  <a:gd name="connsiteY266" fmla="*/ 250984 h 303204"/>
                  <a:gd name="connsiteX267" fmla="*/ 135713 w 291971"/>
                  <a:gd name="connsiteY267" fmla="*/ 249365 h 303204"/>
                  <a:gd name="connsiteX268" fmla="*/ 136523 w 291971"/>
                  <a:gd name="connsiteY268" fmla="*/ 249365 h 303204"/>
                  <a:gd name="connsiteX269" fmla="*/ 142191 w 291971"/>
                  <a:gd name="connsiteY269" fmla="*/ 252603 h 303204"/>
                  <a:gd name="connsiteX270" fmla="*/ 171742 w 291971"/>
                  <a:gd name="connsiteY270" fmla="*/ 266367 h 303204"/>
                  <a:gd name="connsiteX271" fmla="*/ 180243 w 291971"/>
                  <a:gd name="connsiteY271" fmla="*/ 270010 h 303204"/>
                  <a:gd name="connsiteX272" fmla="*/ 181457 w 291971"/>
                  <a:gd name="connsiteY272" fmla="*/ 270415 h 303204"/>
                  <a:gd name="connsiteX273" fmla="*/ 183481 w 291971"/>
                  <a:gd name="connsiteY273" fmla="*/ 268391 h 303204"/>
                  <a:gd name="connsiteX274" fmla="*/ 183481 w 291971"/>
                  <a:gd name="connsiteY274" fmla="*/ 268391 h 303204"/>
                  <a:gd name="connsiteX275" fmla="*/ 182672 w 291971"/>
                  <a:gd name="connsiteY275" fmla="*/ 266367 h 303204"/>
                  <a:gd name="connsiteX276" fmla="*/ 185101 w 291971"/>
                  <a:gd name="connsiteY276" fmla="*/ 261104 h 303204"/>
                  <a:gd name="connsiteX277" fmla="*/ 190363 w 291971"/>
                  <a:gd name="connsiteY277" fmla="*/ 260295 h 303204"/>
                  <a:gd name="connsiteX278" fmla="*/ 191982 w 291971"/>
                  <a:gd name="connsiteY278" fmla="*/ 261104 h 303204"/>
                  <a:gd name="connsiteX279" fmla="*/ 198055 w 291971"/>
                  <a:gd name="connsiteY279" fmla="*/ 257865 h 303204"/>
                  <a:gd name="connsiteX280" fmla="*/ 198055 w 291971"/>
                  <a:gd name="connsiteY280" fmla="*/ 257461 h 303204"/>
                  <a:gd name="connsiteX281" fmla="*/ 196031 w 291971"/>
                  <a:gd name="connsiteY281" fmla="*/ 257461 h 303204"/>
                  <a:gd name="connsiteX282" fmla="*/ 171337 w 291971"/>
                  <a:gd name="connsiteY282" fmla="*/ 251389 h 303204"/>
                  <a:gd name="connsiteX283" fmla="*/ 149072 w 291971"/>
                  <a:gd name="connsiteY283" fmla="*/ 238435 h 303204"/>
                  <a:gd name="connsiteX284" fmla="*/ 146643 w 291971"/>
                  <a:gd name="connsiteY284" fmla="*/ 236815 h 303204"/>
                  <a:gd name="connsiteX285" fmla="*/ 147453 w 291971"/>
                  <a:gd name="connsiteY285" fmla="*/ 236815 h 303204"/>
                  <a:gd name="connsiteX286" fmla="*/ 162836 w 291971"/>
                  <a:gd name="connsiteY286" fmla="*/ 244507 h 303204"/>
                  <a:gd name="connsiteX287" fmla="*/ 170122 w 291971"/>
                  <a:gd name="connsiteY287" fmla="*/ 247340 h 303204"/>
                  <a:gd name="connsiteX288" fmla="*/ 172146 w 291971"/>
                  <a:gd name="connsiteY288" fmla="*/ 246936 h 303204"/>
                  <a:gd name="connsiteX289" fmla="*/ 172956 w 291971"/>
                  <a:gd name="connsiteY289" fmla="*/ 184190 h 303204"/>
                  <a:gd name="connsiteX290" fmla="*/ 147453 w 291971"/>
                  <a:gd name="connsiteY290" fmla="*/ 184190 h 303204"/>
                  <a:gd name="connsiteX291" fmla="*/ 133285 w 291971"/>
                  <a:gd name="connsiteY291" fmla="*/ 184190 h 303204"/>
                  <a:gd name="connsiteX292" fmla="*/ 132475 w 291971"/>
                  <a:gd name="connsiteY292" fmla="*/ 184190 h 303204"/>
                  <a:gd name="connsiteX293" fmla="*/ 130046 w 291971"/>
                  <a:gd name="connsiteY293" fmla="*/ 188238 h 303204"/>
                  <a:gd name="connsiteX294" fmla="*/ 128832 w 291971"/>
                  <a:gd name="connsiteY294" fmla="*/ 189047 h 303204"/>
                  <a:gd name="connsiteX295" fmla="*/ 128832 w 291971"/>
                  <a:gd name="connsiteY295" fmla="*/ 189047 h 303204"/>
                  <a:gd name="connsiteX296" fmla="*/ 128427 w 291971"/>
                  <a:gd name="connsiteY296" fmla="*/ 184999 h 303204"/>
                  <a:gd name="connsiteX297" fmla="*/ 125593 w 291971"/>
                  <a:gd name="connsiteY297" fmla="*/ 184999 h 303204"/>
                  <a:gd name="connsiteX298" fmla="*/ 124379 w 291971"/>
                  <a:gd name="connsiteY298" fmla="*/ 187428 h 303204"/>
                  <a:gd name="connsiteX299" fmla="*/ 124379 w 291971"/>
                  <a:gd name="connsiteY299" fmla="*/ 201192 h 303204"/>
                  <a:gd name="connsiteX300" fmla="*/ 125593 w 291971"/>
                  <a:gd name="connsiteY300" fmla="*/ 209288 h 303204"/>
                  <a:gd name="connsiteX301" fmla="*/ 126808 w 291971"/>
                  <a:gd name="connsiteY301" fmla="*/ 212527 h 303204"/>
                  <a:gd name="connsiteX302" fmla="*/ 133689 w 291971"/>
                  <a:gd name="connsiteY302" fmla="*/ 225480 h 303204"/>
                  <a:gd name="connsiteX303" fmla="*/ 138142 w 291971"/>
                  <a:gd name="connsiteY303" fmla="*/ 229934 h 303204"/>
                  <a:gd name="connsiteX304" fmla="*/ 139761 w 291971"/>
                  <a:gd name="connsiteY304" fmla="*/ 231553 h 303204"/>
                  <a:gd name="connsiteX305" fmla="*/ 136928 w 291971"/>
                  <a:gd name="connsiteY305" fmla="*/ 231958 h 303204"/>
                  <a:gd name="connsiteX306" fmla="*/ 136523 w 291971"/>
                  <a:gd name="connsiteY306" fmla="*/ 231553 h 303204"/>
                  <a:gd name="connsiteX307" fmla="*/ 132475 w 291971"/>
                  <a:gd name="connsiteY307" fmla="*/ 227505 h 303204"/>
                  <a:gd name="connsiteX308" fmla="*/ 130856 w 291971"/>
                  <a:gd name="connsiteY308" fmla="*/ 225480 h 303204"/>
                  <a:gd name="connsiteX309" fmla="*/ 121950 w 291971"/>
                  <a:gd name="connsiteY309" fmla="*/ 210503 h 303204"/>
                  <a:gd name="connsiteX310" fmla="*/ 118306 w 291971"/>
                  <a:gd name="connsiteY310" fmla="*/ 181356 h 303204"/>
                  <a:gd name="connsiteX311" fmla="*/ 118306 w 291971"/>
                  <a:gd name="connsiteY311" fmla="*/ 178927 h 303204"/>
                  <a:gd name="connsiteX312" fmla="*/ 118306 w 291971"/>
                  <a:gd name="connsiteY312" fmla="*/ 178927 h 303204"/>
                  <a:gd name="connsiteX313" fmla="*/ 115068 w 291971"/>
                  <a:gd name="connsiteY313" fmla="*/ 178118 h 303204"/>
                  <a:gd name="connsiteX314" fmla="*/ 115068 w 291971"/>
                  <a:gd name="connsiteY314" fmla="*/ 180546 h 303204"/>
                  <a:gd name="connsiteX315" fmla="*/ 115068 w 291971"/>
                  <a:gd name="connsiteY315" fmla="*/ 181761 h 303204"/>
                  <a:gd name="connsiteX316" fmla="*/ 113044 w 291971"/>
                  <a:gd name="connsiteY316" fmla="*/ 182166 h 303204"/>
                  <a:gd name="connsiteX317" fmla="*/ 103733 w 291971"/>
                  <a:gd name="connsiteY317" fmla="*/ 178522 h 303204"/>
                  <a:gd name="connsiteX318" fmla="*/ 102924 w 291971"/>
                  <a:gd name="connsiteY318" fmla="*/ 177308 h 303204"/>
                  <a:gd name="connsiteX319" fmla="*/ 102519 w 291971"/>
                  <a:gd name="connsiteY319" fmla="*/ 177308 h 303204"/>
                  <a:gd name="connsiteX320" fmla="*/ 102924 w 291971"/>
                  <a:gd name="connsiteY320" fmla="*/ 179737 h 303204"/>
                  <a:gd name="connsiteX321" fmla="*/ 101709 w 291971"/>
                  <a:gd name="connsiteY321" fmla="*/ 179737 h 303204"/>
                  <a:gd name="connsiteX322" fmla="*/ 101709 w 291971"/>
                  <a:gd name="connsiteY322" fmla="*/ 181356 h 303204"/>
                  <a:gd name="connsiteX323" fmla="*/ 121140 w 291971"/>
                  <a:gd name="connsiteY323" fmla="*/ 238030 h 303204"/>
                  <a:gd name="connsiteX324" fmla="*/ 125593 w 291971"/>
                  <a:gd name="connsiteY324" fmla="*/ 242888 h 303204"/>
                  <a:gd name="connsiteX325" fmla="*/ 126808 w 291971"/>
                  <a:gd name="connsiteY325" fmla="*/ 243697 h 303204"/>
                  <a:gd name="connsiteX326" fmla="*/ 127212 w 291971"/>
                  <a:gd name="connsiteY326" fmla="*/ 244507 h 303204"/>
                  <a:gd name="connsiteX327" fmla="*/ 128022 w 291971"/>
                  <a:gd name="connsiteY327" fmla="*/ 244507 h 303204"/>
                  <a:gd name="connsiteX328" fmla="*/ 128427 w 291971"/>
                  <a:gd name="connsiteY328" fmla="*/ 247340 h 303204"/>
                  <a:gd name="connsiteX329" fmla="*/ 128427 w 291971"/>
                  <a:gd name="connsiteY329" fmla="*/ 247340 h 303204"/>
                  <a:gd name="connsiteX330" fmla="*/ 125593 w 291971"/>
                  <a:gd name="connsiteY330" fmla="*/ 244912 h 303204"/>
                  <a:gd name="connsiteX331" fmla="*/ 119926 w 291971"/>
                  <a:gd name="connsiteY331" fmla="*/ 239244 h 303204"/>
                  <a:gd name="connsiteX332" fmla="*/ 100900 w 291971"/>
                  <a:gd name="connsiteY332" fmla="*/ 203216 h 303204"/>
                  <a:gd name="connsiteX333" fmla="*/ 99280 w 291971"/>
                  <a:gd name="connsiteY333" fmla="*/ 181356 h 303204"/>
                  <a:gd name="connsiteX334" fmla="*/ 99685 w 291971"/>
                  <a:gd name="connsiteY334" fmla="*/ 178522 h 303204"/>
                  <a:gd name="connsiteX335" fmla="*/ 98471 w 291971"/>
                  <a:gd name="connsiteY335" fmla="*/ 176903 h 303204"/>
                  <a:gd name="connsiteX336" fmla="*/ 94018 w 291971"/>
                  <a:gd name="connsiteY336" fmla="*/ 173260 h 303204"/>
                  <a:gd name="connsiteX337" fmla="*/ 92399 w 291971"/>
                  <a:gd name="connsiteY337" fmla="*/ 171236 h 303204"/>
                  <a:gd name="connsiteX338" fmla="*/ 92399 w 291971"/>
                  <a:gd name="connsiteY338" fmla="*/ 169616 h 303204"/>
                  <a:gd name="connsiteX339" fmla="*/ 92399 w 291971"/>
                  <a:gd name="connsiteY339" fmla="*/ 169616 h 303204"/>
                  <a:gd name="connsiteX340" fmla="*/ 92399 w 291971"/>
                  <a:gd name="connsiteY340" fmla="*/ 164354 h 303204"/>
                  <a:gd name="connsiteX341" fmla="*/ 91589 w 291971"/>
                  <a:gd name="connsiteY341" fmla="*/ 165568 h 303204"/>
                  <a:gd name="connsiteX342" fmla="*/ 90779 w 291971"/>
                  <a:gd name="connsiteY342" fmla="*/ 168402 h 303204"/>
                  <a:gd name="connsiteX343" fmla="*/ 90779 w 291971"/>
                  <a:gd name="connsiteY343" fmla="*/ 169212 h 303204"/>
                  <a:gd name="connsiteX344" fmla="*/ 87541 w 291971"/>
                  <a:gd name="connsiteY344" fmla="*/ 167188 h 303204"/>
                  <a:gd name="connsiteX345" fmla="*/ 85921 w 291971"/>
                  <a:gd name="connsiteY345" fmla="*/ 165973 h 303204"/>
                  <a:gd name="connsiteX346" fmla="*/ 85112 w 291971"/>
                  <a:gd name="connsiteY346" fmla="*/ 166783 h 303204"/>
                  <a:gd name="connsiteX347" fmla="*/ 77420 w 291971"/>
                  <a:gd name="connsiteY347" fmla="*/ 170021 h 303204"/>
                  <a:gd name="connsiteX348" fmla="*/ 72563 w 291971"/>
                  <a:gd name="connsiteY348" fmla="*/ 171236 h 303204"/>
                  <a:gd name="connsiteX349" fmla="*/ 70134 w 291971"/>
                  <a:gd name="connsiteY349" fmla="*/ 171236 h 303204"/>
                  <a:gd name="connsiteX350" fmla="*/ 61228 w 291971"/>
                  <a:gd name="connsiteY350" fmla="*/ 177713 h 303204"/>
                  <a:gd name="connsiteX351" fmla="*/ 60014 w 291971"/>
                  <a:gd name="connsiteY351" fmla="*/ 180142 h 303204"/>
                  <a:gd name="connsiteX352" fmla="*/ 61228 w 291971"/>
                  <a:gd name="connsiteY352" fmla="*/ 182570 h 303204"/>
                  <a:gd name="connsiteX353" fmla="*/ 62038 w 291971"/>
                  <a:gd name="connsiteY353" fmla="*/ 182570 h 303204"/>
                  <a:gd name="connsiteX354" fmla="*/ 63657 w 291971"/>
                  <a:gd name="connsiteY354" fmla="*/ 183785 h 303204"/>
                  <a:gd name="connsiteX355" fmla="*/ 69729 w 291971"/>
                  <a:gd name="connsiteY355" fmla="*/ 183785 h 303204"/>
                  <a:gd name="connsiteX356" fmla="*/ 81873 w 291971"/>
                  <a:gd name="connsiteY356" fmla="*/ 187428 h 303204"/>
                  <a:gd name="connsiteX357" fmla="*/ 85921 w 291971"/>
                  <a:gd name="connsiteY357" fmla="*/ 190667 h 303204"/>
                  <a:gd name="connsiteX358" fmla="*/ 88350 w 291971"/>
                  <a:gd name="connsiteY358" fmla="*/ 192286 h 303204"/>
                  <a:gd name="connsiteX359" fmla="*/ 87541 w 291971"/>
                  <a:gd name="connsiteY359" fmla="*/ 197549 h 303204"/>
                  <a:gd name="connsiteX360" fmla="*/ 89160 w 291971"/>
                  <a:gd name="connsiteY360" fmla="*/ 201597 h 303204"/>
                  <a:gd name="connsiteX361" fmla="*/ 94827 w 291971"/>
                  <a:gd name="connsiteY361" fmla="*/ 212527 h 303204"/>
                  <a:gd name="connsiteX362" fmla="*/ 96042 w 291971"/>
                  <a:gd name="connsiteY362" fmla="*/ 213741 h 303204"/>
                  <a:gd name="connsiteX363" fmla="*/ 93613 w 291971"/>
                  <a:gd name="connsiteY363" fmla="*/ 213741 h 303204"/>
                  <a:gd name="connsiteX364" fmla="*/ 88350 w 291971"/>
                  <a:gd name="connsiteY364" fmla="*/ 211717 h 303204"/>
                  <a:gd name="connsiteX365" fmla="*/ 84707 w 291971"/>
                  <a:gd name="connsiteY365" fmla="*/ 209288 h 303204"/>
                  <a:gd name="connsiteX366" fmla="*/ 83088 w 291971"/>
                  <a:gd name="connsiteY366" fmla="*/ 212122 h 303204"/>
                  <a:gd name="connsiteX367" fmla="*/ 88350 w 291971"/>
                  <a:gd name="connsiteY367" fmla="*/ 217384 h 303204"/>
                  <a:gd name="connsiteX368" fmla="*/ 98471 w 291971"/>
                  <a:gd name="connsiteY368" fmla="*/ 219004 h 303204"/>
                  <a:gd name="connsiteX369" fmla="*/ 100900 w 291971"/>
                  <a:gd name="connsiteY369" fmla="*/ 219004 h 303204"/>
                  <a:gd name="connsiteX370" fmla="*/ 103733 w 291971"/>
                  <a:gd name="connsiteY370" fmla="*/ 217384 h 303204"/>
                  <a:gd name="connsiteX371" fmla="*/ 104543 w 291971"/>
                  <a:gd name="connsiteY371" fmla="*/ 216170 h 303204"/>
                  <a:gd name="connsiteX372" fmla="*/ 105757 w 291971"/>
                  <a:gd name="connsiteY372" fmla="*/ 216170 h 303204"/>
                  <a:gd name="connsiteX373" fmla="*/ 104948 w 291971"/>
                  <a:gd name="connsiteY373" fmla="*/ 218599 h 303204"/>
                  <a:gd name="connsiteX374" fmla="*/ 83493 w 291971"/>
                  <a:gd name="connsiteY374" fmla="*/ 217384 h 303204"/>
                  <a:gd name="connsiteX375" fmla="*/ 80659 w 291971"/>
                  <a:gd name="connsiteY375" fmla="*/ 215360 h 303204"/>
                  <a:gd name="connsiteX376" fmla="*/ 80659 w 291971"/>
                  <a:gd name="connsiteY376" fmla="*/ 216980 h 303204"/>
                  <a:gd name="connsiteX377" fmla="*/ 77825 w 291971"/>
                  <a:gd name="connsiteY377" fmla="*/ 214551 h 303204"/>
                  <a:gd name="connsiteX378" fmla="*/ 80659 w 291971"/>
                  <a:gd name="connsiteY378" fmla="*/ 210907 h 303204"/>
                  <a:gd name="connsiteX379" fmla="*/ 83088 w 291971"/>
                  <a:gd name="connsiteY379" fmla="*/ 204025 h 303204"/>
                  <a:gd name="connsiteX380" fmla="*/ 83088 w 291971"/>
                  <a:gd name="connsiteY380" fmla="*/ 204025 h 303204"/>
                  <a:gd name="connsiteX381" fmla="*/ 83088 w 291971"/>
                  <a:gd name="connsiteY381" fmla="*/ 197144 h 303204"/>
                  <a:gd name="connsiteX382" fmla="*/ 83897 w 291971"/>
                  <a:gd name="connsiteY382" fmla="*/ 198763 h 303204"/>
                  <a:gd name="connsiteX383" fmla="*/ 86326 w 291971"/>
                  <a:gd name="connsiteY383" fmla="*/ 208883 h 303204"/>
                  <a:gd name="connsiteX384" fmla="*/ 89565 w 291971"/>
                  <a:gd name="connsiteY384" fmla="*/ 211312 h 303204"/>
                  <a:gd name="connsiteX385" fmla="*/ 89565 w 291971"/>
                  <a:gd name="connsiteY385" fmla="*/ 211312 h 303204"/>
                  <a:gd name="connsiteX386" fmla="*/ 88755 w 291971"/>
                  <a:gd name="connsiteY386" fmla="*/ 208883 h 303204"/>
                  <a:gd name="connsiteX387" fmla="*/ 85517 w 291971"/>
                  <a:gd name="connsiteY387" fmla="*/ 199977 h 303204"/>
                  <a:gd name="connsiteX388" fmla="*/ 84707 w 291971"/>
                  <a:gd name="connsiteY388" fmla="*/ 197144 h 303204"/>
                  <a:gd name="connsiteX389" fmla="*/ 85517 w 291971"/>
                  <a:gd name="connsiteY389" fmla="*/ 193905 h 303204"/>
                  <a:gd name="connsiteX390" fmla="*/ 77016 w 291971"/>
                  <a:gd name="connsiteY390" fmla="*/ 187833 h 303204"/>
                  <a:gd name="connsiteX391" fmla="*/ 62847 w 291971"/>
                  <a:gd name="connsiteY391" fmla="*/ 185809 h 303204"/>
                  <a:gd name="connsiteX392" fmla="*/ 61633 w 291971"/>
                  <a:gd name="connsiteY392" fmla="*/ 185809 h 303204"/>
                  <a:gd name="connsiteX393" fmla="*/ 64871 w 291971"/>
                  <a:gd name="connsiteY393" fmla="*/ 187023 h 303204"/>
                  <a:gd name="connsiteX394" fmla="*/ 63657 w 291971"/>
                  <a:gd name="connsiteY394" fmla="*/ 190262 h 303204"/>
                  <a:gd name="connsiteX395" fmla="*/ 63657 w 291971"/>
                  <a:gd name="connsiteY395" fmla="*/ 191476 h 303204"/>
                  <a:gd name="connsiteX396" fmla="*/ 63252 w 291971"/>
                  <a:gd name="connsiteY396" fmla="*/ 193905 h 303204"/>
                  <a:gd name="connsiteX397" fmla="*/ 63657 w 291971"/>
                  <a:gd name="connsiteY397" fmla="*/ 195929 h 303204"/>
                  <a:gd name="connsiteX398" fmla="*/ 64062 w 291971"/>
                  <a:gd name="connsiteY398" fmla="*/ 198358 h 303204"/>
                  <a:gd name="connsiteX399" fmla="*/ 70134 w 291971"/>
                  <a:gd name="connsiteY399" fmla="*/ 204430 h 303204"/>
                  <a:gd name="connsiteX400" fmla="*/ 73372 w 291971"/>
                  <a:gd name="connsiteY400" fmla="*/ 206050 h 303204"/>
                  <a:gd name="connsiteX401" fmla="*/ 70134 w 291971"/>
                  <a:gd name="connsiteY401" fmla="*/ 206050 h 303204"/>
                  <a:gd name="connsiteX402" fmla="*/ 64062 w 291971"/>
                  <a:gd name="connsiteY402" fmla="*/ 203621 h 303204"/>
                  <a:gd name="connsiteX403" fmla="*/ 62038 w 291971"/>
                  <a:gd name="connsiteY403" fmla="*/ 202406 h 303204"/>
                  <a:gd name="connsiteX404" fmla="*/ 62038 w 291971"/>
                  <a:gd name="connsiteY404" fmla="*/ 203621 h 303204"/>
                  <a:gd name="connsiteX405" fmla="*/ 68110 w 291971"/>
                  <a:gd name="connsiteY405" fmla="*/ 206859 h 303204"/>
                  <a:gd name="connsiteX406" fmla="*/ 69324 w 291971"/>
                  <a:gd name="connsiteY406" fmla="*/ 207669 h 303204"/>
                  <a:gd name="connsiteX407" fmla="*/ 69324 w 291971"/>
                  <a:gd name="connsiteY407" fmla="*/ 210098 h 303204"/>
                  <a:gd name="connsiteX408" fmla="*/ 68919 w 291971"/>
                  <a:gd name="connsiteY408" fmla="*/ 217384 h 303204"/>
                  <a:gd name="connsiteX409" fmla="*/ 65681 w 291971"/>
                  <a:gd name="connsiteY409" fmla="*/ 221028 h 303204"/>
                  <a:gd name="connsiteX410" fmla="*/ 68110 w 291971"/>
                  <a:gd name="connsiteY410" fmla="*/ 224671 h 303204"/>
                  <a:gd name="connsiteX411" fmla="*/ 68110 w 291971"/>
                  <a:gd name="connsiteY411" fmla="*/ 225480 h 303204"/>
                  <a:gd name="connsiteX412" fmla="*/ 67705 w 291971"/>
                  <a:gd name="connsiteY412" fmla="*/ 229934 h 303204"/>
                  <a:gd name="connsiteX413" fmla="*/ 69729 w 291971"/>
                  <a:gd name="connsiteY413" fmla="*/ 231148 h 303204"/>
                  <a:gd name="connsiteX414" fmla="*/ 69729 w 291971"/>
                  <a:gd name="connsiteY414" fmla="*/ 227910 h 303204"/>
                  <a:gd name="connsiteX415" fmla="*/ 70539 w 291971"/>
                  <a:gd name="connsiteY415" fmla="*/ 228314 h 303204"/>
                  <a:gd name="connsiteX416" fmla="*/ 71348 w 291971"/>
                  <a:gd name="connsiteY416" fmla="*/ 232362 h 303204"/>
                  <a:gd name="connsiteX417" fmla="*/ 72158 w 291971"/>
                  <a:gd name="connsiteY417" fmla="*/ 233577 h 303204"/>
                  <a:gd name="connsiteX418" fmla="*/ 73372 w 291971"/>
                  <a:gd name="connsiteY418" fmla="*/ 233577 h 303204"/>
                  <a:gd name="connsiteX419" fmla="*/ 73372 w 291971"/>
                  <a:gd name="connsiteY419" fmla="*/ 231148 h 303204"/>
                  <a:gd name="connsiteX420" fmla="*/ 73372 w 291971"/>
                  <a:gd name="connsiteY420" fmla="*/ 227910 h 303204"/>
                  <a:gd name="connsiteX421" fmla="*/ 73372 w 291971"/>
                  <a:gd name="connsiteY421" fmla="*/ 226290 h 303204"/>
                  <a:gd name="connsiteX422" fmla="*/ 75801 w 291971"/>
                  <a:gd name="connsiteY422" fmla="*/ 227100 h 303204"/>
                  <a:gd name="connsiteX423" fmla="*/ 78635 w 291971"/>
                  <a:gd name="connsiteY423" fmla="*/ 228314 h 303204"/>
                  <a:gd name="connsiteX424" fmla="*/ 79040 w 291971"/>
                  <a:gd name="connsiteY424" fmla="*/ 230338 h 303204"/>
                  <a:gd name="connsiteX425" fmla="*/ 81064 w 291971"/>
                  <a:gd name="connsiteY425" fmla="*/ 236006 h 303204"/>
                  <a:gd name="connsiteX426" fmla="*/ 81064 w 291971"/>
                  <a:gd name="connsiteY426" fmla="*/ 236410 h 303204"/>
                  <a:gd name="connsiteX427" fmla="*/ 82278 w 291971"/>
                  <a:gd name="connsiteY427" fmla="*/ 236410 h 303204"/>
                  <a:gd name="connsiteX428" fmla="*/ 81469 w 291971"/>
                  <a:gd name="connsiteY428" fmla="*/ 232362 h 303204"/>
                  <a:gd name="connsiteX429" fmla="*/ 81469 w 291971"/>
                  <a:gd name="connsiteY429" fmla="*/ 231148 h 303204"/>
                  <a:gd name="connsiteX430" fmla="*/ 82683 w 291971"/>
                  <a:gd name="connsiteY430" fmla="*/ 232767 h 303204"/>
                  <a:gd name="connsiteX431" fmla="*/ 83897 w 291971"/>
                  <a:gd name="connsiteY431" fmla="*/ 236410 h 303204"/>
                  <a:gd name="connsiteX432" fmla="*/ 86731 w 291971"/>
                  <a:gd name="connsiteY432" fmla="*/ 237220 h 303204"/>
                  <a:gd name="connsiteX433" fmla="*/ 86731 w 291971"/>
                  <a:gd name="connsiteY433" fmla="*/ 236410 h 303204"/>
                  <a:gd name="connsiteX434" fmla="*/ 85921 w 291971"/>
                  <a:gd name="connsiteY434" fmla="*/ 233172 h 303204"/>
                  <a:gd name="connsiteX435" fmla="*/ 85112 w 291971"/>
                  <a:gd name="connsiteY435" fmla="*/ 229934 h 303204"/>
                  <a:gd name="connsiteX436" fmla="*/ 86326 w 291971"/>
                  <a:gd name="connsiteY436" fmla="*/ 229934 h 303204"/>
                  <a:gd name="connsiteX437" fmla="*/ 89970 w 291971"/>
                  <a:gd name="connsiteY437" fmla="*/ 230743 h 303204"/>
                  <a:gd name="connsiteX438" fmla="*/ 91184 w 291971"/>
                  <a:gd name="connsiteY438" fmla="*/ 233172 h 303204"/>
                  <a:gd name="connsiteX439" fmla="*/ 91994 w 291971"/>
                  <a:gd name="connsiteY439" fmla="*/ 234791 h 303204"/>
                  <a:gd name="connsiteX440" fmla="*/ 96042 w 291971"/>
                  <a:gd name="connsiteY440" fmla="*/ 237625 h 303204"/>
                  <a:gd name="connsiteX441" fmla="*/ 96042 w 291971"/>
                  <a:gd name="connsiteY441" fmla="*/ 236410 h 303204"/>
                  <a:gd name="connsiteX442" fmla="*/ 94827 w 291971"/>
                  <a:gd name="connsiteY442" fmla="*/ 233982 h 303204"/>
                  <a:gd name="connsiteX443" fmla="*/ 94827 w 291971"/>
                  <a:gd name="connsiteY443" fmla="*/ 232767 h 303204"/>
                  <a:gd name="connsiteX444" fmla="*/ 98471 w 291971"/>
                  <a:gd name="connsiteY444" fmla="*/ 237625 h 303204"/>
                  <a:gd name="connsiteX445" fmla="*/ 102114 w 291971"/>
                  <a:gd name="connsiteY445" fmla="*/ 237625 h 303204"/>
                  <a:gd name="connsiteX446" fmla="*/ 96851 w 291971"/>
                  <a:gd name="connsiteY446" fmla="*/ 230743 h 303204"/>
                  <a:gd name="connsiteX447" fmla="*/ 96851 w 291971"/>
                  <a:gd name="connsiteY447" fmla="*/ 229934 h 303204"/>
                  <a:gd name="connsiteX448" fmla="*/ 98876 w 291971"/>
                  <a:gd name="connsiteY448" fmla="*/ 230743 h 303204"/>
                  <a:gd name="connsiteX449" fmla="*/ 102519 w 291971"/>
                  <a:gd name="connsiteY449" fmla="*/ 232362 h 303204"/>
                  <a:gd name="connsiteX450" fmla="*/ 105757 w 291971"/>
                  <a:gd name="connsiteY450" fmla="*/ 231553 h 303204"/>
                  <a:gd name="connsiteX451" fmla="*/ 104948 w 291971"/>
                  <a:gd name="connsiteY451" fmla="*/ 228719 h 303204"/>
                  <a:gd name="connsiteX452" fmla="*/ 109805 w 291971"/>
                  <a:gd name="connsiteY452" fmla="*/ 230743 h 303204"/>
                  <a:gd name="connsiteX453" fmla="*/ 114663 w 291971"/>
                  <a:gd name="connsiteY453" fmla="*/ 230743 h 303204"/>
                  <a:gd name="connsiteX454" fmla="*/ 116282 w 291971"/>
                  <a:gd name="connsiteY454" fmla="*/ 231958 h 303204"/>
                  <a:gd name="connsiteX455" fmla="*/ 113854 w 291971"/>
                  <a:gd name="connsiteY455" fmla="*/ 232767 h 303204"/>
                  <a:gd name="connsiteX456" fmla="*/ 108996 w 291971"/>
                  <a:gd name="connsiteY456" fmla="*/ 231958 h 303204"/>
                  <a:gd name="connsiteX457" fmla="*/ 106567 w 291971"/>
                  <a:gd name="connsiteY457" fmla="*/ 233172 h 303204"/>
                  <a:gd name="connsiteX458" fmla="*/ 105757 w 291971"/>
                  <a:gd name="connsiteY458" fmla="*/ 233172 h 303204"/>
                  <a:gd name="connsiteX459" fmla="*/ 103328 w 291971"/>
                  <a:gd name="connsiteY459" fmla="*/ 233577 h 303204"/>
                  <a:gd name="connsiteX460" fmla="*/ 104543 w 291971"/>
                  <a:gd name="connsiteY460" fmla="*/ 236006 h 303204"/>
                  <a:gd name="connsiteX461" fmla="*/ 106162 w 291971"/>
                  <a:gd name="connsiteY461" fmla="*/ 237220 h 303204"/>
                  <a:gd name="connsiteX462" fmla="*/ 106972 w 291971"/>
                  <a:gd name="connsiteY462" fmla="*/ 238435 h 303204"/>
                  <a:gd name="connsiteX463" fmla="*/ 105352 w 291971"/>
                  <a:gd name="connsiteY463" fmla="*/ 238840 h 303204"/>
                  <a:gd name="connsiteX464" fmla="*/ 90779 w 291971"/>
                  <a:gd name="connsiteY464" fmla="*/ 234791 h 303204"/>
                  <a:gd name="connsiteX465" fmla="*/ 89565 w 291971"/>
                  <a:gd name="connsiteY465" fmla="*/ 231958 h 303204"/>
                  <a:gd name="connsiteX466" fmla="*/ 87946 w 291971"/>
                  <a:gd name="connsiteY466" fmla="*/ 231148 h 303204"/>
                  <a:gd name="connsiteX467" fmla="*/ 87946 w 291971"/>
                  <a:gd name="connsiteY467" fmla="*/ 232362 h 303204"/>
                  <a:gd name="connsiteX468" fmla="*/ 89565 w 291971"/>
                  <a:gd name="connsiteY468" fmla="*/ 235601 h 303204"/>
                  <a:gd name="connsiteX469" fmla="*/ 91184 w 291971"/>
                  <a:gd name="connsiteY469" fmla="*/ 237625 h 303204"/>
                  <a:gd name="connsiteX470" fmla="*/ 90375 w 291971"/>
                  <a:gd name="connsiteY470" fmla="*/ 237625 h 303204"/>
                  <a:gd name="connsiteX471" fmla="*/ 85517 w 291971"/>
                  <a:gd name="connsiteY471" fmla="*/ 237625 h 303204"/>
                  <a:gd name="connsiteX472" fmla="*/ 81064 w 291971"/>
                  <a:gd name="connsiteY472" fmla="*/ 236006 h 303204"/>
                  <a:gd name="connsiteX473" fmla="*/ 78230 w 291971"/>
                  <a:gd name="connsiteY473" fmla="*/ 231148 h 303204"/>
                  <a:gd name="connsiteX474" fmla="*/ 77016 w 291971"/>
                  <a:gd name="connsiteY474" fmla="*/ 227505 h 303204"/>
                  <a:gd name="connsiteX475" fmla="*/ 76206 w 291971"/>
                  <a:gd name="connsiteY475" fmla="*/ 227505 h 303204"/>
                  <a:gd name="connsiteX476" fmla="*/ 76206 w 291971"/>
                  <a:gd name="connsiteY476" fmla="*/ 227910 h 303204"/>
                  <a:gd name="connsiteX477" fmla="*/ 76611 w 291971"/>
                  <a:gd name="connsiteY477" fmla="*/ 232362 h 303204"/>
                  <a:gd name="connsiteX478" fmla="*/ 77420 w 291971"/>
                  <a:gd name="connsiteY478" fmla="*/ 235196 h 303204"/>
                  <a:gd name="connsiteX479" fmla="*/ 72563 w 291971"/>
                  <a:gd name="connsiteY479" fmla="*/ 233577 h 303204"/>
                  <a:gd name="connsiteX480" fmla="*/ 71753 w 291971"/>
                  <a:gd name="connsiteY480" fmla="*/ 233577 h 303204"/>
                  <a:gd name="connsiteX481" fmla="*/ 67705 w 291971"/>
                  <a:gd name="connsiteY481" fmla="*/ 230743 h 303204"/>
                  <a:gd name="connsiteX482" fmla="*/ 66491 w 291971"/>
                  <a:gd name="connsiteY482" fmla="*/ 227100 h 303204"/>
                  <a:gd name="connsiteX483" fmla="*/ 67300 w 291971"/>
                  <a:gd name="connsiteY483" fmla="*/ 224671 h 303204"/>
                  <a:gd name="connsiteX484" fmla="*/ 66491 w 291971"/>
                  <a:gd name="connsiteY484" fmla="*/ 223861 h 303204"/>
                  <a:gd name="connsiteX485" fmla="*/ 64871 w 291971"/>
                  <a:gd name="connsiteY485" fmla="*/ 220218 h 303204"/>
                  <a:gd name="connsiteX486" fmla="*/ 64871 w 291971"/>
                  <a:gd name="connsiteY486" fmla="*/ 217789 h 303204"/>
                  <a:gd name="connsiteX487" fmla="*/ 67300 w 291971"/>
                  <a:gd name="connsiteY487" fmla="*/ 215765 h 303204"/>
                  <a:gd name="connsiteX488" fmla="*/ 68515 w 291971"/>
                  <a:gd name="connsiteY488" fmla="*/ 213741 h 303204"/>
                  <a:gd name="connsiteX489" fmla="*/ 66491 w 291971"/>
                  <a:gd name="connsiteY489" fmla="*/ 205645 h 303204"/>
                  <a:gd name="connsiteX490" fmla="*/ 64062 w 291971"/>
                  <a:gd name="connsiteY490" fmla="*/ 204430 h 303204"/>
                  <a:gd name="connsiteX491" fmla="*/ 62847 w 291971"/>
                  <a:gd name="connsiteY491" fmla="*/ 204025 h 303204"/>
                  <a:gd name="connsiteX492" fmla="*/ 61228 w 291971"/>
                  <a:gd name="connsiteY492" fmla="*/ 205240 h 303204"/>
                  <a:gd name="connsiteX493" fmla="*/ 58799 w 291971"/>
                  <a:gd name="connsiteY493" fmla="*/ 206050 h 303204"/>
                  <a:gd name="connsiteX494" fmla="*/ 57990 w 291971"/>
                  <a:gd name="connsiteY494" fmla="*/ 208074 h 303204"/>
                  <a:gd name="connsiteX495" fmla="*/ 49488 w 291971"/>
                  <a:gd name="connsiteY495" fmla="*/ 224266 h 303204"/>
                  <a:gd name="connsiteX496" fmla="*/ 49084 w 291971"/>
                  <a:gd name="connsiteY496" fmla="*/ 225885 h 303204"/>
                  <a:gd name="connsiteX497" fmla="*/ 47060 w 291971"/>
                  <a:gd name="connsiteY497" fmla="*/ 223456 h 303204"/>
                  <a:gd name="connsiteX498" fmla="*/ 47060 w 291971"/>
                  <a:gd name="connsiteY498" fmla="*/ 222647 h 303204"/>
                  <a:gd name="connsiteX499" fmla="*/ 45440 w 291971"/>
                  <a:gd name="connsiteY499" fmla="*/ 218599 h 303204"/>
                  <a:gd name="connsiteX500" fmla="*/ 44226 w 291971"/>
                  <a:gd name="connsiteY500" fmla="*/ 218599 h 303204"/>
                  <a:gd name="connsiteX501" fmla="*/ 41797 w 291971"/>
                  <a:gd name="connsiteY501" fmla="*/ 221028 h 303204"/>
                  <a:gd name="connsiteX502" fmla="*/ 40582 w 291971"/>
                  <a:gd name="connsiteY502" fmla="*/ 224266 h 303204"/>
                  <a:gd name="connsiteX503" fmla="*/ 40582 w 291971"/>
                  <a:gd name="connsiteY503" fmla="*/ 230743 h 303204"/>
                  <a:gd name="connsiteX504" fmla="*/ 41797 w 291971"/>
                  <a:gd name="connsiteY504" fmla="*/ 234386 h 303204"/>
                  <a:gd name="connsiteX505" fmla="*/ 44226 w 291971"/>
                  <a:gd name="connsiteY505" fmla="*/ 238840 h 303204"/>
                  <a:gd name="connsiteX506" fmla="*/ 44631 w 291971"/>
                  <a:gd name="connsiteY506" fmla="*/ 241268 h 303204"/>
                  <a:gd name="connsiteX507" fmla="*/ 47060 w 291971"/>
                  <a:gd name="connsiteY507" fmla="*/ 242483 h 303204"/>
                  <a:gd name="connsiteX508" fmla="*/ 49488 w 291971"/>
                  <a:gd name="connsiteY508" fmla="*/ 243292 h 303204"/>
                  <a:gd name="connsiteX509" fmla="*/ 56370 w 291971"/>
                  <a:gd name="connsiteY509" fmla="*/ 243292 h 303204"/>
                  <a:gd name="connsiteX510" fmla="*/ 62038 w 291971"/>
                  <a:gd name="connsiteY510" fmla="*/ 251793 h 303204"/>
                  <a:gd name="connsiteX511" fmla="*/ 62038 w 291971"/>
                  <a:gd name="connsiteY511" fmla="*/ 255437 h 303204"/>
                  <a:gd name="connsiteX512" fmla="*/ 63252 w 291971"/>
                  <a:gd name="connsiteY512" fmla="*/ 255437 h 303204"/>
                  <a:gd name="connsiteX513" fmla="*/ 74587 w 291971"/>
                  <a:gd name="connsiteY513" fmla="*/ 257056 h 303204"/>
                  <a:gd name="connsiteX514" fmla="*/ 80254 w 291971"/>
                  <a:gd name="connsiteY514" fmla="*/ 257865 h 303204"/>
                  <a:gd name="connsiteX515" fmla="*/ 82683 w 291971"/>
                  <a:gd name="connsiteY515" fmla="*/ 257865 h 303204"/>
                  <a:gd name="connsiteX516" fmla="*/ 82683 w 291971"/>
                  <a:gd name="connsiteY516" fmla="*/ 255032 h 303204"/>
                  <a:gd name="connsiteX517" fmla="*/ 79445 w 291971"/>
                  <a:gd name="connsiteY517" fmla="*/ 244102 h 303204"/>
                  <a:gd name="connsiteX518" fmla="*/ 79445 w 291971"/>
                  <a:gd name="connsiteY518" fmla="*/ 242483 h 303204"/>
                  <a:gd name="connsiteX519" fmla="*/ 82278 w 291971"/>
                  <a:gd name="connsiteY519" fmla="*/ 242483 h 303204"/>
                  <a:gd name="connsiteX520" fmla="*/ 97661 w 291971"/>
                  <a:gd name="connsiteY520" fmla="*/ 250174 h 303204"/>
                  <a:gd name="connsiteX521" fmla="*/ 98876 w 291971"/>
                  <a:gd name="connsiteY521" fmla="*/ 251793 h 303204"/>
                  <a:gd name="connsiteX522" fmla="*/ 98066 w 291971"/>
                  <a:gd name="connsiteY522" fmla="*/ 255032 h 303204"/>
                  <a:gd name="connsiteX523" fmla="*/ 96851 w 291971"/>
                  <a:gd name="connsiteY523" fmla="*/ 257461 h 303204"/>
                  <a:gd name="connsiteX524" fmla="*/ 96851 w 291971"/>
                  <a:gd name="connsiteY524" fmla="*/ 259080 h 303204"/>
                  <a:gd name="connsiteX525" fmla="*/ 98876 w 291971"/>
                  <a:gd name="connsiteY525" fmla="*/ 259080 h 303204"/>
                  <a:gd name="connsiteX526" fmla="*/ 114258 w 291971"/>
                  <a:gd name="connsiteY526" fmla="*/ 254222 h 303204"/>
                  <a:gd name="connsiteX527" fmla="*/ 130856 w 291971"/>
                  <a:gd name="connsiteY527" fmla="*/ 251389 h 303204"/>
                  <a:gd name="connsiteX528" fmla="*/ 132880 w 291971"/>
                  <a:gd name="connsiteY528" fmla="*/ 251389 h 303204"/>
                  <a:gd name="connsiteX529" fmla="*/ 134499 w 291971"/>
                  <a:gd name="connsiteY529" fmla="*/ 252198 h 303204"/>
                  <a:gd name="connsiteX530" fmla="*/ 141381 w 291971"/>
                  <a:gd name="connsiteY530" fmla="*/ 260295 h 303204"/>
                  <a:gd name="connsiteX531" fmla="*/ 147048 w 291971"/>
                  <a:gd name="connsiteY531" fmla="*/ 267581 h 303204"/>
                  <a:gd name="connsiteX532" fmla="*/ 149477 w 291971"/>
                  <a:gd name="connsiteY532" fmla="*/ 271629 h 303204"/>
                  <a:gd name="connsiteX533" fmla="*/ 149477 w 291971"/>
                  <a:gd name="connsiteY533" fmla="*/ 272439 h 303204"/>
                  <a:gd name="connsiteX534" fmla="*/ 149477 w 291971"/>
                  <a:gd name="connsiteY534" fmla="*/ 273249 h 303204"/>
                  <a:gd name="connsiteX535" fmla="*/ 148667 w 291971"/>
                  <a:gd name="connsiteY535" fmla="*/ 277297 h 303204"/>
                  <a:gd name="connsiteX536" fmla="*/ 150287 w 291971"/>
                  <a:gd name="connsiteY536" fmla="*/ 280535 h 303204"/>
                  <a:gd name="connsiteX537" fmla="*/ 162836 w 291971"/>
                  <a:gd name="connsiteY537" fmla="*/ 282964 h 303204"/>
                  <a:gd name="connsiteX538" fmla="*/ 165670 w 291971"/>
                  <a:gd name="connsiteY538" fmla="*/ 282964 h 303204"/>
                  <a:gd name="connsiteX539" fmla="*/ 165670 w 291971"/>
                  <a:gd name="connsiteY539" fmla="*/ 284583 h 303204"/>
                  <a:gd name="connsiteX540" fmla="*/ 161621 w 291971"/>
                  <a:gd name="connsiteY540" fmla="*/ 284583 h 303204"/>
                  <a:gd name="connsiteX541" fmla="*/ 161621 w 291971"/>
                  <a:gd name="connsiteY541" fmla="*/ 287012 h 303204"/>
                  <a:gd name="connsiteX542" fmla="*/ 165265 w 291971"/>
                  <a:gd name="connsiteY542" fmla="*/ 300776 h 303204"/>
                  <a:gd name="connsiteX543" fmla="*/ 166479 w 291971"/>
                  <a:gd name="connsiteY543" fmla="*/ 303205 h 303204"/>
                  <a:gd name="connsiteX544" fmla="*/ 163646 w 291971"/>
                  <a:gd name="connsiteY544" fmla="*/ 302800 h 303204"/>
                  <a:gd name="connsiteX545" fmla="*/ 145834 w 291971"/>
                  <a:gd name="connsiteY545" fmla="*/ 299156 h 303204"/>
                  <a:gd name="connsiteX546" fmla="*/ 137737 w 291971"/>
                  <a:gd name="connsiteY546" fmla="*/ 296323 h 303204"/>
                  <a:gd name="connsiteX547" fmla="*/ 132880 w 291971"/>
                  <a:gd name="connsiteY547" fmla="*/ 290655 h 303204"/>
                  <a:gd name="connsiteX548" fmla="*/ 127617 w 291971"/>
                  <a:gd name="connsiteY548" fmla="*/ 276892 h 303204"/>
                  <a:gd name="connsiteX549" fmla="*/ 127617 w 291971"/>
                  <a:gd name="connsiteY549" fmla="*/ 272844 h 303204"/>
                  <a:gd name="connsiteX550" fmla="*/ 129236 w 291971"/>
                  <a:gd name="connsiteY550" fmla="*/ 275677 h 303204"/>
                  <a:gd name="connsiteX551" fmla="*/ 133689 w 291971"/>
                  <a:gd name="connsiteY551" fmla="*/ 287012 h 303204"/>
                  <a:gd name="connsiteX552" fmla="*/ 142191 w 291971"/>
                  <a:gd name="connsiteY552" fmla="*/ 295108 h 303204"/>
                  <a:gd name="connsiteX553" fmla="*/ 145024 w 291971"/>
                  <a:gd name="connsiteY553" fmla="*/ 295108 h 303204"/>
                  <a:gd name="connsiteX554" fmla="*/ 144619 w 291971"/>
                  <a:gd name="connsiteY554" fmla="*/ 295108 h 303204"/>
                  <a:gd name="connsiteX555" fmla="*/ 138547 w 291971"/>
                  <a:gd name="connsiteY555" fmla="*/ 292275 h 303204"/>
                  <a:gd name="connsiteX556" fmla="*/ 137737 w 291971"/>
                  <a:gd name="connsiteY556" fmla="*/ 287012 h 303204"/>
                  <a:gd name="connsiteX557" fmla="*/ 138952 w 291971"/>
                  <a:gd name="connsiteY557" fmla="*/ 285393 h 303204"/>
                  <a:gd name="connsiteX558" fmla="*/ 142191 w 291971"/>
                  <a:gd name="connsiteY558" fmla="*/ 282559 h 303204"/>
                  <a:gd name="connsiteX559" fmla="*/ 147453 w 291971"/>
                  <a:gd name="connsiteY559" fmla="*/ 275677 h 303204"/>
                  <a:gd name="connsiteX560" fmla="*/ 147453 w 291971"/>
                  <a:gd name="connsiteY560" fmla="*/ 271629 h 303204"/>
                  <a:gd name="connsiteX561" fmla="*/ 145834 w 291971"/>
                  <a:gd name="connsiteY561" fmla="*/ 269605 h 303204"/>
                  <a:gd name="connsiteX562" fmla="*/ 144215 w 291971"/>
                  <a:gd name="connsiteY562" fmla="*/ 269605 h 303204"/>
                  <a:gd name="connsiteX563" fmla="*/ 138547 w 291971"/>
                  <a:gd name="connsiteY563" fmla="*/ 269605 h 303204"/>
                  <a:gd name="connsiteX564" fmla="*/ 125998 w 291971"/>
                  <a:gd name="connsiteY564" fmla="*/ 272034 h 303204"/>
                  <a:gd name="connsiteX565" fmla="*/ 83493 w 291971"/>
                  <a:gd name="connsiteY565" fmla="*/ 284988 h 303204"/>
                  <a:gd name="connsiteX566" fmla="*/ 64466 w 291971"/>
                  <a:gd name="connsiteY566" fmla="*/ 290251 h 303204"/>
                  <a:gd name="connsiteX567" fmla="*/ 60418 w 291971"/>
                  <a:gd name="connsiteY567" fmla="*/ 291465 h 303204"/>
                  <a:gd name="connsiteX568" fmla="*/ 50703 w 291971"/>
                  <a:gd name="connsiteY568" fmla="*/ 288631 h 303204"/>
                  <a:gd name="connsiteX569" fmla="*/ 35725 w 291971"/>
                  <a:gd name="connsiteY569" fmla="*/ 273249 h 303204"/>
                  <a:gd name="connsiteX570" fmla="*/ 33296 w 291971"/>
                  <a:gd name="connsiteY570" fmla="*/ 270415 h 303204"/>
                  <a:gd name="connsiteX571" fmla="*/ 34106 w 291971"/>
                  <a:gd name="connsiteY571" fmla="*/ 265962 h 303204"/>
                  <a:gd name="connsiteX572" fmla="*/ 36130 w 291971"/>
                  <a:gd name="connsiteY572" fmla="*/ 263938 h 303204"/>
                  <a:gd name="connsiteX573" fmla="*/ 40178 w 291971"/>
                  <a:gd name="connsiteY573" fmla="*/ 260295 h 303204"/>
                  <a:gd name="connsiteX574" fmla="*/ 41797 w 291971"/>
                  <a:gd name="connsiteY574" fmla="*/ 259080 h 303204"/>
                  <a:gd name="connsiteX575" fmla="*/ 39368 w 291971"/>
                  <a:gd name="connsiteY575" fmla="*/ 257056 h 303204"/>
                  <a:gd name="connsiteX576" fmla="*/ 35725 w 291971"/>
                  <a:gd name="connsiteY576" fmla="*/ 250984 h 303204"/>
                  <a:gd name="connsiteX577" fmla="*/ 33701 w 291971"/>
                  <a:gd name="connsiteY577" fmla="*/ 248960 h 303204"/>
                  <a:gd name="connsiteX578" fmla="*/ 33296 w 291971"/>
                  <a:gd name="connsiteY578" fmla="*/ 248960 h 303204"/>
                  <a:gd name="connsiteX579" fmla="*/ 32891 w 291971"/>
                  <a:gd name="connsiteY579" fmla="*/ 250174 h 303204"/>
                  <a:gd name="connsiteX580" fmla="*/ 32891 w 291971"/>
                  <a:gd name="connsiteY580" fmla="*/ 254627 h 303204"/>
                  <a:gd name="connsiteX581" fmla="*/ 28033 w 291971"/>
                  <a:gd name="connsiteY581" fmla="*/ 250984 h 303204"/>
                  <a:gd name="connsiteX582" fmla="*/ 24390 w 291971"/>
                  <a:gd name="connsiteY582" fmla="*/ 244102 h 303204"/>
                  <a:gd name="connsiteX583" fmla="*/ 24390 w 291971"/>
                  <a:gd name="connsiteY583" fmla="*/ 242483 h 303204"/>
                  <a:gd name="connsiteX584" fmla="*/ 27224 w 291971"/>
                  <a:gd name="connsiteY584" fmla="*/ 236815 h 303204"/>
                  <a:gd name="connsiteX585" fmla="*/ 22771 w 291971"/>
                  <a:gd name="connsiteY585" fmla="*/ 241673 h 303204"/>
                  <a:gd name="connsiteX586" fmla="*/ 20747 w 291971"/>
                  <a:gd name="connsiteY586" fmla="*/ 244102 h 303204"/>
                  <a:gd name="connsiteX587" fmla="*/ 20342 w 291971"/>
                  <a:gd name="connsiteY587" fmla="*/ 243292 h 303204"/>
                  <a:gd name="connsiteX588" fmla="*/ 19532 w 291971"/>
                  <a:gd name="connsiteY588" fmla="*/ 241268 h 303204"/>
                  <a:gd name="connsiteX589" fmla="*/ 19127 w 291971"/>
                  <a:gd name="connsiteY589" fmla="*/ 232767 h 303204"/>
                  <a:gd name="connsiteX590" fmla="*/ 20342 w 291971"/>
                  <a:gd name="connsiteY590" fmla="*/ 230338 h 303204"/>
                  <a:gd name="connsiteX591" fmla="*/ 26414 w 291971"/>
                  <a:gd name="connsiteY591" fmla="*/ 225885 h 303204"/>
                  <a:gd name="connsiteX592" fmla="*/ 23176 w 291971"/>
                  <a:gd name="connsiteY592" fmla="*/ 227100 h 303204"/>
                  <a:gd name="connsiteX593" fmla="*/ 19532 w 291971"/>
                  <a:gd name="connsiteY593" fmla="*/ 229124 h 303204"/>
                  <a:gd name="connsiteX594" fmla="*/ 19532 w 291971"/>
                  <a:gd name="connsiteY594" fmla="*/ 229934 h 303204"/>
                  <a:gd name="connsiteX595" fmla="*/ 18723 w 291971"/>
                  <a:gd name="connsiteY595" fmla="*/ 228314 h 303204"/>
                  <a:gd name="connsiteX596" fmla="*/ 19532 w 291971"/>
                  <a:gd name="connsiteY596" fmla="*/ 223861 h 303204"/>
                  <a:gd name="connsiteX597" fmla="*/ 20342 w 291971"/>
                  <a:gd name="connsiteY597" fmla="*/ 221837 h 303204"/>
                  <a:gd name="connsiteX598" fmla="*/ 21961 w 291971"/>
                  <a:gd name="connsiteY598" fmla="*/ 216980 h 303204"/>
                  <a:gd name="connsiteX599" fmla="*/ 23985 w 291971"/>
                  <a:gd name="connsiteY599" fmla="*/ 215765 h 303204"/>
                  <a:gd name="connsiteX600" fmla="*/ 27224 w 291971"/>
                  <a:gd name="connsiteY600" fmla="*/ 214146 h 303204"/>
                  <a:gd name="connsiteX601" fmla="*/ 27224 w 291971"/>
                  <a:gd name="connsiteY601" fmla="*/ 211717 h 303204"/>
                  <a:gd name="connsiteX602" fmla="*/ 27224 w 291971"/>
                  <a:gd name="connsiteY602" fmla="*/ 210503 h 303204"/>
                  <a:gd name="connsiteX603" fmla="*/ 28033 w 291971"/>
                  <a:gd name="connsiteY603" fmla="*/ 206859 h 303204"/>
                  <a:gd name="connsiteX604" fmla="*/ 30057 w 291971"/>
                  <a:gd name="connsiteY604" fmla="*/ 205645 h 303204"/>
                  <a:gd name="connsiteX605" fmla="*/ 33701 w 291971"/>
                  <a:gd name="connsiteY605" fmla="*/ 204835 h 303204"/>
                  <a:gd name="connsiteX606" fmla="*/ 39368 w 291971"/>
                  <a:gd name="connsiteY606" fmla="*/ 193095 h 303204"/>
                  <a:gd name="connsiteX607" fmla="*/ 37749 w 291971"/>
                  <a:gd name="connsiteY607" fmla="*/ 189047 h 303204"/>
                  <a:gd name="connsiteX608" fmla="*/ 37749 w 291971"/>
                  <a:gd name="connsiteY608" fmla="*/ 187023 h 303204"/>
                  <a:gd name="connsiteX609" fmla="*/ 37749 w 291971"/>
                  <a:gd name="connsiteY609" fmla="*/ 185404 h 303204"/>
                  <a:gd name="connsiteX610" fmla="*/ 35725 w 291971"/>
                  <a:gd name="connsiteY610" fmla="*/ 186619 h 303204"/>
                  <a:gd name="connsiteX611" fmla="*/ 23176 w 291971"/>
                  <a:gd name="connsiteY611" fmla="*/ 193095 h 303204"/>
                  <a:gd name="connsiteX612" fmla="*/ 21961 w 291971"/>
                  <a:gd name="connsiteY612" fmla="*/ 193905 h 303204"/>
                  <a:gd name="connsiteX613" fmla="*/ 21961 w 291971"/>
                  <a:gd name="connsiteY613" fmla="*/ 194310 h 303204"/>
                  <a:gd name="connsiteX614" fmla="*/ 21151 w 291971"/>
                  <a:gd name="connsiteY614" fmla="*/ 195120 h 303204"/>
                  <a:gd name="connsiteX615" fmla="*/ 19532 w 291971"/>
                  <a:gd name="connsiteY615" fmla="*/ 197953 h 303204"/>
                  <a:gd name="connsiteX616" fmla="*/ 19532 w 291971"/>
                  <a:gd name="connsiteY616" fmla="*/ 201597 h 303204"/>
                  <a:gd name="connsiteX617" fmla="*/ 16294 w 291971"/>
                  <a:gd name="connsiteY617" fmla="*/ 198358 h 303204"/>
                  <a:gd name="connsiteX618" fmla="*/ 15484 w 291971"/>
                  <a:gd name="connsiteY618" fmla="*/ 192691 h 303204"/>
                  <a:gd name="connsiteX619" fmla="*/ 14270 w 291971"/>
                  <a:gd name="connsiteY619" fmla="*/ 191881 h 303204"/>
                  <a:gd name="connsiteX620" fmla="*/ 13055 w 291971"/>
                  <a:gd name="connsiteY620" fmla="*/ 191881 h 303204"/>
                  <a:gd name="connsiteX621" fmla="*/ 3745 w 291971"/>
                  <a:gd name="connsiteY621" fmla="*/ 186619 h 303204"/>
                  <a:gd name="connsiteX622" fmla="*/ 2530 w 291971"/>
                  <a:gd name="connsiteY622" fmla="*/ 169212 h 303204"/>
                  <a:gd name="connsiteX623" fmla="*/ 11031 w 291971"/>
                  <a:gd name="connsiteY623" fmla="*/ 149781 h 303204"/>
                  <a:gd name="connsiteX624" fmla="*/ 10626 w 291971"/>
                  <a:gd name="connsiteY624" fmla="*/ 147352 h 303204"/>
                  <a:gd name="connsiteX625" fmla="*/ 11841 w 291971"/>
                  <a:gd name="connsiteY625" fmla="*/ 147352 h 303204"/>
                  <a:gd name="connsiteX626" fmla="*/ 15079 w 291971"/>
                  <a:gd name="connsiteY626" fmla="*/ 150995 h 303204"/>
                  <a:gd name="connsiteX627" fmla="*/ 16699 w 291971"/>
                  <a:gd name="connsiteY627" fmla="*/ 153829 h 303204"/>
                  <a:gd name="connsiteX628" fmla="*/ 19532 w 291971"/>
                  <a:gd name="connsiteY628" fmla="*/ 151400 h 303204"/>
                  <a:gd name="connsiteX629" fmla="*/ 34510 w 291971"/>
                  <a:gd name="connsiteY629" fmla="*/ 135207 h 303204"/>
                  <a:gd name="connsiteX630" fmla="*/ 37749 w 291971"/>
                  <a:gd name="connsiteY630" fmla="*/ 129945 h 303204"/>
                  <a:gd name="connsiteX631" fmla="*/ 37749 w 291971"/>
                  <a:gd name="connsiteY631" fmla="*/ 124682 h 303204"/>
                  <a:gd name="connsiteX632" fmla="*/ 32486 w 291971"/>
                  <a:gd name="connsiteY632" fmla="*/ 121039 h 303204"/>
                  <a:gd name="connsiteX633" fmla="*/ 28843 w 291971"/>
                  <a:gd name="connsiteY633" fmla="*/ 121849 h 303204"/>
                  <a:gd name="connsiteX634" fmla="*/ 28033 w 291971"/>
                  <a:gd name="connsiteY634" fmla="*/ 122658 h 303204"/>
                  <a:gd name="connsiteX635" fmla="*/ 27629 w 291971"/>
                  <a:gd name="connsiteY635" fmla="*/ 122658 h 303204"/>
                  <a:gd name="connsiteX636" fmla="*/ 26819 w 291971"/>
                  <a:gd name="connsiteY636" fmla="*/ 127111 h 303204"/>
                  <a:gd name="connsiteX637" fmla="*/ 26819 w 291971"/>
                  <a:gd name="connsiteY637" fmla="*/ 129945 h 303204"/>
                  <a:gd name="connsiteX638" fmla="*/ 23580 w 291971"/>
                  <a:gd name="connsiteY638" fmla="*/ 128326 h 303204"/>
                  <a:gd name="connsiteX639" fmla="*/ 20747 w 291971"/>
                  <a:gd name="connsiteY639" fmla="*/ 123063 h 303204"/>
                  <a:gd name="connsiteX640" fmla="*/ 20342 w 291971"/>
                  <a:gd name="connsiteY640" fmla="*/ 118610 h 303204"/>
                  <a:gd name="connsiteX641" fmla="*/ 19532 w 291971"/>
                  <a:gd name="connsiteY641" fmla="*/ 118610 h 303204"/>
                  <a:gd name="connsiteX642" fmla="*/ 14270 w 291971"/>
                  <a:gd name="connsiteY642" fmla="*/ 113348 h 303204"/>
                  <a:gd name="connsiteX643" fmla="*/ 13460 w 291971"/>
                  <a:gd name="connsiteY643" fmla="*/ 110514 h 303204"/>
                  <a:gd name="connsiteX644" fmla="*/ 14675 w 291971"/>
                  <a:gd name="connsiteY644" fmla="*/ 110109 h 303204"/>
                  <a:gd name="connsiteX645" fmla="*/ 13055 w 291971"/>
                  <a:gd name="connsiteY645" fmla="*/ 108490 h 303204"/>
                  <a:gd name="connsiteX646" fmla="*/ 10221 w 291971"/>
                  <a:gd name="connsiteY646" fmla="*/ 99179 h 303204"/>
                  <a:gd name="connsiteX647" fmla="*/ 11841 w 291971"/>
                  <a:gd name="connsiteY647" fmla="*/ 96750 h 303204"/>
                  <a:gd name="connsiteX648" fmla="*/ 11841 w 291971"/>
                  <a:gd name="connsiteY648" fmla="*/ 97560 h 303204"/>
                  <a:gd name="connsiteX649" fmla="*/ 14675 w 291971"/>
                  <a:gd name="connsiteY649" fmla="*/ 100798 h 303204"/>
                  <a:gd name="connsiteX650" fmla="*/ 30057 w 291971"/>
                  <a:gd name="connsiteY650" fmla="*/ 107275 h 303204"/>
                  <a:gd name="connsiteX651" fmla="*/ 32891 w 291971"/>
                  <a:gd name="connsiteY651" fmla="*/ 108085 h 303204"/>
                  <a:gd name="connsiteX652" fmla="*/ 33701 w 291971"/>
                  <a:gd name="connsiteY652" fmla="*/ 104442 h 303204"/>
                  <a:gd name="connsiteX653" fmla="*/ 35320 w 291971"/>
                  <a:gd name="connsiteY653" fmla="*/ 102013 h 303204"/>
                  <a:gd name="connsiteX654" fmla="*/ 36130 w 291971"/>
                  <a:gd name="connsiteY654" fmla="*/ 102013 h 303204"/>
                  <a:gd name="connsiteX655" fmla="*/ 38963 w 291971"/>
                  <a:gd name="connsiteY655" fmla="*/ 99989 h 303204"/>
                  <a:gd name="connsiteX656" fmla="*/ 38963 w 291971"/>
                  <a:gd name="connsiteY656" fmla="*/ 104846 h 303204"/>
                  <a:gd name="connsiteX657" fmla="*/ 40582 w 291971"/>
                  <a:gd name="connsiteY657" fmla="*/ 108895 h 303204"/>
                  <a:gd name="connsiteX658" fmla="*/ 47060 w 291971"/>
                  <a:gd name="connsiteY658" fmla="*/ 119420 h 303204"/>
                  <a:gd name="connsiteX659" fmla="*/ 37749 w 291971"/>
                  <a:gd name="connsiteY659" fmla="*/ 144113 h 303204"/>
                  <a:gd name="connsiteX660" fmla="*/ 36534 w 291971"/>
                  <a:gd name="connsiteY660" fmla="*/ 145328 h 303204"/>
                  <a:gd name="connsiteX661" fmla="*/ 35320 w 291971"/>
                  <a:gd name="connsiteY661" fmla="*/ 147352 h 303204"/>
                  <a:gd name="connsiteX662" fmla="*/ 36939 w 291971"/>
                  <a:gd name="connsiteY662" fmla="*/ 147352 h 303204"/>
                  <a:gd name="connsiteX663" fmla="*/ 41797 w 291971"/>
                  <a:gd name="connsiteY663" fmla="*/ 146137 h 303204"/>
                  <a:gd name="connsiteX664" fmla="*/ 48679 w 291971"/>
                  <a:gd name="connsiteY664" fmla="*/ 144923 h 303204"/>
                  <a:gd name="connsiteX665" fmla="*/ 51108 w 291971"/>
                  <a:gd name="connsiteY665" fmla="*/ 144113 h 303204"/>
                  <a:gd name="connsiteX666" fmla="*/ 51917 w 291971"/>
                  <a:gd name="connsiteY666" fmla="*/ 144113 h 303204"/>
                  <a:gd name="connsiteX667" fmla="*/ 50703 w 291971"/>
                  <a:gd name="connsiteY667" fmla="*/ 146137 h 303204"/>
                  <a:gd name="connsiteX668" fmla="*/ 39368 w 291971"/>
                  <a:gd name="connsiteY668" fmla="*/ 154638 h 303204"/>
                  <a:gd name="connsiteX669" fmla="*/ 36939 w 291971"/>
                  <a:gd name="connsiteY669" fmla="*/ 155853 h 303204"/>
                  <a:gd name="connsiteX670" fmla="*/ 38963 w 291971"/>
                  <a:gd name="connsiteY670" fmla="*/ 155853 h 303204"/>
                  <a:gd name="connsiteX671" fmla="*/ 43416 w 291971"/>
                  <a:gd name="connsiteY671" fmla="*/ 155853 h 303204"/>
                  <a:gd name="connsiteX672" fmla="*/ 43416 w 291971"/>
                  <a:gd name="connsiteY672" fmla="*/ 156662 h 303204"/>
                  <a:gd name="connsiteX673" fmla="*/ 40582 w 291971"/>
                  <a:gd name="connsiteY673" fmla="*/ 159091 h 303204"/>
                  <a:gd name="connsiteX674" fmla="*/ 33701 w 291971"/>
                  <a:gd name="connsiteY674" fmla="*/ 162735 h 303204"/>
                  <a:gd name="connsiteX675" fmla="*/ 27629 w 291971"/>
                  <a:gd name="connsiteY675" fmla="*/ 162735 h 303204"/>
                  <a:gd name="connsiteX676" fmla="*/ 28033 w 291971"/>
                  <a:gd name="connsiteY676" fmla="*/ 164354 h 303204"/>
                  <a:gd name="connsiteX677" fmla="*/ 29248 w 291971"/>
                  <a:gd name="connsiteY677" fmla="*/ 170426 h 303204"/>
                  <a:gd name="connsiteX678" fmla="*/ 27629 w 291971"/>
                  <a:gd name="connsiteY678" fmla="*/ 174070 h 303204"/>
                  <a:gd name="connsiteX679" fmla="*/ 26819 w 291971"/>
                  <a:gd name="connsiteY679" fmla="*/ 172855 h 303204"/>
                  <a:gd name="connsiteX680" fmla="*/ 23176 w 291971"/>
                  <a:gd name="connsiteY680" fmla="*/ 168402 h 303204"/>
                  <a:gd name="connsiteX681" fmla="*/ 20342 w 291971"/>
                  <a:gd name="connsiteY681" fmla="*/ 167592 h 303204"/>
                  <a:gd name="connsiteX682" fmla="*/ 19127 w 291971"/>
                  <a:gd name="connsiteY682" fmla="*/ 167188 h 303204"/>
                  <a:gd name="connsiteX683" fmla="*/ 14675 w 291971"/>
                  <a:gd name="connsiteY683" fmla="*/ 167997 h 303204"/>
                  <a:gd name="connsiteX684" fmla="*/ 11031 w 291971"/>
                  <a:gd name="connsiteY684" fmla="*/ 171640 h 303204"/>
                  <a:gd name="connsiteX685" fmla="*/ 9412 w 291971"/>
                  <a:gd name="connsiteY685" fmla="*/ 176498 h 303204"/>
                  <a:gd name="connsiteX686" fmla="*/ 9817 w 291971"/>
                  <a:gd name="connsiteY686" fmla="*/ 178522 h 303204"/>
                  <a:gd name="connsiteX687" fmla="*/ 12246 w 291971"/>
                  <a:gd name="connsiteY687" fmla="*/ 181761 h 303204"/>
                  <a:gd name="connsiteX688" fmla="*/ 22771 w 291971"/>
                  <a:gd name="connsiteY688" fmla="*/ 183380 h 303204"/>
                  <a:gd name="connsiteX689" fmla="*/ 30057 w 291971"/>
                  <a:gd name="connsiteY689" fmla="*/ 178927 h 303204"/>
                  <a:gd name="connsiteX690" fmla="*/ 32081 w 291971"/>
                  <a:gd name="connsiteY690" fmla="*/ 177308 h 303204"/>
                  <a:gd name="connsiteX691" fmla="*/ 45440 w 291971"/>
                  <a:gd name="connsiteY691" fmla="*/ 161925 h 303204"/>
                  <a:gd name="connsiteX692" fmla="*/ 57990 w 291971"/>
                  <a:gd name="connsiteY692" fmla="*/ 149376 h 303204"/>
                  <a:gd name="connsiteX693" fmla="*/ 68919 w 291971"/>
                  <a:gd name="connsiteY693" fmla="*/ 136827 h 303204"/>
                  <a:gd name="connsiteX694" fmla="*/ 73372 w 291971"/>
                  <a:gd name="connsiteY694" fmla="*/ 132374 h 303204"/>
                  <a:gd name="connsiteX695" fmla="*/ 69729 w 291971"/>
                  <a:gd name="connsiteY695" fmla="*/ 126302 h 303204"/>
                  <a:gd name="connsiteX696" fmla="*/ 66491 w 291971"/>
                  <a:gd name="connsiteY696" fmla="*/ 123063 h 303204"/>
                  <a:gd name="connsiteX697" fmla="*/ 65276 w 291971"/>
                  <a:gd name="connsiteY697" fmla="*/ 120229 h 303204"/>
                  <a:gd name="connsiteX698" fmla="*/ 67300 w 291971"/>
                  <a:gd name="connsiteY698" fmla="*/ 113348 h 303204"/>
                  <a:gd name="connsiteX699" fmla="*/ 66086 w 291971"/>
                  <a:gd name="connsiteY699" fmla="*/ 113752 h 303204"/>
                  <a:gd name="connsiteX700" fmla="*/ 65276 w 291971"/>
                  <a:gd name="connsiteY700" fmla="*/ 114967 h 303204"/>
                  <a:gd name="connsiteX701" fmla="*/ 63657 w 291971"/>
                  <a:gd name="connsiteY701" fmla="*/ 116586 h 303204"/>
                  <a:gd name="connsiteX702" fmla="*/ 62442 w 291971"/>
                  <a:gd name="connsiteY702" fmla="*/ 114562 h 303204"/>
                  <a:gd name="connsiteX703" fmla="*/ 62442 w 291971"/>
                  <a:gd name="connsiteY703" fmla="*/ 113752 h 303204"/>
                  <a:gd name="connsiteX704" fmla="*/ 61228 w 291971"/>
                  <a:gd name="connsiteY704" fmla="*/ 106466 h 303204"/>
                  <a:gd name="connsiteX705" fmla="*/ 57990 w 291971"/>
                  <a:gd name="connsiteY705" fmla="*/ 101203 h 303204"/>
                  <a:gd name="connsiteX706" fmla="*/ 57990 w 291971"/>
                  <a:gd name="connsiteY706" fmla="*/ 99989 h 303204"/>
                  <a:gd name="connsiteX707" fmla="*/ 60014 w 291971"/>
                  <a:gd name="connsiteY707" fmla="*/ 100798 h 303204"/>
                  <a:gd name="connsiteX708" fmla="*/ 61228 w 291971"/>
                  <a:gd name="connsiteY708" fmla="*/ 100798 h 303204"/>
                  <a:gd name="connsiteX709" fmla="*/ 59609 w 291971"/>
                  <a:gd name="connsiteY709" fmla="*/ 99179 h 303204"/>
                  <a:gd name="connsiteX710" fmla="*/ 55965 w 291971"/>
                  <a:gd name="connsiteY710" fmla="*/ 93107 h 303204"/>
                  <a:gd name="connsiteX711" fmla="*/ 62442 w 291971"/>
                  <a:gd name="connsiteY711" fmla="*/ 89464 h 303204"/>
                  <a:gd name="connsiteX712" fmla="*/ 62038 w 291971"/>
                  <a:gd name="connsiteY712" fmla="*/ 86225 h 303204"/>
                  <a:gd name="connsiteX713" fmla="*/ 60418 w 291971"/>
                  <a:gd name="connsiteY713" fmla="*/ 85415 h 303204"/>
                  <a:gd name="connsiteX714" fmla="*/ 60418 w 291971"/>
                  <a:gd name="connsiteY714" fmla="*/ 84606 h 303204"/>
                  <a:gd name="connsiteX715" fmla="*/ 55965 w 291971"/>
                  <a:gd name="connsiteY715" fmla="*/ 80153 h 303204"/>
                  <a:gd name="connsiteX716" fmla="*/ 55156 w 291971"/>
                  <a:gd name="connsiteY716" fmla="*/ 79343 h 303204"/>
                  <a:gd name="connsiteX717" fmla="*/ 52727 w 291971"/>
                  <a:gd name="connsiteY717" fmla="*/ 78129 h 303204"/>
                  <a:gd name="connsiteX718" fmla="*/ 53132 w 291971"/>
                  <a:gd name="connsiteY718" fmla="*/ 76914 h 303204"/>
                  <a:gd name="connsiteX719" fmla="*/ 52727 w 291971"/>
                  <a:gd name="connsiteY719" fmla="*/ 75700 h 303204"/>
                  <a:gd name="connsiteX720" fmla="*/ 52727 w 291971"/>
                  <a:gd name="connsiteY720" fmla="*/ 73676 h 303204"/>
                  <a:gd name="connsiteX721" fmla="*/ 52727 w 291971"/>
                  <a:gd name="connsiteY721" fmla="*/ 71247 h 303204"/>
                  <a:gd name="connsiteX722" fmla="*/ 53536 w 291971"/>
                  <a:gd name="connsiteY722" fmla="*/ 71247 h 303204"/>
                  <a:gd name="connsiteX723" fmla="*/ 54751 w 291971"/>
                  <a:gd name="connsiteY723" fmla="*/ 68413 h 303204"/>
                  <a:gd name="connsiteX724" fmla="*/ 54751 w 291971"/>
                  <a:gd name="connsiteY724" fmla="*/ 66389 h 303204"/>
                  <a:gd name="connsiteX725" fmla="*/ 55965 w 291971"/>
                  <a:gd name="connsiteY725" fmla="*/ 65580 h 303204"/>
                  <a:gd name="connsiteX726" fmla="*/ 56370 w 291971"/>
                  <a:gd name="connsiteY726" fmla="*/ 63556 h 303204"/>
                  <a:gd name="connsiteX727" fmla="*/ 57585 w 291971"/>
                  <a:gd name="connsiteY727" fmla="*/ 62746 h 303204"/>
                  <a:gd name="connsiteX728" fmla="*/ 59609 w 291971"/>
                  <a:gd name="connsiteY728" fmla="*/ 60722 h 303204"/>
                  <a:gd name="connsiteX729" fmla="*/ 59609 w 291971"/>
                  <a:gd name="connsiteY729" fmla="*/ 59507 h 303204"/>
                  <a:gd name="connsiteX730" fmla="*/ 62442 w 291971"/>
                  <a:gd name="connsiteY730" fmla="*/ 58698 h 303204"/>
                  <a:gd name="connsiteX731" fmla="*/ 62442 w 291971"/>
                  <a:gd name="connsiteY731" fmla="*/ 56269 h 303204"/>
                  <a:gd name="connsiteX732" fmla="*/ 61633 w 291971"/>
                  <a:gd name="connsiteY732" fmla="*/ 55459 h 303204"/>
                  <a:gd name="connsiteX733" fmla="*/ 61633 w 291971"/>
                  <a:gd name="connsiteY733" fmla="*/ 54245 h 303204"/>
                  <a:gd name="connsiteX734" fmla="*/ 60014 w 291971"/>
                  <a:gd name="connsiteY734" fmla="*/ 51411 h 303204"/>
                  <a:gd name="connsiteX735" fmla="*/ 60014 w 291971"/>
                  <a:gd name="connsiteY735" fmla="*/ 50197 h 303204"/>
                  <a:gd name="connsiteX736" fmla="*/ 62442 w 291971"/>
                  <a:gd name="connsiteY736" fmla="*/ 48982 h 303204"/>
                  <a:gd name="connsiteX737" fmla="*/ 63252 w 291971"/>
                  <a:gd name="connsiteY737" fmla="*/ 48982 h 303204"/>
                  <a:gd name="connsiteX738" fmla="*/ 64871 w 291971"/>
                  <a:gd name="connsiteY738" fmla="*/ 48173 h 303204"/>
                  <a:gd name="connsiteX739" fmla="*/ 66895 w 291971"/>
                  <a:gd name="connsiteY739" fmla="*/ 49387 h 303204"/>
                  <a:gd name="connsiteX740" fmla="*/ 68515 w 291971"/>
                  <a:gd name="connsiteY740" fmla="*/ 52221 h 303204"/>
                  <a:gd name="connsiteX741" fmla="*/ 69324 w 291971"/>
                  <a:gd name="connsiteY741" fmla="*/ 54650 h 303204"/>
                  <a:gd name="connsiteX742" fmla="*/ 69324 w 291971"/>
                  <a:gd name="connsiteY742" fmla="*/ 55055 h 303204"/>
                  <a:gd name="connsiteX743" fmla="*/ 70134 w 291971"/>
                  <a:gd name="connsiteY743" fmla="*/ 55459 h 303204"/>
                  <a:gd name="connsiteX744" fmla="*/ 70539 w 291971"/>
                  <a:gd name="connsiteY744" fmla="*/ 55459 h 303204"/>
                  <a:gd name="connsiteX745" fmla="*/ 72967 w 291971"/>
                  <a:gd name="connsiteY745" fmla="*/ 55459 h 303204"/>
                  <a:gd name="connsiteX746" fmla="*/ 74587 w 291971"/>
                  <a:gd name="connsiteY746" fmla="*/ 55055 h 303204"/>
                  <a:gd name="connsiteX747" fmla="*/ 76611 w 291971"/>
                  <a:gd name="connsiteY747" fmla="*/ 55055 h 303204"/>
                  <a:gd name="connsiteX748" fmla="*/ 80659 w 291971"/>
                  <a:gd name="connsiteY748" fmla="*/ 55459 h 303204"/>
                  <a:gd name="connsiteX749" fmla="*/ 81873 w 291971"/>
                  <a:gd name="connsiteY749" fmla="*/ 56269 h 303204"/>
                  <a:gd name="connsiteX750" fmla="*/ 83493 w 291971"/>
                  <a:gd name="connsiteY750" fmla="*/ 56269 h 303204"/>
                  <a:gd name="connsiteX751" fmla="*/ 85517 w 291971"/>
                  <a:gd name="connsiteY751" fmla="*/ 57483 h 303204"/>
                  <a:gd name="connsiteX752" fmla="*/ 87136 w 291971"/>
                  <a:gd name="connsiteY752" fmla="*/ 59103 h 303204"/>
                  <a:gd name="connsiteX753" fmla="*/ 88755 w 291971"/>
                  <a:gd name="connsiteY753" fmla="*/ 60317 h 303204"/>
                  <a:gd name="connsiteX754" fmla="*/ 88755 w 291971"/>
                  <a:gd name="connsiteY754" fmla="*/ 61532 h 303204"/>
                  <a:gd name="connsiteX755" fmla="*/ 89160 w 291971"/>
                  <a:gd name="connsiteY755" fmla="*/ 62746 h 303204"/>
                  <a:gd name="connsiteX756" fmla="*/ 89160 w 291971"/>
                  <a:gd name="connsiteY756" fmla="*/ 65175 h 303204"/>
                  <a:gd name="connsiteX757" fmla="*/ 89160 w 291971"/>
                  <a:gd name="connsiteY757" fmla="*/ 67604 h 303204"/>
                  <a:gd name="connsiteX758" fmla="*/ 90375 w 291971"/>
                  <a:gd name="connsiteY758" fmla="*/ 72866 h 303204"/>
                  <a:gd name="connsiteX759" fmla="*/ 89565 w 291971"/>
                  <a:gd name="connsiteY759" fmla="*/ 75700 h 303204"/>
                  <a:gd name="connsiteX760" fmla="*/ 91184 w 291971"/>
                  <a:gd name="connsiteY760" fmla="*/ 77319 h 303204"/>
                  <a:gd name="connsiteX761" fmla="*/ 97256 w 291971"/>
                  <a:gd name="connsiteY761" fmla="*/ 75700 h 303204"/>
                  <a:gd name="connsiteX762" fmla="*/ 99685 w 291971"/>
                  <a:gd name="connsiteY762" fmla="*/ 75700 h 303204"/>
                  <a:gd name="connsiteX763" fmla="*/ 100495 w 291971"/>
                  <a:gd name="connsiteY763" fmla="*/ 77724 h 303204"/>
                  <a:gd name="connsiteX764" fmla="*/ 100900 w 291971"/>
                  <a:gd name="connsiteY764" fmla="*/ 82582 h 303204"/>
                  <a:gd name="connsiteX765" fmla="*/ 100900 w 291971"/>
                  <a:gd name="connsiteY765" fmla="*/ 85415 h 303204"/>
                  <a:gd name="connsiteX766" fmla="*/ 103328 w 291971"/>
                  <a:gd name="connsiteY766" fmla="*/ 82582 h 303204"/>
                  <a:gd name="connsiteX767" fmla="*/ 104543 w 291971"/>
                  <a:gd name="connsiteY767" fmla="*/ 84606 h 303204"/>
                  <a:gd name="connsiteX768" fmla="*/ 104543 w 291971"/>
                  <a:gd name="connsiteY768" fmla="*/ 88249 h 303204"/>
                  <a:gd name="connsiteX769" fmla="*/ 104138 w 291971"/>
                  <a:gd name="connsiteY769" fmla="*/ 90273 h 303204"/>
                  <a:gd name="connsiteX770" fmla="*/ 106972 w 291971"/>
                  <a:gd name="connsiteY770" fmla="*/ 93107 h 303204"/>
                  <a:gd name="connsiteX771" fmla="*/ 110615 w 291971"/>
                  <a:gd name="connsiteY771" fmla="*/ 98370 h 303204"/>
                  <a:gd name="connsiteX772" fmla="*/ 110615 w 291971"/>
                  <a:gd name="connsiteY772" fmla="*/ 99179 h 303204"/>
                  <a:gd name="connsiteX773" fmla="*/ 108996 w 291971"/>
                  <a:gd name="connsiteY773" fmla="*/ 99179 h 303204"/>
                  <a:gd name="connsiteX774" fmla="*/ 110615 w 291971"/>
                  <a:gd name="connsiteY774" fmla="*/ 100798 h 303204"/>
                  <a:gd name="connsiteX775" fmla="*/ 114258 w 291971"/>
                  <a:gd name="connsiteY775" fmla="*/ 114967 h 303204"/>
                  <a:gd name="connsiteX776" fmla="*/ 114258 w 291971"/>
                  <a:gd name="connsiteY776" fmla="*/ 115776 h 303204"/>
                  <a:gd name="connsiteX777" fmla="*/ 113044 w 291971"/>
                  <a:gd name="connsiteY777" fmla="*/ 114967 h 303204"/>
                  <a:gd name="connsiteX778" fmla="*/ 109805 w 291971"/>
                  <a:gd name="connsiteY778" fmla="*/ 112133 h 303204"/>
                  <a:gd name="connsiteX779" fmla="*/ 109805 w 291971"/>
                  <a:gd name="connsiteY779" fmla="*/ 113348 h 303204"/>
                  <a:gd name="connsiteX780" fmla="*/ 111830 w 291971"/>
                  <a:gd name="connsiteY780" fmla="*/ 120229 h 303204"/>
                  <a:gd name="connsiteX781" fmla="*/ 112639 w 291971"/>
                  <a:gd name="connsiteY781" fmla="*/ 121849 h 303204"/>
                  <a:gd name="connsiteX782" fmla="*/ 114663 w 291971"/>
                  <a:gd name="connsiteY782" fmla="*/ 123063 h 303204"/>
                  <a:gd name="connsiteX783" fmla="*/ 117092 w 291971"/>
                  <a:gd name="connsiteY783" fmla="*/ 123063 h 303204"/>
                  <a:gd name="connsiteX784" fmla="*/ 117902 w 291971"/>
                  <a:gd name="connsiteY784" fmla="*/ 123063 h 303204"/>
                  <a:gd name="connsiteX785" fmla="*/ 123974 w 291971"/>
                  <a:gd name="connsiteY785" fmla="*/ 120634 h 303204"/>
                  <a:gd name="connsiteX786" fmla="*/ 133285 w 291971"/>
                  <a:gd name="connsiteY786" fmla="*/ 119015 h 303204"/>
                  <a:gd name="connsiteX787" fmla="*/ 135309 w 291971"/>
                  <a:gd name="connsiteY787" fmla="*/ 118205 h 303204"/>
                  <a:gd name="connsiteX788" fmla="*/ 136928 w 291971"/>
                  <a:gd name="connsiteY788" fmla="*/ 116991 h 303204"/>
                  <a:gd name="connsiteX789" fmla="*/ 134499 w 291971"/>
                  <a:gd name="connsiteY789" fmla="*/ 114157 h 303204"/>
                  <a:gd name="connsiteX790" fmla="*/ 133689 w 291971"/>
                  <a:gd name="connsiteY790" fmla="*/ 112133 h 303204"/>
                  <a:gd name="connsiteX791" fmla="*/ 132880 w 291971"/>
                  <a:gd name="connsiteY791" fmla="*/ 110514 h 303204"/>
                  <a:gd name="connsiteX792" fmla="*/ 132880 w 291971"/>
                  <a:gd name="connsiteY792" fmla="*/ 106061 h 303204"/>
                  <a:gd name="connsiteX793" fmla="*/ 137333 w 291971"/>
                  <a:gd name="connsiteY793" fmla="*/ 102418 h 303204"/>
                  <a:gd name="connsiteX794" fmla="*/ 137333 w 291971"/>
                  <a:gd name="connsiteY794" fmla="*/ 102418 h 303204"/>
                  <a:gd name="connsiteX795" fmla="*/ 130856 w 291971"/>
                  <a:gd name="connsiteY795" fmla="*/ 97155 h 303204"/>
                  <a:gd name="connsiteX796" fmla="*/ 131665 w 291971"/>
                  <a:gd name="connsiteY796" fmla="*/ 93917 h 303204"/>
                  <a:gd name="connsiteX797" fmla="*/ 132070 w 291971"/>
                  <a:gd name="connsiteY797" fmla="*/ 91892 h 303204"/>
                  <a:gd name="connsiteX798" fmla="*/ 131665 w 291971"/>
                  <a:gd name="connsiteY798" fmla="*/ 87844 h 303204"/>
                  <a:gd name="connsiteX799" fmla="*/ 130451 w 291971"/>
                  <a:gd name="connsiteY799" fmla="*/ 84201 h 303204"/>
                  <a:gd name="connsiteX800" fmla="*/ 128427 w 291971"/>
                  <a:gd name="connsiteY800" fmla="*/ 82177 h 303204"/>
                  <a:gd name="connsiteX801" fmla="*/ 127212 w 291971"/>
                  <a:gd name="connsiteY801" fmla="*/ 78129 h 303204"/>
                  <a:gd name="connsiteX802" fmla="*/ 123164 w 291971"/>
                  <a:gd name="connsiteY802" fmla="*/ 72057 h 303204"/>
                  <a:gd name="connsiteX803" fmla="*/ 125188 w 291971"/>
                  <a:gd name="connsiteY803" fmla="*/ 66794 h 303204"/>
                  <a:gd name="connsiteX804" fmla="*/ 123974 w 291971"/>
                  <a:gd name="connsiteY804" fmla="*/ 63960 h 303204"/>
                  <a:gd name="connsiteX805" fmla="*/ 126403 w 291971"/>
                  <a:gd name="connsiteY805" fmla="*/ 56674 h 303204"/>
                  <a:gd name="connsiteX806" fmla="*/ 128022 w 291971"/>
                  <a:gd name="connsiteY806" fmla="*/ 52221 h 303204"/>
                  <a:gd name="connsiteX807" fmla="*/ 130046 w 291971"/>
                  <a:gd name="connsiteY807" fmla="*/ 50197 h 303204"/>
                  <a:gd name="connsiteX808" fmla="*/ 130046 w 291971"/>
                  <a:gd name="connsiteY808" fmla="*/ 48982 h 303204"/>
                  <a:gd name="connsiteX809" fmla="*/ 131665 w 291971"/>
                  <a:gd name="connsiteY809" fmla="*/ 46553 h 303204"/>
                  <a:gd name="connsiteX810" fmla="*/ 133689 w 291971"/>
                  <a:gd name="connsiteY810" fmla="*/ 45339 h 303204"/>
                  <a:gd name="connsiteX811" fmla="*/ 134094 w 291971"/>
                  <a:gd name="connsiteY811" fmla="*/ 43720 h 303204"/>
                  <a:gd name="connsiteX812" fmla="*/ 137333 w 291971"/>
                  <a:gd name="connsiteY812" fmla="*/ 40481 h 303204"/>
                  <a:gd name="connsiteX813" fmla="*/ 138142 w 291971"/>
                  <a:gd name="connsiteY813" fmla="*/ 40481 h 303204"/>
                  <a:gd name="connsiteX814" fmla="*/ 139357 w 291971"/>
                  <a:gd name="connsiteY814" fmla="*/ 38052 h 303204"/>
                  <a:gd name="connsiteX815" fmla="*/ 140571 w 291971"/>
                  <a:gd name="connsiteY815" fmla="*/ 36838 h 303204"/>
                  <a:gd name="connsiteX816" fmla="*/ 143000 w 291971"/>
                  <a:gd name="connsiteY816" fmla="*/ 36028 h 303204"/>
                  <a:gd name="connsiteX817" fmla="*/ 145024 w 291971"/>
                  <a:gd name="connsiteY817" fmla="*/ 33600 h 303204"/>
                  <a:gd name="connsiteX818" fmla="*/ 149072 w 291971"/>
                  <a:gd name="connsiteY818" fmla="*/ 31980 h 303204"/>
                  <a:gd name="connsiteX819" fmla="*/ 149882 w 291971"/>
                  <a:gd name="connsiteY819" fmla="*/ 30361 h 303204"/>
                  <a:gd name="connsiteX820" fmla="*/ 152311 w 291971"/>
                  <a:gd name="connsiteY820" fmla="*/ 28742 h 303204"/>
                  <a:gd name="connsiteX821" fmla="*/ 154335 w 291971"/>
                  <a:gd name="connsiteY821" fmla="*/ 28742 h 303204"/>
                  <a:gd name="connsiteX822" fmla="*/ 157573 w 291971"/>
                  <a:gd name="connsiteY822" fmla="*/ 26313 h 303204"/>
                  <a:gd name="connsiteX823" fmla="*/ 160002 w 291971"/>
                  <a:gd name="connsiteY823" fmla="*/ 26313 h 303204"/>
                  <a:gd name="connsiteX824" fmla="*/ 164050 w 291971"/>
                  <a:gd name="connsiteY824" fmla="*/ 23884 h 303204"/>
                  <a:gd name="connsiteX825" fmla="*/ 172551 w 291971"/>
                  <a:gd name="connsiteY825" fmla="*/ 26313 h 303204"/>
                  <a:gd name="connsiteX826" fmla="*/ 172551 w 291971"/>
                  <a:gd name="connsiteY826" fmla="*/ 23479 h 303204"/>
                  <a:gd name="connsiteX827" fmla="*/ 173766 w 291971"/>
                  <a:gd name="connsiteY827" fmla="*/ 19026 h 303204"/>
                  <a:gd name="connsiteX828" fmla="*/ 175385 w 291971"/>
                  <a:gd name="connsiteY828" fmla="*/ 16597 h 303204"/>
                  <a:gd name="connsiteX829" fmla="*/ 175385 w 291971"/>
                  <a:gd name="connsiteY829" fmla="*/ 15788 h 303204"/>
                  <a:gd name="connsiteX830" fmla="*/ 177004 w 291971"/>
                  <a:gd name="connsiteY830" fmla="*/ 12954 h 303204"/>
                  <a:gd name="connsiteX831" fmla="*/ 177004 w 291971"/>
                  <a:gd name="connsiteY831" fmla="*/ 12954 h 303204"/>
                  <a:gd name="connsiteX832" fmla="*/ 173361 w 291971"/>
                  <a:gd name="connsiteY832" fmla="*/ 14573 h 303204"/>
                  <a:gd name="connsiteX833" fmla="*/ 173361 w 291971"/>
                  <a:gd name="connsiteY833" fmla="*/ 2024 h 303204"/>
                  <a:gd name="connsiteX834" fmla="*/ 176600 w 291971"/>
                  <a:gd name="connsiteY834" fmla="*/ 3643 h 303204"/>
                  <a:gd name="connsiteX835" fmla="*/ 177814 w 291971"/>
                  <a:gd name="connsiteY835" fmla="*/ 4453 h 303204"/>
                  <a:gd name="connsiteX836" fmla="*/ 175790 w 291971"/>
                  <a:gd name="connsiteY836" fmla="*/ 810 h 303204"/>
                  <a:gd name="connsiteX837" fmla="*/ 176195 w 291971"/>
                  <a:gd name="connsiteY837" fmla="*/ 0 h 303204"/>
                  <a:gd name="connsiteX838" fmla="*/ 187934 w 291971"/>
                  <a:gd name="connsiteY838" fmla="*/ 0 h 303204"/>
                  <a:gd name="connsiteX839" fmla="*/ 181457 w 291971"/>
                  <a:gd name="connsiteY839" fmla="*/ 2834 h 303204"/>
                  <a:gd name="connsiteX840" fmla="*/ 171337 w 291971"/>
                  <a:gd name="connsiteY840" fmla="*/ 2834 h 303204"/>
                  <a:gd name="connsiteX841" fmla="*/ 171337 w 291971"/>
                  <a:gd name="connsiteY841" fmla="*/ 3643 h 303204"/>
                  <a:gd name="connsiteX842" fmla="*/ 173766 w 291971"/>
                  <a:gd name="connsiteY842" fmla="*/ 5263 h 303204"/>
                  <a:gd name="connsiteX843" fmla="*/ 173766 w 291971"/>
                  <a:gd name="connsiteY843" fmla="*/ 6072 h 303204"/>
                  <a:gd name="connsiteX844" fmla="*/ 174576 w 291971"/>
                  <a:gd name="connsiteY844" fmla="*/ 8096 h 303204"/>
                  <a:gd name="connsiteX845" fmla="*/ 172956 w 291971"/>
                  <a:gd name="connsiteY845" fmla="*/ 9311 h 303204"/>
                  <a:gd name="connsiteX846" fmla="*/ 170932 w 291971"/>
                  <a:gd name="connsiteY846" fmla="*/ 8501 h 303204"/>
                  <a:gd name="connsiteX847" fmla="*/ 169313 w 291971"/>
                  <a:gd name="connsiteY847" fmla="*/ 7287 h 303204"/>
                  <a:gd name="connsiteX848" fmla="*/ 167694 w 291971"/>
                  <a:gd name="connsiteY848" fmla="*/ 5263 h 303204"/>
                  <a:gd name="connsiteX849" fmla="*/ 167694 w 291971"/>
                  <a:gd name="connsiteY849" fmla="*/ 15383 h 303204"/>
                  <a:gd name="connsiteX850" fmla="*/ 168503 w 291971"/>
                  <a:gd name="connsiteY850" fmla="*/ 15383 h 303204"/>
                  <a:gd name="connsiteX851" fmla="*/ 169313 w 291971"/>
                  <a:gd name="connsiteY851" fmla="*/ 13764 h 303204"/>
                  <a:gd name="connsiteX852" fmla="*/ 173766 w 291971"/>
                  <a:gd name="connsiteY852" fmla="*/ 13359 h 303204"/>
                  <a:gd name="connsiteX853" fmla="*/ 173766 w 291971"/>
                  <a:gd name="connsiteY853" fmla="*/ 14573 h 303204"/>
                  <a:gd name="connsiteX854" fmla="*/ 171742 w 291971"/>
                  <a:gd name="connsiteY854" fmla="*/ 17407 h 303204"/>
                  <a:gd name="connsiteX855" fmla="*/ 170527 w 291971"/>
                  <a:gd name="connsiteY855" fmla="*/ 18621 h 303204"/>
                  <a:gd name="connsiteX856" fmla="*/ 174171 w 291971"/>
                  <a:gd name="connsiteY856" fmla="*/ 18621 h 303204"/>
                  <a:gd name="connsiteX857" fmla="*/ 173361 w 291971"/>
                  <a:gd name="connsiteY857" fmla="*/ 19026 h 303204"/>
                  <a:gd name="connsiteX858" fmla="*/ 170527 w 291971"/>
                  <a:gd name="connsiteY858" fmla="*/ 20645 h 303204"/>
                  <a:gd name="connsiteX859" fmla="*/ 170527 w 291971"/>
                  <a:gd name="connsiteY859" fmla="*/ 21455 h 303204"/>
                  <a:gd name="connsiteX860" fmla="*/ 168908 w 291971"/>
                  <a:gd name="connsiteY860" fmla="*/ 28742 h 303204"/>
                  <a:gd name="connsiteX861" fmla="*/ 171337 w 291971"/>
                  <a:gd name="connsiteY861" fmla="*/ 32385 h 303204"/>
                  <a:gd name="connsiteX862" fmla="*/ 172146 w 291971"/>
                  <a:gd name="connsiteY862" fmla="*/ 32385 h 303204"/>
                  <a:gd name="connsiteX863" fmla="*/ 172146 w 291971"/>
                  <a:gd name="connsiteY863" fmla="*/ 27932 h 303204"/>
                  <a:gd name="connsiteX864" fmla="*/ 172956 w 291971"/>
                  <a:gd name="connsiteY864" fmla="*/ 26313 h 303204"/>
                  <a:gd name="connsiteX865" fmla="*/ 169718 w 291971"/>
                  <a:gd name="connsiteY865" fmla="*/ 27122 h 303204"/>
                  <a:gd name="connsiteX866" fmla="*/ 169718 w 291971"/>
                  <a:gd name="connsiteY866" fmla="*/ 25098 h 303204"/>
                  <a:gd name="connsiteX867" fmla="*/ 174171 w 291971"/>
                  <a:gd name="connsiteY867" fmla="*/ 23884 h 303204"/>
                  <a:gd name="connsiteX868" fmla="*/ 174980 w 291971"/>
                  <a:gd name="connsiteY868" fmla="*/ 22670 h 303204"/>
                  <a:gd name="connsiteX869" fmla="*/ 174980 w 291971"/>
                  <a:gd name="connsiteY869" fmla="*/ 18217 h 303204"/>
                  <a:gd name="connsiteX870" fmla="*/ 177004 w 291971"/>
                  <a:gd name="connsiteY870" fmla="*/ 18217 h 303204"/>
                  <a:gd name="connsiteX871" fmla="*/ 178624 w 291971"/>
                  <a:gd name="connsiteY871" fmla="*/ 18217 h 303204"/>
                  <a:gd name="connsiteX872" fmla="*/ 181457 w 291971"/>
                  <a:gd name="connsiteY872" fmla="*/ 18217 h 303204"/>
                  <a:gd name="connsiteX873" fmla="*/ 181457 w 291971"/>
                  <a:gd name="connsiteY873" fmla="*/ 17407 h 303204"/>
                  <a:gd name="connsiteX874" fmla="*/ 180243 w 291971"/>
                  <a:gd name="connsiteY874" fmla="*/ 17407 h 303204"/>
                  <a:gd name="connsiteX875" fmla="*/ 179433 w 291971"/>
                  <a:gd name="connsiteY875" fmla="*/ 16193 h 303204"/>
                  <a:gd name="connsiteX876" fmla="*/ 178219 w 291971"/>
                  <a:gd name="connsiteY876" fmla="*/ 13359 h 303204"/>
                  <a:gd name="connsiteX877" fmla="*/ 179433 w 291971"/>
                  <a:gd name="connsiteY877" fmla="*/ 12144 h 303204"/>
                  <a:gd name="connsiteX878" fmla="*/ 181052 w 291971"/>
                  <a:gd name="connsiteY878" fmla="*/ 12549 h 303204"/>
                  <a:gd name="connsiteX879" fmla="*/ 182672 w 291971"/>
                  <a:gd name="connsiteY879" fmla="*/ 13764 h 303204"/>
                  <a:gd name="connsiteX880" fmla="*/ 183886 w 291971"/>
                  <a:gd name="connsiteY880" fmla="*/ 15383 h 303204"/>
                  <a:gd name="connsiteX881" fmla="*/ 183886 w 291971"/>
                  <a:gd name="connsiteY881" fmla="*/ 14573 h 303204"/>
                  <a:gd name="connsiteX882" fmla="*/ 183886 w 291971"/>
                  <a:gd name="connsiteY882" fmla="*/ 5667 h 303204"/>
                  <a:gd name="connsiteX883" fmla="*/ 183481 w 291971"/>
                  <a:gd name="connsiteY883" fmla="*/ 5667 h 303204"/>
                  <a:gd name="connsiteX884" fmla="*/ 181862 w 291971"/>
                  <a:gd name="connsiteY884" fmla="*/ 7691 h 303204"/>
                  <a:gd name="connsiteX885" fmla="*/ 179838 w 291971"/>
                  <a:gd name="connsiteY885" fmla="*/ 8501 h 303204"/>
                  <a:gd name="connsiteX886" fmla="*/ 178219 w 291971"/>
                  <a:gd name="connsiteY886" fmla="*/ 8501 h 303204"/>
                  <a:gd name="connsiteX887" fmla="*/ 178219 w 291971"/>
                  <a:gd name="connsiteY887" fmla="*/ 5263 h 303204"/>
                  <a:gd name="connsiteX888" fmla="*/ 178219 w 291971"/>
                  <a:gd name="connsiteY888" fmla="*/ 4858 h 303204"/>
                  <a:gd name="connsiteX889" fmla="*/ 179028 w 291971"/>
                  <a:gd name="connsiteY889" fmla="*/ 4858 h 303204"/>
                  <a:gd name="connsiteX890" fmla="*/ 180648 w 291971"/>
                  <a:gd name="connsiteY890" fmla="*/ 3643 h 303204"/>
                  <a:gd name="connsiteX891" fmla="*/ 180648 w 291971"/>
                  <a:gd name="connsiteY891" fmla="*/ 2834 h 303204"/>
                  <a:gd name="connsiteX892" fmla="*/ 177814 w 291971"/>
                  <a:gd name="connsiteY892" fmla="*/ 19026 h 303204"/>
                  <a:gd name="connsiteX893" fmla="*/ 177814 w 291971"/>
                  <a:gd name="connsiteY893" fmla="*/ 23479 h 303204"/>
                  <a:gd name="connsiteX894" fmla="*/ 182672 w 291971"/>
                  <a:gd name="connsiteY894" fmla="*/ 25503 h 303204"/>
                  <a:gd name="connsiteX895" fmla="*/ 182672 w 291971"/>
                  <a:gd name="connsiteY895" fmla="*/ 27527 h 303204"/>
                  <a:gd name="connsiteX896" fmla="*/ 179028 w 291971"/>
                  <a:gd name="connsiteY896" fmla="*/ 27122 h 303204"/>
                  <a:gd name="connsiteX897" fmla="*/ 179838 w 291971"/>
                  <a:gd name="connsiteY897" fmla="*/ 28337 h 303204"/>
                  <a:gd name="connsiteX898" fmla="*/ 180648 w 291971"/>
                  <a:gd name="connsiteY898" fmla="*/ 30361 h 303204"/>
                  <a:gd name="connsiteX899" fmla="*/ 180243 w 291971"/>
                  <a:gd name="connsiteY899" fmla="*/ 33195 h 303204"/>
                  <a:gd name="connsiteX900" fmla="*/ 181052 w 291971"/>
                  <a:gd name="connsiteY900" fmla="*/ 33195 h 303204"/>
                  <a:gd name="connsiteX901" fmla="*/ 179838 w 291971"/>
                  <a:gd name="connsiteY901" fmla="*/ 20241 h 303204"/>
                  <a:gd name="connsiteX902" fmla="*/ 177814 w 291971"/>
                  <a:gd name="connsiteY902" fmla="*/ 19836 h 303204"/>
                  <a:gd name="connsiteX903" fmla="*/ 158788 w 291971"/>
                  <a:gd name="connsiteY903" fmla="*/ 28337 h 303204"/>
                  <a:gd name="connsiteX904" fmla="*/ 157169 w 291971"/>
                  <a:gd name="connsiteY904" fmla="*/ 30361 h 303204"/>
                  <a:gd name="connsiteX905" fmla="*/ 158788 w 291971"/>
                  <a:gd name="connsiteY905" fmla="*/ 32790 h 303204"/>
                  <a:gd name="connsiteX906" fmla="*/ 160407 w 291971"/>
                  <a:gd name="connsiteY906" fmla="*/ 32790 h 303204"/>
                  <a:gd name="connsiteX907" fmla="*/ 162026 w 291971"/>
                  <a:gd name="connsiteY907" fmla="*/ 31171 h 303204"/>
                  <a:gd name="connsiteX908" fmla="*/ 162026 w 291971"/>
                  <a:gd name="connsiteY908" fmla="*/ 29551 h 303204"/>
                  <a:gd name="connsiteX909" fmla="*/ 160407 w 291971"/>
                  <a:gd name="connsiteY909" fmla="*/ 27932 h 303204"/>
                  <a:gd name="connsiteX910" fmla="*/ 158788 w 291971"/>
                  <a:gd name="connsiteY910" fmla="*/ 27932 h 303204"/>
                  <a:gd name="connsiteX911" fmla="*/ 191578 w 291971"/>
                  <a:gd name="connsiteY911" fmla="*/ 28337 h 303204"/>
                  <a:gd name="connsiteX912" fmla="*/ 190363 w 291971"/>
                  <a:gd name="connsiteY912" fmla="*/ 29956 h 303204"/>
                  <a:gd name="connsiteX913" fmla="*/ 193197 w 291971"/>
                  <a:gd name="connsiteY913" fmla="*/ 33195 h 303204"/>
                  <a:gd name="connsiteX914" fmla="*/ 194006 w 291971"/>
                  <a:gd name="connsiteY914" fmla="*/ 28742 h 303204"/>
                  <a:gd name="connsiteX915" fmla="*/ 191578 w 291971"/>
                  <a:gd name="connsiteY915" fmla="*/ 28742 h 303204"/>
                  <a:gd name="connsiteX916" fmla="*/ 178624 w 291971"/>
                  <a:gd name="connsiteY916" fmla="*/ 29551 h 303204"/>
                  <a:gd name="connsiteX917" fmla="*/ 177004 w 291971"/>
                  <a:gd name="connsiteY917" fmla="*/ 28742 h 303204"/>
                  <a:gd name="connsiteX918" fmla="*/ 174171 w 291971"/>
                  <a:gd name="connsiteY918" fmla="*/ 30766 h 303204"/>
                  <a:gd name="connsiteX919" fmla="*/ 174171 w 291971"/>
                  <a:gd name="connsiteY919" fmla="*/ 31980 h 303204"/>
                  <a:gd name="connsiteX920" fmla="*/ 175790 w 291971"/>
                  <a:gd name="connsiteY920" fmla="*/ 31980 h 303204"/>
                  <a:gd name="connsiteX921" fmla="*/ 177814 w 291971"/>
                  <a:gd name="connsiteY921" fmla="*/ 31980 h 303204"/>
                  <a:gd name="connsiteX922" fmla="*/ 177814 w 291971"/>
                  <a:gd name="connsiteY922" fmla="*/ 29551 h 303204"/>
                  <a:gd name="connsiteX923" fmla="*/ 152716 w 291971"/>
                  <a:gd name="connsiteY923" fmla="*/ 30361 h 303204"/>
                  <a:gd name="connsiteX924" fmla="*/ 151906 w 291971"/>
                  <a:gd name="connsiteY924" fmla="*/ 30361 h 303204"/>
                  <a:gd name="connsiteX925" fmla="*/ 151906 w 291971"/>
                  <a:gd name="connsiteY925" fmla="*/ 34004 h 303204"/>
                  <a:gd name="connsiteX926" fmla="*/ 155549 w 291971"/>
                  <a:gd name="connsiteY926" fmla="*/ 33195 h 303204"/>
                  <a:gd name="connsiteX927" fmla="*/ 152716 w 291971"/>
                  <a:gd name="connsiteY927" fmla="*/ 29956 h 303204"/>
                  <a:gd name="connsiteX928" fmla="*/ 171742 w 291971"/>
                  <a:gd name="connsiteY928" fmla="*/ 57888 h 303204"/>
                  <a:gd name="connsiteX929" fmla="*/ 171742 w 291971"/>
                  <a:gd name="connsiteY929" fmla="*/ 53030 h 303204"/>
                  <a:gd name="connsiteX930" fmla="*/ 168098 w 291971"/>
                  <a:gd name="connsiteY930" fmla="*/ 33600 h 303204"/>
                  <a:gd name="connsiteX931" fmla="*/ 166884 w 291971"/>
                  <a:gd name="connsiteY931" fmla="*/ 30766 h 303204"/>
                  <a:gd name="connsiteX932" fmla="*/ 164050 w 291971"/>
                  <a:gd name="connsiteY932" fmla="*/ 31575 h 303204"/>
                  <a:gd name="connsiteX933" fmla="*/ 165670 w 291971"/>
                  <a:gd name="connsiteY933" fmla="*/ 37243 h 303204"/>
                  <a:gd name="connsiteX934" fmla="*/ 168098 w 291971"/>
                  <a:gd name="connsiteY934" fmla="*/ 51006 h 303204"/>
                  <a:gd name="connsiteX935" fmla="*/ 168098 w 291971"/>
                  <a:gd name="connsiteY935" fmla="*/ 57888 h 303204"/>
                  <a:gd name="connsiteX936" fmla="*/ 168098 w 291971"/>
                  <a:gd name="connsiteY936" fmla="*/ 57888 h 303204"/>
                  <a:gd name="connsiteX937" fmla="*/ 170932 w 291971"/>
                  <a:gd name="connsiteY937" fmla="*/ 58293 h 303204"/>
                  <a:gd name="connsiteX938" fmla="*/ 183886 w 291971"/>
                  <a:gd name="connsiteY938" fmla="*/ 57888 h 303204"/>
                  <a:gd name="connsiteX939" fmla="*/ 183886 w 291971"/>
                  <a:gd name="connsiteY939" fmla="*/ 50197 h 303204"/>
                  <a:gd name="connsiteX940" fmla="*/ 185910 w 291971"/>
                  <a:gd name="connsiteY940" fmla="*/ 37243 h 303204"/>
                  <a:gd name="connsiteX941" fmla="*/ 187125 w 291971"/>
                  <a:gd name="connsiteY941" fmla="*/ 34004 h 303204"/>
                  <a:gd name="connsiteX942" fmla="*/ 187934 w 291971"/>
                  <a:gd name="connsiteY942" fmla="*/ 30766 h 303204"/>
                  <a:gd name="connsiteX943" fmla="*/ 185505 w 291971"/>
                  <a:gd name="connsiteY943" fmla="*/ 30361 h 303204"/>
                  <a:gd name="connsiteX944" fmla="*/ 185505 w 291971"/>
                  <a:gd name="connsiteY944" fmla="*/ 31171 h 303204"/>
                  <a:gd name="connsiteX945" fmla="*/ 182672 w 291971"/>
                  <a:gd name="connsiteY945" fmla="*/ 40886 h 303204"/>
                  <a:gd name="connsiteX946" fmla="*/ 181052 w 291971"/>
                  <a:gd name="connsiteY946" fmla="*/ 50197 h 303204"/>
                  <a:gd name="connsiteX947" fmla="*/ 181052 w 291971"/>
                  <a:gd name="connsiteY947" fmla="*/ 57888 h 303204"/>
                  <a:gd name="connsiteX948" fmla="*/ 183886 w 291971"/>
                  <a:gd name="connsiteY948" fmla="*/ 57888 h 303204"/>
                  <a:gd name="connsiteX949" fmla="*/ 200888 w 291971"/>
                  <a:gd name="connsiteY949" fmla="*/ 34409 h 303204"/>
                  <a:gd name="connsiteX950" fmla="*/ 198459 w 291971"/>
                  <a:gd name="connsiteY950" fmla="*/ 30361 h 303204"/>
                  <a:gd name="connsiteX951" fmla="*/ 196840 w 291971"/>
                  <a:gd name="connsiteY951" fmla="*/ 33195 h 303204"/>
                  <a:gd name="connsiteX952" fmla="*/ 200888 w 291971"/>
                  <a:gd name="connsiteY952" fmla="*/ 34409 h 303204"/>
                  <a:gd name="connsiteX953" fmla="*/ 146643 w 291971"/>
                  <a:gd name="connsiteY953" fmla="*/ 33600 h 303204"/>
                  <a:gd name="connsiteX954" fmla="*/ 148667 w 291971"/>
                  <a:gd name="connsiteY954" fmla="*/ 38052 h 303204"/>
                  <a:gd name="connsiteX955" fmla="*/ 148667 w 291971"/>
                  <a:gd name="connsiteY955" fmla="*/ 33600 h 303204"/>
                  <a:gd name="connsiteX956" fmla="*/ 146643 w 291971"/>
                  <a:gd name="connsiteY956" fmla="*/ 33600 h 303204"/>
                  <a:gd name="connsiteX957" fmla="*/ 178219 w 291971"/>
                  <a:gd name="connsiteY957" fmla="*/ 33600 h 303204"/>
                  <a:gd name="connsiteX958" fmla="*/ 174576 w 291971"/>
                  <a:gd name="connsiteY958" fmla="*/ 36433 h 303204"/>
                  <a:gd name="connsiteX959" fmla="*/ 178624 w 291971"/>
                  <a:gd name="connsiteY959" fmla="*/ 36433 h 303204"/>
                  <a:gd name="connsiteX960" fmla="*/ 178219 w 291971"/>
                  <a:gd name="connsiteY960" fmla="*/ 34004 h 303204"/>
                  <a:gd name="connsiteX961" fmla="*/ 202507 w 291971"/>
                  <a:gd name="connsiteY961" fmla="*/ 36838 h 303204"/>
                  <a:gd name="connsiteX962" fmla="*/ 204127 w 291971"/>
                  <a:gd name="connsiteY962" fmla="*/ 38052 h 303204"/>
                  <a:gd name="connsiteX963" fmla="*/ 205746 w 291971"/>
                  <a:gd name="connsiteY963" fmla="*/ 38052 h 303204"/>
                  <a:gd name="connsiteX964" fmla="*/ 205746 w 291971"/>
                  <a:gd name="connsiteY964" fmla="*/ 33600 h 303204"/>
                  <a:gd name="connsiteX965" fmla="*/ 202912 w 291971"/>
                  <a:gd name="connsiteY965" fmla="*/ 33600 h 303204"/>
                  <a:gd name="connsiteX966" fmla="*/ 202103 w 291971"/>
                  <a:gd name="connsiteY966" fmla="*/ 35219 h 303204"/>
                  <a:gd name="connsiteX967" fmla="*/ 202103 w 291971"/>
                  <a:gd name="connsiteY967" fmla="*/ 36838 h 303204"/>
                  <a:gd name="connsiteX968" fmla="*/ 162026 w 291971"/>
                  <a:gd name="connsiteY968" fmla="*/ 34409 h 303204"/>
                  <a:gd name="connsiteX969" fmla="*/ 160002 w 291971"/>
                  <a:gd name="connsiteY969" fmla="*/ 34409 h 303204"/>
                  <a:gd name="connsiteX970" fmla="*/ 133689 w 291971"/>
                  <a:gd name="connsiteY970" fmla="*/ 53030 h 303204"/>
                  <a:gd name="connsiteX971" fmla="*/ 126808 w 291971"/>
                  <a:gd name="connsiteY971" fmla="*/ 63556 h 303204"/>
                  <a:gd name="connsiteX972" fmla="*/ 125998 w 291971"/>
                  <a:gd name="connsiteY972" fmla="*/ 65175 h 303204"/>
                  <a:gd name="connsiteX973" fmla="*/ 127212 w 291971"/>
                  <a:gd name="connsiteY973" fmla="*/ 65175 h 303204"/>
                  <a:gd name="connsiteX974" fmla="*/ 130046 w 291971"/>
                  <a:gd name="connsiteY974" fmla="*/ 63960 h 303204"/>
                  <a:gd name="connsiteX975" fmla="*/ 132475 w 291971"/>
                  <a:gd name="connsiteY975" fmla="*/ 59912 h 303204"/>
                  <a:gd name="connsiteX976" fmla="*/ 158383 w 291971"/>
                  <a:gd name="connsiteY976" fmla="*/ 38862 h 303204"/>
                  <a:gd name="connsiteX977" fmla="*/ 162431 w 291971"/>
                  <a:gd name="connsiteY977" fmla="*/ 37648 h 303204"/>
                  <a:gd name="connsiteX978" fmla="*/ 162026 w 291971"/>
                  <a:gd name="connsiteY978" fmla="*/ 34409 h 303204"/>
                  <a:gd name="connsiteX979" fmla="*/ 214247 w 291971"/>
                  <a:gd name="connsiteY979" fmla="*/ 48578 h 303204"/>
                  <a:gd name="connsiteX980" fmla="*/ 192387 w 291971"/>
                  <a:gd name="connsiteY980" fmla="*/ 34814 h 303204"/>
                  <a:gd name="connsiteX981" fmla="*/ 190363 w 291971"/>
                  <a:gd name="connsiteY981" fmla="*/ 34814 h 303204"/>
                  <a:gd name="connsiteX982" fmla="*/ 190363 w 291971"/>
                  <a:gd name="connsiteY982" fmla="*/ 37648 h 303204"/>
                  <a:gd name="connsiteX983" fmla="*/ 192792 w 291971"/>
                  <a:gd name="connsiteY983" fmla="*/ 38457 h 303204"/>
                  <a:gd name="connsiteX984" fmla="*/ 222343 w 291971"/>
                  <a:gd name="connsiteY984" fmla="*/ 62746 h 303204"/>
                  <a:gd name="connsiteX985" fmla="*/ 222748 w 291971"/>
                  <a:gd name="connsiteY985" fmla="*/ 63960 h 303204"/>
                  <a:gd name="connsiteX986" fmla="*/ 225582 w 291971"/>
                  <a:gd name="connsiteY986" fmla="*/ 65175 h 303204"/>
                  <a:gd name="connsiteX987" fmla="*/ 226796 w 291971"/>
                  <a:gd name="connsiteY987" fmla="*/ 65175 h 303204"/>
                  <a:gd name="connsiteX988" fmla="*/ 224367 w 291971"/>
                  <a:gd name="connsiteY988" fmla="*/ 60722 h 303204"/>
                  <a:gd name="connsiteX989" fmla="*/ 214652 w 291971"/>
                  <a:gd name="connsiteY989" fmla="*/ 48578 h 303204"/>
                  <a:gd name="connsiteX990" fmla="*/ 143810 w 291971"/>
                  <a:gd name="connsiteY990" fmla="*/ 37243 h 303204"/>
                  <a:gd name="connsiteX991" fmla="*/ 142191 w 291971"/>
                  <a:gd name="connsiteY991" fmla="*/ 36838 h 303204"/>
                  <a:gd name="connsiteX992" fmla="*/ 140571 w 291971"/>
                  <a:gd name="connsiteY992" fmla="*/ 37243 h 303204"/>
                  <a:gd name="connsiteX993" fmla="*/ 140166 w 291971"/>
                  <a:gd name="connsiteY993" fmla="*/ 38457 h 303204"/>
                  <a:gd name="connsiteX994" fmla="*/ 141786 w 291971"/>
                  <a:gd name="connsiteY994" fmla="*/ 41291 h 303204"/>
                  <a:gd name="connsiteX995" fmla="*/ 144619 w 291971"/>
                  <a:gd name="connsiteY995" fmla="*/ 38457 h 303204"/>
                  <a:gd name="connsiteX996" fmla="*/ 144215 w 291971"/>
                  <a:gd name="connsiteY996" fmla="*/ 37243 h 303204"/>
                  <a:gd name="connsiteX997" fmla="*/ 209794 w 291971"/>
                  <a:gd name="connsiteY997" fmla="*/ 36838 h 303204"/>
                  <a:gd name="connsiteX998" fmla="*/ 208985 w 291971"/>
                  <a:gd name="connsiteY998" fmla="*/ 41291 h 303204"/>
                  <a:gd name="connsiteX999" fmla="*/ 212223 w 291971"/>
                  <a:gd name="connsiteY999" fmla="*/ 38052 h 303204"/>
                  <a:gd name="connsiteX1000" fmla="*/ 209794 w 291971"/>
                  <a:gd name="connsiteY1000" fmla="*/ 36838 h 303204"/>
                  <a:gd name="connsiteX1001" fmla="*/ 175790 w 291971"/>
                  <a:gd name="connsiteY1001" fmla="*/ 38862 h 303204"/>
                  <a:gd name="connsiteX1002" fmla="*/ 174576 w 291971"/>
                  <a:gd name="connsiteY1002" fmla="*/ 39672 h 303204"/>
                  <a:gd name="connsiteX1003" fmla="*/ 174576 w 291971"/>
                  <a:gd name="connsiteY1003" fmla="*/ 43315 h 303204"/>
                  <a:gd name="connsiteX1004" fmla="*/ 177409 w 291971"/>
                  <a:gd name="connsiteY1004" fmla="*/ 44125 h 303204"/>
                  <a:gd name="connsiteX1005" fmla="*/ 179028 w 291971"/>
                  <a:gd name="connsiteY1005" fmla="*/ 42910 h 303204"/>
                  <a:gd name="connsiteX1006" fmla="*/ 175790 w 291971"/>
                  <a:gd name="connsiteY1006" fmla="*/ 38862 h 303204"/>
                  <a:gd name="connsiteX1007" fmla="*/ 162836 w 291971"/>
                  <a:gd name="connsiteY1007" fmla="*/ 57888 h 303204"/>
                  <a:gd name="connsiteX1008" fmla="*/ 163241 w 291971"/>
                  <a:gd name="connsiteY1008" fmla="*/ 56674 h 303204"/>
                  <a:gd name="connsiteX1009" fmla="*/ 163241 w 291971"/>
                  <a:gd name="connsiteY1009" fmla="*/ 55864 h 303204"/>
                  <a:gd name="connsiteX1010" fmla="*/ 161621 w 291971"/>
                  <a:gd name="connsiteY1010" fmla="*/ 57079 h 303204"/>
                  <a:gd name="connsiteX1011" fmla="*/ 157573 w 291971"/>
                  <a:gd name="connsiteY1011" fmla="*/ 56269 h 303204"/>
                  <a:gd name="connsiteX1012" fmla="*/ 155954 w 291971"/>
                  <a:gd name="connsiteY1012" fmla="*/ 54650 h 303204"/>
                  <a:gd name="connsiteX1013" fmla="*/ 155954 w 291971"/>
                  <a:gd name="connsiteY1013" fmla="*/ 54650 h 303204"/>
                  <a:gd name="connsiteX1014" fmla="*/ 156764 w 291971"/>
                  <a:gd name="connsiteY1014" fmla="*/ 52626 h 303204"/>
                  <a:gd name="connsiteX1015" fmla="*/ 161621 w 291971"/>
                  <a:gd name="connsiteY1015" fmla="*/ 49387 h 303204"/>
                  <a:gd name="connsiteX1016" fmla="*/ 166479 w 291971"/>
                  <a:gd name="connsiteY1016" fmla="*/ 47768 h 303204"/>
                  <a:gd name="connsiteX1017" fmla="*/ 166479 w 291971"/>
                  <a:gd name="connsiteY1017" fmla="*/ 46149 h 303204"/>
                  <a:gd name="connsiteX1018" fmla="*/ 165670 w 291971"/>
                  <a:gd name="connsiteY1018" fmla="*/ 42505 h 303204"/>
                  <a:gd name="connsiteX1019" fmla="*/ 164860 w 291971"/>
                  <a:gd name="connsiteY1019" fmla="*/ 40076 h 303204"/>
                  <a:gd name="connsiteX1020" fmla="*/ 160002 w 291971"/>
                  <a:gd name="connsiteY1020" fmla="*/ 41291 h 303204"/>
                  <a:gd name="connsiteX1021" fmla="*/ 157573 w 291971"/>
                  <a:gd name="connsiteY1021" fmla="*/ 42505 h 303204"/>
                  <a:gd name="connsiteX1022" fmla="*/ 136928 w 291971"/>
                  <a:gd name="connsiteY1022" fmla="*/ 60317 h 303204"/>
                  <a:gd name="connsiteX1023" fmla="*/ 134904 w 291971"/>
                  <a:gd name="connsiteY1023" fmla="*/ 63556 h 303204"/>
                  <a:gd name="connsiteX1024" fmla="*/ 134904 w 291971"/>
                  <a:gd name="connsiteY1024" fmla="*/ 64770 h 303204"/>
                  <a:gd name="connsiteX1025" fmla="*/ 136928 w 291971"/>
                  <a:gd name="connsiteY1025" fmla="*/ 62341 h 303204"/>
                  <a:gd name="connsiteX1026" fmla="*/ 140976 w 291971"/>
                  <a:gd name="connsiteY1026" fmla="*/ 58698 h 303204"/>
                  <a:gd name="connsiteX1027" fmla="*/ 150287 w 291971"/>
                  <a:gd name="connsiteY1027" fmla="*/ 55055 h 303204"/>
                  <a:gd name="connsiteX1028" fmla="*/ 154335 w 291971"/>
                  <a:gd name="connsiteY1028" fmla="*/ 55459 h 303204"/>
                  <a:gd name="connsiteX1029" fmla="*/ 157978 w 291971"/>
                  <a:gd name="connsiteY1029" fmla="*/ 57483 h 303204"/>
                  <a:gd name="connsiteX1030" fmla="*/ 162026 w 291971"/>
                  <a:gd name="connsiteY1030" fmla="*/ 58698 h 303204"/>
                  <a:gd name="connsiteX1031" fmla="*/ 164455 w 291971"/>
                  <a:gd name="connsiteY1031" fmla="*/ 57888 h 303204"/>
                  <a:gd name="connsiteX1032" fmla="*/ 209389 w 291971"/>
                  <a:gd name="connsiteY1032" fmla="*/ 50602 h 303204"/>
                  <a:gd name="connsiteX1033" fmla="*/ 207365 w 291971"/>
                  <a:gd name="connsiteY1033" fmla="*/ 48982 h 303204"/>
                  <a:gd name="connsiteX1034" fmla="*/ 191982 w 291971"/>
                  <a:gd name="connsiteY1034" fmla="*/ 40076 h 303204"/>
                  <a:gd name="connsiteX1035" fmla="*/ 189958 w 291971"/>
                  <a:gd name="connsiteY1035" fmla="*/ 39672 h 303204"/>
                  <a:gd name="connsiteX1036" fmla="*/ 187934 w 291971"/>
                  <a:gd name="connsiteY1036" fmla="*/ 39672 h 303204"/>
                  <a:gd name="connsiteX1037" fmla="*/ 186315 w 291971"/>
                  <a:gd name="connsiteY1037" fmla="*/ 47363 h 303204"/>
                  <a:gd name="connsiteX1038" fmla="*/ 187125 w 291971"/>
                  <a:gd name="connsiteY1038" fmla="*/ 47768 h 303204"/>
                  <a:gd name="connsiteX1039" fmla="*/ 195221 w 291971"/>
                  <a:gd name="connsiteY1039" fmla="*/ 51816 h 303204"/>
                  <a:gd name="connsiteX1040" fmla="*/ 196435 w 291971"/>
                  <a:gd name="connsiteY1040" fmla="*/ 53840 h 303204"/>
                  <a:gd name="connsiteX1041" fmla="*/ 195221 w 291971"/>
                  <a:gd name="connsiteY1041" fmla="*/ 55459 h 303204"/>
                  <a:gd name="connsiteX1042" fmla="*/ 194816 w 291971"/>
                  <a:gd name="connsiteY1042" fmla="*/ 55864 h 303204"/>
                  <a:gd name="connsiteX1043" fmla="*/ 190363 w 291971"/>
                  <a:gd name="connsiteY1043" fmla="*/ 57079 h 303204"/>
                  <a:gd name="connsiteX1044" fmla="*/ 188744 w 291971"/>
                  <a:gd name="connsiteY1044" fmla="*/ 55864 h 303204"/>
                  <a:gd name="connsiteX1045" fmla="*/ 188744 w 291971"/>
                  <a:gd name="connsiteY1045" fmla="*/ 57888 h 303204"/>
                  <a:gd name="connsiteX1046" fmla="*/ 191173 w 291971"/>
                  <a:gd name="connsiteY1046" fmla="*/ 58698 h 303204"/>
                  <a:gd name="connsiteX1047" fmla="*/ 194006 w 291971"/>
                  <a:gd name="connsiteY1047" fmla="*/ 57888 h 303204"/>
                  <a:gd name="connsiteX1048" fmla="*/ 198459 w 291971"/>
                  <a:gd name="connsiteY1048" fmla="*/ 55459 h 303204"/>
                  <a:gd name="connsiteX1049" fmla="*/ 200079 w 291971"/>
                  <a:gd name="connsiteY1049" fmla="*/ 55459 h 303204"/>
                  <a:gd name="connsiteX1050" fmla="*/ 201293 w 291971"/>
                  <a:gd name="connsiteY1050" fmla="*/ 55055 h 303204"/>
                  <a:gd name="connsiteX1051" fmla="*/ 206961 w 291971"/>
                  <a:gd name="connsiteY1051" fmla="*/ 56269 h 303204"/>
                  <a:gd name="connsiteX1052" fmla="*/ 217081 w 291971"/>
                  <a:gd name="connsiteY1052" fmla="*/ 63960 h 303204"/>
                  <a:gd name="connsiteX1053" fmla="*/ 217890 w 291971"/>
                  <a:gd name="connsiteY1053" fmla="*/ 64365 h 303204"/>
                  <a:gd name="connsiteX1054" fmla="*/ 216676 w 291971"/>
                  <a:gd name="connsiteY1054" fmla="*/ 61532 h 303204"/>
                  <a:gd name="connsiteX1055" fmla="*/ 208580 w 291971"/>
                  <a:gd name="connsiteY1055" fmla="*/ 51006 h 303204"/>
                  <a:gd name="connsiteX1056" fmla="*/ 136118 w 291971"/>
                  <a:gd name="connsiteY1056" fmla="*/ 40886 h 303204"/>
                  <a:gd name="connsiteX1057" fmla="*/ 134904 w 291971"/>
                  <a:gd name="connsiteY1057" fmla="*/ 42100 h 303204"/>
                  <a:gd name="connsiteX1058" fmla="*/ 138142 w 291971"/>
                  <a:gd name="connsiteY1058" fmla="*/ 45339 h 303204"/>
                  <a:gd name="connsiteX1059" fmla="*/ 138952 w 291971"/>
                  <a:gd name="connsiteY1059" fmla="*/ 42100 h 303204"/>
                  <a:gd name="connsiteX1060" fmla="*/ 136118 w 291971"/>
                  <a:gd name="connsiteY1060" fmla="*/ 40886 h 303204"/>
                  <a:gd name="connsiteX1061" fmla="*/ 214652 w 291971"/>
                  <a:gd name="connsiteY1061" fmla="*/ 40886 h 303204"/>
                  <a:gd name="connsiteX1062" fmla="*/ 213033 w 291971"/>
                  <a:gd name="connsiteY1062" fmla="*/ 44125 h 303204"/>
                  <a:gd name="connsiteX1063" fmla="*/ 214652 w 291971"/>
                  <a:gd name="connsiteY1063" fmla="*/ 45744 h 303204"/>
                  <a:gd name="connsiteX1064" fmla="*/ 216271 w 291971"/>
                  <a:gd name="connsiteY1064" fmla="*/ 45744 h 303204"/>
                  <a:gd name="connsiteX1065" fmla="*/ 217890 w 291971"/>
                  <a:gd name="connsiteY1065" fmla="*/ 44125 h 303204"/>
                  <a:gd name="connsiteX1066" fmla="*/ 215057 w 291971"/>
                  <a:gd name="connsiteY1066" fmla="*/ 40886 h 303204"/>
                  <a:gd name="connsiteX1067" fmla="*/ 131665 w 291971"/>
                  <a:gd name="connsiteY1067" fmla="*/ 45744 h 303204"/>
                  <a:gd name="connsiteX1068" fmla="*/ 131665 w 291971"/>
                  <a:gd name="connsiteY1068" fmla="*/ 50197 h 303204"/>
                  <a:gd name="connsiteX1069" fmla="*/ 131665 w 291971"/>
                  <a:gd name="connsiteY1069" fmla="*/ 45744 h 303204"/>
                  <a:gd name="connsiteX1070" fmla="*/ 174980 w 291971"/>
                  <a:gd name="connsiteY1070" fmla="*/ 51006 h 303204"/>
                  <a:gd name="connsiteX1071" fmla="*/ 178624 w 291971"/>
                  <a:gd name="connsiteY1071" fmla="*/ 49792 h 303204"/>
                  <a:gd name="connsiteX1072" fmla="*/ 174576 w 291971"/>
                  <a:gd name="connsiteY1072" fmla="*/ 46149 h 303204"/>
                  <a:gd name="connsiteX1073" fmla="*/ 173766 w 291971"/>
                  <a:gd name="connsiteY1073" fmla="*/ 48982 h 303204"/>
                  <a:gd name="connsiteX1074" fmla="*/ 174980 w 291971"/>
                  <a:gd name="connsiteY1074" fmla="*/ 50602 h 303204"/>
                  <a:gd name="connsiteX1075" fmla="*/ 218295 w 291971"/>
                  <a:gd name="connsiteY1075" fmla="*/ 46149 h 303204"/>
                  <a:gd name="connsiteX1076" fmla="*/ 218295 w 291971"/>
                  <a:gd name="connsiteY1076" fmla="*/ 49387 h 303204"/>
                  <a:gd name="connsiteX1077" fmla="*/ 219915 w 291971"/>
                  <a:gd name="connsiteY1077" fmla="*/ 50197 h 303204"/>
                  <a:gd name="connsiteX1078" fmla="*/ 219915 w 291971"/>
                  <a:gd name="connsiteY1078" fmla="*/ 45339 h 303204"/>
                  <a:gd name="connsiteX1079" fmla="*/ 218295 w 291971"/>
                  <a:gd name="connsiteY1079" fmla="*/ 45744 h 303204"/>
                  <a:gd name="connsiteX1080" fmla="*/ 126403 w 291971"/>
                  <a:gd name="connsiteY1080" fmla="*/ 54650 h 303204"/>
                  <a:gd name="connsiteX1081" fmla="*/ 130856 w 291971"/>
                  <a:gd name="connsiteY1081" fmla="*/ 53435 h 303204"/>
                  <a:gd name="connsiteX1082" fmla="*/ 130046 w 291971"/>
                  <a:gd name="connsiteY1082" fmla="*/ 51411 h 303204"/>
                  <a:gd name="connsiteX1083" fmla="*/ 127212 w 291971"/>
                  <a:gd name="connsiteY1083" fmla="*/ 51411 h 303204"/>
                  <a:gd name="connsiteX1084" fmla="*/ 126403 w 291971"/>
                  <a:gd name="connsiteY1084" fmla="*/ 55055 h 303204"/>
                  <a:gd name="connsiteX1085" fmla="*/ 223153 w 291971"/>
                  <a:gd name="connsiteY1085" fmla="*/ 51006 h 303204"/>
                  <a:gd name="connsiteX1086" fmla="*/ 223153 w 291971"/>
                  <a:gd name="connsiteY1086" fmla="*/ 55055 h 303204"/>
                  <a:gd name="connsiteX1087" fmla="*/ 226391 w 291971"/>
                  <a:gd name="connsiteY1087" fmla="*/ 53435 h 303204"/>
                  <a:gd name="connsiteX1088" fmla="*/ 223153 w 291971"/>
                  <a:gd name="connsiteY1088" fmla="*/ 50602 h 303204"/>
                  <a:gd name="connsiteX1089" fmla="*/ 59204 w 291971"/>
                  <a:gd name="connsiteY1089" fmla="*/ 52626 h 303204"/>
                  <a:gd name="connsiteX1090" fmla="*/ 57180 w 291971"/>
                  <a:gd name="connsiteY1090" fmla="*/ 53435 h 303204"/>
                  <a:gd name="connsiteX1091" fmla="*/ 57990 w 291971"/>
                  <a:gd name="connsiteY1091" fmla="*/ 54245 h 303204"/>
                  <a:gd name="connsiteX1092" fmla="*/ 57990 w 291971"/>
                  <a:gd name="connsiteY1092" fmla="*/ 55055 h 303204"/>
                  <a:gd name="connsiteX1093" fmla="*/ 57990 w 291971"/>
                  <a:gd name="connsiteY1093" fmla="*/ 55864 h 303204"/>
                  <a:gd name="connsiteX1094" fmla="*/ 55965 w 291971"/>
                  <a:gd name="connsiteY1094" fmla="*/ 55864 h 303204"/>
                  <a:gd name="connsiteX1095" fmla="*/ 56775 w 291971"/>
                  <a:gd name="connsiteY1095" fmla="*/ 58293 h 303204"/>
                  <a:gd name="connsiteX1096" fmla="*/ 58394 w 291971"/>
                  <a:gd name="connsiteY1096" fmla="*/ 57079 h 303204"/>
                  <a:gd name="connsiteX1097" fmla="*/ 58394 w 291971"/>
                  <a:gd name="connsiteY1097" fmla="*/ 55459 h 303204"/>
                  <a:gd name="connsiteX1098" fmla="*/ 59204 w 291971"/>
                  <a:gd name="connsiteY1098" fmla="*/ 55055 h 303204"/>
                  <a:gd name="connsiteX1099" fmla="*/ 59204 w 291971"/>
                  <a:gd name="connsiteY1099" fmla="*/ 53030 h 303204"/>
                  <a:gd name="connsiteX1100" fmla="*/ 178219 w 291971"/>
                  <a:gd name="connsiteY1100" fmla="*/ 57888 h 303204"/>
                  <a:gd name="connsiteX1101" fmla="*/ 179028 w 291971"/>
                  <a:gd name="connsiteY1101" fmla="*/ 55864 h 303204"/>
                  <a:gd name="connsiteX1102" fmla="*/ 175790 w 291971"/>
                  <a:gd name="connsiteY1102" fmla="*/ 53435 h 303204"/>
                  <a:gd name="connsiteX1103" fmla="*/ 174171 w 291971"/>
                  <a:gd name="connsiteY1103" fmla="*/ 54245 h 303204"/>
                  <a:gd name="connsiteX1104" fmla="*/ 174171 w 291971"/>
                  <a:gd name="connsiteY1104" fmla="*/ 57483 h 303204"/>
                  <a:gd name="connsiteX1105" fmla="*/ 176600 w 291971"/>
                  <a:gd name="connsiteY1105" fmla="*/ 59103 h 303204"/>
                  <a:gd name="connsiteX1106" fmla="*/ 178624 w 291971"/>
                  <a:gd name="connsiteY1106" fmla="*/ 58293 h 303204"/>
                  <a:gd name="connsiteX1107" fmla="*/ 62038 w 291971"/>
                  <a:gd name="connsiteY1107" fmla="*/ 55864 h 303204"/>
                  <a:gd name="connsiteX1108" fmla="*/ 61228 w 291971"/>
                  <a:gd name="connsiteY1108" fmla="*/ 53840 h 303204"/>
                  <a:gd name="connsiteX1109" fmla="*/ 60418 w 291971"/>
                  <a:gd name="connsiteY1109" fmla="*/ 54650 h 303204"/>
                  <a:gd name="connsiteX1110" fmla="*/ 59609 w 291971"/>
                  <a:gd name="connsiteY1110" fmla="*/ 55055 h 303204"/>
                  <a:gd name="connsiteX1111" fmla="*/ 62038 w 291971"/>
                  <a:gd name="connsiteY1111" fmla="*/ 55864 h 303204"/>
                  <a:gd name="connsiteX1112" fmla="*/ 60014 w 291971"/>
                  <a:gd name="connsiteY1112" fmla="*/ 56269 h 303204"/>
                  <a:gd name="connsiteX1113" fmla="*/ 58799 w 291971"/>
                  <a:gd name="connsiteY1113" fmla="*/ 56269 h 303204"/>
                  <a:gd name="connsiteX1114" fmla="*/ 58799 w 291971"/>
                  <a:gd name="connsiteY1114" fmla="*/ 58698 h 303204"/>
                  <a:gd name="connsiteX1115" fmla="*/ 61228 w 291971"/>
                  <a:gd name="connsiteY1115" fmla="*/ 57888 h 303204"/>
                  <a:gd name="connsiteX1116" fmla="*/ 60014 w 291971"/>
                  <a:gd name="connsiteY1116" fmla="*/ 56269 h 303204"/>
                  <a:gd name="connsiteX1117" fmla="*/ 124379 w 291971"/>
                  <a:gd name="connsiteY1117" fmla="*/ 56269 h 303204"/>
                  <a:gd name="connsiteX1118" fmla="*/ 124379 w 291971"/>
                  <a:gd name="connsiteY1118" fmla="*/ 60722 h 303204"/>
                  <a:gd name="connsiteX1119" fmla="*/ 127212 w 291971"/>
                  <a:gd name="connsiteY1119" fmla="*/ 59507 h 303204"/>
                  <a:gd name="connsiteX1120" fmla="*/ 125188 w 291971"/>
                  <a:gd name="connsiteY1120" fmla="*/ 56269 h 303204"/>
                  <a:gd name="connsiteX1121" fmla="*/ 124784 w 291971"/>
                  <a:gd name="connsiteY1121" fmla="*/ 56269 h 303204"/>
                  <a:gd name="connsiteX1122" fmla="*/ 229225 w 291971"/>
                  <a:gd name="connsiteY1122" fmla="*/ 56674 h 303204"/>
                  <a:gd name="connsiteX1123" fmla="*/ 225987 w 291971"/>
                  <a:gd name="connsiteY1123" fmla="*/ 56674 h 303204"/>
                  <a:gd name="connsiteX1124" fmla="*/ 225987 w 291971"/>
                  <a:gd name="connsiteY1124" fmla="*/ 59912 h 303204"/>
                  <a:gd name="connsiteX1125" fmla="*/ 230035 w 291971"/>
                  <a:gd name="connsiteY1125" fmla="*/ 59507 h 303204"/>
                  <a:gd name="connsiteX1126" fmla="*/ 229630 w 291971"/>
                  <a:gd name="connsiteY1126" fmla="*/ 56674 h 303204"/>
                  <a:gd name="connsiteX1127" fmla="*/ 63252 w 291971"/>
                  <a:gd name="connsiteY1127" fmla="*/ 59507 h 303204"/>
                  <a:gd name="connsiteX1128" fmla="*/ 61228 w 291971"/>
                  <a:gd name="connsiteY1128" fmla="*/ 58293 h 303204"/>
                  <a:gd name="connsiteX1129" fmla="*/ 62038 w 291971"/>
                  <a:gd name="connsiteY1129" fmla="*/ 59507 h 303204"/>
                  <a:gd name="connsiteX1130" fmla="*/ 63252 w 291971"/>
                  <a:gd name="connsiteY1130" fmla="*/ 59507 h 303204"/>
                  <a:gd name="connsiteX1131" fmla="*/ 58799 w 291971"/>
                  <a:gd name="connsiteY1131" fmla="*/ 61127 h 303204"/>
                  <a:gd name="connsiteX1132" fmla="*/ 60014 w 291971"/>
                  <a:gd name="connsiteY1132" fmla="*/ 60317 h 303204"/>
                  <a:gd name="connsiteX1133" fmla="*/ 60014 w 291971"/>
                  <a:gd name="connsiteY1133" fmla="*/ 58698 h 303204"/>
                  <a:gd name="connsiteX1134" fmla="*/ 59204 w 291971"/>
                  <a:gd name="connsiteY1134" fmla="*/ 59912 h 303204"/>
                  <a:gd name="connsiteX1135" fmla="*/ 59204 w 291971"/>
                  <a:gd name="connsiteY1135" fmla="*/ 61127 h 303204"/>
                  <a:gd name="connsiteX1136" fmla="*/ 70539 w 291971"/>
                  <a:gd name="connsiteY1136" fmla="*/ 60317 h 303204"/>
                  <a:gd name="connsiteX1137" fmla="*/ 68919 w 291971"/>
                  <a:gd name="connsiteY1137" fmla="*/ 61532 h 303204"/>
                  <a:gd name="connsiteX1138" fmla="*/ 70539 w 291971"/>
                  <a:gd name="connsiteY1138" fmla="*/ 61532 h 303204"/>
                  <a:gd name="connsiteX1139" fmla="*/ 70539 w 291971"/>
                  <a:gd name="connsiteY1139" fmla="*/ 60317 h 303204"/>
                  <a:gd name="connsiteX1140" fmla="*/ 66491 w 291971"/>
                  <a:gd name="connsiteY1140" fmla="*/ 60317 h 303204"/>
                  <a:gd name="connsiteX1141" fmla="*/ 67300 w 291971"/>
                  <a:gd name="connsiteY1141" fmla="*/ 61936 h 303204"/>
                  <a:gd name="connsiteX1142" fmla="*/ 66491 w 291971"/>
                  <a:gd name="connsiteY1142" fmla="*/ 60317 h 303204"/>
                  <a:gd name="connsiteX1143" fmla="*/ 72967 w 291971"/>
                  <a:gd name="connsiteY1143" fmla="*/ 61936 h 303204"/>
                  <a:gd name="connsiteX1144" fmla="*/ 72967 w 291971"/>
                  <a:gd name="connsiteY1144" fmla="*/ 60722 h 303204"/>
                  <a:gd name="connsiteX1145" fmla="*/ 71753 w 291971"/>
                  <a:gd name="connsiteY1145" fmla="*/ 60722 h 303204"/>
                  <a:gd name="connsiteX1146" fmla="*/ 72967 w 291971"/>
                  <a:gd name="connsiteY1146" fmla="*/ 62341 h 303204"/>
                  <a:gd name="connsiteX1147" fmla="*/ 183481 w 291971"/>
                  <a:gd name="connsiteY1147" fmla="*/ 60317 h 303204"/>
                  <a:gd name="connsiteX1148" fmla="*/ 167694 w 291971"/>
                  <a:gd name="connsiteY1148" fmla="*/ 60317 h 303204"/>
                  <a:gd name="connsiteX1149" fmla="*/ 167694 w 291971"/>
                  <a:gd name="connsiteY1149" fmla="*/ 61127 h 303204"/>
                  <a:gd name="connsiteX1150" fmla="*/ 171337 w 291971"/>
                  <a:gd name="connsiteY1150" fmla="*/ 63556 h 303204"/>
                  <a:gd name="connsiteX1151" fmla="*/ 173361 w 291971"/>
                  <a:gd name="connsiteY1151" fmla="*/ 67199 h 303204"/>
                  <a:gd name="connsiteX1152" fmla="*/ 175790 w 291971"/>
                  <a:gd name="connsiteY1152" fmla="*/ 66794 h 303204"/>
                  <a:gd name="connsiteX1153" fmla="*/ 178219 w 291971"/>
                  <a:gd name="connsiteY1153" fmla="*/ 67604 h 303204"/>
                  <a:gd name="connsiteX1154" fmla="*/ 179028 w 291971"/>
                  <a:gd name="connsiteY1154" fmla="*/ 65580 h 303204"/>
                  <a:gd name="connsiteX1155" fmla="*/ 182267 w 291971"/>
                  <a:gd name="connsiteY1155" fmla="*/ 61532 h 303204"/>
                  <a:gd name="connsiteX1156" fmla="*/ 184291 w 291971"/>
                  <a:gd name="connsiteY1156" fmla="*/ 60722 h 303204"/>
                  <a:gd name="connsiteX1157" fmla="*/ 183481 w 291971"/>
                  <a:gd name="connsiteY1157" fmla="*/ 59912 h 303204"/>
                  <a:gd name="connsiteX1158" fmla="*/ 64062 w 291971"/>
                  <a:gd name="connsiteY1158" fmla="*/ 60317 h 303204"/>
                  <a:gd name="connsiteX1159" fmla="*/ 62847 w 291971"/>
                  <a:gd name="connsiteY1159" fmla="*/ 60317 h 303204"/>
                  <a:gd name="connsiteX1160" fmla="*/ 63657 w 291971"/>
                  <a:gd name="connsiteY1160" fmla="*/ 61532 h 303204"/>
                  <a:gd name="connsiteX1161" fmla="*/ 63657 w 291971"/>
                  <a:gd name="connsiteY1161" fmla="*/ 60317 h 303204"/>
                  <a:gd name="connsiteX1162" fmla="*/ 75801 w 291971"/>
                  <a:gd name="connsiteY1162" fmla="*/ 60722 h 303204"/>
                  <a:gd name="connsiteX1163" fmla="*/ 74991 w 291971"/>
                  <a:gd name="connsiteY1163" fmla="*/ 62746 h 303204"/>
                  <a:gd name="connsiteX1164" fmla="*/ 75801 w 291971"/>
                  <a:gd name="connsiteY1164" fmla="*/ 62746 h 303204"/>
                  <a:gd name="connsiteX1165" fmla="*/ 75801 w 291971"/>
                  <a:gd name="connsiteY1165" fmla="*/ 60722 h 303204"/>
                  <a:gd name="connsiteX1166" fmla="*/ 153120 w 291971"/>
                  <a:gd name="connsiteY1166" fmla="*/ 72057 h 303204"/>
                  <a:gd name="connsiteX1167" fmla="*/ 153120 w 291971"/>
                  <a:gd name="connsiteY1167" fmla="*/ 65580 h 303204"/>
                  <a:gd name="connsiteX1168" fmla="*/ 151501 w 291971"/>
                  <a:gd name="connsiteY1168" fmla="*/ 62746 h 303204"/>
                  <a:gd name="connsiteX1169" fmla="*/ 149072 w 291971"/>
                  <a:gd name="connsiteY1169" fmla="*/ 60722 h 303204"/>
                  <a:gd name="connsiteX1170" fmla="*/ 149072 w 291971"/>
                  <a:gd name="connsiteY1170" fmla="*/ 61532 h 303204"/>
                  <a:gd name="connsiteX1171" fmla="*/ 148263 w 291971"/>
                  <a:gd name="connsiteY1171" fmla="*/ 69628 h 303204"/>
                  <a:gd name="connsiteX1172" fmla="*/ 149477 w 291971"/>
                  <a:gd name="connsiteY1172" fmla="*/ 73271 h 303204"/>
                  <a:gd name="connsiteX1173" fmla="*/ 143405 w 291971"/>
                  <a:gd name="connsiteY1173" fmla="*/ 71652 h 303204"/>
                  <a:gd name="connsiteX1174" fmla="*/ 140976 w 291971"/>
                  <a:gd name="connsiteY1174" fmla="*/ 75295 h 303204"/>
                  <a:gd name="connsiteX1175" fmla="*/ 144619 w 291971"/>
                  <a:gd name="connsiteY1175" fmla="*/ 81772 h 303204"/>
                  <a:gd name="connsiteX1176" fmla="*/ 145429 w 291971"/>
                  <a:gd name="connsiteY1176" fmla="*/ 81772 h 303204"/>
                  <a:gd name="connsiteX1177" fmla="*/ 146239 w 291971"/>
                  <a:gd name="connsiteY1177" fmla="*/ 77724 h 303204"/>
                  <a:gd name="connsiteX1178" fmla="*/ 149882 w 291971"/>
                  <a:gd name="connsiteY1178" fmla="*/ 80558 h 303204"/>
                  <a:gd name="connsiteX1179" fmla="*/ 149072 w 291971"/>
                  <a:gd name="connsiteY1179" fmla="*/ 85011 h 303204"/>
                  <a:gd name="connsiteX1180" fmla="*/ 146643 w 291971"/>
                  <a:gd name="connsiteY1180" fmla="*/ 87440 h 303204"/>
                  <a:gd name="connsiteX1181" fmla="*/ 145429 w 291971"/>
                  <a:gd name="connsiteY1181" fmla="*/ 89059 h 303204"/>
                  <a:gd name="connsiteX1182" fmla="*/ 142595 w 291971"/>
                  <a:gd name="connsiteY1182" fmla="*/ 90678 h 303204"/>
                  <a:gd name="connsiteX1183" fmla="*/ 131261 w 291971"/>
                  <a:gd name="connsiteY1183" fmla="*/ 87035 h 303204"/>
                  <a:gd name="connsiteX1184" fmla="*/ 129641 w 291971"/>
                  <a:gd name="connsiteY1184" fmla="*/ 85011 h 303204"/>
                  <a:gd name="connsiteX1185" fmla="*/ 126808 w 291971"/>
                  <a:gd name="connsiteY1185" fmla="*/ 87035 h 303204"/>
                  <a:gd name="connsiteX1186" fmla="*/ 127212 w 291971"/>
                  <a:gd name="connsiteY1186" fmla="*/ 89059 h 303204"/>
                  <a:gd name="connsiteX1187" fmla="*/ 128832 w 291971"/>
                  <a:gd name="connsiteY1187" fmla="*/ 96345 h 303204"/>
                  <a:gd name="connsiteX1188" fmla="*/ 127212 w 291971"/>
                  <a:gd name="connsiteY1188" fmla="*/ 100798 h 303204"/>
                  <a:gd name="connsiteX1189" fmla="*/ 131261 w 291971"/>
                  <a:gd name="connsiteY1189" fmla="*/ 103632 h 303204"/>
                  <a:gd name="connsiteX1190" fmla="*/ 132070 w 291971"/>
                  <a:gd name="connsiteY1190" fmla="*/ 104442 h 303204"/>
                  <a:gd name="connsiteX1191" fmla="*/ 133689 w 291971"/>
                  <a:gd name="connsiteY1191" fmla="*/ 105251 h 303204"/>
                  <a:gd name="connsiteX1192" fmla="*/ 134499 w 291971"/>
                  <a:gd name="connsiteY1192" fmla="*/ 106870 h 303204"/>
                  <a:gd name="connsiteX1193" fmla="*/ 135309 w 291971"/>
                  <a:gd name="connsiteY1193" fmla="*/ 106870 h 303204"/>
                  <a:gd name="connsiteX1194" fmla="*/ 136523 w 291971"/>
                  <a:gd name="connsiteY1194" fmla="*/ 106061 h 303204"/>
                  <a:gd name="connsiteX1195" fmla="*/ 137737 w 291971"/>
                  <a:gd name="connsiteY1195" fmla="*/ 106061 h 303204"/>
                  <a:gd name="connsiteX1196" fmla="*/ 140166 w 291971"/>
                  <a:gd name="connsiteY1196" fmla="*/ 104846 h 303204"/>
                  <a:gd name="connsiteX1197" fmla="*/ 140166 w 291971"/>
                  <a:gd name="connsiteY1197" fmla="*/ 106061 h 303204"/>
                  <a:gd name="connsiteX1198" fmla="*/ 143810 w 291971"/>
                  <a:gd name="connsiteY1198" fmla="*/ 104037 h 303204"/>
                  <a:gd name="connsiteX1199" fmla="*/ 145834 w 291971"/>
                  <a:gd name="connsiteY1199" fmla="*/ 103227 h 303204"/>
                  <a:gd name="connsiteX1200" fmla="*/ 146643 w 291971"/>
                  <a:gd name="connsiteY1200" fmla="*/ 104846 h 303204"/>
                  <a:gd name="connsiteX1201" fmla="*/ 151096 w 291971"/>
                  <a:gd name="connsiteY1201" fmla="*/ 102013 h 303204"/>
                  <a:gd name="connsiteX1202" fmla="*/ 152311 w 291971"/>
                  <a:gd name="connsiteY1202" fmla="*/ 102013 h 303204"/>
                  <a:gd name="connsiteX1203" fmla="*/ 157978 w 291971"/>
                  <a:gd name="connsiteY1203" fmla="*/ 99584 h 303204"/>
                  <a:gd name="connsiteX1204" fmla="*/ 159193 w 291971"/>
                  <a:gd name="connsiteY1204" fmla="*/ 100394 h 303204"/>
                  <a:gd name="connsiteX1205" fmla="*/ 163646 w 291971"/>
                  <a:gd name="connsiteY1205" fmla="*/ 99584 h 303204"/>
                  <a:gd name="connsiteX1206" fmla="*/ 166884 w 291971"/>
                  <a:gd name="connsiteY1206" fmla="*/ 99179 h 303204"/>
                  <a:gd name="connsiteX1207" fmla="*/ 168098 w 291971"/>
                  <a:gd name="connsiteY1207" fmla="*/ 99989 h 303204"/>
                  <a:gd name="connsiteX1208" fmla="*/ 174576 w 291971"/>
                  <a:gd name="connsiteY1208" fmla="*/ 99179 h 303204"/>
                  <a:gd name="connsiteX1209" fmla="*/ 175790 w 291971"/>
                  <a:gd name="connsiteY1209" fmla="*/ 99584 h 303204"/>
                  <a:gd name="connsiteX1210" fmla="*/ 180243 w 291971"/>
                  <a:gd name="connsiteY1210" fmla="*/ 99179 h 303204"/>
                  <a:gd name="connsiteX1211" fmla="*/ 182267 w 291971"/>
                  <a:gd name="connsiteY1211" fmla="*/ 99179 h 303204"/>
                  <a:gd name="connsiteX1212" fmla="*/ 182267 w 291971"/>
                  <a:gd name="connsiteY1212" fmla="*/ 100394 h 303204"/>
                  <a:gd name="connsiteX1213" fmla="*/ 189958 w 291971"/>
                  <a:gd name="connsiteY1213" fmla="*/ 99989 h 303204"/>
                  <a:gd name="connsiteX1214" fmla="*/ 189958 w 291971"/>
                  <a:gd name="connsiteY1214" fmla="*/ 101203 h 303204"/>
                  <a:gd name="connsiteX1215" fmla="*/ 191982 w 291971"/>
                  <a:gd name="connsiteY1215" fmla="*/ 101203 h 303204"/>
                  <a:gd name="connsiteX1216" fmla="*/ 196840 w 291971"/>
                  <a:gd name="connsiteY1216" fmla="*/ 101203 h 303204"/>
                  <a:gd name="connsiteX1217" fmla="*/ 197245 w 291971"/>
                  <a:gd name="connsiteY1217" fmla="*/ 101203 h 303204"/>
                  <a:gd name="connsiteX1218" fmla="*/ 197245 w 291971"/>
                  <a:gd name="connsiteY1218" fmla="*/ 102418 h 303204"/>
                  <a:gd name="connsiteX1219" fmla="*/ 202103 w 291971"/>
                  <a:gd name="connsiteY1219" fmla="*/ 102418 h 303204"/>
                  <a:gd name="connsiteX1220" fmla="*/ 202912 w 291971"/>
                  <a:gd name="connsiteY1220" fmla="*/ 102418 h 303204"/>
                  <a:gd name="connsiteX1221" fmla="*/ 203722 w 291971"/>
                  <a:gd name="connsiteY1221" fmla="*/ 102418 h 303204"/>
                  <a:gd name="connsiteX1222" fmla="*/ 205341 w 291971"/>
                  <a:gd name="connsiteY1222" fmla="*/ 104037 h 303204"/>
                  <a:gd name="connsiteX1223" fmla="*/ 206961 w 291971"/>
                  <a:gd name="connsiteY1223" fmla="*/ 104037 h 303204"/>
                  <a:gd name="connsiteX1224" fmla="*/ 211818 w 291971"/>
                  <a:gd name="connsiteY1224" fmla="*/ 104442 h 303204"/>
                  <a:gd name="connsiteX1225" fmla="*/ 211818 w 291971"/>
                  <a:gd name="connsiteY1225" fmla="*/ 105251 h 303204"/>
                  <a:gd name="connsiteX1226" fmla="*/ 211818 w 291971"/>
                  <a:gd name="connsiteY1226" fmla="*/ 105251 h 303204"/>
                  <a:gd name="connsiteX1227" fmla="*/ 215866 w 291971"/>
                  <a:gd name="connsiteY1227" fmla="*/ 106061 h 303204"/>
                  <a:gd name="connsiteX1228" fmla="*/ 216676 w 291971"/>
                  <a:gd name="connsiteY1228" fmla="*/ 104037 h 303204"/>
                  <a:gd name="connsiteX1229" fmla="*/ 222343 w 291971"/>
                  <a:gd name="connsiteY1229" fmla="*/ 101203 h 303204"/>
                  <a:gd name="connsiteX1230" fmla="*/ 222343 w 291971"/>
                  <a:gd name="connsiteY1230" fmla="*/ 97560 h 303204"/>
                  <a:gd name="connsiteX1231" fmla="*/ 222343 w 291971"/>
                  <a:gd name="connsiteY1231" fmla="*/ 93917 h 303204"/>
                  <a:gd name="connsiteX1232" fmla="*/ 224367 w 291971"/>
                  <a:gd name="connsiteY1232" fmla="*/ 88654 h 303204"/>
                  <a:gd name="connsiteX1233" fmla="*/ 225177 w 291971"/>
                  <a:gd name="connsiteY1233" fmla="*/ 86225 h 303204"/>
                  <a:gd name="connsiteX1234" fmla="*/ 222343 w 291971"/>
                  <a:gd name="connsiteY1234" fmla="*/ 84606 h 303204"/>
                  <a:gd name="connsiteX1235" fmla="*/ 221939 w 291971"/>
                  <a:gd name="connsiteY1235" fmla="*/ 84606 h 303204"/>
                  <a:gd name="connsiteX1236" fmla="*/ 219915 w 291971"/>
                  <a:gd name="connsiteY1236" fmla="*/ 86630 h 303204"/>
                  <a:gd name="connsiteX1237" fmla="*/ 213437 w 291971"/>
                  <a:gd name="connsiteY1237" fmla="*/ 89464 h 303204"/>
                  <a:gd name="connsiteX1238" fmla="*/ 204531 w 291971"/>
                  <a:gd name="connsiteY1238" fmla="*/ 87440 h 303204"/>
                  <a:gd name="connsiteX1239" fmla="*/ 202912 w 291971"/>
                  <a:gd name="connsiteY1239" fmla="*/ 79748 h 303204"/>
                  <a:gd name="connsiteX1240" fmla="*/ 204531 w 291971"/>
                  <a:gd name="connsiteY1240" fmla="*/ 78534 h 303204"/>
                  <a:gd name="connsiteX1241" fmla="*/ 205746 w 291971"/>
                  <a:gd name="connsiteY1241" fmla="*/ 78534 h 303204"/>
                  <a:gd name="connsiteX1242" fmla="*/ 206961 w 291971"/>
                  <a:gd name="connsiteY1242" fmla="*/ 78534 h 303204"/>
                  <a:gd name="connsiteX1243" fmla="*/ 207365 w 291971"/>
                  <a:gd name="connsiteY1243" fmla="*/ 79748 h 303204"/>
                  <a:gd name="connsiteX1244" fmla="*/ 207365 w 291971"/>
                  <a:gd name="connsiteY1244" fmla="*/ 82582 h 303204"/>
                  <a:gd name="connsiteX1245" fmla="*/ 211009 w 291971"/>
                  <a:gd name="connsiteY1245" fmla="*/ 80558 h 303204"/>
                  <a:gd name="connsiteX1246" fmla="*/ 211818 w 291971"/>
                  <a:gd name="connsiteY1246" fmla="*/ 78938 h 303204"/>
                  <a:gd name="connsiteX1247" fmla="*/ 211818 w 291971"/>
                  <a:gd name="connsiteY1247" fmla="*/ 75295 h 303204"/>
                  <a:gd name="connsiteX1248" fmla="*/ 207770 w 291971"/>
                  <a:gd name="connsiteY1248" fmla="*/ 72461 h 303204"/>
                  <a:gd name="connsiteX1249" fmla="*/ 205341 w 291971"/>
                  <a:gd name="connsiteY1249" fmla="*/ 73271 h 303204"/>
                  <a:gd name="connsiteX1250" fmla="*/ 204127 w 291971"/>
                  <a:gd name="connsiteY1250" fmla="*/ 74081 h 303204"/>
                  <a:gd name="connsiteX1251" fmla="*/ 204127 w 291971"/>
                  <a:gd name="connsiteY1251" fmla="*/ 73271 h 303204"/>
                  <a:gd name="connsiteX1252" fmla="*/ 206151 w 291971"/>
                  <a:gd name="connsiteY1252" fmla="*/ 65175 h 303204"/>
                  <a:gd name="connsiteX1253" fmla="*/ 204936 w 291971"/>
                  <a:gd name="connsiteY1253" fmla="*/ 61936 h 303204"/>
                  <a:gd name="connsiteX1254" fmla="*/ 204127 w 291971"/>
                  <a:gd name="connsiteY1254" fmla="*/ 61936 h 303204"/>
                  <a:gd name="connsiteX1255" fmla="*/ 201293 w 291971"/>
                  <a:gd name="connsiteY1255" fmla="*/ 64365 h 303204"/>
                  <a:gd name="connsiteX1256" fmla="*/ 199674 w 291971"/>
                  <a:gd name="connsiteY1256" fmla="*/ 70033 h 303204"/>
                  <a:gd name="connsiteX1257" fmla="*/ 199674 w 291971"/>
                  <a:gd name="connsiteY1257" fmla="*/ 73271 h 303204"/>
                  <a:gd name="connsiteX1258" fmla="*/ 198864 w 291971"/>
                  <a:gd name="connsiteY1258" fmla="*/ 72461 h 303204"/>
                  <a:gd name="connsiteX1259" fmla="*/ 191982 w 291971"/>
                  <a:gd name="connsiteY1259" fmla="*/ 69628 h 303204"/>
                  <a:gd name="connsiteX1260" fmla="*/ 189958 w 291971"/>
                  <a:gd name="connsiteY1260" fmla="*/ 75295 h 303204"/>
                  <a:gd name="connsiteX1261" fmla="*/ 191982 w 291971"/>
                  <a:gd name="connsiteY1261" fmla="*/ 78534 h 303204"/>
                  <a:gd name="connsiteX1262" fmla="*/ 195221 w 291971"/>
                  <a:gd name="connsiteY1262" fmla="*/ 75700 h 303204"/>
                  <a:gd name="connsiteX1263" fmla="*/ 196435 w 291971"/>
                  <a:gd name="connsiteY1263" fmla="*/ 76914 h 303204"/>
                  <a:gd name="connsiteX1264" fmla="*/ 196435 w 291971"/>
                  <a:gd name="connsiteY1264" fmla="*/ 79343 h 303204"/>
                  <a:gd name="connsiteX1265" fmla="*/ 190768 w 291971"/>
                  <a:gd name="connsiteY1265" fmla="*/ 86630 h 303204"/>
                  <a:gd name="connsiteX1266" fmla="*/ 179028 w 291971"/>
                  <a:gd name="connsiteY1266" fmla="*/ 78938 h 303204"/>
                  <a:gd name="connsiteX1267" fmla="*/ 178219 w 291971"/>
                  <a:gd name="connsiteY1267" fmla="*/ 77319 h 303204"/>
                  <a:gd name="connsiteX1268" fmla="*/ 177814 w 291971"/>
                  <a:gd name="connsiteY1268" fmla="*/ 75700 h 303204"/>
                  <a:gd name="connsiteX1269" fmla="*/ 175385 w 291971"/>
                  <a:gd name="connsiteY1269" fmla="*/ 76105 h 303204"/>
                  <a:gd name="connsiteX1270" fmla="*/ 172551 w 291971"/>
                  <a:gd name="connsiteY1270" fmla="*/ 75295 h 303204"/>
                  <a:gd name="connsiteX1271" fmla="*/ 172551 w 291971"/>
                  <a:gd name="connsiteY1271" fmla="*/ 75295 h 303204"/>
                  <a:gd name="connsiteX1272" fmla="*/ 171337 w 291971"/>
                  <a:gd name="connsiteY1272" fmla="*/ 80153 h 303204"/>
                  <a:gd name="connsiteX1273" fmla="*/ 167694 w 291971"/>
                  <a:gd name="connsiteY1273" fmla="*/ 85415 h 303204"/>
                  <a:gd name="connsiteX1274" fmla="*/ 156359 w 291971"/>
                  <a:gd name="connsiteY1274" fmla="*/ 82987 h 303204"/>
                  <a:gd name="connsiteX1275" fmla="*/ 156359 w 291971"/>
                  <a:gd name="connsiteY1275" fmla="*/ 74890 h 303204"/>
                  <a:gd name="connsiteX1276" fmla="*/ 159193 w 291971"/>
                  <a:gd name="connsiteY1276" fmla="*/ 78129 h 303204"/>
                  <a:gd name="connsiteX1277" fmla="*/ 160002 w 291971"/>
                  <a:gd name="connsiteY1277" fmla="*/ 78129 h 303204"/>
                  <a:gd name="connsiteX1278" fmla="*/ 160812 w 291971"/>
                  <a:gd name="connsiteY1278" fmla="*/ 76510 h 303204"/>
                  <a:gd name="connsiteX1279" fmla="*/ 160002 w 291971"/>
                  <a:gd name="connsiteY1279" fmla="*/ 69223 h 303204"/>
                  <a:gd name="connsiteX1280" fmla="*/ 160002 w 291971"/>
                  <a:gd name="connsiteY1280" fmla="*/ 68818 h 303204"/>
                  <a:gd name="connsiteX1281" fmla="*/ 159597 w 291971"/>
                  <a:gd name="connsiteY1281" fmla="*/ 68818 h 303204"/>
                  <a:gd name="connsiteX1282" fmla="*/ 158788 w 291971"/>
                  <a:gd name="connsiteY1282" fmla="*/ 68009 h 303204"/>
                  <a:gd name="connsiteX1283" fmla="*/ 153525 w 291971"/>
                  <a:gd name="connsiteY1283" fmla="*/ 70033 h 303204"/>
                  <a:gd name="connsiteX1284" fmla="*/ 151906 w 291971"/>
                  <a:gd name="connsiteY1284" fmla="*/ 71652 h 303204"/>
                  <a:gd name="connsiteX1285" fmla="*/ 66895 w 291971"/>
                  <a:gd name="connsiteY1285" fmla="*/ 69223 h 303204"/>
                  <a:gd name="connsiteX1286" fmla="*/ 66491 w 291971"/>
                  <a:gd name="connsiteY1286" fmla="*/ 66794 h 303204"/>
                  <a:gd name="connsiteX1287" fmla="*/ 65681 w 291971"/>
                  <a:gd name="connsiteY1287" fmla="*/ 63960 h 303204"/>
                  <a:gd name="connsiteX1288" fmla="*/ 65681 w 291971"/>
                  <a:gd name="connsiteY1288" fmla="*/ 61127 h 303204"/>
                  <a:gd name="connsiteX1289" fmla="*/ 64871 w 291971"/>
                  <a:gd name="connsiteY1289" fmla="*/ 62341 h 303204"/>
                  <a:gd name="connsiteX1290" fmla="*/ 66086 w 291971"/>
                  <a:gd name="connsiteY1290" fmla="*/ 68413 h 303204"/>
                  <a:gd name="connsiteX1291" fmla="*/ 66895 w 291971"/>
                  <a:gd name="connsiteY1291" fmla="*/ 69628 h 303204"/>
                  <a:gd name="connsiteX1292" fmla="*/ 62442 w 291971"/>
                  <a:gd name="connsiteY1292" fmla="*/ 61936 h 303204"/>
                  <a:gd name="connsiteX1293" fmla="*/ 61228 w 291971"/>
                  <a:gd name="connsiteY1293" fmla="*/ 61936 h 303204"/>
                  <a:gd name="connsiteX1294" fmla="*/ 61228 w 291971"/>
                  <a:gd name="connsiteY1294" fmla="*/ 62746 h 303204"/>
                  <a:gd name="connsiteX1295" fmla="*/ 62442 w 291971"/>
                  <a:gd name="connsiteY1295" fmla="*/ 62746 h 303204"/>
                  <a:gd name="connsiteX1296" fmla="*/ 62442 w 291971"/>
                  <a:gd name="connsiteY1296" fmla="*/ 61936 h 303204"/>
                  <a:gd name="connsiteX1297" fmla="*/ 78230 w 291971"/>
                  <a:gd name="connsiteY1297" fmla="*/ 61936 h 303204"/>
                  <a:gd name="connsiteX1298" fmla="*/ 77016 w 291971"/>
                  <a:gd name="connsiteY1298" fmla="*/ 61936 h 303204"/>
                  <a:gd name="connsiteX1299" fmla="*/ 77016 w 291971"/>
                  <a:gd name="connsiteY1299" fmla="*/ 63556 h 303204"/>
                  <a:gd name="connsiteX1300" fmla="*/ 78230 w 291971"/>
                  <a:gd name="connsiteY1300" fmla="*/ 63556 h 303204"/>
                  <a:gd name="connsiteX1301" fmla="*/ 78230 w 291971"/>
                  <a:gd name="connsiteY1301" fmla="*/ 61936 h 303204"/>
                  <a:gd name="connsiteX1302" fmla="*/ 59204 w 291971"/>
                  <a:gd name="connsiteY1302" fmla="*/ 61936 h 303204"/>
                  <a:gd name="connsiteX1303" fmla="*/ 59204 w 291971"/>
                  <a:gd name="connsiteY1303" fmla="*/ 61936 h 303204"/>
                  <a:gd name="connsiteX1304" fmla="*/ 60014 w 291971"/>
                  <a:gd name="connsiteY1304" fmla="*/ 63151 h 303204"/>
                  <a:gd name="connsiteX1305" fmla="*/ 60823 w 291971"/>
                  <a:gd name="connsiteY1305" fmla="*/ 63151 h 303204"/>
                  <a:gd name="connsiteX1306" fmla="*/ 60823 w 291971"/>
                  <a:gd name="connsiteY1306" fmla="*/ 62341 h 303204"/>
                  <a:gd name="connsiteX1307" fmla="*/ 60014 w 291971"/>
                  <a:gd name="connsiteY1307" fmla="*/ 62341 h 303204"/>
                  <a:gd name="connsiteX1308" fmla="*/ 119926 w 291971"/>
                  <a:gd name="connsiteY1308" fmla="*/ 62746 h 303204"/>
                  <a:gd name="connsiteX1309" fmla="*/ 120735 w 291971"/>
                  <a:gd name="connsiteY1309" fmla="*/ 66794 h 303204"/>
                  <a:gd name="connsiteX1310" fmla="*/ 123569 w 291971"/>
                  <a:gd name="connsiteY1310" fmla="*/ 65985 h 303204"/>
                  <a:gd name="connsiteX1311" fmla="*/ 122760 w 291971"/>
                  <a:gd name="connsiteY1311" fmla="*/ 62341 h 303204"/>
                  <a:gd name="connsiteX1312" fmla="*/ 119521 w 291971"/>
                  <a:gd name="connsiteY1312" fmla="*/ 62746 h 303204"/>
                  <a:gd name="connsiteX1313" fmla="*/ 232464 w 291971"/>
                  <a:gd name="connsiteY1313" fmla="*/ 65985 h 303204"/>
                  <a:gd name="connsiteX1314" fmla="*/ 232868 w 291971"/>
                  <a:gd name="connsiteY1314" fmla="*/ 64770 h 303204"/>
                  <a:gd name="connsiteX1315" fmla="*/ 228011 w 291971"/>
                  <a:gd name="connsiteY1315" fmla="*/ 64770 h 303204"/>
                  <a:gd name="connsiteX1316" fmla="*/ 229225 w 291971"/>
                  <a:gd name="connsiteY1316" fmla="*/ 65985 h 303204"/>
                  <a:gd name="connsiteX1317" fmla="*/ 230844 w 291971"/>
                  <a:gd name="connsiteY1317" fmla="*/ 65985 h 303204"/>
                  <a:gd name="connsiteX1318" fmla="*/ 232059 w 291971"/>
                  <a:gd name="connsiteY1318" fmla="*/ 65580 h 303204"/>
                  <a:gd name="connsiteX1319" fmla="*/ 66491 w 291971"/>
                  <a:gd name="connsiteY1319" fmla="*/ 63556 h 303204"/>
                  <a:gd name="connsiteX1320" fmla="*/ 72563 w 291971"/>
                  <a:gd name="connsiteY1320" fmla="*/ 63556 h 303204"/>
                  <a:gd name="connsiteX1321" fmla="*/ 72563 w 291971"/>
                  <a:gd name="connsiteY1321" fmla="*/ 63556 h 303204"/>
                  <a:gd name="connsiteX1322" fmla="*/ 79445 w 291971"/>
                  <a:gd name="connsiteY1322" fmla="*/ 66389 h 303204"/>
                  <a:gd name="connsiteX1323" fmla="*/ 80254 w 291971"/>
                  <a:gd name="connsiteY1323" fmla="*/ 66389 h 303204"/>
                  <a:gd name="connsiteX1324" fmla="*/ 77825 w 291971"/>
                  <a:gd name="connsiteY1324" fmla="*/ 64365 h 303204"/>
                  <a:gd name="connsiteX1325" fmla="*/ 68110 w 291971"/>
                  <a:gd name="connsiteY1325" fmla="*/ 62746 h 303204"/>
                  <a:gd name="connsiteX1326" fmla="*/ 66491 w 291971"/>
                  <a:gd name="connsiteY1326" fmla="*/ 63556 h 303204"/>
                  <a:gd name="connsiteX1327" fmla="*/ 81064 w 291971"/>
                  <a:gd name="connsiteY1327" fmla="*/ 64770 h 303204"/>
                  <a:gd name="connsiteX1328" fmla="*/ 80254 w 291971"/>
                  <a:gd name="connsiteY1328" fmla="*/ 63151 h 303204"/>
                  <a:gd name="connsiteX1329" fmla="*/ 79445 w 291971"/>
                  <a:gd name="connsiteY1329" fmla="*/ 63151 h 303204"/>
                  <a:gd name="connsiteX1330" fmla="*/ 80659 w 291971"/>
                  <a:gd name="connsiteY1330" fmla="*/ 64770 h 303204"/>
                  <a:gd name="connsiteX1331" fmla="*/ 165265 w 291971"/>
                  <a:gd name="connsiteY1331" fmla="*/ 63151 h 303204"/>
                  <a:gd name="connsiteX1332" fmla="*/ 165265 w 291971"/>
                  <a:gd name="connsiteY1332" fmla="*/ 79748 h 303204"/>
                  <a:gd name="connsiteX1333" fmla="*/ 166884 w 291971"/>
                  <a:gd name="connsiteY1333" fmla="*/ 77319 h 303204"/>
                  <a:gd name="connsiteX1334" fmla="*/ 172146 w 291971"/>
                  <a:gd name="connsiteY1334" fmla="*/ 74081 h 303204"/>
                  <a:gd name="connsiteX1335" fmla="*/ 171742 w 291971"/>
                  <a:gd name="connsiteY1335" fmla="*/ 71652 h 303204"/>
                  <a:gd name="connsiteX1336" fmla="*/ 171742 w 291971"/>
                  <a:gd name="connsiteY1336" fmla="*/ 69223 h 303204"/>
                  <a:gd name="connsiteX1337" fmla="*/ 169313 w 291971"/>
                  <a:gd name="connsiteY1337" fmla="*/ 68413 h 303204"/>
                  <a:gd name="connsiteX1338" fmla="*/ 166074 w 291971"/>
                  <a:gd name="connsiteY1338" fmla="*/ 65580 h 303204"/>
                  <a:gd name="connsiteX1339" fmla="*/ 165265 w 291971"/>
                  <a:gd name="connsiteY1339" fmla="*/ 63556 h 303204"/>
                  <a:gd name="connsiteX1340" fmla="*/ 164455 w 291971"/>
                  <a:gd name="connsiteY1340" fmla="*/ 63556 h 303204"/>
                  <a:gd name="connsiteX1341" fmla="*/ 63252 w 291971"/>
                  <a:gd name="connsiteY1341" fmla="*/ 63960 h 303204"/>
                  <a:gd name="connsiteX1342" fmla="*/ 63252 w 291971"/>
                  <a:gd name="connsiteY1342" fmla="*/ 62746 h 303204"/>
                  <a:gd name="connsiteX1343" fmla="*/ 61633 w 291971"/>
                  <a:gd name="connsiteY1343" fmla="*/ 63556 h 303204"/>
                  <a:gd name="connsiteX1344" fmla="*/ 63252 w 291971"/>
                  <a:gd name="connsiteY1344" fmla="*/ 63556 h 303204"/>
                  <a:gd name="connsiteX1345" fmla="*/ 186720 w 291971"/>
                  <a:gd name="connsiteY1345" fmla="*/ 63151 h 303204"/>
                  <a:gd name="connsiteX1346" fmla="*/ 185910 w 291971"/>
                  <a:gd name="connsiteY1346" fmla="*/ 63556 h 303204"/>
                  <a:gd name="connsiteX1347" fmla="*/ 182267 w 291971"/>
                  <a:gd name="connsiteY1347" fmla="*/ 68009 h 303204"/>
                  <a:gd name="connsiteX1348" fmla="*/ 179433 w 291971"/>
                  <a:gd name="connsiteY1348" fmla="*/ 69628 h 303204"/>
                  <a:gd name="connsiteX1349" fmla="*/ 179433 w 291971"/>
                  <a:gd name="connsiteY1349" fmla="*/ 73676 h 303204"/>
                  <a:gd name="connsiteX1350" fmla="*/ 182267 w 291971"/>
                  <a:gd name="connsiteY1350" fmla="*/ 75295 h 303204"/>
                  <a:gd name="connsiteX1351" fmla="*/ 185505 w 291971"/>
                  <a:gd name="connsiteY1351" fmla="*/ 79748 h 303204"/>
                  <a:gd name="connsiteX1352" fmla="*/ 186315 w 291971"/>
                  <a:gd name="connsiteY1352" fmla="*/ 80153 h 303204"/>
                  <a:gd name="connsiteX1353" fmla="*/ 186315 w 291971"/>
                  <a:gd name="connsiteY1353" fmla="*/ 63556 h 303204"/>
                  <a:gd name="connsiteX1354" fmla="*/ 63657 w 291971"/>
                  <a:gd name="connsiteY1354" fmla="*/ 70842 h 303204"/>
                  <a:gd name="connsiteX1355" fmla="*/ 63657 w 291971"/>
                  <a:gd name="connsiteY1355" fmla="*/ 70033 h 303204"/>
                  <a:gd name="connsiteX1356" fmla="*/ 60014 w 291971"/>
                  <a:gd name="connsiteY1356" fmla="*/ 64365 h 303204"/>
                  <a:gd name="connsiteX1357" fmla="*/ 59204 w 291971"/>
                  <a:gd name="connsiteY1357" fmla="*/ 63960 h 303204"/>
                  <a:gd name="connsiteX1358" fmla="*/ 60014 w 291971"/>
                  <a:gd name="connsiteY1358" fmla="*/ 65580 h 303204"/>
                  <a:gd name="connsiteX1359" fmla="*/ 62442 w 291971"/>
                  <a:gd name="connsiteY1359" fmla="*/ 70033 h 303204"/>
                  <a:gd name="connsiteX1360" fmla="*/ 62847 w 291971"/>
                  <a:gd name="connsiteY1360" fmla="*/ 71247 h 303204"/>
                  <a:gd name="connsiteX1361" fmla="*/ 63657 w 291971"/>
                  <a:gd name="connsiteY1361" fmla="*/ 71247 h 303204"/>
                  <a:gd name="connsiteX1362" fmla="*/ 57180 w 291971"/>
                  <a:gd name="connsiteY1362" fmla="*/ 65580 h 303204"/>
                  <a:gd name="connsiteX1363" fmla="*/ 57180 w 291971"/>
                  <a:gd name="connsiteY1363" fmla="*/ 64365 h 303204"/>
                  <a:gd name="connsiteX1364" fmla="*/ 55965 w 291971"/>
                  <a:gd name="connsiteY1364" fmla="*/ 64365 h 303204"/>
                  <a:gd name="connsiteX1365" fmla="*/ 55965 w 291971"/>
                  <a:gd name="connsiteY1365" fmla="*/ 65175 h 303204"/>
                  <a:gd name="connsiteX1366" fmla="*/ 57180 w 291971"/>
                  <a:gd name="connsiteY1366" fmla="*/ 65175 h 303204"/>
                  <a:gd name="connsiteX1367" fmla="*/ 77420 w 291971"/>
                  <a:gd name="connsiteY1367" fmla="*/ 66389 h 303204"/>
                  <a:gd name="connsiteX1368" fmla="*/ 74991 w 291971"/>
                  <a:gd name="connsiteY1368" fmla="*/ 65580 h 303204"/>
                  <a:gd name="connsiteX1369" fmla="*/ 69324 w 291971"/>
                  <a:gd name="connsiteY1369" fmla="*/ 64770 h 303204"/>
                  <a:gd name="connsiteX1370" fmla="*/ 66895 w 291971"/>
                  <a:gd name="connsiteY1370" fmla="*/ 64770 h 303204"/>
                  <a:gd name="connsiteX1371" fmla="*/ 66895 w 291971"/>
                  <a:gd name="connsiteY1371" fmla="*/ 66794 h 303204"/>
                  <a:gd name="connsiteX1372" fmla="*/ 70943 w 291971"/>
                  <a:gd name="connsiteY1372" fmla="*/ 66794 h 303204"/>
                  <a:gd name="connsiteX1373" fmla="*/ 72158 w 291971"/>
                  <a:gd name="connsiteY1373" fmla="*/ 66794 h 303204"/>
                  <a:gd name="connsiteX1374" fmla="*/ 73777 w 291971"/>
                  <a:gd name="connsiteY1374" fmla="*/ 65580 h 303204"/>
                  <a:gd name="connsiteX1375" fmla="*/ 76611 w 291971"/>
                  <a:gd name="connsiteY1375" fmla="*/ 66794 h 303204"/>
                  <a:gd name="connsiteX1376" fmla="*/ 77420 w 291971"/>
                  <a:gd name="connsiteY1376" fmla="*/ 66389 h 303204"/>
                  <a:gd name="connsiteX1377" fmla="*/ 83088 w 291971"/>
                  <a:gd name="connsiteY1377" fmla="*/ 64365 h 303204"/>
                  <a:gd name="connsiteX1378" fmla="*/ 81873 w 291971"/>
                  <a:gd name="connsiteY1378" fmla="*/ 65580 h 303204"/>
                  <a:gd name="connsiteX1379" fmla="*/ 83088 w 291971"/>
                  <a:gd name="connsiteY1379" fmla="*/ 65580 h 303204"/>
                  <a:gd name="connsiteX1380" fmla="*/ 83088 w 291971"/>
                  <a:gd name="connsiteY1380" fmla="*/ 63960 h 303204"/>
                  <a:gd name="connsiteX1381" fmla="*/ 133285 w 291971"/>
                  <a:gd name="connsiteY1381" fmla="*/ 64365 h 303204"/>
                  <a:gd name="connsiteX1382" fmla="*/ 133285 w 291971"/>
                  <a:gd name="connsiteY1382" fmla="*/ 64365 h 303204"/>
                  <a:gd name="connsiteX1383" fmla="*/ 133285 w 291971"/>
                  <a:gd name="connsiteY1383" fmla="*/ 64365 h 303204"/>
                  <a:gd name="connsiteX1384" fmla="*/ 63657 w 291971"/>
                  <a:gd name="connsiteY1384" fmla="*/ 64770 h 303204"/>
                  <a:gd name="connsiteX1385" fmla="*/ 63657 w 291971"/>
                  <a:gd name="connsiteY1385" fmla="*/ 65580 h 303204"/>
                  <a:gd name="connsiteX1386" fmla="*/ 63657 w 291971"/>
                  <a:gd name="connsiteY1386" fmla="*/ 64770 h 303204"/>
                  <a:gd name="connsiteX1387" fmla="*/ 55156 w 291971"/>
                  <a:gd name="connsiteY1387" fmla="*/ 67604 h 303204"/>
                  <a:gd name="connsiteX1388" fmla="*/ 54346 w 291971"/>
                  <a:gd name="connsiteY1388" fmla="*/ 65580 h 303204"/>
                  <a:gd name="connsiteX1389" fmla="*/ 55156 w 291971"/>
                  <a:gd name="connsiteY1389" fmla="*/ 67604 h 303204"/>
                  <a:gd name="connsiteX1390" fmla="*/ 51108 w 291971"/>
                  <a:gd name="connsiteY1390" fmla="*/ 78938 h 303204"/>
                  <a:gd name="connsiteX1391" fmla="*/ 52322 w 291971"/>
                  <a:gd name="connsiteY1391" fmla="*/ 76510 h 303204"/>
                  <a:gd name="connsiteX1392" fmla="*/ 57585 w 291971"/>
                  <a:gd name="connsiteY1392" fmla="*/ 68009 h 303204"/>
                  <a:gd name="connsiteX1393" fmla="*/ 58799 w 291971"/>
                  <a:gd name="connsiteY1393" fmla="*/ 67199 h 303204"/>
                  <a:gd name="connsiteX1394" fmla="*/ 58799 w 291971"/>
                  <a:gd name="connsiteY1394" fmla="*/ 66389 h 303204"/>
                  <a:gd name="connsiteX1395" fmla="*/ 57585 w 291971"/>
                  <a:gd name="connsiteY1395" fmla="*/ 66794 h 303204"/>
                  <a:gd name="connsiteX1396" fmla="*/ 56370 w 291971"/>
                  <a:gd name="connsiteY1396" fmla="*/ 68009 h 303204"/>
                  <a:gd name="connsiteX1397" fmla="*/ 51917 w 291971"/>
                  <a:gd name="connsiteY1397" fmla="*/ 75700 h 303204"/>
                  <a:gd name="connsiteX1398" fmla="*/ 51512 w 291971"/>
                  <a:gd name="connsiteY1398" fmla="*/ 78534 h 303204"/>
                  <a:gd name="connsiteX1399" fmla="*/ 83493 w 291971"/>
                  <a:gd name="connsiteY1399" fmla="*/ 69223 h 303204"/>
                  <a:gd name="connsiteX1400" fmla="*/ 83493 w 291971"/>
                  <a:gd name="connsiteY1400" fmla="*/ 67199 h 303204"/>
                  <a:gd name="connsiteX1401" fmla="*/ 83493 w 291971"/>
                  <a:gd name="connsiteY1401" fmla="*/ 66794 h 303204"/>
                  <a:gd name="connsiteX1402" fmla="*/ 80659 w 291971"/>
                  <a:gd name="connsiteY1402" fmla="*/ 66794 h 303204"/>
                  <a:gd name="connsiteX1403" fmla="*/ 82278 w 291971"/>
                  <a:gd name="connsiteY1403" fmla="*/ 69223 h 303204"/>
                  <a:gd name="connsiteX1404" fmla="*/ 83493 w 291971"/>
                  <a:gd name="connsiteY1404" fmla="*/ 69223 h 303204"/>
                  <a:gd name="connsiteX1405" fmla="*/ 64871 w 291971"/>
                  <a:gd name="connsiteY1405" fmla="*/ 67199 h 303204"/>
                  <a:gd name="connsiteX1406" fmla="*/ 63252 w 291971"/>
                  <a:gd name="connsiteY1406" fmla="*/ 68009 h 303204"/>
                  <a:gd name="connsiteX1407" fmla="*/ 64871 w 291971"/>
                  <a:gd name="connsiteY1407" fmla="*/ 67199 h 303204"/>
                  <a:gd name="connsiteX1408" fmla="*/ 83493 w 291971"/>
                  <a:gd name="connsiteY1408" fmla="*/ 75295 h 303204"/>
                  <a:gd name="connsiteX1409" fmla="*/ 83493 w 291971"/>
                  <a:gd name="connsiteY1409" fmla="*/ 71247 h 303204"/>
                  <a:gd name="connsiteX1410" fmla="*/ 82278 w 291971"/>
                  <a:gd name="connsiteY1410" fmla="*/ 71247 h 303204"/>
                  <a:gd name="connsiteX1411" fmla="*/ 80659 w 291971"/>
                  <a:gd name="connsiteY1411" fmla="*/ 74081 h 303204"/>
                  <a:gd name="connsiteX1412" fmla="*/ 76611 w 291971"/>
                  <a:gd name="connsiteY1412" fmla="*/ 74081 h 303204"/>
                  <a:gd name="connsiteX1413" fmla="*/ 77420 w 291971"/>
                  <a:gd name="connsiteY1413" fmla="*/ 71652 h 303204"/>
                  <a:gd name="connsiteX1414" fmla="*/ 79040 w 291971"/>
                  <a:gd name="connsiteY1414" fmla="*/ 71652 h 303204"/>
                  <a:gd name="connsiteX1415" fmla="*/ 77420 w 291971"/>
                  <a:gd name="connsiteY1415" fmla="*/ 69628 h 303204"/>
                  <a:gd name="connsiteX1416" fmla="*/ 75801 w 291971"/>
                  <a:gd name="connsiteY1416" fmla="*/ 70437 h 303204"/>
                  <a:gd name="connsiteX1417" fmla="*/ 73777 w 291971"/>
                  <a:gd name="connsiteY1417" fmla="*/ 68009 h 303204"/>
                  <a:gd name="connsiteX1418" fmla="*/ 73777 w 291971"/>
                  <a:gd name="connsiteY1418" fmla="*/ 71247 h 303204"/>
                  <a:gd name="connsiteX1419" fmla="*/ 72158 w 291971"/>
                  <a:gd name="connsiteY1419" fmla="*/ 70842 h 303204"/>
                  <a:gd name="connsiteX1420" fmla="*/ 72158 w 291971"/>
                  <a:gd name="connsiteY1420" fmla="*/ 74081 h 303204"/>
                  <a:gd name="connsiteX1421" fmla="*/ 72158 w 291971"/>
                  <a:gd name="connsiteY1421" fmla="*/ 73271 h 303204"/>
                  <a:gd name="connsiteX1422" fmla="*/ 73777 w 291971"/>
                  <a:gd name="connsiteY1422" fmla="*/ 73271 h 303204"/>
                  <a:gd name="connsiteX1423" fmla="*/ 72158 w 291971"/>
                  <a:gd name="connsiteY1423" fmla="*/ 76510 h 303204"/>
                  <a:gd name="connsiteX1424" fmla="*/ 69324 w 291971"/>
                  <a:gd name="connsiteY1424" fmla="*/ 76510 h 303204"/>
                  <a:gd name="connsiteX1425" fmla="*/ 67705 w 291971"/>
                  <a:gd name="connsiteY1425" fmla="*/ 75295 h 303204"/>
                  <a:gd name="connsiteX1426" fmla="*/ 70134 w 291971"/>
                  <a:gd name="connsiteY1426" fmla="*/ 74485 h 303204"/>
                  <a:gd name="connsiteX1427" fmla="*/ 69324 w 291971"/>
                  <a:gd name="connsiteY1427" fmla="*/ 71652 h 303204"/>
                  <a:gd name="connsiteX1428" fmla="*/ 68110 w 291971"/>
                  <a:gd name="connsiteY1428" fmla="*/ 72866 h 303204"/>
                  <a:gd name="connsiteX1429" fmla="*/ 66491 w 291971"/>
                  <a:gd name="connsiteY1429" fmla="*/ 72866 h 303204"/>
                  <a:gd name="connsiteX1430" fmla="*/ 66491 w 291971"/>
                  <a:gd name="connsiteY1430" fmla="*/ 71652 h 303204"/>
                  <a:gd name="connsiteX1431" fmla="*/ 66895 w 291971"/>
                  <a:gd name="connsiteY1431" fmla="*/ 70437 h 303204"/>
                  <a:gd name="connsiteX1432" fmla="*/ 62847 w 291971"/>
                  <a:gd name="connsiteY1432" fmla="*/ 72057 h 303204"/>
                  <a:gd name="connsiteX1433" fmla="*/ 64871 w 291971"/>
                  <a:gd name="connsiteY1433" fmla="*/ 73271 h 303204"/>
                  <a:gd name="connsiteX1434" fmla="*/ 66895 w 291971"/>
                  <a:gd name="connsiteY1434" fmla="*/ 73271 h 303204"/>
                  <a:gd name="connsiteX1435" fmla="*/ 66086 w 291971"/>
                  <a:gd name="connsiteY1435" fmla="*/ 75295 h 303204"/>
                  <a:gd name="connsiteX1436" fmla="*/ 65681 w 291971"/>
                  <a:gd name="connsiteY1436" fmla="*/ 75295 h 303204"/>
                  <a:gd name="connsiteX1437" fmla="*/ 65681 w 291971"/>
                  <a:gd name="connsiteY1437" fmla="*/ 74485 h 303204"/>
                  <a:gd name="connsiteX1438" fmla="*/ 64062 w 291971"/>
                  <a:gd name="connsiteY1438" fmla="*/ 74485 h 303204"/>
                  <a:gd name="connsiteX1439" fmla="*/ 62442 w 291971"/>
                  <a:gd name="connsiteY1439" fmla="*/ 74485 h 303204"/>
                  <a:gd name="connsiteX1440" fmla="*/ 63657 w 291971"/>
                  <a:gd name="connsiteY1440" fmla="*/ 76914 h 303204"/>
                  <a:gd name="connsiteX1441" fmla="*/ 64871 w 291971"/>
                  <a:gd name="connsiteY1441" fmla="*/ 75700 h 303204"/>
                  <a:gd name="connsiteX1442" fmla="*/ 66086 w 291971"/>
                  <a:gd name="connsiteY1442" fmla="*/ 75700 h 303204"/>
                  <a:gd name="connsiteX1443" fmla="*/ 66086 w 291971"/>
                  <a:gd name="connsiteY1443" fmla="*/ 78534 h 303204"/>
                  <a:gd name="connsiteX1444" fmla="*/ 63657 w 291971"/>
                  <a:gd name="connsiteY1444" fmla="*/ 80558 h 303204"/>
                  <a:gd name="connsiteX1445" fmla="*/ 60823 w 291971"/>
                  <a:gd name="connsiteY1445" fmla="*/ 78129 h 303204"/>
                  <a:gd name="connsiteX1446" fmla="*/ 62847 w 291971"/>
                  <a:gd name="connsiteY1446" fmla="*/ 78129 h 303204"/>
                  <a:gd name="connsiteX1447" fmla="*/ 60418 w 291971"/>
                  <a:gd name="connsiteY1447" fmla="*/ 76105 h 303204"/>
                  <a:gd name="connsiteX1448" fmla="*/ 59204 w 291971"/>
                  <a:gd name="connsiteY1448" fmla="*/ 77724 h 303204"/>
                  <a:gd name="connsiteX1449" fmla="*/ 56775 w 291971"/>
                  <a:gd name="connsiteY1449" fmla="*/ 75295 h 303204"/>
                  <a:gd name="connsiteX1450" fmla="*/ 56775 w 291971"/>
                  <a:gd name="connsiteY1450" fmla="*/ 77319 h 303204"/>
                  <a:gd name="connsiteX1451" fmla="*/ 57990 w 291971"/>
                  <a:gd name="connsiteY1451" fmla="*/ 78938 h 303204"/>
                  <a:gd name="connsiteX1452" fmla="*/ 55965 w 291971"/>
                  <a:gd name="connsiteY1452" fmla="*/ 80963 h 303204"/>
                  <a:gd name="connsiteX1453" fmla="*/ 57585 w 291971"/>
                  <a:gd name="connsiteY1453" fmla="*/ 82177 h 303204"/>
                  <a:gd name="connsiteX1454" fmla="*/ 57585 w 291971"/>
                  <a:gd name="connsiteY1454" fmla="*/ 80558 h 303204"/>
                  <a:gd name="connsiteX1455" fmla="*/ 59204 w 291971"/>
                  <a:gd name="connsiteY1455" fmla="*/ 83391 h 303204"/>
                  <a:gd name="connsiteX1456" fmla="*/ 55561 w 291971"/>
                  <a:gd name="connsiteY1456" fmla="*/ 85415 h 303204"/>
                  <a:gd name="connsiteX1457" fmla="*/ 53941 w 291971"/>
                  <a:gd name="connsiteY1457" fmla="*/ 83796 h 303204"/>
                  <a:gd name="connsiteX1458" fmla="*/ 55561 w 291971"/>
                  <a:gd name="connsiteY1458" fmla="*/ 83796 h 303204"/>
                  <a:gd name="connsiteX1459" fmla="*/ 53941 w 291971"/>
                  <a:gd name="connsiteY1459" fmla="*/ 81367 h 303204"/>
                  <a:gd name="connsiteX1460" fmla="*/ 52322 w 291971"/>
                  <a:gd name="connsiteY1460" fmla="*/ 83391 h 303204"/>
                  <a:gd name="connsiteX1461" fmla="*/ 52322 w 291971"/>
                  <a:gd name="connsiteY1461" fmla="*/ 84201 h 303204"/>
                  <a:gd name="connsiteX1462" fmla="*/ 52322 w 291971"/>
                  <a:gd name="connsiteY1462" fmla="*/ 85820 h 303204"/>
                  <a:gd name="connsiteX1463" fmla="*/ 53941 w 291971"/>
                  <a:gd name="connsiteY1463" fmla="*/ 86630 h 303204"/>
                  <a:gd name="connsiteX1464" fmla="*/ 55561 w 291971"/>
                  <a:gd name="connsiteY1464" fmla="*/ 88249 h 303204"/>
                  <a:gd name="connsiteX1465" fmla="*/ 57585 w 291971"/>
                  <a:gd name="connsiteY1465" fmla="*/ 88249 h 303204"/>
                  <a:gd name="connsiteX1466" fmla="*/ 57585 w 291971"/>
                  <a:gd name="connsiteY1466" fmla="*/ 91083 h 303204"/>
                  <a:gd name="connsiteX1467" fmla="*/ 60014 w 291971"/>
                  <a:gd name="connsiteY1467" fmla="*/ 89464 h 303204"/>
                  <a:gd name="connsiteX1468" fmla="*/ 72967 w 291971"/>
                  <a:gd name="connsiteY1468" fmla="*/ 82987 h 303204"/>
                  <a:gd name="connsiteX1469" fmla="*/ 81064 w 291971"/>
                  <a:gd name="connsiteY1469" fmla="*/ 80558 h 303204"/>
                  <a:gd name="connsiteX1470" fmla="*/ 83897 w 291971"/>
                  <a:gd name="connsiteY1470" fmla="*/ 79748 h 303204"/>
                  <a:gd name="connsiteX1471" fmla="*/ 82278 w 291971"/>
                  <a:gd name="connsiteY1471" fmla="*/ 78534 h 303204"/>
                  <a:gd name="connsiteX1472" fmla="*/ 81469 w 291971"/>
                  <a:gd name="connsiteY1472" fmla="*/ 77724 h 303204"/>
                  <a:gd name="connsiteX1473" fmla="*/ 83493 w 291971"/>
                  <a:gd name="connsiteY1473" fmla="*/ 75700 h 303204"/>
                  <a:gd name="connsiteX1474" fmla="*/ 53536 w 291971"/>
                  <a:gd name="connsiteY1474" fmla="*/ 68009 h 303204"/>
                  <a:gd name="connsiteX1475" fmla="*/ 52322 w 291971"/>
                  <a:gd name="connsiteY1475" fmla="*/ 68009 h 303204"/>
                  <a:gd name="connsiteX1476" fmla="*/ 53536 w 291971"/>
                  <a:gd name="connsiteY1476" fmla="*/ 68009 h 303204"/>
                  <a:gd name="connsiteX1477" fmla="*/ 60014 w 291971"/>
                  <a:gd name="connsiteY1477" fmla="*/ 68009 h 303204"/>
                  <a:gd name="connsiteX1478" fmla="*/ 57585 w 291971"/>
                  <a:gd name="connsiteY1478" fmla="*/ 69628 h 303204"/>
                  <a:gd name="connsiteX1479" fmla="*/ 54346 w 291971"/>
                  <a:gd name="connsiteY1479" fmla="*/ 74890 h 303204"/>
                  <a:gd name="connsiteX1480" fmla="*/ 54346 w 291971"/>
                  <a:gd name="connsiteY1480" fmla="*/ 76105 h 303204"/>
                  <a:gd name="connsiteX1481" fmla="*/ 55965 w 291971"/>
                  <a:gd name="connsiteY1481" fmla="*/ 73676 h 303204"/>
                  <a:gd name="connsiteX1482" fmla="*/ 57180 w 291971"/>
                  <a:gd name="connsiteY1482" fmla="*/ 73271 h 303204"/>
                  <a:gd name="connsiteX1483" fmla="*/ 57585 w 291971"/>
                  <a:gd name="connsiteY1483" fmla="*/ 72057 h 303204"/>
                  <a:gd name="connsiteX1484" fmla="*/ 60418 w 291971"/>
                  <a:gd name="connsiteY1484" fmla="*/ 68818 h 303204"/>
                  <a:gd name="connsiteX1485" fmla="*/ 60418 w 291971"/>
                  <a:gd name="connsiteY1485" fmla="*/ 67604 h 303204"/>
                  <a:gd name="connsiteX1486" fmla="*/ 174171 w 291971"/>
                  <a:gd name="connsiteY1486" fmla="*/ 73271 h 303204"/>
                  <a:gd name="connsiteX1487" fmla="*/ 176195 w 291971"/>
                  <a:gd name="connsiteY1487" fmla="*/ 74081 h 303204"/>
                  <a:gd name="connsiteX1488" fmla="*/ 178219 w 291971"/>
                  <a:gd name="connsiteY1488" fmla="*/ 72866 h 303204"/>
                  <a:gd name="connsiteX1489" fmla="*/ 174171 w 291971"/>
                  <a:gd name="connsiteY1489" fmla="*/ 69223 h 303204"/>
                  <a:gd name="connsiteX1490" fmla="*/ 173361 w 291971"/>
                  <a:gd name="connsiteY1490" fmla="*/ 72057 h 303204"/>
                  <a:gd name="connsiteX1491" fmla="*/ 173766 w 291971"/>
                  <a:gd name="connsiteY1491" fmla="*/ 73271 h 303204"/>
                  <a:gd name="connsiteX1492" fmla="*/ 65276 w 291971"/>
                  <a:gd name="connsiteY1492" fmla="*/ 68818 h 303204"/>
                  <a:gd name="connsiteX1493" fmla="*/ 64466 w 291971"/>
                  <a:gd name="connsiteY1493" fmla="*/ 70033 h 303204"/>
                  <a:gd name="connsiteX1494" fmla="*/ 65276 w 291971"/>
                  <a:gd name="connsiteY1494" fmla="*/ 70033 h 303204"/>
                  <a:gd name="connsiteX1495" fmla="*/ 65276 w 291971"/>
                  <a:gd name="connsiteY1495" fmla="*/ 68818 h 303204"/>
                  <a:gd name="connsiteX1496" fmla="*/ 81873 w 291971"/>
                  <a:gd name="connsiteY1496" fmla="*/ 69628 h 303204"/>
                  <a:gd name="connsiteX1497" fmla="*/ 79445 w 291971"/>
                  <a:gd name="connsiteY1497" fmla="*/ 69628 h 303204"/>
                  <a:gd name="connsiteX1498" fmla="*/ 79445 w 291971"/>
                  <a:gd name="connsiteY1498" fmla="*/ 72057 h 303204"/>
                  <a:gd name="connsiteX1499" fmla="*/ 79445 w 291971"/>
                  <a:gd name="connsiteY1499" fmla="*/ 72866 h 303204"/>
                  <a:gd name="connsiteX1500" fmla="*/ 81064 w 291971"/>
                  <a:gd name="connsiteY1500" fmla="*/ 71652 h 303204"/>
                  <a:gd name="connsiteX1501" fmla="*/ 81064 w 291971"/>
                  <a:gd name="connsiteY1501" fmla="*/ 70033 h 303204"/>
                  <a:gd name="connsiteX1502" fmla="*/ 83897 w 291971"/>
                  <a:gd name="connsiteY1502" fmla="*/ 70842 h 303204"/>
                  <a:gd name="connsiteX1503" fmla="*/ 83897 w 291971"/>
                  <a:gd name="connsiteY1503" fmla="*/ 69628 h 303204"/>
                  <a:gd name="connsiteX1504" fmla="*/ 83897 w 291971"/>
                  <a:gd name="connsiteY1504" fmla="*/ 70842 h 303204"/>
                  <a:gd name="connsiteX1505" fmla="*/ 125998 w 291971"/>
                  <a:gd name="connsiteY1505" fmla="*/ 77319 h 303204"/>
                  <a:gd name="connsiteX1506" fmla="*/ 125998 w 291971"/>
                  <a:gd name="connsiteY1506" fmla="*/ 74485 h 303204"/>
                  <a:gd name="connsiteX1507" fmla="*/ 127212 w 291971"/>
                  <a:gd name="connsiteY1507" fmla="*/ 71247 h 303204"/>
                  <a:gd name="connsiteX1508" fmla="*/ 128022 w 291971"/>
                  <a:gd name="connsiteY1508" fmla="*/ 69223 h 303204"/>
                  <a:gd name="connsiteX1509" fmla="*/ 125998 w 291971"/>
                  <a:gd name="connsiteY1509" fmla="*/ 70033 h 303204"/>
                  <a:gd name="connsiteX1510" fmla="*/ 120331 w 291971"/>
                  <a:gd name="connsiteY1510" fmla="*/ 72057 h 303204"/>
                  <a:gd name="connsiteX1511" fmla="*/ 118711 w 291971"/>
                  <a:gd name="connsiteY1511" fmla="*/ 74081 h 303204"/>
                  <a:gd name="connsiteX1512" fmla="*/ 120331 w 291971"/>
                  <a:gd name="connsiteY1512" fmla="*/ 76105 h 303204"/>
                  <a:gd name="connsiteX1513" fmla="*/ 122760 w 291971"/>
                  <a:gd name="connsiteY1513" fmla="*/ 78534 h 303204"/>
                  <a:gd name="connsiteX1514" fmla="*/ 124784 w 291971"/>
                  <a:gd name="connsiteY1514" fmla="*/ 77319 h 303204"/>
                  <a:gd name="connsiteX1515" fmla="*/ 125998 w 291971"/>
                  <a:gd name="connsiteY1515" fmla="*/ 77319 h 303204"/>
                  <a:gd name="connsiteX1516" fmla="*/ 229630 w 291971"/>
                  <a:gd name="connsiteY1516" fmla="*/ 78938 h 303204"/>
                  <a:gd name="connsiteX1517" fmla="*/ 232059 w 291971"/>
                  <a:gd name="connsiteY1517" fmla="*/ 74485 h 303204"/>
                  <a:gd name="connsiteX1518" fmla="*/ 232059 w 291971"/>
                  <a:gd name="connsiteY1518" fmla="*/ 73271 h 303204"/>
                  <a:gd name="connsiteX1519" fmla="*/ 229225 w 291971"/>
                  <a:gd name="connsiteY1519" fmla="*/ 72057 h 303204"/>
                  <a:gd name="connsiteX1520" fmla="*/ 225987 w 291971"/>
                  <a:gd name="connsiteY1520" fmla="*/ 70842 h 303204"/>
                  <a:gd name="connsiteX1521" fmla="*/ 222343 w 291971"/>
                  <a:gd name="connsiteY1521" fmla="*/ 70033 h 303204"/>
                  <a:gd name="connsiteX1522" fmla="*/ 223963 w 291971"/>
                  <a:gd name="connsiteY1522" fmla="*/ 72461 h 303204"/>
                  <a:gd name="connsiteX1523" fmla="*/ 225177 w 291971"/>
                  <a:gd name="connsiteY1523" fmla="*/ 78129 h 303204"/>
                  <a:gd name="connsiteX1524" fmla="*/ 229225 w 291971"/>
                  <a:gd name="connsiteY1524" fmla="*/ 79343 h 303204"/>
                  <a:gd name="connsiteX1525" fmla="*/ 52322 w 291971"/>
                  <a:gd name="connsiteY1525" fmla="*/ 70842 h 303204"/>
                  <a:gd name="connsiteX1526" fmla="*/ 51108 w 291971"/>
                  <a:gd name="connsiteY1526" fmla="*/ 70842 h 303204"/>
                  <a:gd name="connsiteX1527" fmla="*/ 51108 w 291971"/>
                  <a:gd name="connsiteY1527" fmla="*/ 72461 h 303204"/>
                  <a:gd name="connsiteX1528" fmla="*/ 52322 w 291971"/>
                  <a:gd name="connsiteY1528" fmla="*/ 72461 h 303204"/>
                  <a:gd name="connsiteX1529" fmla="*/ 52322 w 291971"/>
                  <a:gd name="connsiteY1529" fmla="*/ 70842 h 303204"/>
                  <a:gd name="connsiteX1530" fmla="*/ 133689 w 291971"/>
                  <a:gd name="connsiteY1530" fmla="*/ 71652 h 303204"/>
                  <a:gd name="connsiteX1531" fmla="*/ 133285 w 291971"/>
                  <a:gd name="connsiteY1531" fmla="*/ 71652 h 303204"/>
                  <a:gd name="connsiteX1532" fmla="*/ 131261 w 291971"/>
                  <a:gd name="connsiteY1532" fmla="*/ 76105 h 303204"/>
                  <a:gd name="connsiteX1533" fmla="*/ 130046 w 291971"/>
                  <a:gd name="connsiteY1533" fmla="*/ 77319 h 303204"/>
                  <a:gd name="connsiteX1534" fmla="*/ 129236 w 291971"/>
                  <a:gd name="connsiteY1534" fmla="*/ 77724 h 303204"/>
                  <a:gd name="connsiteX1535" fmla="*/ 130046 w 291971"/>
                  <a:gd name="connsiteY1535" fmla="*/ 78938 h 303204"/>
                  <a:gd name="connsiteX1536" fmla="*/ 130046 w 291971"/>
                  <a:gd name="connsiteY1536" fmla="*/ 80963 h 303204"/>
                  <a:gd name="connsiteX1537" fmla="*/ 130046 w 291971"/>
                  <a:gd name="connsiteY1537" fmla="*/ 80963 h 303204"/>
                  <a:gd name="connsiteX1538" fmla="*/ 134094 w 291971"/>
                  <a:gd name="connsiteY1538" fmla="*/ 81367 h 303204"/>
                  <a:gd name="connsiteX1539" fmla="*/ 138142 w 291971"/>
                  <a:gd name="connsiteY1539" fmla="*/ 83391 h 303204"/>
                  <a:gd name="connsiteX1540" fmla="*/ 137333 w 291971"/>
                  <a:gd name="connsiteY1540" fmla="*/ 80153 h 303204"/>
                  <a:gd name="connsiteX1541" fmla="*/ 133689 w 291971"/>
                  <a:gd name="connsiteY1541" fmla="*/ 70842 h 303204"/>
                  <a:gd name="connsiteX1542" fmla="*/ 221534 w 291971"/>
                  <a:gd name="connsiteY1542" fmla="*/ 82177 h 303204"/>
                  <a:gd name="connsiteX1543" fmla="*/ 221534 w 291971"/>
                  <a:gd name="connsiteY1543" fmla="*/ 79748 h 303204"/>
                  <a:gd name="connsiteX1544" fmla="*/ 222343 w 291971"/>
                  <a:gd name="connsiteY1544" fmla="*/ 78938 h 303204"/>
                  <a:gd name="connsiteX1545" fmla="*/ 220319 w 291971"/>
                  <a:gd name="connsiteY1545" fmla="*/ 76510 h 303204"/>
                  <a:gd name="connsiteX1546" fmla="*/ 218700 w 291971"/>
                  <a:gd name="connsiteY1546" fmla="*/ 73676 h 303204"/>
                  <a:gd name="connsiteX1547" fmla="*/ 217890 w 291971"/>
                  <a:gd name="connsiteY1547" fmla="*/ 71652 h 303204"/>
                  <a:gd name="connsiteX1548" fmla="*/ 217081 w 291971"/>
                  <a:gd name="connsiteY1548" fmla="*/ 73271 h 303204"/>
                  <a:gd name="connsiteX1549" fmla="*/ 213842 w 291971"/>
                  <a:gd name="connsiteY1549" fmla="*/ 82177 h 303204"/>
                  <a:gd name="connsiteX1550" fmla="*/ 213033 w 291971"/>
                  <a:gd name="connsiteY1550" fmla="*/ 84201 h 303204"/>
                  <a:gd name="connsiteX1551" fmla="*/ 216676 w 291971"/>
                  <a:gd name="connsiteY1551" fmla="*/ 82177 h 303204"/>
                  <a:gd name="connsiteX1552" fmla="*/ 221129 w 291971"/>
                  <a:gd name="connsiteY1552" fmla="*/ 82177 h 303204"/>
                  <a:gd name="connsiteX1553" fmla="*/ 51108 w 291971"/>
                  <a:gd name="connsiteY1553" fmla="*/ 73271 h 303204"/>
                  <a:gd name="connsiteX1554" fmla="*/ 49893 w 291971"/>
                  <a:gd name="connsiteY1554" fmla="*/ 74485 h 303204"/>
                  <a:gd name="connsiteX1555" fmla="*/ 50703 w 291971"/>
                  <a:gd name="connsiteY1555" fmla="*/ 74485 h 303204"/>
                  <a:gd name="connsiteX1556" fmla="*/ 51512 w 291971"/>
                  <a:gd name="connsiteY1556" fmla="*/ 74485 h 303204"/>
                  <a:gd name="connsiteX1557" fmla="*/ 51512 w 291971"/>
                  <a:gd name="connsiteY1557" fmla="*/ 73271 h 303204"/>
                  <a:gd name="connsiteX1558" fmla="*/ 49084 w 291971"/>
                  <a:gd name="connsiteY1558" fmla="*/ 76105 h 303204"/>
                  <a:gd name="connsiteX1559" fmla="*/ 49893 w 291971"/>
                  <a:gd name="connsiteY1559" fmla="*/ 77724 h 303204"/>
                  <a:gd name="connsiteX1560" fmla="*/ 49084 w 291971"/>
                  <a:gd name="connsiteY1560" fmla="*/ 76105 h 303204"/>
                  <a:gd name="connsiteX1561" fmla="*/ 49893 w 291971"/>
                  <a:gd name="connsiteY1561" fmla="*/ 78534 h 303204"/>
                  <a:gd name="connsiteX1562" fmla="*/ 48679 w 291971"/>
                  <a:gd name="connsiteY1562" fmla="*/ 78534 h 303204"/>
                  <a:gd name="connsiteX1563" fmla="*/ 48679 w 291971"/>
                  <a:gd name="connsiteY1563" fmla="*/ 80153 h 303204"/>
                  <a:gd name="connsiteX1564" fmla="*/ 49893 w 291971"/>
                  <a:gd name="connsiteY1564" fmla="*/ 80153 h 303204"/>
                  <a:gd name="connsiteX1565" fmla="*/ 49893 w 291971"/>
                  <a:gd name="connsiteY1565" fmla="*/ 78534 h 303204"/>
                  <a:gd name="connsiteX1566" fmla="*/ 128427 w 291971"/>
                  <a:gd name="connsiteY1566" fmla="*/ 80153 h 303204"/>
                  <a:gd name="connsiteX1567" fmla="*/ 124379 w 291971"/>
                  <a:gd name="connsiteY1567" fmla="*/ 79748 h 303204"/>
                  <a:gd name="connsiteX1568" fmla="*/ 123974 w 291971"/>
                  <a:gd name="connsiteY1568" fmla="*/ 83796 h 303204"/>
                  <a:gd name="connsiteX1569" fmla="*/ 125188 w 291971"/>
                  <a:gd name="connsiteY1569" fmla="*/ 84606 h 303204"/>
                  <a:gd name="connsiteX1570" fmla="*/ 128022 w 291971"/>
                  <a:gd name="connsiteY1570" fmla="*/ 80153 h 303204"/>
                  <a:gd name="connsiteX1571" fmla="*/ 224772 w 291971"/>
                  <a:gd name="connsiteY1571" fmla="*/ 79748 h 303204"/>
                  <a:gd name="connsiteX1572" fmla="*/ 223963 w 291971"/>
                  <a:gd name="connsiteY1572" fmla="*/ 83796 h 303204"/>
                  <a:gd name="connsiteX1573" fmla="*/ 228011 w 291971"/>
                  <a:gd name="connsiteY1573" fmla="*/ 80153 h 303204"/>
                  <a:gd name="connsiteX1574" fmla="*/ 224772 w 291971"/>
                  <a:gd name="connsiteY1574" fmla="*/ 80153 h 303204"/>
                  <a:gd name="connsiteX1575" fmla="*/ 49084 w 291971"/>
                  <a:gd name="connsiteY1575" fmla="*/ 82177 h 303204"/>
                  <a:gd name="connsiteX1576" fmla="*/ 51108 w 291971"/>
                  <a:gd name="connsiteY1576" fmla="*/ 83391 h 303204"/>
                  <a:gd name="connsiteX1577" fmla="*/ 51917 w 291971"/>
                  <a:gd name="connsiteY1577" fmla="*/ 83391 h 303204"/>
                  <a:gd name="connsiteX1578" fmla="*/ 51512 w 291971"/>
                  <a:gd name="connsiteY1578" fmla="*/ 80153 h 303204"/>
                  <a:gd name="connsiteX1579" fmla="*/ 49488 w 291971"/>
                  <a:gd name="connsiteY1579" fmla="*/ 82177 h 303204"/>
                  <a:gd name="connsiteX1580" fmla="*/ 85517 w 291971"/>
                  <a:gd name="connsiteY1580" fmla="*/ 81367 h 303204"/>
                  <a:gd name="connsiteX1581" fmla="*/ 84302 w 291971"/>
                  <a:gd name="connsiteY1581" fmla="*/ 81367 h 303204"/>
                  <a:gd name="connsiteX1582" fmla="*/ 78635 w 291971"/>
                  <a:gd name="connsiteY1582" fmla="*/ 81367 h 303204"/>
                  <a:gd name="connsiteX1583" fmla="*/ 76206 w 291971"/>
                  <a:gd name="connsiteY1583" fmla="*/ 82582 h 303204"/>
                  <a:gd name="connsiteX1584" fmla="*/ 62847 w 291971"/>
                  <a:gd name="connsiteY1584" fmla="*/ 88654 h 303204"/>
                  <a:gd name="connsiteX1585" fmla="*/ 60014 w 291971"/>
                  <a:gd name="connsiteY1585" fmla="*/ 90678 h 303204"/>
                  <a:gd name="connsiteX1586" fmla="*/ 58799 w 291971"/>
                  <a:gd name="connsiteY1586" fmla="*/ 92297 h 303204"/>
                  <a:gd name="connsiteX1587" fmla="*/ 59609 w 291971"/>
                  <a:gd name="connsiteY1587" fmla="*/ 93917 h 303204"/>
                  <a:gd name="connsiteX1588" fmla="*/ 62038 w 291971"/>
                  <a:gd name="connsiteY1588" fmla="*/ 91892 h 303204"/>
                  <a:gd name="connsiteX1589" fmla="*/ 80659 w 291971"/>
                  <a:gd name="connsiteY1589" fmla="*/ 83391 h 303204"/>
                  <a:gd name="connsiteX1590" fmla="*/ 82278 w 291971"/>
                  <a:gd name="connsiteY1590" fmla="*/ 82987 h 303204"/>
                  <a:gd name="connsiteX1591" fmla="*/ 85517 w 291971"/>
                  <a:gd name="connsiteY1591" fmla="*/ 82582 h 303204"/>
                  <a:gd name="connsiteX1592" fmla="*/ 85517 w 291971"/>
                  <a:gd name="connsiteY1592" fmla="*/ 81367 h 303204"/>
                  <a:gd name="connsiteX1593" fmla="*/ 92399 w 291971"/>
                  <a:gd name="connsiteY1593" fmla="*/ 83391 h 303204"/>
                  <a:gd name="connsiteX1594" fmla="*/ 91589 w 291971"/>
                  <a:gd name="connsiteY1594" fmla="*/ 85011 h 303204"/>
                  <a:gd name="connsiteX1595" fmla="*/ 91589 w 291971"/>
                  <a:gd name="connsiteY1595" fmla="*/ 87844 h 303204"/>
                  <a:gd name="connsiteX1596" fmla="*/ 94827 w 291971"/>
                  <a:gd name="connsiteY1596" fmla="*/ 85820 h 303204"/>
                  <a:gd name="connsiteX1597" fmla="*/ 94827 w 291971"/>
                  <a:gd name="connsiteY1597" fmla="*/ 82582 h 303204"/>
                  <a:gd name="connsiteX1598" fmla="*/ 94018 w 291971"/>
                  <a:gd name="connsiteY1598" fmla="*/ 80558 h 303204"/>
                  <a:gd name="connsiteX1599" fmla="*/ 91994 w 291971"/>
                  <a:gd name="connsiteY1599" fmla="*/ 80558 h 303204"/>
                  <a:gd name="connsiteX1600" fmla="*/ 88350 w 291971"/>
                  <a:gd name="connsiteY1600" fmla="*/ 82177 h 303204"/>
                  <a:gd name="connsiteX1601" fmla="*/ 87541 w 291971"/>
                  <a:gd name="connsiteY1601" fmla="*/ 83796 h 303204"/>
                  <a:gd name="connsiteX1602" fmla="*/ 85112 w 291971"/>
                  <a:gd name="connsiteY1602" fmla="*/ 82987 h 303204"/>
                  <a:gd name="connsiteX1603" fmla="*/ 80254 w 291971"/>
                  <a:gd name="connsiteY1603" fmla="*/ 83391 h 303204"/>
                  <a:gd name="connsiteX1604" fmla="*/ 68515 w 291971"/>
                  <a:gd name="connsiteY1604" fmla="*/ 87844 h 303204"/>
                  <a:gd name="connsiteX1605" fmla="*/ 61633 w 291971"/>
                  <a:gd name="connsiteY1605" fmla="*/ 93107 h 303204"/>
                  <a:gd name="connsiteX1606" fmla="*/ 61633 w 291971"/>
                  <a:gd name="connsiteY1606" fmla="*/ 93917 h 303204"/>
                  <a:gd name="connsiteX1607" fmla="*/ 60823 w 291971"/>
                  <a:gd name="connsiteY1607" fmla="*/ 95131 h 303204"/>
                  <a:gd name="connsiteX1608" fmla="*/ 58799 w 291971"/>
                  <a:gd name="connsiteY1608" fmla="*/ 93512 h 303204"/>
                  <a:gd name="connsiteX1609" fmla="*/ 57180 w 291971"/>
                  <a:gd name="connsiteY1609" fmla="*/ 93512 h 303204"/>
                  <a:gd name="connsiteX1610" fmla="*/ 53536 w 291971"/>
                  <a:gd name="connsiteY1610" fmla="*/ 95536 h 303204"/>
                  <a:gd name="connsiteX1611" fmla="*/ 54751 w 291971"/>
                  <a:gd name="connsiteY1611" fmla="*/ 99179 h 303204"/>
                  <a:gd name="connsiteX1612" fmla="*/ 58394 w 291971"/>
                  <a:gd name="connsiteY1612" fmla="*/ 101203 h 303204"/>
                  <a:gd name="connsiteX1613" fmla="*/ 57180 w 291971"/>
                  <a:gd name="connsiteY1613" fmla="*/ 97155 h 303204"/>
                  <a:gd name="connsiteX1614" fmla="*/ 55156 w 291971"/>
                  <a:gd name="connsiteY1614" fmla="*/ 97155 h 303204"/>
                  <a:gd name="connsiteX1615" fmla="*/ 55561 w 291971"/>
                  <a:gd name="connsiteY1615" fmla="*/ 95941 h 303204"/>
                  <a:gd name="connsiteX1616" fmla="*/ 57990 w 291971"/>
                  <a:gd name="connsiteY1616" fmla="*/ 95131 h 303204"/>
                  <a:gd name="connsiteX1617" fmla="*/ 60014 w 291971"/>
                  <a:gd name="connsiteY1617" fmla="*/ 95941 h 303204"/>
                  <a:gd name="connsiteX1618" fmla="*/ 60014 w 291971"/>
                  <a:gd name="connsiteY1618" fmla="*/ 100394 h 303204"/>
                  <a:gd name="connsiteX1619" fmla="*/ 60014 w 291971"/>
                  <a:gd name="connsiteY1619" fmla="*/ 102013 h 303204"/>
                  <a:gd name="connsiteX1620" fmla="*/ 61633 w 291971"/>
                  <a:gd name="connsiteY1620" fmla="*/ 104442 h 303204"/>
                  <a:gd name="connsiteX1621" fmla="*/ 65681 w 291971"/>
                  <a:gd name="connsiteY1621" fmla="*/ 106466 h 303204"/>
                  <a:gd name="connsiteX1622" fmla="*/ 68110 w 291971"/>
                  <a:gd name="connsiteY1622" fmla="*/ 105656 h 303204"/>
                  <a:gd name="connsiteX1623" fmla="*/ 65681 w 291971"/>
                  <a:gd name="connsiteY1623" fmla="*/ 104442 h 303204"/>
                  <a:gd name="connsiteX1624" fmla="*/ 64871 w 291971"/>
                  <a:gd name="connsiteY1624" fmla="*/ 103227 h 303204"/>
                  <a:gd name="connsiteX1625" fmla="*/ 66895 w 291971"/>
                  <a:gd name="connsiteY1625" fmla="*/ 103632 h 303204"/>
                  <a:gd name="connsiteX1626" fmla="*/ 72967 w 291971"/>
                  <a:gd name="connsiteY1626" fmla="*/ 103632 h 303204"/>
                  <a:gd name="connsiteX1627" fmla="*/ 72967 w 291971"/>
                  <a:gd name="connsiteY1627" fmla="*/ 104442 h 303204"/>
                  <a:gd name="connsiteX1628" fmla="*/ 70943 w 291971"/>
                  <a:gd name="connsiteY1628" fmla="*/ 105251 h 303204"/>
                  <a:gd name="connsiteX1629" fmla="*/ 70134 w 291971"/>
                  <a:gd name="connsiteY1629" fmla="*/ 106061 h 303204"/>
                  <a:gd name="connsiteX1630" fmla="*/ 69729 w 291971"/>
                  <a:gd name="connsiteY1630" fmla="*/ 106061 h 303204"/>
                  <a:gd name="connsiteX1631" fmla="*/ 69324 w 291971"/>
                  <a:gd name="connsiteY1631" fmla="*/ 107275 h 303204"/>
                  <a:gd name="connsiteX1632" fmla="*/ 70134 w 291971"/>
                  <a:gd name="connsiteY1632" fmla="*/ 110514 h 303204"/>
                  <a:gd name="connsiteX1633" fmla="*/ 74587 w 291971"/>
                  <a:gd name="connsiteY1633" fmla="*/ 112133 h 303204"/>
                  <a:gd name="connsiteX1634" fmla="*/ 77016 w 291971"/>
                  <a:gd name="connsiteY1634" fmla="*/ 110514 h 303204"/>
                  <a:gd name="connsiteX1635" fmla="*/ 77016 w 291971"/>
                  <a:gd name="connsiteY1635" fmla="*/ 109704 h 303204"/>
                  <a:gd name="connsiteX1636" fmla="*/ 78635 w 291971"/>
                  <a:gd name="connsiteY1636" fmla="*/ 104846 h 303204"/>
                  <a:gd name="connsiteX1637" fmla="*/ 75396 w 291971"/>
                  <a:gd name="connsiteY1637" fmla="*/ 104442 h 303204"/>
                  <a:gd name="connsiteX1638" fmla="*/ 75396 w 291971"/>
                  <a:gd name="connsiteY1638" fmla="*/ 104037 h 303204"/>
                  <a:gd name="connsiteX1639" fmla="*/ 77420 w 291971"/>
                  <a:gd name="connsiteY1639" fmla="*/ 103632 h 303204"/>
                  <a:gd name="connsiteX1640" fmla="*/ 77016 w 291971"/>
                  <a:gd name="connsiteY1640" fmla="*/ 102418 h 303204"/>
                  <a:gd name="connsiteX1641" fmla="*/ 74182 w 291971"/>
                  <a:gd name="connsiteY1641" fmla="*/ 103632 h 303204"/>
                  <a:gd name="connsiteX1642" fmla="*/ 72967 w 291971"/>
                  <a:gd name="connsiteY1642" fmla="*/ 101608 h 303204"/>
                  <a:gd name="connsiteX1643" fmla="*/ 72563 w 291971"/>
                  <a:gd name="connsiteY1643" fmla="*/ 97560 h 303204"/>
                  <a:gd name="connsiteX1644" fmla="*/ 71753 w 291971"/>
                  <a:gd name="connsiteY1644" fmla="*/ 93917 h 303204"/>
                  <a:gd name="connsiteX1645" fmla="*/ 68919 w 291971"/>
                  <a:gd name="connsiteY1645" fmla="*/ 93917 h 303204"/>
                  <a:gd name="connsiteX1646" fmla="*/ 70134 w 291971"/>
                  <a:gd name="connsiteY1646" fmla="*/ 93917 h 303204"/>
                  <a:gd name="connsiteX1647" fmla="*/ 71753 w 291971"/>
                  <a:gd name="connsiteY1647" fmla="*/ 95941 h 303204"/>
                  <a:gd name="connsiteX1648" fmla="*/ 67300 w 291971"/>
                  <a:gd name="connsiteY1648" fmla="*/ 97965 h 303204"/>
                  <a:gd name="connsiteX1649" fmla="*/ 65276 w 291971"/>
                  <a:gd name="connsiteY1649" fmla="*/ 96345 h 303204"/>
                  <a:gd name="connsiteX1650" fmla="*/ 68919 w 291971"/>
                  <a:gd name="connsiteY1650" fmla="*/ 93512 h 303204"/>
                  <a:gd name="connsiteX1651" fmla="*/ 65276 w 291971"/>
                  <a:gd name="connsiteY1651" fmla="*/ 94726 h 303204"/>
                  <a:gd name="connsiteX1652" fmla="*/ 63657 w 291971"/>
                  <a:gd name="connsiteY1652" fmla="*/ 93512 h 303204"/>
                  <a:gd name="connsiteX1653" fmla="*/ 64062 w 291971"/>
                  <a:gd name="connsiteY1653" fmla="*/ 92297 h 303204"/>
                  <a:gd name="connsiteX1654" fmla="*/ 66895 w 291971"/>
                  <a:gd name="connsiteY1654" fmla="*/ 92297 h 303204"/>
                  <a:gd name="connsiteX1655" fmla="*/ 70134 w 291971"/>
                  <a:gd name="connsiteY1655" fmla="*/ 92702 h 303204"/>
                  <a:gd name="connsiteX1656" fmla="*/ 72563 w 291971"/>
                  <a:gd name="connsiteY1656" fmla="*/ 91892 h 303204"/>
                  <a:gd name="connsiteX1657" fmla="*/ 73372 w 291971"/>
                  <a:gd name="connsiteY1657" fmla="*/ 89868 h 303204"/>
                  <a:gd name="connsiteX1658" fmla="*/ 76206 w 291971"/>
                  <a:gd name="connsiteY1658" fmla="*/ 89868 h 303204"/>
                  <a:gd name="connsiteX1659" fmla="*/ 80659 w 291971"/>
                  <a:gd name="connsiteY1659" fmla="*/ 87440 h 303204"/>
                  <a:gd name="connsiteX1660" fmla="*/ 81873 w 291971"/>
                  <a:gd name="connsiteY1660" fmla="*/ 85820 h 303204"/>
                  <a:gd name="connsiteX1661" fmla="*/ 84707 w 291971"/>
                  <a:gd name="connsiteY1661" fmla="*/ 84606 h 303204"/>
                  <a:gd name="connsiteX1662" fmla="*/ 85112 w 291971"/>
                  <a:gd name="connsiteY1662" fmla="*/ 86630 h 303204"/>
                  <a:gd name="connsiteX1663" fmla="*/ 85517 w 291971"/>
                  <a:gd name="connsiteY1663" fmla="*/ 87035 h 303204"/>
                  <a:gd name="connsiteX1664" fmla="*/ 85112 w 291971"/>
                  <a:gd name="connsiteY1664" fmla="*/ 90273 h 303204"/>
                  <a:gd name="connsiteX1665" fmla="*/ 81064 w 291971"/>
                  <a:gd name="connsiteY1665" fmla="*/ 91488 h 303204"/>
                  <a:gd name="connsiteX1666" fmla="*/ 80659 w 291971"/>
                  <a:gd name="connsiteY1666" fmla="*/ 88654 h 303204"/>
                  <a:gd name="connsiteX1667" fmla="*/ 78230 w 291971"/>
                  <a:gd name="connsiteY1667" fmla="*/ 90678 h 303204"/>
                  <a:gd name="connsiteX1668" fmla="*/ 81873 w 291971"/>
                  <a:gd name="connsiteY1668" fmla="*/ 93917 h 303204"/>
                  <a:gd name="connsiteX1669" fmla="*/ 83493 w 291971"/>
                  <a:gd name="connsiteY1669" fmla="*/ 96345 h 303204"/>
                  <a:gd name="connsiteX1670" fmla="*/ 83493 w 291971"/>
                  <a:gd name="connsiteY1670" fmla="*/ 98774 h 303204"/>
                  <a:gd name="connsiteX1671" fmla="*/ 82278 w 291971"/>
                  <a:gd name="connsiteY1671" fmla="*/ 99584 h 303204"/>
                  <a:gd name="connsiteX1672" fmla="*/ 80659 w 291971"/>
                  <a:gd name="connsiteY1672" fmla="*/ 102013 h 303204"/>
                  <a:gd name="connsiteX1673" fmla="*/ 81469 w 291971"/>
                  <a:gd name="connsiteY1673" fmla="*/ 102013 h 303204"/>
                  <a:gd name="connsiteX1674" fmla="*/ 83088 w 291971"/>
                  <a:gd name="connsiteY1674" fmla="*/ 100394 h 303204"/>
                  <a:gd name="connsiteX1675" fmla="*/ 83897 w 291971"/>
                  <a:gd name="connsiteY1675" fmla="*/ 100394 h 303204"/>
                  <a:gd name="connsiteX1676" fmla="*/ 83897 w 291971"/>
                  <a:gd name="connsiteY1676" fmla="*/ 102013 h 303204"/>
                  <a:gd name="connsiteX1677" fmla="*/ 82683 w 291971"/>
                  <a:gd name="connsiteY1677" fmla="*/ 104846 h 303204"/>
                  <a:gd name="connsiteX1678" fmla="*/ 86731 w 291971"/>
                  <a:gd name="connsiteY1678" fmla="*/ 105656 h 303204"/>
                  <a:gd name="connsiteX1679" fmla="*/ 89160 w 291971"/>
                  <a:gd name="connsiteY1679" fmla="*/ 106061 h 303204"/>
                  <a:gd name="connsiteX1680" fmla="*/ 89970 w 291971"/>
                  <a:gd name="connsiteY1680" fmla="*/ 105656 h 303204"/>
                  <a:gd name="connsiteX1681" fmla="*/ 89970 w 291971"/>
                  <a:gd name="connsiteY1681" fmla="*/ 104846 h 303204"/>
                  <a:gd name="connsiteX1682" fmla="*/ 90779 w 291971"/>
                  <a:gd name="connsiteY1682" fmla="*/ 102418 h 303204"/>
                  <a:gd name="connsiteX1683" fmla="*/ 89565 w 291971"/>
                  <a:gd name="connsiteY1683" fmla="*/ 99179 h 303204"/>
                  <a:gd name="connsiteX1684" fmla="*/ 85517 w 291971"/>
                  <a:gd name="connsiteY1684" fmla="*/ 99179 h 303204"/>
                  <a:gd name="connsiteX1685" fmla="*/ 85517 w 291971"/>
                  <a:gd name="connsiteY1685" fmla="*/ 98370 h 303204"/>
                  <a:gd name="connsiteX1686" fmla="*/ 88755 w 291971"/>
                  <a:gd name="connsiteY1686" fmla="*/ 95941 h 303204"/>
                  <a:gd name="connsiteX1687" fmla="*/ 89565 w 291971"/>
                  <a:gd name="connsiteY1687" fmla="*/ 94321 h 303204"/>
                  <a:gd name="connsiteX1688" fmla="*/ 90375 w 291971"/>
                  <a:gd name="connsiteY1688" fmla="*/ 94321 h 303204"/>
                  <a:gd name="connsiteX1689" fmla="*/ 90375 w 291971"/>
                  <a:gd name="connsiteY1689" fmla="*/ 95536 h 303204"/>
                  <a:gd name="connsiteX1690" fmla="*/ 89970 w 291971"/>
                  <a:gd name="connsiteY1690" fmla="*/ 97155 h 303204"/>
                  <a:gd name="connsiteX1691" fmla="*/ 91589 w 291971"/>
                  <a:gd name="connsiteY1691" fmla="*/ 96345 h 303204"/>
                  <a:gd name="connsiteX1692" fmla="*/ 92399 w 291971"/>
                  <a:gd name="connsiteY1692" fmla="*/ 94321 h 303204"/>
                  <a:gd name="connsiteX1693" fmla="*/ 92803 w 291971"/>
                  <a:gd name="connsiteY1693" fmla="*/ 93512 h 303204"/>
                  <a:gd name="connsiteX1694" fmla="*/ 92803 w 291971"/>
                  <a:gd name="connsiteY1694" fmla="*/ 89868 h 303204"/>
                  <a:gd name="connsiteX1695" fmla="*/ 89160 w 291971"/>
                  <a:gd name="connsiteY1695" fmla="*/ 84606 h 303204"/>
                  <a:gd name="connsiteX1696" fmla="*/ 88350 w 291971"/>
                  <a:gd name="connsiteY1696" fmla="*/ 84606 h 303204"/>
                  <a:gd name="connsiteX1697" fmla="*/ 89160 w 291971"/>
                  <a:gd name="connsiteY1697" fmla="*/ 83391 h 303204"/>
                  <a:gd name="connsiteX1698" fmla="*/ 91994 w 291971"/>
                  <a:gd name="connsiteY1698" fmla="*/ 81367 h 303204"/>
                  <a:gd name="connsiteX1699" fmla="*/ 93208 w 291971"/>
                  <a:gd name="connsiteY1699" fmla="*/ 81367 h 303204"/>
                  <a:gd name="connsiteX1700" fmla="*/ 83897 w 291971"/>
                  <a:gd name="connsiteY1700" fmla="*/ 88654 h 303204"/>
                  <a:gd name="connsiteX1701" fmla="*/ 81873 w 291971"/>
                  <a:gd name="connsiteY1701" fmla="*/ 89868 h 303204"/>
                  <a:gd name="connsiteX1702" fmla="*/ 83897 w 291971"/>
                  <a:gd name="connsiteY1702" fmla="*/ 88654 h 303204"/>
                  <a:gd name="connsiteX1703" fmla="*/ 98066 w 291971"/>
                  <a:gd name="connsiteY1703" fmla="*/ 90273 h 303204"/>
                  <a:gd name="connsiteX1704" fmla="*/ 94018 w 291971"/>
                  <a:gd name="connsiteY1704" fmla="*/ 92297 h 303204"/>
                  <a:gd name="connsiteX1705" fmla="*/ 94018 w 291971"/>
                  <a:gd name="connsiteY1705" fmla="*/ 96750 h 303204"/>
                  <a:gd name="connsiteX1706" fmla="*/ 94018 w 291971"/>
                  <a:gd name="connsiteY1706" fmla="*/ 99989 h 303204"/>
                  <a:gd name="connsiteX1707" fmla="*/ 96447 w 291971"/>
                  <a:gd name="connsiteY1707" fmla="*/ 100394 h 303204"/>
                  <a:gd name="connsiteX1708" fmla="*/ 102924 w 291971"/>
                  <a:gd name="connsiteY1708" fmla="*/ 101203 h 303204"/>
                  <a:gd name="connsiteX1709" fmla="*/ 102114 w 291971"/>
                  <a:gd name="connsiteY1709" fmla="*/ 99989 h 303204"/>
                  <a:gd name="connsiteX1710" fmla="*/ 99280 w 291971"/>
                  <a:gd name="connsiteY1710" fmla="*/ 98774 h 303204"/>
                  <a:gd name="connsiteX1711" fmla="*/ 98066 w 291971"/>
                  <a:gd name="connsiteY1711" fmla="*/ 98774 h 303204"/>
                  <a:gd name="connsiteX1712" fmla="*/ 96447 w 291971"/>
                  <a:gd name="connsiteY1712" fmla="*/ 98370 h 303204"/>
                  <a:gd name="connsiteX1713" fmla="*/ 99685 w 291971"/>
                  <a:gd name="connsiteY1713" fmla="*/ 97155 h 303204"/>
                  <a:gd name="connsiteX1714" fmla="*/ 98066 w 291971"/>
                  <a:gd name="connsiteY1714" fmla="*/ 95941 h 303204"/>
                  <a:gd name="connsiteX1715" fmla="*/ 95637 w 291971"/>
                  <a:gd name="connsiteY1715" fmla="*/ 94726 h 303204"/>
                  <a:gd name="connsiteX1716" fmla="*/ 97256 w 291971"/>
                  <a:gd name="connsiteY1716" fmla="*/ 94321 h 303204"/>
                  <a:gd name="connsiteX1717" fmla="*/ 98876 w 291971"/>
                  <a:gd name="connsiteY1717" fmla="*/ 91083 h 303204"/>
                  <a:gd name="connsiteX1718" fmla="*/ 83493 w 291971"/>
                  <a:gd name="connsiteY1718" fmla="*/ 91083 h 303204"/>
                  <a:gd name="connsiteX1719" fmla="*/ 82683 w 291971"/>
                  <a:gd name="connsiteY1719" fmla="*/ 91083 h 303204"/>
                  <a:gd name="connsiteX1720" fmla="*/ 82683 w 291971"/>
                  <a:gd name="connsiteY1720" fmla="*/ 92702 h 303204"/>
                  <a:gd name="connsiteX1721" fmla="*/ 83897 w 291971"/>
                  <a:gd name="connsiteY1721" fmla="*/ 92702 h 303204"/>
                  <a:gd name="connsiteX1722" fmla="*/ 83897 w 291971"/>
                  <a:gd name="connsiteY1722" fmla="*/ 91083 h 303204"/>
                  <a:gd name="connsiteX1723" fmla="*/ 81873 w 291971"/>
                  <a:gd name="connsiteY1723" fmla="*/ 100394 h 303204"/>
                  <a:gd name="connsiteX1724" fmla="*/ 81873 w 291971"/>
                  <a:gd name="connsiteY1724" fmla="*/ 99584 h 303204"/>
                  <a:gd name="connsiteX1725" fmla="*/ 80254 w 291971"/>
                  <a:gd name="connsiteY1725" fmla="*/ 97155 h 303204"/>
                  <a:gd name="connsiteX1726" fmla="*/ 77825 w 291971"/>
                  <a:gd name="connsiteY1726" fmla="*/ 94321 h 303204"/>
                  <a:gd name="connsiteX1727" fmla="*/ 75396 w 291971"/>
                  <a:gd name="connsiteY1727" fmla="*/ 94321 h 303204"/>
                  <a:gd name="connsiteX1728" fmla="*/ 74182 w 291971"/>
                  <a:gd name="connsiteY1728" fmla="*/ 97560 h 303204"/>
                  <a:gd name="connsiteX1729" fmla="*/ 74991 w 291971"/>
                  <a:gd name="connsiteY1729" fmla="*/ 99989 h 303204"/>
                  <a:gd name="connsiteX1730" fmla="*/ 75801 w 291971"/>
                  <a:gd name="connsiteY1730" fmla="*/ 102418 h 303204"/>
                  <a:gd name="connsiteX1731" fmla="*/ 81469 w 291971"/>
                  <a:gd name="connsiteY1731" fmla="*/ 100394 h 303204"/>
                  <a:gd name="connsiteX1732" fmla="*/ 68919 w 291971"/>
                  <a:gd name="connsiteY1732" fmla="*/ 98370 h 303204"/>
                  <a:gd name="connsiteX1733" fmla="*/ 68919 w 291971"/>
                  <a:gd name="connsiteY1733" fmla="*/ 97155 h 303204"/>
                  <a:gd name="connsiteX1734" fmla="*/ 67705 w 291971"/>
                  <a:gd name="connsiteY1734" fmla="*/ 97965 h 303204"/>
                  <a:gd name="connsiteX1735" fmla="*/ 67705 w 291971"/>
                  <a:gd name="connsiteY1735" fmla="*/ 97965 h 303204"/>
                  <a:gd name="connsiteX1736" fmla="*/ 68515 w 291971"/>
                  <a:gd name="connsiteY1736" fmla="*/ 98370 h 303204"/>
                  <a:gd name="connsiteX1737" fmla="*/ 201698 w 291971"/>
                  <a:gd name="connsiteY1737" fmla="*/ 104037 h 303204"/>
                  <a:gd name="connsiteX1738" fmla="*/ 194411 w 291971"/>
                  <a:gd name="connsiteY1738" fmla="*/ 104037 h 303204"/>
                  <a:gd name="connsiteX1739" fmla="*/ 194411 w 291971"/>
                  <a:gd name="connsiteY1739" fmla="*/ 102418 h 303204"/>
                  <a:gd name="connsiteX1740" fmla="*/ 191982 w 291971"/>
                  <a:gd name="connsiteY1740" fmla="*/ 102418 h 303204"/>
                  <a:gd name="connsiteX1741" fmla="*/ 191173 w 291971"/>
                  <a:gd name="connsiteY1741" fmla="*/ 102418 h 303204"/>
                  <a:gd name="connsiteX1742" fmla="*/ 186720 w 291971"/>
                  <a:gd name="connsiteY1742" fmla="*/ 102418 h 303204"/>
                  <a:gd name="connsiteX1743" fmla="*/ 186720 w 291971"/>
                  <a:gd name="connsiteY1743" fmla="*/ 100798 h 303204"/>
                  <a:gd name="connsiteX1744" fmla="*/ 185505 w 291971"/>
                  <a:gd name="connsiteY1744" fmla="*/ 100798 h 303204"/>
                  <a:gd name="connsiteX1745" fmla="*/ 181457 w 291971"/>
                  <a:gd name="connsiteY1745" fmla="*/ 100798 h 303204"/>
                  <a:gd name="connsiteX1746" fmla="*/ 179433 w 291971"/>
                  <a:gd name="connsiteY1746" fmla="*/ 101203 h 303204"/>
                  <a:gd name="connsiteX1747" fmla="*/ 177004 w 291971"/>
                  <a:gd name="connsiteY1747" fmla="*/ 99989 h 303204"/>
                  <a:gd name="connsiteX1748" fmla="*/ 171337 w 291971"/>
                  <a:gd name="connsiteY1748" fmla="*/ 101203 h 303204"/>
                  <a:gd name="connsiteX1749" fmla="*/ 172146 w 291971"/>
                  <a:gd name="connsiteY1749" fmla="*/ 99584 h 303204"/>
                  <a:gd name="connsiteX1750" fmla="*/ 171337 w 291971"/>
                  <a:gd name="connsiteY1750" fmla="*/ 99584 h 303204"/>
                  <a:gd name="connsiteX1751" fmla="*/ 165670 w 291971"/>
                  <a:gd name="connsiteY1751" fmla="*/ 101203 h 303204"/>
                  <a:gd name="connsiteX1752" fmla="*/ 165670 w 291971"/>
                  <a:gd name="connsiteY1752" fmla="*/ 99179 h 303204"/>
                  <a:gd name="connsiteX1753" fmla="*/ 162431 w 291971"/>
                  <a:gd name="connsiteY1753" fmla="*/ 99989 h 303204"/>
                  <a:gd name="connsiteX1754" fmla="*/ 160407 w 291971"/>
                  <a:gd name="connsiteY1754" fmla="*/ 100798 h 303204"/>
                  <a:gd name="connsiteX1755" fmla="*/ 158788 w 291971"/>
                  <a:gd name="connsiteY1755" fmla="*/ 101608 h 303204"/>
                  <a:gd name="connsiteX1756" fmla="*/ 158383 w 291971"/>
                  <a:gd name="connsiteY1756" fmla="*/ 101608 h 303204"/>
                  <a:gd name="connsiteX1757" fmla="*/ 157573 w 291971"/>
                  <a:gd name="connsiteY1757" fmla="*/ 100394 h 303204"/>
                  <a:gd name="connsiteX1758" fmla="*/ 153120 w 291971"/>
                  <a:gd name="connsiteY1758" fmla="*/ 102418 h 303204"/>
                  <a:gd name="connsiteX1759" fmla="*/ 150691 w 291971"/>
                  <a:gd name="connsiteY1759" fmla="*/ 103632 h 303204"/>
                  <a:gd name="connsiteX1760" fmla="*/ 150691 w 291971"/>
                  <a:gd name="connsiteY1760" fmla="*/ 102418 h 303204"/>
                  <a:gd name="connsiteX1761" fmla="*/ 145834 w 291971"/>
                  <a:gd name="connsiteY1761" fmla="*/ 106061 h 303204"/>
                  <a:gd name="connsiteX1762" fmla="*/ 145024 w 291971"/>
                  <a:gd name="connsiteY1762" fmla="*/ 106061 h 303204"/>
                  <a:gd name="connsiteX1763" fmla="*/ 145024 w 291971"/>
                  <a:gd name="connsiteY1763" fmla="*/ 103632 h 303204"/>
                  <a:gd name="connsiteX1764" fmla="*/ 143405 w 291971"/>
                  <a:gd name="connsiteY1764" fmla="*/ 104442 h 303204"/>
                  <a:gd name="connsiteX1765" fmla="*/ 142595 w 291971"/>
                  <a:gd name="connsiteY1765" fmla="*/ 104442 h 303204"/>
                  <a:gd name="connsiteX1766" fmla="*/ 139761 w 291971"/>
                  <a:gd name="connsiteY1766" fmla="*/ 104442 h 303204"/>
                  <a:gd name="connsiteX1767" fmla="*/ 138547 w 291971"/>
                  <a:gd name="connsiteY1767" fmla="*/ 104442 h 303204"/>
                  <a:gd name="connsiteX1768" fmla="*/ 138547 w 291971"/>
                  <a:gd name="connsiteY1768" fmla="*/ 104846 h 303204"/>
                  <a:gd name="connsiteX1769" fmla="*/ 137333 w 291971"/>
                  <a:gd name="connsiteY1769" fmla="*/ 105656 h 303204"/>
                  <a:gd name="connsiteX1770" fmla="*/ 134904 w 291971"/>
                  <a:gd name="connsiteY1770" fmla="*/ 106870 h 303204"/>
                  <a:gd name="connsiteX1771" fmla="*/ 134904 w 291971"/>
                  <a:gd name="connsiteY1771" fmla="*/ 106870 h 303204"/>
                  <a:gd name="connsiteX1772" fmla="*/ 132070 w 291971"/>
                  <a:gd name="connsiteY1772" fmla="*/ 109299 h 303204"/>
                  <a:gd name="connsiteX1773" fmla="*/ 130856 w 291971"/>
                  <a:gd name="connsiteY1773" fmla="*/ 109299 h 303204"/>
                  <a:gd name="connsiteX1774" fmla="*/ 132070 w 291971"/>
                  <a:gd name="connsiteY1774" fmla="*/ 113752 h 303204"/>
                  <a:gd name="connsiteX1775" fmla="*/ 134094 w 291971"/>
                  <a:gd name="connsiteY1775" fmla="*/ 115776 h 303204"/>
                  <a:gd name="connsiteX1776" fmla="*/ 135309 w 291971"/>
                  <a:gd name="connsiteY1776" fmla="*/ 116586 h 303204"/>
                  <a:gd name="connsiteX1777" fmla="*/ 138952 w 291971"/>
                  <a:gd name="connsiteY1777" fmla="*/ 115372 h 303204"/>
                  <a:gd name="connsiteX1778" fmla="*/ 212628 w 291971"/>
                  <a:gd name="connsiteY1778" fmla="*/ 114157 h 303204"/>
                  <a:gd name="connsiteX1779" fmla="*/ 217890 w 291971"/>
                  <a:gd name="connsiteY1779" fmla="*/ 116586 h 303204"/>
                  <a:gd name="connsiteX1780" fmla="*/ 221939 w 291971"/>
                  <a:gd name="connsiteY1780" fmla="*/ 115372 h 303204"/>
                  <a:gd name="connsiteX1781" fmla="*/ 220724 w 291971"/>
                  <a:gd name="connsiteY1781" fmla="*/ 112943 h 303204"/>
                  <a:gd name="connsiteX1782" fmla="*/ 223153 w 291971"/>
                  <a:gd name="connsiteY1782" fmla="*/ 112133 h 303204"/>
                  <a:gd name="connsiteX1783" fmla="*/ 221939 w 291971"/>
                  <a:gd name="connsiteY1783" fmla="*/ 109299 h 303204"/>
                  <a:gd name="connsiteX1784" fmla="*/ 221939 w 291971"/>
                  <a:gd name="connsiteY1784" fmla="*/ 108085 h 303204"/>
                  <a:gd name="connsiteX1785" fmla="*/ 218295 w 291971"/>
                  <a:gd name="connsiteY1785" fmla="*/ 105251 h 303204"/>
                  <a:gd name="connsiteX1786" fmla="*/ 216271 w 291971"/>
                  <a:gd name="connsiteY1786" fmla="*/ 104442 h 303204"/>
                  <a:gd name="connsiteX1787" fmla="*/ 211818 w 291971"/>
                  <a:gd name="connsiteY1787" fmla="*/ 104037 h 303204"/>
                  <a:gd name="connsiteX1788" fmla="*/ 209794 w 291971"/>
                  <a:gd name="connsiteY1788" fmla="*/ 103227 h 303204"/>
                  <a:gd name="connsiteX1789" fmla="*/ 210199 w 291971"/>
                  <a:gd name="connsiteY1789" fmla="*/ 102013 h 303204"/>
                  <a:gd name="connsiteX1790" fmla="*/ 204936 w 291971"/>
                  <a:gd name="connsiteY1790" fmla="*/ 102013 h 303204"/>
                  <a:gd name="connsiteX1791" fmla="*/ 202507 w 291971"/>
                  <a:gd name="connsiteY1791" fmla="*/ 102013 h 303204"/>
                  <a:gd name="connsiteX1792" fmla="*/ 202507 w 291971"/>
                  <a:gd name="connsiteY1792" fmla="*/ 100798 h 303204"/>
                  <a:gd name="connsiteX1793" fmla="*/ 105352 w 291971"/>
                  <a:gd name="connsiteY1793" fmla="*/ 109299 h 303204"/>
                  <a:gd name="connsiteX1794" fmla="*/ 105352 w 291971"/>
                  <a:gd name="connsiteY1794" fmla="*/ 108085 h 303204"/>
                  <a:gd name="connsiteX1795" fmla="*/ 103733 w 291971"/>
                  <a:gd name="connsiteY1795" fmla="*/ 106061 h 303204"/>
                  <a:gd name="connsiteX1796" fmla="*/ 95637 w 291971"/>
                  <a:gd name="connsiteY1796" fmla="*/ 102822 h 303204"/>
                  <a:gd name="connsiteX1797" fmla="*/ 91589 w 291971"/>
                  <a:gd name="connsiteY1797" fmla="*/ 102822 h 303204"/>
                  <a:gd name="connsiteX1798" fmla="*/ 104543 w 291971"/>
                  <a:gd name="connsiteY1798" fmla="*/ 114562 h 303204"/>
                  <a:gd name="connsiteX1799" fmla="*/ 106972 w 291971"/>
                  <a:gd name="connsiteY1799" fmla="*/ 116181 h 303204"/>
                  <a:gd name="connsiteX1800" fmla="*/ 107781 w 291971"/>
                  <a:gd name="connsiteY1800" fmla="*/ 116181 h 303204"/>
                  <a:gd name="connsiteX1801" fmla="*/ 106162 w 291971"/>
                  <a:gd name="connsiteY1801" fmla="*/ 112943 h 303204"/>
                  <a:gd name="connsiteX1802" fmla="*/ 98876 w 291971"/>
                  <a:gd name="connsiteY1802" fmla="*/ 108895 h 303204"/>
                  <a:gd name="connsiteX1803" fmla="*/ 96851 w 291971"/>
                  <a:gd name="connsiteY1803" fmla="*/ 107275 h 303204"/>
                  <a:gd name="connsiteX1804" fmla="*/ 97661 w 291971"/>
                  <a:gd name="connsiteY1804" fmla="*/ 106870 h 303204"/>
                  <a:gd name="connsiteX1805" fmla="*/ 104543 w 291971"/>
                  <a:gd name="connsiteY1805" fmla="*/ 109704 h 303204"/>
                  <a:gd name="connsiteX1806" fmla="*/ 105352 w 291971"/>
                  <a:gd name="connsiteY1806" fmla="*/ 109704 h 303204"/>
                  <a:gd name="connsiteX1807" fmla="*/ 50703 w 291971"/>
                  <a:gd name="connsiteY1807" fmla="*/ 205240 h 303204"/>
                  <a:gd name="connsiteX1808" fmla="*/ 45845 w 291971"/>
                  <a:gd name="connsiteY1808" fmla="*/ 205240 h 303204"/>
                  <a:gd name="connsiteX1809" fmla="*/ 45845 w 291971"/>
                  <a:gd name="connsiteY1809" fmla="*/ 206050 h 303204"/>
                  <a:gd name="connsiteX1810" fmla="*/ 49084 w 291971"/>
                  <a:gd name="connsiteY1810" fmla="*/ 208074 h 303204"/>
                  <a:gd name="connsiteX1811" fmla="*/ 49084 w 291971"/>
                  <a:gd name="connsiteY1811" fmla="*/ 209288 h 303204"/>
                  <a:gd name="connsiteX1812" fmla="*/ 44631 w 291971"/>
                  <a:gd name="connsiteY1812" fmla="*/ 216980 h 303204"/>
                  <a:gd name="connsiteX1813" fmla="*/ 44631 w 291971"/>
                  <a:gd name="connsiteY1813" fmla="*/ 217789 h 303204"/>
                  <a:gd name="connsiteX1814" fmla="*/ 46655 w 291971"/>
                  <a:gd name="connsiteY1814" fmla="*/ 215765 h 303204"/>
                  <a:gd name="connsiteX1815" fmla="*/ 48274 w 291971"/>
                  <a:gd name="connsiteY1815" fmla="*/ 213741 h 303204"/>
                  <a:gd name="connsiteX1816" fmla="*/ 49084 w 291971"/>
                  <a:gd name="connsiteY1816" fmla="*/ 213741 h 303204"/>
                  <a:gd name="connsiteX1817" fmla="*/ 48274 w 291971"/>
                  <a:gd name="connsiteY1817" fmla="*/ 216170 h 303204"/>
                  <a:gd name="connsiteX1818" fmla="*/ 45845 w 291971"/>
                  <a:gd name="connsiteY1818" fmla="*/ 220623 h 303204"/>
                  <a:gd name="connsiteX1819" fmla="*/ 46655 w 291971"/>
                  <a:gd name="connsiteY1819" fmla="*/ 222647 h 303204"/>
                  <a:gd name="connsiteX1820" fmla="*/ 47464 w 291971"/>
                  <a:gd name="connsiteY1820" fmla="*/ 220623 h 303204"/>
                  <a:gd name="connsiteX1821" fmla="*/ 53536 w 291971"/>
                  <a:gd name="connsiteY1821" fmla="*/ 210098 h 303204"/>
                  <a:gd name="connsiteX1822" fmla="*/ 54346 w 291971"/>
                  <a:gd name="connsiteY1822" fmla="*/ 207669 h 303204"/>
                  <a:gd name="connsiteX1823" fmla="*/ 53536 w 291971"/>
                  <a:gd name="connsiteY1823" fmla="*/ 205645 h 303204"/>
                  <a:gd name="connsiteX1824" fmla="*/ 55156 w 291971"/>
                  <a:gd name="connsiteY1824" fmla="*/ 205645 h 303204"/>
                  <a:gd name="connsiteX1825" fmla="*/ 57585 w 291971"/>
                  <a:gd name="connsiteY1825" fmla="*/ 205645 h 303204"/>
                  <a:gd name="connsiteX1826" fmla="*/ 59204 w 291971"/>
                  <a:gd name="connsiteY1826" fmla="*/ 202406 h 303204"/>
                  <a:gd name="connsiteX1827" fmla="*/ 58394 w 291971"/>
                  <a:gd name="connsiteY1827" fmla="*/ 199573 h 303204"/>
                  <a:gd name="connsiteX1828" fmla="*/ 57990 w 291971"/>
                  <a:gd name="connsiteY1828" fmla="*/ 193500 h 303204"/>
                  <a:gd name="connsiteX1829" fmla="*/ 57180 w 291971"/>
                  <a:gd name="connsiteY1829" fmla="*/ 191476 h 303204"/>
                  <a:gd name="connsiteX1830" fmla="*/ 52727 w 291971"/>
                  <a:gd name="connsiteY1830" fmla="*/ 182975 h 303204"/>
                  <a:gd name="connsiteX1831" fmla="*/ 52322 w 291971"/>
                  <a:gd name="connsiteY1831" fmla="*/ 180546 h 303204"/>
                  <a:gd name="connsiteX1832" fmla="*/ 56775 w 291971"/>
                  <a:gd name="connsiteY1832" fmla="*/ 174879 h 303204"/>
                  <a:gd name="connsiteX1833" fmla="*/ 57585 w 291971"/>
                  <a:gd name="connsiteY1833" fmla="*/ 174070 h 303204"/>
                  <a:gd name="connsiteX1834" fmla="*/ 59204 w 291971"/>
                  <a:gd name="connsiteY1834" fmla="*/ 173260 h 303204"/>
                  <a:gd name="connsiteX1835" fmla="*/ 55156 w 291971"/>
                  <a:gd name="connsiteY1835" fmla="*/ 182166 h 303204"/>
                  <a:gd name="connsiteX1836" fmla="*/ 57180 w 291971"/>
                  <a:gd name="connsiteY1836" fmla="*/ 185404 h 303204"/>
                  <a:gd name="connsiteX1837" fmla="*/ 57990 w 291971"/>
                  <a:gd name="connsiteY1837" fmla="*/ 187833 h 303204"/>
                  <a:gd name="connsiteX1838" fmla="*/ 58799 w 291971"/>
                  <a:gd name="connsiteY1838" fmla="*/ 187833 h 303204"/>
                  <a:gd name="connsiteX1839" fmla="*/ 60418 w 291971"/>
                  <a:gd name="connsiteY1839" fmla="*/ 184595 h 303204"/>
                  <a:gd name="connsiteX1840" fmla="*/ 58394 w 291971"/>
                  <a:gd name="connsiteY1840" fmla="*/ 183785 h 303204"/>
                  <a:gd name="connsiteX1841" fmla="*/ 57585 w 291971"/>
                  <a:gd name="connsiteY1841" fmla="*/ 180951 h 303204"/>
                  <a:gd name="connsiteX1842" fmla="*/ 64466 w 291971"/>
                  <a:gd name="connsiteY1842" fmla="*/ 171236 h 303204"/>
                  <a:gd name="connsiteX1843" fmla="*/ 72967 w 291971"/>
                  <a:gd name="connsiteY1843" fmla="*/ 168807 h 303204"/>
                  <a:gd name="connsiteX1844" fmla="*/ 75396 w 291971"/>
                  <a:gd name="connsiteY1844" fmla="*/ 168807 h 303204"/>
                  <a:gd name="connsiteX1845" fmla="*/ 79849 w 291971"/>
                  <a:gd name="connsiteY1845" fmla="*/ 167188 h 303204"/>
                  <a:gd name="connsiteX1846" fmla="*/ 84707 w 291971"/>
                  <a:gd name="connsiteY1846" fmla="*/ 163949 h 303204"/>
                  <a:gd name="connsiteX1847" fmla="*/ 84707 w 291971"/>
                  <a:gd name="connsiteY1847" fmla="*/ 155448 h 303204"/>
                  <a:gd name="connsiteX1848" fmla="*/ 82683 w 291971"/>
                  <a:gd name="connsiteY1848" fmla="*/ 153019 h 303204"/>
                  <a:gd name="connsiteX1849" fmla="*/ 80254 w 291971"/>
                  <a:gd name="connsiteY1849" fmla="*/ 148971 h 303204"/>
                  <a:gd name="connsiteX1850" fmla="*/ 80254 w 291971"/>
                  <a:gd name="connsiteY1850" fmla="*/ 152614 h 303204"/>
                  <a:gd name="connsiteX1851" fmla="*/ 82683 w 291971"/>
                  <a:gd name="connsiteY1851" fmla="*/ 156662 h 303204"/>
                  <a:gd name="connsiteX1852" fmla="*/ 78635 w 291971"/>
                  <a:gd name="connsiteY1852" fmla="*/ 154234 h 303204"/>
                  <a:gd name="connsiteX1853" fmla="*/ 78635 w 291971"/>
                  <a:gd name="connsiteY1853" fmla="*/ 153424 h 303204"/>
                  <a:gd name="connsiteX1854" fmla="*/ 78230 w 291971"/>
                  <a:gd name="connsiteY1854" fmla="*/ 153019 h 303204"/>
                  <a:gd name="connsiteX1855" fmla="*/ 76611 w 291971"/>
                  <a:gd name="connsiteY1855" fmla="*/ 155043 h 303204"/>
                  <a:gd name="connsiteX1856" fmla="*/ 78635 w 291971"/>
                  <a:gd name="connsiteY1856" fmla="*/ 158686 h 303204"/>
                  <a:gd name="connsiteX1857" fmla="*/ 79849 w 291971"/>
                  <a:gd name="connsiteY1857" fmla="*/ 160710 h 303204"/>
                  <a:gd name="connsiteX1858" fmla="*/ 78230 w 291971"/>
                  <a:gd name="connsiteY1858" fmla="*/ 160710 h 303204"/>
                  <a:gd name="connsiteX1859" fmla="*/ 74991 w 291971"/>
                  <a:gd name="connsiteY1859" fmla="*/ 156662 h 303204"/>
                  <a:gd name="connsiteX1860" fmla="*/ 73372 w 291971"/>
                  <a:gd name="connsiteY1860" fmla="*/ 158686 h 303204"/>
                  <a:gd name="connsiteX1861" fmla="*/ 75801 w 291971"/>
                  <a:gd name="connsiteY1861" fmla="*/ 163140 h 303204"/>
                  <a:gd name="connsiteX1862" fmla="*/ 75801 w 291971"/>
                  <a:gd name="connsiteY1862" fmla="*/ 163949 h 303204"/>
                  <a:gd name="connsiteX1863" fmla="*/ 71348 w 291971"/>
                  <a:gd name="connsiteY1863" fmla="*/ 159901 h 303204"/>
                  <a:gd name="connsiteX1864" fmla="*/ 69729 w 291971"/>
                  <a:gd name="connsiteY1864" fmla="*/ 159901 h 303204"/>
                  <a:gd name="connsiteX1865" fmla="*/ 71348 w 291971"/>
                  <a:gd name="connsiteY1865" fmla="*/ 164759 h 303204"/>
                  <a:gd name="connsiteX1866" fmla="*/ 68110 w 291971"/>
                  <a:gd name="connsiteY1866" fmla="*/ 163544 h 303204"/>
                  <a:gd name="connsiteX1867" fmla="*/ 67300 w 291971"/>
                  <a:gd name="connsiteY1867" fmla="*/ 161115 h 303204"/>
                  <a:gd name="connsiteX1868" fmla="*/ 64871 w 291971"/>
                  <a:gd name="connsiteY1868" fmla="*/ 161925 h 303204"/>
                  <a:gd name="connsiteX1869" fmla="*/ 66086 w 291971"/>
                  <a:gd name="connsiteY1869" fmla="*/ 165164 h 303204"/>
                  <a:gd name="connsiteX1870" fmla="*/ 65276 w 291971"/>
                  <a:gd name="connsiteY1870" fmla="*/ 165164 h 303204"/>
                  <a:gd name="connsiteX1871" fmla="*/ 62442 w 291971"/>
                  <a:gd name="connsiteY1871" fmla="*/ 161925 h 303204"/>
                  <a:gd name="connsiteX1872" fmla="*/ 60823 w 291971"/>
                  <a:gd name="connsiteY1872" fmla="*/ 161925 h 303204"/>
                  <a:gd name="connsiteX1873" fmla="*/ 60418 w 291971"/>
                  <a:gd name="connsiteY1873" fmla="*/ 161115 h 303204"/>
                  <a:gd name="connsiteX1874" fmla="*/ 63252 w 291971"/>
                  <a:gd name="connsiteY1874" fmla="*/ 161115 h 303204"/>
                  <a:gd name="connsiteX1875" fmla="*/ 74587 w 291971"/>
                  <a:gd name="connsiteY1875" fmla="*/ 154638 h 303204"/>
                  <a:gd name="connsiteX1876" fmla="*/ 78230 w 291971"/>
                  <a:gd name="connsiteY1876" fmla="*/ 150185 h 303204"/>
                  <a:gd name="connsiteX1877" fmla="*/ 78230 w 291971"/>
                  <a:gd name="connsiteY1877" fmla="*/ 148566 h 303204"/>
                  <a:gd name="connsiteX1878" fmla="*/ 79445 w 291971"/>
                  <a:gd name="connsiteY1878" fmla="*/ 147757 h 303204"/>
                  <a:gd name="connsiteX1879" fmla="*/ 83897 w 291971"/>
                  <a:gd name="connsiteY1879" fmla="*/ 147757 h 303204"/>
                  <a:gd name="connsiteX1880" fmla="*/ 85112 w 291971"/>
                  <a:gd name="connsiteY1880" fmla="*/ 148566 h 303204"/>
                  <a:gd name="connsiteX1881" fmla="*/ 85112 w 291971"/>
                  <a:gd name="connsiteY1881" fmla="*/ 152210 h 303204"/>
                  <a:gd name="connsiteX1882" fmla="*/ 86326 w 291971"/>
                  <a:gd name="connsiteY1882" fmla="*/ 153829 h 303204"/>
                  <a:gd name="connsiteX1883" fmla="*/ 87541 w 291971"/>
                  <a:gd name="connsiteY1883" fmla="*/ 154638 h 303204"/>
                  <a:gd name="connsiteX1884" fmla="*/ 87541 w 291971"/>
                  <a:gd name="connsiteY1884" fmla="*/ 156258 h 303204"/>
                  <a:gd name="connsiteX1885" fmla="*/ 86326 w 291971"/>
                  <a:gd name="connsiteY1885" fmla="*/ 160710 h 303204"/>
                  <a:gd name="connsiteX1886" fmla="*/ 87541 w 291971"/>
                  <a:gd name="connsiteY1886" fmla="*/ 162330 h 303204"/>
                  <a:gd name="connsiteX1887" fmla="*/ 89160 w 291971"/>
                  <a:gd name="connsiteY1887" fmla="*/ 159091 h 303204"/>
                  <a:gd name="connsiteX1888" fmla="*/ 89970 w 291971"/>
                  <a:gd name="connsiteY1888" fmla="*/ 158686 h 303204"/>
                  <a:gd name="connsiteX1889" fmla="*/ 89160 w 291971"/>
                  <a:gd name="connsiteY1889" fmla="*/ 164759 h 303204"/>
                  <a:gd name="connsiteX1890" fmla="*/ 89970 w 291971"/>
                  <a:gd name="connsiteY1890" fmla="*/ 165973 h 303204"/>
                  <a:gd name="connsiteX1891" fmla="*/ 90779 w 291971"/>
                  <a:gd name="connsiteY1891" fmla="*/ 165973 h 303204"/>
                  <a:gd name="connsiteX1892" fmla="*/ 91589 w 291971"/>
                  <a:gd name="connsiteY1892" fmla="*/ 163949 h 303204"/>
                  <a:gd name="connsiteX1893" fmla="*/ 92803 w 291971"/>
                  <a:gd name="connsiteY1893" fmla="*/ 161520 h 303204"/>
                  <a:gd name="connsiteX1894" fmla="*/ 93613 w 291971"/>
                  <a:gd name="connsiteY1894" fmla="*/ 160306 h 303204"/>
                  <a:gd name="connsiteX1895" fmla="*/ 95637 w 291971"/>
                  <a:gd name="connsiteY1895" fmla="*/ 162330 h 303204"/>
                  <a:gd name="connsiteX1896" fmla="*/ 95637 w 291971"/>
                  <a:gd name="connsiteY1896" fmla="*/ 170021 h 303204"/>
                  <a:gd name="connsiteX1897" fmla="*/ 96851 w 291971"/>
                  <a:gd name="connsiteY1897" fmla="*/ 172045 h 303204"/>
                  <a:gd name="connsiteX1898" fmla="*/ 98066 w 291971"/>
                  <a:gd name="connsiteY1898" fmla="*/ 169616 h 303204"/>
                  <a:gd name="connsiteX1899" fmla="*/ 98471 w 291971"/>
                  <a:gd name="connsiteY1899" fmla="*/ 167592 h 303204"/>
                  <a:gd name="connsiteX1900" fmla="*/ 98876 w 291971"/>
                  <a:gd name="connsiteY1900" fmla="*/ 167592 h 303204"/>
                  <a:gd name="connsiteX1901" fmla="*/ 99685 w 291971"/>
                  <a:gd name="connsiteY1901" fmla="*/ 173260 h 303204"/>
                  <a:gd name="connsiteX1902" fmla="*/ 100900 w 291971"/>
                  <a:gd name="connsiteY1902" fmla="*/ 175689 h 303204"/>
                  <a:gd name="connsiteX1903" fmla="*/ 102114 w 291971"/>
                  <a:gd name="connsiteY1903" fmla="*/ 176498 h 303204"/>
                  <a:gd name="connsiteX1904" fmla="*/ 102924 w 291971"/>
                  <a:gd name="connsiteY1904" fmla="*/ 176498 h 303204"/>
                  <a:gd name="connsiteX1905" fmla="*/ 102924 w 291971"/>
                  <a:gd name="connsiteY1905" fmla="*/ 175284 h 303204"/>
                  <a:gd name="connsiteX1906" fmla="*/ 102519 w 291971"/>
                  <a:gd name="connsiteY1906" fmla="*/ 171236 h 303204"/>
                  <a:gd name="connsiteX1907" fmla="*/ 102114 w 291971"/>
                  <a:gd name="connsiteY1907" fmla="*/ 167592 h 303204"/>
                  <a:gd name="connsiteX1908" fmla="*/ 105757 w 291971"/>
                  <a:gd name="connsiteY1908" fmla="*/ 171236 h 303204"/>
                  <a:gd name="connsiteX1909" fmla="*/ 106567 w 291971"/>
                  <a:gd name="connsiteY1909" fmla="*/ 174070 h 303204"/>
                  <a:gd name="connsiteX1910" fmla="*/ 110210 w 291971"/>
                  <a:gd name="connsiteY1910" fmla="*/ 178118 h 303204"/>
                  <a:gd name="connsiteX1911" fmla="*/ 110210 w 291971"/>
                  <a:gd name="connsiteY1911" fmla="*/ 174879 h 303204"/>
                  <a:gd name="connsiteX1912" fmla="*/ 110210 w 291971"/>
                  <a:gd name="connsiteY1912" fmla="*/ 174070 h 303204"/>
                  <a:gd name="connsiteX1913" fmla="*/ 111830 w 291971"/>
                  <a:gd name="connsiteY1913" fmla="*/ 176903 h 303204"/>
                  <a:gd name="connsiteX1914" fmla="*/ 113449 w 291971"/>
                  <a:gd name="connsiteY1914" fmla="*/ 178927 h 303204"/>
                  <a:gd name="connsiteX1915" fmla="*/ 115068 w 291971"/>
                  <a:gd name="connsiteY1915" fmla="*/ 178927 h 303204"/>
                  <a:gd name="connsiteX1916" fmla="*/ 113449 w 291971"/>
                  <a:gd name="connsiteY1916" fmla="*/ 173665 h 303204"/>
                  <a:gd name="connsiteX1917" fmla="*/ 115473 w 291971"/>
                  <a:gd name="connsiteY1917" fmla="*/ 174879 h 303204"/>
                  <a:gd name="connsiteX1918" fmla="*/ 116687 w 291971"/>
                  <a:gd name="connsiteY1918" fmla="*/ 175689 h 303204"/>
                  <a:gd name="connsiteX1919" fmla="*/ 119521 w 291971"/>
                  <a:gd name="connsiteY1919" fmla="*/ 175689 h 303204"/>
                  <a:gd name="connsiteX1920" fmla="*/ 119116 w 291971"/>
                  <a:gd name="connsiteY1920" fmla="*/ 174474 h 303204"/>
                  <a:gd name="connsiteX1921" fmla="*/ 119116 w 291971"/>
                  <a:gd name="connsiteY1921" fmla="*/ 173665 h 303204"/>
                  <a:gd name="connsiteX1922" fmla="*/ 119116 w 291971"/>
                  <a:gd name="connsiteY1922" fmla="*/ 172855 h 303204"/>
                  <a:gd name="connsiteX1923" fmla="*/ 119926 w 291971"/>
                  <a:gd name="connsiteY1923" fmla="*/ 173665 h 303204"/>
                  <a:gd name="connsiteX1924" fmla="*/ 121545 w 291971"/>
                  <a:gd name="connsiteY1924" fmla="*/ 175689 h 303204"/>
                  <a:gd name="connsiteX1925" fmla="*/ 124379 w 291971"/>
                  <a:gd name="connsiteY1925" fmla="*/ 178118 h 303204"/>
                  <a:gd name="connsiteX1926" fmla="*/ 126808 w 291971"/>
                  <a:gd name="connsiteY1926" fmla="*/ 178522 h 303204"/>
                  <a:gd name="connsiteX1927" fmla="*/ 129641 w 291971"/>
                  <a:gd name="connsiteY1927" fmla="*/ 181761 h 303204"/>
                  <a:gd name="connsiteX1928" fmla="*/ 132475 w 291971"/>
                  <a:gd name="connsiteY1928" fmla="*/ 181761 h 303204"/>
                  <a:gd name="connsiteX1929" fmla="*/ 133285 w 291971"/>
                  <a:gd name="connsiteY1929" fmla="*/ 184999 h 303204"/>
                  <a:gd name="connsiteX1930" fmla="*/ 134499 w 291971"/>
                  <a:gd name="connsiteY1930" fmla="*/ 183785 h 303204"/>
                  <a:gd name="connsiteX1931" fmla="*/ 134904 w 291971"/>
                  <a:gd name="connsiteY1931" fmla="*/ 179332 h 303204"/>
                  <a:gd name="connsiteX1932" fmla="*/ 134094 w 291971"/>
                  <a:gd name="connsiteY1932" fmla="*/ 176903 h 303204"/>
                  <a:gd name="connsiteX1933" fmla="*/ 132475 w 291971"/>
                  <a:gd name="connsiteY1933" fmla="*/ 175284 h 303204"/>
                  <a:gd name="connsiteX1934" fmla="*/ 127617 w 291971"/>
                  <a:gd name="connsiteY1934" fmla="*/ 174474 h 303204"/>
                  <a:gd name="connsiteX1935" fmla="*/ 124784 w 291971"/>
                  <a:gd name="connsiteY1935" fmla="*/ 172855 h 303204"/>
                  <a:gd name="connsiteX1936" fmla="*/ 124379 w 291971"/>
                  <a:gd name="connsiteY1936" fmla="*/ 172855 h 303204"/>
                  <a:gd name="connsiteX1937" fmla="*/ 123164 w 291971"/>
                  <a:gd name="connsiteY1937" fmla="*/ 171236 h 303204"/>
                  <a:gd name="connsiteX1938" fmla="*/ 123164 w 291971"/>
                  <a:gd name="connsiteY1938" fmla="*/ 171236 h 303204"/>
                  <a:gd name="connsiteX1939" fmla="*/ 128022 w 291971"/>
                  <a:gd name="connsiteY1939" fmla="*/ 173260 h 303204"/>
                  <a:gd name="connsiteX1940" fmla="*/ 131261 w 291971"/>
                  <a:gd name="connsiteY1940" fmla="*/ 173260 h 303204"/>
                  <a:gd name="connsiteX1941" fmla="*/ 134094 w 291971"/>
                  <a:gd name="connsiteY1941" fmla="*/ 175284 h 303204"/>
                  <a:gd name="connsiteX1942" fmla="*/ 134904 w 291971"/>
                  <a:gd name="connsiteY1942" fmla="*/ 175284 h 303204"/>
                  <a:gd name="connsiteX1943" fmla="*/ 136523 w 291971"/>
                  <a:gd name="connsiteY1943" fmla="*/ 177713 h 303204"/>
                  <a:gd name="connsiteX1944" fmla="*/ 136928 w 291971"/>
                  <a:gd name="connsiteY1944" fmla="*/ 176903 h 303204"/>
                  <a:gd name="connsiteX1945" fmla="*/ 134094 w 291971"/>
                  <a:gd name="connsiteY1945" fmla="*/ 169212 h 303204"/>
                  <a:gd name="connsiteX1946" fmla="*/ 131261 w 291971"/>
                  <a:gd name="connsiteY1946" fmla="*/ 168807 h 303204"/>
                  <a:gd name="connsiteX1947" fmla="*/ 129641 w 291971"/>
                  <a:gd name="connsiteY1947" fmla="*/ 169212 h 303204"/>
                  <a:gd name="connsiteX1948" fmla="*/ 124784 w 291971"/>
                  <a:gd name="connsiteY1948" fmla="*/ 168807 h 303204"/>
                  <a:gd name="connsiteX1949" fmla="*/ 123974 w 291971"/>
                  <a:gd name="connsiteY1949" fmla="*/ 168402 h 303204"/>
                  <a:gd name="connsiteX1950" fmla="*/ 123974 w 291971"/>
                  <a:gd name="connsiteY1950" fmla="*/ 167592 h 303204"/>
                  <a:gd name="connsiteX1951" fmla="*/ 124784 w 291971"/>
                  <a:gd name="connsiteY1951" fmla="*/ 166783 h 303204"/>
                  <a:gd name="connsiteX1952" fmla="*/ 129641 w 291971"/>
                  <a:gd name="connsiteY1952" fmla="*/ 167592 h 303204"/>
                  <a:gd name="connsiteX1953" fmla="*/ 132475 w 291971"/>
                  <a:gd name="connsiteY1953" fmla="*/ 166378 h 303204"/>
                  <a:gd name="connsiteX1954" fmla="*/ 135309 w 291971"/>
                  <a:gd name="connsiteY1954" fmla="*/ 167997 h 303204"/>
                  <a:gd name="connsiteX1955" fmla="*/ 134094 w 291971"/>
                  <a:gd name="connsiteY1955" fmla="*/ 165568 h 303204"/>
                  <a:gd name="connsiteX1956" fmla="*/ 132880 w 291971"/>
                  <a:gd name="connsiteY1956" fmla="*/ 163949 h 303204"/>
                  <a:gd name="connsiteX1957" fmla="*/ 131261 w 291971"/>
                  <a:gd name="connsiteY1957" fmla="*/ 162735 h 303204"/>
                  <a:gd name="connsiteX1958" fmla="*/ 128832 w 291971"/>
                  <a:gd name="connsiteY1958" fmla="*/ 162735 h 303204"/>
                  <a:gd name="connsiteX1959" fmla="*/ 125593 w 291971"/>
                  <a:gd name="connsiteY1959" fmla="*/ 164354 h 303204"/>
                  <a:gd name="connsiteX1960" fmla="*/ 122760 w 291971"/>
                  <a:gd name="connsiteY1960" fmla="*/ 164759 h 303204"/>
                  <a:gd name="connsiteX1961" fmla="*/ 116687 w 291971"/>
                  <a:gd name="connsiteY1961" fmla="*/ 162330 h 303204"/>
                  <a:gd name="connsiteX1962" fmla="*/ 107376 w 291971"/>
                  <a:gd name="connsiteY1962" fmla="*/ 153829 h 303204"/>
                  <a:gd name="connsiteX1963" fmla="*/ 102519 w 291971"/>
                  <a:gd name="connsiteY1963" fmla="*/ 148161 h 303204"/>
                  <a:gd name="connsiteX1964" fmla="*/ 102519 w 291971"/>
                  <a:gd name="connsiteY1964" fmla="*/ 147757 h 303204"/>
                  <a:gd name="connsiteX1965" fmla="*/ 100900 w 291971"/>
                  <a:gd name="connsiteY1965" fmla="*/ 147757 h 303204"/>
                  <a:gd name="connsiteX1966" fmla="*/ 100900 w 291971"/>
                  <a:gd name="connsiteY1966" fmla="*/ 144113 h 303204"/>
                  <a:gd name="connsiteX1967" fmla="*/ 99685 w 291971"/>
                  <a:gd name="connsiteY1967" fmla="*/ 140875 h 303204"/>
                  <a:gd name="connsiteX1968" fmla="*/ 88755 w 291971"/>
                  <a:gd name="connsiteY1968" fmla="*/ 133183 h 303204"/>
                  <a:gd name="connsiteX1969" fmla="*/ 86731 w 291971"/>
                  <a:gd name="connsiteY1969" fmla="*/ 133183 h 303204"/>
                  <a:gd name="connsiteX1970" fmla="*/ 86731 w 291971"/>
                  <a:gd name="connsiteY1970" fmla="*/ 132374 h 303204"/>
                  <a:gd name="connsiteX1971" fmla="*/ 88755 w 291971"/>
                  <a:gd name="connsiteY1971" fmla="*/ 132374 h 303204"/>
                  <a:gd name="connsiteX1972" fmla="*/ 102519 w 291971"/>
                  <a:gd name="connsiteY1972" fmla="*/ 141685 h 303204"/>
                  <a:gd name="connsiteX1973" fmla="*/ 102924 w 291971"/>
                  <a:gd name="connsiteY1973" fmla="*/ 144518 h 303204"/>
                  <a:gd name="connsiteX1974" fmla="*/ 103328 w 291971"/>
                  <a:gd name="connsiteY1974" fmla="*/ 144518 h 303204"/>
                  <a:gd name="connsiteX1975" fmla="*/ 103328 w 291971"/>
                  <a:gd name="connsiteY1975" fmla="*/ 142494 h 303204"/>
                  <a:gd name="connsiteX1976" fmla="*/ 103733 w 291971"/>
                  <a:gd name="connsiteY1976" fmla="*/ 140875 h 303204"/>
                  <a:gd name="connsiteX1977" fmla="*/ 104543 w 291971"/>
                  <a:gd name="connsiteY1977" fmla="*/ 142089 h 303204"/>
                  <a:gd name="connsiteX1978" fmla="*/ 106162 w 291971"/>
                  <a:gd name="connsiteY1978" fmla="*/ 150185 h 303204"/>
                  <a:gd name="connsiteX1979" fmla="*/ 106972 w 291971"/>
                  <a:gd name="connsiteY1979" fmla="*/ 148566 h 303204"/>
                  <a:gd name="connsiteX1980" fmla="*/ 106162 w 291971"/>
                  <a:gd name="connsiteY1980" fmla="*/ 139255 h 303204"/>
                  <a:gd name="connsiteX1981" fmla="*/ 105352 w 291971"/>
                  <a:gd name="connsiteY1981" fmla="*/ 138041 h 303204"/>
                  <a:gd name="connsiteX1982" fmla="*/ 102114 w 291971"/>
                  <a:gd name="connsiteY1982" fmla="*/ 140065 h 303204"/>
                  <a:gd name="connsiteX1983" fmla="*/ 102114 w 291971"/>
                  <a:gd name="connsiteY1983" fmla="*/ 138446 h 303204"/>
                  <a:gd name="connsiteX1984" fmla="*/ 100495 w 291971"/>
                  <a:gd name="connsiteY1984" fmla="*/ 132374 h 303204"/>
                  <a:gd name="connsiteX1985" fmla="*/ 96447 w 291971"/>
                  <a:gd name="connsiteY1985" fmla="*/ 127111 h 303204"/>
                  <a:gd name="connsiteX1986" fmla="*/ 94827 w 291971"/>
                  <a:gd name="connsiteY1986" fmla="*/ 125492 h 303204"/>
                  <a:gd name="connsiteX1987" fmla="*/ 95232 w 291971"/>
                  <a:gd name="connsiteY1987" fmla="*/ 128326 h 303204"/>
                  <a:gd name="connsiteX1988" fmla="*/ 97256 w 291971"/>
                  <a:gd name="connsiteY1988" fmla="*/ 132779 h 303204"/>
                  <a:gd name="connsiteX1989" fmla="*/ 97256 w 291971"/>
                  <a:gd name="connsiteY1989" fmla="*/ 133993 h 303204"/>
                  <a:gd name="connsiteX1990" fmla="*/ 93613 w 291971"/>
                  <a:gd name="connsiteY1990" fmla="*/ 129945 h 303204"/>
                  <a:gd name="connsiteX1991" fmla="*/ 89970 w 291971"/>
                  <a:gd name="connsiteY1991" fmla="*/ 129945 h 303204"/>
                  <a:gd name="connsiteX1992" fmla="*/ 86326 w 291971"/>
                  <a:gd name="connsiteY1992" fmla="*/ 130755 h 303204"/>
                  <a:gd name="connsiteX1993" fmla="*/ 85112 w 291971"/>
                  <a:gd name="connsiteY1993" fmla="*/ 132779 h 303204"/>
                  <a:gd name="connsiteX1994" fmla="*/ 84707 w 291971"/>
                  <a:gd name="connsiteY1994" fmla="*/ 132374 h 303204"/>
                  <a:gd name="connsiteX1995" fmla="*/ 83493 w 291971"/>
                  <a:gd name="connsiteY1995" fmla="*/ 130350 h 303204"/>
                  <a:gd name="connsiteX1996" fmla="*/ 82278 w 291971"/>
                  <a:gd name="connsiteY1996" fmla="*/ 130350 h 303204"/>
                  <a:gd name="connsiteX1997" fmla="*/ 82278 w 291971"/>
                  <a:gd name="connsiteY1997" fmla="*/ 140065 h 303204"/>
                  <a:gd name="connsiteX1998" fmla="*/ 88350 w 291971"/>
                  <a:gd name="connsiteY1998" fmla="*/ 146947 h 303204"/>
                  <a:gd name="connsiteX1999" fmla="*/ 92803 w 291971"/>
                  <a:gd name="connsiteY1999" fmla="*/ 148161 h 303204"/>
                  <a:gd name="connsiteX2000" fmla="*/ 94018 w 291971"/>
                  <a:gd name="connsiteY2000" fmla="*/ 148971 h 303204"/>
                  <a:gd name="connsiteX2001" fmla="*/ 82683 w 291971"/>
                  <a:gd name="connsiteY2001" fmla="*/ 145733 h 303204"/>
                  <a:gd name="connsiteX2002" fmla="*/ 82683 w 291971"/>
                  <a:gd name="connsiteY2002" fmla="*/ 146542 h 303204"/>
                  <a:gd name="connsiteX2003" fmla="*/ 80659 w 291971"/>
                  <a:gd name="connsiteY2003" fmla="*/ 146542 h 303204"/>
                  <a:gd name="connsiteX2004" fmla="*/ 71753 w 291971"/>
                  <a:gd name="connsiteY2004" fmla="*/ 137636 h 303204"/>
                  <a:gd name="connsiteX2005" fmla="*/ 70539 w 291971"/>
                  <a:gd name="connsiteY2005" fmla="*/ 136017 h 303204"/>
                  <a:gd name="connsiteX2006" fmla="*/ 70539 w 291971"/>
                  <a:gd name="connsiteY2006" fmla="*/ 141280 h 303204"/>
                  <a:gd name="connsiteX2007" fmla="*/ 68919 w 291971"/>
                  <a:gd name="connsiteY2007" fmla="*/ 143304 h 303204"/>
                  <a:gd name="connsiteX2008" fmla="*/ 64871 w 291971"/>
                  <a:gd name="connsiteY2008" fmla="*/ 146947 h 303204"/>
                  <a:gd name="connsiteX2009" fmla="*/ 54751 w 291971"/>
                  <a:gd name="connsiteY2009" fmla="*/ 157877 h 303204"/>
                  <a:gd name="connsiteX2010" fmla="*/ 51512 w 291971"/>
                  <a:gd name="connsiteY2010" fmla="*/ 161925 h 303204"/>
                  <a:gd name="connsiteX2011" fmla="*/ 49488 w 291971"/>
                  <a:gd name="connsiteY2011" fmla="*/ 165164 h 303204"/>
                  <a:gd name="connsiteX2012" fmla="*/ 46655 w 291971"/>
                  <a:gd name="connsiteY2012" fmla="*/ 167188 h 303204"/>
                  <a:gd name="connsiteX2013" fmla="*/ 33701 w 291971"/>
                  <a:gd name="connsiteY2013" fmla="*/ 180951 h 303204"/>
                  <a:gd name="connsiteX2014" fmla="*/ 27224 w 291971"/>
                  <a:gd name="connsiteY2014" fmla="*/ 187833 h 303204"/>
                  <a:gd name="connsiteX2015" fmla="*/ 26009 w 291971"/>
                  <a:gd name="connsiteY2015" fmla="*/ 188643 h 303204"/>
                  <a:gd name="connsiteX2016" fmla="*/ 12246 w 291971"/>
                  <a:gd name="connsiteY2016" fmla="*/ 192691 h 303204"/>
                  <a:gd name="connsiteX2017" fmla="*/ 3745 w 291971"/>
                  <a:gd name="connsiteY2017" fmla="*/ 180142 h 303204"/>
                  <a:gd name="connsiteX2018" fmla="*/ 7388 w 291971"/>
                  <a:gd name="connsiteY2018" fmla="*/ 174474 h 303204"/>
                  <a:gd name="connsiteX2019" fmla="*/ 10626 w 291971"/>
                  <a:gd name="connsiteY2019" fmla="*/ 172450 h 303204"/>
                  <a:gd name="connsiteX2020" fmla="*/ 11436 w 291971"/>
                  <a:gd name="connsiteY2020" fmla="*/ 172045 h 303204"/>
                  <a:gd name="connsiteX2021" fmla="*/ 16699 w 291971"/>
                  <a:gd name="connsiteY2021" fmla="*/ 172045 h 303204"/>
                  <a:gd name="connsiteX2022" fmla="*/ 20747 w 291971"/>
                  <a:gd name="connsiteY2022" fmla="*/ 173665 h 303204"/>
                  <a:gd name="connsiteX2023" fmla="*/ 23176 w 291971"/>
                  <a:gd name="connsiteY2023" fmla="*/ 176094 h 303204"/>
                  <a:gd name="connsiteX2024" fmla="*/ 23176 w 291971"/>
                  <a:gd name="connsiteY2024" fmla="*/ 172450 h 303204"/>
                  <a:gd name="connsiteX2025" fmla="*/ 14675 w 291971"/>
                  <a:gd name="connsiteY2025" fmla="*/ 168807 h 303204"/>
                  <a:gd name="connsiteX2026" fmla="*/ 13865 w 291971"/>
                  <a:gd name="connsiteY2026" fmla="*/ 168807 h 303204"/>
                  <a:gd name="connsiteX2027" fmla="*/ 15079 w 291971"/>
                  <a:gd name="connsiteY2027" fmla="*/ 168807 h 303204"/>
                  <a:gd name="connsiteX2028" fmla="*/ 19127 w 291971"/>
                  <a:gd name="connsiteY2028" fmla="*/ 167592 h 303204"/>
                  <a:gd name="connsiteX2029" fmla="*/ 29248 w 291971"/>
                  <a:gd name="connsiteY2029" fmla="*/ 167592 h 303204"/>
                  <a:gd name="connsiteX2030" fmla="*/ 33701 w 291971"/>
                  <a:gd name="connsiteY2030" fmla="*/ 165568 h 303204"/>
                  <a:gd name="connsiteX2031" fmla="*/ 33701 w 291971"/>
                  <a:gd name="connsiteY2031" fmla="*/ 164759 h 303204"/>
                  <a:gd name="connsiteX2032" fmla="*/ 31272 w 291971"/>
                  <a:gd name="connsiteY2032" fmla="*/ 164759 h 303204"/>
                  <a:gd name="connsiteX2033" fmla="*/ 19532 w 291971"/>
                  <a:gd name="connsiteY2033" fmla="*/ 164354 h 303204"/>
                  <a:gd name="connsiteX2034" fmla="*/ 17913 w 291971"/>
                  <a:gd name="connsiteY2034" fmla="*/ 164354 h 303204"/>
                  <a:gd name="connsiteX2035" fmla="*/ 18318 w 291971"/>
                  <a:gd name="connsiteY2035" fmla="*/ 163544 h 303204"/>
                  <a:gd name="connsiteX2036" fmla="*/ 23580 w 291971"/>
                  <a:gd name="connsiteY2036" fmla="*/ 162330 h 303204"/>
                  <a:gd name="connsiteX2037" fmla="*/ 39773 w 291971"/>
                  <a:gd name="connsiteY2037" fmla="*/ 157472 h 303204"/>
                  <a:gd name="connsiteX2038" fmla="*/ 41797 w 291971"/>
                  <a:gd name="connsiteY2038" fmla="*/ 155448 h 303204"/>
                  <a:gd name="connsiteX2039" fmla="*/ 40987 w 291971"/>
                  <a:gd name="connsiteY2039" fmla="*/ 155448 h 303204"/>
                  <a:gd name="connsiteX2040" fmla="*/ 34510 w 291971"/>
                  <a:gd name="connsiteY2040" fmla="*/ 156662 h 303204"/>
                  <a:gd name="connsiteX2041" fmla="*/ 29248 w 291971"/>
                  <a:gd name="connsiteY2041" fmla="*/ 157067 h 303204"/>
                  <a:gd name="connsiteX2042" fmla="*/ 23985 w 291971"/>
                  <a:gd name="connsiteY2042" fmla="*/ 158282 h 303204"/>
                  <a:gd name="connsiteX2043" fmla="*/ 25605 w 291971"/>
                  <a:gd name="connsiteY2043" fmla="*/ 156662 h 303204"/>
                  <a:gd name="connsiteX2044" fmla="*/ 30057 w 291971"/>
                  <a:gd name="connsiteY2044" fmla="*/ 152614 h 303204"/>
                  <a:gd name="connsiteX2045" fmla="*/ 41392 w 291971"/>
                  <a:gd name="connsiteY2045" fmla="*/ 133993 h 303204"/>
                  <a:gd name="connsiteX2046" fmla="*/ 40582 w 291971"/>
                  <a:gd name="connsiteY2046" fmla="*/ 126706 h 303204"/>
                  <a:gd name="connsiteX2047" fmla="*/ 39773 w 291971"/>
                  <a:gd name="connsiteY2047" fmla="*/ 125087 h 303204"/>
                  <a:gd name="connsiteX2048" fmla="*/ 33296 w 291971"/>
                  <a:gd name="connsiteY2048" fmla="*/ 115776 h 303204"/>
                  <a:gd name="connsiteX2049" fmla="*/ 31677 w 291971"/>
                  <a:gd name="connsiteY2049" fmla="*/ 113752 h 303204"/>
                  <a:gd name="connsiteX2050" fmla="*/ 32486 w 291971"/>
                  <a:gd name="connsiteY2050" fmla="*/ 117396 h 303204"/>
                  <a:gd name="connsiteX2051" fmla="*/ 34915 w 291971"/>
                  <a:gd name="connsiteY2051" fmla="*/ 119825 h 303204"/>
                  <a:gd name="connsiteX2052" fmla="*/ 35725 w 291971"/>
                  <a:gd name="connsiteY2052" fmla="*/ 120634 h 303204"/>
                  <a:gd name="connsiteX2053" fmla="*/ 36939 w 291971"/>
                  <a:gd name="connsiteY2053" fmla="*/ 123063 h 303204"/>
                  <a:gd name="connsiteX2054" fmla="*/ 36939 w 291971"/>
                  <a:gd name="connsiteY2054" fmla="*/ 123873 h 303204"/>
                  <a:gd name="connsiteX2055" fmla="*/ 33296 w 291971"/>
                  <a:gd name="connsiteY2055" fmla="*/ 120634 h 303204"/>
                  <a:gd name="connsiteX2056" fmla="*/ 19127 w 291971"/>
                  <a:gd name="connsiteY2056" fmla="*/ 114967 h 303204"/>
                  <a:gd name="connsiteX2057" fmla="*/ 13460 w 291971"/>
                  <a:gd name="connsiteY2057" fmla="*/ 112538 h 303204"/>
                  <a:gd name="connsiteX2058" fmla="*/ 9007 w 291971"/>
                  <a:gd name="connsiteY2058" fmla="*/ 110109 h 303204"/>
                  <a:gd name="connsiteX2059" fmla="*/ 8197 w 291971"/>
                  <a:gd name="connsiteY2059" fmla="*/ 110109 h 303204"/>
                  <a:gd name="connsiteX2060" fmla="*/ 11841 w 291971"/>
                  <a:gd name="connsiteY2060" fmla="*/ 115776 h 303204"/>
                  <a:gd name="connsiteX2061" fmla="*/ 15484 w 291971"/>
                  <a:gd name="connsiteY2061" fmla="*/ 117396 h 303204"/>
                  <a:gd name="connsiteX2062" fmla="*/ 27224 w 291971"/>
                  <a:gd name="connsiteY2062" fmla="*/ 121039 h 303204"/>
                  <a:gd name="connsiteX2063" fmla="*/ 28843 w 291971"/>
                  <a:gd name="connsiteY2063" fmla="*/ 121849 h 303204"/>
                  <a:gd name="connsiteX2064" fmla="*/ 27224 w 291971"/>
                  <a:gd name="connsiteY2064" fmla="*/ 121849 h 303204"/>
                  <a:gd name="connsiteX2065" fmla="*/ 21556 w 291971"/>
                  <a:gd name="connsiteY2065" fmla="*/ 121039 h 303204"/>
                  <a:gd name="connsiteX2066" fmla="*/ 16699 w 291971"/>
                  <a:gd name="connsiteY2066" fmla="*/ 119825 h 303204"/>
                  <a:gd name="connsiteX2067" fmla="*/ 13055 w 291971"/>
                  <a:gd name="connsiteY2067" fmla="*/ 119825 h 303204"/>
                  <a:gd name="connsiteX2068" fmla="*/ 13865 w 291971"/>
                  <a:gd name="connsiteY2068" fmla="*/ 121849 h 303204"/>
                  <a:gd name="connsiteX2069" fmla="*/ 19937 w 291971"/>
                  <a:gd name="connsiteY2069" fmla="*/ 124682 h 303204"/>
                  <a:gd name="connsiteX2070" fmla="*/ 23176 w 291971"/>
                  <a:gd name="connsiteY2070" fmla="*/ 124682 h 303204"/>
                  <a:gd name="connsiteX2071" fmla="*/ 24795 w 291971"/>
                  <a:gd name="connsiteY2071" fmla="*/ 124682 h 303204"/>
                  <a:gd name="connsiteX2072" fmla="*/ 23985 w 291971"/>
                  <a:gd name="connsiteY2072" fmla="*/ 125087 h 303204"/>
                  <a:gd name="connsiteX2073" fmla="*/ 20342 w 291971"/>
                  <a:gd name="connsiteY2073" fmla="*/ 127111 h 303204"/>
                  <a:gd name="connsiteX2074" fmla="*/ 20342 w 291971"/>
                  <a:gd name="connsiteY2074" fmla="*/ 132374 h 303204"/>
                  <a:gd name="connsiteX2075" fmla="*/ 21556 w 291971"/>
                  <a:gd name="connsiteY2075" fmla="*/ 130350 h 303204"/>
                  <a:gd name="connsiteX2076" fmla="*/ 22771 w 291971"/>
                  <a:gd name="connsiteY2076" fmla="*/ 128326 h 303204"/>
                  <a:gd name="connsiteX2077" fmla="*/ 31272 w 291971"/>
                  <a:gd name="connsiteY2077" fmla="*/ 126302 h 303204"/>
                  <a:gd name="connsiteX2078" fmla="*/ 36534 w 291971"/>
                  <a:gd name="connsiteY2078" fmla="*/ 138446 h 303204"/>
                  <a:gd name="connsiteX2079" fmla="*/ 28438 w 291971"/>
                  <a:gd name="connsiteY2079" fmla="*/ 149376 h 303204"/>
                  <a:gd name="connsiteX2080" fmla="*/ 17103 w 291971"/>
                  <a:gd name="connsiteY2080" fmla="*/ 160710 h 303204"/>
                  <a:gd name="connsiteX2081" fmla="*/ 12246 w 291971"/>
                  <a:gd name="connsiteY2081" fmla="*/ 164759 h 303204"/>
                  <a:gd name="connsiteX2082" fmla="*/ 12246 w 291971"/>
                  <a:gd name="connsiteY2082" fmla="*/ 165568 h 303204"/>
                  <a:gd name="connsiteX2083" fmla="*/ 11436 w 291971"/>
                  <a:gd name="connsiteY2083" fmla="*/ 165568 h 303204"/>
                  <a:gd name="connsiteX2084" fmla="*/ 11436 w 291971"/>
                  <a:gd name="connsiteY2084" fmla="*/ 164759 h 303204"/>
                  <a:gd name="connsiteX2085" fmla="*/ 10221 w 291971"/>
                  <a:gd name="connsiteY2085" fmla="*/ 159901 h 303204"/>
                  <a:gd name="connsiteX2086" fmla="*/ 9412 w 291971"/>
                  <a:gd name="connsiteY2086" fmla="*/ 159496 h 303204"/>
                  <a:gd name="connsiteX2087" fmla="*/ 9412 w 291971"/>
                  <a:gd name="connsiteY2087" fmla="*/ 162735 h 303204"/>
                  <a:gd name="connsiteX2088" fmla="*/ 2530 w 291971"/>
                  <a:gd name="connsiteY2088" fmla="*/ 176094 h 303204"/>
                  <a:gd name="connsiteX2089" fmla="*/ 101 w 291971"/>
                  <a:gd name="connsiteY2089" fmla="*/ 187428 h 303204"/>
                  <a:gd name="connsiteX2090" fmla="*/ 506 w 291971"/>
                  <a:gd name="connsiteY2090" fmla="*/ 188643 h 303204"/>
                  <a:gd name="connsiteX2091" fmla="*/ 506 w 291971"/>
                  <a:gd name="connsiteY2091" fmla="*/ 189857 h 303204"/>
                  <a:gd name="connsiteX2092" fmla="*/ 1316 w 291971"/>
                  <a:gd name="connsiteY2092" fmla="*/ 191071 h 303204"/>
                  <a:gd name="connsiteX2093" fmla="*/ 15079 w 291971"/>
                  <a:gd name="connsiteY2093" fmla="*/ 197549 h 303204"/>
                  <a:gd name="connsiteX2094" fmla="*/ 16699 w 291971"/>
                  <a:gd name="connsiteY2094" fmla="*/ 197549 h 303204"/>
                  <a:gd name="connsiteX2095" fmla="*/ 15079 w 291971"/>
                  <a:gd name="connsiteY2095" fmla="*/ 200382 h 303204"/>
                  <a:gd name="connsiteX2096" fmla="*/ 15079 w 291971"/>
                  <a:gd name="connsiteY2096" fmla="*/ 203621 h 303204"/>
                  <a:gd name="connsiteX2097" fmla="*/ 15889 w 291971"/>
                  <a:gd name="connsiteY2097" fmla="*/ 203621 h 303204"/>
                  <a:gd name="connsiteX2098" fmla="*/ 16699 w 291971"/>
                  <a:gd name="connsiteY2098" fmla="*/ 202001 h 303204"/>
                  <a:gd name="connsiteX2099" fmla="*/ 30867 w 291971"/>
                  <a:gd name="connsiteY2099" fmla="*/ 193905 h 303204"/>
                  <a:gd name="connsiteX2100" fmla="*/ 34106 w 291971"/>
                  <a:gd name="connsiteY2100" fmla="*/ 190667 h 303204"/>
                  <a:gd name="connsiteX2101" fmla="*/ 36939 w 291971"/>
                  <a:gd name="connsiteY2101" fmla="*/ 183785 h 303204"/>
                  <a:gd name="connsiteX2102" fmla="*/ 38558 w 291971"/>
                  <a:gd name="connsiteY2102" fmla="*/ 180951 h 303204"/>
                  <a:gd name="connsiteX2103" fmla="*/ 39368 w 291971"/>
                  <a:gd name="connsiteY2103" fmla="*/ 180546 h 303204"/>
                  <a:gd name="connsiteX2104" fmla="*/ 39368 w 291971"/>
                  <a:gd name="connsiteY2104" fmla="*/ 179737 h 303204"/>
                  <a:gd name="connsiteX2105" fmla="*/ 41797 w 291971"/>
                  <a:gd name="connsiteY2105" fmla="*/ 178522 h 303204"/>
                  <a:gd name="connsiteX2106" fmla="*/ 43821 w 291971"/>
                  <a:gd name="connsiteY2106" fmla="*/ 178522 h 303204"/>
                  <a:gd name="connsiteX2107" fmla="*/ 40178 w 291971"/>
                  <a:gd name="connsiteY2107" fmla="*/ 182166 h 303204"/>
                  <a:gd name="connsiteX2108" fmla="*/ 38154 w 291971"/>
                  <a:gd name="connsiteY2108" fmla="*/ 195525 h 303204"/>
                  <a:gd name="connsiteX2109" fmla="*/ 39773 w 291971"/>
                  <a:gd name="connsiteY2109" fmla="*/ 199573 h 303204"/>
                  <a:gd name="connsiteX2110" fmla="*/ 39773 w 291971"/>
                  <a:gd name="connsiteY2110" fmla="*/ 202001 h 303204"/>
                  <a:gd name="connsiteX2111" fmla="*/ 39773 w 291971"/>
                  <a:gd name="connsiteY2111" fmla="*/ 203216 h 303204"/>
                  <a:gd name="connsiteX2112" fmla="*/ 36939 w 291971"/>
                  <a:gd name="connsiteY2112" fmla="*/ 210907 h 303204"/>
                  <a:gd name="connsiteX2113" fmla="*/ 36534 w 291971"/>
                  <a:gd name="connsiteY2113" fmla="*/ 211312 h 303204"/>
                  <a:gd name="connsiteX2114" fmla="*/ 36130 w 291971"/>
                  <a:gd name="connsiteY2114" fmla="*/ 212122 h 303204"/>
                  <a:gd name="connsiteX2115" fmla="*/ 30867 w 291971"/>
                  <a:gd name="connsiteY2115" fmla="*/ 214955 h 303204"/>
                  <a:gd name="connsiteX2116" fmla="*/ 29248 w 291971"/>
                  <a:gd name="connsiteY2116" fmla="*/ 215360 h 303204"/>
                  <a:gd name="connsiteX2117" fmla="*/ 27629 w 291971"/>
                  <a:gd name="connsiteY2117" fmla="*/ 218194 h 303204"/>
                  <a:gd name="connsiteX2118" fmla="*/ 28843 w 291971"/>
                  <a:gd name="connsiteY2118" fmla="*/ 222242 h 303204"/>
                  <a:gd name="connsiteX2119" fmla="*/ 26819 w 291971"/>
                  <a:gd name="connsiteY2119" fmla="*/ 224266 h 303204"/>
                  <a:gd name="connsiteX2120" fmla="*/ 24795 w 291971"/>
                  <a:gd name="connsiteY2120" fmla="*/ 224671 h 303204"/>
                  <a:gd name="connsiteX2121" fmla="*/ 22366 w 291971"/>
                  <a:gd name="connsiteY2121" fmla="*/ 225885 h 303204"/>
                  <a:gd name="connsiteX2122" fmla="*/ 21151 w 291971"/>
                  <a:gd name="connsiteY2122" fmla="*/ 227910 h 303204"/>
                  <a:gd name="connsiteX2123" fmla="*/ 21151 w 291971"/>
                  <a:gd name="connsiteY2123" fmla="*/ 228719 h 303204"/>
                  <a:gd name="connsiteX2124" fmla="*/ 26009 w 291971"/>
                  <a:gd name="connsiteY2124" fmla="*/ 227100 h 303204"/>
                  <a:gd name="connsiteX2125" fmla="*/ 24390 w 291971"/>
                  <a:gd name="connsiteY2125" fmla="*/ 229529 h 303204"/>
                  <a:gd name="connsiteX2126" fmla="*/ 21556 w 291971"/>
                  <a:gd name="connsiteY2126" fmla="*/ 230743 h 303204"/>
                  <a:gd name="connsiteX2127" fmla="*/ 20747 w 291971"/>
                  <a:gd name="connsiteY2127" fmla="*/ 230743 h 303204"/>
                  <a:gd name="connsiteX2128" fmla="*/ 19937 w 291971"/>
                  <a:gd name="connsiteY2128" fmla="*/ 231958 h 303204"/>
                  <a:gd name="connsiteX2129" fmla="*/ 19937 w 291971"/>
                  <a:gd name="connsiteY2129" fmla="*/ 232767 h 303204"/>
                  <a:gd name="connsiteX2130" fmla="*/ 20747 w 291971"/>
                  <a:gd name="connsiteY2130" fmla="*/ 232767 h 303204"/>
                  <a:gd name="connsiteX2131" fmla="*/ 26009 w 291971"/>
                  <a:gd name="connsiteY2131" fmla="*/ 229934 h 303204"/>
                  <a:gd name="connsiteX2132" fmla="*/ 27224 w 291971"/>
                  <a:gd name="connsiteY2132" fmla="*/ 230338 h 303204"/>
                  <a:gd name="connsiteX2133" fmla="*/ 27224 w 291971"/>
                  <a:gd name="connsiteY2133" fmla="*/ 233577 h 303204"/>
                  <a:gd name="connsiteX2134" fmla="*/ 23176 w 291971"/>
                  <a:gd name="connsiteY2134" fmla="*/ 236815 h 303204"/>
                  <a:gd name="connsiteX2135" fmla="*/ 20342 w 291971"/>
                  <a:gd name="connsiteY2135" fmla="*/ 241268 h 303204"/>
                  <a:gd name="connsiteX2136" fmla="*/ 23985 w 291971"/>
                  <a:gd name="connsiteY2136" fmla="*/ 238840 h 303204"/>
                  <a:gd name="connsiteX2137" fmla="*/ 23985 w 291971"/>
                  <a:gd name="connsiteY2137" fmla="*/ 238840 h 303204"/>
                  <a:gd name="connsiteX2138" fmla="*/ 21556 w 291971"/>
                  <a:gd name="connsiteY2138" fmla="*/ 241673 h 303204"/>
                  <a:gd name="connsiteX2139" fmla="*/ 20342 w 291971"/>
                  <a:gd name="connsiteY2139" fmla="*/ 243292 h 303204"/>
                  <a:gd name="connsiteX2140" fmla="*/ 19937 w 291971"/>
                  <a:gd name="connsiteY2140" fmla="*/ 245316 h 303204"/>
                  <a:gd name="connsiteX2141" fmla="*/ 22366 w 291971"/>
                  <a:gd name="connsiteY2141" fmla="*/ 243697 h 303204"/>
                  <a:gd name="connsiteX2142" fmla="*/ 25605 w 291971"/>
                  <a:gd name="connsiteY2142" fmla="*/ 240459 h 303204"/>
                  <a:gd name="connsiteX2143" fmla="*/ 27629 w 291971"/>
                  <a:gd name="connsiteY2143" fmla="*/ 238840 h 303204"/>
                  <a:gd name="connsiteX2144" fmla="*/ 27629 w 291971"/>
                  <a:gd name="connsiteY2144" fmla="*/ 246126 h 303204"/>
                  <a:gd name="connsiteX2145" fmla="*/ 25605 w 291971"/>
                  <a:gd name="connsiteY2145" fmla="*/ 249769 h 303204"/>
                  <a:gd name="connsiteX2146" fmla="*/ 26414 w 291971"/>
                  <a:gd name="connsiteY2146" fmla="*/ 252603 h 303204"/>
                  <a:gd name="connsiteX2147" fmla="*/ 26414 w 291971"/>
                  <a:gd name="connsiteY2147" fmla="*/ 250984 h 303204"/>
                  <a:gd name="connsiteX2148" fmla="*/ 27629 w 291971"/>
                  <a:gd name="connsiteY2148" fmla="*/ 248555 h 303204"/>
                  <a:gd name="connsiteX2149" fmla="*/ 28438 w 291971"/>
                  <a:gd name="connsiteY2149" fmla="*/ 248555 h 303204"/>
                  <a:gd name="connsiteX2150" fmla="*/ 28438 w 291971"/>
                  <a:gd name="connsiteY2150" fmla="*/ 250984 h 303204"/>
                  <a:gd name="connsiteX2151" fmla="*/ 27629 w 291971"/>
                  <a:gd name="connsiteY2151" fmla="*/ 255437 h 303204"/>
                  <a:gd name="connsiteX2152" fmla="*/ 28438 w 291971"/>
                  <a:gd name="connsiteY2152" fmla="*/ 257461 h 303204"/>
                  <a:gd name="connsiteX2153" fmla="*/ 28843 w 291971"/>
                  <a:gd name="connsiteY2153" fmla="*/ 257461 h 303204"/>
                  <a:gd name="connsiteX2154" fmla="*/ 28843 w 291971"/>
                  <a:gd name="connsiteY2154" fmla="*/ 255841 h 303204"/>
                  <a:gd name="connsiteX2155" fmla="*/ 28843 w 291971"/>
                  <a:gd name="connsiteY2155" fmla="*/ 251793 h 303204"/>
                  <a:gd name="connsiteX2156" fmla="*/ 29653 w 291971"/>
                  <a:gd name="connsiteY2156" fmla="*/ 250174 h 303204"/>
                  <a:gd name="connsiteX2157" fmla="*/ 30462 w 291971"/>
                  <a:gd name="connsiteY2157" fmla="*/ 251389 h 303204"/>
                  <a:gd name="connsiteX2158" fmla="*/ 31272 w 291971"/>
                  <a:gd name="connsiteY2158" fmla="*/ 251793 h 303204"/>
                  <a:gd name="connsiteX2159" fmla="*/ 34106 w 291971"/>
                  <a:gd name="connsiteY2159" fmla="*/ 255032 h 303204"/>
                  <a:gd name="connsiteX2160" fmla="*/ 35725 w 291971"/>
                  <a:gd name="connsiteY2160" fmla="*/ 255032 h 303204"/>
                  <a:gd name="connsiteX2161" fmla="*/ 36939 w 291971"/>
                  <a:gd name="connsiteY2161" fmla="*/ 260699 h 303204"/>
                  <a:gd name="connsiteX2162" fmla="*/ 40582 w 291971"/>
                  <a:gd name="connsiteY2162" fmla="*/ 263128 h 303204"/>
                  <a:gd name="connsiteX2163" fmla="*/ 42202 w 291971"/>
                  <a:gd name="connsiteY2163" fmla="*/ 265962 h 303204"/>
                  <a:gd name="connsiteX2164" fmla="*/ 42202 w 291971"/>
                  <a:gd name="connsiteY2164" fmla="*/ 265962 h 303204"/>
                  <a:gd name="connsiteX2165" fmla="*/ 46250 w 291971"/>
                  <a:gd name="connsiteY2165" fmla="*/ 265557 h 303204"/>
                  <a:gd name="connsiteX2166" fmla="*/ 47060 w 291971"/>
                  <a:gd name="connsiteY2166" fmla="*/ 266367 h 303204"/>
                  <a:gd name="connsiteX2167" fmla="*/ 47869 w 291971"/>
                  <a:gd name="connsiteY2167" fmla="*/ 266771 h 303204"/>
                  <a:gd name="connsiteX2168" fmla="*/ 49488 w 291971"/>
                  <a:gd name="connsiteY2168" fmla="*/ 269200 h 303204"/>
                  <a:gd name="connsiteX2169" fmla="*/ 49488 w 291971"/>
                  <a:gd name="connsiteY2169" fmla="*/ 264747 h 303204"/>
                  <a:gd name="connsiteX2170" fmla="*/ 48274 w 291971"/>
                  <a:gd name="connsiteY2170" fmla="*/ 261104 h 303204"/>
                  <a:gd name="connsiteX2171" fmla="*/ 43821 w 291971"/>
                  <a:gd name="connsiteY2171" fmla="*/ 259485 h 303204"/>
                  <a:gd name="connsiteX2172" fmla="*/ 40987 w 291971"/>
                  <a:gd name="connsiteY2172" fmla="*/ 258270 h 303204"/>
                  <a:gd name="connsiteX2173" fmla="*/ 40987 w 291971"/>
                  <a:gd name="connsiteY2173" fmla="*/ 257865 h 303204"/>
                  <a:gd name="connsiteX2174" fmla="*/ 39368 w 291971"/>
                  <a:gd name="connsiteY2174" fmla="*/ 253817 h 303204"/>
                  <a:gd name="connsiteX2175" fmla="*/ 40582 w 291971"/>
                  <a:gd name="connsiteY2175" fmla="*/ 254627 h 303204"/>
                  <a:gd name="connsiteX2176" fmla="*/ 43416 w 291971"/>
                  <a:gd name="connsiteY2176" fmla="*/ 257056 h 303204"/>
                  <a:gd name="connsiteX2177" fmla="*/ 48679 w 291971"/>
                  <a:gd name="connsiteY2177" fmla="*/ 259080 h 303204"/>
                  <a:gd name="connsiteX2178" fmla="*/ 51512 w 291971"/>
                  <a:gd name="connsiteY2178" fmla="*/ 262723 h 303204"/>
                  <a:gd name="connsiteX2179" fmla="*/ 54346 w 291971"/>
                  <a:gd name="connsiteY2179" fmla="*/ 262723 h 303204"/>
                  <a:gd name="connsiteX2180" fmla="*/ 55561 w 291971"/>
                  <a:gd name="connsiteY2180" fmla="*/ 265152 h 303204"/>
                  <a:gd name="connsiteX2181" fmla="*/ 56370 w 291971"/>
                  <a:gd name="connsiteY2181" fmla="*/ 265152 h 303204"/>
                  <a:gd name="connsiteX2182" fmla="*/ 57180 w 291971"/>
                  <a:gd name="connsiteY2182" fmla="*/ 261509 h 303204"/>
                  <a:gd name="connsiteX2183" fmla="*/ 53132 w 291971"/>
                  <a:gd name="connsiteY2183" fmla="*/ 255841 h 303204"/>
                  <a:gd name="connsiteX2184" fmla="*/ 51917 w 291971"/>
                  <a:gd name="connsiteY2184" fmla="*/ 255437 h 303204"/>
                  <a:gd name="connsiteX2185" fmla="*/ 50703 w 291971"/>
                  <a:gd name="connsiteY2185" fmla="*/ 255437 h 303204"/>
                  <a:gd name="connsiteX2186" fmla="*/ 45035 w 291971"/>
                  <a:gd name="connsiteY2186" fmla="*/ 255032 h 303204"/>
                  <a:gd name="connsiteX2187" fmla="*/ 43416 w 291971"/>
                  <a:gd name="connsiteY2187" fmla="*/ 253817 h 303204"/>
                  <a:gd name="connsiteX2188" fmla="*/ 43416 w 291971"/>
                  <a:gd name="connsiteY2188" fmla="*/ 253008 h 303204"/>
                  <a:gd name="connsiteX2189" fmla="*/ 45035 w 291971"/>
                  <a:gd name="connsiteY2189" fmla="*/ 253008 h 303204"/>
                  <a:gd name="connsiteX2190" fmla="*/ 47869 w 291971"/>
                  <a:gd name="connsiteY2190" fmla="*/ 253817 h 303204"/>
                  <a:gd name="connsiteX2191" fmla="*/ 55156 w 291971"/>
                  <a:gd name="connsiteY2191" fmla="*/ 255032 h 303204"/>
                  <a:gd name="connsiteX2192" fmla="*/ 58799 w 291971"/>
                  <a:gd name="connsiteY2192" fmla="*/ 259080 h 303204"/>
                  <a:gd name="connsiteX2193" fmla="*/ 58799 w 291971"/>
                  <a:gd name="connsiteY2193" fmla="*/ 258270 h 303204"/>
                  <a:gd name="connsiteX2194" fmla="*/ 51108 w 291971"/>
                  <a:gd name="connsiteY2194" fmla="*/ 251389 h 303204"/>
                  <a:gd name="connsiteX2195" fmla="*/ 50298 w 291971"/>
                  <a:gd name="connsiteY2195" fmla="*/ 251389 h 303204"/>
                  <a:gd name="connsiteX2196" fmla="*/ 42606 w 291971"/>
                  <a:gd name="connsiteY2196" fmla="*/ 248960 h 303204"/>
                  <a:gd name="connsiteX2197" fmla="*/ 41797 w 291971"/>
                  <a:gd name="connsiteY2197" fmla="*/ 248150 h 303204"/>
                  <a:gd name="connsiteX2198" fmla="*/ 40987 w 291971"/>
                  <a:gd name="connsiteY2198" fmla="*/ 248150 h 303204"/>
                  <a:gd name="connsiteX2199" fmla="*/ 40582 w 291971"/>
                  <a:gd name="connsiteY2199" fmla="*/ 244507 h 303204"/>
                  <a:gd name="connsiteX2200" fmla="*/ 38558 w 291971"/>
                  <a:gd name="connsiteY2200" fmla="*/ 241268 h 303204"/>
                  <a:gd name="connsiteX2201" fmla="*/ 37344 w 291971"/>
                  <a:gd name="connsiteY2201" fmla="*/ 235601 h 303204"/>
                  <a:gd name="connsiteX2202" fmla="*/ 38558 w 291971"/>
                  <a:gd name="connsiteY2202" fmla="*/ 227910 h 303204"/>
                  <a:gd name="connsiteX2203" fmla="*/ 40582 w 291971"/>
                  <a:gd name="connsiteY2203" fmla="*/ 223861 h 303204"/>
                  <a:gd name="connsiteX2204" fmla="*/ 43416 w 291971"/>
                  <a:gd name="connsiteY2204" fmla="*/ 220623 h 303204"/>
                  <a:gd name="connsiteX2205" fmla="*/ 43416 w 291971"/>
                  <a:gd name="connsiteY2205" fmla="*/ 219004 h 303204"/>
                  <a:gd name="connsiteX2206" fmla="*/ 40582 w 291971"/>
                  <a:gd name="connsiteY2206" fmla="*/ 219813 h 303204"/>
                  <a:gd name="connsiteX2207" fmla="*/ 38963 w 291971"/>
                  <a:gd name="connsiteY2207" fmla="*/ 219004 h 303204"/>
                  <a:gd name="connsiteX2208" fmla="*/ 42202 w 291971"/>
                  <a:gd name="connsiteY2208" fmla="*/ 217384 h 303204"/>
                  <a:gd name="connsiteX2209" fmla="*/ 45035 w 291971"/>
                  <a:gd name="connsiteY2209" fmla="*/ 215360 h 303204"/>
                  <a:gd name="connsiteX2210" fmla="*/ 46250 w 291971"/>
                  <a:gd name="connsiteY2210" fmla="*/ 213741 h 303204"/>
                  <a:gd name="connsiteX2211" fmla="*/ 46250 w 291971"/>
                  <a:gd name="connsiteY2211" fmla="*/ 213741 h 303204"/>
                  <a:gd name="connsiteX2212" fmla="*/ 44226 w 291971"/>
                  <a:gd name="connsiteY2212" fmla="*/ 209693 h 303204"/>
                  <a:gd name="connsiteX2213" fmla="*/ 44226 w 291971"/>
                  <a:gd name="connsiteY2213" fmla="*/ 206050 h 303204"/>
                  <a:gd name="connsiteX2214" fmla="*/ 44631 w 291971"/>
                  <a:gd name="connsiteY2214" fmla="*/ 206050 h 303204"/>
                  <a:gd name="connsiteX2215" fmla="*/ 49893 w 291971"/>
                  <a:gd name="connsiteY2215" fmla="*/ 208074 h 303204"/>
                  <a:gd name="connsiteX2216" fmla="*/ 52727 w 291971"/>
                  <a:gd name="connsiteY2216" fmla="*/ 206859 h 303204"/>
                  <a:gd name="connsiteX2217" fmla="*/ 54346 w 291971"/>
                  <a:gd name="connsiteY2217" fmla="*/ 205240 h 303204"/>
                  <a:gd name="connsiteX2218" fmla="*/ 54346 w 291971"/>
                  <a:gd name="connsiteY2218" fmla="*/ 206455 h 303204"/>
                  <a:gd name="connsiteX2219" fmla="*/ 51512 w 291971"/>
                  <a:gd name="connsiteY2219" fmla="*/ 209288 h 303204"/>
                  <a:gd name="connsiteX2220" fmla="*/ 58799 w 291971"/>
                  <a:gd name="connsiteY2220" fmla="*/ 105656 h 303204"/>
                  <a:gd name="connsiteX2221" fmla="*/ 56775 w 291971"/>
                  <a:gd name="connsiteY2221" fmla="*/ 106061 h 303204"/>
                  <a:gd name="connsiteX2222" fmla="*/ 54346 w 291971"/>
                  <a:gd name="connsiteY2222" fmla="*/ 106061 h 303204"/>
                  <a:gd name="connsiteX2223" fmla="*/ 56775 w 291971"/>
                  <a:gd name="connsiteY2223" fmla="*/ 108490 h 303204"/>
                  <a:gd name="connsiteX2224" fmla="*/ 58394 w 291971"/>
                  <a:gd name="connsiteY2224" fmla="*/ 108490 h 303204"/>
                  <a:gd name="connsiteX2225" fmla="*/ 57585 w 291971"/>
                  <a:gd name="connsiteY2225" fmla="*/ 111323 h 303204"/>
                  <a:gd name="connsiteX2226" fmla="*/ 60418 w 291971"/>
                  <a:gd name="connsiteY2226" fmla="*/ 110109 h 303204"/>
                  <a:gd name="connsiteX2227" fmla="*/ 57585 w 291971"/>
                  <a:gd name="connsiteY2227" fmla="*/ 114562 h 303204"/>
                  <a:gd name="connsiteX2228" fmla="*/ 57585 w 291971"/>
                  <a:gd name="connsiteY2228" fmla="*/ 115776 h 303204"/>
                  <a:gd name="connsiteX2229" fmla="*/ 58394 w 291971"/>
                  <a:gd name="connsiteY2229" fmla="*/ 115776 h 303204"/>
                  <a:gd name="connsiteX2230" fmla="*/ 62038 w 291971"/>
                  <a:gd name="connsiteY2230" fmla="*/ 112133 h 303204"/>
                  <a:gd name="connsiteX2231" fmla="*/ 63252 w 291971"/>
                  <a:gd name="connsiteY2231" fmla="*/ 108895 h 303204"/>
                  <a:gd name="connsiteX2232" fmla="*/ 58394 w 291971"/>
                  <a:gd name="connsiteY2232" fmla="*/ 105251 h 303204"/>
                  <a:gd name="connsiteX2233" fmla="*/ 93208 w 291971"/>
                  <a:gd name="connsiteY2233" fmla="*/ 109704 h 303204"/>
                  <a:gd name="connsiteX2234" fmla="*/ 91184 w 291971"/>
                  <a:gd name="connsiteY2234" fmla="*/ 108490 h 303204"/>
                  <a:gd name="connsiteX2235" fmla="*/ 89565 w 291971"/>
                  <a:gd name="connsiteY2235" fmla="*/ 110514 h 303204"/>
                  <a:gd name="connsiteX2236" fmla="*/ 89970 w 291971"/>
                  <a:gd name="connsiteY2236" fmla="*/ 112538 h 303204"/>
                  <a:gd name="connsiteX2237" fmla="*/ 101304 w 291971"/>
                  <a:gd name="connsiteY2237" fmla="*/ 129945 h 303204"/>
                  <a:gd name="connsiteX2238" fmla="*/ 102519 w 291971"/>
                  <a:gd name="connsiteY2238" fmla="*/ 131564 h 303204"/>
                  <a:gd name="connsiteX2239" fmla="*/ 103328 w 291971"/>
                  <a:gd name="connsiteY2239" fmla="*/ 129540 h 303204"/>
                  <a:gd name="connsiteX2240" fmla="*/ 98066 w 291971"/>
                  <a:gd name="connsiteY2240" fmla="*/ 118610 h 303204"/>
                  <a:gd name="connsiteX2241" fmla="*/ 95637 w 291971"/>
                  <a:gd name="connsiteY2241" fmla="*/ 114967 h 303204"/>
                  <a:gd name="connsiteX2242" fmla="*/ 97661 w 291971"/>
                  <a:gd name="connsiteY2242" fmla="*/ 116181 h 303204"/>
                  <a:gd name="connsiteX2243" fmla="*/ 101709 w 291971"/>
                  <a:gd name="connsiteY2243" fmla="*/ 119825 h 303204"/>
                  <a:gd name="connsiteX2244" fmla="*/ 103733 w 291971"/>
                  <a:gd name="connsiteY2244" fmla="*/ 121849 h 303204"/>
                  <a:gd name="connsiteX2245" fmla="*/ 103733 w 291971"/>
                  <a:gd name="connsiteY2245" fmla="*/ 121039 h 303204"/>
                  <a:gd name="connsiteX2246" fmla="*/ 103733 w 291971"/>
                  <a:gd name="connsiteY2246" fmla="*/ 119420 h 303204"/>
                  <a:gd name="connsiteX2247" fmla="*/ 100900 w 291971"/>
                  <a:gd name="connsiteY2247" fmla="*/ 114967 h 303204"/>
                  <a:gd name="connsiteX2248" fmla="*/ 94423 w 291971"/>
                  <a:gd name="connsiteY2248" fmla="*/ 109704 h 303204"/>
                  <a:gd name="connsiteX2249" fmla="*/ 93208 w 291971"/>
                  <a:gd name="connsiteY2249" fmla="*/ 108895 h 303204"/>
                  <a:gd name="connsiteX2250" fmla="*/ 89565 w 291971"/>
                  <a:gd name="connsiteY2250" fmla="*/ 120634 h 303204"/>
                  <a:gd name="connsiteX2251" fmla="*/ 91994 w 291971"/>
                  <a:gd name="connsiteY2251" fmla="*/ 119825 h 303204"/>
                  <a:gd name="connsiteX2252" fmla="*/ 89565 w 291971"/>
                  <a:gd name="connsiteY2252" fmla="*/ 116181 h 303204"/>
                  <a:gd name="connsiteX2253" fmla="*/ 88350 w 291971"/>
                  <a:gd name="connsiteY2253" fmla="*/ 113348 h 303204"/>
                  <a:gd name="connsiteX2254" fmla="*/ 86731 w 291971"/>
                  <a:gd name="connsiteY2254" fmla="*/ 110919 h 303204"/>
                  <a:gd name="connsiteX2255" fmla="*/ 84707 w 291971"/>
                  <a:gd name="connsiteY2255" fmla="*/ 110919 h 303204"/>
                  <a:gd name="connsiteX2256" fmla="*/ 87136 w 291971"/>
                  <a:gd name="connsiteY2256" fmla="*/ 116991 h 303204"/>
                  <a:gd name="connsiteX2257" fmla="*/ 84302 w 291971"/>
                  <a:gd name="connsiteY2257" fmla="*/ 121849 h 303204"/>
                  <a:gd name="connsiteX2258" fmla="*/ 80659 w 291971"/>
                  <a:gd name="connsiteY2258" fmla="*/ 118610 h 303204"/>
                  <a:gd name="connsiteX2259" fmla="*/ 79445 w 291971"/>
                  <a:gd name="connsiteY2259" fmla="*/ 116586 h 303204"/>
                  <a:gd name="connsiteX2260" fmla="*/ 78230 w 291971"/>
                  <a:gd name="connsiteY2260" fmla="*/ 113752 h 303204"/>
                  <a:gd name="connsiteX2261" fmla="*/ 78230 w 291971"/>
                  <a:gd name="connsiteY2261" fmla="*/ 118205 h 303204"/>
                  <a:gd name="connsiteX2262" fmla="*/ 79445 w 291971"/>
                  <a:gd name="connsiteY2262" fmla="*/ 122253 h 303204"/>
                  <a:gd name="connsiteX2263" fmla="*/ 80254 w 291971"/>
                  <a:gd name="connsiteY2263" fmla="*/ 125492 h 303204"/>
                  <a:gd name="connsiteX2264" fmla="*/ 82683 w 291971"/>
                  <a:gd name="connsiteY2264" fmla="*/ 124277 h 303204"/>
                  <a:gd name="connsiteX2265" fmla="*/ 85112 w 291971"/>
                  <a:gd name="connsiteY2265" fmla="*/ 125897 h 303204"/>
                  <a:gd name="connsiteX2266" fmla="*/ 89565 w 291971"/>
                  <a:gd name="connsiteY2266" fmla="*/ 121849 h 303204"/>
                  <a:gd name="connsiteX2267" fmla="*/ 83493 w 291971"/>
                  <a:gd name="connsiteY2267" fmla="*/ 115776 h 303204"/>
                  <a:gd name="connsiteX2268" fmla="*/ 82683 w 291971"/>
                  <a:gd name="connsiteY2268" fmla="*/ 111728 h 303204"/>
                  <a:gd name="connsiteX2269" fmla="*/ 81064 w 291971"/>
                  <a:gd name="connsiteY2269" fmla="*/ 110109 h 303204"/>
                  <a:gd name="connsiteX2270" fmla="*/ 82278 w 291971"/>
                  <a:gd name="connsiteY2270" fmla="*/ 114157 h 303204"/>
                  <a:gd name="connsiteX2271" fmla="*/ 83493 w 291971"/>
                  <a:gd name="connsiteY2271" fmla="*/ 115776 h 303204"/>
                  <a:gd name="connsiteX2272" fmla="*/ 66086 w 291971"/>
                  <a:gd name="connsiteY2272" fmla="*/ 130755 h 303204"/>
                  <a:gd name="connsiteX2273" fmla="*/ 66491 w 291971"/>
                  <a:gd name="connsiteY2273" fmla="*/ 126302 h 303204"/>
                  <a:gd name="connsiteX2274" fmla="*/ 68515 w 291971"/>
                  <a:gd name="connsiteY2274" fmla="*/ 120634 h 303204"/>
                  <a:gd name="connsiteX2275" fmla="*/ 68919 w 291971"/>
                  <a:gd name="connsiteY2275" fmla="*/ 117396 h 303204"/>
                  <a:gd name="connsiteX2276" fmla="*/ 66895 w 291971"/>
                  <a:gd name="connsiteY2276" fmla="*/ 112133 h 303204"/>
                  <a:gd name="connsiteX2277" fmla="*/ 66086 w 291971"/>
                  <a:gd name="connsiteY2277" fmla="*/ 110919 h 303204"/>
                  <a:gd name="connsiteX2278" fmla="*/ 64466 w 291971"/>
                  <a:gd name="connsiteY2278" fmla="*/ 113348 h 303204"/>
                  <a:gd name="connsiteX2279" fmla="*/ 60418 w 291971"/>
                  <a:gd name="connsiteY2279" fmla="*/ 122253 h 303204"/>
                  <a:gd name="connsiteX2280" fmla="*/ 61228 w 291971"/>
                  <a:gd name="connsiteY2280" fmla="*/ 124682 h 303204"/>
                  <a:gd name="connsiteX2281" fmla="*/ 62038 w 291971"/>
                  <a:gd name="connsiteY2281" fmla="*/ 123468 h 303204"/>
                  <a:gd name="connsiteX2282" fmla="*/ 63657 w 291971"/>
                  <a:gd name="connsiteY2282" fmla="*/ 119420 h 303204"/>
                  <a:gd name="connsiteX2283" fmla="*/ 65276 w 291971"/>
                  <a:gd name="connsiteY2283" fmla="*/ 117800 h 303204"/>
                  <a:gd name="connsiteX2284" fmla="*/ 63657 w 291971"/>
                  <a:gd name="connsiteY2284" fmla="*/ 124682 h 303204"/>
                  <a:gd name="connsiteX2285" fmla="*/ 63657 w 291971"/>
                  <a:gd name="connsiteY2285" fmla="*/ 129135 h 303204"/>
                  <a:gd name="connsiteX2286" fmla="*/ 65681 w 291971"/>
                  <a:gd name="connsiteY2286" fmla="*/ 130755 h 303204"/>
                  <a:gd name="connsiteX2287" fmla="*/ 130451 w 291971"/>
                  <a:gd name="connsiteY2287" fmla="*/ 126302 h 303204"/>
                  <a:gd name="connsiteX2288" fmla="*/ 221129 w 291971"/>
                  <a:gd name="connsiteY2288" fmla="*/ 126302 h 303204"/>
                  <a:gd name="connsiteX2289" fmla="*/ 219915 w 291971"/>
                  <a:gd name="connsiteY2289" fmla="*/ 125492 h 303204"/>
                  <a:gd name="connsiteX2290" fmla="*/ 140166 w 291971"/>
                  <a:gd name="connsiteY2290" fmla="*/ 120229 h 303204"/>
                  <a:gd name="connsiteX2291" fmla="*/ 138547 w 291971"/>
                  <a:gd name="connsiteY2291" fmla="*/ 121039 h 303204"/>
                  <a:gd name="connsiteX2292" fmla="*/ 134904 w 291971"/>
                  <a:gd name="connsiteY2292" fmla="*/ 122658 h 303204"/>
                  <a:gd name="connsiteX2293" fmla="*/ 130856 w 291971"/>
                  <a:gd name="connsiteY2293" fmla="*/ 125087 h 303204"/>
                  <a:gd name="connsiteX2294" fmla="*/ 130451 w 291971"/>
                  <a:gd name="connsiteY2294" fmla="*/ 125897 h 303204"/>
                  <a:gd name="connsiteX2295" fmla="*/ 72967 w 291971"/>
                  <a:gd name="connsiteY2295" fmla="*/ 133183 h 303204"/>
                  <a:gd name="connsiteX2296" fmla="*/ 72967 w 291971"/>
                  <a:gd name="connsiteY2296" fmla="*/ 124682 h 303204"/>
                  <a:gd name="connsiteX2297" fmla="*/ 74182 w 291971"/>
                  <a:gd name="connsiteY2297" fmla="*/ 123063 h 303204"/>
                  <a:gd name="connsiteX2298" fmla="*/ 74182 w 291971"/>
                  <a:gd name="connsiteY2298" fmla="*/ 124277 h 303204"/>
                  <a:gd name="connsiteX2299" fmla="*/ 75801 w 291971"/>
                  <a:gd name="connsiteY2299" fmla="*/ 136827 h 303204"/>
                  <a:gd name="connsiteX2300" fmla="*/ 77420 w 291971"/>
                  <a:gd name="connsiteY2300" fmla="*/ 138851 h 303204"/>
                  <a:gd name="connsiteX2301" fmla="*/ 78635 w 291971"/>
                  <a:gd name="connsiteY2301" fmla="*/ 138851 h 303204"/>
                  <a:gd name="connsiteX2302" fmla="*/ 78635 w 291971"/>
                  <a:gd name="connsiteY2302" fmla="*/ 136827 h 303204"/>
                  <a:gd name="connsiteX2303" fmla="*/ 77420 w 291971"/>
                  <a:gd name="connsiteY2303" fmla="*/ 119015 h 303204"/>
                  <a:gd name="connsiteX2304" fmla="*/ 75801 w 291971"/>
                  <a:gd name="connsiteY2304" fmla="*/ 116181 h 303204"/>
                  <a:gd name="connsiteX2305" fmla="*/ 72967 w 291971"/>
                  <a:gd name="connsiteY2305" fmla="*/ 115372 h 303204"/>
                  <a:gd name="connsiteX2306" fmla="*/ 72158 w 291971"/>
                  <a:gd name="connsiteY2306" fmla="*/ 118205 h 303204"/>
                  <a:gd name="connsiteX2307" fmla="*/ 70943 w 291971"/>
                  <a:gd name="connsiteY2307" fmla="*/ 127921 h 303204"/>
                  <a:gd name="connsiteX2308" fmla="*/ 71753 w 291971"/>
                  <a:gd name="connsiteY2308" fmla="*/ 131159 h 303204"/>
                  <a:gd name="connsiteX2309" fmla="*/ 73372 w 291971"/>
                  <a:gd name="connsiteY2309" fmla="*/ 133183 h 303204"/>
                  <a:gd name="connsiteX2310" fmla="*/ 73777 w 291971"/>
                  <a:gd name="connsiteY2310" fmla="*/ 133183 h 303204"/>
                  <a:gd name="connsiteX2311" fmla="*/ 126403 w 291971"/>
                  <a:gd name="connsiteY2311" fmla="*/ 125492 h 303204"/>
                  <a:gd name="connsiteX2312" fmla="*/ 123164 w 291971"/>
                  <a:gd name="connsiteY2312" fmla="*/ 125492 h 303204"/>
                  <a:gd name="connsiteX2313" fmla="*/ 123164 w 291971"/>
                  <a:gd name="connsiteY2313" fmla="*/ 127111 h 303204"/>
                  <a:gd name="connsiteX2314" fmla="*/ 121140 w 291971"/>
                  <a:gd name="connsiteY2314" fmla="*/ 127921 h 303204"/>
                  <a:gd name="connsiteX2315" fmla="*/ 113044 w 291971"/>
                  <a:gd name="connsiteY2315" fmla="*/ 130350 h 303204"/>
                  <a:gd name="connsiteX2316" fmla="*/ 107781 w 291971"/>
                  <a:gd name="connsiteY2316" fmla="*/ 130350 h 303204"/>
                  <a:gd name="connsiteX2317" fmla="*/ 107376 w 291971"/>
                  <a:gd name="connsiteY2317" fmla="*/ 130350 h 303204"/>
                  <a:gd name="connsiteX2318" fmla="*/ 107376 w 291971"/>
                  <a:gd name="connsiteY2318" fmla="*/ 131969 h 303204"/>
                  <a:gd name="connsiteX2319" fmla="*/ 108591 w 291971"/>
                  <a:gd name="connsiteY2319" fmla="*/ 136017 h 303204"/>
                  <a:gd name="connsiteX2320" fmla="*/ 113044 w 291971"/>
                  <a:gd name="connsiteY2320" fmla="*/ 136017 h 303204"/>
                  <a:gd name="connsiteX2321" fmla="*/ 116282 w 291971"/>
                  <a:gd name="connsiteY2321" fmla="*/ 135207 h 303204"/>
                  <a:gd name="connsiteX2322" fmla="*/ 116282 w 291971"/>
                  <a:gd name="connsiteY2322" fmla="*/ 136422 h 303204"/>
                  <a:gd name="connsiteX2323" fmla="*/ 113449 w 291971"/>
                  <a:gd name="connsiteY2323" fmla="*/ 140065 h 303204"/>
                  <a:gd name="connsiteX2324" fmla="*/ 110615 w 291971"/>
                  <a:gd name="connsiteY2324" fmla="*/ 142089 h 303204"/>
                  <a:gd name="connsiteX2325" fmla="*/ 107376 w 291971"/>
                  <a:gd name="connsiteY2325" fmla="*/ 146542 h 303204"/>
                  <a:gd name="connsiteX2326" fmla="*/ 107376 w 291971"/>
                  <a:gd name="connsiteY2326" fmla="*/ 149376 h 303204"/>
                  <a:gd name="connsiteX2327" fmla="*/ 108186 w 291971"/>
                  <a:gd name="connsiteY2327" fmla="*/ 148971 h 303204"/>
                  <a:gd name="connsiteX2328" fmla="*/ 122355 w 291971"/>
                  <a:gd name="connsiteY2328" fmla="*/ 131564 h 303204"/>
                  <a:gd name="connsiteX2329" fmla="*/ 124379 w 291971"/>
                  <a:gd name="connsiteY2329" fmla="*/ 129945 h 303204"/>
                  <a:gd name="connsiteX2330" fmla="*/ 124379 w 291971"/>
                  <a:gd name="connsiteY2330" fmla="*/ 126706 h 303204"/>
                  <a:gd name="connsiteX2331" fmla="*/ 127212 w 291971"/>
                  <a:gd name="connsiteY2331" fmla="*/ 125492 h 303204"/>
                  <a:gd name="connsiteX2332" fmla="*/ 174980 w 291971"/>
                  <a:gd name="connsiteY2332" fmla="*/ 127921 h 303204"/>
                  <a:gd name="connsiteX2333" fmla="*/ 125998 w 291971"/>
                  <a:gd name="connsiteY2333" fmla="*/ 127921 h 303204"/>
                  <a:gd name="connsiteX2334" fmla="*/ 125998 w 291971"/>
                  <a:gd name="connsiteY2334" fmla="*/ 130755 h 303204"/>
                  <a:gd name="connsiteX2335" fmla="*/ 125998 w 291971"/>
                  <a:gd name="connsiteY2335" fmla="*/ 154234 h 303204"/>
                  <a:gd name="connsiteX2336" fmla="*/ 125998 w 291971"/>
                  <a:gd name="connsiteY2336" fmla="*/ 157472 h 303204"/>
                  <a:gd name="connsiteX2337" fmla="*/ 125998 w 291971"/>
                  <a:gd name="connsiteY2337" fmla="*/ 158686 h 303204"/>
                  <a:gd name="connsiteX2338" fmla="*/ 128022 w 291971"/>
                  <a:gd name="connsiteY2338" fmla="*/ 159496 h 303204"/>
                  <a:gd name="connsiteX2339" fmla="*/ 132070 w 291971"/>
                  <a:gd name="connsiteY2339" fmla="*/ 160710 h 303204"/>
                  <a:gd name="connsiteX2340" fmla="*/ 136928 w 291971"/>
                  <a:gd name="connsiteY2340" fmla="*/ 160710 h 303204"/>
                  <a:gd name="connsiteX2341" fmla="*/ 141786 w 291971"/>
                  <a:gd name="connsiteY2341" fmla="*/ 157472 h 303204"/>
                  <a:gd name="connsiteX2342" fmla="*/ 144619 w 291971"/>
                  <a:gd name="connsiteY2342" fmla="*/ 154234 h 303204"/>
                  <a:gd name="connsiteX2343" fmla="*/ 148667 w 291971"/>
                  <a:gd name="connsiteY2343" fmla="*/ 153829 h 303204"/>
                  <a:gd name="connsiteX2344" fmla="*/ 160407 w 291971"/>
                  <a:gd name="connsiteY2344" fmla="*/ 152614 h 303204"/>
                  <a:gd name="connsiteX2345" fmla="*/ 168098 w 291971"/>
                  <a:gd name="connsiteY2345" fmla="*/ 151400 h 303204"/>
                  <a:gd name="connsiteX2346" fmla="*/ 171337 w 291971"/>
                  <a:gd name="connsiteY2346" fmla="*/ 149376 h 303204"/>
                  <a:gd name="connsiteX2347" fmla="*/ 171337 w 291971"/>
                  <a:gd name="connsiteY2347" fmla="*/ 148161 h 303204"/>
                  <a:gd name="connsiteX2348" fmla="*/ 170527 w 291971"/>
                  <a:gd name="connsiteY2348" fmla="*/ 147757 h 303204"/>
                  <a:gd name="connsiteX2349" fmla="*/ 167694 w 291971"/>
                  <a:gd name="connsiteY2349" fmla="*/ 149376 h 303204"/>
                  <a:gd name="connsiteX2350" fmla="*/ 167289 w 291971"/>
                  <a:gd name="connsiteY2350" fmla="*/ 150995 h 303204"/>
                  <a:gd name="connsiteX2351" fmla="*/ 164455 w 291971"/>
                  <a:gd name="connsiteY2351" fmla="*/ 150995 h 303204"/>
                  <a:gd name="connsiteX2352" fmla="*/ 163646 w 291971"/>
                  <a:gd name="connsiteY2352" fmla="*/ 150995 h 303204"/>
                  <a:gd name="connsiteX2353" fmla="*/ 160812 w 291971"/>
                  <a:gd name="connsiteY2353" fmla="*/ 150995 h 303204"/>
                  <a:gd name="connsiteX2354" fmla="*/ 161621 w 291971"/>
                  <a:gd name="connsiteY2354" fmla="*/ 148971 h 303204"/>
                  <a:gd name="connsiteX2355" fmla="*/ 160812 w 291971"/>
                  <a:gd name="connsiteY2355" fmla="*/ 148971 h 303204"/>
                  <a:gd name="connsiteX2356" fmla="*/ 153120 w 291971"/>
                  <a:gd name="connsiteY2356" fmla="*/ 150590 h 303204"/>
                  <a:gd name="connsiteX2357" fmla="*/ 147858 w 291971"/>
                  <a:gd name="connsiteY2357" fmla="*/ 150590 h 303204"/>
                  <a:gd name="connsiteX2358" fmla="*/ 144619 w 291971"/>
                  <a:gd name="connsiteY2358" fmla="*/ 147352 h 303204"/>
                  <a:gd name="connsiteX2359" fmla="*/ 144215 w 291971"/>
                  <a:gd name="connsiteY2359" fmla="*/ 145328 h 303204"/>
                  <a:gd name="connsiteX2360" fmla="*/ 147858 w 291971"/>
                  <a:gd name="connsiteY2360" fmla="*/ 145733 h 303204"/>
                  <a:gd name="connsiteX2361" fmla="*/ 151501 w 291971"/>
                  <a:gd name="connsiteY2361" fmla="*/ 149376 h 303204"/>
                  <a:gd name="connsiteX2362" fmla="*/ 153930 w 291971"/>
                  <a:gd name="connsiteY2362" fmla="*/ 148971 h 303204"/>
                  <a:gd name="connsiteX2363" fmla="*/ 163241 w 291971"/>
                  <a:gd name="connsiteY2363" fmla="*/ 146947 h 303204"/>
                  <a:gd name="connsiteX2364" fmla="*/ 166479 w 291971"/>
                  <a:gd name="connsiteY2364" fmla="*/ 146137 h 303204"/>
                  <a:gd name="connsiteX2365" fmla="*/ 172551 w 291971"/>
                  <a:gd name="connsiteY2365" fmla="*/ 146137 h 303204"/>
                  <a:gd name="connsiteX2366" fmla="*/ 174576 w 291971"/>
                  <a:gd name="connsiteY2366" fmla="*/ 149781 h 303204"/>
                  <a:gd name="connsiteX2367" fmla="*/ 167694 w 291971"/>
                  <a:gd name="connsiteY2367" fmla="*/ 154234 h 303204"/>
                  <a:gd name="connsiteX2368" fmla="*/ 167694 w 291971"/>
                  <a:gd name="connsiteY2368" fmla="*/ 154638 h 303204"/>
                  <a:gd name="connsiteX2369" fmla="*/ 170122 w 291971"/>
                  <a:gd name="connsiteY2369" fmla="*/ 155043 h 303204"/>
                  <a:gd name="connsiteX2370" fmla="*/ 172551 w 291971"/>
                  <a:gd name="connsiteY2370" fmla="*/ 154638 h 303204"/>
                  <a:gd name="connsiteX2371" fmla="*/ 175385 w 291971"/>
                  <a:gd name="connsiteY2371" fmla="*/ 160306 h 303204"/>
                  <a:gd name="connsiteX2372" fmla="*/ 174171 w 291971"/>
                  <a:gd name="connsiteY2372" fmla="*/ 161115 h 303204"/>
                  <a:gd name="connsiteX2373" fmla="*/ 173361 w 291971"/>
                  <a:gd name="connsiteY2373" fmla="*/ 162330 h 303204"/>
                  <a:gd name="connsiteX2374" fmla="*/ 170932 w 291971"/>
                  <a:gd name="connsiteY2374" fmla="*/ 160710 h 303204"/>
                  <a:gd name="connsiteX2375" fmla="*/ 170932 w 291971"/>
                  <a:gd name="connsiteY2375" fmla="*/ 158282 h 303204"/>
                  <a:gd name="connsiteX2376" fmla="*/ 168908 w 291971"/>
                  <a:gd name="connsiteY2376" fmla="*/ 158686 h 303204"/>
                  <a:gd name="connsiteX2377" fmla="*/ 165265 w 291971"/>
                  <a:gd name="connsiteY2377" fmla="*/ 157877 h 303204"/>
                  <a:gd name="connsiteX2378" fmla="*/ 162836 w 291971"/>
                  <a:gd name="connsiteY2378" fmla="*/ 156662 h 303204"/>
                  <a:gd name="connsiteX2379" fmla="*/ 164860 w 291971"/>
                  <a:gd name="connsiteY2379" fmla="*/ 160306 h 303204"/>
                  <a:gd name="connsiteX2380" fmla="*/ 160407 w 291971"/>
                  <a:gd name="connsiteY2380" fmla="*/ 163140 h 303204"/>
                  <a:gd name="connsiteX2381" fmla="*/ 154740 w 291971"/>
                  <a:gd name="connsiteY2381" fmla="*/ 163949 h 303204"/>
                  <a:gd name="connsiteX2382" fmla="*/ 154740 w 291971"/>
                  <a:gd name="connsiteY2382" fmla="*/ 163140 h 303204"/>
                  <a:gd name="connsiteX2383" fmla="*/ 153120 w 291971"/>
                  <a:gd name="connsiteY2383" fmla="*/ 161520 h 303204"/>
                  <a:gd name="connsiteX2384" fmla="*/ 154335 w 291971"/>
                  <a:gd name="connsiteY2384" fmla="*/ 160710 h 303204"/>
                  <a:gd name="connsiteX2385" fmla="*/ 155145 w 291971"/>
                  <a:gd name="connsiteY2385" fmla="*/ 159496 h 303204"/>
                  <a:gd name="connsiteX2386" fmla="*/ 157978 w 291971"/>
                  <a:gd name="connsiteY2386" fmla="*/ 160710 h 303204"/>
                  <a:gd name="connsiteX2387" fmla="*/ 159597 w 291971"/>
                  <a:gd name="connsiteY2387" fmla="*/ 159091 h 303204"/>
                  <a:gd name="connsiteX2388" fmla="*/ 159597 w 291971"/>
                  <a:gd name="connsiteY2388" fmla="*/ 157472 h 303204"/>
                  <a:gd name="connsiteX2389" fmla="*/ 163646 w 291971"/>
                  <a:gd name="connsiteY2389" fmla="*/ 156258 h 303204"/>
                  <a:gd name="connsiteX2390" fmla="*/ 161621 w 291971"/>
                  <a:gd name="connsiteY2390" fmla="*/ 156258 h 303204"/>
                  <a:gd name="connsiteX2391" fmla="*/ 153525 w 291971"/>
                  <a:gd name="connsiteY2391" fmla="*/ 157877 h 303204"/>
                  <a:gd name="connsiteX2392" fmla="*/ 149882 w 291971"/>
                  <a:gd name="connsiteY2392" fmla="*/ 160710 h 303204"/>
                  <a:gd name="connsiteX2393" fmla="*/ 144619 w 291971"/>
                  <a:gd name="connsiteY2393" fmla="*/ 161925 h 303204"/>
                  <a:gd name="connsiteX2394" fmla="*/ 143405 w 291971"/>
                  <a:gd name="connsiteY2394" fmla="*/ 163140 h 303204"/>
                  <a:gd name="connsiteX2395" fmla="*/ 138142 w 291971"/>
                  <a:gd name="connsiteY2395" fmla="*/ 164354 h 303204"/>
                  <a:gd name="connsiteX2396" fmla="*/ 137333 w 291971"/>
                  <a:gd name="connsiteY2396" fmla="*/ 164354 h 303204"/>
                  <a:gd name="connsiteX2397" fmla="*/ 138952 w 291971"/>
                  <a:gd name="connsiteY2397" fmla="*/ 165973 h 303204"/>
                  <a:gd name="connsiteX2398" fmla="*/ 141786 w 291971"/>
                  <a:gd name="connsiteY2398" fmla="*/ 164759 h 303204"/>
                  <a:gd name="connsiteX2399" fmla="*/ 142595 w 291971"/>
                  <a:gd name="connsiteY2399" fmla="*/ 165568 h 303204"/>
                  <a:gd name="connsiteX2400" fmla="*/ 143000 w 291971"/>
                  <a:gd name="connsiteY2400" fmla="*/ 165568 h 303204"/>
                  <a:gd name="connsiteX2401" fmla="*/ 145024 w 291971"/>
                  <a:gd name="connsiteY2401" fmla="*/ 165973 h 303204"/>
                  <a:gd name="connsiteX2402" fmla="*/ 145024 w 291971"/>
                  <a:gd name="connsiteY2402" fmla="*/ 167592 h 303204"/>
                  <a:gd name="connsiteX2403" fmla="*/ 144215 w 291971"/>
                  <a:gd name="connsiteY2403" fmla="*/ 168807 h 303204"/>
                  <a:gd name="connsiteX2404" fmla="*/ 144215 w 291971"/>
                  <a:gd name="connsiteY2404" fmla="*/ 170426 h 303204"/>
                  <a:gd name="connsiteX2405" fmla="*/ 142191 w 291971"/>
                  <a:gd name="connsiteY2405" fmla="*/ 175284 h 303204"/>
                  <a:gd name="connsiteX2406" fmla="*/ 140976 w 291971"/>
                  <a:gd name="connsiteY2406" fmla="*/ 177308 h 303204"/>
                  <a:gd name="connsiteX2407" fmla="*/ 142191 w 291971"/>
                  <a:gd name="connsiteY2407" fmla="*/ 176498 h 303204"/>
                  <a:gd name="connsiteX2408" fmla="*/ 145024 w 291971"/>
                  <a:gd name="connsiteY2408" fmla="*/ 172450 h 303204"/>
                  <a:gd name="connsiteX2409" fmla="*/ 146643 w 291971"/>
                  <a:gd name="connsiteY2409" fmla="*/ 171236 h 303204"/>
                  <a:gd name="connsiteX2410" fmla="*/ 147858 w 291971"/>
                  <a:gd name="connsiteY2410" fmla="*/ 171236 h 303204"/>
                  <a:gd name="connsiteX2411" fmla="*/ 155549 w 291971"/>
                  <a:gd name="connsiteY2411" fmla="*/ 170021 h 303204"/>
                  <a:gd name="connsiteX2412" fmla="*/ 169313 w 291971"/>
                  <a:gd name="connsiteY2412" fmla="*/ 169212 h 303204"/>
                  <a:gd name="connsiteX2413" fmla="*/ 171742 w 291971"/>
                  <a:gd name="connsiteY2413" fmla="*/ 168402 h 303204"/>
                  <a:gd name="connsiteX2414" fmla="*/ 172146 w 291971"/>
                  <a:gd name="connsiteY2414" fmla="*/ 165164 h 303204"/>
                  <a:gd name="connsiteX2415" fmla="*/ 170527 w 291971"/>
                  <a:gd name="connsiteY2415" fmla="*/ 165568 h 303204"/>
                  <a:gd name="connsiteX2416" fmla="*/ 170527 w 291971"/>
                  <a:gd name="connsiteY2416" fmla="*/ 165973 h 303204"/>
                  <a:gd name="connsiteX2417" fmla="*/ 169718 w 291971"/>
                  <a:gd name="connsiteY2417" fmla="*/ 165973 h 303204"/>
                  <a:gd name="connsiteX2418" fmla="*/ 168908 w 291971"/>
                  <a:gd name="connsiteY2418" fmla="*/ 167188 h 303204"/>
                  <a:gd name="connsiteX2419" fmla="*/ 164455 w 291971"/>
                  <a:gd name="connsiteY2419" fmla="*/ 167997 h 303204"/>
                  <a:gd name="connsiteX2420" fmla="*/ 162026 w 291971"/>
                  <a:gd name="connsiteY2420" fmla="*/ 167997 h 303204"/>
                  <a:gd name="connsiteX2421" fmla="*/ 162026 w 291971"/>
                  <a:gd name="connsiteY2421" fmla="*/ 167188 h 303204"/>
                  <a:gd name="connsiteX2422" fmla="*/ 162836 w 291971"/>
                  <a:gd name="connsiteY2422" fmla="*/ 166378 h 303204"/>
                  <a:gd name="connsiteX2423" fmla="*/ 162026 w 291971"/>
                  <a:gd name="connsiteY2423" fmla="*/ 166378 h 303204"/>
                  <a:gd name="connsiteX2424" fmla="*/ 152716 w 291971"/>
                  <a:gd name="connsiteY2424" fmla="*/ 168402 h 303204"/>
                  <a:gd name="connsiteX2425" fmla="*/ 151906 w 291971"/>
                  <a:gd name="connsiteY2425" fmla="*/ 168402 h 303204"/>
                  <a:gd name="connsiteX2426" fmla="*/ 151096 w 291971"/>
                  <a:gd name="connsiteY2426" fmla="*/ 168402 h 303204"/>
                  <a:gd name="connsiteX2427" fmla="*/ 149882 w 291971"/>
                  <a:gd name="connsiteY2427" fmla="*/ 168402 h 303204"/>
                  <a:gd name="connsiteX2428" fmla="*/ 147048 w 291971"/>
                  <a:gd name="connsiteY2428" fmla="*/ 166378 h 303204"/>
                  <a:gd name="connsiteX2429" fmla="*/ 147048 w 291971"/>
                  <a:gd name="connsiteY2429" fmla="*/ 165568 h 303204"/>
                  <a:gd name="connsiteX2430" fmla="*/ 146643 w 291971"/>
                  <a:gd name="connsiteY2430" fmla="*/ 165568 h 303204"/>
                  <a:gd name="connsiteX2431" fmla="*/ 145834 w 291971"/>
                  <a:gd name="connsiteY2431" fmla="*/ 163544 h 303204"/>
                  <a:gd name="connsiteX2432" fmla="*/ 148667 w 291971"/>
                  <a:gd name="connsiteY2432" fmla="*/ 163544 h 303204"/>
                  <a:gd name="connsiteX2433" fmla="*/ 149882 w 291971"/>
                  <a:gd name="connsiteY2433" fmla="*/ 164354 h 303204"/>
                  <a:gd name="connsiteX2434" fmla="*/ 150287 w 291971"/>
                  <a:gd name="connsiteY2434" fmla="*/ 165164 h 303204"/>
                  <a:gd name="connsiteX2435" fmla="*/ 156359 w 291971"/>
                  <a:gd name="connsiteY2435" fmla="*/ 165568 h 303204"/>
                  <a:gd name="connsiteX2436" fmla="*/ 164455 w 291971"/>
                  <a:gd name="connsiteY2436" fmla="*/ 163949 h 303204"/>
                  <a:gd name="connsiteX2437" fmla="*/ 168503 w 291971"/>
                  <a:gd name="connsiteY2437" fmla="*/ 163140 h 303204"/>
                  <a:gd name="connsiteX2438" fmla="*/ 174171 w 291971"/>
                  <a:gd name="connsiteY2438" fmla="*/ 164354 h 303204"/>
                  <a:gd name="connsiteX2439" fmla="*/ 174171 w 291971"/>
                  <a:gd name="connsiteY2439" fmla="*/ 169616 h 303204"/>
                  <a:gd name="connsiteX2440" fmla="*/ 170122 w 291971"/>
                  <a:gd name="connsiteY2440" fmla="*/ 171236 h 303204"/>
                  <a:gd name="connsiteX2441" fmla="*/ 170122 w 291971"/>
                  <a:gd name="connsiteY2441" fmla="*/ 172045 h 303204"/>
                  <a:gd name="connsiteX2442" fmla="*/ 171742 w 291971"/>
                  <a:gd name="connsiteY2442" fmla="*/ 172855 h 303204"/>
                  <a:gd name="connsiteX2443" fmla="*/ 175790 w 291971"/>
                  <a:gd name="connsiteY2443" fmla="*/ 172855 h 303204"/>
                  <a:gd name="connsiteX2444" fmla="*/ 176195 w 291971"/>
                  <a:gd name="connsiteY2444" fmla="*/ 179737 h 303204"/>
                  <a:gd name="connsiteX2445" fmla="*/ 174980 w 291971"/>
                  <a:gd name="connsiteY2445" fmla="*/ 180142 h 303204"/>
                  <a:gd name="connsiteX2446" fmla="*/ 174171 w 291971"/>
                  <a:gd name="connsiteY2446" fmla="*/ 180951 h 303204"/>
                  <a:gd name="connsiteX2447" fmla="*/ 172956 w 291971"/>
                  <a:gd name="connsiteY2447" fmla="*/ 180951 h 303204"/>
                  <a:gd name="connsiteX2448" fmla="*/ 171742 w 291971"/>
                  <a:gd name="connsiteY2448" fmla="*/ 178927 h 303204"/>
                  <a:gd name="connsiteX2449" fmla="*/ 172551 w 291971"/>
                  <a:gd name="connsiteY2449" fmla="*/ 176498 h 303204"/>
                  <a:gd name="connsiteX2450" fmla="*/ 169718 w 291971"/>
                  <a:gd name="connsiteY2450" fmla="*/ 176498 h 303204"/>
                  <a:gd name="connsiteX2451" fmla="*/ 166479 w 291971"/>
                  <a:gd name="connsiteY2451" fmla="*/ 174879 h 303204"/>
                  <a:gd name="connsiteX2452" fmla="*/ 166479 w 291971"/>
                  <a:gd name="connsiteY2452" fmla="*/ 174474 h 303204"/>
                  <a:gd name="connsiteX2453" fmla="*/ 165265 w 291971"/>
                  <a:gd name="connsiteY2453" fmla="*/ 172855 h 303204"/>
                  <a:gd name="connsiteX2454" fmla="*/ 156359 w 291971"/>
                  <a:gd name="connsiteY2454" fmla="*/ 174070 h 303204"/>
                  <a:gd name="connsiteX2455" fmla="*/ 151501 w 291971"/>
                  <a:gd name="connsiteY2455" fmla="*/ 176094 h 303204"/>
                  <a:gd name="connsiteX2456" fmla="*/ 149072 w 291971"/>
                  <a:gd name="connsiteY2456" fmla="*/ 176903 h 303204"/>
                  <a:gd name="connsiteX2457" fmla="*/ 145834 w 291971"/>
                  <a:gd name="connsiteY2457" fmla="*/ 178118 h 303204"/>
                  <a:gd name="connsiteX2458" fmla="*/ 145429 w 291971"/>
                  <a:gd name="connsiteY2458" fmla="*/ 179332 h 303204"/>
                  <a:gd name="connsiteX2459" fmla="*/ 144215 w 291971"/>
                  <a:gd name="connsiteY2459" fmla="*/ 180546 h 303204"/>
                  <a:gd name="connsiteX2460" fmla="*/ 141381 w 291971"/>
                  <a:gd name="connsiteY2460" fmla="*/ 180546 h 303204"/>
                  <a:gd name="connsiteX2461" fmla="*/ 138952 w 291971"/>
                  <a:gd name="connsiteY2461" fmla="*/ 182570 h 303204"/>
                  <a:gd name="connsiteX2462" fmla="*/ 178624 w 291971"/>
                  <a:gd name="connsiteY2462" fmla="*/ 182570 h 303204"/>
                  <a:gd name="connsiteX2463" fmla="*/ 178624 w 291971"/>
                  <a:gd name="connsiteY2463" fmla="*/ 129135 h 303204"/>
                  <a:gd name="connsiteX2464" fmla="*/ 225177 w 291971"/>
                  <a:gd name="connsiteY2464" fmla="*/ 181356 h 303204"/>
                  <a:gd name="connsiteX2465" fmla="*/ 225177 w 291971"/>
                  <a:gd name="connsiteY2465" fmla="*/ 172450 h 303204"/>
                  <a:gd name="connsiteX2466" fmla="*/ 224367 w 291971"/>
                  <a:gd name="connsiteY2466" fmla="*/ 165164 h 303204"/>
                  <a:gd name="connsiteX2467" fmla="*/ 225582 w 291971"/>
                  <a:gd name="connsiteY2467" fmla="*/ 160306 h 303204"/>
                  <a:gd name="connsiteX2468" fmla="*/ 225582 w 291971"/>
                  <a:gd name="connsiteY2468" fmla="*/ 139660 h 303204"/>
                  <a:gd name="connsiteX2469" fmla="*/ 225582 w 291971"/>
                  <a:gd name="connsiteY2469" fmla="*/ 138446 h 303204"/>
                  <a:gd name="connsiteX2470" fmla="*/ 225582 w 291971"/>
                  <a:gd name="connsiteY2470" fmla="*/ 128326 h 303204"/>
                  <a:gd name="connsiteX2471" fmla="*/ 225582 w 291971"/>
                  <a:gd name="connsiteY2471" fmla="*/ 127516 h 303204"/>
                  <a:gd name="connsiteX2472" fmla="*/ 177409 w 291971"/>
                  <a:gd name="connsiteY2472" fmla="*/ 127516 h 303204"/>
                  <a:gd name="connsiteX2473" fmla="*/ 177409 w 291971"/>
                  <a:gd name="connsiteY2473" fmla="*/ 128326 h 303204"/>
                  <a:gd name="connsiteX2474" fmla="*/ 177409 w 291971"/>
                  <a:gd name="connsiteY2474" fmla="*/ 181356 h 303204"/>
                  <a:gd name="connsiteX2475" fmla="*/ 225987 w 291971"/>
                  <a:gd name="connsiteY2475" fmla="*/ 181356 h 303204"/>
                  <a:gd name="connsiteX2476" fmla="*/ 121950 w 291971"/>
                  <a:gd name="connsiteY2476" fmla="*/ 160306 h 303204"/>
                  <a:gd name="connsiteX2477" fmla="*/ 123164 w 291971"/>
                  <a:gd name="connsiteY2477" fmla="*/ 159091 h 303204"/>
                  <a:gd name="connsiteX2478" fmla="*/ 123164 w 291971"/>
                  <a:gd name="connsiteY2478" fmla="*/ 148971 h 303204"/>
                  <a:gd name="connsiteX2479" fmla="*/ 123164 w 291971"/>
                  <a:gd name="connsiteY2479" fmla="*/ 147757 h 303204"/>
                  <a:gd name="connsiteX2480" fmla="*/ 123164 w 291971"/>
                  <a:gd name="connsiteY2480" fmla="*/ 134803 h 303204"/>
                  <a:gd name="connsiteX2481" fmla="*/ 123164 w 291971"/>
                  <a:gd name="connsiteY2481" fmla="*/ 133993 h 303204"/>
                  <a:gd name="connsiteX2482" fmla="*/ 121545 w 291971"/>
                  <a:gd name="connsiteY2482" fmla="*/ 135612 h 303204"/>
                  <a:gd name="connsiteX2483" fmla="*/ 115473 w 291971"/>
                  <a:gd name="connsiteY2483" fmla="*/ 142494 h 303204"/>
                  <a:gd name="connsiteX2484" fmla="*/ 113854 w 291971"/>
                  <a:gd name="connsiteY2484" fmla="*/ 144923 h 303204"/>
                  <a:gd name="connsiteX2485" fmla="*/ 108996 w 291971"/>
                  <a:gd name="connsiteY2485" fmla="*/ 153019 h 303204"/>
                  <a:gd name="connsiteX2486" fmla="*/ 108996 w 291971"/>
                  <a:gd name="connsiteY2486" fmla="*/ 153829 h 303204"/>
                  <a:gd name="connsiteX2487" fmla="*/ 109805 w 291971"/>
                  <a:gd name="connsiteY2487" fmla="*/ 153019 h 303204"/>
                  <a:gd name="connsiteX2488" fmla="*/ 110615 w 291971"/>
                  <a:gd name="connsiteY2488" fmla="*/ 152210 h 303204"/>
                  <a:gd name="connsiteX2489" fmla="*/ 111830 w 291971"/>
                  <a:gd name="connsiteY2489" fmla="*/ 154638 h 303204"/>
                  <a:gd name="connsiteX2490" fmla="*/ 110615 w 291971"/>
                  <a:gd name="connsiteY2490" fmla="*/ 155448 h 303204"/>
                  <a:gd name="connsiteX2491" fmla="*/ 111830 w 291971"/>
                  <a:gd name="connsiteY2491" fmla="*/ 157067 h 303204"/>
                  <a:gd name="connsiteX2492" fmla="*/ 117497 w 291971"/>
                  <a:gd name="connsiteY2492" fmla="*/ 155448 h 303204"/>
                  <a:gd name="connsiteX2493" fmla="*/ 120735 w 291971"/>
                  <a:gd name="connsiteY2493" fmla="*/ 158282 h 303204"/>
                  <a:gd name="connsiteX2494" fmla="*/ 121140 w 291971"/>
                  <a:gd name="connsiteY2494" fmla="*/ 161115 h 303204"/>
                  <a:gd name="connsiteX2495" fmla="*/ 228011 w 291971"/>
                  <a:gd name="connsiteY2495" fmla="*/ 150590 h 303204"/>
                  <a:gd name="connsiteX2496" fmla="*/ 228416 w 291971"/>
                  <a:gd name="connsiteY2496" fmla="*/ 146947 h 303204"/>
                  <a:gd name="connsiteX2497" fmla="*/ 229630 w 291971"/>
                  <a:gd name="connsiteY2497" fmla="*/ 142494 h 303204"/>
                  <a:gd name="connsiteX2498" fmla="*/ 231249 w 291971"/>
                  <a:gd name="connsiteY2498" fmla="*/ 139255 h 303204"/>
                  <a:gd name="connsiteX2499" fmla="*/ 228416 w 291971"/>
                  <a:gd name="connsiteY2499" fmla="*/ 134803 h 303204"/>
                  <a:gd name="connsiteX2500" fmla="*/ 228011 w 291971"/>
                  <a:gd name="connsiteY2500" fmla="*/ 136827 h 303204"/>
                  <a:gd name="connsiteX2501" fmla="*/ 228011 w 291971"/>
                  <a:gd name="connsiteY2501" fmla="*/ 139255 h 303204"/>
                  <a:gd name="connsiteX2502" fmla="*/ 228011 w 291971"/>
                  <a:gd name="connsiteY2502" fmla="*/ 150185 h 303204"/>
                  <a:gd name="connsiteX2503" fmla="*/ 228011 w 291971"/>
                  <a:gd name="connsiteY2503" fmla="*/ 150995 h 303204"/>
                  <a:gd name="connsiteX2504" fmla="*/ 285899 w 291971"/>
                  <a:gd name="connsiteY2504" fmla="*/ 183380 h 303204"/>
                  <a:gd name="connsiteX2505" fmla="*/ 285899 w 291971"/>
                  <a:gd name="connsiteY2505" fmla="*/ 182166 h 303204"/>
                  <a:gd name="connsiteX2506" fmla="*/ 284280 w 291971"/>
                  <a:gd name="connsiteY2506" fmla="*/ 179332 h 303204"/>
                  <a:gd name="connsiteX2507" fmla="*/ 272945 w 291971"/>
                  <a:gd name="connsiteY2507" fmla="*/ 169212 h 303204"/>
                  <a:gd name="connsiteX2508" fmla="*/ 270921 w 291971"/>
                  <a:gd name="connsiteY2508" fmla="*/ 168402 h 303204"/>
                  <a:gd name="connsiteX2509" fmla="*/ 255943 w 291971"/>
                  <a:gd name="connsiteY2509" fmla="*/ 157472 h 303204"/>
                  <a:gd name="connsiteX2510" fmla="*/ 252704 w 291971"/>
                  <a:gd name="connsiteY2510" fmla="*/ 154234 h 303204"/>
                  <a:gd name="connsiteX2511" fmla="*/ 244203 w 291971"/>
                  <a:gd name="connsiteY2511" fmla="*/ 150185 h 303204"/>
                  <a:gd name="connsiteX2512" fmla="*/ 242989 w 291971"/>
                  <a:gd name="connsiteY2512" fmla="*/ 148566 h 303204"/>
                  <a:gd name="connsiteX2513" fmla="*/ 240155 w 291971"/>
                  <a:gd name="connsiteY2513" fmla="*/ 147757 h 303204"/>
                  <a:gd name="connsiteX2514" fmla="*/ 240965 w 291971"/>
                  <a:gd name="connsiteY2514" fmla="*/ 149376 h 303204"/>
                  <a:gd name="connsiteX2515" fmla="*/ 249871 w 291971"/>
                  <a:gd name="connsiteY2515" fmla="*/ 175689 h 303204"/>
                  <a:gd name="connsiteX2516" fmla="*/ 246227 w 291971"/>
                  <a:gd name="connsiteY2516" fmla="*/ 209288 h 303204"/>
                  <a:gd name="connsiteX2517" fmla="*/ 243798 w 291971"/>
                  <a:gd name="connsiteY2517" fmla="*/ 215360 h 303204"/>
                  <a:gd name="connsiteX2518" fmla="*/ 242179 w 291971"/>
                  <a:gd name="connsiteY2518" fmla="*/ 218599 h 303204"/>
                  <a:gd name="connsiteX2519" fmla="*/ 244203 w 291971"/>
                  <a:gd name="connsiteY2519" fmla="*/ 217384 h 303204"/>
                  <a:gd name="connsiteX2520" fmla="*/ 255133 w 291971"/>
                  <a:gd name="connsiteY2520" fmla="*/ 216170 h 303204"/>
                  <a:gd name="connsiteX2521" fmla="*/ 262015 w 291971"/>
                  <a:gd name="connsiteY2521" fmla="*/ 214146 h 303204"/>
                  <a:gd name="connsiteX2522" fmla="*/ 263634 w 291971"/>
                  <a:gd name="connsiteY2522" fmla="*/ 213336 h 303204"/>
                  <a:gd name="connsiteX2523" fmla="*/ 264444 w 291971"/>
                  <a:gd name="connsiteY2523" fmla="*/ 213336 h 303204"/>
                  <a:gd name="connsiteX2524" fmla="*/ 264444 w 291971"/>
                  <a:gd name="connsiteY2524" fmla="*/ 212931 h 303204"/>
                  <a:gd name="connsiteX2525" fmla="*/ 265658 w 291971"/>
                  <a:gd name="connsiteY2525" fmla="*/ 210503 h 303204"/>
                  <a:gd name="connsiteX2526" fmla="*/ 263229 w 291971"/>
                  <a:gd name="connsiteY2526" fmla="*/ 204835 h 303204"/>
                  <a:gd name="connsiteX2527" fmla="*/ 259586 w 291971"/>
                  <a:gd name="connsiteY2527" fmla="*/ 206859 h 303204"/>
                  <a:gd name="connsiteX2528" fmla="*/ 255133 w 291971"/>
                  <a:gd name="connsiteY2528" fmla="*/ 207669 h 303204"/>
                  <a:gd name="connsiteX2529" fmla="*/ 253109 w 291971"/>
                  <a:gd name="connsiteY2529" fmla="*/ 207264 h 303204"/>
                  <a:gd name="connsiteX2530" fmla="*/ 253919 w 291971"/>
                  <a:gd name="connsiteY2530" fmla="*/ 206455 h 303204"/>
                  <a:gd name="connsiteX2531" fmla="*/ 258776 w 291971"/>
                  <a:gd name="connsiteY2531" fmla="*/ 201192 h 303204"/>
                  <a:gd name="connsiteX2532" fmla="*/ 262825 w 291971"/>
                  <a:gd name="connsiteY2532" fmla="*/ 191476 h 303204"/>
                  <a:gd name="connsiteX2533" fmla="*/ 263634 w 291971"/>
                  <a:gd name="connsiteY2533" fmla="*/ 190667 h 303204"/>
                  <a:gd name="connsiteX2534" fmla="*/ 265253 w 291971"/>
                  <a:gd name="connsiteY2534" fmla="*/ 185809 h 303204"/>
                  <a:gd name="connsiteX2535" fmla="*/ 267682 w 291971"/>
                  <a:gd name="connsiteY2535" fmla="*/ 184595 h 303204"/>
                  <a:gd name="connsiteX2536" fmla="*/ 270921 w 291971"/>
                  <a:gd name="connsiteY2536" fmla="*/ 184595 h 303204"/>
                  <a:gd name="connsiteX2537" fmla="*/ 276588 w 291971"/>
                  <a:gd name="connsiteY2537" fmla="*/ 183380 h 303204"/>
                  <a:gd name="connsiteX2538" fmla="*/ 286304 w 291971"/>
                  <a:gd name="connsiteY2538" fmla="*/ 183380 h 303204"/>
                  <a:gd name="connsiteX2539" fmla="*/ 248251 w 291971"/>
                  <a:gd name="connsiteY2539" fmla="*/ 148161 h 303204"/>
                  <a:gd name="connsiteX2540" fmla="*/ 247846 w 291971"/>
                  <a:gd name="connsiteY2540" fmla="*/ 148971 h 303204"/>
                  <a:gd name="connsiteX2541" fmla="*/ 249871 w 291971"/>
                  <a:gd name="connsiteY2541" fmla="*/ 149781 h 303204"/>
                  <a:gd name="connsiteX2542" fmla="*/ 250680 w 291971"/>
                  <a:gd name="connsiteY2542" fmla="*/ 149781 h 303204"/>
                  <a:gd name="connsiteX2543" fmla="*/ 248251 w 291971"/>
                  <a:gd name="connsiteY2543" fmla="*/ 148161 h 303204"/>
                  <a:gd name="connsiteX2544" fmla="*/ 117497 w 291971"/>
                  <a:gd name="connsiteY2544" fmla="*/ 158282 h 303204"/>
                  <a:gd name="connsiteX2545" fmla="*/ 115878 w 291971"/>
                  <a:gd name="connsiteY2545" fmla="*/ 159091 h 303204"/>
                  <a:gd name="connsiteX2546" fmla="*/ 115473 w 291971"/>
                  <a:gd name="connsiteY2546" fmla="*/ 159901 h 303204"/>
                  <a:gd name="connsiteX2547" fmla="*/ 119521 w 291971"/>
                  <a:gd name="connsiteY2547" fmla="*/ 159091 h 303204"/>
                  <a:gd name="connsiteX2548" fmla="*/ 119116 w 291971"/>
                  <a:gd name="connsiteY2548" fmla="*/ 159091 h 303204"/>
                  <a:gd name="connsiteX2549" fmla="*/ 117497 w 291971"/>
                  <a:gd name="connsiteY2549" fmla="*/ 158686 h 303204"/>
                  <a:gd name="connsiteX2550" fmla="*/ 236107 w 291971"/>
                  <a:gd name="connsiteY2550" fmla="*/ 165164 h 303204"/>
                  <a:gd name="connsiteX2551" fmla="*/ 238536 w 291971"/>
                  <a:gd name="connsiteY2551" fmla="*/ 167997 h 303204"/>
                  <a:gd name="connsiteX2552" fmla="*/ 238941 w 291971"/>
                  <a:gd name="connsiteY2552" fmla="*/ 168807 h 303204"/>
                  <a:gd name="connsiteX2553" fmla="*/ 239750 w 291971"/>
                  <a:gd name="connsiteY2553" fmla="*/ 168807 h 303204"/>
                  <a:gd name="connsiteX2554" fmla="*/ 239750 w 291971"/>
                  <a:gd name="connsiteY2554" fmla="*/ 167188 h 303204"/>
                  <a:gd name="connsiteX2555" fmla="*/ 239750 w 291971"/>
                  <a:gd name="connsiteY2555" fmla="*/ 165568 h 303204"/>
                  <a:gd name="connsiteX2556" fmla="*/ 235702 w 291971"/>
                  <a:gd name="connsiteY2556" fmla="*/ 159091 h 303204"/>
                  <a:gd name="connsiteX2557" fmla="*/ 234488 w 291971"/>
                  <a:gd name="connsiteY2557" fmla="*/ 158282 h 303204"/>
                  <a:gd name="connsiteX2558" fmla="*/ 237321 w 291971"/>
                  <a:gd name="connsiteY2558" fmla="*/ 162735 h 303204"/>
                  <a:gd name="connsiteX2559" fmla="*/ 235297 w 291971"/>
                  <a:gd name="connsiteY2559" fmla="*/ 162735 h 303204"/>
                  <a:gd name="connsiteX2560" fmla="*/ 234488 w 291971"/>
                  <a:gd name="connsiteY2560" fmla="*/ 162735 h 303204"/>
                  <a:gd name="connsiteX2561" fmla="*/ 235297 w 291971"/>
                  <a:gd name="connsiteY2561" fmla="*/ 164759 h 303204"/>
                  <a:gd name="connsiteX2562" fmla="*/ 235702 w 291971"/>
                  <a:gd name="connsiteY2562" fmla="*/ 164759 h 303204"/>
                  <a:gd name="connsiteX2563" fmla="*/ 122355 w 291971"/>
                  <a:gd name="connsiteY2563" fmla="*/ 178522 h 303204"/>
                  <a:gd name="connsiteX2564" fmla="*/ 121545 w 291971"/>
                  <a:gd name="connsiteY2564" fmla="*/ 178522 h 303204"/>
                  <a:gd name="connsiteX2565" fmla="*/ 121140 w 291971"/>
                  <a:gd name="connsiteY2565" fmla="*/ 179332 h 303204"/>
                  <a:gd name="connsiteX2566" fmla="*/ 121140 w 291971"/>
                  <a:gd name="connsiteY2566" fmla="*/ 182975 h 303204"/>
                  <a:gd name="connsiteX2567" fmla="*/ 121140 w 291971"/>
                  <a:gd name="connsiteY2567" fmla="*/ 186619 h 303204"/>
                  <a:gd name="connsiteX2568" fmla="*/ 121950 w 291971"/>
                  <a:gd name="connsiteY2568" fmla="*/ 196739 h 303204"/>
                  <a:gd name="connsiteX2569" fmla="*/ 122355 w 291971"/>
                  <a:gd name="connsiteY2569" fmla="*/ 197953 h 303204"/>
                  <a:gd name="connsiteX2570" fmla="*/ 122760 w 291971"/>
                  <a:gd name="connsiteY2570" fmla="*/ 202811 h 303204"/>
                  <a:gd name="connsiteX2571" fmla="*/ 123569 w 291971"/>
                  <a:gd name="connsiteY2571" fmla="*/ 203621 h 303204"/>
                  <a:gd name="connsiteX2572" fmla="*/ 123569 w 291971"/>
                  <a:gd name="connsiteY2572" fmla="*/ 196739 h 303204"/>
                  <a:gd name="connsiteX2573" fmla="*/ 122760 w 291971"/>
                  <a:gd name="connsiteY2573" fmla="*/ 184595 h 303204"/>
                  <a:gd name="connsiteX2574" fmla="*/ 122760 w 291971"/>
                  <a:gd name="connsiteY2574" fmla="*/ 178927 h 303204"/>
                  <a:gd name="connsiteX2575" fmla="*/ 227201 w 291971"/>
                  <a:gd name="connsiteY2575" fmla="*/ 195929 h 303204"/>
                  <a:gd name="connsiteX2576" fmla="*/ 228416 w 291971"/>
                  <a:gd name="connsiteY2576" fmla="*/ 192691 h 303204"/>
                  <a:gd name="connsiteX2577" fmla="*/ 229225 w 291971"/>
                  <a:gd name="connsiteY2577" fmla="*/ 184190 h 303204"/>
                  <a:gd name="connsiteX2578" fmla="*/ 228011 w 291971"/>
                  <a:gd name="connsiteY2578" fmla="*/ 180546 h 303204"/>
                  <a:gd name="connsiteX2579" fmla="*/ 228011 w 291971"/>
                  <a:gd name="connsiteY2579" fmla="*/ 181356 h 303204"/>
                  <a:gd name="connsiteX2580" fmla="*/ 228011 w 291971"/>
                  <a:gd name="connsiteY2580" fmla="*/ 191881 h 303204"/>
                  <a:gd name="connsiteX2581" fmla="*/ 228011 w 291971"/>
                  <a:gd name="connsiteY2581" fmla="*/ 193095 h 303204"/>
                  <a:gd name="connsiteX2582" fmla="*/ 228011 w 291971"/>
                  <a:gd name="connsiteY2582" fmla="*/ 196334 h 303204"/>
                  <a:gd name="connsiteX2583" fmla="*/ 225177 w 291971"/>
                  <a:gd name="connsiteY2583" fmla="*/ 182975 h 303204"/>
                  <a:gd name="connsiteX2584" fmla="*/ 177004 w 291971"/>
                  <a:gd name="connsiteY2584" fmla="*/ 182975 h 303204"/>
                  <a:gd name="connsiteX2585" fmla="*/ 176195 w 291971"/>
                  <a:gd name="connsiteY2585" fmla="*/ 183785 h 303204"/>
                  <a:gd name="connsiteX2586" fmla="*/ 176195 w 291971"/>
                  <a:gd name="connsiteY2586" fmla="*/ 199168 h 303204"/>
                  <a:gd name="connsiteX2587" fmla="*/ 175385 w 291971"/>
                  <a:gd name="connsiteY2587" fmla="*/ 238840 h 303204"/>
                  <a:gd name="connsiteX2588" fmla="*/ 175385 w 291971"/>
                  <a:gd name="connsiteY2588" fmla="*/ 245316 h 303204"/>
                  <a:gd name="connsiteX2589" fmla="*/ 176195 w 291971"/>
                  <a:gd name="connsiteY2589" fmla="*/ 246531 h 303204"/>
                  <a:gd name="connsiteX2590" fmla="*/ 180648 w 291971"/>
                  <a:gd name="connsiteY2590" fmla="*/ 244912 h 303204"/>
                  <a:gd name="connsiteX2591" fmla="*/ 200079 w 291971"/>
                  <a:gd name="connsiteY2591" fmla="*/ 234791 h 303204"/>
                  <a:gd name="connsiteX2592" fmla="*/ 216271 w 291971"/>
                  <a:gd name="connsiteY2592" fmla="*/ 223052 h 303204"/>
                  <a:gd name="connsiteX2593" fmla="*/ 221939 w 291971"/>
                  <a:gd name="connsiteY2593" fmla="*/ 215360 h 303204"/>
                  <a:gd name="connsiteX2594" fmla="*/ 223963 w 291971"/>
                  <a:gd name="connsiteY2594" fmla="*/ 208479 h 303204"/>
                  <a:gd name="connsiteX2595" fmla="*/ 225177 w 291971"/>
                  <a:gd name="connsiteY2595" fmla="*/ 199573 h 303204"/>
                  <a:gd name="connsiteX2596" fmla="*/ 225177 w 291971"/>
                  <a:gd name="connsiteY2596" fmla="*/ 186214 h 303204"/>
                  <a:gd name="connsiteX2597" fmla="*/ 225177 w 291971"/>
                  <a:gd name="connsiteY2597" fmla="*/ 183380 h 303204"/>
                  <a:gd name="connsiteX2598" fmla="*/ 281446 w 291971"/>
                  <a:gd name="connsiteY2598" fmla="*/ 199573 h 303204"/>
                  <a:gd name="connsiteX2599" fmla="*/ 281446 w 291971"/>
                  <a:gd name="connsiteY2599" fmla="*/ 198763 h 303204"/>
                  <a:gd name="connsiteX2600" fmla="*/ 282256 w 291971"/>
                  <a:gd name="connsiteY2600" fmla="*/ 198763 h 303204"/>
                  <a:gd name="connsiteX2601" fmla="*/ 283875 w 291971"/>
                  <a:gd name="connsiteY2601" fmla="*/ 195929 h 303204"/>
                  <a:gd name="connsiteX2602" fmla="*/ 283875 w 291971"/>
                  <a:gd name="connsiteY2602" fmla="*/ 195120 h 303204"/>
                  <a:gd name="connsiteX2603" fmla="*/ 284280 w 291971"/>
                  <a:gd name="connsiteY2603" fmla="*/ 194715 h 303204"/>
                  <a:gd name="connsiteX2604" fmla="*/ 284685 w 291971"/>
                  <a:gd name="connsiteY2604" fmla="*/ 189857 h 303204"/>
                  <a:gd name="connsiteX2605" fmla="*/ 283470 w 291971"/>
                  <a:gd name="connsiteY2605" fmla="*/ 186214 h 303204"/>
                  <a:gd name="connsiteX2606" fmla="*/ 279422 w 291971"/>
                  <a:gd name="connsiteY2606" fmla="*/ 184999 h 303204"/>
                  <a:gd name="connsiteX2607" fmla="*/ 269706 w 291971"/>
                  <a:gd name="connsiteY2607" fmla="*/ 186619 h 303204"/>
                  <a:gd name="connsiteX2608" fmla="*/ 265658 w 291971"/>
                  <a:gd name="connsiteY2608" fmla="*/ 188643 h 303204"/>
                  <a:gd name="connsiteX2609" fmla="*/ 265253 w 291971"/>
                  <a:gd name="connsiteY2609" fmla="*/ 190667 h 303204"/>
                  <a:gd name="connsiteX2610" fmla="*/ 262015 w 291971"/>
                  <a:gd name="connsiteY2610" fmla="*/ 196739 h 303204"/>
                  <a:gd name="connsiteX2611" fmla="*/ 260396 w 291971"/>
                  <a:gd name="connsiteY2611" fmla="*/ 202406 h 303204"/>
                  <a:gd name="connsiteX2612" fmla="*/ 259181 w 291971"/>
                  <a:gd name="connsiteY2612" fmla="*/ 204430 h 303204"/>
                  <a:gd name="connsiteX2613" fmla="*/ 258372 w 291971"/>
                  <a:gd name="connsiteY2613" fmla="*/ 206050 h 303204"/>
                  <a:gd name="connsiteX2614" fmla="*/ 259181 w 291971"/>
                  <a:gd name="connsiteY2614" fmla="*/ 206050 h 303204"/>
                  <a:gd name="connsiteX2615" fmla="*/ 260396 w 291971"/>
                  <a:gd name="connsiteY2615" fmla="*/ 204835 h 303204"/>
                  <a:gd name="connsiteX2616" fmla="*/ 264849 w 291971"/>
                  <a:gd name="connsiteY2616" fmla="*/ 193905 h 303204"/>
                  <a:gd name="connsiteX2617" fmla="*/ 265658 w 291971"/>
                  <a:gd name="connsiteY2617" fmla="*/ 192691 h 303204"/>
                  <a:gd name="connsiteX2618" fmla="*/ 264444 w 291971"/>
                  <a:gd name="connsiteY2618" fmla="*/ 201192 h 303204"/>
                  <a:gd name="connsiteX2619" fmla="*/ 266873 w 291971"/>
                  <a:gd name="connsiteY2619" fmla="*/ 210503 h 303204"/>
                  <a:gd name="connsiteX2620" fmla="*/ 267277 w 291971"/>
                  <a:gd name="connsiteY2620" fmla="*/ 211717 h 303204"/>
                  <a:gd name="connsiteX2621" fmla="*/ 263634 w 291971"/>
                  <a:gd name="connsiteY2621" fmla="*/ 216170 h 303204"/>
                  <a:gd name="connsiteX2622" fmla="*/ 260801 w 291971"/>
                  <a:gd name="connsiteY2622" fmla="*/ 216980 h 303204"/>
                  <a:gd name="connsiteX2623" fmla="*/ 249871 w 291971"/>
                  <a:gd name="connsiteY2623" fmla="*/ 219408 h 303204"/>
                  <a:gd name="connsiteX2624" fmla="*/ 242989 w 291971"/>
                  <a:gd name="connsiteY2624" fmla="*/ 220623 h 303204"/>
                  <a:gd name="connsiteX2625" fmla="*/ 239346 w 291971"/>
                  <a:gd name="connsiteY2625" fmla="*/ 223861 h 303204"/>
                  <a:gd name="connsiteX2626" fmla="*/ 238536 w 291971"/>
                  <a:gd name="connsiteY2626" fmla="*/ 224671 h 303204"/>
                  <a:gd name="connsiteX2627" fmla="*/ 240155 w 291971"/>
                  <a:gd name="connsiteY2627" fmla="*/ 229124 h 303204"/>
                  <a:gd name="connsiteX2628" fmla="*/ 240560 w 291971"/>
                  <a:gd name="connsiteY2628" fmla="*/ 228314 h 303204"/>
                  <a:gd name="connsiteX2629" fmla="*/ 240560 w 291971"/>
                  <a:gd name="connsiteY2629" fmla="*/ 227505 h 303204"/>
                  <a:gd name="connsiteX2630" fmla="*/ 242584 w 291971"/>
                  <a:gd name="connsiteY2630" fmla="*/ 223861 h 303204"/>
                  <a:gd name="connsiteX2631" fmla="*/ 243798 w 291971"/>
                  <a:gd name="connsiteY2631" fmla="*/ 224671 h 303204"/>
                  <a:gd name="connsiteX2632" fmla="*/ 247846 w 291971"/>
                  <a:gd name="connsiteY2632" fmla="*/ 225885 h 303204"/>
                  <a:gd name="connsiteX2633" fmla="*/ 249871 w 291971"/>
                  <a:gd name="connsiteY2633" fmla="*/ 224671 h 303204"/>
                  <a:gd name="connsiteX2634" fmla="*/ 253919 w 291971"/>
                  <a:gd name="connsiteY2634" fmla="*/ 223861 h 303204"/>
                  <a:gd name="connsiteX2635" fmla="*/ 267277 w 291971"/>
                  <a:gd name="connsiteY2635" fmla="*/ 220218 h 303204"/>
                  <a:gd name="connsiteX2636" fmla="*/ 274159 w 291971"/>
                  <a:gd name="connsiteY2636" fmla="*/ 219004 h 303204"/>
                  <a:gd name="connsiteX2637" fmla="*/ 275374 w 291971"/>
                  <a:gd name="connsiteY2637" fmla="*/ 218599 h 303204"/>
                  <a:gd name="connsiteX2638" fmla="*/ 275374 w 291971"/>
                  <a:gd name="connsiteY2638" fmla="*/ 217384 h 303204"/>
                  <a:gd name="connsiteX2639" fmla="*/ 274159 w 291971"/>
                  <a:gd name="connsiteY2639" fmla="*/ 212527 h 303204"/>
                  <a:gd name="connsiteX2640" fmla="*/ 275374 w 291971"/>
                  <a:gd name="connsiteY2640" fmla="*/ 208883 h 303204"/>
                  <a:gd name="connsiteX2641" fmla="*/ 276993 w 291971"/>
                  <a:gd name="connsiteY2641" fmla="*/ 206050 h 303204"/>
                  <a:gd name="connsiteX2642" fmla="*/ 275374 w 291971"/>
                  <a:gd name="connsiteY2642" fmla="*/ 204430 h 303204"/>
                  <a:gd name="connsiteX2643" fmla="*/ 277803 w 291971"/>
                  <a:gd name="connsiteY2643" fmla="*/ 204430 h 303204"/>
                  <a:gd name="connsiteX2644" fmla="*/ 283065 w 291971"/>
                  <a:gd name="connsiteY2644" fmla="*/ 202811 h 303204"/>
                  <a:gd name="connsiteX2645" fmla="*/ 283875 w 291971"/>
                  <a:gd name="connsiteY2645" fmla="*/ 202001 h 303204"/>
                  <a:gd name="connsiteX2646" fmla="*/ 282660 w 291971"/>
                  <a:gd name="connsiteY2646" fmla="*/ 202406 h 303204"/>
                  <a:gd name="connsiteX2647" fmla="*/ 280636 w 291971"/>
                  <a:gd name="connsiteY2647" fmla="*/ 202811 h 303204"/>
                  <a:gd name="connsiteX2648" fmla="*/ 275779 w 291971"/>
                  <a:gd name="connsiteY2648" fmla="*/ 203216 h 303204"/>
                  <a:gd name="connsiteX2649" fmla="*/ 274969 w 291971"/>
                  <a:gd name="connsiteY2649" fmla="*/ 202406 h 303204"/>
                  <a:gd name="connsiteX2650" fmla="*/ 278207 w 291971"/>
                  <a:gd name="connsiteY2650" fmla="*/ 201192 h 303204"/>
                  <a:gd name="connsiteX2651" fmla="*/ 280231 w 291971"/>
                  <a:gd name="connsiteY2651" fmla="*/ 199977 h 303204"/>
                  <a:gd name="connsiteX2652" fmla="*/ 238941 w 291971"/>
                  <a:gd name="connsiteY2652" fmla="*/ 188238 h 303204"/>
                  <a:gd name="connsiteX2653" fmla="*/ 238941 w 291971"/>
                  <a:gd name="connsiteY2653" fmla="*/ 192286 h 303204"/>
                  <a:gd name="connsiteX2654" fmla="*/ 240560 w 291971"/>
                  <a:gd name="connsiteY2654" fmla="*/ 193500 h 303204"/>
                  <a:gd name="connsiteX2655" fmla="*/ 244203 w 291971"/>
                  <a:gd name="connsiteY2655" fmla="*/ 192691 h 303204"/>
                  <a:gd name="connsiteX2656" fmla="*/ 245418 w 291971"/>
                  <a:gd name="connsiteY2656" fmla="*/ 189047 h 303204"/>
                  <a:gd name="connsiteX2657" fmla="*/ 245418 w 291971"/>
                  <a:gd name="connsiteY2657" fmla="*/ 189047 h 303204"/>
                  <a:gd name="connsiteX2658" fmla="*/ 242179 w 291971"/>
                  <a:gd name="connsiteY2658" fmla="*/ 188643 h 303204"/>
                  <a:gd name="connsiteX2659" fmla="*/ 240965 w 291971"/>
                  <a:gd name="connsiteY2659" fmla="*/ 188643 h 303204"/>
                  <a:gd name="connsiteX2660" fmla="*/ 239346 w 291971"/>
                  <a:gd name="connsiteY2660" fmla="*/ 188643 h 303204"/>
                  <a:gd name="connsiteX2661" fmla="*/ 249061 w 291971"/>
                  <a:gd name="connsiteY2661" fmla="*/ 231148 h 303204"/>
                  <a:gd name="connsiteX2662" fmla="*/ 250275 w 291971"/>
                  <a:gd name="connsiteY2662" fmla="*/ 231148 h 303204"/>
                  <a:gd name="connsiteX2663" fmla="*/ 253919 w 291971"/>
                  <a:gd name="connsiteY2663" fmla="*/ 229529 h 303204"/>
                  <a:gd name="connsiteX2664" fmla="*/ 256348 w 291971"/>
                  <a:gd name="connsiteY2664" fmla="*/ 225076 h 303204"/>
                  <a:gd name="connsiteX2665" fmla="*/ 253109 w 291971"/>
                  <a:gd name="connsiteY2665" fmla="*/ 227910 h 303204"/>
                  <a:gd name="connsiteX2666" fmla="*/ 253109 w 291971"/>
                  <a:gd name="connsiteY2666" fmla="*/ 226695 h 303204"/>
                  <a:gd name="connsiteX2667" fmla="*/ 253109 w 291971"/>
                  <a:gd name="connsiteY2667" fmla="*/ 225480 h 303204"/>
                  <a:gd name="connsiteX2668" fmla="*/ 251085 w 291971"/>
                  <a:gd name="connsiteY2668" fmla="*/ 226290 h 303204"/>
                  <a:gd name="connsiteX2669" fmla="*/ 249061 w 291971"/>
                  <a:gd name="connsiteY2669" fmla="*/ 229529 h 303204"/>
                  <a:gd name="connsiteX2670" fmla="*/ 249061 w 291971"/>
                  <a:gd name="connsiteY2670" fmla="*/ 231553 h 303204"/>
                  <a:gd name="connsiteX2671" fmla="*/ 183886 w 291971"/>
                  <a:gd name="connsiteY2671" fmla="*/ 252198 h 303204"/>
                  <a:gd name="connsiteX2672" fmla="*/ 184291 w 291971"/>
                  <a:gd name="connsiteY2672" fmla="*/ 250579 h 303204"/>
                  <a:gd name="connsiteX2673" fmla="*/ 186315 w 291971"/>
                  <a:gd name="connsiteY2673" fmla="*/ 246126 h 303204"/>
                  <a:gd name="connsiteX2674" fmla="*/ 186315 w 291971"/>
                  <a:gd name="connsiteY2674" fmla="*/ 244507 h 303204"/>
                  <a:gd name="connsiteX2675" fmla="*/ 177004 w 291971"/>
                  <a:gd name="connsiteY2675" fmla="*/ 248555 h 303204"/>
                  <a:gd name="connsiteX2676" fmla="*/ 177004 w 291971"/>
                  <a:gd name="connsiteY2676" fmla="*/ 249365 h 303204"/>
                  <a:gd name="connsiteX2677" fmla="*/ 179433 w 291971"/>
                  <a:gd name="connsiteY2677" fmla="*/ 250174 h 303204"/>
                  <a:gd name="connsiteX2678" fmla="*/ 182267 w 291971"/>
                  <a:gd name="connsiteY2678" fmla="*/ 251793 h 303204"/>
                  <a:gd name="connsiteX2679" fmla="*/ 183076 w 291971"/>
                  <a:gd name="connsiteY2679" fmla="*/ 251793 h 303204"/>
                  <a:gd name="connsiteX2680" fmla="*/ 85921 w 291971"/>
                  <a:gd name="connsiteY2680" fmla="*/ 250579 h 303204"/>
                  <a:gd name="connsiteX2681" fmla="*/ 86731 w 291971"/>
                  <a:gd name="connsiteY2681" fmla="*/ 251389 h 303204"/>
                  <a:gd name="connsiteX2682" fmla="*/ 90779 w 291971"/>
                  <a:gd name="connsiteY2682" fmla="*/ 254627 h 303204"/>
                  <a:gd name="connsiteX2683" fmla="*/ 89565 w 291971"/>
                  <a:gd name="connsiteY2683" fmla="*/ 260295 h 303204"/>
                  <a:gd name="connsiteX2684" fmla="*/ 86326 w 291971"/>
                  <a:gd name="connsiteY2684" fmla="*/ 261509 h 303204"/>
                  <a:gd name="connsiteX2685" fmla="*/ 83897 w 291971"/>
                  <a:gd name="connsiteY2685" fmla="*/ 261914 h 303204"/>
                  <a:gd name="connsiteX2686" fmla="*/ 78230 w 291971"/>
                  <a:gd name="connsiteY2686" fmla="*/ 262319 h 303204"/>
                  <a:gd name="connsiteX2687" fmla="*/ 64466 w 291971"/>
                  <a:gd name="connsiteY2687" fmla="*/ 260295 h 303204"/>
                  <a:gd name="connsiteX2688" fmla="*/ 61633 w 291971"/>
                  <a:gd name="connsiteY2688" fmla="*/ 260295 h 303204"/>
                  <a:gd name="connsiteX2689" fmla="*/ 57585 w 291971"/>
                  <a:gd name="connsiteY2689" fmla="*/ 260699 h 303204"/>
                  <a:gd name="connsiteX2690" fmla="*/ 53941 w 291971"/>
                  <a:gd name="connsiteY2690" fmla="*/ 265962 h 303204"/>
                  <a:gd name="connsiteX2691" fmla="*/ 51917 w 291971"/>
                  <a:gd name="connsiteY2691" fmla="*/ 266367 h 303204"/>
                  <a:gd name="connsiteX2692" fmla="*/ 51917 w 291971"/>
                  <a:gd name="connsiteY2692" fmla="*/ 261509 h 303204"/>
                  <a:gd name="connsiteX2693" fmla="*/ 50703 w 291971"/>
                  <a:gd name="connsiteY2693" fmla="*/ 260699 h 303204"/>
                  <a:gd name="connsiteX2694" fmla="*/ 49893 w 291971"/>
                  <a:gd name="connsiteY2694" fmla="*/ 263533 h 303204"/>
                  <a:gd name="connsiteX2695" fmla="*/ 47869 w 291971"/>
                  <a:gd name="connsiteY2695" fmla="*/ 268391 h 303204"/>
                  <a:gd name="connsiteX2696" fmla="*/ 45440 w 291971"/>
                  <a:gd name="connsiteY2696" fmla="*/ 270010 h 303204"/>
                  <a:gd name="connsiteX2697" fmla="*/ 44631 w 291971"/>
                  <a:gd name="connsiteY2697" fmla="*/ 269200 h 303204"/>
                  <a:gd name="connsiteX2698" fmla="*/ 44631 w 291971"/>
                  <a:gd name="connsiteY2698" fmla="*/ 263533 h 303204"/>
                  <a:gd name="connsiteX2699" fmla="*/ 43011 w 291971"/>
                  <a:gd name="connsiteY2699" fmla="*/ 263533 h 303204"/>
                  <a:gd name="connsiteX2700" fmla="*/ 40987 w 291971"/>
                  <a:gd name="connsiteY2700" fmla="*/ 262723 h 303204"/>
                  <a:gd name="connsiteX2701" fmla="*/ 36534 w 291971"/>
                  <a:gd name="connsiteY2701" fmla="*/ 265152 h 303204"/>
                  <a:gd name="connsiteX2702" fmla="*/ 32891 w 291971"/>
                  <a:gd name="connsiteY2702" fmla="*/ 272439 h 303204"/>
                  <a:gd name="connsiteX2703" fmla="*/ 35320 w 291971"/>
                  <a:gd name="connsiteY2703" fmla="*/ 274058 h 303204"/>
                  <a:gd name="connsiteX2704" fmla="*/ 45035 w 291971"/>
                  <a:gd name="connsiteY2704" fmla="*/ 274868 h 303204"/>
                  <a:gd name="connsiteX2705" fmla="*/ 65681 w 291971"/>
                  <a:gd name="connsiteY2705" fmla="*/ 270010 h 303204"/>
                  <a:gd name="connsiteX2706" fmla="*/ 87136 w 291971"/>
                  <a:gd name="connsiteY2706" fmla="*/ 263533 h 303204"/>
                  <a:gd name="connsiteX2707" fmla="*/ 91184 w 291971"/>
                  <a:gd name="connsiteY2707" fmla="*/ 261914 h 303204"/>
                  <a:gd name="connsiteX2708" fmla="*/ 92399 w 291971"/>
                  <a:gd name="connsiteY2708" fmla="*/ 259485 h 303204"/>
                  <a:gd name="connsiteX2709" fmla="*/ 92399 w 291971"/>
                  <a:gd name="connsiteY2709" fmla="*/ 258270 h 303204"/>
                  <a:gd name="connsiteX2710" fmla="*/ 93208 w 291971"/>
                  <a:gd name="connsiteY2710" fmla="*/ 253817 h 303204"/>
                  <a:gd name="connsiteX2711" fmla="*/ 91184 w 291971"/>
                  <a:gd name="connsiteY2711" fmla="*/ 251793 h 303204"/>
                  <a:gd name="connsiteX2712" fmla="*/ 87946 w 291971"/>
                  <a:gd name="connsiteY2712" fmla="*/ 249769 h 303204"/>
                  <a:gd name="connsiteX2713" fmla="*/ 85921 w 291971"/>
                  <a:gd name="connsiteY2713" fmla="*/ 248960 h 303204"/>
                  <a:gd name="connsiteX2714" fmla="*/ 125188 w 291971"/>
                  <a:gd name="connsiteY2714" fmla="*/ 257865 h 303204"/>
                  <a:gd name="connsiteX2715" fmla="*/ 123569 w 291971"/>
                  <a:gd name="connsiteY2715" fmla="*/ 257865 h 303204"/>
                  <a:gd name="connsiteX2716" fmla="*/ 117092 w 291971"/>
                  <a:gd name="connsiteY2716" fmla="*/ 259485 h 303204"/>
                  <a:gd name="connsiteX2717" fmla="*/ 115068 w 291971"/>
                  <a:gd name="connsiteY2717" fmla="*/ 259485 h 303204"/>
                  <a:gd name="connsiteX2718" fmla="*/ 115068 w 291971"/>
                  <a:gd name="connsiteY2718" fmla="*/ 261104 h 303204"/>
                  <a:gd name="connsiteX2719" fmla="*/ 119116 w 291971"/>
                  <a:gd name="connsiteY2719" fmla="*/ 260295 h 303204"/>
                  <a:gd name="connsiteX2720" fmla="*/ 119926 w 291971"/>
                  <a:gd name="connsiteY2720" fmla="*/ 262319 h 303204"/>
                  <a:gd name="connsiteX2721" fmla="*/ 121545 w 291971"/>
                  <a:gd name="connsiteY2721" fmla="*/ 267176 h 303204"/>
                  <a:gd name="connsiteX2722" fmla="*/ 121950 w 291971"/>
                  <a:gd name="connsiteY2722" fmla="*/ 269200 h 303204"/>
                  <a:gd name="connsiteX2723" fmla="*/ 123974 w 291971"/>
                  <a:gd name="connsiteY2723" fmla="*/ 269200 h 303204"/>
                  <a:gd name="connsiteX2724" fmla="*/ 123974 w 291971"/>
                  <a:gd name="connsiteY2724" fmla="*/ 267986 h 303204"/>
                  <a:gd name="connsiteX2725" fmla="*/ 123164 w 291971"/>
                  <a:gd name="connsiteY2725" fmla="*/ 265152 h 303204"/>
                  <a:gd name="connsiteX2726" fmla="*/ 121950 w 291971"/>
                  <a:gd name="connsiteY2726" fmla="*/ 261509 h 303204"/>
                  <a:gd name="connsiteX2727" fmla="*/ 121950 w 291971"/>
                  <a:gd name="connsiteY2727" fmla="*/ 258675 h 303204"/>
                  <a:gd name="connsiteX2728" fmla="*/ 125188 w 291971"/>
                  <a:gd name="connsiteY2728" fmla="*/ 258675 h 303204"/>
                  <a:gd name="connsiteX2729" fmla="*/ 125188 w 291971"/>
                  <a:gd name="connsiteY2729" fmla="*/ 257056 h 303204"/>
                  <a:gd name="connsiteX2730" fmla="*/ 112639 w 291971"/>
                  <a:gd name="connsiteY2730" fmla="*/ 262319 h 303204"/>
                  <a:gd name="connsiteX2731" fmla="*/ 112639 w 291971"/>
                  <a:gd name="connsiteY2731" fmla="*/ 260295 h 303204"/>
                  <a:gd name="connsiteX2732" fmla="*/ 111425 w 291971"/>
                  <a:gd name="connsiteY2732" fmla="*/ 260699 h 303204"/>
                  <a:gd name="connsiteX2733" fmla="*/ 108591 w 291971"/>
                  <a:gd name="connsiteY2733" fmla="*/ 261104 h 303204"/>
                  <a:gd name="connsiteX2734" fmla="*/ 106972 w 291971"/>
                  <a:gd name="connsiteY2734" fmla="*/ 261509 h 303204"/>
                  <a:gd name="connsiteX2735" fmla="*/ 108186 w 291971"/>
                  <a:gd name="connsiteY2735" fmla="*/ 266367 h 303204"/>
                  <a:gd name="connsiteX2736" fmla="*/ 109401 w 291971"/>
                  <a:gd name="connsiteY2736" fmla="*/ 271225 h 303204"/>
                  <a:gd name="connsiteX2737" fmla="*/ 110210 w 291971"/>
                  <a:gd name="connsiteY2737" fmla="*/ 272844 h 303204"/>
                  <a:gd name="connsiteX2738" fmla="*/ 112234 w 291971"/>
                  <a:gd name="connsiteY2738" fmla="*/ 272034 h 303204"/>
                  <a:gd name="connsiteX2739" fmla="*/ 115473 w 291971"/>
                  <a:gd name="connsiteY2739" fmla="*/ 271225 h 303204"/>
                  <a:gd name="connsiteX2740" fmla="*/ 116687 w 291971"/>
                  <a:gd name="connsiteY2740" fmla="*/ 268795 h 303204"/>
                  <a:gd name="connsiteX2741" fmla="*/ 112639 w 291971"/>
                  <a:gd name="connsiteY2741" fmla="*/ 270415 h 303204"/>
                  <a:gd name="connsiteX2742" fmla="*/ 111020 w 291971"/>
                  <a:gd name="connsiteY2742" fmla="*/ 267581 h 303204"/>
                  <a:gd name="connsiteX2743" fmla="*/ 112639 w 291971"/>
                  <a:gd name="connsiteY2743" fmla="*/ 266367 h 303204"/>
                  <a:gd name="connsiteX2744" fmla="*/ 113449 w 291971"/>
                  <a:gd name="connsiteY2744" fmla="*/ 265962 h 303204"/>
                  <a:gd name="connsiteX2745" fmla="*/ 114663 w 291971"/>
                  <a:gd name="connsiteY2745" fmla="*/ 265152 h 303204"/>
                  <a:gd name="connsiteX2746" fmla="*/ 114663 w 291971"/>
                  <a:gd name="connsiteY2746" fmla="*/ 264343 h 303204"/>
                  <a:gd name="connsiteX2747" fmla="*/ 111425 w 291971"/>
                  <a:gd name="connsiteY2747" fmla="*/ 265152 h 303204"/>
                  <a:gd name="connsiteX2748" fmla="*/ 109805 w 291971"/>
                  <a:gd name="connsiteY2748" fmla="*/ 261509 h 303204"/>
                  <a:gd name="connsiteX2749" fmla="*/ 113044 w 291971"/>
                  <a:gd name="connsiteY2749" fmla="*/ 261509 h 303204"/>
                  <a:gd name="connsiteX2750" fmla="*/ 96851 w 291971"/>
                  <a:gd name="connsiteY2750" fmla="*/ 265962 h 303204"/>
                  <a:gd name="connsiteX2751" fmla="*/ 96042 w 291971"/>
                  <a:gd name="connsiteY2751" fmla="*/ 265962 h 303204"/>
                  <a:gd name="connsiteX2752" fmla="*/ 95232 w 291971"/>
                  <a:gd name="connsiteY2752" fmla="*/ 265962 h 303204"/>
                  <a:gd name="connsiteX2753" fmla="*/ 96042 w 291971"/>
                  <a:gd name="connsiteY2753" fmla="*/ 267581 h 303204"/>
                  <a:gd name="connsiteX2754" fmla="*/ 97661 w 291971"/>
                  <a:gd name="connsiteY2754" fmla="*/ 272439 h 303204"/>
                  <a:gd name="connsiteX2755" fmla="*/ 97661 w 291971"/>
                  <a:gd name="connsiteY2755" fmla="*/ 275273 h 303204"/>
                  <a:gd name="connsiteX2756" fmla="*/ 96042 w 291971"/>
                  <a:gd name="connsiteY2756" fmla="*/ 276892 h 303204"/>
                  <a:gd name="connsiteX2757" fmla="*/ 91589 w 291971"/>
                  <a:gd name="connsiteY2757" fmla="*/ 274463 h 303204"/>
                  <a:gd name="connsiteX2758" fmla="*/ 89160 w 291971"/>
                  <a:gd name="connsiteY2758" fmla="*/ 268795 h 303204"/>
                  <a:gd name="connsiteX2759" fmla="*/ 88350 w 291971"/>
                  <a:gd name="connsiteY2759" fmla="*/ 267986 h 303204"/>
                  <a:gd name="connsiteX2760" fmla="*/ 87136 w 291971"/>
                  <a:gd name="connsiteY2760" fmla="*/ 267986 h 303204"/>
                  <a:gd name="connsiteX2761" fmla="*/ 87541 w 291971"/>
                  <a:gd name="connsiteY2761" fmla="*/ 270415 h 303204"/>
                  <a:gd name="connsiteX2762" fmla="*/ 89565 w 291971"/>
                  <a:gd name="connsiteY2762" fmla="*/ 275273 h 303204"/>
                  <a:gd name="connsiteX2763" fmla="*/ 91589 w 291971"/>
                  <a:gd name="connsiteY2763" fmla="*/ 278106 h 303204"/>
                  <a:gd name="connsiteX2764" fmla="*/ 99280 w 291971"/>
                  <a:gd name="connsiteY2764" fmla="*/ 273249 h 303204"/>
                  <a:gd name="connsiteX2765" fmla="*/ 97661 w 291971"/>
                  <a:gd name="connsiteY2765" fmla="*/ 268391 h 303204"/>
                  <a:gd name="connsiteX2766" fmla="*/ 97256 w 291971"/>
                  <a:gd name="connsiteY2766" fmla="*/ 266367 h 303204"/>
                  <a:gd name="connsiteX2767" fmla="*/ 82683 w 291971"/>
                  <a:gd name="connsiteY2767" fmla="*/ 270415 h 303204"/>
                  <a:gd name="connsiteX2768" fmla="*/ 76206 w 291971"/>
                  <a:gd name="connsiteY2768" fmla="*/ 272844 h 303204"/>
                  <a:gd name="connsiteX2769" fmla="*/ 79445 w 291971"/>
                  <a:gd name="connsiteY2769" fmla="*/ 281750 h 303204"/>
                  <a:gd name="connsiteX2770" fmla="*/ 79445 w 291971"/>
                  <a:gd name="connsiteY2770" fmla="*/ 283774 h 303204"/>
                  <a:gd name="connsiteX2771" fmla="*/ 85921 w 291971"/>
                  <a:gd name="connsiteY2771" fmla="*/ 281750 h 303204"/>
                  <a:gd name="connsiteX2772" fmla="*/ 85921 w 291971"/>
                  <a:gd name="connsiteY2772" fmla="*/ 280940 h 303204"/>
                  <a:gd name="connsiteX2773" fmla="*/ 85921 w 291971"/>
                  <a:gd name="connsiteY2773" fmla="*/ 279725 h 303204"/>
                  <a:gd name="connsiteX2774" fmla="*/ 81469 w 291971"/>
                  <a:gd name="connsiteY2774" fmla="*/ 281750 h 303204"/>
                  <a:gd name="connsiteX2775" fmla="*/ 80254 w 291971"/>
                  <a:gd name="connsiteY2775" fmla="*/ 278106 h 303204"/>
                  <a:gd name="connsiteX2776" fmla="*/ 83493 w 291971"/>
                  <a:gd name="connsiteY2776" fmla="*/ 276892 h 303204"/>
                  <a:gd name="connsiteX2777" fmla="*/ 83088 w 291971"/>
                  <a:gd name="connsiteY2777" fmla="*/ 275677 h 303204"/>
                  <a:gd name="connsiteX2778" fmla="*/ 79849 w 291971"/>
                  <a:gd name="connsiteY2778" fmla="*/ 276892 h 303204"/>
                  <a:gd name="connsiteX2779" fmla="*/ 78635 w 291971"/>
                  <a:gd name="connsiteY2779" fmla="*/ 273249 h 303204"/>
                  <a:gd name="connsiteX2780" fmla="*/ 81469 w 291971"/>
                  <a:gd name="connsiteY2780" fmla="*/ 273249 h 303204"/>
                  <a:gd name="connsiteX2781" fmla="*/ 82278 w 291971"/>
                  <a:gd name="connsiteY2781" fmla="*/ 271225 h 303204"/>
                  <a:gd name="connsiteX2782" fmla="*/ 74182 w 291971"/>
                  <a:gd name="connsiteY2782" fmla="*/ 284988 h 303204"/>
                  <a:gd name="connsiteX2783" fmla="*/ 73372 w 291971"/>
                  <a:gd name="connsiteY2783" fmla="*/ 282559 h 303204"/>
                  <a:gd name="connsiteX2784" fmla="*/ 71348 w 291971"/>
                  <a:gd name="connsiteY2784" fmla="*/ 275273 h 303204"/>
                  <a:gd name="connsiteX2785" fmla="*/ 70539 w 291971"/>
                  <a:gd name="connsiteY2785" fmla="*/ 273249 h 303204"/>
                  <a:gd name="connsiteX2786" fmla="*/ 68515 w 291971"/>
                  <a:gd name="connsiteY2786" fmla="*/ 274058 h 303204"/>
                  <a:gd name="connsiteX2787" fmla="*/ 69324 w 291971"/>
                  <a:gd name="connsiteY2787" fmla="*/ 276082 h 303204"/>
                  <a:gd name="connsiteX2788" fmla="*/ 70943 w 291971"/>
                  <a:gd name="connsiteY2788" fmla="*/ 280940 h 303204"/>
                  <a:gd name="connsiteX2789" fmla="*/ 72158 w 291971"/>
                  <a:gd name="connsiteY2789" fmla="*/ 284988 h 303204"/>
                  <a:gd name="connsiteX2790" fmla="*/ 72158 w 291971"/>
                  <a:gd name="connsiteY2790" fmla="*/ 284988 h 303204"/>
                  <a:gd name="connsiteX2791" fmla="*/ 74182 w 291971"/>
                  <a:gd name="connsiteY2791" fmla="*/ 284988 h 303204"/>
                  <a:gd name="connsiteX2792" fmla="*/ 64062 w 291971"/>
                  <a:gd name="connsiteY2792" fmla="*/ 287012 h 303204"/>
                  <a:gd name="connsiteX2793" fmla="*/ 64871 w 291971"/>
                  <a:gd name="connsiteY2793" fmla="*/ 286607 h 303204"/>
                  <a:gd name="connsiteX2794" fmla="*/ 63252 w 291971"/>
                  <a:gd name="connsiteY2794" fmla="*/ 278511 h 303204"/>
                  <a:gd name="connsiteX2795" fmla="*/ 60418 w 291971"/>
                  <a:gd name="connsiteY2795" fmla="*/ 277701 h 303204"/>
                  <a:gd name="connsiteX2796" fmla="*/ 57180 w 291971"/>
                  <a:gd name="connsiteY2796" fmla="*/ 277701 h 303204"/>
                  <a:gd name="connsiteX2797" fmla="*/ 54346 w 291971"/>
                  <a:gd name="connsiteY2797" fmla="*/ 278511 h 303204"/>
                  <a:gd name="connsiteX2798" fmla="*/ 55965 w 291971"/>
                  <a:gd name="connsiteY2798" fmla="*/ 284178 h 303204"/>
                  <a:gd name="connsiteX2799" fmla="*/ 56370 w 291971"/>
                  <a:gd name="connsiteY2799" fmla="*/ 287822 h 303204"/>
                  <a:gd name="connsiteX2800" fmla="*/ 56775 w 291971"/>
                  <a:gd name="connsiteY2800" fmla="*/ 289846 h 303204"/>
                  <a:gd name="connsiteX2801" fmla="*/ 57585 w 291971"/>
                  <a:gd name="connsiteY2801" fmla="*/ 289846 h 303204"/>
                  <a:gd name="connsiteX2802" fmla="*/ 60014 w 291971"/>
                  <a:gd name="connsiteY2802" fmla="*/ 289441 h 303204"/>
                  <a:gd name="connsiteX2803" fmla="*/ 63252 w 291971"/>
                  <a:gd name="connsiteY2803" fmla="*/ 287822 h 303204"/>
                  <a:gd name="connsiteX2804" fmla="*/ 63252 w 291971"/>
                  <a:gd name="connsiteY2804" fmla="*/ 287417 h 303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</a:cxnLst>
                <a:rect l="l" t="t" r="r" b="b"/>
                <a:pathLst>
                  <a:path w="291971" h="303204">
                    <a:moveTo>
                      <a:pt x="182267" y="2024"/>
                    </a:moveTo>
                    <a:lnTo>
                      <a:pt x="182267" y="2024"/>
                    </a:lnTo>
                    <a:cubicBezTo>
                      <a:pt x="182267" y="3643"/>
                      <a:pt x="180648" y="5667"/>
                      <a:pt x="180243" y="6882"/>
                    </a:cubicBezTo>
                    <a:lnTo>
                      <a:pt x="182267" y="5667"/>
                    </a:lnTo>
                    <a:cubicBezTo>
                      <a:pt x="183076" y="4858"/>
                      <a:pt x="183481" y="4453"/>
                      <a:pt x="184291" y="4858"/>
                    </a:cubicBezTo>
                    <a:cubicBezTo>
                      <a:pt x="185101" y="5263"/>
                      <a:pt x="185101" y="5667"/>
                      <a:pt x="185101" y="5667"/>
                    </a:cubicBezTo>
                    <a:lnTo>
                      <a:pt x="185101" y="16597"/>
                    </a:lnTo>
                    <a:cubicBezTo>
                      <a:pt x="185101" y="17407"/>
                      <a:pt x="183076" y="16597"/>
                      <a:pt x="182672" y="16597"/>
                    </a:cubicBezTo>
                    <a:cubicBezTo>
                      <a:pt x="182672" y="16597"/>
                      <a:pt x="182672" y="17002"/>
                      <a:pt x="182672" y="17407"/>
                    </a:cubicBezTo>
                    <a:cubicBezTo>
                      <a:pt x="182672" y="18217"/>
                      <a:pt x="182672" y="19026"/>
                      <a:pt x="182672" y="19836"/>
                    </a:cubicBezTo>
                    <a:cubicBezTo>
                      <a:pt x="182672" y="20645"/>
                      <a:pt x="183076" y="20241"/>
                      <a:pt x="183481" y="20645"/>
                    </a:cubicBezTo>
                    <a:cubicBezTo>
                      <a:pt x="183481" y="21050"/>
                      <a:pt x="183886" y="21860"/>
                      <a:pt x="184291" y="22670"/>
                    </a:cubicBezTo>
                    <a:cubicBezTo>
                      <a:pt x="185101" y="24694"/>
                      <a:pt x="185910" y="26718"/>
                      <a:pt x="185101" y="28742"/>
                    </a:cubicBezTo>
                    <a:cubicBezTo>
                      <a:pt x="185910" y="28742"/>
                      <a:pt x="185910" y="28742"/>
                      <a:pt x="186315" y="28337"/>
                    </a:cubicBezTo>
                    <a:cubicBezTo>
                      <a:pt x="189554" y="27122"/>
                      <a:pt x="192792" y="25908"/>
                      <a:pt x="195626" y="28337"/>
                    </a:cubicBezTo>
                    <a:cubicBezTo>
                      <a:pt x="198459" y="30766"/>
                      <a:pt x="196435" y="29551"/>
                      <a:pt x="196840" y="29551"/>
                    </a:cubicBezTo>
                    <a:cubicBezTo>
                      <a:pt x="198055" y="29956"/>
                      <a:pt x="199674" y="29147"/>
                      <a:pt x="201293" y="30361"/>
                    </a:cubicBezTo>
                    <a:cubicBezTo>
                      <a:pt x="202912" y="31575"/>
                      <a:pt x="202507" y="31980"/>
                      <a:pt x="203317" y="32385"/>
                    </a:cubicBezTo>
                    <a:cubicBezTo>
                      <a:pt x="204127" y="32790"/>
                      <a:pt x="205341" y="32385"/>
                      <a:pt x="206556" y="32790"/>
                    </a:cubicBezTo>
                    <a:cubicBezTo>
                      <a:pt x="207770" y="33195"/>
                      <a:pt x="208175" y="34409"/>
                      <a:pt x="209389" y="35219"/>
                    </a:cubicBezTo>
                    <a:cubicBezTo>
                      <a:pt x="210604" y="36028"/>
                      <a:pt x="211009" y="35624"/>
                      <a:pt x="211818" y="36028"/>
                    </a:cubicBezTo>
                    <a:cubicBezTo>
                      <a:pt x="212628" y="36433"/>
                      <a:pt x="213842" y="37243"/>
                      <a:pt x="214247" y="38052"/>
                    </a:cubicBezTo>
                    <a:cubicBezTo>
                      <a:pt x="214652" y="38862"/>
                      <a:pt x="214247" y="39267"/>
                      <a:pt x="215057" y="39672"/>
                    </a:cubicBezTo>
                    <a:cubicBezTo>
                      <a:pt x="215866" y="40076"/>
                      <a:pt x="217081" y="39672"/>
                      <a:pt x="218295" y="40886"/>
                    </a:cubicBezTo>
                    <a:cubicBezTo>
                      <a:pt x="219510" y="42100"/>
                      <a:pt x="219510" y="43315"/>
                      <a:pt x="220319" y="44125"/>
                    </a:cubicBezTo>
                    <a:cubicBezTo>
                      <a:pt x="221129" y="44934"/>
                      <a:pt x="222343" y="45339"/>
                      <a:pt x="223153" y="46149"/>
                    </a:cubicBezTo>
                    <a:cubicBezTo>
                      <a:pt x="223963" y="46958"/>
                      <a:pt x="224367" y="48578"/>
                      <a:pt x="224772" y="49387"/>
                    </a:cubicBezTo>
                    <a:cubicBezTo>
                      <a:pt x="225177" y="50197"/>
                      <a:pt x="226796" y="50602"/>
                      <a:pt x="227201" y="51006"/>
                    </a:cubicBezTo>
                    <a:cubicBezTo>
                      <a:pt x="227606" y="51411"/>
                      <a:pt x="228416" y="53435"/>
                      <a:pt x="228416" y="53435"/>
                    </a:cubicBezTo>
                    <a:cubicBezTo>
                      <a:pt x="228416" y="53840"/>
                      <a:pt x="228416" y="54245"/>
                      <a:pt x="228416" y="54650"/>
                    </a:cubicBezTo>
                    <a:cubicBezTo>
                      <a:pt x="228416" y="55055"/>
                      <a:pt x="230440" y="55864"/>
                      <a:pt x="230844" y="56674"/>
                    </a:cubicBezTo>
                    <a:cubicBezTo>
                      <a:pt x="231654" y="57888"/>
                      <a:pt x="231654" y="58698"/>
                      <a:pt x="231654" y="59912"/>
                    </a:cubicBezTo>
                    <a:cubicBezTo>
                      <a:pt x="231654" y="61127"/>
                      <a:pt x="232059" y="60722"/>
                      <a:pt x="232464" y="61127"/>
                    </a:cubicBezTo>
                    <a:cubicBezTo>
                      <a:pt x="235297" y="63556"/>
                      <a:pt x="235297" y="67199"/>
                      <a:pt x="232868" y="70437"/>
                    </a:cubicBezTo>
                    <a:cubicBezTo>
                      <a:pt x="234083" y="72057"/>
                      <a:pt x="234488" y="73271"/>
                      <a:pt x="233678" y="75295"/>
                    </a:cubicBezTo>
                    <a:cubicBezTo>
                      <a:pt x="232868" y="77319"/>
                      <a:pt x="230035" y="80558"/>
                      <a:pt x="229630" y="82987"/>
                    </a:cubicBezTo>
                    <a:cubicBezTo>
                      <a:pt x="229225" y="85415"/>
                      <a:pt x="229630" y="84606"/>
                      <a:pt x="229225" y="85415"/>
                    </a:cubicBezTo>
                    <a:cubicBezTo>
                      <a:pt x="228820" y="86225"/>
                      <a:pt x="227606" y="86630"/>
                      <a:pt x="227201" y="87035"/>
                    </a:cubicBezTo>
                    <a:cubicBezTo>
                      <a:pt x="226796" y="87440"/>
                      <a:pt x="227201" y="88249"/>
                      <a:pt x="226796" y="89059"/>
                    </a:cubicBezTo>
                    <a:cubicBezTo>
                      <a:pt x="225987" y="91083"/>
                      <a:pt x="223558" y="94726"/>
                      <a:pt x="223963" y="96750"/>
                    </a:cubicBezTo>
                    <a:cubicBezTo>
                      <a:pt x="224367" y="98774"/>
                      <a:pt x="223963" y="99179"/>
                      <a:pt x="223963" y="100798"/>
                    </a:cubicBezTo>
                    <a:cubicBezTo>
                      <a:pt x="223963" y="102418"/>
                      <a:pt x="224367" y="102822"/>
                      <a:pt x="222748" y="104037"/>
                    </a:cubicBezTo>
                    <a:cubicBezTo>
                      <a:pt x="221129" y="105251"/>
                      <a:pt x="220724" y="105251"/>
                      <a:pt x="219915" y="106061"/>
                    </a:cubicBezTo>
                    <a:cubicBezTo>
                      <a:pt x="219105" y="106870"/>
                      <a:pt x="219105" y="106870"/>
                      <a:pt x="219105" y="107680"/>
                    </a:cubicBezTo>
                    <a:cubicBezTo>
                      <a:pt x="219915" y="107680"/>
                      <a:pt x="221939" y="108490"/>
                      <a:pt x="222343" y="108895"/>
                    </a:cubicBezTo>
                    <a:cubicBezTo>
                      <a:pt x="222748" y="109299"/>
                      <a:pt x="222343" y="110919"/>
                      <a:pt x="222748" y="111728"/>
                    </a:cubicBezTo>
                    <a:cubicBezTo>
                      <a:pt x="223153" y="112538"/>
                      <a:pt x="223153" y="112538"/>
                      <a:pt x="223153" y="112943"/>
                    </a:cubicBezTo>
                    <a:cubicBezTo>
                      <a:pt x="223153" y="114157"/>
                      <a:pt x="223153" y="115776"/>
                      <a:pt x="222748" y="116991"/>
                    </a:cubicBezTo>
                    <a:cubicBezTo>
                      <a:pt x="222343" y="118205"/>
                      <a:pt x="221534" y="119420"/>
                      <a:pt x="221129" y="121039"/>
                    </a:cubicBezTo>
                    <a:cubicBezTo>
                      <a:pt x="220724" y="122658"/>
                      <a:pt x="221129" y="122658"/>
                      <a:pt x="221129" y="123063"/>
                    </a:cubicBezTo>
                    <a:cubicBezTo>
                      <a:pt x="221939" y="123063"/>
                      <a:pt x="222343" y="124277"/>
                      <a:pt x="223558" y="124277"/>
                    </a:cubicBezTo>
                    <a:cubicBezTo>
                      <a:pt x="224772" y="124277"/>
                      <a:pt x="223963" y="124277"/>
                      <a:pt x="224367" y="124277"/>
                    </a:cubicBezTo>
                    <a:cubicBezTo>
                      <a:pt x="226796" y="124277"/>
                      <a:pt x="230035" y="124682"/>
                      <a:pt x="232464" y="125492"/>
                    </a:cubicBezTo>
                    <a:cubicBezTo>
                      <a:pt x="234892" y="126302"/>
                      <a:pt x="234083" y="126706"/>
                      <a:pt x="233273" y="127921"/>
                    </a:cubicBezTo>
                    <a:cubicBezTo>
                      <a:pt x="232464" y="127921"/>
                      <a:pt x="231654" y="127516"/>
                      <a:pt x="230440" y="127111"/>
                    </a:cubicBezTo>
                    <a:cubicBezTo>
                      <a:pt x="229225" y="126706"/>
                      <a:pt x="229225" y="127111"/>
                      <a:pt x="228820" y="126706"/>
                    </a:cubicBezTo>
                    <a:cubicBezTo>
                      <a:pt x="228011" y="126706"/>
                      <a:pt x="226796" y="125087"/>
                      <a:pt x="225987" y="126302"/>
                    </a:cubicBezTo>
                    <a:cubicBezTo>
                      <a:pt x="226391" y="126302"/>
                      <a:pt x="225987" y="127111"/>
                      <a:pt x="226796" y="127111"/>
                    </a:cubicBezTo>
                    <a:cubicBezTo>
                      <a:pt x="227606" y="127111"/>
                      <a:pt x="228416" y="127111"/>
                      <a:pt x="228820" y="127111"/>
                    </a:cubicBezTo>
                    <a:cubicBezTo>
                      <a:pt x="228820" y="128326"/>
                      <a:pt x="228820" y="129540"/>
                      <a:pt x="229225" y="130755"/>
                    </a:cubicBezTo>
                    <a:cubicBezTo>
                      <a:pt x="229630" y="131969"/>
                      <a:pt x="230035" y="131564"/>
                      <a:pt x="230035" y="131564"/>
                    </a:cubicBezTo>
                    <a:cubicBezTo>
                      <a:pt x="231249" y="133588"/>
                      <a:pt x="232868" y="135612"/>
                      <a:pt x="234083" y="137636"/>
                    </a:cubicBezTo>
                    <a:cubicBezTo>
                      <a:pt x="235297" y="139660"/>
                      <a:pt x="234488" y="138851"/>
                      <a:pt x="235297" y="139255"/>
                    </a:cubicBezTo>
                    <a:cubicBezTo>
                      <a:pt x="236107" y="139255"/>
                      <a:pt x="235702" y="138041"/>
                      <a:pt x="235297" y="137636"/>
                    </a:cubicBezTo>
                    <a:cubicBezTo>
                      <a:pt x="235297" y="136827"/>
                      <a:pt x="235297" y="135612"/>
                      <a:pt x="236107" y="135612"/>
                    </a:cubicBezTo>
                    <a:cubicBezTo>
                      <a:pt x="236916" y="135612"/>
                      <a:pt x="237321" y="135612"/>
                      <a:pt x="237321" y="136017"/>
                    </a:cubicBezTo>
                    <a:cubicBezTo>
                      <a:pt x="237321" y="136422"/>
                      <a:pt x="237726" y="137231"/>
                      <a:pt x="237726" y="137636"/>
                    </a:cubicBezTo>
                    <a:lnTo>
                      <a:pt x="238131" y="137636"/>
                    </a:lnTo>
                    <a:cubicBezTo>
                      <a:pt x="238131" y="136827"/>
                      <a:pt x="237321" y="133183"/>
                      <a:pt x="236916" y="132374"/>
                    </a:cubicBezTo>
                    <a:cubicBezTo>
                      <a:pt x="236512" y="131564"/>
                      <a:pt x="236107" y="131159"/>
                      <a:pt x="236512" y="130350"/>
                    </a:cubicBezTo>
                    <a:cubicBezTo>
                      <a:pt x="238941" y="129135"/>
                      <a:pt x="238131" y="130350"/>
                      <a:pt x="238941" y="131564"/>
                    </a:cubicBezTo>
                    <a:cubicBezTo>
                      <a:pt x="239750" y="132779"/>
                      <a:pt x="240155" y="135207"/>
                      <a:pt x="240965" y="136422"/>
                    </a:cubicBezTo>
                    <a:cubicBezTo>
                      <a:pt x="241774" y="137636"/>
                      <a:pt x="241370" y="137231"/>
                      <a:pt x="241774" y="136827"/>
                    </a:cubicBezTo>
                    <a:cubicBezTo>
                      <a:pt x="242989" y="135612"/>
                      <a:pt x="240965" y="134803"/>
                      <a:pt x="241774" y="133588"/>
                    </a:cubicBezTo>
                    <a:cubicBezTo>
                      <a:pt x="242179" y="133183"/>
                      <a:pt x="245418" y="135612"/>
                      <a:pt x="246227" y="135612"/>
                    </a:cubicBezTo>
                    <a:cubicBezTo>
                      <a:pt x="246632" y="134398"/>
                      <a:pt x="246227" y="133588"/>
                      <a:pt x="246227" y="132779"/>
                    </a:cubicBezTo>
                    <a:cubicBezTo>
                      <a:pt x="246227" y="131969"/>
                      <a:pt x="246227" y="130755"/>
                      <a:pt x="246227" y="129945"/>
                    </a:cubicBezTo>
                    <a:cubicBezTo>
                      <a:pt x="246227" y="129135"/>
                      <a:pt x="247037" y="129135"/>
                      <a:pt x="247846" y="129945"/>
                    </a:cubicBezTo>
                    <a:cubicBezTo>
                      <a:pt x="247846" y="130350"/>
                      <a:pt x="247846" y="130755"/>
                      <a:pt x="247846" y="131564"/>
                    </a:cubicBezTo>
                    <a:cubicBezTo>
                      <a:pt x="247846" y="133588"/>
                      <a:pt x="247846" y="136017"/>
                      <a:pt x="250680" y="134803"/>
                    </a:cubicBezTo>
                    <a:cubicBezTo>
                      <a:pt x="253514" y="133588"/>
                      <a:pt x="251895" y="133993"/>
                      <a:pt x="252300" y="133588"/>
                    </a:cubicBezTo>
                    <a:cubicBezTo>
                      <a:pt x="252300" y="132779"/>
                      <a:pt x="252300" y="130755"/>
                      <a:pt x="253109" y="129945"/>
                    </a:cubicBezTo>
                    <a:cubicBezTo>
                      <a:pt x="253919" y="129135"/>
                      <a:pt x="255538" y="127111"/>
                      <a:pt x="256752" y="127111"/>
                    </a:cubicBezTo>
                    <a:cubicBezTo>
                      <a:pt x="257967" y="127111"/>
                      <a:pt x="258776" y="127111"/>
                      <a:pt x="259991" y="126706"/>
                    </a:cubicBezTo>
                    <a:lnTo>
                      <a:pt x="263634" y="127516"/>
                    </a:lnTo>
                    <a:cubicBezTo>
                      <a:pt x="263634" y="127516"/>
                      <a:pt x="263229" y="127921"/>
                      <a:pt x="262825" y="127921"/>
                    </a:cubicBezTo>
                    <a:cubicBezTo>
                      <a:pt x="261205" y="128326"/>
                      <a:pt x="259181" y="128326"/>
                      <a:pt x="257562" y="129135"/>
                    </a:cubicBezTo>
                    <a:cubicBezTo>
                      <a:pt x="255943" y="129945"/>
                      <a:pt x="253919" y="131969"/>
                      <a:pt x="253514" y="133993"/>
                    </a:cubicBezTo>
                    <a:cubicBezTo>
                      <a:pt x="253109" y="136017"/>
                      <a:pt x="253514" y="135612"/>
                      <a:pt x="253109" y="135612"/>
                    </a:cubicBezTo>
                    <a:cubicBezTo>
                      <a:pt x="252704" y="135612"/>
                      <a:pt x="252300" y="135612"/>
                      <a:pt x="251895" y="135612"/>
                    </a:cubicBezTo>
                    <a:cubicBezTo>
                      <a:pt x="247037" y="136422"/>
                      <a:pt x="242989" y="139255"/>
                      <a:pt x="238131" y="140470"/>
                    </a:cubicBezTo>
                    <a:cubicBezTo>
                      <a:pt x="233273" y="141685"/>
                      <a:pt x="236512" y="140875"/>
                      <a:pt x="236107" y="140875"/>
                    </a:cubicBezTo>
                    <a:cubicBezTo>
                      <a:pt x="235702" y="140875"/>
                      <a:pt x="234892" y="140875"/>
                      <a:pt x="234488" y="140875"/>
                    </a:cubicBezTo>
                    <a:cubicBezTo>
                      <a:pt x="233273" y="140875"/>
                      <a:pt x="232464" y="142494"/>
                      <a:pt x="231249" y="142899"/>
                    </a:cubicBezTo>
                    <a:cubicBezTo>
                      <a:pt x="231249" y="143709"/>
                      <a:pt x="230035" y="144518"/>
                      <a:pt x="229630" y="145328"/>
                    </a:cubicBezTo>
                    <a:cubicBezTo>
                      <a:pt x="229225" y="146137"/>
                      <a:pt x="229630" y="148566"/>
                      <a:pt x="229630" y="149781"/>
                    </a:cubicBezTo>
                    <a:cubicBezTo>
                      <a:pt x="229630" y="152614"/>
                      <a:pt x="228820" y="155448"/>
                      <a:pt x="228416" y="158282"/>
                    </a:cubicBezTo>
                    <a:cubicBezTo>
                      <a:pt x="228011" y="161115"/>
                      <a:pt x="228416" y="159496"/>
                      <a:pt x="228416" y="160306"/>
                    </a:cubicBezTo>
                    <a:cubicBezTo>
                      <a:pt x="228416" y="161925"/>
                      <a:pt x="226391" y="164759"/>
                      <a:pt x="225987" y="166783"/>
                    </a:cubicBezTo>
                    <a:cubicBezTo>
                      <a:pt x="225987" y="168807"/>
                      <a:pt x="226391" y="169212"/>
                      <a:pt x="227201" y="170426"/>
                    </a:cubicBezTo>
                    <a:cubicBezTo>
                      <a:pt x="228011" y="171640"/>
                      <a:pt x="228416" y="173260"/>
                      <a:pt x="228416" y="174070"/>
                    </a:cubicBezTo>
                    <a:cubicBezTo>
                      <a:pt x="228416" y="174879"/>
                      <a:pt x="228416" y="176094"/>
                      <a:pt x="228416" y="176903"/>
                    </a:cubicBezTo>
                    <a:cubicBezTo>
                      <a:pt x="228416" y="177713"/>
                      <a:pt x="229630" y="178927"/>
                      <a:pt x="229630" y="178927"/>
                    </a:cubicBezTo>
                    <a:cubicBezTo>
                      <a:pt x="230440" y="179737"/>
                      <a:pt x="231249" y="180546"/>
                      <a:pt x="232059" y="181356"/>
                    </a:cubicBezTo>
                    <a:cubicBezTo>
                      <a:pt x="232868" y="182166"/>
                      <a:pt x="233678" y="182975"/>
                      <a:pt x="234488" y="183380"/>
                    </a:cubicBezTo>
                    <a:cubicBezTo>
                      <a:pt x="235297" y="183785"/>
                      <a:pt x="234488" y="183785"/>
                      <a:pt x="234488" y="184190"/>
                    </a:cubicBezTo>
                    <a:cubicBezTo>
                      <a:pt x="235297" y="185404"/>
                      <a:pt x="236107" y="184190"/>
                      <a:pt x="236512" y="184595"/>
                    </a:cubicBezTo>
                    <a:cubicBezTo>
                      <a:pt x="237726" y="186214"/>
                      <a:pt x="239750" y="185404"/>
                      <a:pt x="241774" y="185809"/>
                    </a:cubicBezTo>
                    <a:cubicBezTo>
                      <a:pt x="243798" y="186214"/>
                      <a:pt x="242584" y="185809"/>
                      <a:pt x="242989" y="185809"/>
                    </a:cubicBezTo>
                    <a:cubicBezTo>
                      <a:pt x="244203" y="185809"/>
                      <a:pt x="245013" y="185809"/>
                      <a:pt x="246227" y="185809"/>
                    </a:cubicBezTo>
                    <a:lnTo>
                      <a:pt x="246227" y="193095"/>
                    </a:lnTo>
                    <a:cubicBezTo>
                      <a:pt x="246227" y="193095"/>
                      <a:pt x="245822" y="194715"/>
                      <a:pt x="245822" y="194715"/>
                    </a:cubicBezTo>
                    <a:cubicBezTo>
                      <a:pt x="245822" y="195120"/>
                      <a:pt x="244608" y="196334"/>
                      <a:pt x="244203" y="196739"/>
                    </a:cubicBezTo>
                    <a:cubicBezTo>
                      <a:pt x="240965" y="199168"/>
                      <a:pt x="237726" y="196739"/>
                      <a:pt x="236512" y="193500"/>
                    </a:cubicBezTo>
                    <a:cubicBezTo>
                      <a:pt x="235297" y="190262"/>
                      <a:pt x="236512" y="191071"/>
                      <a:pt x="236512" y="189857"/>
                    </a:cubicBezTo>
                    <a:cubicBezTo>
                      <a:pt x="236512" y="188643"/>
                      <a:pt x="234083" y="189857"/>
                      <a:pt x="233273" y="188643"/>
                    </a:cubicBezTo>
                    <a:cubicBezTo>
                      <a:pt x="232464" y="187428"/>
                      <a:pt x="233273" y="187833"/>
                      <a:pt x="233273" y="187428"/>
                    </a:cubicBezTo>
                    <a:cubicBezTo>
                      <a:pt x="233273" y="186214"/>
                      <a:pt x="233273" y="185404"/>
                      <a:pt x="233273" y="184190"/>
                    </a:cubicBezTo>
                    <a:cubicBezTo>
                      <a:pt x="233273" y="182975"/>
                      <a:pt x="232464" y="182570"/>
                      <a:pt x="232059" y="183380"/>
                    </a:cubicBezTo>
                    <a:cubicBezTo>
                      <a:pt x="231654" y="184190"/>
                      <a:pt x="232059" y="186214"/>
                      <a:pt x="232059" y="187023"/>
                    </a:cubicBezTo>
                    <a:cubicBezTo>
                      <a:pt x="232059" y="192691"/>
                      <a:pt x="230440" y="199977"/>
                      <a:pt x="228820" y="206050"/>
                    </a:cubicBezTo>
                    <a:cubicBezTo>
                      <a:pt x="227201" y="212122"/>
                      <a:pt x="224772" y="219004"/>
                      <a:pt x="221129" y="222647"/>
                    </a:cubicBezTo>
                    <a:cubicBezTo>
                      <a:pt x="217486" y="226290"/>
                      <a:pt x="217890" y="225885"/>
                      <a:pt x="216271" y="227100"/>
                    </a:cubicBezTo>
                    <a:cubicBezTo>
                      <a:pt x="211413" y="231553"/>
                      <a:pt x="206151" y="234791"/>
                      <a:pt x="200079" y="238435"/>
                    </a:cubicBezTo>
                    <a:cubicBezTo>
                      <a:pt x="194006" y="242078"/>
                      <a:pt x="196031" y="240459"/>
                      <a:pt x="194411" y="241268"/>
                    </a:cubicBezTo>
                    <a:cubicBezTo>
                      <a:pt x="191173" y="243292"/>
                      <a:pt x="189554" y="246936"/>
                      <a:pt x="188339" y="250174"/>
                    </a:cubicBezTo>
                    <a:cubicBezTo>
                      <a:pt x="188339" y="251389"/>
                      <a:pt x="187125" y="253008"/>
                      <a:pt x="187125" y="254222"/>
                    </a:cubicBezTo>
                    <a:cubicBezTo>
                      <a:pt x="187125" y="255437"/>
                      <a:pt x="188744" y="255032"/>
                      <a:pt x="189554" y="255437"/>
                    </a:cubicBezTo>
                    <a:cubicBezTo>
                      <a:pt x="198055" y="257865"/>
                      <a:pt x="206556" y="253817"/>
                      <a:pt x="213437" y="249365"/>
                    </a:cubicBezTo>
                    <a:cubicBezTo>
                      <a:pt x="220319" y="244912"/>
                      <a:pt x="220724" y="244102"/>
                      <a:pt x="224367" y="241268"/>
                    </a:cubicBezTo>
                    <a:cubicBezTo>
                      <a:pt x="228011" y="238435"/>
                      <a:pt x="226391" y="239649"/>
                      <a:pt x="227201" y="238840"/>
                    </a:cubicBezTo>
                    <a:cubicBezTo>
                      <a:pt x="234892" y="231148"/>
                      <a:pt x="241370" y="221028"/>
                      <a:pt x="244608" y="210503"/>
                    </a:cubicBezTo>
                    <a:cubicBezTo>
                      <a:pt x="247846" y="199977"/>
                      <a:pt x="249466" y="189857"/>
                      <a:pt x="247846" y="179332"/>
                    </a:cubicBezTo>
                    <a:cubicBezTo>
                      <a:pt x="246227" y="168807"/>
                      <a:pt x="247846" y="178118"/>
                      <a:pt x="247846" y="177713"/>
                    </a:cubicBezTo>
                    <a:cubicBezTo>
                      <a:pt x="247037" y="174474"/>
                      <a:pt x="246632" y="170831"/>
                      <a:pt x="245822" y="167592"/>
                    </a:cubicBezTo>
                    <a:cubicBezTo>
                      <a:pt x="244608" y="162330"/>
                      <a:pt x="242179" y="157067"/>
                      <a:pt x="239346" y="152614"/>
                    </a:cubicBezTo>
                    <a:cubicBezTo>
                      <a:pt x="236512" y="148161"/>
                      <a:pt x="238536" y="150995"/>
                      <a:pt x="237726" y="151400"/>
                    </a:cubicBezTo>
                    <a:cubicBezTo>
                      <a:pt x="237726" y="152210"/>
                      <a:pt x="238536" y="153019"/>
                      <a:pt x="238131" y="153829"/>
                    </a:cubicBezTo>
                    <a:cubicBezTo>
                      <a:pt x="237726" y="154638"/>
                      <a:pt x="236107" y="155043"/>
                      <a:pt x="235702" y="155448"/>
                    </a:cubicBezTo>
                    <a:cubicBezTo>
                      <a:pt x="234892" y="156662"/>
                      <a:pt x="234892" y="157472"/>
                      <a:pt x="235702" y="158282"/>
                    </a:cubicBezTo>
                    <a:cubicBezTo>
                      <a:pt x="236512" y="159091"/>
                      <a:pt x="238131" y="160306"/>
                      <a:pt x="238941" y="160710"/>
                    </a:cubicBezTo>
                    <a:cubicBezTo>
                      <a:pt x="239750" y="161115"/>
                      <a:pt x="240155" y="161115"/>
                      <a:pt x="240965" y="160710"/>
                    </a:cubicBezTo>
                    <a:lnTo>
                      <a:pt x="240965" y="160710"/>
                    </a:lnTo>
                    <a:cubicBezTo>
                      <a:pt x="241774" y="161925"/>
                      <a:pt x="242989" y="163140"/>
                      <a:pt x="242584" y="164354"/>
                    </a:cubicBezTo>
                    <a:cubicBezTo>
                      <a:pt x="242179" y="165568"/>
                      <a:pt x="240965" y="167592"/>
                      <a:pt x="241370" y="169212"/>
                    </a:cubicBezTo>
                    <a:cubicBezTo>
                      <a:pt x="241774" y="170831"/>
                      <a:pt x="242989" y="170426"/>
                      <a:pt x="243394" y="170831"/>
                    </a:cubicBezTo>
                    <a:cubicBezTo>
                      <a:pt x="244608" y="171640"/>
                      <a:pt x="245013" y="173665"/>
                      <a:pt x="245013" y="174879"/>
                    </a:cubicBezTo>
                    <a:lnTo>
                      <a:pt x="242584" y="174070"/>
                    </a:lnTo>
                    <a:cubicBezTo>
                      <a:pt x="241370" y="173665"/>
                      <a:pt x="240155" y="172450"/>
                      <a:pt x="238941" y="172450"/>
                    </a:cubicBezTo>
                    <a:cubicBezTo>
                      <a:pt x="238941" y="172450"/>
                      <a:pt x="239750" y="175689"/>
                      <a:pt x="239750" y="176094"/>
                    </a:cubicBezTo>
                    <a:cubicBezTo>
                      <a:pt x="239750" y="177713"/>
                      <a:pt x="240155" y="180951"/>
                      <a:pt x="239750" y="182570"/>
                    </a:cubicBezTo>
                    <a:cubicBezTo>
                      <a:pt x="239346" y="184190"/>
                      <a:pt x="238941" y="183785"/>
                      <a:pt x="238941" y="184190"/>
                    </a:cubicBezTo>
                    <a:lnTo>
                      <a:pt x="238131" y="184190"/>
                    </a:lnTo>
                    <a:cubicBezTo>
                      <a:pt x="237321" y="184190"/>
                      <a:pt x="236916" y="183380"/>
                      <a:pt x="236107" y="182975"/>
                    </a:cubicBezTo>
                    <a:cubicBezTo>
                      <a:pt x="232868" y="180142"/>
                      <a:pt x="228820" y="176498"/>
                      <a:pt x="228416" y="172045"/>
                    </a:cubicBezTo>
                    <a:cubicBezTo>
                      <a:pt x="228011" y="167592"/>
                      <a:pt x="228416" y="171236"/>
                      <a:pt x="228416" y="171236"/>
                    </a:cubicBezTo>
                    <a:cubicBezTo>
                      <a:pt x="228416" y="171236"/>
                      <a:pt x="229225" y="172045"/>
                      <a:pt x="229630" y="172450"/>
                    </a:cubicBezTo>
                    <a:cubicBezTo>
                      <a:pt x="230035" y="173260"/>
                      <a:pt x="230035" y="174070"/>
                      <a:pt x="230440" y="174474"/>
                    </a:cubicBezTo>
                    <a:cubicBezTo>
                      <a:pt x="230844" y="174879"/>
                      <a:pt x="231654" y="176094"/>
                      <a:pt x="231654" y="176903"/>
                    </a:cubicBezTo>
                    <a:cubicBezTo>
                      <a:pt x="231654" y="176903"/>
                      <a:pt x="233273" y="175284"/>
                      <a:pt x="233273" y="175284"/>
                    </a:cubicBezTo>
                    <a:cubicBezTo>
                      <a:pt x="233678" y="174474"/>
                      <a:pt x="234892" y="171236"/>
                      <a:pt x="234892" y="170426"/>
                    </a:cubicBezTo>
                    <a:cubicBezTo>
                      <a:pt x="234892" y="169616"/>
                      <a:pt x="234892" y="169616"/>
                      <a:pt x="234892" y="169212"/>
                    </a:cubicBezTo>
                    <a:cubicBezTo>
                      <a:pt x="233678" y="169616"/>
                      <a:pt x="232868" y="167997"/>
                      <a:pt x="232464" y="167997"/>
                    </a:cubicBezTo>
                    <a:cubicBezTo>
                      <a:pt x="232059" y="167997"/>
                      <a:pt x="229630" y="168807"/>
                      <a:pt x="229225" y="167997"/>
                    </a:cubicBezTo>
                    <a:cubicBezTo>
                      <a:pt x="228820" y="167188"/>
                      <a:pt x="229630" y="167592"/>
                      <a:pt x="230440" y="167188"/>
                    </a:cubicBezTo>
                    <a:cubicBezTo>
                      <a:pt x="231249" y="166783"/>
                      <a:pt x="232464" y="166378"/>
                      <a:pt x="232464" y="165973"/>
                    </a:cubicBezTo>
                    <a:cubicBezTo>
                      <a:pt x="232464" y="164759"/>
                      <a:pt x="232464" y="163544"/>
                      <a:pt x="232059" y="162735"/>
                    </a:cubicBezTo>
                    <a:cubicBezTo>
                      <a:pt x="232059" y="159901"/>
                      <a:pt x="232059" y="158282"/>
                      <a:pt x="232464" y="155448"/>
                    </a:cubicBezTo>
                    <a:cubicBezTo>
                      <a:pt x="232868" y="152614"/>
                      <a:pt x="233678" y="152210"/>
                      <a:pt x="233273" y="151400"/>
                    </a:cubicBezTo>
                    <a:cubicBezTo>
                      <a:pt x="232868" y="150590"/>
                      <a:pt x="233273" y="150995"/>
                      <a:pt x="232868" y="151400"/>
                    </a:cubicBezTo>
                    <a:cubicBezTo>
                      <a:pt x="232868" y="151400"/>
                      <a:pt x="231654" y="153019"/>
                      <a:pt x="231249" y="153424"/>
                    </a:cubicBezTo>
                    <a:cubicBezTo>
                      <a:pt x="230844" y="154638"/>
                      <a:pt x="231249" y="156662"/>
                      <a:pt x="230440" y="157877"/>
                    </a:cubicBezTo>
                    <a:cubicBezTo>
                      <a:pt x="229630" y="159091"/>
                      <a:pt x="229630" y="159091"/>
                      <a:pt x="229630" y="159901"/>
                    </a:cubicBezTo>
                    <a:cubicBezTo>
                      <a:pt x="229225" y="159901"/>
                      <a:pt x="229630" y="159496"/>
                      <a:pt x="229630" y="159091"/>
                    </a:cubicBezTo>
                    <a:cubicBezTo>
                      <a:pt x="229630" y="157877"/>
                      <a:pt x="229630" y="156662"/>
                      <a:pt x="229630" y="155043"/>
                    </a:cubicBezTo>
                    <a:lnTo>
                      <a:pt x="230844" y="149376"/>
                    </a:lnTo>
                    <a:cubicBezTo>
                      <a:pt x="231654" y="149376"/>
                      <a:pt x="232059" y="148971"/>
                      <a:pt x="232868" y="148566"/>
                    </a:cubicBezTo>
                    <a:cubicBezTo>
                      <a:pt x="233678" y="148161"/>
                      <a:pt x="234083" y="148566"/>
                      <a:pt x="234892" y="147757"/>
                    </a:cubicBezTo>
                    <a:cubicBezTo>
                      <a:pt x="235702" y="146947"/>
                      <a:pt x="236512" y="145733"/>
                      <a:pt x="236916" y="145733"/>
                    </a:cubicBezTo>
                    <a:cubicBezTo>
                      <a:pt x="238131" y="145733"/>
                      <a:pt x="238536" y="146947"/>
                      <a:pt x="238941" y="147352"/>
                    </a:cubicBezTo>
                    <a:cubicBezTo>
                      <a:pt x="239346" y="147757"/>
                      <a:pt x="240560" y="147352"/>
                      <a:pt x="240965" y="147352"/>
                    </a:cubicBezTo>
                    <a:cubicBezTo>
                      <a:pt x="245013" y="147352"/>
                      <a:pt x="248251" y="147352"/>
                      <a:pt x="252300" y="147352"/>
                    </a:cubicBezTo>
                    <a:cubicBezTo>
                      <a:pt x="256348" y="147352"/>
                      <a:pt x="254324" y="146542"/>
                      <a:pt x="255133" y="146542"/>
                    </a:cubicBezTo>
                    <a:cubicBezTo>
                      <a:pt x="255943" y="146542"/>
                      <a:pt x="256348" y="146947"/>
                      <a:pt x="256752" y="146947"/>
                    </a:cubicBezTo>
                    <a:cubicBezTo>
                      <a:pt x="257157" y="146947"/>
                      <a:pt x="258776" y="146947"/>
                      <a:pt x="258776" y="146947"/>
                    </a:cubicBezTo>
                    <a:cubicBezTo>
                      <a:pt x="258776" y="146947"/>
                      <a:pt x="258776" y="146947"/>
                      <a:pt x="258776" y="146542"/>
                    </a:cubicBezTo>
                    <a:cubicBezTo>
                      <a:pt x="259181" y="146137"/>
                      <a:pt x="259586" y="145733"/>
                      <a:pt x="259991" y="144923"/>
                    </a:cubicBezTo>
                    <a:cubicBezTo>
                      <a:pt x="260396" y="144923"/>
                      <a:pt x="262420" y="144923"/>
                      <a:pt x="262825" y="144923"/>
                    </a:cubicBezTo>
                    <a:cubicBezTo>
                      <a:pt x="263229" y="144923"/>
                      <a:pt x="266063" y="147352"/>
                      <a:pt x="265253" y="147757"/>
                    </a:cubicBezTo>
                    <a:cubicBezTo>
                      <a:pt x="263229" y="147757"/>
                      <a:pt x="262015" y="145733"/>
                      <a:pt x="259991" y="146947"/>
                    </a:cubicBezTo>
                    <a:cubicBezTo>
                      <a:pt x="257967" y="148161"/>
                      <a:pt x="259586" y="147757"/>
                      <a:pt x="259181" y="148161"/>
                    </a:cubicBezTo>
                    <a:cubicBezTo>
                      <a:pt x="258776" y="148566"/>
                      <a:pt x="258776" y="148161"/>
                      <a:pt x="258372" y="148161"/>
                    </a:cubicBezTo>
                    <a:cubicBezTo>
                      <a:pt x="257967" y="148161"/>
                      <a:pt x="258372" y="148971"/>
                      <a:pt x="257967" y="148971"/>
                    </a:cubicBezTo>
                    <a:cubicBezTo>
                      <a:pt x="257562" y="148971"/>
                      <a:pt x="256752" y="148971"/>
                      <a:pt x="256752" y="148971"/>
                    </a:cubicBezTo>
                    <a:cubicBezTo>
                      <a:pt x="256348" y="148971"/>
                      <a:pt x="255943" y="148161"/>
                      <a:pt x="255538" y="148971"/>
                    </a:cubicBezTo>
                    <a:cubicBezTo>
                      <a:pt x="255538" y="149376"/>
                      <a:pt x="255943" y="150185"/>
                      <a:pt x="256348" y="150590"/>
                    </a:cubicBezTo>
                    <a:cubicBezTo>
                      <a:pt x="258776" y="155853"/>
                      <a:pt x="266873" y="161925"/>
                      <a:pt x="272135" y="163544"/>
                    </a:cubicBezTo>
                    <a:cubicBezTo>
                      <a:pt x="277398" y="165164"/>
                      <a:pt x="272945" y="163544"/>
                      <a:pt x="273350" y="163544"/>
                    </a:cubicBezTo>
                    <a:lnTo>
                      <a:pt x="273350" y="164354"/>
                    </a:lnTo>
                    <a:cubicBezTo>
                      <a:pt x="272540" y="164354"/>
                      <a:pt x="271731" y="164354"/>
                      <a:pt x="270921" y="164354"/>
                    </a:cubicBezTo>
                    <a:cubicBezTo>
                      <a:pt x="263634" y="163949"/>
                      <a:pt x="256348" y="156258"/>
                      <a:pt x="253109" y="150185"/>
                    </a:cubicBezTo>
                    <a:cubicBezTo>
                      <a:pt x="249871" y="144113"/>
                      <a:pt x="252300" y="148566"/>
                      <a:pt x="251895" y="148566"/>
                    </a:cubicBezTo>
                    <a:cubicBezTo>
                      <a:pt x="251895" y="148566"/>
                      <a:pt x="251085" y="148566"/>
                      <a:pt x="250680" y="148566"/>
                    </a:cubicBezTo>
                    <a:cubicBezTo>
                      <a:pt x="250680" y="148566"/>
                      <a:pt x="250680" y="149376"/>
                      <a:pt x="250680" y="149781"/>
                    </a:cubicBezTo>
                    <a:cubicBezTo>
                      <a:pt x="250680" y="151400"/>
                      <a:pt x="253109" y="154638"/>
                      <a:pt x="254324" y="155853"/>
                    </a:cubicBezTo>
                    <a:cubicBezTo>
                      <a:pt x="259181" y="161925"/>
                      <a:pt x="266468" y="165568"/>
                      <a:pt x="273350" y="168807"/>
                    </a:cubicBezTo>
                    <a:cubicBezTo>
                      <a:pt x="280231" y="172045"/>
                      <a:pt x="282660" y="176094"/>
                      <a:pt x="285494" y="182166"/>
                    </a:cubicBezTo>
                    <a:lnTo>
                      <a:pt x="287518" y="187833"/>
                    </a:lnTo>
                    <a:cubicBezTo>
                      <a:pt x="287518" y="187833"/>
                      <a:pt x="287923" y="187833"/>
                      <a:pt x="288328" y="187428"/>
                    </a:cubicBezTo>
                    <a:cubicBezTo>
                      <a:pt x="289542" y="185809"/>
                      <a:pt x="290352" y="183785"/>
                      <a:pt x="289542" y="181356"/>
                    </a:cubicBezTo>
                    <a:lnTo>
                      <a:pt x="288328" y="178522"/>
                    </a:lnTo>
                    <a:cubicBezTo>
                      <a:pt x="288328" y="178118"/>
                      <a:pt x="289137" y="178522"/>
                      <a:pt x="289542" y="178522"/>
                    </a:cubicBezTo>
                    <a:cubicBezTo>
                      <a:pt x="290352" y="178927"/>
                      <a:pt x="291971" y="182166"/>
                      <a:pt x="291971" y="182570"/>
                    </a:cubicBezTo>
                    <a:cubicBezTo>
                      <a:pt x="291971" y="184190"/>
                      <a:pt x="291971" y="185404"/>
                      <a:pt x="290757" y="187023"/>
                    </a:cubicBezTo>
                    <a:cubicBezTo>
                      <a:pt x="289542" y="188643"/>
                      <a:pt x="288328" y="190262"/>
                      <a:pt x="287518" y="192286"/>
                    </a:cubicBezTo>
                    <a:cubicBezTo>
                      <a:pt x="286709" y="194310"/>
                      <a:pt x="286304" y="197144"/>
                      <a:pt x="285494" y="198763"/>
                    </a:cubicBezTo>
                    <a:cubicBezTo>
                      <a:pt x="284685" y="200382"/>
                      <a:pt x="284685" y="199977"/>
                      <a:pt x="284685" y="200787"/>
                    </a:cubicBezTo>
                    <a:cubicBezTo>
                      <a:pt x="284685" y="201597"/>
                      <a:pt x="284685" y="202001"/>
                      <a:pt x="285494" y="202811"/>
                    </a:cubicBezTo>
                    <a:cubicBezTo>
                      <a:pt x="286304" y="203621"/>
                      <a:pt x="287113" y="204025"/>
                      <a:pt x="286709" y="204835"/>
                    </a:cubicBezTo>
                    <a:lnTo>
                      <a:pt x="285494" y="204835"/>
                    </a:lnTo>
                    <a:cubicBezTo>
                      <a:pt x="283470" y="203621"/>
                      <a:pt x="281041" y="204835"/>
                      <a:pt x="279017" y="206050"/>
                    </a:cubicBezTo>
                    <a:cubicBezTo>
                      <a:pt x="276993" y="207264"/>
                      <a:pt x="276183" y="208883"/>
                      <a:pt x="275779" y="210098"/>
                    </a:cubicBezTo>
                    <a:cubicBezTo>
                      <a:pt x="275374" y="211312"/>
                      <a:pt x="275374" y="212122"/>
                      <a:pt x="275374" y="212527"/>
                    </a:cubicBezTo>
                    <a:cubicBezTo>
                      <a:pt x="275374" y="213741"/>
                      <a:pt x="276588" y="215360"/>
                      <a:pt x="276993" y="216170"/>
                    </a:cubicBezTo>
                    <a:cubicBezTo>
                      <a:pt x="277398" y="216980"/>
                      <a:pt x="276183" y="219813"/>
                      <a:pt x="275374" y="220218"/>
                    </a:cubicBezTo>
                    <a:cubicBezTo>
                      <a:pt x="274564" y="220623"/>
                      <a:pt x="273350" y="220623"/>
                      <a:pt x="272945" y="221028"/>
                    </a:cubicBezTo>
                    <a:cubicBezTo>
                      <a:pt x="272540" y="221432"/>
                      <a:pt x="271731" y="221028"/>
                      <a:pt x="271326" y="221028"/>
                    </a:cubicBezTo>
                    <a:cubicBezTo>
                      <a:pt x="267277" y="221432"/>
                      <a:pt x="264039" y="222647"/>
                      <a:pt x="260396" y="223861"/>
                    </a:cubicBezTo>
                    <a:cubicBezTo>
                      <a:pt x="256752" y="225076"/>
                      <a:pt x="259181" y="223861"/>
                      <a:pt x="258372" y="224671"/>
                    </a:cubicBezTo>
                    <a:cubicBezTo>
                      <a:pt x="256348" y="225885"/>
                      <a:pt x="256348" y="227910"/>
                      <a:pt x="254728" y="229934"/>
                    </a:cubicBezTo>
                    <a:cubicBezTo>
                      <a:pt x="252704" y="232362"/>
                      <a:pt x="247846" y="233982"/>
                      <a:pt x="245013" y="234791"/>
                    </a:cubicBezTo>
                    <a:cubicBezTo>
                      <a:pt x="242179" y="235601"/>
                      <a:pt x="244203" y="235196"/>
                      <a:pt x="243798" y="235196"/>
                    </a:cubicBezTo>
                    <a:cubicBezTo>
                      <a:pt x="244203" y="232767"/>
                      <a:pt x="246227" y="230743"/>
                      <a:pt x="246227" y="228719"/>
                    </a:cubicBezTo>
                    <a:cubicBezTo>
                      <a:pt x="246227" y="227910"/>
                      <a:pt x="242179" y="227910"/>
                      <a:pt x="241370" y="228719"/>
                    </a:cubicBezTo>
                    <a:cubicBezTo>
                      <a:pt x="240560" y="229529"/>
                      <a:pt x="240965" y="229934"/>
                      <a:pt x="240560" y="230338"/>
                    </a:cubicBezTo>
                    <a:cubicBezTo>
                      <a:pt x="240155" y="230743"/>
                      <a:pt x="239750" y="231553"/>
                      <a:pt x="239346" y="231958"/>
                    </a:cubicBezTo>
                    <a:cubicBezTo>
                      <a:pt x="239346" y="231958"/>
                      <a:pt x="236512" y="233172"/>
                      <a:pt x="236107" y="233577"/>
                    </a:cubicBezTo>
                    <a:cubicBezTo>
                      <a:pt x="233273" y="234386"/>
                      <a:pt x="233273" y="233982"/>
                      <a:pt x="230844" y="236006"/>
                    </a:cubicBezTo>
                    <a:cubicBezTo>
                      <a:pt x="221534" y="244102"/>
                      <a:pt x="211818" y="251389"/>
                      <a:pt x="201698" y="258270"/>
                    </a:cubicBezTo>
                    <a:cubicBezTo>
                      <a:pt x="191578" y="265152"/>
                      <a:pt x="196840" y="261509"/>
                      <a:pt x="194816" y="263128"/>
                    </a:cubicBezTo>
                    <a:cubicBezTo>
                      <a:pt x="192792" y="264747"/>
                      <a:pt x="193197" y="264747"/>
                      <a:pt x="192387" y="265152"/>
                    </a:cubicBezTo>
                    <a:cubicBezTo>
                      <a:pt x="191578" y="265557"/>
                      <a:pt x="191578" y="265152"/>
                      <a:pt x="191173" y="265152"/>
                    </a:cubicBezTo>
                    <a:cubicBezTo>
                      <a:pt x="191173" y="264343"/>
                      <a:pt x="189554" y="263533"/>
                      <a:pt x="188744" y="263128"/>
                    </a:cubicBezTo>
                    <a:cubicBezTo>
                      <a:pt x="186720" y="263128"/>
                      <a:pt x="185101" y="264343"/>
                      <a:pt x="185101" y="265962"/>
                    </a:cubicBezTo>
                    <a:cubicBezTo>
                      <a:pt x="185101" y="267581"/>
                      <a:pt x="186315" y="267986"/>
                      <a:pt x="186315" y="268795"/>
                    </a:cubicBezTo>
                    <a:cubicBezTo>
                      <a:pt x="186315" y="269605"/>
                      <a:pt x="184696" y="270415"/>
                      <a:pt x="184291" y="270820"/>
                    </a:cubicBezTo>
                    <a:cubicBezTo>
                      <a:pt x="183886" y="271225"/>
                      <a:pt x="183886" y="271225"/>
                      <a:pt x="183481" y="271629"/>
                    </a:cubicBezTo>
                    <a:cubicBezTo>
                      <a:pt x="182267" y="272844"/>
                      <a:pt x="181457" y="273653"/>
                      <a:pt x="181052" y="275273"/>
                    </a:cubicBezTo>
                    <a:cubicBezTo>
                      <a:pt x="179838" y="279321"/>
                      <a:pt x="181052" y="284988"/>
                      <a:pt x="181052" y="289036"/>
                    </a:cubicBezTo>
                    <a:cubicBezTo>
                      <a:pt x="181052" y="293084"/>
                      <a:pt x="180243" y="291060"/>
                      <a:pt x="179433" y="290655"/>
                    </a:cubicBezTo>
                    <a:cubicBezTo>
                      <a:pt x="179433" y="290655"/>
                      <a:pt x="178624" y="290655"/>
                      <a:pt x="178624" y="290655"/>
                    </a:cubicBezTo>
                    <a:lnTo>
                      <a:pt x="178624" y="273653"/>
                    </a:lnTo>
                    <a:cubicBezTo>
                      <a:pt x="178624" y="273249"/>
                      <a:pt x="177409" y="272844"/>
                      <a:pt x="177004" y="272844"/>
                    </a:cubicBezTo>
                    <a:cubicBezTo>
                      <a:pt x="173766" y="271225"/>
                      <a:pt x="170122" y="270010"/>
                      <a:pt x="166884" y="268795"/>
                    </a:cubicBezTo>
                    <a:cubicBezTo>
                      <a:pt x="163646" y="267581"/>
                      <a:pt x="165670" y="267986"/>
                      <a:pt x="164860" y="267581"/>
                    </a:cubicBezTo>
                    <a:cubicBezTo>
                      <a:pt x="164860" y="267581"/>
                      <a:pt x="164050" y="267581"/>
                      <a:pt x="164050" y="267581"/>
                    </a:cubicBezTo>
                    <a:lnTo>
                      <a:pt x="164050" y="289036"/>
                    </a:lnTo>
                    <a:cubicBezTo>
                      <a:pt x="164050" y="289036"/>
                      <a:pt x="163241" y="289846"/>
                      <a:pt x="162836" y="289846"/>
                    </a:cubicBezTo>
                    <a:lnTo>
                      <a:pt x="161217" y="288226"/>
                    </a:lnTo>
                    <a:cubicBezTo>
                      <a:pt x="161217" y="285393"/>
                      <a:pt x="161217" y="282559"/>
                      <a:pt x="161217" y="279725"/>
                    </a:cubicBezTo>
                    <a:cubicBezTo>
                      <a:pt x="161217" y="276892"/>
                      <a:pt x="161217" y="278916"/>
                      <a:pt x="161217" y="278511"/>
                    </a:cubicBezTo>
                    <a:cubicBezTo>
                      <a:pt x="161217" y="275273"/>
                      <a:pt x="161217" y="271225"/>
                      <a:pt x="161217" y="267986"/>
                    </a:cubicBezTo>
                    <a:cubicBezTo>
                      <a:pt x="161217" y="264747"/>
                      <a:pt x="161217" y="267176"/>
                      <a:pt x="161217" y="266771"/>
                    </a:cubicBezTo>
                    <a:cubicBezTo>
                      <a:pt x="161217" y="266367"/>
                      <a:pt x="160407" y="265152"/>
                      <a:pt x="160407" y="265152"/>
                    </a:cubicBezTo>
                    <a:cubicBezTo>
                      <a:pt x="160407" y="265152"/>
                      <a:pt x="157978" y="263938"/>
                      <a:pt x="157169" y="263938"/>
                    </a:cubicBezTo>
                    <a:cubicBezTo>
                      <a:pt x="154335" y="262723"/>
                      <a:pt x="151906" y="261104"/>
                      <a:pt x="149477" y="259890"/>
                    </a:cubicBezTo>
                    <a:cubicBezTo>
                      <a:pt x="145429" y="257865"/>
                      <a:pt x="138547" y="255032"/>
                      <a:pt x="136118" y="250984"/>
                    </a:cubicBezTo>
                    <a:cubicBezTo>
                      <a:pt x="133689" y="246936"/>
                      <a:pt x="135309" y="249365"/>
                      <a:pt x="135713" y="249365"/>
                    </a:cubicBezTo>
                    <a:cubicBezTo>
                      <a:pt x="135713" y="249365"/>
                      <a:pt x="136523" y="249365"/>
                      <a:pt x="136523" y="249365"/>
                    </a:cubicBezTo>
                    <a:cubicBezTo>
                      <a:pt x="138547" y="250174"/>
                      <a:pt x="140571" y="251793"/>
                      <a:pt x="142191" y="252603"/>
                    </a:cubicBezTo>
                    <a:cubicBezTo>
                      <a:pt x="151906" y="257461"/>
                      <a:pt x="161621" y="261914"/>
                      <a:pt x="171742" y="266367"/>
                    </a:cubicBezTo>
                    <a:cubicBezTo>
                      <a:pt x="181862" y="270820"/>
                      <a:pt x="177409" y="269200"/>
                      <a:pt x="180243" y="270010"/>
                    </a:cubicBezTo>
                    <a:cubicBezTo>
                      <a:pt x="183076" y="270820"/>
                      <a:pt x="181052" y="270415"/>
                      <a:pt x="181457" y="270415"/>
                    </a:cubicBezTo>
                    <a:cubicBezTo>
                      <a:pt x="182267" y="270415"/>
                      <a:pt x="183076" y="269200"/>
                      <a:pt x="183481" y="268391"/>
                    </a:cubicBezTo>
                    <a:lnTo>
                      <a:pt x="183481" y="268391"/>
                    </a:lnTo>
                    <a:cubicBezTo>
                      <a:pt x="183481" y="267581"/>
                      <a:pt x="182672" y="266771"/>
                      <a:pt x="182672" y="266367"/>
                    </a:cubicBezTo>
                    <a:cubicBezTo>
                      <a:pt x="182672" y="264343"/>
                      <a:pt x="183481" y="261914"/>
                      <a:pt x="185101" y="261104"/>
                    </a:cubicBezTo>
                    <a:cubicBezTo>
                      <a:pt x="186720" y="260295"/>
                      <a:pt x="188339" y="259485"/>
                      <a:pt x="190363" y="260295"/>
                    </a:cubicBezTo>
                    <a:cubicBezTo>
                      <a:pt x="192387" y="261104"/>
                      <a:pt x="191578" y="261104"/>
                      <a:pt x="191982" y="261104"/>
                    </a:cubicBezTo>
                    <a:cubicBezTo>
                      <a:pt x="193602" y="261509"/>
                      <a:pt x="196031" y="258270"/>
                      <a:pt x="198055" y="257865"/>
                    </a:cubicBezTo>
                    <a:cubicBezTo>
                      <a:pt x="198055" y="257865"/>
                      <a:pt x="198055" y="257461"/>
                      <a:pt x="198055" y="257461"/>
                    </a:cubicBezTo>
                    <a:cubicBezTo>
                      <a:pt x="197650" y="257461"/>
                      <a:pt x="196435" y="257461"/>
                      <a:pt x="196031" y="257461"/>
                    </a:cubicBezTo>
                    <a:cubicBezTo>
                      <a:pt x="187530" y="257865"/>
                      <a:pt x="179028" y="254627"/>
                      <a:pt x="171337" y="251389"/>
                    </a:cubicBezTo>
                    <a:cubicBezTo>
                      <a:pt x="163646" y="248150"/>
                      <a:pt x="156359" y="242888"/>
                      <a:pt x="149072" y="238435"/>
                    </a:cubicBezTo>
                    <a:cubicBezTo>
                      <a:pt x="141786" y="233982"/>
                      <a:pt x="147453" y="237625"/>
                      <a:pt x="146643" y="236815"/>
                    </a:cubicBezTo>
                    <a:cubicBezTo>
                      <a:pt x="146643" y="236410"/>
                      <a:pt x="147048" y="236815"/>
                      <a:pt x="147453" y="236815"/>
                    </a:cubicBezTo>
                    <a:cubicBezTo>
                      <a:pt x="151501" y="236815"/>
                      <a:pt x="159193" y="242483"/>
                      <a:pt x="162836" y="244507"/>
                    </a:cubicBezTo>
                    <a:cubicBezTo>
                      <a:pt x="166479" y="246531"/>
                      <a:pt x="168098" y="246936"/>
                      <a:pt x="170122" y="247340"/>
                    </a:cubicBezTo>
                    <a:cubicBezTo>
                      <a:pt x="172146" y="247745"/>
                      <a:pt x="171742" y="247340"/>
                      <a:pt x="172146" y="246936"/>
                    </a:cubicBezTo>
                    <a:lnTo>
                      <a:pt x="172956" y="184190"/>
                    </a:lnTo>
                    <a:cubicBezTo>
                      <a:pt x="164455" y="184190"/>
                      <a:pt x="155954" y="184190"/>
                      <a:pt x="147453" y="184190"/>
                    </a:cubicBezTo>
                    <a:cubicBezTo>
                      <a:pt x="138952" y="184190"/>
                      <a:pt x="137737" y="183380"/>
                      <a:pt x="133285" y="184190"/>
                    </a:cubicBezTo>
                    <a:cubicBezTo>
                      <a:pt x="128832" y="184999"/>
                      <a:pt x="132475" y="184190"/>
                      <a:pt x="132475" y="184190"/>
                    </a:cubicBezTo>
                    <a:cubicBezTo>
                      <a:pt x="132070" y="185809"/>
                      <a:pt x="130856" y="186619"/>
                      <a:pt x="130046" y="188238"/>
                    </a:cubicBezTo>
                    <a:cubicBezTo>
                      <a:pt x="129236" y="188238"/>
                      <a:pt x="129236" y="189047"/>
                      <a:pt x="128832" y="189047"/>
                    </a:cubicBezTo>
                    <a:cubicBezTo>
                      <a:pt x="128427" y="189047"/>
                      <a:pt x="128832" y="189047"/>
                      <a:pt x="128832" y="189047"/>
                    </a:cubicBezTo>
                    <a:cubicBezTo>
                      <a:pt x="128832" y="187428"/>
                      <a:pt x="128832" y="186214"/>
                      <a:pt x="128427" y="184999"/>
                    </a:cubicBezTo>
                    <a:cubicBezTo>
                      <a:pt x="127617" y="184999"/>
                      <a:pt x="126403" y="184595"/>
                      <a:pt x="125593" y="184999"/>
                    </a:cubicBezTo>
                    <a:cubicBezTo>
                      <a:pt x="123974" y="184999"/>
                      <a:pt x="124379" y="186214"/>
                      <a:pt x="124379" y="187428"/>
                    </a:cubicBezTo>
                    <a:cubicBezTo>
                      <a:pt x="123974" y="191881"/>
                      <a:pt x="124379" y="196739"/>
                      <a:pt x="124379" y="201192"/>
                    </a:cubicBezTo>
                    <a:cubicBezTo>
                      <a:pt x="124379" y="205645"/>
                      <a:pt x="124784" y="206859"/>
                      <a:pt x="125593" y="209288"/>
                    </a:cubicBezTo>
                    <a:cubicBezTo>
                      <a:pt x="126403" y="211717"/>
                      <a:pt x="126403" y="211717"/>
                      <a:pt x="126808" y="212527"/>
                    </a:cubicBezTo>
                    <a:cubicBezTo>
                      <a:pt x="128427" y="216980"/>
                      <a:pt x="130856" y="221837"/>
                      <a:pt x="133689" y="225480"/>
                    </a:cubicBezTo>
                    <a:cubicBezTo>
                      <a:pt x="136523" y="229124"/>
                      <a:pt x="136523" y="228314"/>
                      <a:pt x="138142" y="229934"/>
                    </a:cubicBezTo>
                    <a:cubicBezTo>
                      <a:pt x="139761" y="231553"/>
                      <a:pt x="138952" y="230743"/>
                      <a:pt x="139761" y="231553"/>
                    </a:cubicBezTo>
                    <a:cubicBezTo>
                      <a:pt x="139761" y="232767"/>
                      <a:pt x="137737" y="232767"/>
                      <a:pt x="136928" y="231958"/>
                    </a:cubicBezTo>
                    <a:cubicBezTo>
                      <a:pt x="136118" y="231148"/>
                      <a:pt x="136928" y="231958"/>
                      <a:pt x="136523" y="231553"/>
                    </a:cubicBezTo>
                    <a:cubicBezTo>
                      <a:pt x="134499" y="230338"/>
                      <a:pt x="133689" y="229124"/>
                      <a:pt x="132475" y="227505"/>
                    </a:cubicBezTo>
                    <a:cubicBezTo>
                      <a:pt x="131261" y="225885"/>
                      <a:pt x="131665" y="226290"/>
                      <a:pt x="130856" y="225480"/>
                    </a:cubicBezTo>
                    <a:cubicBezTo>
                      <a:pt x="127212" y="221432"/>
                      <a:pt x="123974" y="215765"/>
                      <a:pt x="121950" y="210503"/>
                    </a:cubicBezTo>
                    <a:cubicBezTo>
                      <a:pt x="118306" y="201597"/>
                      <a:pt x="117092" y="191071"/>
                      <a:pt x="118306" y="181356"/>
                    </a:cubicBezTo>
                    <a:cubicBezTo>
                      <a:pt x="119521" y="171640"/>
                      <a:pt x="118711" y="179737"/>
                      <a:pt x="118306" y="178927"/>
                    </a:cubicBezTo>
                    <a:lnTo>
                      <a:pt x="118306" y="178927"/>
                    </a:lnTo>
                    <a:cubicBezTo>
                      <a:pt x="118306" y="178927"/>
                      <a:pt x="115068" y="178118"/>
                      <a:pt x="115068" y="178118"/>
                    </a:cubicBezTo>
                    <a:cubicBezTo>
                      <a:pt x="113854" y="178118"/>
                      <a:pt x="115068" y="180142"/>
                      <a:pt x="115068" y="180546"/>
                    </a:cubicBezTo>
                    <a:cubicBezTo>
                      <a:pt x="115068" y="180951"/>
                      <a:pt x="115068" y="181356"/>
                      <a:pt x="115068" y="181761"/>
                    </a:cubicBezTo>
                    <a:cubicBezTo>
                      <a:pt x="115068" y="182166"/>
                      <a:pt x="113449" y="182166"/>
                      <a:pt x="113044" y="182166"/>
                    </a:cubicBezTo>
                    <a:cubicBezTo>
                      <a:pt x="109401" y="182166"/>
                      <a:pt x="106162" y="180951"/>
                      <a:pt x="103733" y="178522"/>
                    </a:cubicBezTo>
                    <a:cubicBezTo>
                      <a:pt x="101304" y="176094"/>
                      <a:pt x="103733" y="177713"/>
                      <a:pt x="102924" y="177308"/>
                    </a:cubicBezTo>
                    <a:cubicBezTo>
                      <a:pt x="102924" y="177308"/>
                      <a:pt x="102519" y="177308"/>
                      <a:pt x="102519" y="177308"/>
                    </a:cubicBezTo>
                    <a:cubicBezTo>
                      <a:pt x="102519" y="178118"/>
                      <a:pt x="103328" y="178927"/>
                      <a:pt x="102924" y="179737"/>
                    </a:cubicBezTo>
                    <a:lnTo>
                      <a:pt x="101709" y="179737"/>
                    </a:lnTo>
                    <a:cubicBezTo>
                      <a:pt x="101709" y="180546"/>
                      <a:pt x="101709" y="180951"/>
                      <a:pt x="101709" y="181356"/>
                    </a:cubicBezTo>
                    <a:cubicBezTo>
                      <a:pt x="99685" y="203216"/>
                      <a:pt x="106972" y="221837"/>
                      <a:pt x="121140" y="238030"/>
                    </a:cubicBezTo>
                    <a:cubicBezTo>
                      <a:pt x="135309" y="254222"/>
                      <a:pt x="124379" y="241673"/>
                      <a:pt x="125593" y="242888"/>
                    </a:cubicBezTo>
                    <a:cubicBezTo>
                      <a:pt x="126808" y="244102"/>
                      <a:pt x="126808" y="243697"/>
                      <a:pt x="126808" y="243697"/>
                    </a:cubicBezTo>
                    <a:cubicBezTo>
                      <a:pt x="126808" y="243697"/>
                      <a:pt x="126808" y="244102"/>
                      <a:pt x="127212" y="244507"/>
                    </a:cubicBezTo>
                    <a:cubicBezTo>
                      <a:pt x="127617" y="244912"/>
                      <a:pt x="127617" y="244507"/>
                      <a:pt x="128022" y="244507"/>
                    </a:cubicBezTo>
                    <a:cubicBezTo>
                      <a:pt x="128427" y="244912"/>
                      <a:pt x="128427" y="246531"/>
                      <a:pt x="128427" y="247340"/>
                    </a:cubicBezTo>
                    <a:cubicBezTo>
                      <a:pt x="128427" y="248150"/>
                      <a:pt x="128427" y="247745"/>
                      <a:pt x="128427" y="247340"/>
                    </a:cubicBezTo>
                    <a:cubicBezTo>
                      <a:pt x="127617" y="247340"/>
                      <a:pt x="126403" y="245721"/>
                      <a:pt x="125593" y="244912"/>
                    </a:cubicBezTo>
                    <a:cubicBezTo>
                      <a:pt x="123974" y="242888"/>
                      <a:pt x="121950" y="241268"/>
                      <a:pt x="119926" y="239244"/>
                    </a:cubicBezTo>
                    <a:cubicBezTo>
                      <a:pt x="110210" y="228719"/>
                      <a:pt x="104543" y="216980"/>
                      <a:pt x="100900" y="203216"/>
                    </a:cubicBezTo>
                    <a:cubicBezTo>
                      <a:pt x="97256" y="189452"/>
                      <a:pt x="98876" y="187833"/>
                      <a:pt x="99280" y="181356"/>
                    </a:cubicBezTo>
                    <a:cubicBezTo>
                      <a:pt x="99685" y="174879"/>
                      <a:pt x="100090" y="179332"/>
                      <a:pt x="99685" y="178522"/>
                    </a:cubicBezTo>
                    <a:cubicBezTo>
                      <a:pt x="99280" y="177713"/>
                      <a:pt x="98471" y="176903"/>
                      <a:pt x="98471" y="176903"/>
                    </a:cubicBezTo>
                    <a:cubicBezTo>
                      <a:pt x="97256" y="175689"/>
                      <a:pt x="95232" y="174474"/>
                      <a:pt x="94018" y="173260"/>
                    </a:cubicBezTo>
                    <a:cubicBezTo>
                      <a:pt x="92803" y="172045"/>
                      <a:pt x="92803" y="171640"/>
                      <a:pt x="92399" y="171236"/>
                    </a:cubicBezTo>
                    <a:cubicBezTo>
                      <a:pt x="91994" y="170831"/>
                      <a:pt x="92399" y="170426"/>
                      <a:pt x="92399" y="169616"/>
                    </a:cubicBezTo>
                    <a:cubicBezTo>
                      <a:pt x="92399" y="168807"/>
                      <a:pt x="92399" y="169616"/>
                      <a:pt x="92399" y="169616"/>
                    </a:cubicBezTo>
                    <a:lnTo>
                      <a:pt x="92399" y="164354"/>
                    </a:lnTo>
                    <a:cubicBezTo>
                      <a:pt x="91589" y="164354"/>
                      <a:pt x="91589" y="165164"/>
                      <a:pt x="91589" y="165568"/>
                    </a:cubicBezTo>
                    <a:cubicBezTo>
                      <a:pt x="91589" y="166378"/>
                      <a:pt x="90779" y="167592"/>
                      <a:pt x="90779" y="168402"/>
                    </a:cubicBezTo>
                    <a:cubicBezTo>
                      <a:pt x="90779" y="169212"/>
                      <a:pt x="90779" y="168807"/>
                      <a:pt x="90779" y="169212"/>
                    </a:cubicBezTo>
                    <a:cubicBezTo>
                      <a:pt x="89565" y="169212"/>
                      <a:pt x="88350" y="168402"/>
                      <a:pt x="87541" y="167188"/>
                    </a:cubicBezTo>
                    <a:cubicBezTo>
                      <a:pt x="86731" y="165973"/>
                      <a:pt x="86731" y="165973"/>
                      <a:pt x="85921" y="165973"/>
                    </a:cubicBezTo>
                    <a:cubicBezTo>
                      <a:pt x="85921" y="165973"/>
                      <a:pt x="85517" y="166783"/>
                      <a:pt x="85112" y="166783"/>
                    </a:cubicBezTo>
                    <a:cubicBezTo>
                      <a:pt x="82683" y="168402"/>
                      <a:pt x="79849" y="169616"/>
                      <a:pt x="77420" y="170021"/>
                    </a:cubicBezTo>
                    <a:cubicBezTo>
                      <a:pt x="74991" y="170426"/>
                      <a:pt x="73777" y="170831"/>
                      <a:pt x="72563" y="171236"/>
                    </a:cubicBezTo>
                    <a:cubicBezTo>
                      <a:pt x="71348" y="171640"/>
                      <a:pt x="70943" y="171236"/>
                      <a:pt x="70134" y="171236"/>
                    </a:cubicBezTo>
                    <a:cubicBezTo>
                      <a:pt x="66491" y="172045"/>
                      <a:pt x="63252" y="174879"/>
                      <a:pt x="61228" y="177713"/>
                    </a:cubicBezTo>
                    <a:cubicBezTo>
                      <a:pt x="59204" y="180546"/>
                      <a:pt x="60014" y="179737"/>
                      <a:pt x="60014" y="180142"/>
                    </a:cubicBezTo>
                    <a:cubicBezTo>
                      <a:pt x="59609" y="181761"/>
                      <a:pt x="60014" y="182166"/>
                      <a:pt x="61228" y="182570"/>
                    </a:cubicBezTo>
                    <a:cubicBezTo>
                      <a:pt x="62442" y="182975"/>
                      <a:pt x="61633" y="182570"/>
                      <a:pt x="62038" y="182570"/>
                    </a:cubicBezTo>
                    <a:cubicBezTo>
                      <a:pt x="62442" y="182570"/>
                      <a:pt x="63252" y="183785"/>
                      <a:pt x="63657" y="183785"/>
                    </a:cubicBezTo>
                    <a:cubicBezTo>
                      <a:pt x="64871" y="183785"/>
                      <a:pt x="68110" y="183785"/>
                      <a:pt x="69729" y="183785"/>
                    </a:cubicBezTo>
                    <a:cubicBezTo>
                      <a:pt x="73372" y="183785"/>
                      <a:pt x="78635" y="185809"/>
                      <a:pt x="81873" y="187428"/>
                    </a:cubicBezTo>
                    <a:cubicBezTo>
                      <a:pt x="85112" y="189047"/>
                      <a:pt x="84302" y="189857"/>
                      <a:pt x="85921" y="190667"/>
                    </a:cubicBezTo>
                    <a:cubicBezTo>
                      <a:pt x="87541" y="191476"/>
                      <a:pt x="87946" y="191476"/>
                      <a:pt x="88350" y="192286"/>
                    </a:cubicBezTo>
                    <a:cubicBezTo>
                      <a:pt x="89565" y="193905"/>
                      <a:pt x="88350" y="195929"/>
                      <a:pt x="87541" y="197549"/>
                    </a:cubicBezTo>
                    <a:lnTo>
                      <a:pt x="89160" y="201597"/>
                    </a:lnTo>
                    <a:cubicBezTo>
                      <a:pt x="90375" y="205645"/>
                      <a:pt x="91589" y="209693"/>
                      <a:pt x="94827" y="212527"/>
                    </a:cubicBezTo>
                    <a:cubicBezTo>
                      <a:pt x="98066" y="215360"/>
                      <a:pt x="96042" y="212931"/>
                      <a:pt x="96042" y="213741"/>
                    </a:cubicBezTo>
                    <a:cubicBezTo>
                      <a:pt x="95232" y="213741"/>
                      <a:pt x="94827" y="213741"/>
                      <a:pt x="93613" y="213741"/>
                    </a:cubicBezTo>
                    <a:cubicBezTo>
                      <a:pt x="91589" y="213741"/>
                      <a:pt x="89970" y="212931"/>
                      <a:pt x="88350" y="211717"/>
                    </a:cubicBezTo>
                    <a:cubicBezTo>
                      <a:pt x="86731" y="210503"/>
                      <a:pt x="85921" y="209693"/>
                      <a:pt x="84707" y="209288"/>
                    </a:cubicBezTo>
                    <a:cubicBezTo>
                      <a:pt x="83897" y="209288"/>
                      <a:pt x="83088" y="211312"/>
                      <a:pt x="83088" y="212122"/>
                    </a:cubicBezTo>
                    <a:cubicBezTo>
                      <a:pt x="83088" y="214955"/>
                      <a:pt x="85921" y="216575"/>
                      <a:pt x="88350" y="217384"/>
                    </a:cubicBezTo>
                    <a:cubicBezTo>
                      <a:pt x="91994" y="218599"/>
                      <a:pt x="94827" y="218599"/>
                      <a:pt x="98471" y="219004"/>
                    </a:cubicBezTo>
                    <a:cubicBezTo>
                      <a:pt x="102114" y="219408"/>
                      <a:pt x="100090" y="219408"/>
                      <a:pt x="100900" y="219004"/>
                    </a:cubicBezTo>
                    <a:cubicBezTo>
                      <a:pt x="101709" y="218599"/>
                      <a:pt x="102519" y="217789"/>
                      <a:pt x="103733" y="217384"/>
                    </a:cubicBezTo>
                    <a:cubicBezTo>
                      <a:pt x="104948" y="216980"/>
                      <a:pt x="104543" y="217384"/>
                      <a:pt x="104543" y="216170"/>
                    </a:cubicBezTo>
                    <a:lnTo>
                      <a:pt x="105757" y="216170"/>
                    </a:lnTo>
                    <a:cubicBezTo>
                      <a:pt x="106162" y="216980"/>
                      <a:pt x="105757" y="217789"/>
                      <a:pt x="104948" y="218599"/>
                    </a:cubicBezTo>
                    <a:cubicBezTo>
                      <a:pt x="99280" y="223861"/>
                      <a:pt x="89565" y="220623"/>
                      <a:pt x="83493" y="217384"/>
                    </a:cubicBezTo>
                    <a:lnTo>
                      <a:pt x="80659" y="215360"/>
                    </a:lnTo>
                    <a:lnTo>
                      <a:pt x="80659" y="216980"/>
                    </a:lnTo>
                    <a:cubicBezTo>
                      <a:pt x="79445" y="216980"/>
                      <a:pt x="78230" y="215765"/>
                      <a:pt x="77825" y="214551"/>
                    </a:cubicBezTo>
                    <a:cubicBezTo>
                      <a:pt x="77420" y="213336"/>
                      <a:pt x="79849" y="212122"/>
                      <a:pt x="80659" y="210907"/>
                    </a:cubicBezTo>
                    <a:cubicBezTo>
                      <a:pt x="82278" y="208883"/>
                      <a:pt x="82683" y="206455"/>
                      <a:pt x="83088" y="204025"/>
                    </a:cubicBezTo>
                    <a:cubicBezTo>
                      <a:pt x="83493" y="201597"/>
                      <a:pt x="83088" y="204025"/>
                      <a:pt x="83088" y="204025"/>
                    </a:cubicBezTo>
                    <a:lnTo>
                      <a:pt x="83088" y="197144"/>
                    </a:lnTo>
                    <a:lnTo>
                      <a:pt x="83897" y="198763"/>
                    </a:lnTo>
                    <a:cubicBezTo>
                      <a:pt x="84707" y="202406"/>
                      <a:pt x="83897" y="205645"/>
                      <a:pt x="86326" y="208883"/>
                    </a:cubicBezTo>
                    <a:cubicBezTo>
                      <a:pt x="88755" y="212122"/>
                      <a:pt x="88755" y="210907"/>
                      <a:pt x="89565" y="211312"/>
                    </a:cubicBezTo>
                    <a:cubicBezTo>
                      <a:pt x="90375" y="211717"/>
                      <a:pt x="89970" y="211312"/>
                      <a:pt x="89565" y="211312"/>
                    </a:cubicBezTo>
                    <a:cubicBezTo>
                      <a:pt x="89565" y="210503"/>
                      <a:pt x="89160" y="209693"/>
                      <a:pt x="88755" y="208883"/>
                    </a:cubicBezTo>
                    <a:cubicBezTo>
                      <a:pt x="87541" y="206050"/>
                      <a:pt x="86326" y="203216"/>
                      <a:pt x="85517" y="199977"/>
                    </a:cubicBezTo>
                    <a:cubicBezTo>
                      <a:pt x="84707" y="196739"/>
                      <a:pt x="85517" y="197953"/>
                      <a:pt x="84707" y="197144"/>
                    </a:cubicBezTo>
                    <a:cubicBezTo>
                      <a:pt x="85517" y="195525"/>
                      <a:pt x="86731" y="195120"/>
                      <a:pt x="85517" y="193905"/>
                    </a:cubicBezTo>
                    <a:cubicBezTo>
                      <a:pt x="83493" y="191476"/>
                      <a:pt x="79849" y="189047"/>
                      <a:pt x="77016" y="187833"/>
                    </a:cubicBezTo>
                    <a:cubicBezTo>
                      <a:pt x="72563" y="186214"/>
                      <a:pt x="67705" y="185404"/>
                      <a:pt x="62847" y="185809"/>
                    </a:cubicBezTo>
                    <a:cubicBezTo>
                      <a:pt x="57990" y="186214"/>
                      <a:pt x="62038" y="185809"/>
                      <a:pt x="61633" y="185809"/>
                    </a:cubicBezTo>
                    <a:cubicBezTo>
                      <a:pt x="62038" y="187023"/>
                      <a:pt x="63657" y="186214"/>
                      <a:pt x="64871" y="187023"/>
                    </a:cubicBezTo>
                    <a:cubicBezTo>
                      <a:pt x="64871" y="187023"/>
                      <a:pt x="63657" y="189857"/>
                      <a:pt x="63657" y="190262"/>
                    </a:cubicBezTo>
                    <a:cubicBezTo>
                      <a:pt x="63657" y="190667"/>
                      <a:pt x="63657" y="191071"/>
                      <a:pt x="63657" y="191476"/>
                    </a:cubicBezTo>
                    <a:cubicBezTo>
                      <a:pt x="63657" y="192286"/>
                      <a:pt x="63252" y="193095"/>
                      <a:pt x="63252" y="193905"/>
                    </a:cubicBezTo>
                    <a:cubicBezTo>
                      <a:pt x="63252" y="194715"/>
                      <a:pt x="63657" y="195525"/>
                      <a:pt x="63657" y="195929"/>
                    </a:cubicBezTo>
                    <a:cubicBezTo>
                      <a:pt x="63657" y="196739"/>
                      <a:pt x="63657" y="197549"/>
                      <a:pt x="64062" y="198358"/>
                    </a:cubicBezTo>
                    <a:cubicBezTo>
                      <a:pt x="65276" y="200787"/>
                      <a:pt x="67705" y="203216"/>
                      <a:pt x="70134" y="204430"/>
                    </a:cubicBezTo>
                    <a:cubicBezTo>
                      <a:pt x="72563" y="205645"/>
                      <a:pt x="72563" y="205240"/>
                      <a:pt x="73372" y="206050"/>
                    </a:cubicBezTo>
                    <a:lnTo>
                      <a:pt x="70134" y="206050"/>
                    </a:lnTo>
                    <a:cubicBezTo>
                      <a:pt x="68110" y="205240"/>
                      <a:pt x="66086" y="204430"/>
                      <a:pt x="64062" y="203621"/>
                    </a:cubicBezTo>
                    <a:cubicBezTo>
                      <a:pt x="62038" y="202811"/>
                      <a:pt x="62847" y="202406"/>
                      <a:pt x="62038" y="202406"/>
                    </a:cubicBezTo>
                    <a:cubicBezTo>
                      <a:pt x="62038" y="202811"/>
                      <a:pt x="62038" y="203216"/>
                      <a:pt x="62038" y="203621"/>
                    </a:cubicBezTo>
                    <a:cubicBezTo>
                      <a:pt x="63252" y="205645"/>
                      <a:pt x="66086" y="206050"/>
                      <a:pt x="68110" y="206859"/>
                    </a:cubicBezTo>
                    <a:cubicBezTo>
                      <a:pt x="70134" y="207669"/>
                      <a:pt x="69324" y="207264"/>
                      <a:pt x="69324" y="207669"/>
                    </a:cubicBezTo>
                    <a:cubicBezTo>
                      <a:pt x="68110" y="208883"/>
                      <a:pt x="69324" y="209288"/>
                      <a:pt x="69324" y="210098"/>
                    </a:cubicBezTo>
                    <a:cubicBezTo>
                      <a:pt x="69324" y="212122"/>
                      <a:pt x="69324" y="215360"/>
                      <a:pt x="68919" y="217384"/>
                    </a:cubicBezTo>
                    <a:cubicBezTo>
                      <a:pt x="68515" y="219408"/>
                      <a:pt x="65681" y="219813"/>
                      <a:pt x="65681" y="221028"/>
                    </a:cubicBezTo>
                    <a:cubicBezTo>
                      <a:pt x="65681" y="222647"/>
                      <a:pt x="67300" y="223456"/>
                      <a:pt x="68110" y="224671"/>
                    </a:cubicBezTo>
                    <a:cubicBezTo>
                      <a:pt x="68110" y="224671"/>
                      <a:pt x="68110" y="225076"/>
                      <a:pt x="68110" y="225480"/>
                    </a:cubicBezTo>
                    <a:cubicBezTo>
                      <a:pt x="68110" y="227100"/>
                      <a:pt x="67300" y="228314"/>
                      <a:pt x="67705" y="229934"/>
                    </a:cubicBezTo>
                    <a:cubicBezTo>
                      <a:pt x="68110" y="231553"/>
                      <a:pt x="68919" y="231958"/>
                      <a:pt x="69729" y="231148"/>
                    </a:cubicBezTo>
                    <a:cubicBezTo>
                      <a:pt x="69729" y="229934"/>
                      <a:pt x="69729" y="229124"/>
                      <a:pt x="69729" y="227910"/>
                    </a:cubicBezTo>
                    <a:cubicBezTo>
                      <a:pt x="69729" y="226695"/>
                      <a:pt x="70539" y="227100"/>
                      <a:pt x="70539" y="228314"/>
                    </a:cubicBezTo>
                    <a:cubicBezTo>
                      <a:pt x="70539" y="229529"/>
                      <a:pt x="70539" y="231553"/>
                      <a:pt x="71348" y="232362"/>
                    </a:cubicBezTo>
                    <a:cubicBezTo>
                      <a:pt x="72158" y="233172"/>
                      <a:pt x="72158" y="232767"/>
                      <a:pt x="72158" y="233577"/>
                    </a:cubicBezTo>
                    <a:lnTo>
                      <a:pt x="73372" y="233577"/>
                    </a:lnTo>
                    <a:cubicBezTo>
                      <a:pt x="73372" y="233172"/>
                      <a:pt x="73372" y="231958"/>
                      <a:pt x="73372" y="231148"/>
                    </a:cubicBezTo>
                    <a:cubicBezTo>
                      <a:pt x="73372" y="230338"/>
                      <a:pt x="73372" y="228719"/>
                      <a:pt x="73372" y="227910"/>
                    </a:cubicBezTo>
                    <a:cubicBezTo>
                      <a:pt x="73372" y="227100"/>
                      <a:pt x="72563" y="227100"/>
                      <a:pt x="73372" y="226290"/>
                    </a:cubicBezTo>
                    <a:cubicBezTo>
                      <a:pt x="74182" y="225480"/>
                      <a:pt x="74991" y="226290"/>
                      <a:pt x="75801" y="227100"/>
                    </a:cubicBezTo>
                    <a:cubicBezTo>
                      <a:pt x="76611" y="227910"/>
                      <a:pt x="78230" y="227505"/>
                      <a:pt x="78635" y="228314"/>
                    </a:cubicBezTo>
                    <a:cubicBezTo>
                      <a:pt x="79040" y="229124"/>
                      <a:pt x="79040" y="229934"/>
                      <a:pt x="79040" y="230338"/>
                    </a:cubicBezTo>
                    <a:cubicBezTo>
                      <a:pt x="79445" y="232767"/>
                      <a:pt x="79040" y="233982"/>
                      <a:pt x="81064" y="236006"/>
                    </a:cubicBezTo>
                    <a:cubicBezTo>
                      <a:pt x="83088" y="238030"/>
                      <a:pt x="81064" y="236006"/>
                      <a:pt x="81064" y="236410"/>
                    </a:cubicBezTo>
                    <a:cubicBezTo>
                      <a:pt x="81064" y="236410"/>
                      <a:pt x="81873" y="236410"/>
                      <a:pt x="82278" y="236410"/>
                    </a:cubicBezTo>
                    <a:cubicBezTo>
                      <a:pt x="82278" y="236410"/>
                      <a:pt x="81469" y="233172"/>
                      <a:pt x="81469" y="232362"/>
                    </a:cubicBezTo>
                    <a:cubicBezTo>
                      <a:pt x="81469" y="231553"/>
                      <a:pt x="81469" y="231553"/>
                      <a:pt x="81469" y="231148"/>
                    </a:cubicBezTo>
                    <a:cubicBezTo>
                      <a:pt x="81873" y="231553"/>
                      <a:pt x="82278" y="231958"/>
                      <a:pt x="82683" y="232767"/>
                    </a:cubicBezTo>
                    <a:cubicBezTo>
                      <a:pt x="83088" y="233982"/>
                      <a:pt x="83493" y="235601"/>
                      <a:pt x="83897" y="236410"/>
                    </a:cubicBezTo>
                    <a:cubicBezTo>
                      <a:pt x="84302" y="237220"/>
                      <a:pt x="85921" y="238435"/>
                      <a:pt x="86731" y="237220"/>
                    </a:cubicBezTo>
                    <a:cubicBezTo>
                      <a:pt x="86731" y="237220"/>
                      <a:pt x="86731" y="236410"/>
                      <a:pt x="86731" y="236410"/>
                    </a:cubicBezTo>
                    <a:cubicBezTo>
                      <a:pt x="86731" y="235601"/>
                      <a:pt x="85921" y="233982"/>
                      <a:pt x="85921" y="233172"/>
                    </a:cubicBezTo>
                    <a:cubicBezTo>
                      <a:pt x="85921" y="232362"/>
                      <a:pt x="84707" y="231148"/>
                      <a:pt x="85112" y="229934"/>
                    </a:cubicBezTo>
                    <a:cubicBezTo>
                      <a:pt x="85517" y="228719"/>
                      <a:pt x="85921" y="229934"/>
                      <a:pt x="86326" y="229934"/>
                    </a:cubicBezTo>
                    <a:cubicBezTo>
                      <a:pt x="87136" y="229934"/>
                      <a:pt x="89160" y="229934"/>
                      <a:pt x="89970" y="230743"/>
                    </a:cubicBezTo>
                    <a:cubicBezTo>
                      <a:pt x="90779" y="231553"/>
                      <a:pt x="90779" y="232767"/>
                      <a:pt x="91184" y="233172"/>
                    </a:cubicBezTo>
                    <a:cubicBezTo>
                      <a:pt x="91184" y="233982"/>
                      <a:pt x="91184" y="234386"/>
                      <a:pt x="91994" y="234791"/>
                    </a:cubicBezTo>
                    <a:cubicBezTo>
                      <a:pt x="92803" y="236006"/>
                      <a:pt x="94423" y="237625"/>
                      <a:pt x="96042" y="237625"/>
                    </a:cubicBezTo>
                    <a:cubicBezTo>
                      <a:pt x="96042" y="237625"/>
                      <a:pt x="96042" y="236815"/>
                      <a:pt x="96042" y="236410"/>
                    </a:cubicBezTo>
                    <a:cubicBezTo>
                      <a:pt x="96042" y="236006"/>
                      <a:pt x="94827" y="234386"/>
                      <a:pt x="94827" y="233982"/>
                    </a:cubicBezTo>
                    <a:cubicBezTo>
                      <a:pt x="94827" y="233577"/>
                      <a:pt x="94827" y="232362"/>
                      <a:pt x="94827" y="232767"/>
                    </a:cubicBezTo>
                    <a:lnTo>
                      <a:pt x="98471" y="237625"/>
                    </a:lnTo>
                    <a:cubicBezTo>
                      <a:pt x="99685" y="238435"/>
                      <a:pt x="100900" y="239244"/>
                      <a:pt x="102114" y="237625"/>
                    </a:cubicBezTo>
                    <a:cubicBezTo>
                      <a:pt x="100900" y="234791"/>
                      <a:pt x="98471" y="232767"/>
                      <a:pt x="96851" y="230743"/>
                    </a:cubicBezTo>
                    <a:cubicBezTo>
                      <a:pt x="96851" y="230743"/>
                      <a:pt x="96851" y="229934"/>
                      <a:pt x="96851" y="229934"/>
                    </a:cubicBezTo>
                    <a:cubicBezTo>
                      <a:pt x="96851" y="229934"/>
                      <a:pt x="98471" y="230338"/>
                      <a:pt x="98876" y="230743"/>
                    </a:cubicBezTo>
                    <a:cubicBezTo>
                      <a:pt x="100090" y="231553"/>
                      <a:pt x="100495" y="232362"/>
                      <a:pt x="102519" y="232362"/>
                    </a:cubicBezTo>
                    <a:cubicBezTo>
                      <a:pt x="104543" y="232362"/>
                      <a:pt x="105757" y="232362"/>
                      <a:pt x="105757" y="231553"/>
                    </a:cubicBezTo>
                    <a:cubicBezTo>
                      <a:pt x="105757" y="230338"/>
                      <a:pt x="103328" y="229934"/>
                      <a:pt x="104948" y="228719"/>
                    </a:cubicBezTo>
                    <a:cubicBezTo>
                      <a:pt x="106162" y="229934"/>
                      <a:pt x="108186" y="230743"/>
                      <a:pt x="109805" y="230743"/>
                    </a:cubicBezTo>
                    <a:cubicBezTo>
                      <a:pt x="111425" y="230743"/>
                      <a:pt x="113044" y="230743"/>
                      <a:pt x="114663" y="230743"/>
                    </a:cubicBezTo>
                    <a:cubicBezTo>
                      <a:pt x="116282" y="230743"/>
                      <a:pt x="116282" y="231553"/>
                      <a:pt x="116282" y="231958"/>
                    </a:cubicBezTo>
                    <a:cubicBezTo>
                      <a:pt x="115473" y="232362"/>
                      <a:pt x="114663" y="232767"/>
                      <a:pt x="113854" y="232767"/>
                    </a:cubicBezTo>
                    <a:cubicBezTo>
                      <a:pt x="112639" y="232767"/>
                      <a:pt x="110210" y="231958"/>
                      <a:pt x="108996" y="231958"/>
                    </a:cubicBezTo>
                    <a:cubicBezTo>
                      <a:pt x="107781" y="231958"/>
                      <a:pt x="107376" y="232767"/>
                      <a:pt x="106567" y="233172"/>
                    </a:cubicBezTo>
                    <a:cubicBezTo>
                      <a:pt x="105757" y="233577"/>
                      <a:pt x="105757" y="233172"/>
                      <a:pt x="105757" y="233172"/>
                    </a:cubicBezTo>
                    <a:cubicBezTo>
                      <a:pt x="104948" y="233172"/>
                      <a:pt x="104138" y="233982"/>
                      <a:pt x="103328" y="233577"/>
                    </a:cubicBezTo>
                    <a:cubicBezTo>
                      <a:pt x="103328" y="234791"/>
                      <a:pt x="104138" y="235196"/>
                      <a:pt x="104543" y="236006"/>
                    </a:cubicBezTo>
                    <a:cubicBezTo>
                      <a:pt x="104948" y="236815"/>
                      <a:pt x="104948" y="236410"/>
                      <a:pt x="106162" y="237220"/>
                    </a:cubicBezTo>
                    <a:cubicBezTo>
                      <a:pt x="107376" y="238030"/>
                      <a:pt x="107376" y="238435"/>
                      <a:pt x="106972" y="238435"/>
                    </a:cubicBezTo>
                    <a:cubicBezTo>
                      <a:pt x="106567" y="238435"/>
                      <a:pt x="106162" y="238435"/>
                      <a:pt x="105352" y="238840"/>
                    </a:cubicBezTo>
                    <a:cubicBezTo>
                      <a:pt x="100495" y="240054"/>
                      <a:pt x="93613" y="238840"/>
                      <a:pt x="90779" y="234791"/>
                    </a:cubicBezTo>
                    <a:cubicBezTo>
                      <a:pt x="87946" y="230743"/>
                      <a:pt x="89970" y="232767"/>
                      <a:pt x="89565" y="231958"/>
                    </a:cubicBezTo>
                    <a:cubicBezTo>
                      <a:pt x="89160" y="231148"/>
                      <a:pt x="89160" y="230743"/>
                      <a:pt x="87946" y="231148"/>
                    </a:cubicBezTo>
                    <a:cubicBezTo>
                      <a:pt x="87946" y="231553"/>
                      <a:pt x="87946" y="231958"/>
                      <a:pt x="87946" y="232362"/>
                    </a:cubicBezTo>
                    <a:cubicBezTo>
                      <a:pt x="87946" y="232767"/>
                      <a:pt x="89160" y="235601"/>
                      <a:pt x="89565" y="235601"/>
                    </a:cubicBezTo>
                    <a:cubicBezTo>
                      <a:pt x="89970" y="235601"/>
                      <a:pt x="91184" y="237220"/>
                      <a:pt x="91184" y="237625"/>
                    </a:cubicBezTo>
                    <a:cubicBezTo>
                      <a:pt x="91184" y="238030"/>
                      <a:pt x="90779" y="237625"/>
                      <a:pt x="90375" y="237625"/>
                    </a:cubicBezTo>
                    <a:cubicBezTo>
                      <a:pt x="88755" y="237625"/>
                      <a:pt x="87136" y="237625"/>
                      <a:pt x="85517" y="237625"/>
                    </a:cubicBezTo>
                    <a:cubicBezTo>
                      <a:pt x="83897" y="237625"/>
                      <a:pt x="81873" y="236815"/>
                      <a:pt x="81064" y="236006"/>
                    </a:cubicBezTo>
                    <a:cubicBezTo>
                      <a:pt x="80254" y="235196"/>
                      <a:pt x="78635" y="232767"/>
                      <a:pt x="78230" y="231148"/>
                    </a:cubicBezTo>
                    <a:cubicBezTo>
                      <a:pt x="77825" y="229529"/>
                      <a:pt x="78230" y="228719"/>
                      <a:pt x="77016" y="227505"/>
                    </a:cubicBezTo>
                    <a:lnTo>
                      <a:pt x="76206" y="227505"/>
                    </a:lnTo>
                    <a:cubicBezTo>
                      <a:pt x="75801" y="227505"/>
                      <a:pt x="76206" y="227505"/>
                      <a:pt x="76206" y="227910"/>
                    </a:cubicBezTo>
                    <a:cubicBezTo>
                      <a:pt x="76206" y="229529"/>
                      <a:pt x="76206" y="230743"/>
                      <a:pt x="76611" y="232362"/>
                    </a:cubicBezTo>
                    <a:cubicBezTo>
                      <a:pt x="77016" y="233982"/>
                      <a:pt x="77420" y="234386"/>
                      <a:pt x="77420" y="235196"/>
                    </a:cubicBezTo>
                    <a:cubicBezTo>
                      <a:pt x="75396" y="235196"/>
                      <a:pt x="74182" y="234386"/>
                      <a:pt x="72563" y="233577"/>
                    </a:cubicBezTo>
                    <a:cubicBezTo>
                      <a:pt x="70943" y="232767"/>
                      <a:pt x="72158" y="233577"/>
                      <a:pt x="71753" y="233577"/>
                    </a:cubicBezTo>
                    <a:cubicBezTo>
                      <a:pt x="70539" y="233172"/>
                      <a:pt x="68515" y="231553"/>
                      <a:pt x="67705" y="230743"/>
                    </a:cubicBezTo>
                    <a:cubicBezTo>
                      <a:pt x="66895" y="229934"/>
                      <a:pt x="66086" y="227910"/>
                      <a:pt x="66491" y="227100"/>
                    </a:cubicBezTo>
                    <a:cubicBezTo>
                      <a:pt x="66895" y="226290"/>
                      <a:pt x="67300" y="225076"/>
                      <a:pt x="67300" y="224671"/>
                    </a:cubicBezTo>
                    <a:cubicBezTo>
                      <a:pt x="67300" y="224266"/>
                      <a:pt x="66491" y="224671"/>
                      <a:pt x="66491" y="223861"/>
                    </a:cubicBezTo>
                    <a:cubicBezTo>
                      <a:pt x="65681" y="223052"/>
                      <a:pt x="64871" y="221432"/>
                      <a:pt x="64871" y="220218"/>
                    </a:cubicBezTo>
                    <a:cubicBezTo>
                      <a:pt x="64871" y="219004"/>
                      <a:pt x="64871" y="218599"/>
                      <a:pt x="64871" y="217789"/>
                    </a:cubicBezTo>
                    <a:cubicBezTo>
                      <a:pt x="65276" y="216980"/>
                      <a:pt x="66895" y="216575"/>
                      <a:pt x="67300" y="215765"/>
                    </a:cubicBezTo>
                    <a:cubicBezTo>
                      <a:pt x="67705" y="214955"/>
                      <a:pt x="68515" y="214146"/>
                      <a:pt x="68515" y="213741"/>
                    </a:cubicBezTo>
                    <a:cubicBezTo>
                      <a:pt x="68919" y="211312"/>
                      <a:pt x="68515" y="207264"/>
                      <a:pt x="66491" y="205645"/>
                    </a:cubicBezTo>
                    <a:cubicBezTo>
                      <a:pt x="64466" y="204025"/>
                      <a:pt x="64871" y="204835"/>
                      <a:pt x="64062" y="204430"/>
                    </a:cubicBezTo>
                    <a:cubicBezTo>
                      <a:pt x="63252" y="204025"/>
                      <a:pt x="63252" y="203621"/>
                      <a:pt x="62847" y="204025"/>
                    </a:cubicBezTo>
                    <a:cubicBezTo>
                      <a:pt x="62442" y="204430"/>
                      <a:pt x="61633" y="204835"/>
                      <a:pt x="61228" y="205240"/>
                    </a:cubicBezTo>
                    <a:cubicBezTo>
                      <a:pt x="60418" y="205645"/>
                      <a:pt x="59609" y="206050"/>
                      <a:pt x="58799" y="206050"/>
                    </a:cubicBezTo>
                    <a:cubicBezTo>
                      <a:pt x="58799" y="206859"/>
                      <a:pt x="58799" y="207669"/>
                      <a:pt x="57990" y="208074"/>
                    </a:cubicBezTo>
                    <a:cubicBezTo>
                      <a:pt x="55561" y="213741"/>
                      <a:pt x="51108" y="217789"/>
                      <a:pt x="49488" y="224266"/>
                    </a:cubicBezTo>
                    <a:cubicBezTo>
                      <a:pt x="47869" y="230743"/>
                      <a:pt x="49488" y="225480"/>
                      <a:pt x="49084" y="225885"/>
                    </a:cubicBezTo>
                    <a:cubicBezTo>
                      <a:pt x="48679" y="225885"/>
                      <a:pt x="47060" y="224266"/>
                      <a:pt x="47060" y="223456"/>
                    </a:cubicBezTo>
                    <a:cubicBezTo>
                      <a:pt x="47060" y="222647"/>
                      <a:pt x="47060" y="222647"/>
                      <a:pt x="47060" y="222647"/>
                    </a:cubicBezTo>
                    <a:cubicBezTo>
                      <a:pt x="46250" y="221432"/>
                      <a:pt x="45440" y="220218"/>
                      <a:pt x="45440" y="218599"/>
                    </a:cubicBezTo>
                    <a:cubicBezTo>
                      <a:pt x="45440" y="218599"/>
                      <a:pt x="44631" y="218599"/>
                      <a:pt x="44226" y="218599"/>
                    </a:cubicBezTo>
                    <a:cubicBezTo>
                      <a:pt x="43821" y="218599"/>
                      <a:pt x="42202" y="220623"/>
                      <a:pt x="41797" y="221028"/>
                    </a:cubicBezTo>
                    <a:cubicBezTo>
                      <a:pt x="41797" y="221432"/>
                      <a:pt x="40582" y="223861"/>
                      <a:pt x="40582" y="224266"/>
                    </a:cubicBezTo>
                    <a:cubicBezTo>
                      <a:pt x="40582" y="225480"/>
                      <a:pt x="40582" y="229124"/>
                      <a:pt x="40582" y="230743"/>
                    </a:cubicBezTo>
                    <a:cubicBezTo>
                      <a:pt x="40582" y="232362"/>
                      <a:pt x="41392" y="233577"/>
                      <a:pt x="41797" y="234386"/>
                    </a:cubicBezTo>
                    <a:cubicBezTo>
                      <a:pt x="42202" y="235601"/>
                      <a:pt x="44226" y="238030"/>
                      <a:pt x="44226" y="238840"/>
                    </a:cubicBezTo>
                    <a:cubicBezTo>
                      <a:pt x="44226" y="239649"/>
                      <a:pt x="44226" y="240459"/>
                      <a:pt x="44631" y="241268"/>
                    </a:cubicBezTo>
                    <a:cubicBezTo>
                      <a:pt x="45035" y="242078"/>
                      <a:pt x="46655" y="242483"/>
                      <a:pt x="47060" y="242483"/>
                    </a:cubicBezTo>
                    <a:cubicBezTo>
                      <a:pt x="47464" y="242483"/>
                      <a:pt x="49084" y="242888"/>
                      <a:pt x="49488" y="243292"/>
                    </a:cubicBezTo>
                    <a:cubicBezTo>
                      <a:pt x="51917" y="243292"/>
                      <a:pt x="53536" y="241673"/>
                      <a:pt x="56370" y="243292"/>
                    </a:cubicBezTo>
                    <a:cubicBezTo>
                      <a:pt x="59204" y="244912"/>
                      <a:pt x="61633" y="248555"/>
                      <a:pt x="62038" y="251793"/>
                    </a:cubicBezTo>
                    <a:cubicBezTo>
                      <a:pt x="62442" y="255032"/>
                      <a:pt x="62038" y="254222"/>
                      <a:pt x="62038" y="255437"/>
                    </a:cubicBezTo>
                    <a:cubicBezTo>
                      <a:pt x="62442" y="255437"/>
                      <a:pt x="62847" y="255437"/>
                      <a:pt x="63252" y="255437"/>
                    </a:cubicBezTo>
                    <a:cubicBezTo>
                      <a:pt x="66895" y="255841"/>
                      <a:pt x="70943" y="256651"/>
                      <a:pt x="74587" y="257056"/>
                    </a:cubicBezTo>
                    <a:cubicBezTo>
                      <a:pt x="78230" y="257461"/>
                      <a:pt x="78635" y="257865"/>
                      <a:pt x="80254" y="257865"/>
                    </a:cubicBezTo>
                    <a:cubicBezTo>
                      <a:pt x="81873" y="257865"/>
                      <a:pt x="82278" y="257865"/>
                      <a:pt x="82683" y="257865"/>
                    </a:cubicBezTo>
                    <a:cubicBezTo>
                      <a:pt x="83493" y="257056"/>
                      <a:pt x="82683" y="255841"/>
                      <a:pt x="82683" y="255032"/>
                    </a:cubicBezTo>
                    <a:cubicBezTo>
                      <a:pt x="81873" y="251793"/>
                      <a:pt x="80659" y="247340"/>
                      <a:pt x="79445" y="244102"/>
                    </a:cubicBezTo>
                    <a:cubicBezTo>
                      <a:pt x="78230" y="240864"/>
                      <a:pt x="78230" y="242483"/>
                      <a:pt x="79445" y="242483"/>
                    </a:cubicBezTo>
                    <a:cubicBezTo>
                      <a:pt x="80659" y="242483"/>
                      <a:pt x="81469" y="242483"/>
                      <a:pt x="82278" y="242483"/>
                    </a:cubicBezTo>
                    <a:cubicBezTo>
                      <a:pt x="86326" y="243697"/>
                      <a:pt x="94827" y="247340"/>
                      <a:pt x="97661" y="250174"/>
                    </a:cubicBezTo>
                    <a:cubicBezTo>
                      <a:pt x="100495" y="253008"/>
                      <a:pt x="98876" y="251793"/>
                      <a:pt x="98876" y="251793"/>
                    </a:cubicBezTo>
                    <a:cubicBezTo>
                      <a:pt x="99280" y="253008"/>
                      <a:pt x="98876" y="253817"/>
                      <a:pt x="98066" y="255032"/>
                    </a:cubicBezTo>
                    <a:cubicBezTo>
                      <a:pt x="97256" y="256246"/>
                      <a:pt x="97256" y="257056"/>
                      <a:pt x="96851" y="257461"/>
                    </a:cubicBezTo>
                    <a:cubicBezTo>
                      <a:pt x="96447" y="257865"/>
                      <a:pt x="96851" y="258675"/>
                      <a:pt x="96851" y="259080"/>
                    </a:cubicBezTo>
                    <a:cubicBezTo>
                      <a:pt x="97256" y="258675"/>
                      <a:pt x="98066" y="259080"/>
                      <a:pt x="98876" y="259080"/>
                    </a:cubicBezTo>
                    <a:cubicBezTo>
                      <a:pt x="104138" y="257461"/>
                      <a:pt x="108996" y="255841"/>
                      <a:pt x="114258" y="254222"/>
                    </a:cubicBezTo>
                    <a:cubicBezTo>
                      <a:pt x="119521" y="252603"/>
                      <a:pt x="125188" y="250579"/>
                      <a:pt x="130856" y="251389"/>
                    </a:cubicBezTo>
                    <a:cubicBezTo>
                      <a:pt x="136523" y="252198"/>
                      <a:pt x="132070" y="251389"/>
                      <a:pt x="132880" y="251389"/>
                    </a:cubicBezTo>
                    <a:cubicBezTo>
                      <a:pt x="133285" y="251389"/>
                      <a:pt x="134094" y="251793"/>
                      <a:pt x="134499" y="252198"/>
                    </a:cubicBezTo>
                    <a:cubicBezTo>
                      <a:pt x="136928" y="254222"/>
                      <a:pt x="139357" y="257865"/>
                      <a:pt x="141381" y="260295"/>
                    </a:cubicBezTo>
                    <a:cubicBezTo>
                      <a:pt x="143405" y="262723"/>
                      <a:pt x="145024" y="264747"/>
                      <a:pt x="147048" y="267581"/>
                    </a:cubicBezTo>
                    <a:cubicBezTo>
                      <a:pt x="149072" y="270415"/>
                      <a:pt x="149072" y="270415"/>
                      <a:pt x="149477" y="271629"/>
                    </a:cubicBezTo>
                    <a:cubicBezTo>
                      <a:pt x="149882" y="272844"/>
                      <a:pt x="149477" y="272439"/>
                      <a:pt x="149477" y="272439"/>
                    </a:cubicBezTo>
                    <a:cubicBezTo>
                      <a:pt x="149477" y="272439"/>
                      <a:pt x="149477" y="272844"/>
                      <a:pt x="149477" y="273249"/>
                    </a:cubicBezTo>
                    <a:cubicBezTo>
                      <a:pt x="149477" y="274058"/>
                      <a:pt x="148667" y="276487"/>
                      <a:pt x="148667" y="277297"/>
                    </a:cubicBezTo>
                    <a:cubicBezTo>
                      <a:pt x="148667" y="278916"/>
                      <a:pt x="148667" y="279725"/>
                      <a:pt x="150287" y="280535"/>
                    </a:cubicBezTo>
                    <a:cubicBezTo>
                      <a:pt x="153525" y="282154"/>
                      <a:pt x="159193" y="282964"/>
                      <a:pt x="162836" y="282964"/>
                    </a:cubicBezTo>
                    <a:cubicBezTo>
                      <a:pt x="166479" y="282964"/>
                      <a:pt x="164860" y="282964"/>
                      <a:pt x="165670" y="282964"/>
                    </a:cubicBezTo>
                    <a:lnTo>
                      <a:pt x="165670" y="284583"/>
                    </a:lnTo>
                    <a:cubicBezTo>
                      <a:pt x="165670" y="284583"/>
                      <a:pt x="161621" y="284583"/>
                      <a:pt x="161621" y="284583"/>
                    </a:cubicBezTo>
                    <a:cubicBezTo>
                      <a:pt x="161621" y="285393"/>
                      <a:pt x="161621" y="286202"/>
                      <a:pt x="161621" y="287012"/>
                    </a:cubicBezTo>
                    <a:cubicBezTo>
                      <a:pt x="162026" y="291465"/>
                      <a:pt x="162836" y="297132"/>
                      <a:pt x="165265" y="300776"/>
                    </a:cubicBezTo>
                    <a:cubicBezTo>
                      <a:pt x="167694" y="304419"/>
                      <a:pt x="166479" y="301990"/>
                      <a:pt x="166479" y="303205"/>
                    </a:cubicBezTo>
                    <a:cubicBezTo>
                      <a:pt x="166479" y="303205"/>
                      <a:pt x="164050" y="302800"/>
                      <a:pt x="163646" y="302800"/>
                    </a:cubicBezTo>
                    <a:cubicBezTo>
                      <a:pt x="157573" y="301990"/>
                      <a:pt x="151501" y="300776"/>
                      <a:pt x="145834" y="299156"/>
                    </a:cubicBezTo>
                    <a:cubicBezTo>
                      <a:pt x="140166" y="297537"/>
                      <a:pt x="140166" y="297537"/>
                      <a:pt x="137737" y="296323"/>
                    </a:cubicBezTo>
                    <a:cubicBezTo>
                      <a:pt x="135309" y="295108"/>
                      <a:pt x="134094" y="293894"/>
                      <a:pt x="132880" y="290655"/>
                    </a:cubicBezTo>
                    <a:cubicBezTo>
                      <a:pt x="130451" y="286202"/>
                      <a:pt x="129236" y="281750"/>
                      <a:pt x="127617" y="276892"/>
                    </a:cubicBezTo>
                    <a:cubicBezTo>
                      <a:pt x="125998" y="272034"/>
                      <a:pt x="125593" y="272439"/>
                      <a:pt x="127617" y="272844"/>
                    </a:cubicBezTo>
                    <a:cubicBezTo>
                      <a:pt x="129641" y="273249"/>
                      <a:pt x="128832" y="274868"/>
                      <a:pt x="129236" y="275677"/>
                    </a:cubicBezTo>
                    <a:cubicBezTo>
                      <a:pt x="130451" y="279321"/>
                      <a:pt x="132070" y="283369"/>
                      <a:pt x="133689" y="287012"/>
                    </a:cubicBezTo>
                    <a:cubicBezTo>
                      <a:pt x="135309" y="290655"/>
                      <a:pt x="137737" y="293894"/>
                      <a:pt x="142191" y="295108"/>
                    </a:cubicBezTo>
                    <a:lnTo>
                      <a:pt x="145024" y="295108"/>
                    </a:lnTo>
                    <a:cubicBezTo>
                      <a:pt x="145024" y="295108"/>
                      <a:pt x="145024" y="295108"/>
                      <a:pt x="144619" y="295108"/>
                    </a:cubicBezTo>
                    <a:cubicBezTo>
                      <a:pt x="142595" y="293894"/>
                      <a:pt x="140166" y="293489"/>
                      <a:pt x="138547" y="292275"/>
                    </a:cubicBezTo>
                    <a:cubicBezTo>
                      <a:pt x="136928" y="291060"/>
                      <a:pt x="136523" y="288631"/>
                      <a:pt x="137737" y="287012"/>
                    </a:cubicBezTo>
                    <a:cubicBezTo>
                      <a:pt x="138952" y="285393"/>
                      <a:pt x="138952" y="285393"/>
                      <a:pt x="138952" y="285393"/>
                    </a:cubicBezTo>
                    <a:cubicBezTo>
                      <a:pt x="139761" y="284583"/>
                      <a:pt x="141381" y="283369"/>
                      <a:pt x="142191" y="282559"/>
                    </a:cubicBezTo>
                    <a:cubicBezTo>
                      <a:pt x="143810" y="280940"/>
                      <a:pt x="147048" y="277701"/>
                      <a:pt x="147453" y="275677"/>
                    </a:cubicBezTo>
                    <a:cubicBezTo>
                      <a:pt x="147858" y="273653"/>
                      <a:pt x="147453" y="272439"/>
                      <a:pt x="147453" y="271629"/>
                    </a:cubicBezTo>
                    <a:cubicBezTo>
                      <a:pt x="147453" y="270820"/>
                      <a:pt x="145834" y="270010"/>
                      <a:pt x="145834" y="269605"/>
                    </a:cubicBezTo>
                    <a:cubicBezTo>
                      <a:pt x="145834" y="269200"/>
                      <a:pt x="144619" y="269605"/>
                      <a:pt x="144215" y="269605"/>
                    </a:cubicBezTo>
                    <a:cubicBezTo>
                      <a:pt x="142595" y="269605"/>
                      <a:pt x="140166" y="269605"/>
                      <a:pt x="138547" y="269605"/>
                    </a:cubicBezTo>
                    <a:cubicBezTo>
                      <a:pt x="134499" y="269605"/>
                      <a:pt x="130046" y="271225"/>
                      <a:pt x="125998" y="272034"/>
                    </a:cubicBezTo>
                    <a:cubicBezTo>
                      <a:pt x="111425" y="276082"/>
                      <a:pt x="97661" y="280535"/>
                      <a:pt x="83493" y="284988"/>
                    </a:cubicBezTo>
                    <a:cubicBezTo>
                      <a:pt x="69324" y="289441"/>
                      <a:pt x="71348" y="289036"/>
                      <a:pt x="64466" y="290251"/>
                    </a:cubicBezTo>
                    <a:cubicBezTo>
                      <a:pt x="57585" y="291465"/>
                      <a:pt x="61633" y="291060"/>
                      <a:pt x="60418" y="291465"/>
                    </a:cubicBezTo>
                    <a:cubicBezTo>
                      <a:pt x="57180" y="291465"/>
                      <a:pt x="53132" y="290655"/>
                      <a:pt x="50703" y="288631"/>
                    </a:cubicBezTo>
                    <a:cubicBezTo>
                      <a:pt x="45845" y="283369"/>
                      <a:pt x="42202" y="276892"/>
                      <a:pt x="35725" y="273249"/>
                    </a:cubicBezTo>
                    <a:lnTo>
                      <a:pt x="33296" y="270415"/>
                    </a:lnTo>
                    <a:cubicBezTo>
                      <a:pt x="33296" y="268795"/>
                      <a:pt x="33296" y="267581"/>
                      <a:pt x="34106" y="265962"/>
                    </a:cubicBezTo>
                    <a:cubicBezTo>
                      <a:pt x="34915" y="264343"/>
                      <a:pt x="35320" y="264747"/>
                      <a:pt x="36130" y="263938"/>
                    </a:cubicBezTo>
                    <a:cubicBezTo>
                      <a:pt x="37344" y="262723"/>
                      <a:pt x="38558" y="261509"/>
                      <a:pt x="40178" y="260295"/>
                    </a:cubicBezTo>
                    <a:cubicBezTo>
                      <a:pt x="41797" y="259080"/>
                      <a:pt x="41797" y="259485"/>
                      <a:pt x="41797" y="259080"/>
                    </a:cubicBezTo>
                    <a:cubicBezTo>
                      <a:pt x="40987" y="257865"/>
                      <a:pt x="40178" y="257865"/>
                      <a:pt x="39368" y="257056"/>
                    </a:cubicBezTo>
                    <a:cubicBezTo>
                      <a:pt x="36939" y="255437"/>
                      <a:pt x="36939" y="253413"/>
                      <a:pt x="35725" y="250984"/>
                    </a:cubicBezTo>
                    <a:cubicBezTo>
                      <a:pt x="34510" y="248555"/>
                      <a:pt x="34106" y="249365"/>
                      <a:pt x="33701" y="248960"/>
                    </a:cubicBezTo>
                    <a:cubicBezTo>
                      <a:pt x="33296" y="248960"/>
                      <a:pt x="33701" y="248960"/>
                      <a:pt x="33296" y="248960"/>
                    </a:cubicBezTo>
                    <a:cubicBezTo>
                      <a:pt x="33296" y="248960"/>
                      <a:pt x="32891" y="249769"/>
                      <a:pt x="32891" y="250174"/>
                    </a:cubicBezTo>
                    <a:cubicBezTo>
                      <a:pt x="32891" y="250984"/>
                      <a:pt x="33701" y="254222"/>
                      <a:pt x="32891" y="254627"/>
                    </a:cubicBezTo>
                    <a:cubicBezTo>
                      <a:pt x="31272" y="253817"/>
                      <a:pt x="29248" y="252198"/>
                      <a:pt x="28033" y="250984"/>
                    </a:cubicBezTo>
                    <a:cubicBezTo>
                      <a:pt x="26819" y="249769"/>
                      <a:pt x="24795" y="246531"/>
                      <a:pt x="24390" y="244102"/>
                    </a:cubicBezTo>
                    <a:cubicBezTo>
                      <a:pt x="23985" y="241673"/>
                      <a:pt x="24390" y="243292"/>
                      <a:pt x="24390" y="242483"/>
                    </a:cubicBezTo>
                    <a:cubicBezTo>
                      <a:pt x="24795" y="240459"/>
                      <a:pt x="27224" y="238840"/>
                      <a:pt x="27224" y="236815"/>
                    </a:cubicBezTo>
                    <a:lnTo>
                      <a:pt x="22771" y="241673"/>
                    </a:lnTo>
                    <a:cubicBezTo>
                      <a:pt x="21961" y="242483"/>
                      <a:pt x="21961" y="244102"/>
                      <a:pt x="20747" y="244102"/>
                    </a:cubicBezTo>
                    <a:cubicBezTo>
                      <a:pt x="20747" y="243697"/>
                      <a:pt x="20747" y="243292"/>
                      <a:pt x="20342" y="243292"/>
                    </a:cubicBezTo>
                    <a:cubicBezTo>
                      <a:pt x="20342" y="242483"/>
                      <a:pt x="19937" y="241673"/>
                      <a:pt x="19532" y="241268"/>
                    </a:cubicBezTo>
                    <a:cubicBezTo>
                      <a:pt x="18723" y="238840"/>
                      <a:pt x="18318" y="235601"/>
                      <a:pt x="19127" y="232767"/>
                    </a:cubicBezTo>
                    <a:cubicBezTo>
                      <a:pt x="19937" y="229934"/>
                      <a:pt x="19937" y="230743"/>
                      <a:pt x="20342" y="230338"/>
                    </a:cubicBezTo>
                    <a:cubicBezTo>
                      <a:pt x="21961" y="228314"/>
                      <a:pt x="24795" y="227910"/>
                      <a:pt x="26414" y="225885"/>
                    </a:cubicBezTo>
                    <a:cubicBezTo>
                      <a:pt x="25200" y="225885"/>
                      <a:pt x="24390" y="226695"/>
                      <a:pt x="23176" y="227100"/>
                    </a:cubicBezTo>
                    <a:cubicBezTo>
                      <a:pt x="21961" y="227505"/>
                      <a:pt x="20342" y="228314"/>
                      <a:pt x="19532" y="229124"/>
                    </a:cubicBezTo>
                    <a:cubicBezTo>
                      <a:pt x="18723" y="229934"/>
                      <a:pt x="19532" y="229529"/>
                      <a:pt x="19532" y="229934"/>
                    </a:cubicBezTo>
                    <a:lnTo>
                      <a:pt x="18723" y="228314"/>
                    </a:lnTo>
                    <a:cubicBezTo>
                      <a:pt x="18723" y="227100"/>
                      <a:pt x="19127" y="225076"/>
                      <a:pt x="19532" y="223861"/>
                    </a:cubicBezTo>
                    <a:cubicBezTo>
                      <a:pt x="19937" y="222647"/>
                      <a:pt x="20342" y="222647"/>
                      <a:pt x="20342" y="221837"/>
                    </a:cubicBezTo>
                    <a:cubicBezTo>
                      <a:pt x="20747" y="220218"/>
                      <a:pt x="21151" y="218599"/>
                      <a:pt x="21961" y="216980"/>
                    </a:cubicBezTo>
                    <a:cubicBezTo>
                      <a:pt x="22771" y="216980"/>
                      <a:pt x="23176" y="216170"/>
                      <a:pt x="23985" y="215765"/>
                    </a:cubicBezTo>
                    <a:cubicBezTo>
                      <a:pt x="25200" y="215360"/>
                      <a:pt x="26414" y="215360"/>
                      <a:pt x="27224" y="214146"/>
                    </a:cubicBezTo>
                    <a:cubicBezTo>
                      <a:pt x="27224" y="213336"/>
                      <a:pt x="27224" y="212527"/>
                      <a:pt x="27224" y="211717"/>
                    </a:cubicBezTo>
                    <a:cubicBezTo>
                      <a:pt x="27224" y="210907"/>
                      <a:pt x="27224" y="210907"/>
                      <a:pt x="27224" y="210503"/>
                    </a:cubicBezTo>
                    <a:cubicBezTo>
                      <a:pt x="27224" y="209693"/>
                      <a:pt x="27224" y="207669"/>
                      <a:pt x="28033" y="206859"/>
                    </a:cubicBezTo>
                    <a:cubicBezTo>
                      <a:pt x="28843" y="206050"/>
                      <a:pt x="29248" y="205645"/>
                      <a:pt x="30057" y="205645"/>
                    </a:cubicBezTo>
                    <a:cubicBezTo>
                      <a:pt x="30867" y="205645"/>
                      <a:pt x="33296" y="205645"/>
                      <a:pt x="33701" y="204835"/>
                    </a:cubicBezTo>
                    <a:cubicBezTo>
                      <a:pt x="37344" y="202811"/>
                      <a:pt x="39773" y="197549"/>
                      <a:pt x="39368" y="193095"/>
                    </a:cubicBezTo>
                    <a:cubicBezTo>
                      <a:pt x="38963" y="188643"/>
                      <a:pt x="38154" y="190262"/>
                      <a:pt x="37749" y="189047"/>
                    </a:cubicBezTo>
                    <a:cubicBezTo>
                      <a:pt x="37344" y="187833"/>
                      <a:pt x="37749" y="187833"/>
                      <a:pt x="37749" y="187023"/>
                    </a:cubicBezTo>
                    <a:cubicBezTo>
                      <a:pt x="37749" y="186214"/>
                      <a:pt x="37344" y="186214"/>
                      <a:pt x="37749" y="185404"/>
                    </a:cubicBezTo>
                    <a:cubicBezTo>
                      <a:pt x="36534" y="185404"/>
                      <a:pt x="36130" y="186214"/>
                      <a:pt x="35725" y="186619"/>
                    </a:cubicBezTo>
                    <a:cubicBezTo>
                      <a:pt x="31677" y="189452"/>
                      <a:pt x="26819" y="190262"/>
                      <a:pt x="23176" y="193095"/>
                    </a:cubicBezTo>
                    <a:cubicBezTo>
                      <a:pt x="19532" y="195929"/>
                      <a:pt x="21961" y="193500"/>
                      <a:pt x="21961" y="193905"/>
                    </a:cubicBezTo>
                    <a:cubicBezTo>
                      <a:pt x="21961" y="194310"/>
                      <a:pt x="21961" y="193905"/>
                      <a:pt x="21961" y="194310"/>
                    </a:cubicBezTo>
                    <a:cubicBezTo>
                      <a:pt x="21961" y="194310"/>
                      <a:pt x="21961" y="194310"/>
                      <a:pt x="21151" y="195120"/>
                    </a:cubicBezTo>
                    <a:cubicBezTo>
                      <a:pt x="20342" y="195929"/>
                      <a:pt x="19937" y="196739"/>
                      <a:pt x="19532" y="197953"/>
                    </a:cubicBezTo>
                    <a:lnTo>
                      <a:pt x="19532" y="201597"/>
                    </a:lnTo>
                    <a:cubicBezTo>
                      <a:pt x="17913" y="200787"/>
                      <a:pt x="16699" y="199573"/>
                      <a:pt x="16294" y="198358"/>
                    </a:cubicBezTo>
                    <a:cubicBezTo>
                      <a:pt x="15889" y="197144"/>
                      <a:pt x="15889" y="194715"/>
                      <a:pt x="15484" y="192691"/>
                    </a:cubicBezTo>
                    <a:cubicBezTo>
                      <a:pt x="15484" y="192691"/>
                      <a:pt x="14270" y="191881"/>
                      <a:pt x="14270" y="191881"/>
                    </a:cubicBezTo>
                    <a:cubicBezTo>
                      <a:pt x="13865" y="191881"/>
                      <a:pt x="13460" y="191881"/>
                      <a:pt x="13055" y="191881"/>
                    </a:cubicBezTo>
                    <a:cubicBezTo>
                      <a:pt x="9007" y="191071"/>
                      <a:pt x="6173" y="189857"/>
                      <a:pt x="3745" y="186619"/>
                    </a:cubicBezTo>
                    <a:cubicBezTo>
                      <a:pt x="101" y="181761"/>
                      <a:pt x="101" y="174879"/>
                      <a:pt x="2530" y="169212"/>
                    </a:cubicBezTo>
                    <a:cubicBezTo>
                      <a:pt x="4959" y="163544"/>
                      <a:pt x="11841" y="156662"/>
                      <a:pt x="11031" y="149781"/>
                    </a:cubicBezTo>
                    <a:cubicBezTo>
                      <a:pt x="10221" y="142899"/>
                      <a:pt x="10221" y="147352"/>
                      <a:pt x="10626" y="147352"/>
                    </a:cubicBezTo>
                    <a:cubicBezTo>
                      <a:pt x="11031" y="147352"/>
                      <a:pt x="11436" y="147352"/>
                      <a:pt x="11841" y="147352"/>
                    </a:cubicBezTo>
                    <a:cubicBezTo>
                      <a:pt x="13055" y="147352"/>
                      <a:pt x="14270" y="149781"/>
                      <a:pt x="15079" y="150995"/>
                    </a:cubicBezTo>
                    <a:cubicBezTo>
                      <a:pt x="15889" y="152210"/>
                      <a:pt x="15889" y="153829"/>
                      <a:pt x="16699" y="153829"/>
                    </a:cubicBezTo>
                    <a:cubicBezTo>
                      <a:pt x="17508" y="153829"/>
                      <a:pt x="19127" y="151805"/>
                      <a:pt x="19532" y="151400"/>
                    </a:cubicBezTo>
                    <a:cubicBezTo>
                      <a:pt x="25200" y="146542"/>
                      <a:pt x="29653" y="141280"/>
                      <a:pt x="34510" y="135207"/>
                    </a:cubicBezTo>
                    <a:cubicBezTo>
                      <a:pt x="39368" y="129135"/>
                      <a:pt x="36939" y="132374"/>
                      <a:pt x="37749" y="129945"/>
                    </a:cubicBezTo>
                    <a:cubicBezTo>
                      <a:pt x="38558" y="127516"/>
                      <a:pt x="38154" y="126302"/>
                      <a:pt x="37749" y="124682"/>
                    </a:cubicBezTo>
                    <a:cubicBezTo>
                      <a:pt x="37344" y="123063"/>
                      <a:pt x="34510" y="121444"/>
                      <a:pt x="32486" y="121039"/>
                    </a:cubicBezTo>
                    <a:cubicBezTo>
                      <a:pt x="30462" y="120634"/>
                      <a:pt x="29653" y="121039"/>
                      <a:pt x="28843" y="121849"/>
                    </a:cubicBezTo>
                    <a:cubicBezTo>
                      <a:pt x="28033" y="122658"/>
                      <a:pt x="28843" y="122658"/>
                      <a:pt x="28033" y="122658"/>
                    </a:cubicBezTo>
                    <a:cubicBezTo>
                      <a:pt x="27224" y="122658"/>
                      <a:pt x="28033" y="122658"/>
                      <a:pt x="27629" y="122658"/>
                    </a:cubicBezTo>
                    <a:cubicBezTo>
                      <a:pt x="27224" y="123063"/>
                      <a:pt x="26819" y="126302"/>
                      <a:pt x="26819" y="127111"/>
                    </a:cubicBezTo>
                    <a:cubicBezTo>
                      <a:pt x="26819" y="127921"/>
                      <a:pt x="28033" y="129540"/>
                      <a:pt x="26819" y="129945"/>
                    </a:cubicBezTo>
                    <a:lnTo>
                      <a:pt x="23580" y="128326"/>
                    </a:lnTo>
                    <a:cubicBezTo>
                      <a:pt x="22771" y="127111"/>
                      <a:pt x="21151" y="124682"/>
                      <a:pt x="20747" y="123063"/>
                    </a:cubicBezTo>
                    <a:cubicBezTo>
                      <a:pt x="20342" y="121444"/>
                      <a:pt x="20747" y="119420"/>
                      <a:pt x="20342" y="118610"/>
                    </a:cubicBezTo>
                    <a:cubicBezTo>
                      <a:pt x="19937" y="117800"/>
                      <a:pt x="19532" y="118610"/>
                      <a:pt x="19532" y="118610"/>
                    </a:cubicBezTo>
                    <a:cubicBezTo>
                      <a:pt x="17913" y="117800"/>
                      <a:pt x="15079" y="114967"/>
                      <a:pt x="14270" y="113348"/>
                    </a:cubicBezTo>
                    <a:cubicBezTo>
                      <a:pt x="14270" y="112538"/>
                      <a:pt x="12650" y="110919"/>
                      <a:pt x="13460" y="110514"/>
                    </a:cubicBezTo>
                    <a:cubicBezTo>
                      <a:pt x="14270" y="110109"/>
                      <a:pt x="15079" y="110514"/>
                      <a:pt x="14675" y="110109"/>
                    </a:cubicBezTo>
                    <a:cubicBezTo>
                      <a:pt x="14270" y="109704"/>
                      <a:pt x="13460" y="109299"/>
                      <a:pt x="13055" y="108490"/>
                    </a:cubicBezTo>
                    <a:cubicBezTo>
                      <a:pt x="11436" y="105656"/>
                      <a:pt x="9817" y="102418"/>
                      <a:pt x="10221" y="99179"/>
                    </a:cubicBezTo>
                    <a:cubicBezTo>
                      <a:pt x="10626" y="95941"/>
                      <a:pt x="10626" y="96750"/>
                      <a:pt x="11841" y="96750"/>
                    </a:cubicBezTo>
                    <a:cubicBezTo>
                      <a:pt x="11841" y="96750"/>
                      <a:pt x="11841" y="97155"/>
                      <a:pt x="11841" y="97560"/>
                    </a:cubicBezTo>
                    <a:cubicBezTo>
                      <a:pt x="12650" y="98774"/>
                      <a:pt x="13460" y="99584"/>
                      <a:pt x="14675" y="100798"/>
                    </a:cubicBezTo>
                    <a:cubicBezTo>
                      <a:pt x="18318" y="104442"/>
                      <a:pt x="25200" y="106061"/>
                      <a:pt x="30057" y="107275"/>
                    </a:cubicBezTo>
                    <a:cubicBezTo>
                      <a:pt x="34915" y="108490"/>
                      <a:pt x="32486" y="108085"/>
                      <a:pt x="32891" y="108085"/>
                    </a:cubicBezTo>
                    <a:lnTo>
                      <a:pt x="33701" y="104442"/>
                    </a:lnTo>
                    <a:cubicBezTo>
                      <a:pt x="34106" y="104037"/>
                      <a:pt x="34915" y="102418"/>
                      <a:pt x="35320" y="102013"/>
                    </a:cubicBezTo>
                    <a:cubicBezTo>
                      <a:pt x="35725" y="101608"/>
                      <a:pt x="35725" y="102013"/>
                      <a:pt x="36130" y="102013"/>
                    </a:cubicBezTo>
                    <a:cubicBezTo>
                      <a:pt x="36939" y="101203"/>
                      <a:pt x="38154" y="99989"/>
                      <a:pt x="38963" y="99989"/>
                    </a:cubicBezTo>
                    <a:lnTo>
                      <a:pt x="38963" y="104846"/>
                    </a:lnTo>
                    <a:cubicBezTo>
                      <a:pt x="38963" y="104846"/>
                      <a:pt x="40178" y="108490"/>
                      <a:pt x="40582" y="108895"/>
                    </a:cubicBezTo>
                    <a:cubicBezTo>
                      <a:pt x="42606" y="112538"/>
                      <a:pt x="45845" y="115372"/>
                      <a:pt x="47060" y="119420"/>
                    </a:cubicBezTo>
                    <a:cubicBezTo>
                      <a:pt x="50298" y="128326"/>
                      <a:pt x="43416" y="137636"/>
                      <a:pt x="37749" y="144113"/>
                    </a:cubicBezTo>
                    <a:cubicBezTo>
                      <a:pt x="32081" y="150590"/>
                      <a:pt x="37344" y="144923"/>
                      <a:pt x="36534" y="145328"/>
                    </a:cubicBezTo>
                    <a:lnTo>
                      <a:pt x="35320" y="147352"/>
                    </a:lnTo>
                    <a:cubicBezTo>
                      <a:pt x="35725" y="147352"/>
                      <a:pt x="36534" y="147352"/>
                      <a:pt x="36939" y="147352"/>
                    </a:cubicBezTo>
                    <a:cubicBezTo>
                      <a:pt x="38558" y="147352"/>
                      <a:pt x="40178" y="146542"/>
                      <a:pt x="41797" y="146137"/>
                    </a:cubicBezTo>
                    <a:cubicBezTo>
                      <a:pt x="44226" y="146137"/>
                      <a:pt x="46250" y="146137"/>
                      <a:pt x="48679" y="144923"/>
                    </a:cubicBezTo>
                    <a:cubicBezTo>
                      <a:pt x="51108" y="143709"/>
                      <a:pt x="50298" y="144113"/>
                      <a:pt x="51108" y="144113"/>
                    </a:cubicBezTo>
                    <a:cubicBezTo>
                      <a:pt x="51917" y="144113"/>
                      <a:pt x="51917" y="144113"/>
                      <a:pt x="51917" y="144113"/>
                    </a:cubicBezTo>
                    <a:cubicBezTo>
                      <a:pt x="51108" y="144518"/>
                      <a:pt x="51108" y="145328"/>
                      <a:pt x="50703" y="146137"/>
                    </a:cubicBezTo>
                    <a:cubicBezTo>
                      <a:pt x="47869" y="150185"/>
                      <a:pt x="43821" y="152614"/>
                      <a:pt x="39368" y="154638"/>
                    </a:cubicBezTo>
                    <a:cubicBezTo>
                      <a:pt x="34915" y="156662"/>
                      <a:pt x="37749" y="154638"/>
                      <a:pt x="36939" y="155853"/>
                    </a:cubicBezTo>
                    <a:lnTo>
                      <a:pt x="38963" y="155853"/>
                    </a:lnTo>
                    <a:cubicBezTo>
                      <a:pt x="40582" y="155853"/>
                      <a:pt x="42202" y="155853"/>
                      <a:pt x="43416" y="155853"/>
                    </a:cubicBezTo>
                    <a:cubicBezTo>
                      <a:pt x="43416" y="156258"/>
                      <a:pt x="43416" y="156258"/>
                      <a:pt x="43416" y="156662"/>
                    </a:cubicBezTo>
                    <a:cubicBezTo>
                      <a:pt x="42606" y="157877"/>
                      <a:pt x="41797" y="158282"/>
                      <a:pt x="40582" y="159091"/>
                    </a:cubicBezTo>
                    <a:cubicBezTo>
                      <a:pt x="39368" y="159901"/>
                      <a:pt x="35725" y="162735"/>
                      <a:pt x="33701" y="162735"/>
                    </a:cubicBezTo>
                    <a:lnTo>
                      <a:pt x="27629" y="162735"/>
                    </a:lnTo>
                    <a:cubicBezTo>
                      <a:pt x="27629" y="163544"/>
                      <a:pt x="27629" y="163949"/>
                      <a:pt x="28033" y="164354"/>
                    </a:cubicBezTo>
                    <a:cubicBezTo>
                      <a:pt x="28843" y="166378"/>
                      <a:pt x="29248" y="168402"/>
                      <a:pt x="29248" y="170426"/>
                    </a:cubicBezTo>
                    <a:cubicBezTo>
                      <a:pt x="29248" y="172450"/>
                      <a:pt x="28033" y="174070"/>
                      <a:pt x="27629" y="174070"/>
                    </a:cubicBezTo>
                    <a:cubicBezTo>
                      <a:pt x="26819" y="174070"/>
                      <a:pt x="27224" y="173260"/>
                      <a:pt x="26819" y="172855"/>
                    </a:cubicBezTo>
                    <a:cubicBezTo>
                      <a:pt x="26009" y="171236"/>
                      <a:pt x="24795" y="169616"/>
                      <a:pt x="23176" y="168402"/>
                    </a:cubicBezTo>
                    <a:cubicBezTo>
                      <a:pt x="21556" y="167188"/>
                      <a:pt x="21556" y="167592"/>
                      <a:pt x="20342" y="167592"/>
                    </a:cubicBezTo>
                    <a:cubicBezTo>
                      <a:pt x="19127" y="167592"/>
                      <a:pt x="19532" y="167188"/>
                      <a:pt x="19127" y="167188"/>
                    </a:cubicBezTo>
                    <a:cubicBezTo>
                      <a:pt x="17913" y="167188"/>
                      <a:pt x="15484" y="167592"/>
                      <a:pt x="14675" y="167997"/>
                    </a:cubicBezTo>
                    <a:cubicBezTo>
                      <a:pt x="13055" y="168807"/>
                      <a:pt x="11436" y="170021"/>
                      <a:pt x="11031" y="171640"/>
                    </a:cubicBezTo>
                    <a:cubicBezTo>
                      <a:pt x="10626" y="173260"/>
                      <a:pt x="9412" y="175689"/>
                      <a:pt x="9412" y="176498"/>
                    </a:cubicBezTo>
                    <a:cubicBezTo>
                      <a:pt x="9412" y="177308"/>
                      <a:pt x="9817" y="178118"/>
                      <a:pt x="9817" y="178522"/>
                    </a:cubicBezTo>
                    <a:cubicBezTo>
                      <a:pt x="10221" y="179737"/>
                      <a:pt x="11031" y="180951"/>
                      <a:pt x="12246" y="181761"/>
                    </a:cubicBezTo>
                    <a:cubicBezTo>
                      <a:pt x="15079" y="184190"/>
                      <a:pt x="19532" y="184595"/>
                      <a:pt x="22771" y="183380"/>
                    </a:cubicBezTo>
                    <a:cubicBezTo>
                      <a:pt x="26009" y="182166"/>
                      <a:pt x="27629" y="180951"/>
                      <a:pt x="30057" y="178927"/>
                    </a:cubicBezTo>
                    <a:cubicBezTo>
                      <a:pt x="32486" y="176903"/>
                      <a:pt x="31677" y="177713"/>
                      <a:pt x="32081" y="177308"/>
                    </a:cubicBezTo>
                    <a:cubicBezTo>
                      <a:pt x="36939" y="172045"/>
                      <a:pt x="40178" y="166783"/>
                      <a:pt x="45440" y="161925"/>
                    </a:cubicBezTo>
                    <a:cubicBezTo>
                      <a:pt x="50703" y="157067"/>
                      <a:pt x="53941" y="153829"/>
                      <a:pt x="57990" y="149376"/>
                    </a:cubicBezTo>
                    <a:cubicBezTo>
                      <a:pt x="62038" y="144923"/>
                      <a:pt x="64871" y="140875"/>
                      <a:pt x="68919" y="136827"/>
                    </a:cubicBezTo>
                    <a:cubicBezTo>
                      <a:pt x="72967" y="132779"/>
                      <a:pt x="73372" y="132779"/>
                      <a:pt x="73372" y="132374"/>
                    </a:cubicBezTo>
                    <a:cubicBezTo>
                      <a:pt x="73777" y="130350"/>
                      <a:pt x="70943" y="127921"/>
                      <a:pt x="69729" y="126302"/>
                    </a:cubicBezTo>
                    <a:cubicBezTo>
                      <a:pt x="68515" y="124682"/>
                      <a:pt x="67300" y="124277"/>
                      <a:pt x="66491" y="123063"/>
                    </a:cubicBezTo>
                    <a:cubicBezTo>
                      <a:pt x="65681" y="121849"/>
                      <a:pt x="65276" y="120634"/>
                      <a:pt x="65276" y="120229"/>
                    </a:cubicBezTo>
                    <a:cubicBezTo>
                      <a:pt x="64871" y="117800"/>
                      <a:pt x="66086" y="115372"/>
                      <a:pt x="67300" y="113348"/>
                    </a:cubicBezTo>
                    <a:cubicBezTo>
                      <a:pt x="66491" y="113348"/>
                      <a:pt x="66491" y="113348"/>
                      <a:pt x="66086" y="113752"/>
                    </a:cubicBezTo>
                    <a:cubicBezTo>
                      <a:pt x="65681" y="114157"/>
                      <a:pt x="65276" y="114562"/>
                      <a:pt x="65276" y="114967"/>
                    </a:cubicBezTo>
                    <a:cubicBezTo>
                      <a:pt x="64871" y="115776"/>
                      <a:pt x="64466" y="116586"/>
                      <a:pt x="63657" y="116586"/>
                    </a:cubicBezTo>
                    <a:cubicBezTo>
                      <a:pt x="63657" y="115776"/>
                      <a:pt x="62847" y="115372"/>
                      <a:pt x="62442" y="114562"/>
                    </a:cubicBezTo>
                    <a:cubicBezTo>
                      <a:pt x="62038" y="113752"/>
                      <a:pt x="62442" y="113752"/>
                      <a:pt x="62442" y="113752"/>
                    </a:cubicBezTo>
                    <a:cubicBezTo>
                      <a:pt x="61633" y="111323"/>
                      <a:pt x="61228" y="109299"/>
                      <a:pt x="61228" y="106466"/>
                    </a:cubicBezTo>
                    <a:cubicBezTo>
                      <a:pt x="60014" y="104846"/>
                      <a:pt x="57990" y="103227"/>
                      <a:pt x="57990" y="101203"/>
                    </a:cubicBezTo>
                    <a:cubicBezTo>
                      <a:pt x="57990" y="99179"/>
                      <a:pt x="57990" y="100394"/>
                      <a:pt x="57990" y="99989"/>
                    </a:cubicBezTo>
                    <a:cubicBezTo>
                      <a:pt x="57990" y="99989"/>
                      <a:pt x="59609" y="100798"/>
                      <a:pt x="60014" y="100798"/>
                    </a:cubicBezTo>
                    <a:cubicBezTo>
                      <a:pt x="60418" y="100798"/>
                      <a:pt x="60823" y="100798"/>
                      <a:pt x="61228" y="100798"/>
                    </a:cubicBezTo>
                    <a:lnTo>
                      <a:pt x="59609" y="99179"/>
                    </a:lnTo>
                    <a:cubicBezTo>
                      <a:pt x="57990" y="98370"/>
                      <a:pt x="55561" y="95131"/>
                      <a:pt x="55965" y="93107"/>
                    </a:cubicBezTo>
                    <a:cubicBezTo>
                      <a:pt x="56370" y="91083"/>
                      <a:pt x="60823" y="89868"/>
                      <a:pt x="62442" y="89464"/>
                    </a:cubicBezTo>
                    <a:cubicBezTo>
                      <a:pt x="63657" y="88654"/>
                      <a:pt x="62847" y="87035"/>
                      <a:pt x="62038" y="86225"/>
                    </a:cubicBezTo>
                    <a:cubicBezTo>
                      <a:pt x="61228" y="85415"/>
                      <a:pt x="60823" y="86225"/>
                      <a:pt x="60418" y="85415"/>
                    </a:cubicBezTo>
                    <a:cubicBezTo>
                      <a:pt x="60014" y="84606"/>
                      <a:pt x="60418" y="84606"/>
                      <a:pt x="60418" y="84606"/>
                    </a:cubicBezTo>
                    <a:cubicBezTo>
                      <a:pt x="59609" y="82582"/>
                      <a:pt x="57180" y="81367"/>
                      <a:pt x="55965" y="80153"/>
                    </a:cubicBezTo>
                    <a:cubicBezTo>
                      <a:pt x="54751" y="78938"/>
                      <a:pt x="55965" y="79343"/>
                      <a:pt x="55156" y="79343"/>
                    </a:cubicBezTo>
                    <a:cubicBezTo>
                      <a:pt x="54751" y="79343"/>
                      <a:pt x="53132" y="78534"/>
                      <a:pt x="52727" y="78129"/>
                    </a:cubicBezTo>
                    <a:cubicBezTo>
                      <a:pt x="52727" y="77724"/>
                      <a:pt x="53132" y="77319"/>
                      <a:pt x="53132" y="76914"/>
                    </a:cubicBezTo>
                    <a:cubicBezTo>
                      <a:pt x="53132" y="76510"/>
                      <a:pt x="52727" y="76105"/>
                      <a:pt x="52727" y="75700"/>
                    </a:cubicBezTo>
                    <a:cubicBezTo>
                      <a:pt x="52727" y="74890"/>
                      <a:pt x="52727" y="74081"/>
                      <a:pt x="52727" y="73676"/>
                    </a:cubicBezTo>
                    <a:cubicBezTo>
                      <a:pt x="52727" y="73271"/>
                      <a:pt x="51917" y="72057"/>
                      <a:pt x="52727" y="71247"/>
                    </a:cubicBezTo>
                    <a:cubicBezTo>
                      <a:pt x="53536" y="70437"/>
                      <a:pt x="53132" y="71247"/>
                      <a:pt x="53536" y="71247"/>
                    </a:cubicBezTo>
                    <a:cubicBezTo>
                      <a:pt x="53536" y="71247"/>
                      <a:pt x="53536" y="68413"/>
                      <a:pt x="54751" y="68413"/>
                    </a:cubicBezTo>
                    <a:lnTo>
                      <a:pt x="54751" y="66389"/>
                    </a:lnTo>
                    <a:cubicBezTo>
                      <a:pt x="54751" y="65985"/>
                      <a:pt x="55965" y="65580"/>
                      <a:pt x="55965" y="65580"/>
                    </a:cubicBezTo>
                    <a:cubicBezTo>
                      <a:pt x="55965" y="65580"/>
                      <a:pt x="55965" y="64365"/>
                      <a:pt x="56370" y="63556"/>
                    </a:cubicBezTo>
                    <a:cubicBezTo>
                      <a:pt x="56775" y="62746"/>
                      <a:pt x="57585" y="63151"/>
                      <a:pt x="57585" y="62746"/>
                    </a:cubicBezTo>
                    <a:cubicBezTo>
                      <a:pt x="57990" y="61936"/>
                      <a:pt x="58394" y="60722"/>
                      <a:pt x="59609" y="60722"/>
                    </a:cubicBezTo>
                    <a:lnTo>
                      <a:pt x="59609" y="59507"/>
                    </a:lnTo>
                    <a:cubicBezTo>
                      <a:pt x="60823" y="59103"/>
                      <a:pt x="62038" y="59507"/>
                      <a:pt x="62442" y="58698"/>
                    </a:cubicBezTo>
                    <a:cubicBezTo>
                      <a:pt x="62847" y="57888"/>
                      <a:pt x="62442" y="56269"/>
                      <a:pt x="62442" y="56269"/>
                    </a:cubicBezTo>
                    <a:cubicBezTo>
                      <a:pt x="62442" y="56269"/>
                      <a:pt x="62038" y="55864"/>
                      <a:pt x="61633" y="55459"/>
                    </a:cubicBezTo>
                    <a:cubicBezTo>
                      <a:pt x="61633" y="55055"/>
                      <a:pt x="61633" y="54650"/>
                      <a:pt x="61633" y="54245"/>
                    </a:cubicBezTo>
                    <a:cubicBezTo>
                      <a:pt x="61633" y="53435"/>
                      <a:pt x="60418" y="52221"/>
                      <a:pt x="60014" y="51411"/>
                    </a:cubicBezTo>
                    <a:cubicBezTo>
                      <a:pt x="59609" y="50602"/>
                      <a:pt x="60014" y="50602"/>
                      <a:pt x="60014" y="50197"/>
                    </a:cubicBezTo>
                    <a:cubicBezTo>
                      <a:pt x="60014" y="50197"/>
                      <a:pt x="62038" y="48982"/>
                      <a:pt x="62442" y="48982"/>
                    </a:cubicBezTo>
                    <a:cubicBezTo>
                      <a:pt x="62847" y="48982"/>
                      <a:pt x="63252" y="48982"/>
                      <a:pt x="63252" y="48982"/>
                    </a:cubicBezTo>
                    <a:cubicBezTo>
                      <a:pt x="63252" y="48982"/>
                      <a:pt x="64062" y="48173"/>
                      <a:pt x="64871" y="48173"/>
                    </a:cubicBezTo>
                    <a:cubicBezTo>
                      <a:pt x="66895" y="47363"/>
                      <a:pt x="66491" y="48173"/>
                      <a:pt x="66895" y="49387"/>
                    </a:cubicBezTo>
                    <a:cubicBezTo>
                      <a:pt x="67300" y="50602"/>
                      <a:pt x="68110" y="51411"/>
                      <a:pt x="68515" y="52221"/>
                    </a:cubicBezTo>
                    <a:cubicBezTo>
                      <a:pt x="68919" y="53030"/>
                      <a:pt x="68515" y="53435"/>
                      <a:pt x="69324" y="54650"/>
                    </a:cubicBezTo>
                    <a:cubicBezTo>
                      <a:pt x="70134" y="55864"/>
                      <a:pt x="69324" y="54650"/>
                      <a:pt x="69324" y="55055"/>
                    </a:cubicBezTo>
                    <a:cubicBezTo>
                      <a:pt x="69324" y="55459"/>
                      <a:pt x="70134" y="55055"/>
                      <a:pt x="70134" y="55459"/>
                    </a:cubicBezTo>
                    <a:lnTo>
                      <a:pt x="70539" y="55459"/>
                    </a:lnTo>
                    <a:cubicBezTo>
                      <a:pt x="71348" y="54650"/>
                      <a:pt x="72563" y="55459"/>
                      <a:pt x="72967" y="55459"/>
                    </a:cubicBezTo>
                    <a:cubicBezTo>
                      <a:pt x="73372" y="55459"/>
                      <a:pt x="74182" y="55055"/>
                      <a:pt x="74587" y="55055"/>
                    </a:cubicBezTo>
                    <a:cubicBezTo>
                      <a:pt x="75396" y="55055"/>
                      <a:pt x="75396" y="55055"/>
                      <a:pt x="76611" y="55055"/>
                    </a:cubicBezTo>
                    <a:cubicBezTo>
                      <a:pt x="77825" y="55055"/>
                      <a:pt x="80254" y="55459"/>
                      <a:pt x="80659" y="55459"/>
                    </a:cubicBezTo>
                    <a:cubicBezTo>
                      <a:pt x="81064" y="55459"/>
                      <a:pt x="81873" y="56269"/>
                      <a:pt x="81873" y="56269"/>
                    </a:cubicBezTo>
                    <a:cubicBezTo>
                      <a:pt x="81873" y="56269"/>
                      <a:pt x="83088" y="56269"/>
                      <a:pt x="83493" y="56269"/>
                    </a:cubicBezTo>
                    <a:cubicBezTo>
                      <a:pt x="83897" y="56269"/>
                      <a:pt x="84302" y="57079"/>
                      <a:pt x="85517" y="57483"/>
                    </a:cubicBezTo>
                    <a:cubicBezTo>
                      <a:pt x="86731" y="57888"/>
                      <a:pt x="86731" y="58698"/>
                      <a:pt x="87136" y="59103"/>
                    </a:cubicBezTo>
                    <a:cubicBezTo>
                      <a:pt x="87541" y="59507"/>
                      <a:pt x="88350" y="59507"/>
                      <a:pt x="88755" y="60317"/>
                    </a:cubicBezTo>
                    <a:cubicBezTo>
                      <a:pt x="89160" y="61127"/>
                      <a:pt x="88755" y="61127"/>
                      <a:pt x="88755" y="61532"/>
                    </a:cubicBezTo>
                    <a:cubicBezTo>
                      <a:pt x="88755" y="61936"/>
                      <a:pt x="89160" y="62341"/>
                      <a:pt x="89160" y="62746"/>
                    </a:cubicBezTo>
                    <a:cubicBezTo>
                      <a:pt x="89160" y="63151"/>
                      <a:pt x="89160" y="63960"/>
                      <a:pt x="89160" y="65175"/>
                    </a:cubicBezTo>
                    <a:cubicBezTo>
                      <a:pt x="89160" y="66389"/>
                      <a:pt x="89160" y="66389"/>
                      <a:pt x="89160" y="67604"/>
                    </a:cubicBezTo>
                    <a:cubicBezTo>
                      <a:pt x="89160" y="69628"/>
                      <a:pt x="89160" y="71652"/>
                      <a:pt x="90375" y="72866"/>
                    </a:cubicBezTo>
                    <a:cubicBezTo>
                      <a:pt x="89565" y="73676"/>
                      <a:pt x="88755" y="74485"/>
                      <a:pt x="89565" y="75700"/>
                    </a:cubicBezTo>
                    <a:cubicBezTo>
                      <a:pt x="90375" y="76914"/>
                      <a:pt x="90779" y="76914"/>
                      <a:pt x="91184" y="77319"/>
                    </a:cubicBezTo>
                    <a:cubicBezTo>
                      <a:pt x="92803" y="78129"/>
                      <a:pt x="95637" y="76105"/>
                      <a:pt x="97256" y="75700"/>
                    </a:cubicBezTo>
                    <a:cubicBezTo>
                      <a:pt x="98876" y="75295"/>
                      <a:pt x="99280" y="75700"/>
                      <a:pt x="99685" y="75700"/>
                    </a:cubicBezTo>
                    <a:cubicBezTo>
                      <a:pt x="99685" y="76510"/>
                      <a:pt x="100090" y="76914"/>
                      <a:pt x="100495" y="77724"/>
                    </a:cubicBezTo>
                    <a:cubicBezTo>
                      <a:pt x="101304" y="79748"/>
                      <a:pt x="101304" y="80153"/>
                      <a:pt x="100900" y="82582"/>
                    </a:cubicBezTo>
                    <a:cubicBezTo>
                      <a:pt x="100495" y="85011"/>
                      <a:pt x="100900" y="84606"/>
                      <a:pt x="100900" y="85415"/>
                    </a:cubicBezTo>
                    <a:cubicBezTo>
                      <a:pt x="102114" y="85415"/>
                      <a:pt x="102519" y="82582"/>
                      <a:pt x="103328" y="82582"/>
                    </a:cubicBezTo>
                    <a:cubicBezTo>
                      <a:pt x="104138" y="82582"/>
                      <a:pt x="104543" y="84201"/>
                      <a:pt x="104543" y="84606"/>
                    </a:cubicBezTo>
                    <a:cubicBezTo>
                      <a:pt x="104543" y="85415"/>
                      <a:pt x="104543" y="87440"/>
                      <a:pt x="104543" y="88249"/>
                    </a:cubicBezTo>
                    <a:cubicBezTo>
                      <a:pt x="104543" y="89059"/>
                      <a:pt x="103733" y="89464"/>
                      <a:pt x="104138" y="90273"/>
                    </a:cubicBezTo>
                    <a:cubicBezTo>
                      <a:pt x="104543" y="91083"/>
                      <a:pt x="106567" y="92297"/>
                      <a:pt x="106972" y="93107"/>
                    </a:cubicBezTo>
                    <a:cubicBezTo>
                      <a:pt x="108186" y="94726"/>
                      <a:pt x="109401" y="96750"/>
                      <a:pt x="110615" y="98370"/>
                    </a:cubicBezTo>
                    <a:cubicBezTo>
                      <a:pt x="110615" y="98370"/>
                      <a:pt x="110615" y="98774"/>
                      <a:pt x="110615" y="99179"/>
                    </a:cubicBezTo>
                    <a:cubicBezTo>
                      <a:pt x="110210" y="99179"/>
                      <a:pt x="109401" y="99179"/>
                      <a:pt x="108996" y="99179"/>
                    </a:cubicBezTo>
                    <a:cubicBezTo>
                      <a:pt x="108996" y="99989"/>
                      <a:pt x="110210" y="100394"/>
                      <a:pt x="110615" y="100798"/>
                    </a:cubicBezTo>
                    <a:cubicBezTo>
                      <a:pt x="113854" y="104037"/>
                      <a:pt x="114663" y="110514"/>
                      <a:pt x="114258" y="114967"/>
                    </a:cubicBezTo>
                    <a:cubicBezTo>
                      <a:pt x="113854" y="119420"/>
                      <a:pt x="114258" y="115372"/>
                      <a:pt x="114258" y="115776"/>
                    </a:cubicBezTo>
                    <a:cubicBezTo>
                      <a:pt x="113449" y="115776"/>
                      <a:pt x="113449" y="115372"/>
                      <a:pt x="113044" y="114967"/>
                    </a:cubicBezTo>
                    <a:cubicBezTo>
                      <a:pt x="112639" y="114562"/>
                      <a:pt x="110210" y="112133"/>
                      <a:pt x="109805" y="112133"/>
                    </a:cubicBezTo>
                    <a:cubicBezTo>
                      <a:pt x="109805" y="112538"/>
                      <a:pt x="109805" y="112943"/>
                      <a:pt x="109805" y="113348"/>
                    </a:cubicBezTo>
                    <a:cubicBezTo>
                      <a:pt x="111425" y="115372"/>
                      <a:pt x="111425" y="118205"/>
                      <a:pt x="111830" y="120229"/>
                    </a:cubicBezTo>
                    <a:cubicBezTo>
                      <a:pt x="112234" y="122253"/>
                      <a:pt x="112234" y="121444"/>
                      <a:pt x="112639" y="121849"/>
                    </a:cubicBezTo>
                    <a:cubicBezTo>
                      <a:pt x="113449" y="121849"/>
                      <a:pt x="113854" y="123063"/>
                      <a:pt x="114663" y="123063"/>
                    </a:cubicBezTo>
                    <a:cubicBezTo>
                      <a:pt x="115473" y="123063"/>
                      <a:pt x="116282" y="123063"/>
                      <a:pt x="117092" y="123063"/>
                    </a:cubicBezTo>
                    <a:cubicBezTo>
                      <a:pt x="117902" y="123063"/>
                      <a:pt x="117497" y="123063"/>
                      <a:pt x="117902" y="123063"/>
                    </a:cubicBezTo>
                    <a:cubicBezTo>
                      <a:pt x="119926" y="123063"/>
                      <a:pt x="121950" y="121444"/>
                      <a:pt x="123974" y="120634"/>
                    </a:cubicBezTo>
                    <a:cubicBezTo>
                      <a:pt x="127212" y="119420"/>
                      <a:pt x="130046" y="119420"/>
                      <a:pt x="133285" y="119015"/>
                    </a:cubicBezTo>
                    <a:cubicBezTo>
                      <a:pt x="136523" y="118610"/>
                      <a:pt x="134499" y="118610"/>
                      <a:pt x="135309" y="118205"/>
                    </a:cubicBezTo>
                    <a:cubicBezTo>
                      <a:pt x="136118" y="117800"/>
                      <a:pt x="136928" y="117396"/>
                      <a:pt x="136928" y="116991"/>
                    </a:cubicBezTo>
                    <a:cubicBezTo>
                      <a:pt x="136118" y="116181"/>
                      <a:pt x="134904" y="115372"/>
                      <a:pt x="134499" y="114157"/>
                    </a:cubicBezTo>
                    <a:cubicBezTo>
                      <a:pt x="134094" y="112943"/>
                      <a:pt x="134499" y="112943"/>
                      <a:pt x="133689" y="112133"/>
                    </a:cubicBezTo>
                    <a:cubicBezTo>
                      <a:pt x="132880" y="111323"/>
                      <a:pt x="132880" y="110919"/>
                      <a:pt x="132880" y="110514"/>
                    </a:cubicBezTo>
                    <a:cubicBezTo>
                      <a:pt x="132880" y="109299"/>
                      <a:pt x="132880" y="107275"/>
                      <a:pt x="132880" y="106061"/>
                    </a:cubicBezTo>
                    <a:cubicBezTo>
                      <a:pt x="134094" y="103632"/>
                      <a:pt x="134904" y="102822"/>
                      <a:pt x="137333" y="102418"/>
                    </a:cubicBezTo>
                    <a:cubicBezTo>
                      <a:pt x="139761" y="102013"/>
                      <a:pt x="137737" y="102418"/>
                      <a:pt x="137333" y="102418"/>
                    </a:cubicBezTo>
                    <a:lnTo>
                      <a:pt x="130856" y="97155"/>
                    </a:lnTo>
                    <a:cubicBezTo>
                      <a:pt x="130856" y="96345"/>
                      <a:pt x="131261" y="94726"/>
                      <a:pt x="131665" y="93917"/>
                    </a:cubicBezTo>
                    <a:cubicBezTo>
                      <a:pt x="132070" y="93107"/>
                      <a:pt x="131665" y="93107"/>
                      <a:pt x="132070" y="91892"/>
                    </a:cubicBezTo>
                    <a:cubicBezTo>
                      <a:pt x="132880" y="89868"/>
                      <a:pt x="132070" y="89464"/>
                      <a:pt x="131665" y="87844"/>
                    </a:cubicBezTo>
                    <a:cubicBezTo>
                      <a:pt x="131261" y="86225"/>
                      <a:pt x="131261" y="85011"/>
                      <a:pt x="130451" y="84201"/>
                    </a:cubicBezTo>
                    <a:cubicBezTo>
                      <a:pt x="129641" y="83391"/>
                      <a:pt x="128832" y="82987"/>
                      <a:pt x="128427" y="82177"/>
                    </a:cubicBezTo>
                    <a:cubicBezTo>
                      <a:pt x="127617" y="80558"/>
                      <a:pt x="127617" y="79343"/>
                      <a:pt x="127212" y="78129"/>
                    </a:cubicBezTo>
                    <a:cubicBezTo>
                      <a:pt x="126808" y="76914"/>
                      <a:pt x="123974" y="74081"/>
                      <a:pt x="123164" y="72057"/>
                    </a:cubicBezTo>
                    <a:cubicBezTo>
                      <a:pt x="122355" y="70033"/>
                      <a:pt x="123164" y="67199"/>
                      <a:pt x="125188" y="66794"/>
                    </a:cubicBezTo>
                    <a:cubicBezTo>
                      <a:pt x="125188" y="65580"/>
                      <a:pt x="123974" y="64770"/>
                      <a:pt x="123974" y="63960"/>
                    </a:cubicBezTo>
                    <a:cubicBezTo>
                      <a:pt x="123974" y="61127"/>
                      <a:pt x="123974" y="58698"/>
                      <a:pt x="126403" y="56674"/>
                    </a:cubicBezTo>
                    <a:cubicBezTo>
                      <a:pt x="126403" y="55055"/>
                      <a:pt x="126808" y="53435"/>
                      <a:pt x="128022" y="52221"/>
                    </a:cubicBezTo>
                    <a:cubicBezTo>
                      <a:pt x="129236" y="51006"/>
                      <a:pt x="129641" y="51006"/>
                      <a:pt x="130046" y="50197"/>
                    </a:cubicBezTo>
                    <a:cubicBezTo>
                      <a:pt x="130451" y="49387"/>
                      <a:pt x="130046" y="49387"/>
                      <a:pt x="130046" y="48982"/>
                    </a:cubicBezTo>
                    <a:cubicBezTo>
                      <a:pt x="130046" y="48578"/>
                      <a:pt x="131261" y="46958"/>
                      <a:pt x="131665" y="46553"/>
                    </a:cubicBezTo>
                    <a:cubicBezTo>
                      <a:pt x="132070" y="46149"/>
                      <a:pt x="133689" y="45339"/>
                      <a:pt x="133689" y="45339"/>
                    </a:cubicBezTo>
                    <a:cubicBezTo>
                      <a:pt x="133689" y="45339"/>
                      <a:pt x="133689" y="44125"/>
                      <a:pt x="134094" y="43720"/>
                    </a:cubicBezTo>
                    <a:cubicBezTo>
                      <a:pt x="134499" y="42505"/>
                      <a:pt x="136118" y="41291"/>
                      <a:pt x="137333" y="40481"/>
                    </a:cubicBezTo>
                    <a:cubicBezTo>
                      <a:pt x="138547" y="39672"/>
                      <a:pt x="138142" y="40481"/>
                      <a:pt x="138142" y="40481"/>
                    </a:cubicBezTo>
                    <a:cubicBezTo>
                      <a:pt x="138142" y="40481"/>
                      <a:pt x="138952" y="38457"/>
                      <a:pt x="139357" y="38052"/>
                    </a:cubicBezTo>
                    <a:cubicBezTo>
                      <a:pt x="139761" y="37648"/>
                      <a:pt x="140571" y="37243"/>
                      <a:pt x="140571" y="36838"/>
                    </a:cubicBezTo>
                    <a:cubicBezTo>
                      <a:pt x="141381" y="36433"/>
                      <a:pt x="142595" y="36028"/>
                      <a:pt x="143000" y="36028"/>
                    </a:cubicBezTo>
                    <a:cubicBezTo>
                      <a:pt x="143405" y="36028"/>
                      <a:pt x="143810" y="34004"/>
                      <a:pt x="145024" y="33600"/>
                    </a:cubicBezTo>
                    <a:cubicBezTo>
                      <a:pt x="146239" y="33195"/>
                      <a:pt x="148667" y="32385"/>
                      <a:pt x="149072" y="31980"/>
                    </a:cubicBezTo>
                    <a:cubicBezTo>
                      <a:pt x="149477" y="31575"/>
                      <a:pt x="149477" y="30766"/>
                      <a:pt x="149882" y="30361"/>
                    </a:cubicBezTo>
                    <a:cubicBezTo>
                      <a:pt x="150287" y="29956"/>
                      <a:pt x="151501" y="29147"/>
                      <a:pt x="152311" y="28742"/>
                    </a:cubicBezTo>
                    <a:cubicBezTo>
                      <a:pt x="153120" y="28742"/>
                      <a:pt x="153930" y="28742"/>
                      <a:pt x="154335" y="28742"/>
                    </a:cubicBezTo>
                    <a:cubicBezTo>
                      <a:pt x="154740" y="28742"/>
                      <a:pt x="156359" y="26718"/>
                      <a:pt x="157573" y="26313"/>
                    </a:cubicBezTo>
                    <a:cubicBezTo>
                      <a:pt x="158788" y="25908"/>
                      <a:pt x="159193" y="26313"/>
                      <a:pt x="160002" y="26313"/>
                    </a:cubicBezTo>
                    <a:cubicBezTo>
                      <a:pt x="161217" y="26313"/>
                      <a:pt x="162836" y="24289"/>
                      <a:pt x="164050" y="23884"/>
                    </a:cubicBezTo>
                    <a:cubicBezTo>
                      <a:pt x="166884" y="23479"/>
                      <a:pt x="170122" y="24694"/>
                      <a:pt x="172551" y="26313"/>
                    </a:cubicBezTo>
                    <a:cubicBezTo>
                      <a:pt x="172551" y="25503"/>
                      <a:pt x="172551" y="24289"/>
                      <a:pt x="172551" y="23479"/>
                    </a:cubicBezTo>
                    <a:cubicBezTo>
                      <a:pt x="172551" y="22670"/>
                      <a:pt x="173361" y="20241"/>
                      <a:pt x="173766" y="19026"/>
                    </a:cubicBezTo>
                    <a:cubicBezTo>
                      <a:pt x="174171" y="17812"/>
                      <a:pt x="174980" y="17407"/>
                      <a:pt x="175385" y="16597"/>
                    </a:cubicBezTo>
                    <a:cubicBezTo>
                      <a:pt x="175790" y="15788"/>
                      <a:pt x="175385" y="16193"/>
                      <a:pt x="175385" y="15788"/>
                    </a:cubicBezTo>
                    <a:cubicBezTo>
                      <a:pt x="175385" y="14168"/>
                      <a:pt x="176600" y="13764"/>
                      <a:pt x="177004" y="12954"/>
                    </a:cubicBezTo>
                    <a:cubicBezTo>
                      <a:pt x="177409" y="12144"/>
                      <a:pt x="177004" y="12549"/>
                      <a:pt x="177004" y="12954"/>
                    </a:cubicBezTo>
                    <a:cubicBezTo>
                      <a:pt x="175790" y="13764"/>
                      <a:pt x="174576" y="15383"/>
                      <a:pt x="173361" y="14573"/>
                    </a:cubicBezTo>
                    <a:lnTo>
                      <a:pt x="173361" y="2024"/>
                    </a:lnTo>
                    <a:cubicBezTo>
                      <a:pt x="174980" y="2024"/>
                      <a:pt x="175385" y="2834"/>
                      <a:pt x="176600" y="3643"/>
                    </a:cubicBezTo>
                    <a:cubicBezTo>
                      <a:pt x="177814" y="4453"/>
                      <a:pt x="177814" y="4453"/>
                      <a:pt x="177814" y="4453"/>
                    </a:cubicBezTo>
                    <a:cubicBezTo>
                      <a:pt x="177814" y="3239"/>
                      <a:pt x="175790" y="2024"/>
                      <a:pt x="175790" y="810"/>
                    </a:cubicBezTo>
                    <a:cubicBezTo>
                      <a:pt x="175790" y="-405"/>
                      <a:pt x="175790" y="405"/>
                      <a:pt x="176195" y="0"/>
                    </a:cubicBezTo>
                    <a:lnTo>
                      <a:pt x="187934" y="0"/>
                    </a:lnTo>
                    <a:close/>
                    <a:moveTo>
                      <a:pt x="181457" y="2834"/>
                    </a:moveTo>
                    <a:lnTo>
                      <a:pt x="171337" y="2834"/>
                    </a:lnTo>
                    <a:lnTo>
                      <a:pt x="171337" y="3643"/>
                    </a:lnTo>
                    <a:cubicBezTo>
                      <a:pt x="172146" y="3643"/>
                      <a:pt x="173361" y="4858"/>
                      <a:pt x="173766" y="5263"/>
                    </a:cubicBezTo>
                    <a:cubicBezTo>
                      <a:pt x="174171" y="5667"/>
                      <a:pt x="173766" y="5667"/>
                      <a:pt x="173766" y="6072"/>
                    </a:cubicBezTo>
                    <a:cubicBezTo>
                      <a:pt x="173766" y="6477"/>
                      <a:pt x="174980" y="7287"/>
                      <a:pt x="174576" y="8096"/>
                    </a:cubicBezTo>
                    <a:lnTo>
                      <a:pt x="172956" y="9311"/>
                    </a:lnTo>
                    <a:cubicBezTo>
                      <a:pt x="172551" y="9311"/>
                      <a:pt x="171742" y="9311"/>
                      <a:pt x="170932" y="8501"/>
                    </a:cubicBezTo>
                    <a:cubicBezTo>
                      <a:pt x="170122" y="7691"/>
                      <a:pt x="169718" y="7691"/>
                      <a:pt x="169313" y="7287"/>
                    </a:cubicBezTo>
                    <a:cubicBezTo>
                      <a:pt x="168908" y="6477"/>
                      <a:pt x="169313" y="5667"/>
                      <a:pt x="167694" y="5263"/>
                    </a:cubicBezTo>
                    <a:lnTo>
                      <a:pt x="167694" y="15383"/>
                    </a:lnTo>
                    <a:cubicBezTo>
                      <a:pt x="167694" y="15383"/>
                      <a:pt x="168503" y="15383"/>
                      <a:pt x="168503" y="15383"/>
                    </a:cubicBezTo>
                    <a:cubicBezTo>
                      <a:pt x="168503" y="14573"/>
                      <a:pt x="168908" y="14168"/>
                      <a:pt x="169313" y="13764"/>
                    </a:cubicBezTo>
                    <a:cubicBezTo>
                      <a:pt x="170932" y="12954"/>
                      <a:pt x="172551" y="10930"/>
                      <a:pt x="173766" y="13359"/>
                    </a:cubicBezTo>
                    <a:cubicBezTo>
                      <a:pt x="174980" y="15788"/>
                      <a:pt x="173766" y="14168"/>
                      <a:pt x="173766" y="14573"/>
                    </a:cubicBezTo>
                    <a:cubicBezTo>
                      <a:pt x="173361" y="15788"/>
                      <a:pt x="172956" y="17002"/>
                      <a:pt x="171742" y="17407"/>
                    </a:cubicBezTo>
                    <a:cubicBezTo>
                      <a:pt x="170527" y="17812"/>
                      <a:pt x="170122" y="17407"/>
                      <a:pt x="170527" y="18621"/>
                    </a:cubicBezTo>
                    <a:lnTo>
                      <a:pt x="174171" y="18621"/>
                    </a:lnTo>
                    <a:cubicBezTo>
                      <a:pt x="174171" y="19431"/>
                      <a:pt x="174171" y="19026"/>
                      <a:pt x="173361" y="19026"/>
                    </a:cubicBezTo>
                    <a:cubicBezTo>
                      <a:pt x="172551" y="19026"/>
                      <a:pt x="170527" y="20241"/>
                      <a:pt x="170527" y="20645"/>
                    </a:cubicBezTo>
                    <a:cubicBezTo>
                      <a:pt x="170527" y="21050"/>
                      <a:pt x="170527" y="20645"/>
                      <a:pt x="170527" y="21455"/>
                    </a:cubicBezTo>
                    <a:cubicBezTo>
                      <a:pt x="168908" y="23479"/>
                      <a:pt x="168098" y="25908"/>
                      <a:pt x="168908" y="28742"/>
                    </a:cubicBezTo>
                    <a:cubicBezTo>
                      <a:pt x="169718" y="31575"/>
                      <a:pt x="170122" y="31171"/>
                      <a:pt x="171337" y="32385"/>
                    </a:cubicBezTo>
                    <a:cubicBezTo>
                      <a:pt x="172551" y="33600"/>
                      <a:pt x="171337" y="32790"/>
                      <a:pt x="172146" y="32385"/>
                    </a:cubicBezTo>
                    <a:cubicBezTo>
                      <a:pt x="172146" y="30766"/>
                      <a:pt x="171742" y="29551"/>
                      <a:pt x="172146" y="27932"/>
                    </a:cubicBezTo>
                    <a:cubicBezTo>
                      <a:pt x="172551" y="26313"/>
                      <a:pt x="173361" y="27122"/>
                      <a:pt x="172956" y="26313"/>
                    </a:cubicBezTo>
                    <a:lnTo>
                      <a:pt x="169718" y="27122"/>
                    </a:lnTo>
                    <a:cubicBezTo>
                      <a:pt x="168908" y="27122"/>
                      <a:pt x="169718" y="25503"/>
                      <a:pt x="169718" y="25098"/>
                    </a:cubicBezTo>
                    <a:cubicBezTo>
                      <a:pt x="170932" y="23884"/>
                      <a:pt x="172551" y="23884"/>
                      <a:pt x="174171" y="23884"/>
                    </a:cubicBezTo>
                    <a:cubicBezTo>
                      <a:pt x="174171" y="23884"/>
                      <a:pt x="174980" y="22670"/>
                      <a:pt x="174980" y="22670"/>
                    </a:cubicBezTo>
                    <a:lnTo>
                      <a:pt x="174980" y="18217"/>
                    </a:lnTo>
                    <a:cubicBezTo>
                      <a:pt x="175790" y="18217"/>
                      <a:pt x="176195" y="18217"/>
                      <a:pt x="177004" y="18217"/>
                    </a:cubicBezTo>
                    <a:cubicBezTo>
                      <a:pt x="177814" y="18217"/>
                      <a:pt x="177814" y="18217"/>
                      <a:pt x="178624" y="18217"/>
                    </a:cubicBezTo>
                    <a:cubicBezTo>
                      <a:pt x="179433" y="18217"/>
                      <a:pt x="180648" y="18217"/>
                      <a:pt x="181457" y="18217"/>
                    </a:cubicBezTo>
                    <a:lnTo>
                      <a:pt x="181457" y="17407"/>
                    </a:lnTo>
                    <a:cubicBezTo>
                      <a:pt x="181457" y="17407"/>
                      <a:pt x="180243" y="17407"/>
                      <a:pt x="180243" y="17407"/>
                    </a:cubicBezTo>
                    <a:cubicBezTo>
                      <a:pt x="180243" y="16597"/>
                      <a:pt x="179433" y="16597"/>
                      <a:pt x="179433" y="16193"/>
                    </a:cubicBezTo>
                    <a:cubicBezTo>
                      <a:pt x="179433" y="15788"/>
                      <a:pt x="177814" y="13764"/>
                      <a:pt x="178219" y="13359"/>
                    </a:cubicBezTo>
                    <a:lnTo>
                      <a:pt x="179433" y="12144"/>
                    </a:lnTo>
                    <a:cubicBezTo>
                      <a:pt x="179433" y="12144"/>
                      <a:pt x="181052" y="12144"/>
                      <a:pt x="181052" y="12549"/>
                    </a:cubicBezTo>
                    <a:cubicBezTo>
                      <a:pt x="181052" y="12954"/>
                      <a:pt x="182672" y="13359"/>
                      <a:pt x="182672" y="13764"/>
                    </a:cubicBezTo>
                    <a:cubicBezTo>
                      <a:pt x="182672" y="13764"/>
                      <a:pt x="183076" y="15383"/>
                      <a:pt x="183886" y="15383"/>
                    </a:cubicBezTo>
                    <a:cubicBezTo>
                      <a:pt x="184696" y="15383"/>
                      <a:pt x="183886" y="14573"/>
                      <a:pt x="183886" y="14573"/>
                    </a:cubicBezTo>
                    <a:lnTo>
                      <a:pt x="183886" y="5667"/>
                    </a:lnTo>
                    <a:cubicBezTo>
                      <a:pt x="183886" y="5667"/>
                      <a:pt x="183886" y="5263"/>
                      <a:pt x="183481" y="5667"/>
                    </a:cubicBezTo>
                    <a:cubicBezTo>
                      <a:pt x="182672" y="6072"/>
                      <a:pt x="182672" y="6882"/>
                      <a:pt x="181862" y="7691"/>
                    </a:cubicBezTo>
                    <a:cubicBezTo>
                      <a:pt x="181052" y="8501"/>
                      <a:pt x="180648" y="8501"/>
                      <a:pt x="179838" y="8501"/>
                    </a:cubicBezTo>
                    <a:cubicBezTo>
                      <a:pt x="179028" y="8501"/>
                      <a:pt x="179433" y="9311"/>
                      <a:pt x="178219" y="8501"/>
                    </a:cubicBezTo>
                    <a:cubicBezTo>
                      <a:pt x="177004" y="7691"/>
                      <a:pt x="177814" y="6477"/>
                      <a:pt x="178219" y="5263"/>
                    </a:cubicBezTo>
                    <a:cubicBezTo>
                      <a:pt x="178624" y="4048"/>
                      <a:pt x="178219" y="4858"/>
                      <a:pt x="178219" y="4858"/>
                    </a:cubicBezTo>
                    <a:cubicBezTo>
                      <a:pt x="178219" y="4858"/>
                      <a:pt x="178624" y="4858"/>
                      <a:pt x="179028" y="4858"/>
                    </a:cubicBezTo>
                    <a:cubicBezTo>
                      <a:pt x="179433" y="4453"/>
                      <a:pt x="179838" y="3643"/>
                      <a:pt x="180648" y="3643"/>
                    </a:cubicBezTo>
                    <a:lnTo>
                      <a:pt x="180648" y="2834"/>
                    </a:lnTo>
                    <a:close/>
                    <a:moveTo>
                      <a:pt x="177814" y="19026"/>
                    </a:moveTo>
                    <a:lnTo>
                      <a:pt x="177814" y="23479"/>
                    </a:lnTo>
                    <a:cubicBezTo>
                      <a:pt x="179433" y="24694"/>
                      <a:pt x="181457" y="23479"/>
                      <a:pt x="182672" y="25503"/>
                    </a:cubicBezTo>
                    <a:lnTo>
                      <a:pt x="182672" y="27527"/>
                    </a:lnTo>
                    <a:cubicBezTo>
                      <a:pt x="181457" y="27527"/>
                      <a:pt x="180243" y="26718"/>
                      <a:pt x="179028" y="27122"/>
                    </a:cubicBezTo>
                    <a:cubicBezTo>
                      <a:pt x="179028" y="27932"/>
                      <a:pt x="179838" y="27527"/>
                      <a:pt x="179838" y="28337"/>
                    </a:cubicBezTo>
                    <a:cubicBezTo>
                      <a:pt x="179838" y="29147"/>
                      <a:pt x="180648" y="29956"/>
                      <a:pt x="180648" y="30361"/>
                    </a:cubicBezTo>
                    <a:cubicBezTo>
                      <a:pt x="180648" y="31171"/>
                      <a:pt x="180648" y="32385"/>
                      <a:pt x="180243" y="33195"/>
                    </a:cubicBezTo>
                    <a:cubicBezTo>
                      <a:pt x="180648" y="33195"/>
                      <a:pt x="180648" y="33195"/>
                      <a:pt x="181052" y="33195"/>
                    </a:cubicBezTo>
                    <a:cubicBezTo>
                      <a:pt x="185505" y="29956"/>
                      <a:pt x="184696" y="23074"/>
                      <a:pt x="179838" y="20241"/>
                    </a:cubicBezTo>
                    <a:cubicBezTo>
                      <a:pt x="174980" y="17407"/>
                      <a:pt x="178624" y="19431"/>
                      <a:pt x="177814" y="19836"/>
                    </a:cubicBezTo>
                    <a:close/>
                    <a:moveTo>
                      <a:pt x="158788" y="28337"/>
                    </a:moveTo>
                    <a:cubicBezTo>
                      <a:pt x="158788" y="28337"/>
                      <a:pt x="157573" y="29956"/>
                      <a:pt x="157169" y="30361"/>
                    </a:cubicBezTo>
                    <a:cubicBezTo>
                      <a:pt x="157169" y="31171"/>
                      <a:pt x="157978" y="32790"/>
                      <a:pt x="158788" y="32790"/>
                    </a:cubicBezTo>
                    <a:cubicBezTo>
                      <a:pt x="159597" y="32790"/>
                      <a:pt x="160002" y="32790"/>
                      <a:pt x="160407" y="32790"/>
                    </a:cubicBezTo>
                    <a:cubicBezTo>
                      <a:pt x="160812" y="32790"/>
                      <a:pt x="161621" y="31575"/>
                      <a:pt x="162026" y="31171"/>
                    </a:cubicBezTo>
                    <a:cubicBezTo>
                      <a:pt x="162026" y="31171"/>
                      <a:pt x="162026" y="29551"/>
                      <a:pt x="162026" y="29551"/>
                    </a:cubicBezTo>
                    <a:cubicBezTo>
                      <a:pt x="162026" y="29551"/>
                      <a:pt x="160812" y="28337"/>
                      <a:pt x="160407" y="27932"/>
                    </a:cubicBezTo>
                    <a:cubicBezTo>
                      <a:pt x="160407" y="27932"/>
                      <a:pt x="158788" y="27932"/>
                      <a:pt x="158788" y="27932"/>
                    </a:cubicBezTo>
                    <a:close/>
                    <a:moveTo>
                      <a:pt x="191578" y="28337"/>
                    </a:moveTo>
                    <a:cubicBezTo>
                      <a:pt x="191578" y="28337"/>
                      <a:pt x="190363" y="29551"/>
                      <a:pt x="190363" y="29956"/>
                    </a:cubicBezTo>
                    <a:cubicBezTo>
                      <a:pt x="190363" y="31575"/>
                      <a:pt x="191173" y="33600"/>
                      <a:pt x="193197" y="33195"/>
                    </a:cubicBezTo>
                    <a:cubicBezTo>
                      <a:pt x="195221" y="32790"/>
                      <a:pt x="195626" y="29956"/>
                      <a:pt x="194006" y="28742"/>
                    </a:cubicBezTo>
                    <a:cubicBezTo>
                      <a:pt x="192387" y="27527"/>
                      <a:pt x="192387" y="28337"/>
                      <a:pt x="191578" y="28742"/>
                    </a:cubicBezTo>
                    <a:close/>
                    <a:moveTo>
                      <a:pt x="178624" y="29551"/>
                    </a:moveTo>
                    <a:cubicBezTo>
                      <a:pt x="178219" y="29551"/>
                      <a:pt x="177814" y="28742"/>
                      <a:pt x="177004" y="28742"/>
                    </a:cubicBezTo>
                    <a:cubicBezTo>
                      <a:pt x="175790" y="28742"/>
                      <a:pt x="173766" y="29147"/>
                      <a:pt x="174171" y="30766"/>
                    </a:cubicBezTo>
                    <a:cubicBezTo>
                      <a:pt x="174576" y="32385"/>
                      <a:pt x="174171" y="31575"/>
                      <a:pt x="174171" y="31980"/>
                    </a:cubicBezTo>
                    <a:cubicBezTo>
                      <a:pt x="174980" y="31980"/>
                      <a:pt x="175385" y="31980"/>
                      <a:pt x="175790" y="31980"/>
                    </a:cubicBezTo>
                    <a:cubicBezTo>
                      <a:pt x="176195" y="31980"/>
                      <a:pt x="177409" y="32385"/>
                      <a:pt x="177814" y="31980"/>
                    </a:cubicBezTo>
                    <a:cubicBezTo>
                      <a:pt x="178219" y="31575"/>
                      <a:pt x="177814" y="30361"/>
                      <a:pt x="177814" y="29551"/>
                    </a:cubicBezTo>
                    <a:close/>
                    <a:moveTo>
                      <a:pt x="152716" y="30361"/>
                    </a:moveTo>
                    <a:cubicBezTo>
                      <a:pt x="152716" y="30361"/>
                      <a:pt x="152311" y="30361"/>
                      <a:pt x="151906" y="30361"/>
                    </a:cubicBezTo>
                    <a:cubicBezTo>
                      <a:pt x="151096" y="31171"/>
                      <a:pt x="151096" y="33195"/>
                      <a:pt x="151906" y="34004"/>
                    </a:cubicBezTo>
                    <a:cubicBezTo>
                      <a:pt x="152716" y="34814"/>
                      <a:pt x="155549" y="34409"/>
                      <a:pt x="155549" y="33195"/>
                    </a:cubicBezTo>
                    <a:cubicBezTo>
                      <a:pt x="155549" y="30766"/>
                      <a:pt x="155145" y="29551"/>
                      <a:pt x="152716" y="29956"/>
                    </a:cubicBezTo>
                    <a:close/>
                    <a:moveTo>
                      <a:pt x="171742" y="57888"/>
                    </a:moveTo>
                    <a:cubicBezTo>
                      <a:pt x="171742" y="56269"/>
                      <a:pt x="171742" y="54650"/>
                      <a:pt x="171742" y="53030"/>
                    </a:cubicBezTo>
                    <a:cubicBezTo>
                      <a:pt x="171742" y="46958"/>
                      <a:pt x="170527" y="39672"/>
                      <a:pt x="168098" y="33600"/>
                    </a:cubicBezTo>
                    <a:cubicBezTo>
                      <a:pt x="165670" y="27527"/>
                      <a:pt x="167289" y="31980"/>
                      <a:pt x="166884" y="30766"/>
                    </a:cubicBezTo>
                    <a:cubicBezTo>
                      <a:pt x="166074" y="29956"/>
                      <a:pt x="164455" y="30361"/>
                      <a:pt x="164050" y="31575"/>
                    </a:cubicBezTo>
                    <a:cubicBezTo>
                      <a:pt x="163646" y="32790"/>
                      <a:pt x="165670" y="35624"/>
                      <a:pt x="165670" y="37243"/>
                    </a:cubicBezTo>
                    <a:cubicBezTo>
                      <a:pt x="166479" y="41696"/>
                      <a:pt x="167694" y="46149"/>
                      <a:pt x="168098" y="51006"/>
                    </a:cubicBezTo>
                    <a:cubicBezTo>
                      <a:pt x="168503" y="55864"/>
                      <a:pt x="168098" y="55459"/>
                      <a:pt x="168098" y="57888"/>
                    </a:cubicBezTo>
                    <a:lnTo>
                      <a:pt x="168098" y="57888"/>
                    </a:lnTo>
                    <a:cubicBezTo>
                      <a:pt x="168098" y="57888"/>
                      <a:pt x="170932" y="58293"/>
                      <a:pt x="170932" y="58293"/>
                    </a:cubicBezTo>
                    <a:close/>
                    <a:moveTo>
                      <a:pt x="183886" y="57888"/>
                    </a:moveTo>
                    <a:cubicBezTo>
                      <a:pt x="184291" y="57483"/>
                      <a:pt x="183886" y="51816"/>
                      <a:pt x="183886" y="50197"/>
                    </a:cubicBezTo>
                    <a:cubicBezTo>
                      <a:pt x="183886" y="46553"/>
                      <a:pt x="185101" y="40886"/>
                      <a:pt x="185910" y="37243"/>
                    </a:cubicBezTo>
                    <a:cubicBezTo>
                      <a:pt x="186720" y="33600"/>
                      <a:pt x="186720" y="34814"/>
                      <a:pt x="187125" y="34004"/>
                    </a:cubicBezTo>
                    <a:cubicBezTo>
                      <a:pt x="187530" y="33195"/>
                      <a:pt x="188339" y="31980"/>
                      <a:pt x="187934" y="30766"/>
                    </a:cubicBezTo>
                    <a:cubicBezTo>
                      <a:pt x="187530" y="29551"/>
                      <a:pt x="185910" y="29956"/>
                      <a:pt x="185505" y="30361"/>
                    </a:cubicBezTo>
                    <a:cubicBezTo>
                      <a:pt x="185505" y="30361"/>
                      <a:pt x="185505" y="30766"/>
                      <a:pt x="185505" y="31171"/>
                    </a:cubicBezTo>
                    <a:cubicBezTo>
                      <a:pt x="183886" y="33600"/>
                      <a:pt x="183076" y="38052"/>
                      <a:pt x="182672" y="40886"/>
                    </a:cubicBezTo>
                    <a:cubicBezTo>
                      <a:pt x="182267" y="43720"/>
                      <a:pt x="181457" y="47363"/>
                      <a:pt x="181052" y="50197"/>
                    </a:cubicBezTo>
                    <a:cubicBezTo>
                      <a:pt x="180648" y="53030"/>
                      <a:pt x="181052" y="55459"/>
                      <a:pt x="181052" y="57888"/>
                    </a:cubicBezTo>
                    <a:lnTo>
                      <a:pt x="183886" y="57888"/>
                    </a:lnTo>
                    <a:close/>
                    <a:moveTo>
                      <a:pt x="200888" y="34409"/>
                    </a:moveTo>
                    <a:cubicBezTo>
                      <a:pt x="201698" y="31980"/>
                      <a:pt x="200888" y="29956"/>
                      <a:pt x="198459" y="30361"/>
                    </a:cubicBezTo>
                    <a:cubicBezTo>
                      <a:pt x="196031" y="30766"/>
                      <a:pt x="196435" y="31980"/>
                      <a:pt x="196840" y="33195"/>
                    </a:cubicBezTo>
                    <a:cubicBezTo>
                      <a:pt x="197245" y="35219"/>
                      <a:pt x="199269" y="35219"/>
                      <a:pt x="200888" y="34409"/>
                    </a:cubicBezTo>
                    <a:close/>
                    <a:moveTo>
                      <a:pt x="146643" y="33600"/>
                    </a:moveTo>
                    <a:cubicBezTo>
                      <a:pt x="143810" y="35219"/>
                      <a:pt x="146239" y="39672"/>
                      <a:pt x="148667" y="38052"/>
                    </a:cubicBezTo>
                    <a:cubicBezTo>
                      <a:pt x="151096" y="36433"/>
                      <a:pt x="149882" y="34814"/>
                      <a:pt x="148667" y="33600"/>
                    </a:cubicBezTo>
                    <a:lnTo>
                      <a:pt x="146643" y="33600"/>
                    </a:lnTo>
                    <a:close/>
                    <a:moveTo>
                      <a:pt x="178219" y="33600"/>
                    </a:moveTo>
                    <a:cubicBezTo>
                      <a:pt x="175790" y="32790"/>
                      <a:pt x="173766" y="33600"/>
                      <a:pt x="174576" y="36433"/>
                    </a:cubicBezTo>
                    <a:cubicBezTo>
                      <a:pt x="175385" y="36433"/>
                      <a:pt x="178219" y="37243"/>
                      <a:pt x="178624" y="36433"/>
                    </a:cubicBezTo>
                    <a:cubicBezTo>
                      <a:pt x="178624" y="35624"/>
                      <a:pt x="178624" y="34814"/>
                      <a:pt x="178219" y="34004"/>
                    </a:cubicBezTo>
                    <a:close/>
                    <a:moveTo>
                      <a:pt x="202507" y="36838"/>
                    </a:moveTo>
                    <a:lnTo>
                      <a:pt x="204127" y="38052"/>
                    </a:lnTo>
                    <a:lnTo>
                      <a:pt x="205746" y="38052"/>
                    </a:lnTo>
                    <a:cubicBezTo>
                      <a:pt x="206961" y="36028"/>
                      <a:pt x="206961" y="35219"/>
                      <a:pt x="205746" y="33600"/>
                    </a:cubicBezTo>
                    <a:cubicBezTo>
                      <a:pt x="205746" y="33600"/>
                      <a:pt x="203317" y="33600"/>
                      <a:pt x="202912" y="33600"/>
                    </a:cubicBezTo>
                    <a:lnTo>
                      <a:pt x="202103" y="35219"/>
                    </a:lnTo>
                    <a:lnTo>
                      <a:pt x="202103" y="36838"/>
                    </a:lnTo>
                    <a:close/>
                    <a:moveTo>
                      <a:pt x="162026" y="34409"/>
                    </a:moveTo>
                    <a:cubicBezTo>
                      <a:pt x="162026" y="34409"/>
                      <a:pt x="160407" y="34409"/>
                      <a:pt x="160002" y="34409"/>
                    </a:cubicBezTo>
                    <a:cubicBezTo>
                      <a:pt x="149477" y="37648"/>
                      <a:pt x="140166" y="44529"/>
                      <a:pt x="133689" y="53030"/>
                    </a:cubicBezTo>
                    <a:cubicBezTo>
                      <a:pt x="127212" y="61532"/>
                      <a:pt x="129236" y="59507"/>
                      <a:pt x="126808" y="63556"/>
                    </a:cubicBezTo>
                    <a:cubicBezTo>
                      <a:pt x="124379" y="67604"/>
                      <a:pt x="125998" y="64365"/>
                      <a:pt x="125998" y="65175"/>
                    </a:cubicBezTo>
                    <a:lnTo>
                      <a:pt x="127212" y="65175"/>
                    </a:lnTo>
                    <a:cubicBezTo>
                      <a:pt x="128022" y="64365"/>
                      <a:pt x="129236" y="64770"/>
                      <a:pt x="130046" y="63960"/>
                    </a:cubicBezTo>
                    <a:cubicBezTo>
                      <a:pt x="130856" y="63151"/>
                      <a:pt x="132070" y="60722"/>
                      <a:pt x="132475" y="59912"/>
                    </a:cubicBezTo>
                    <a:cubicBezTo>
                      <a:pt x="138547" y="51006"/>
                      <a:pt x="148263" y="42505"/>
                      <a:pt x="158383" y="38862"/>
                    </a:cubicBezTo>
                    <a:cubicBezTo>
                      <a:pt x="168503" y="35219"/>
                      <a:pt x="161217" y="38052"/>
                      <a:pt x="162431" y="37648"/>
                    </a:cubicBezTo>
                    <a:cubicBezTo>
                      <a:pt x="162836" y="36433"/>
                      <a:pt x="162431" y="35624"/>
                      <a:pt x="162026" y="34409"/>
                    </a:cubicBezTo>
                    <a:close/>
                    <a:moveTo>
                      <a:pt x="214247" y="48578"/>
                    </a:moveTo>
                    <a:cubicBezTo>
                      <a:pt x="208175" y="42505"/>
                      <a:pt x="200483" y="37243"/>
                      <a:pt x="192387" y="34814"/>
                    </a:cubicBezTo>
                    <a:cubicBezTo>
                      <a:pt x="184291" y="32385"/>
                      <a:pt x="190768" y="34409"/>
                      <a:pt x="190363" y="34814"/>
                    </a:cubicBezTo>
                    <a:cubicBezTo>
                      <a:pt x="189958" y="35219"/>
                      <a:pt x="189554" y="37243"/>
                      <a:pt x="190363" y="37648"/>
                    </a:cubicBezTo>
                    <a:cubicBezTo>
                      <a:pt x="191173" y="37648"/>
                      <a:pt x="191982" y="38457"/>
                      <a:pt x="192792" y="38457"/>
                    </a:cubicBezTo>
                    <a:cubicBezTo>
                      <a:pt x="205341" y="42505"/>
                      <a:pt x="215461" y="51411"/>
                      <a:pt x="222343" y="62746"/>
                    </a:cubicBezTo>
                    <a:cubicBezTo>
                      <a:pt x="229225" y="74081"/>
                      <a:pt x="222748" y="63556"/>
                      <a:pt x="222748" y="63960"/>
                    </a:cubicBezTo>
                    <a:cubicBezTo>
                      <a:pt x="223558" y="63960"/>
                      <a:pt x="224772" y="64770"/>
                      <a:pt x="225582" y="65175"/>
                    </a:cubicBezTo>
                    <a:cubicBezTo>
                      <a:pt x="226391" y="65580"/>
                      <a:pt x="226796" y="65175"/>
                      <a:pt x="226796" y="65175"/>
                    </a:cubicBezTo>
                    <a:cubicBezTo>
                      <a:pt x="225987" y="63960"/>
                      <a:pt x="225177" y="62341"/>
                      <a:pt x="224367" y="60722"/>
                    </a:cubicBezTo>
                    <a:cubicBezTo>
                      <a:pt x="221534" y="56269"/>
                      <a:pt x="218295" y="52221"/>
                      <a:pt x="214652" y="48578"/>
                    </a:cubicBezTo>
                    <a:close/>
                    <a:moveTo>
                      <a:pt x="143810" y="37243"/>
                    </a:moveTo>
                    <a:cubicBezTo>
                      <a:pt x="143810" y="37243"/>
                      <a:pt x="142595" y="36838"/>
                      <a:pt x="142191" y="36838"/>
                    </a:cubicBezTo>
                    <a:cubicBezTo>
                      <a:pt x="141786" y="36838"/>
                      <a:pt x="140571" y="37243"/>
                      <a:pt x="140571" y="37243"/>
                    </a:cubicBezTo>
                    <a:cubicBezTo>
                      <a:pt x="140571" y="37243"/>
                      <a:pt x="140166" y="38457"/>
                      <a:pt x="140166" y="38457"/>
                    </a:cubicBezTo>
                    <a:cubicBezTo>
                      <a:pt x="140166" y="39672"/>
                      <a:pt x="140166" y="40886"/>
                      <a:pt x="141786" y="41291"/>
                    </a:cubicBezTo>
                    <a:cubicBezTo>
                      <a:pt x="143405" y="41696"/>
                      <a:pt x="145024" y="40481"/>
                      <a:pt x="144619" y="38457"/>
                    </a:cubicBezTo>
                    <a:cubicBezTo>
                      <a:pt x="144215" y="36433"/>
                      <a:pt x="144215" y="37243"/>
                      <a:pt x="144215" y="37243"/>
                    </a:cubicBezTo>
                    <a:close/>
                    <a:moveTo>
                      <a:pt x="209794" y="36838"/>
                    </a:moveTo>
                    <a:cubicBezTo>
                      <a:pt x="207770" y="36838"/>
                      <a:pt x="206961" y="39672"/>
                      <a:pt x="208985" y="41291"/>
                    </a:cubicBezTo>
                    <a:cubicBezTo>
                      <a:pt x="211009" y="42910"/>
                      <a:pt x="213842" y="40481"/>
                      <a:pt x="212223" y="38052"/>
                    </a:cubicBezTo>
                    <a:cubicBezTo>
                      <a:pt x="210604" y="35624"/>
                      <a:pt x="210604" y="36838"/>
                      <a:pt x="209794" y="36838"/>
                    </a:cubicBezTo>
                    <a:close/>
                    <a:moveTo>
                      <a:pt x="175790" y="38862"/>
                    </a:moveTo>
                    <a:cubicBezTo>
                      <a:pt x="175790" y="38862"/>
                      <a:pt x="174980" y="39672"/>
                      <a:pt x="174576" y="39672"/>
                    </a:cubicBezTo>
                    <a:cubicBezTo>
                      <a:pt x="173766" y="40481"/>
                      <a:pt x="173766" y="42100"/>
                      <a:pt x="174576" y="43315"/>
                    </a:cubicBezTo>
                    <a:cubicBezTo>
                      <a:pt x="175385" y="43720"/>
                      <a:pt x="176600" y="44529"/>
                      <a:pt x="177409" y="44125"/>
                    </a:cubicBezTo>
                    <a:cubicBezTo>
                      <a:pt x="178219" y="43720"/>
                      <a:pt x="179028" y="42910"/>
                      <a:pt x="179028" y="42910"/>
                    </a:cubicBezTo>
                    <a:cubicBezTo>
                      <a:pt x="180243" y="40886"/>
                      <a:pt x="178219" y="38052"/>
                      <a:pt x="175790" y="38862"/>
                    </a:cubicBezTo>
                    <a:close/>
                    <a:moveTo>
                      <a:pt x="162836" y="57888"/>
                    </a:moveTo>
                    <a:cubicBezTo>
                      <a:pt x="162836" y="57888"/>
                      <a:pt x="163241" y="56674"/>
                      <a:pt x="163241" y="56674"/>
                    </a:cubicBezTo>
                    <a:cubicBezTo>
                      <a:pt x="163241" y="56674"/>
                      <a:pt x="163241" y="55864"/>
                      <a:pt x="163241" y="55864"/>
                    </a:cubicBezTo>
                    <a:cubicBezTo>
                      <a:pt x="163241" y="55864"/>
                      <a:pt x="162026" y="56674"/>
                      <a:pt x="161621" y="57079"/>
                    </a:cubicBezTo>
                    <a:cubicBezTo>
                      <a:pt x="160812" y="57079"/>
                      <a:pt x="158383" y="57079"/>
                      <a:pt x="157573" y="56269"/>
                    </a:cubicBezTo>
                    <a:cubicBezTo>
                      <a:pt x="156764" y="55459"/>
                      <a:pt x="155954" y="55055"/>
                      <a:pt x="155954" y="54650"/>
                    </a:cubicBezTo>
                    <a:cubicBezTo>
                      <a:pt x="155954" y="54245"/>
                      <a:pt x="155954" y="54650"/>
                      <a:pt x="155954" y="54650"/>
                    </a:cubicBezTo>
                    <a:cubicBezTo>
                      <a:pt x="155954" y="53840"/>
                      <a:pt x="155954" y="53030"/>
                      <a:pt x="156764" y="52626"/>
                    </a:cubicBezTo>
                    <a:cubicBezTo>
                      <a:pt x="157573" y="51411"/>
                      <a:pt x="160002" y="49792"/>
                      <a:pt x="161621" y="49387"/>
                    </a:cubicBezTo>
                    <a:cubicBezTo>
                      <a:pt x="163241" y="48982"/>
                      <a:pt x="166479" y="48173"/>
                      <a:pt x="166479" y="47768"/>
                    </a:cubicBezTo>
                    <a:cubicBezTo>
                      <a:pt x="166479" y="47363"/>
                      <a:pt x="166479" y="46553"/>
                      <a:pt x="166479" y="46149"/>
                    </a:cubicBezTo>
                    <a:cubicBezTo>
                      <a:pt x="166479" y="44934"/>
                      <a:pt x="165670" y="43720"/>
                      <a:pt x="165670" y="42505"/>
                    </a:cubicBezTo>
                    <a:cubicBezTo>
                      <a:pt x="165670" y="41291"/>
                      <a:pt x="165670" y="40481"/>
                      <a:pt x="164860" y="40076"/>
                    </a:cubicBezTo>
                    <a:cubicBezTo>
                      <a:pt x="163646" y="40076"/>
                      <a:pt x="161217" y="40481"/>
                      <a:pt x="160002" y="41291"/>
                    </a:cubicBezTo>
                    <a:cubicBezTo>
                      <a:pt x="158788" y="42100"/>
                      <a:pt x="158383" y="42100"/>
                      <a:pt x="157573" y="42505"/>
                    </a:cubicBezTo>
                    <a:cubicBezTo>
                      <a:pt x="148667" y="46553"/>
                      <a:pt x="142595" y="51816"/>
                      <a:pt x="136928" y="60317"/>
                    </a:cubicBezTo>
                    <a:cubicBezTo>
                      <a:pt x="131261" y="68818"/>
                      <a:pt x="135309" y="62746"/>
                      <a:pt x="134904" y="63556"/>
                    </a:cubicBezTo>
                    <a:cubicBezTo>
                      <a:pt x="134499" y="64365"/>
                      <a:pt x="134904" y="64365"/>
                      <a:pt x="134904" y="64770"/>
                    </a:cubicBezTo>
                    <a:lnTo>
                      <a:pt x="136928" y="62341"/>
                    </a:lnTo>
                    <a:cubicBezTo>
                      <a:pt x="138142" y="61127"/>
                      <a:pt x="139357" y="59912"/>
                      <a:pt x="140976" y="58698"/>
                    </a:cubicBezTo>
                    <a:cubicBezTo>
                      <a:pt x="143405" y="57079"/>
                      <a:pt x="147453" y="55459"/>
                      <a:pt x="150287" y="55055"/>
                    </a:cubicBezTo>
                    <a:cubicBezTo>
                      <a:pt x="153120" y="54650"/>
                      <a:pt x="153120" y="55055"/>
                      <a:pt x="154335" y="55459"/>
                    </a:cubicBezTo>
                    <a:cubicBezTo>
                      <a:pt x="155549" y="55864"/>
                      <a:pt x="157169" y="57079"/>
                      <a:pt x="157978" y="57483"/>
                    </a:cubicBezTo>
                    <a:cubicBezTo>
                      <a:pt x="158788" y="57888"/>
                      <a:pt x="161217" y="58698"/>
                      <a:pt x="162026" y="58698"/>
                    </a:cubicBezTo>
                    <a:cubicBezTo>
                      <a:pt x="162836" y="58698"/>
                      <a:pt x="164050" y="57888"/>
                      <a:pt x="164455" y="57888"/>
                    </a:cubicBezTo>
                    <a:close/>
                    <a:moveTo>
                      <a:pt x="209389" y="50602"/>
                    </a:moveTo>
                    <a:cubicBezTo>
                      <a:pt x="209389" y="50602"/>
                      <a:pt x="207770" y="49387"/>
                      <a:pt x="207365" y="48982"/>
                    </a:cubicBezTo>
                    <a:cubicBezTo>
                      <a:pt x="202912" y="44934"/>
                      <a:pt x="197650" y="42100"/>
                      <a:pt x="191982" y="40076"/>
                    </a:cubicBezTo>
                    <a:cubicBezTo>
                      <a:pt x="186315" y="38052"/>
                      <a:pt x="190363" y="39672"/>
                      <a:pt x="189958" y="39672"/>
                    </a:cubicBezTo>
                    <a:cubicBezTo>
                      <a:pt x="189149" y="39672"/>
                      <a:pt x="188744" y="39672"/>
                      <a:pt x="187934" y="39672"/>
                    </a:cubicBezTo>
                    <a:cubicBezTo>
                      <a:pt x="187125" y="42100"/>
                      <a:pt x="186315" y="44934"/>
                      <a:pt x="186315" y="47363"/>
                    </a:cubicBezTo>
                    <a:cubicBezTo>
                      <a:pt x="186315" y="47363"/>
                      <a:pt x="186720" y="47363"/>
                      <a:pt x="187125" y="47768"/>
                    </a:cubicBezTo>
                    <a:cubicBezTo>
                      <a:pt x="189958" y="48982"/>
                      <a:pt x="193197" y="48982"/>
                      <a:pt x="195221" y="51816"/>
                    </a:cubicBezTo>
                    <a:cubicBezTo>
                      <a:pt x="197245" y="54650"/>
                      <a:pt x="196435" y="53435"/>
                      <a:pt x="196435" y="53840"/>
                    </a:cubicBezTo>
                    <a:cubicBezTo>
                      <a:pt x="196435" y="55459"/>
                      <a:pt x="196435" y="55055"/>
                      <a:pt x="195221" y="55459"/>
                    </a:cubicBezTo>
                    <a:cubicBezTo>
                      <a:pt x="194006" y="55864"/>
                      <a:pt x="195221" y="55864"/>
                      <a:pt x="194816" y="55864"/>
                    </a:cubicBezTo>
                    <a:cubicBezTo>
                      <a:pt x="193602" y="56269"/>
                      <a:pt x="191578" y="57483"/>
                      <a:pt x="190363" y="57079"/>
                    </a:cubicBezTo>
                    <a:cubicBezTo>
                      <a:pt x="189149" y="56674"/>
                      <a:pt x="189149" y="55459"/>
                      <a:pt x="188744" y="55864"/>
                    </a:cubicBezTo>
                    <a:cubicBezTo>
                      <a:pt x="187934" y="56269"/>
                      <a:pt x="188744" y="57483"/>
                      <a:pt x="188744" y="57888"/>
                    </a:cubicBezTo>
                    <a:cubicBezTo>
                      <a:pt x="188744" y="58293"/>
                      <a:pt x="190768" y="58698"/>
                      <a:pt x="191173" y="58698"/>
                    </a:cubicBezTo>
                    <a:cubicBezTo>
                      <a:pt x="191578" y="58698"/>
                      <a:pt x="193602" y="57888"/>
                      <a:pt x="194006" y="57888"/>
                    </a:cubicBezTo>
                    <a:cubicBezTo>
                      <a:pt x="195221" y="57483"/>
                      <a:pt x="197245" y="55864"/>
                      <a:pt x="198459" y="55459"/>
                    </a:cubicBezTo>
                    <a:cubicBezTo>
                      <a:pt x="199674" y="55055"/>
                      <a:pt x="199269" y="55459"/>
                      <a:pt x="200079" y="55459"/>
                    </a:cubicBezTo>
                    <a:cubicBezTo>
                      <a:pt x="200888" y="55459"/>
                      <a:pt x="200888" y="55055"/>
                      <a:pt x="201293" y="55055"/>
                    </a:cubicBezTo>
                    <a:cubicBezTo>
                      <a:pt x="202507" y="55055"/>
                      <a:pt x="205746" y="55864"/>
                      <a:pt x="206961" y="56269"/>
                    </a:cubicBezTo>
                    <a:cubicBezTo>
                      <a:pt x="211009" y="57888"/>
                      <a:pt x="214652" y="60317"/>
                      <a:pt x="217081" y="63960"/>
                    </a:cubicBezTo>
                    <a:cubicBezTo>
                      <a:pt x="219510" y="67604"/>
                      <a:pt x="217081" y="64770"/>
                      <a:pt x="217890" y="64365"/>
                    </a:cubicBezTo>
                    <a:lnTo>
                      <a:pt x="216676" y="61532"/>
                    </a:lnTo>
                    <a:cubicBezTo>
                      <a:pt x="214247" y="57483"/>
                      <a:pt x="211413" y="53840"/>
                      <a:pt x="208580" y="51006"/>
                    </a:cubicBezTo>
                    <a:close/>
                    <a:moveTo>
                      <a:pt x="136118" y="40886"/>
                    </a:moveTo>
                    <a:cubicBezTo>
                      <a:pt x="136118" y="40886"/>
                      <a:pt x="134904" y="41696"/>
                      <a:pt x="134904" y="42100"/>
                    </a:cubicBezTo>
                    <a:cubicBezTo>
                      <a:pt x="134094" y="44125"/>
                      <a:pt x="136118" y="46553"/>
                      <a:pt x="138142" y="45339"/>
                    </a:cubicBezTo>
                    <a:cubicBezTo>
                      <a:pt x="140166" y="44125"/>
                      <a:pt x="139357" y="43315"/>
                      <a:pt x="138952" y="42100"/>
                    </a:cubicBezTo>
                    <a:cubicBezTo>
                      <a:pt x="138547" y="40886"/>
                      <a:pt x="137333" y="40886"/>
                      <a:pt x="136118" y="40886"/>
                    </a:cubicBezTo>
                    <a:close/>
                    <a:moveTo>
                      <a:pt x="214652" y="40886"/>
                    </a:moveTo>
                    <a:cubicBezTo>
                      <a:pt x="213437" y="40886"/>
                      <a:pt x="213033" y="42910"/>
                      <a:pt x="213033" y="44125"/>
                    </a:cubicBezTo>
                    <a:cubicBezTo>
                      <a:pt x="213033" y="45339"/>
                      <a:pt x="214247" y="45339"/>
                      <a:pt x="214652" y="45744"/>
                    </a:cubicBezTo>
                    <a:cubicBezTo>
                      <a:pt x="214652" y="45744"/>
                      <a:pt x="215866" y="45744"/>
                      <a:pt x="216271" y="45744"/>
                    </a:cubicBezTo>
                    <a:cubicBezTo>
                      <a:pt x="216676" y="45744"/>
                      <a:pt x="217486" y="44529"/>
                      <a:pt x="217890" y="44125"/>
                    </a:cubicBezTo>
                    <a:cubicBezTo>
                      <a:pt x="218295" y="42100"/>
                      <a:pt x="217081" y="40481"/>
                      <a:pt x="215057" y="40886"/>
                    </a:cubicBezTo>
                    <a:close/>
                    <a:moveTo>
                      <a:pt x="131665" y="45744"/>
                    </a:moveTo>
                    <a:cubicBezTo>
                      <a:pt x="129641" y="46149"/>
                      <a:pt x="129641" y="49387"/>
                      <a:pt x="131665" y="50197"/>
                    </a:cubicBezTo>
                    <a:cubicBezTo>
                      <a:pt x="135713" y="51411"/>
                      <a:pt x="136118" y="44934"/>
                      <a:pt x="131665" y="45744"/>
                    </a:cubicBezTo>
                    <a:close/>
                    <a:moveTo>
                      <a:pt x="174980" y="51006"/>
                    </a:moveTo>
                    <a:cubicBezTo>
                      <a:pt x="176195" y="51006"/>
                      <a:pt x="177814" y="51006"/>
                      <a:pt x="178624" y="49792"/>
                    </a:cubicBezTo>
                    <a:cubicBezTo>
                      <a:pt x="180243" y="47363"/>
                      <a:pt x="177409" y="44529"/>
                      <a:pt x="174576" y="46149"/>
                    </a:cubicBezTo>
                    <a:cubicBezTo>
                      <a:pt x="171742" y="47768"/>
                      <a:pt x="173361" y="47768"/>
                      <a:pt x="173766" y="48982"/>
                    </a:cubicBezTo>
                    <a:cubicBezTo>
                      <a:pt x="174171" y="50197"/>
                      <a:pt x="174980" y="49792"/>
                      <a:pt x="174980" y="50602"/>
                    </a:cubicBezTo>
                    <a:close/>
                    <a:moveTo>
                      <a:pt x="218295" y="46149"/>
                    </a:moveTo>
                    <a:cubicBezTo>
                      <a:pt x="217890" y="47363"/>
                      <a:pt x="217890" y="48578"/>
                      <a:pt x="218295" y="49387"/>
                    </a:cubicBezTo>
                    <a:lnTo>
                      <a:pt x="219915" y="50197"/>
                    </a:lnTo>
                    <a:cubicBezTo>
                      <a:pt x="223153" y="50197"/>
                      <a:pt x="223153" y="45339"/>
                      <a:pt x="219915" y="45339"/>
                    </a:cubicBezTo>
                    <a:cubicBezTo>
                      <a:pt x="216676" y="45339"/>
                      <a:pt x="218700" y="45339"/>
                      <a:pt x="218295" y="45744"/>
                    </a:cubicBezTo>
                    <a:close/>
                    <a:moveTo>
                      <a:pt x="126403" y="54650"/>
                    </a:moveTo>
                    <a:cubicBezTo>
                      <a:pt x="128427" y="55864"/>
                      <a:pt x="130046" y="55459"/>
                      <a:pt x="130856" y="53435"/>
                    </a:cubicBezTo>
                    <a:cubicBezTo>
                      <a:pt x="130856" y="53030"/>
                      <a:pt x="130856" y="52221"/>
                      <a:pt x="130046" y="51411"/>
                    </a:cubicBezTo>
                    <a:cubicBezTo>
                      <a:pt x="129236" y="50602"/>
                      <a:pt x="128022" y="50602"/>
                      <a:pt x="127212" y="51411"/>
                    </a:cubicBezTo>
                    <a:cubicBezTo>
                      <a:pt x="125998" y="52221"/>
                      <a:pt x="125998" y="53840"/>
                      <a:pt x="126403" y="55055"/>
                    </a:cubicBezTo>
                    <a:close/>
                    <a:moveTo>
                      <a:pt x="223153" y="51006"/>
                    </a:moveTo>
                    <a:cubicBezTo>
                      <a:pt x="221129" y="51006"/>
                      <a:pt x="221129" y="55055"/>
                      <a:pt x="223153" y="55055"/>
                    </a:cubicBezTo>
                    <a:cubicBezTo>
                      <a:pt x="225177" y="55055"/>
                      <a:pt x="225987" y="55055"/>
                      <a:pt x="226391" y="53435"/>
                    </a:cubicBezTo>
                    <a:cubicBezTo>
                      <a:pt x="226796" y="51816"/>
                      <a:pt x="225177" y="50197"/>
                      <a:pt x="223153" y="50602"/>
                    </a:cubicBezTo>
                    <a:close/>
                    <a:moveTo>
                      <a:pt x="59204" y="52626"/>
                    </a:moveTo>
                    <a:lnTo>
                      <a:pt x="57180" y="53435"/>
                    </a:lnTo>
                    <a:cubicBezTo>
                      <a:pt x="57180" y="54245"/>
                      <a:pt x="57180" y="53840"/>
                      <a:pt x="57990" y="54245"/>
                    </a:cubicBezTo>
                    <a:cubicBezTo>
                      <a:pt x="58799" y="54650"/>
                      <a:pt x="57990" y="54650"/>
                      <a:pt x="57990" y="55055"/>
                    </a:cubicBezTo>
                    <a:lnTo>
                      <a:pt x="57990" y="55864"/>
                    </a:lnTo>
                    <a:cubicBezTo>
                      <a:pt x="57990" y="55864"/>
                      <a:pt x="55965" y="55864"/>
                      <a:pt x="55965" y="55864"/>
                    </a:cubicBezTo>
                    <a:lnTo>
                      <a:pt x="56775" y="58293"/>
                    </a:lnTo>
                    <a:cubicBezTo>
                      <a:pt x="57585" y="58293"/>
                      <a:pt x="57585" y="57079"/>
                      <a:pt x="58394" y="57079"/>
                    </a:cubicBezTo>
                    <a:lnTo>
                      <a:pt x="58394" y="55459"/>
                    </a:lnTo>
                    <a:cubicBezTo>
                      <a:pt x="58394" y="55459"/>
                      <a:pt x="59204" y="55055"/>
                      <a:pt x="59204" y="55055"/>
                    </a:cubicBezTo>
                    <a:cubicBezTo>
                      <a:pt x="59204" y="54245"/>
                      <a:pt x="59204" y="53840"/>
                      <a:pt x="59204" y="53030"/>
                    </a:cubicBezTo>
                    <a:close/>
                    <a:moveTo>
                      <a:pt x="178219" y="57888"/>
                    </a:moveTo>
                    <a:cubicBezTo>
                      <a:pt x="178219" y="57888"/>
                      <a:pt x="179028" y="56269"/>
                      <a:pt x="179028" y="55864"/>
                    </a:cubicBezTo>
                    <a:cubicBezTo>
                      <a:pt x="179028" y="54245"/>
                      <a:pt x="177409" y="53030"/>
                      <a:pt x="175790" y="53435"/>
                    </a:cubicBezTo>
                    <a:cubicBezTo>
                      <a:pt x="174171" y="53840"/>
                      <a:pt x="174576" y="54245"/>
                      <a:pt x="174171" y="54245"/>
                    </a:cubicBezTo>
                    <a:cubicBezTo>
                      <a:pt x="173361" y="55055"/>
                      <a:pt x="173361" y="56269"/>
                      <a:pt x="174171" y="57483"/>
                    </a:cubicBezTo>
                    <a:lnTo>
                      <a:pt x="176600" y="59103"/>
                    </a:lnTo>
                    <a:cubicBezTo>
                      <a:pt x="176600" y="59103"/>
                      <a:pt x="178219" y="58698"/>
                      <a:pt x="178624" y="58293"/>
                    </a:cubicBezTo>
                    <a:close/>
                    <a:moveTo>
                      <a:pt x="62038" y="55864"/>
                    </a:moveTo>
                    <a:lnTo>
                      <a:pt x="61228" y="53840"/>
                    </a:lnTo>
                    <a:cubicBezTo>
                      <a:pt x="60823" y="53840"/>
                      <a:pt x="60418" y="54650"/>
                      <a:pt x="60418" y="54650"/>
                    </a:cubicBezTo>
                    <a:cubicBezTo>
                      <a:pt x="60418" y="54650"/>
                      <a:pt x="60014" y="54650"/>
                      <a:pt x="59609" y="55055"/>
                    </a:cubicBezTo>
                    <a:cubicBezTo>
                      <a:pt x="60418" y="55864"/>
                      <a:pt x="61228" y="55864"/>
                      <a:pt x="62038" y="55864"/>
                    </a:cubicBezTo>
                    <a:close/>
                    <a:moveTo>
                      <a:pt x="60014" y="56269"/>
                    </a:moveTo>
                    <a:lnTo>
                      <a:pt x="58799" y="56269"/>
                    </a:lnTo>
                    <a:cubicBezTo>
                      <a:pt x="58799" y="56269"/>
                      <a:pt x="58799" y="58698"/>
                      <a:pt x="58799" y="58698"/>
                    </a:cubicBezTo>
                    <a:lnTo>
                      <a:pt x="61228" y="57888"/>
                    </a:lnTo>
                    <a:cubicBezTo>
                      <a:pt x="61228" y="57079"/>
                      <a:pt x="60014" y="57079"/>
                      <a:pt x="60014" y="56269"/>
                    </a:cubicBezTo>
                    <a:close/>
                    <a:moveTo>
                      <a:pt x="124379" y="56269"/>
                    </a:moveTo>
                    <a:cubicBezTo>
                      <a:pt x="121950" y="56269"/>
                      <a:pt x="121545" y="60317"/>
                      <a:pt x="124379" y="60722"/>
                    </a:cubicBezTo>
                    <a:cubicBezTo>
                      <a:pt x="127212" y="61127"/>
                      <a:pt x="126808" y="60722"/>
                      <a:pt x="127212" y="59507"/>
                    </a:cubicBezTo>
                    <a:cubicBezTo>
                      <a:pt x="128022" y="58293"/>
                      <a:pt x="126403" y="56269"/>
                      <a:pt x="125188" y="56269"/>
                    </a:cubicBezTo>
                    <a:cubicBezTo>
                      <a:pt x="123974" y="56269"/>
                      <a:pt x="125188" y="56269"/>
                      <a:pt x="124784" y="56269"/>
                    </a:cubicBezTo>
                    <a:close/>
                    <a:moveTo>
                      <a:pt x="229225" y="56674"/>
                    </a:moveTo>
                    <a:cubicBezTo>
                      <a:pt x="228011" y="56269"/>
                      <a:pt x="226796" y="56269"/>
                      <a:pt x="225987" y="56674"/>
                    </a:cubicBezTo>
                    <a:cubicBezTo>
                      <a:pt x="225177" y="57888"/>
                      <a:pt x="225177" y="58698"/>
                      <a:pt x="225987" y="59912"/>
                    </a:cubicBezTo>
                    <a:cubicBezTo>
                      <a:pt x="227201" y="60722"/>
                      <a:pt x="229225" y="61127"/>
                      <a:pt x="230035" y="59507"/>
                    </a:cubicBezTo>
                    <a:cubicBezTo>
                      <a:pt x="230844" y="57888"/>
                      <a:pt x="230035" y="57888"/>
                      <a:pt x="229630" y="56674"/>
                    </a:cubicBezTo>
                    <a:close/>
                    <a:moveTo>
                      <a:pt x="63252" y="59507"/>
                    </a:moveTo>
                    <a:cubicBezTo>
                      <a:pt x="62847" y="58698"/>
                      <a:pt x="62038" y="58293"/>
                      <a:pt x="61228" y="58293"/>
                    </a:cubicBezTo>
                    <a:cubicBezTo>
                      <a:pt x="61228" y="59103"/>
                      <a:pt x="61228" y="59103"/>
                      <a:pt x="62038" y="59507"/>
                    </a:cubicBezTo>
                    <a:lnTo>
                      <a:pt x="63252" y="59507"/>
                    </a:lnTo>
                    <a:close/>
                    <a:moveTo>
                      <a:pt x="58799" y="61127"/>
                    </a:moveTo>
                    <a:lnTo>
                      <a:pt x="60014" y="60317"/>
                    </a:lnTo>
                    <a:cubicBezTo>
                      <a:pt x="60014" y="59912"/>
                      <a:pt x="60014" y="59103"/>
                      <a:pt x="60014" y="58698"/>
                    </a:cubicBezTo>
                    <a:cubicBezTo>
                      <a:pt x="60014" y="58293"/>
                      <a:pt x="59609" y="59507"/>
                      <a:pt x="59204" y="59912"/>
                    </a:cubicBezTo>
                    <a:lnTo>
                      <a:pt x="59204" y="61127"/>
                    </a:lnTo>
                    <a:close/>
                    <a:moveTo>
                      <a:pt x="70539" y="60317"/>
                    </a:moveTo>
                    <a:cubicBezTo>
                      <a:pt x="69324" y="59912"/>
                      <a:pt x="68919" y="60317"/>
                      <a:pt x="68919" y="61532"/>
                    </a:cubicBezTo>
                    <a:lnTo>
                      <a:pt x="70539" y="61532"/>
                    </a:lnTo>
                    <a:cubicBezTo>
                      <a:pt x="70539" y="61532"/>
                      <a:pt x="70539" y="60317"/>
                      <a:pt x="70539" y="60317"/>
                    </a:cubicBezTo>
                    <a:close/>
                    <a:moveTo>
                      <a:pt x="66491" y="60317"/>
                    </a:moveTo>
                    <a:cubicBezTo>
                      <a:pt x="65681" y="60317"/>
                      <a:pt x="65681" y="62341"/>
                      <a:pt x="67300" y="61936"/>
                    </a:cubicBezTo>
                    <a:cubicBezTo>
                      <a:pt x="68919" y="61532"/>
                      <a:pt x="68110" y="59912"/>
                      <a:pt x="66491" y="60317"/>
                    </a:cubicBezTo>
                    <a:close/>
                    <a:moveTo>
                      <a:pt x="72967" y="61936"/>
                    </a:moveTo>
                    <a:lnTo>
                      <a:pt x="72967" y="60722"/>
                    </a:lnTo>
                    <a:cubicBezTo>
                      <a:pt x="72967" y="60722"/>
                      <a:pt x="71753" y="60722"/>
                      <a:pt x="71753" y="60722"/>
                    </a:cubicBezTo>
                    <a:cubicBezTo>
                      <a:pt x="71348" y="61936"/>
                      <a:pt x="71753" y="62341"/>
                      <a:pt x="72967" y="62341"/>
                    </a:cubicBezTo>
                    <a:close/>
                    <a:moveTo>
                      <a:pt x="183481" y="60317"/>
                    </a:moveTo>
                    <a:lnTo>
                      <a:pt x="167694" y="60317"/>
                    </a:lnTo>
                    <a:cubicBezTo>
                      <a:pt x="167694" y="60317"/>
                      <a:pt x="167694" y="61127"/>
                      <a:pt x="167694" y="61127"/>
                    </a:cubicBezTo>
                    <a:cubicBezTo>
                      <a:pt x="169313" y="61936"/>
                      <a:pt x="170122" y="61936"/>
                      <a:pt x="171337" y="63556"/>
                    </a:cubicBezTo>
                    <a:cubicBezTo>
                      <a:pt x="172551" y="65175"/>
                      <a:pt x="172551" y="65985"/>
                      <a:pt x="173361" y="67199"/>
                    </a:cubicBezTo>
                    <a:cubicBezTo>
                      <a:pt x="174171" y="67199"/>
                      <a:pt x="174980" y="66794"/>
                      <a:pt x="175790" y="66794"/>
                    </a:cubicBezTo>
                    <a:cubicBezTo>
                      <a:pt x="176600" y="66794"/>
                      <a:pt x="177409" y="67199"/>
                      <a:pt x="178219" y="67604"/>
                    </a:cubicBezTo>
                    <a:cubicBezTo>
                      <a:pt x="178219" y="67604"/>
                      <a:pt x="179028" y="65985"/>
                      <a:pt x="179028" y="65580"/>
                    </a:cubicBezTo>
                    <a:cubicBezTo>
                      <a:pt x="179838" y="63960"/>
                      <a:pt x="181052" y="62341"/>
                      <a:pt x="182267" y="61532"/>
                    </a:cubicBezTo>
                    <a:cubicBezTo>
                      <a:pt x="183481" y="60722"/>
                      <a:pt x="183886" y="61532"/>
                      <a:pt x="184291" y="60722"/>
                    </a:cubicBezTo>
                    <a:cubicBezTo>
                      <a:pt x="184291" y="60722"/>
                      <a:pt x="183886" y="59912"/>
                      <a:pt x="183481" y="59912"/>
                    </a:cubicBezTo>
                    <a:close/>
                    <a:moveTo>
                      <a:pt x="64062" y="60317"/>
                    </a:moveTo>
                    <a:lnTo>
                      <a:pt x="62847" y="60317"/>
                    </a:lnTo>
                    <a:cubicBezTo>
                      <a:pt x="62847" y="60317"/>
                      <a:pt x="63657" y="61532"/>
                      <a:pt x="63657" y="61532"/>
                    </a:cubicBezTo>
                    <a:lnTo>
                      <a:pt x="63657" y="60317"/>
                    </a:lnTo>
                    <a:close/>
                    <a:moveTo>
                      <a:pt x="75801" y="60722"/>
                    </a:moveTo>
                    <a:cubicBezTo>
                      <a:pt x="74587" y="60722"/>
                      <a:pt x="74182" y="61532"/>
                      <a:pt x="74991" y="62746"/>
                    </a:cubicBezTo>
                    <a:lnTo>
                      <a:pt x="75801" y="62746"/>
                    </a:lnTo>
                    <a:cubicBezTo>
                      <a:pt x="75801" y="61936"/>
                      <a:pt x="75801" y="61532"/>
                      <a:pt x="75801" y="60722"/>
                    </a:cubicBezTo>
                    <a:close/>
                    <a:moveTo>
                      <a:pt x="153120" y="72057"/>
                    </a:moveTo>
                    <a:lnTo>
                      <a:pt x="153120" y="65580"/>
                    </a:lnTo>
                    <a:cubicBezTo>
                      <a:pt x="153120" y="65580"/>
                      <a:pt x="151906" y="62746"/>
                      <a:pt x="151501" y="62746"/>
                    </a:cubicBezTo>
                    <a:cubicBezTo>
                      <a:pt x="151096" y="62746"/>
                      <a:pt x="149072" y="60317"/>
                      <a:pt x="149072" y="60722"/>
                    </a:cubicBezTo>
                    <a:cubicBezTo>
                      <a:pt x="149072" y="60722"/>
                      <a:pt x="149072" y="61127"/>
                      <a:pt x="149072" y="61532"/>
                    </a:cubicBezTo>
                    <a:cubicBezTo>
                      <a:pt x="147453" y="63960"/>
                      <a:pt x="147453" y="66794"/>
                      <a:pt x="148263" y="69628"/>
                    </a:cubicBezTo>
                    <a:cubicBezTo>
                      <a:pt x="149072" y="72461"/>
                      <a:pt x="149477" y="71652"/>
                      <a:pt x="149477" y="73271"/>
                    </a:cubicBezTo>
                    <a:cubicBezTo>
                      <a:pt x="147858" y="72057"/>
                      <a:pt x="145834" y="70437"/>
                      <a:pt x="143405" y="71652"/>
                    </a:cubicBezTo>
                    <a:cubicBezTo>
                      <a:pt x="140976" y="72866"/>
                      <a:pt x="141381" y="73676"/>
                      <a:pt x="140976" y="75295"/>
                    </a:cubicBezTo>
                    <a:cubicBezTo>
                      <a:pt x="140571" y="77724"/>
                      <a:pt x="142191" y="80963"/>
                      <a:pt x="144619" y="81772"/>
                    </a:cubicBezTo>
                    <a:lnTo>
                      <a:pt x="145429" y="81772"/>
                    </a:lnTo>
                    <a:cubicBezTo>
                      <a:pt x="145024" y="80558"/>
                      <a:pt x="145429" y="77724"/>
                      <a:pt x="146239" y="77724"/>
                    </a:cubicBezTo>
                    <a:cubicBezTo>
                      <a:pt x="148263" y="77724"/>
                      <a:pt x="149477" y="78938"/>
                      <a:pt x="149882" y="80558"/>
                    </a:cubicBezTo>
                    <a:cubicBezTo>
                      <a:pt x="150287" y="82177"/>
                      <a:pt x="149882" y="83796"/>
                      <a:pt x="149072" y="85011"/>
                    </a:cubicBezTo>
                    <a:cubicBezTo>
                      <a:pt x="148263" y="86225"/>
                      <a:pt x="147453" y="86630"/>
                      <a:pt x="146643" y="87440"/>
                    </a:cubicBezTo>
                    <a:cubicBezTo>
                      <a:pt x="145834" y="88249"/>
                      <a:pt x="145834" y="88654"/>
                      <a:pt x="145429" y="89059"/>
                    </a:cubicBezTo>
                    <a:cubicBezTo>
                      <a:pt x="145024" y="89464"/>
                      <a:pt x="142595" y="90678"/>
                      <a:pt x="142595" y="90678"/>
                    </a:cubicBezTo>
                    <a:cubicBezTo>
                      <a:pt x="138142" y="91488"/>
                      <a:pt x="134094" y="90678"/>
                      <a:pt x="131261" y="87035"/>
                    </a:cubicBezTo>
                    <a:cubicBezTo>
                      <a:pt x="128427" y="83391"/>
                      <a:pt x="130046" y="85011"/>
                      <a:pt x="129641" y="85011"/>
                    </a:cubicBezTo>
                    <a:lnTo>
                      <a:pt x="126808" y="87035"/>
                    </a:lnTo>
                    <a:cubicBezTo>
                      <a:pt x="127212" y="87844"/>
                      <a:pt x="126808" y="88654"/>
                      <a:pt x="127212" y="89059"/>
                    </a:cubicBezTo>
                    <a:cubicBezTo>
                      <a:pt x="128022" y="91892"/>
                      <a:pt x="129236" y="93512"/>
                      <a:pt x="128832" y="96345"/>
                    </a:cubicBezTo>
                    <a:cubicBezTo>
                      <a:pt x="128427" y="99179"/>
                      <a:pt x="127212" y="99989"/>
                      <a:pt x="127212" y="100798"/>
                    </a:cubicBezTo>
                    <a:cubicBezTo>
                      <a:pt x="127212" y="101608"/>
                      <a:pt x="130451" y="102822"/>
                      <a:pt x="131261" y="103632"/>
                    </a:cubicBezTo>
                    <a:cubicBezTo>
                      <a:pt x="132070" y="104442"/>
                      <a:pt x="131665" y="104037"/>
                      <a:pt x="132070" y="104442"/>
                    </a:cubicBezTo>
                    <a:cubicBezTo>
                      <a:pt x="132475" y="104846"/>
                      <a:pt x="133285" y="104846"/>
                      <a:pt x="133689" y="105251"/>
                    </a:cubicBezTo>
                    <a:cubicBezTo>
                      <a:pt x="133689" y="105251"/>
                      <a:pt x="134499" y="106466"/>
                      <a:pt x="134499" y="106870"/>
                    </a:cubicBezTo>
                    <a:lnTo>
                      <a:pt x="135309" y="106870"/>
                    </a:lnTo>
                    <a:cubicBezTo>
                      <a:pt x="135309" y="106870"/>
                      <a:pt x="136118" y="106466"/>
                      <a:pt x="136523" y="106061"/>
                    </a:cubicBezTo>
                    <a:cubicBezTo>
                      <a:pt x="136523" y="106061"/>
                      <a:pt x="137333" y="106061"/>
                      <a:pt x="137737" y="106061"/>
                    </a:cubicBezTo>
                    <a:cubicBezTo>
                      <a:pt x="138547" y="105656"/>
                      <a:pt x="139357" y="104846"/>
                      <a:pt x="140166" y="104846"/>
                    </a:cubicBezTo>
                    <a:lnTo>
                      <a:pt x="140166" y="106061"/>
                    </a:lnTo>
                    <a:cubicBezTo>
                      <a:pt x="141786" y="105251"/>
                      <a:pt x="143000" y="104846"/>
                      <a:pt x="143810" y="104037"/>
                    </a:cubicBezTo>
                    <a:cubicBezTo>
                      <a:pt x="144619" y="103227"/>
                      <a:pt x="144619" y="102822"/>
                      <a:pt x="145834" y="103227"/>
                    </a:cubicBezTo>
                    <a:cubicBezTo>
                      <a:pt x="145834" y="103227"/>
                      <a:pt x="145834" y="104846"/>
                      <a:pt x="146643" y="104846"/>
                    </a:cubicBezTo>
                    <a:lnTo>
                      <a:pt x="151096" y="102013"/>
                    </a:lnTo>
                    <a:cubicBezTo>
                      <a:pt x="151501" y="102013"/>
                      <a:pt x="151906" y="102013"/>
                      <a:pt x="152311" y="102013"/>
                    </a:cubicBezTo>
                    <a:cubicBezTo>
                      <a:pt x="153930" y="102013"/>
                      <a:pt x="156359" y="99989"/>
                      <a:pt x="157978" y="99584"/>
                    </a:cubicBezTo>
                    <a:cubicBezTo>
                      <a:pt x="158383" y="99584"/>
                      <a:pt x="158788" y="100394"/>
                      <a:pt x="159193" y="100394"/>
                    </a:cubicBezTo>
                    <a:cubicBezTo>
                      <a:pt x="160812" y="100798"/>
                      <a:pt x="162431" y="99989"/>
                      <a:pt x="163646" y="99584"/>
                    </a:cubicBezTo>
                    <a:cubicBezTo>
                      <a:pt x="164860" y="99179"/>
                      <a:pt x="166479" y="98774"/>
                      <a:pt x="166884" y="99179"/>
                    </a:cubicBezTo>
                    <a:cubicBezTo>
                      <a:pt x="167289" y="99584"/>
                      <a:pt x="166884" y="99989"/>
                      <a:pt x="168098" y="99989"/>
                    </a:cubicBezTo>
                    <a:cubicBezTo>
                      <a:pt x="169313" y="99989"/>
                      <a:pt x="172551" y="98774"/>
                      <a:pt x="174576" y="99179"/>
                    </a:cubicBezTo>
                    <a:cubicBezTo>
                      <a:pt x="176600" y="99584"/>
                      <a:pt x="175385" y="99584"/>
                      <a:pt x="175790" y="99584"/>
                    </a:cubicBezTo>
                    <a:cubicBezTo>
                      <a:pt x="177004" y="99584"/>
                      <a:pt x="179028" y="99584"/>
                      <a:pt x="180243" y="99179"/>
                    </a:cubicBezTo>
                    <a:cubicBezTo>
                      <a:pt x="181457" y="98774"/>
                      <a:pt x="181862" y="98370"/>
                      <a:pt x="182267" y="99179"/>
                    </a:cubicBezTo>
                    <a:lnTo>
                      <a:pt x="182267" y="100394"/>
                    </a:lnTo>
                    <a:cubicBezTo>
                      <a:pt x="182672" y="100394"/>
                      <a:pt x="189958" y="99989"/>
                      <a:pt x="189958" y="99989"/>
                    </a:cubicBezTo>
                    <a:lnTo>
                      <a:pt x="189958" y="101203"/>
                    </a:lnTo>
                    <a:cubicBezTo>
                      <a:pt x="190768" y="101608"/>
                      <a:pt x="191173" y="101203"/>
                      <a:pt x="191982" y="101203"/>
                    </a:cubicBezTo>
                    <a:cubicBezTo>
                      <a:pt x="193197" y="101203"/>
                      <a:pt x="195626" y="101203"/>
                      <a:pt x="196840" y="101203"/>
                    </a:cubicBezTo>
                    <a:cubicBezTo>
                      <a:pt x="198055" y="101203"/>
                      <a:pt x="196840" y="101203"/>
                      <a:pt x="197245" y="101203"/>
                    </a:cubicBezTo>
                    <a:lnTo>
                      <a:pt x="197245" y="102418"/>
                    </a:lnTo>
                    <a:cubicBezTo>
                      <a:pt x="199269" y="102418"/>
                      <a:pt x="200483" y="102418"/>
                      <a:pt x="202103" y="102418"/>
                    </a:cubicBezTo>
                    <a:cubicBezTo>
                      <a:pt x="203722" y="102418"/>
                      <a:pt x="202507" y="102418"/>
                      <a:pt x="202912" y="102418"/>
                    </a:cubicBezTo>
                    <a:cubicBezTo>
                      <a:pt x="203317" y="102418"/>
                      <a:pt x="203722" y="102418"/>
                      <a:pt x="203722" y="102418"/>
                    </a:cubicBezTo>
                    <a:cubicBezTo>
                      <a:pt x="204936" y="102418"/>
                      <a:pt x="204936" y="103227"/>
                      <a:pt x="205341" y="104037"/>
                    </a:cubicBezTo>
                    <a:cubicBezTo>
                      <a:pt x="205746" y="104037"/>
                      <a:pt x="206151" y="104037"/>
                      <a:pt x="206961" y="104037"/>
                    </a:cubicBezTo>
                    <a:cubicBezTo>
                      <a:pt x="208175" y="104037"/>
                      <a:pt x="211413" y="104037"/>
                      <a:pt x="211818" y="104442"/>
                    </a:cubicBezTo>
                    <a:lnTo>
                      <a:pt x="211818" y="105251"/>
                    </a:lnTo>
                    <a:cubicBezTo>
                      <a:pt x="211818" y="105251"/>
                      <a:pt x="211818" y="105251"/>
                      <a:pt x="211818" y="105251"/>
                    </a:cubicBezTo>
                    <a:cubicBezTo>
                      <a:pt x="212628" y="105251"/>
                      <a:pt x="215057" y="106466"/>
                      <a:pt x="215866" y="106061"/>
                    </a:cubicBezTo>
                    <a:cubicBezTo>
                      <a:pt x="216676" y="105656"/>
                      <a:pt x="216676" y="104442"/>
                      <a:pt x="216676" y="104037"/>
                    </a:cubicBezTo>
                    <a:cubicBezTo>
                      <a:pt x="217486" y="102822"/>
                      <a:pt x="221939" y="102418"/>
                      <a:pt x="222343" y="101203"/>
                    </a:cubicBezTo>
                    <a:cubicBezTo>
                      <a:pt x="222343" y="99989"/>
                      <a:pt x="222343" y="98774"/>
                      <a:pt x="222343" y="97560"/>
                    </a:cubicBezTo>
                    <a:cubicBezTo>
                      <a:pt x="222343" y="96345"/>
                      <a:pt x="222343" y="95536"/>
                      <a:pt x="222343" y="93917"/>
                    </a:cubicBezTo>
                    <a:cubicBezTo>
                      <a:pt x="222343" y="92297"/>
                      <a:pt x="223558" y="90273"/>
                      <a:pt x="224367" y="88654"/>
                    </a:cubicBezTo>
                    <a:cubicBezTo>
                      <a:pt x="225177" y="87035"/>
                      <a:pt x="225582" y="87035"/>
                      <a:pt x="225177" y="86225"/>
                    </a:cubicBezTo>
                    <a:cubicBezTo>
                      <a:pt x="223963" y="86225"/>
                      <a:pt x="223153" y="85415"/>
                      <a:pt x="222343" y="84606"/>
                    </a:cubicBezTo>
                    <a:lnTo>
                      <a:pt x="221939" y="84606"/>
                    </a:lnTo>
                    <a:cubicBezTo>
                      <a:pt x="221129" y="85011"/>
                      <a:pt x="220724" y="85820"/>
                      <a:pt x="219915" y="86630"/>
                    </a:cubicBezTo>
                    <a:cubicBezTo>
                      <a:pt x="218295" y="87844"/>
                      <a:pt x="215461" y="89059"/>
                      <a:pt x="213437" y="89464"/>
                    </a:cubicBezTo>
                    <a:cubicBezTo>
                      <a:pt x="210199" y="90273"/>
                      <a:pt x="206961" y="89464"/>
                      <a:pt x="204531" y="87440"/>
                    </a:cubicBezTo>
                    <a:cubicBezTo>
                      <a:pt x="202103" y="85415"/>
                      <a:pt x="201293" y="82582"/>
                      <a:pt x="202912" y="79748"/>
                    </a:cubicBezTo>
                    <a:cubicBezTo>
                      <a:pt x="203722" y="79748"/>
                      <a:pt x="204127" y="78534"/>
                      <a:pt x="204531" y="78534"/>
                    </a:cubicBezTo>
                    <a:cubicBezTo>
                      <a:pt x="204936" y="78534"/>
                      <a:pt x="205746" y="78534"/>
                      <a:pt x="205746" y="78534"/>
                    </a:cubicBezTo>
                    <a:cubicBezTo>
                      <a:pt x="205746" y="78534"/>
                      <a:pt x="206961" y="78534"/>
                      <a:pt x="206961" y="78534"/>
                    </a:cubicBezTo>
                    <a:cubicBezTo>
                      <a:pt x="206961" y="78534"/>
                      <a:pt x="207365" y="79748"/>
                      <a:pt x="207365" y="79748"/>
                    </a:cubicBezTo>
                    <a:cubicBezTo>
                      <a:pt x="207365" y="80558"/>
                      <a:pt x="207365" y="81772"/>
                      <a:pt x="207365" y="82582"/>
                    </a:cubicBezTo>
                    <a:cubicBezTo>
                      <a:pt x="208580" y="82582"/>
                      <a:pt x="210199" y="81367"/>
                      <a:pt x="211009" y="80558"/>
                    </a:cubicBezTo>
                    <a:cubicBezTo>
                      <a:pt x="211818" y="79748"/>
                      <a:pt x="211818" y="79343"/>
                      <a:pt x="211818" y="78938"/>
                    </a:cubicBezTo>
                    <a:cubicBezTo>
                      <a:pt x="211818" y="78129"/>
                      <a:pt x="211818" y="76105"/>
                      <a:pt x="211818" y="75295"/>
                    </a:cubicBezTo>
                    <a:cubicBezTo>
                      <a:pt x="211818" y="73676"/>
                      <a:pt x="209389" y="72057"/>
                      <a:pt x="207770" y="72461"/>
                    </a:cubicBezTo>
                    <a:cubicBezTo>
                      <a:pt x="206151" y="72866"/>
                      <a:pt x="205746" y="73271"/>
                      <a:pt x="205341" y="73271"/>
                    </a:cubicBezTo>
                    <a:cubicBezTo>
                      <a:pt x="204936" y="73271"/>
                      <a:pt x="204531" y="74081"/>
                      <a:pt x="204127" y="74081"/>
                    </a:cubicBezTo>
                    <a:cubicBezTo>
                      <a:pt x="204127" y="73676"/>
                      <a:pt x="204127" y="73271"/>
                      <a:pt x="204127" y="73271"/>
                    </a:cubicBezTo>
                    <a:cubicBezTo>
                      <a:pt x="205341" y="70842"/>
                      <a:pt x="206556" y="68009"/>
                      <a:pt x="206151" y="65175"/>
                    </a:cubicBezTo>
                    <a:cubicBezTo>
                      <a:pt x="205746" y="62341"/>
                      <a:pt x="204936" y="63151"/>
                      <a:pt x="204936" y="61936"/>
                    </a:cubicBezTo>
                    <a:lnTo>
                      <a:pt x="204127" y="61936"/>
                    </a:lnTo>
                    <a:cubicBezTo>
                      <a:pt x="203317" y="62746"/>
                      <a:pt x="202103" y="63151"/>
                      <a:pt x="201293" y="64365"/>
                    </a:cubicBezTo>
                    <a:cubicBezTo>
                      <a:pt x="200483" y="65580"/>
                      <a:pt x="199674" y="68413"/>
                      <a:pt x="199674" y="70033"/>
                    </a:cubicBezTo>
                    <a:cubicBezTo>
                      <a:pt x="199674" y="71652"/>
                      <a:pt x="199674" y="72057"/>
                      <a:pt x="199674" y="73271"/>
                    </a:cubicBezTo>
                    <a:lnTo>
                      <a:pt x="198864" y="72461"/>
                    </a:lnTo>
                    <a:cubicBezTo>
                      <a:pt x="197650" y="69628"/>
                      <a:pt x="195221" y="67199"/>
                      <a:pt x="191982" y="69628"/>
                    </a:cubicBezTo>
                    <a:cubicBezTo>
                      <a:pt x="188744" y="72057"/>
                      <a:pt x="189958" y="73271"/>
                      <a:pt x="189958" y="75295"/>
                    </a:cubicBezTo>
                    <a:cubicBezTo>
                      <a:pt x="189958" y="77319"/>
                      <a:pt x="190768" y="78938"/>
                      <a:pt x="191982" y="78534"/>
                    </a:cubicBezTo>
                    <a:cubicBezTo>
                      <a:pt x="191982" y="76510"/>
                      <a:pt x="193602" y="74485"/>
                      <a:pt x="195221" y="75700"/>
                    </a:cubicBezTo>
                    <a:cubicBezTo>
                      <a:pt x="196840" y="76914"/>
                      <a:pt x="196435" y="76914"/>
                      <a:pt x="196435" y="76914"/>
                    </a:cubicBezTo>
                    <a:cubicBezTo>
                      <a:pt x="196435" y="76914"/>
                      <a:pt x="196840" y="78938"/>
                      <a:pt x="196435" y="79343"/>
                    </a:cubicBezTo>
                    <a:cubicBezTo>
                      <a:pt x="196435" y="81772"/>
                      <a:pt x="192792" y="85415"/>
                      <a:pt x="190768" y="86630"/>
                    </a:cubicBezTo>
                    <a:cubicBezTo>
                      <a:pt x="185101" y="89059"/>
                      <a:pt x="181052" y="83796"/>
                      <a:pt x="179028" y="78938"/>
                    </a:cubicBezTo>
                    <a:cubicBezTo>
                      <a:pt x="177004" y="74081"/>
                      <a:pt x="179028" y="78129"/>
                      <a:pt x="178219" y="77319"/>
                    </a:cubicBezTo>
                    <a:cubicBezTo>
                      <a:pt x="177409" y="76510"/>
                      <a:pt x="177814" y="76105"/>
                      <a:pt x="177814" y="75700"/>
                    </a:cubicBezTo>
                    <a:cubicBezTo>
                      <a:pt x="177004" y="75700"/>
                      <a:pt x="176195" y="76105"/>
                      <a:pt x="175385" y="76105"/>
                    </a:cubicBezTo>
                    <a:cubicBezTo>
                      <a:pt x="174576" y="76105"/>
                      <a:pt x="173361" y="76105"/>
                      <a:pt x="172551" y="75295"/>
                    </a:cubicBezTo>
                    <a:lnTo>
                      <a:pt x="172551" y="75295"/>
                    </a:lnTo>
                    <a:cubicBezTo>
                      <a:pt x="172146" y="76914"/>
                      <a:pt x="172146" y="78534"/>
                      <a:pt x="171337" y="80153"/>
                    </a:cubicBezTo>
                    <a:cubicBezTo>
                      <a:pt x="170527" y="81772"/>
                      <a:pt x="168908" y="84606"/>
                      <a:pt x="167694" y="85415"/>
                    </a:cubicBezTo>
                    <a:cubicBezTo>
                      <a:pt x="164050" y="88249"/>
                      <a:pt x="158788" y="86225"/>
                      <a:pt x="156359" y="82987"/>
                    </a:cubicBezTo>
                    <a:cubicBezTo>
                      <a:pt x="153930" y="79748"/>
                      <a:pt x="153525" y="76510"/>
                      <a:pt x="156359" y="74890"/>
                    </a:cubicBezTo>
                    <a:cubicBezTo>
                      <a:pt x="158383" y="74890"/>
                      <a:pt x="159193" y="76510"/>
                      <a:pt x="159193" y="78129"/>
                    </a:cubicBezTo>
                    <a:lnTo>
                      <a:pt x="160002" y="78129"/>
                    </a:lnTo>
                    <a:cubicBezTo>
                      <a:pt x="160002" y="77319"/>
                      <a:pt x="160812" y="77319"/>
                      <a:pt x="160812" y="76510"/>
                    </a:cubicBezTo>
                    <a:cubicBezTo>
                      <a:pt x="161621" y="74081"/>
                      <a:pt x="161621" y="71247"/>
                      <a:pt x="160002" y="69223"/>
                    </a:cubicBezTo>
                    <a:cubicBezTo>
                      <a:pt x="158383" y="67199"/>
                      <a:pt x="160002" y="69223"/>
                      <a:pt x="160002" y="68818"/>
                    </a:cubicBezTo>
                    <a:cubicBezTo>
                      <a:pt x="160002" y="68413"/>
                      <a:pt x="160002" y="68818"/>
                      <a:pt x="159597" y="68818"/>
                    </a:cubicBezTo>
                    <a:cubicBezTo>
                      <a:pt x="159597" y="68818"/>
                      <a:pt x="159193" y="68413"/>
                      <a:pt x="158788" y="68009"/>
                    </a:cubicBezTo>
                    <a:cubicBezTo>
                      <a:pt x="156764" y="66794"/>
                      <a:pt x="154740" y="68413"/>
                      <a:pt x="153525" y="70033"/>
                    </a:cubicBezTo>
                    <a:cubicBezTo>
                      <a:pt x="152311" y="71652"/>
                      <a:pt x="153120" y="71652"/>
                      <a:pt x="151906" y="71652"/>
                    </a:cubicBezTo>
                    <a:close/>
                    <a:moveTo>
                      <a:pt x="66895" y="69223"/>
                    </a:moveTo>
                    <a:cubicBezTo>
                      <a:pt x="66895" y="68413"/>
                      <a:pt x="66895" y="67604"/>
                      <a:pt x="66491" y="66794"/>
                    </a:cubicBezTo>
                    <a:cubicBezTo>
                      <a:pt x="66086" y="65985"/>
                      <a:pt x="66491" y="64770"/>
                      <a:pt x="65681" y="63960"/>
                    </a:cubicBezTo>
                    <a:lnTo>
                      <a:pt x="65681" y="61127"/>
                    </a:lnTo>
                    <a:cubicBezTo>
                      <a:pt x="64871" y="61127"/>
                      <a:pt x="64871" y="61936"/>
                      <a:pt x="64871" y="62341"/>
                    </a:cubicBezTo>
                    <a:cubicBezTo>
                      <a:pt x="64871" y="63960"/>
                      <a:pt x="65681" y="66794"/>
                      <a:pt x="66086" y="68413"/>
                    </a:cubicBezTo>
                    <a:cubicBezTo>
                      <a:pt x="66491" y="70033"/>
                      <a:pt x="66086" y="69223"/>
                      <a:pt x="66895" y="69628"/>
                    </a:cubicBezTo>
                    <a:close/>
                    <a:moveTo>
                      <a:pt x="62442" y="61936"/>
                    </a:moveTo>
                    <a:lnTo>
                      <a:pt x="61228" y="61936"/>
                    </a:lnTo>
                    <a:cubicBezTo>
                      <a:pt x="61228" y="61936"/>
                      <a:pt x="61228" y="62746"/>
                      <a:pt x="61228" y="62746"/>
                    </a:cubicBezTo>
                    <a:lnTo>
                      <a:pt x="62442" y="62746"/>
                    </a:lnTo>
                    <a:cubicBezTo>
                      <a:pt x="62442" y="62746"/>
                      <a:pt x="62442" y="61936"/>
                      <a:pt x="62442" y="61936"/>
                    </a:cubicBezTo>
                    <a:close/>
                    <a:moveTo>
                      <a:pt x="78230" y="61936"/>
                    </a:moveTo>
                    <a:lnTo>
                      <a:pt x="77016" y="61936"/>
                    </a:lnTo>
                    <a:cubicBezTo>
                      <a:pt x="77016" y="62341"/>
                      <a:pt x="77016" y="63151"/>
                      <a:pt x="77016" y="63556"/>
                    </a:cubicBezTo>
                    <a:lnTo>
                      <a:pt x="78230" y="63556"/>
                    </a:lnTo>
                    <a:cubicBezTo>
                      <a:pt x="78230" y="63556"/>
                      <a:pt x="78230" y="61936"/>
                      <a:pt x="78230" y="61936"/>
                    </a:cubicBezTo>
                    <a:close/>
                    <a:moveTo>
                      <a:pt x="59204" y="61936"/>
                    </a:moveTo>
                    <a:lnTo>
                      <a:pt x="59204" y="61936"/>
                    </a:lnTo>
                    <a:cubicBezTo>
                      <a:pt x="59204" y="61936"/>
                      <a:pt x="60014" y="63151"/>
                      <a:pt x="60014" y="63151"/>
                    </a:cubicBezTo>
                    <a:lnTo>
                      <a:pt x="60823" y="63151"/>
                    </a:lnTo>
                    <a:cubicBezTo>
                      <a:pt x="60823" y="63151"/>
                      <a:pt x="60823" y="62341"/>
                      <a:pt x="60823" y="62341"/>
                    </a:cubicBezTo>
                    <a:cubicBezTo>
                      <a:pt x="60823" y="62341"/>
                      <a:pt x="60418" y="61936"/>
                      <a:pt x="60014" y="62341"/>
                    </a:cubicBezTo>
                    <a:close/>
                    <a:moveTo>
                      <a:pt x="119926" y="62746"/>
                    </a:moveTo>
                    <a:cubicBezTo>
                      <a:pt x="119521" y="64365"/>
                      <a:pt x="119521" y="65580"/>
                      <a:pt x="120735" y="66794"/>
                    </a:cubicBezTo>
                    <a:cubicBezTo>
                      <a:pt x="121950" y="66794"/>
                      <a:pt x="122760" y="66794"/>
                      <a:pt x="123569" y="65985"/>
                    </a:cubicBezTo>
                    <a:cubicBezTo>
                      <a:pt x="124379" y="65175"/>
                      <a:pt x="123974" y="63151"/>
                      <a:pt x="122760" y="62341"/>
                    </a:cubicBezTo>
                    <a:cubicBezTo>
                      <a:pt x="121545" y="61532"/>
                      <a:pt x="120735" y="62341"/>
                      <a:pt x="119521" y="62746"/>
                    </a:cubicBezTo>
                    <a:close/>
                    <a:moveTo>
                      <a:pt x="232464" y="65985"/>
                    </a:moveTo>
                    <a:cubicBezTo>
                      <a:pt x="232464" y="65985"/>
                      <a:pt x="232868" y="65175"/>
                      <a:pt x="232868" y="64770"/>
                    </a:cubicBezTo>
                    <a:cubicBezTo>
                      <a:pt x="233273" y="60722"/>
                      <a:pt x="227201" y="61532"/>
                      <a:pt x="228011" y="64770"/>
                    </a:cubicBezTo>
                    <a:cubicBezTo>
                      <a:pt x="228820" y="68009"/>
                      <a:pt x="229225" y="65985"/>
                      <a:pt x="229225" y="65985"/>
                    </a:cubicBezTo>
                    <a:cubicBezTo>
                      <a:pt x="229225" y="65985"/>
                      <a:pt x="230440" y="65985"/>
                      <a:pt x="230844" y="65985"/>
                    </a:cubicBezTo>
                    <a:cubicBezTo>
                      <a:pt x="231249" y="65985"/>
                      <a:pt x="232059" y="65580"/>
                      <a:pt x="232059" y="65580"/>
                    </a:cubicBezTo>
                    <a:close/>
                    <a:moveTo>
                      <a:pt x="66491" y="63556"/>
                    </a:moveTo>
                    <a:lnTo>
                      <a:pt x="72563" y="63556"/>
                    </a:lnTo>
                    <a:cubicBezTo>
                      <a:pt x="72563" y="63556"/>
                      <a:pt x="72563" y="63556"/>
                      <a:pt x="72563" y="63556"/>
                    </a:cubicBezTo>
                    <a:cubicBezTo>
                      <a:pt x="74991" y="63960"/>
                      <a:pt x="77016" y="64770"/>
                      <a:pt x="79445" y="66389"/>
                    </a:cubicBezTo>
                    <a:lnTo>
                      <a:pt x="80254" y="66389"/>
                    </a:lnTo>
                    <a:cubicBezTo>
                      <a:pt x="79040" y="65580"/>
                      <a:pt x="78635" y="64770"/>
                      <a:pt x="77825" y="64365"/>
                    </a:cubicBezTo>
                    <a:cubicBezTo>
                      <a:pt x="74991" y="62746"/>
                      <a:pt x="71348" y="62341"/>
                      <a:pt x="68110" y="62746"/>
                    </a:cubicBezTo>
                    <a:cubicBezTo>
                      <a:pt x="64871" y="63151"/>
                      <a:pt x="66491" y="62746"/>
                      <a:pt x="66491" y="63556"/>
                    </a:cubicBezTo>
                    <a:close/>
                    <a:moveTo>
                      <a:pt x="81064" y="64770"/>
                    </a:moveTo>
                    <a:cubicBezTo>
                      <a:pt x="81064" y="63960"/>
                      <a:pt x="81469" y="63556"/>
                      <a:pt x="80254" y="63151"/>
                    </a:cubicBezTo>
                    <a:lnTo>
                      <a:pt x="79445" y="63151"/>
                    </a:lnTo>
                    <a:cubicBezTo>
                      <a:pt x="79445" y="64365"/>
                      <a:pt x="79445" y="65175"/>
                      <a:pt x="80659" y="64770"/>
                    </a:cubicBezTo>
                    <a:close/>
                    <a:moveTo>
                      <a:pt x="165265" y="63151"/>
                    </a:moveTo>
                    <a:lnTo>
                      <a:pt x="165265" y="79748"/>
                    </a:lnTo>
                    <a:cubicBezTo>
                      <a:pt x="166479" y="79748"/>
                      <a:pt x="166479" y="78129"/>
                      <a:pt x="166884" y="77319"/>
                    </a:cubicBezTo>
                    <a:cubicBezTo>
                      <a:pt x="168098" y="75700"/>
                      <a:pt x="170122" y="74485"/>
                      <a:pt x="172146" y="74081"/>
                    </a:cubicBezTo>
                    <a:cubicBezTo>
                      <a:pt x="172146" y="74081"/>
                      <a:pt x="171742" y="72057"/>
                      <a:pt x="171742" y="71652"/>
                    </a:cubicBezTo>
                    <a:cubicBezTo>
                      <a:pt x="171742" y="70842"/>
                      <a:pt x="172551" y="69628"/>
                      <a:pt x="171742" y="69223"/>
                    </a:cubicBezTo>
                    <a:cubicBezTo>
                      <a:pt x="170932" y="68818"/>
                      <a:pt x="170122" y="68818"/>
                      <a:pt x="169313" y="68413"/>
                    </a:cubicBezTo>
                    <a:cubicBezTo>
                      <a:pt x="168503" y="68009"/>
                      <a:pt x="166884" y="66389"/>
                      <a:pt x="166074" y="65580"/>
                    </a:cubicBezTo>
                    <a:cubicBezTo>
                      <a:pt x="165265" y="64770"/>
                      <a:pt x="165670" y="64365"/>
                      <a:pt x="165265" y="63556"/>
                    </a:cubicBezTo>
                    <a:cubicBezTo>
                      <a:pt x="164860" y="62746"/>
                      <a:pt x="164860" y="63556"/>
                      <a:pt x="164455" y="63556"/>
                    </a:cubicBezTo>
                    <a:close/>
                    <a:moveTo>
                      <a:pt x="63252" y="63960"/>
                    </a:moveTo>
                    <a:lnTo>
                      <a:pt x="63252" y="62746"/>
                    </a:lnTo>
                    <a:cubicBezTo>
                      <a:pt x="62038" y="62746"/>
                      <a:pt x="62038" y="62746"/>
                      <a:pt x="61633" y="63556"/>
                    </a:cubicBezTo>
                    <a:cubicBezTo>
                      <a:pt x="61228" y="64365"/>
                      <a:pt x="62847" y="63960"/>
                      <a:pt x="63252" y="63556"/>
                    </a:cubicBezTo>
                    <a:close/>
                    <a:moveTo>
                      <a:pt x="186720" y="63151"/>
                    </a:moveTo>
                    <a:cubicBezTo>
                      <a:pt x="186720" y="63151"/>
                      <a:pt x="186315" y="63151"/>
                      <a:pt x="185910" y="63556"/>
                    </a:cubicBezTo>
                    <a:cubicBezTo>
                      <a:pt x="185101" y="65580"/>
                      <a:pt x="184291" y="66794"/>
                      <a:pt x="182267" y="68009"/>
                    </a:cubicBezTo>
                    <a:cubicBezTo>
                      <a:pt x="180243" y="69223"/>
                      <a:pt x="180243" y="68818"/>
                      <a:pt x="179433" y="69628"/>
                    </a:cubicBezTo>
                    <a:cubicBezTo>
                      <a:pt x="180243" y="70842"/>
                      <a:pt x="180243" y="72866"/>
                      <a:pt x="179433" y="73676"/>
                    </a:cubicBezTo>
                    <a:cubicBezTo>
                      <a:pt x="180243" y="74485"/>
                      <a:pt x="181457" y="74485"/>
                      <a:pt x="182267" y="75295"/>
                    </a:cubicBezTo>
                    <a:cubicBezTo>
                      <a:pt x="184291" y="76510"/>
                      <a:pt x="184696" y="77319"/>
                      <a:pt x="185505" y="79748"/>
                    </a:cubicBezTo>
                    <a:cubicBezTo>
                      <a:pt x="186315" y="82177"/>
                      <a:pt x="185505" y="80153"/>
                      <a:pt x="186315" y="80153"/>
                    </a:cubicBezTo>
                    <a:lnTo>
                      <a:pt x="186315" y="63556"/>
                    </a:lnTo>
                    <a:close/>
                    <a:moveTo>
                      <a:pt x="63657" y="70842"/>
                    </a:moveTo>
                    <a:cubicBezTo>
                      <a:pt x="63657" y="70842"/>
                      <a:pt x="63657" y="70437"/>
                      <a:pt x="63657" y="70033"/>
                    </a:cubicBezTo>
                    <a:cubicBezTo>
                      <a:pt x="62442" y="68009"/>
                      <a:pt x="61228" y="66389"/>
                      <a:pt x="60014" y="64365"/>
                    </a:cubicBezTo>
                    <a:cubicBezTo>
                      <a:pt x="58799" y="62341"/>
                      <a:pt x="59609" y="63556"/>
                      <a:pt x="59204" y="63960"/>
                    </a:cubicBezTo>
                    <a:cubicBezTo>
                      <a:pt x="59204" y="65175"/>
                      <a:pt x="59609" y="65175"/>
                      <a:pt x="60014" y="65580"/>
                    </a:cubicBezTo>
                    <a:cubicBezTo>
                      <a:pt x="60418" y="65985"/>
                      <a:pt x="62038" y="69223"/>
                      <a:pt x="62442" y="70033"/>
                    </a:cubicBezTo>
                    <a:cubicBezTo>
                      <a:pt x="62847" y="70842"/>
                      <a:pt x="62442" y="70842"/>
                      <a:pt x="62847" y="71247"/>
                    </a:cubicBezTo>
                    <a:lnTo>
                      <a:pt x="63657" y="71247"/>
                    </a:lnTo>
                    <a:close/>
                    <a:moveTo>
                      <a:pt x="57180" y="65580"/>
                    </a:moveTo>
                    <a:lnTo>
                      <a:pt x="57180" y="64365"/>
                    </a:lnTo>
                    <a:cubicBezTo>
                      <a:pt x="57180" y="63556"/>
                      <a:pt x="55965" y="63960"/>
                      <a:pt x="55965" y="64365"/>
                    </a:cubicBezTo>
                    <a:lnTo>
                      <a:pt x="55965" y="65175"/>
                    </a:lnTo>
                    <a:lnTo>
                      <a:pt x="57180" y="65175"/>
                    </a:lnTo>
                    <a:close/>
                    <a:moveTo>
                      <a:pt x="77420" y="66389"/>
                    </a:moveTo>
                    <a:cubicBezTo>
                      <a:pt x="76611" y="66389"/>
                      <a:pt x="76206" y="65580"/>
                      <a:pt x="74991" y="65580"/>
                    </a:cubicBezTo>
                    <a:cubicBezTo>
                      <a:pt x="72967" y="65175"/>
                      <a:pt x="71348" y="64770"/>
                      <a:pt x="69324" y="64770"/>
                    </a:cubicBezTo>
                    <a:cubicBezTo>
                      <a:pt x="67300" y="64770"/>
                      <a:pt x="68110" y="64365"/>
                      <a:pt x="66895" y="64770"/>
                    </a:cubicBezTo>
                    <a:lnTo>
                      <a:pt x="66895" y="66794"/>
                    </a:lnTo>
                    <a:cubicBezTo>
                      <a:pt x="68515" y="66794"/>
                      <a:pt x="69729" y="66794"/>
                      <a:pt x="70943" y="66794"/>
                    </a:cubicBezTo>
                    <a:cubicBezTo>
                      <a:pt x="72158" y="66794"/>
                      <a:pt x="71753" y="66794"/>
                      <a:pt x="72158" y="66794"/>
                    </a:cubicBezTo>
                    <a:cubicBezTo>
                      <a:pt x="72563" y="66794"/>
                      <a:pt x="72967" y="65580"/>
                      <a:pt x="73777" y="65580"/>
                    </a:cubicBezTo>
                    <a:cubicBezTo>
                      <a:pt x="74587" y="65580"/>
                      <a:pt x="75801" y="67199"/>
                      <a:pt x="76611" y="66794"/>
                    </a:cubicBezTo>
                    <a:cubicBezTo>
                      <a:pt x="77420" y="66389"/>
                      <a:pt x="77420" y="66794"/>
                      <a:pt x="77420" y="66389"/>
                    </a:cubicBezTo>
                    <a:close/>
                    <a:moveTo>
                      <a:pt x="83088" y="64365"/>
                    </a:moveTo>
                    <a:cubicBezTo>
                      <a:pt x="81873" y="64365"/>
                      <a:pt x="81469" y="64365"/>
                      <a:pt x="81873" y="65580"/>
                    </a:cubicBezTo>
                    <a:cubicBezTo>
                      <a:pt x="82278" y="66794"/>
                      <a:pt x="82683" y="66389"/>
                      <a:pt x="83088" y="65580"/>
                    </a:cubicBezTo>
                    <a:cubicBezTo>
                      <a:pt x="83088" y="64770"/>
                      <a:pt x="83088" y="64770"/>
                      <a:pt x="83088" y="63960"/>
                    </a:cubicBezTo>
                    <a:close/>
                    <a:moveTo>
                      <a:pt x="133285" y="64365"/>
                    </a:moveTo>
                    <a:cubicBezTo>
                      <a:pt x="133285" y="64365"/>
                      <a:pt x="133285" y="64365"/>
                      <a:pt x="133285" y="64365"/>
                    </a:cubicBezTo>
                    <a:cubicBezTo>
                      <a:pt x="133285" y="64365"/>
                      <a:pt x="133285" y="64365"/>
                      <a:pt x="133285" y="64365"/>
                    </a:cubicBezTo>
                    <a:close/>
                    <a:moveTo>
                      <a:pt x="63657" y="64770"/>
                    </a:moveTo>
                    <a:cubicBezTo>
                      <a:pt x="61633" y="64770"/>
                      <a:pt x="62847" y="67199"/>
                      <a:pt x="63657" y="65580"/>
                    </a:cubicBezTo>
                    <a:lnTo>
                      <a:pt x="63657" y="64770"/>
                    </a:lnTo>
                    <a:close/>
                    <a:moveTo>
                      <a:pt x="55156" y="67604"/>
                    </a:moveTo>
                    <a:cubicBezTo>
                      <a:pt x="55561" y="66794"/>
                      <a:pt x="55561" y="65580"/>
                      <a:pt x="54346" y="65580"/>
                    </a:cubicBezTo>
                    <a:cubicBezTo>
                      <a:pt x="53132" y="65580"/>
                      <a:pt x="54346" y="67604"/>
                      <a:pt x="55156" y="67604"/>
                    </a:cubicBezTo>
                    <a:close/>
                    <a:moveTo>
                      <a:pt x="51108" y="78938"/>
                    </a:moveTo>
                    <a:cubicBezTo>
                      <a:pt x="52727" y="78534"/>
                      <a:pt x="52322" y="77724"/>
                      <a:pt x="52322" y="76510"/>
                    </a:cubicBezTo>
                    <a:cubicBezTo>
                      <a:pt x="53132" y="73676"/>
                      <a:pt x="55561" y="70033"/>
                      <a:pt x="57585" y="68009"/>
                    </a:cubicBezTo>
                    <a:cubicBezTo>
                      <a:pt x="59609" y="65985"/>
                      <a:pt x="58394" y="68009"/>
                      <a:pt x="58799" y="67199"/>
                    </a:cubicBezTo>
                    <a:lnTo>
                      <a:pt x="58799" y="66389"/>
                    </a:lnTo>
                    <a:cubicBezTo>
                      <a:pt x="58394" y="66389"/>
                      <a:pt x="57585" y="66794"/>
                      <a:pt x="57585" y="66794"/>
                    </a:cubicBezTo>
                    <a:cubicBezTo>
                      <a:pt x="57180" y="67199"/>
                      <a:pt x="56775" y="67604"/>
                      <a:pt x="56370" y="68009"/>
                    </a:cubicBezTo>
                    <a:cubicBezTo>
                      <a:pt x="54751" y="70033"/>
                      <a:pt x="52727" y="73271"/>
                      <a:pt x="51917" y="75700"/>
                    </a:cubicBezTo>
                    <a:cubicBezTo>
                      <a:pt x="51108" y="78129"/>
                      <a:pt x="51108" y="78129"/>
                      <a:pt x="51512" y="78534"/>
                    </a:cubicBezTo>
                    <a:close/>
                    <a:moveTo>
                      <a:pt x="83493" y="69223"/>
                    </a:moveTo>
                    <a:cubicBezTo>
                      <a:pt x="83088" y="68413"/>
                      <a:pt x="83493" y="68009"/>
                      <a:pt x="83493" y="67199"/>
                    </a:cubicBezTo>
                    <a:cubicBezTo>
                      <a:pt x="83493" y="67199"/>
                      <a:pt x="83493" y="66794"/>
                      <a:pt x="83493" y="66794"/>
                    </a:cubicBezTo>
                    <a:cubicBezTo>
                      <a:pt x="82683" y="66794"/>
                      <a:pt x="81469" y="67199"/>
                      <a:pt x="80659" y="66794"/>
                    </a:cubicBezTo>
                    <a:cubicBezTo>
                      <a:pt x="81469" y="67604"/>
                      <a:pt x="82683" y="68009"/>
                      <a:pt x="82278" y="69223"/>
                    </a:cubicBezTo>
                    <a:lnTo>
                      <a:pt x="83493" y="69223"/>
                    </a:lnTo>
                    <a:close/>
                    <a:moveTo>
                      <a:pt x="64871" y="67199"/>
                    </a:moveTo>
                    <a:lnTo>
                      <a:pt x="63252" y="68009"/>
                    </a:lnTo>
                    <a:cubicBezTo>
                      <a:pt x="64062" y="68818"/>
                      <a:pt x="64871" y="68413"/>
                      <a:pt x="64871" y="67199"/>
                    </a:cubicBezTo>
                    <a:close/>
                    <a:moveTo>
                      <a:pt x="83493" y="75295"/>
                    </a:moveTo>
                    <a:lnTo>
                      <a:pt x="83493" y="71247"/>
                    </a:lnTo>
                    <a:lnTo>
                      <a:pt x="82278" y="71247"/>
                    </a:lnTo>
                    <a:cubicBezTo>
                      <a:pt x="82278" y="72461"/>
                      <a:pt x="81873" y="73676"/>
                      <a:pt x="80659" y="74081"/>
                    </a:cubicBezTo>
                    <a:cubicBezTo>
                      <a:pt x="79445" y="74485"/>
                      <a:pt x="77420" y="75295"/>
                      <a:pt x="76611" y="74081"/>
                    </a:cubicBezTo>
                    <a:cubicBezTo>
                      <a:pt x="75801" y="72866"/>
                      <a:pt x="76206" y="71652"/>
                      <a:pt x="77420" y="71652"/>
                    </a:cubicBezTo>
                    <a:cubicBezTo>
                      <a:pt x="78635" y="71652"/>
                      <a:pt x="78635" y="72866"/>
                      <a:pt x="79040" y="71652"/>
                    </a:cubicBezTo>
                    <a:cubicBezTo>
                      <a:pt x="79445" y="70437"/>
                      <a:pt x="78635" y="69628"/>
                      <a:pt x="77420" y="69628"/>
                    </a:cubicBezTo>
                    <a:cubicBezTo>
                      <a:pt x="76206" y="69628"/>
                      <a:pt x="76206" y="70437"/>
                      <a:pt x="75801" y="70437"/>
                    </a:cubicBezTo>
                    <a:cubicBezTo>
                      <a:pt x="75801" y="69223"/>
                      <a:pt x="75801" y="67604"/>
                      <a:pt x="73777" y="68009"/>
                    </a:cubicBezTo>
                    <a:cubicBezTo>
                      <a:pt x="73372" y="69223"/>
                      <a:pt x="73777" y="70033"/>
                      <a:pt x="73777" y="71247"/>
                    </a:cubicBezTo>
                    <a:cubicBezTo>
                      <a:pt x="72967" y="71247"/>
                      <a:pt x="72967" y="70437"/>
                      <a:pt x="72158" y="70842"/>
                    </a:cubicBezTo>
                    <a:cubicBezTo>
                      <a:pt x="70539" y="70842"/>
                      <a:pt x="70539" y="73676"/>
                      <a:pt x="72158" y="74081"/>
                    </a:cubicBezTo>
                    <a:cubicBezTo>
                      <a:pt x="72158" y="74081"/>
                      <a:pt x="72158" y="73676"/>
                      <a:pt x="72158" y="73271"/>
                    </a:cubicBezTo>
                    <a:cubicBezTo>
                      <a:pt x="72158" y="72057"/>
                      <a:pt x="73372" y="72461"/>
                      <a:pt x="73777" y="73271"/>
                    </a:cubicBezTo>
                    <a:cubicBezTo>
                      <a:pt x="74182" y="75295"/>
                      <a:pt x="72967" y="75700"/>
                      <a:pt x="72158" y="76510"/>
                    </a:cubicBezTo>
                    <a:lnTo>
                      <a:pt x="69324" y="76510"/>
                    </a:lnTo>
                    <a:cubicBezTo>
                      <a:pt x="69324" y="76510"/>
                      <a:pt x="67705" y="75295"/>
                      <a:pt x="67705" y="75295"/>
                    </a:cubicBezTo>
                    <a:cubicBezTo>
                      <a:pt x="67300" y="73271"/>
                      <a:pt x="70134" y="74485"/>
                      <a:pt x="70134" y="74485"/>
                    </a:cubicBezTo>
                    <a:cubicBezTo>
                      <a:pt x="70134" y="74081"/>
                      <a:pt x="69729" y="71652"/>
                      <a:pt x="69324" y="71652"/>
                    </a:cubicBezTo>
                    <a:cubicBezTo>
                      <a:pt x="68919" y="71652"/>
                      <a:pt x="68919" y="72866"/>
                      <a:pt x="68110" y="72866"/>
                    </a:cubicBezTo>
                    <a:lnTo>
                      <a:pt x="66491" y="72866"/>
                    </a:lnTo>
                    <a:cubicBezTo>
                      <a:pt x="66491" y="72866"/>
                      <a:pt x="66491" y="72057"/>
                      <a:pt x="66491" y="71652"/>
                    </a:cubicBezTo>
                    <a:cubicBezTo>
                      <a:pt x="66491" y="71247"/>
                      <a:pt x="66895" y="70842"/>
                      <a:pt x="66895" y="70437"/>
                    </a:cubicBezTo>
                    <a:cubicBezTo>
                      <a:pt x="66491" y="70033"/>
                      <a:pt x="63657" y="72057"/>
                      <a:pt x="62847" y="72057"/>
                    </a:cubicBezTo>
                    <a:lnTo>
                      <a:pt x="64871" y="73271"/>
                    </a:lnTo>
                    <a:cubicBezTo>
                      <a:pt x="64871" y="74485"/>
                      <a:pt x="66086" y="73271"/>
                      <a:pt x="66895" y="73271"/>
                    </a:cubicBezTo>
                    <a:cubicBezTo>
                      <a:pt x="67300" y="74485"/>
                      <a:pt x="66895" y="74890"/>
                      <a:pt x="66086" y="75295"/>
                    </a:cubicBezTo>
                    <a:lnTo>
                      <a:pt x="65681" y="75295"/>
                    </a:lnTo>
                    <a:cubicBezTo>
                      <a:pt x="65681" y="75295"/>
                      <a:pt x="65681" y="74485"/>
                      <a:pt x="65681" y="74485"/>
                    </a:cubicBezTo>
                    <a:cubicBezTo>
                      <a:pt x="65276" y="74485"/>
                      <a:pt x="64466" y="74485"/>
                      <a:pt x="64062" y="74485"/>
                    </a:cubicBezTo>
                    <a:cubicBezTo>
                      <a:pt x="63657" y="74485"/>
                      <a:pt x="63252" y="74081"/>
                      <a:pt x="62442" y="74485"/>
                    </a:cubicBezTo>
                    <a:cubicBezTo>
                      <a:pt x="62442" y="74485"/>
                      <a:pt x="63252" y="76914"/>
                      <a:pt x="63657" y="76914"/>
                    </a:cubicBezTo>
                    <a:cubicBezTo>
                      <a:pt x="64062" y="76914"/>
                      <a:pt x="64466" y="76105"/>
                      <a:pt x="64871" y="75700"/>
                    </a:cubicBezTo>
                    <a:cubicBezTo>
                      <a:pt x="65276" y="75295"/>
                      <a:pt x="65681" y="75295"/>
                      <a:pt x="66086" y="75700"/>
                    </a:cubicBezTo>
                    <a:cubicBezTo>
                      <a:pt x="66086" y="76510"/>
                      <a:pt x="66086" y="77724"/>
                      <a:pt x="66086" y="78534"/>
                    </a:cubicBezTo>
                    <a:cubicBezTo>
                      <a:pt x="66086" y="79343"/>
                      <a:pt x="64062" y="80558"/>
                      <a:pt x="63657" y="80558"/>
                    </a:cubicBezTo>
                    <a:cubicBezTo>
                      <a:pt x="61633" y="80558"/>
                      <a:pt x="59609" y="80153"/>
                      <a:pt x="60823" y="78129"/>
                    </a:cubicBezTo>
                    <a:lnTo>
                      <a:pt x="62847" y="78129"/>
                    </a:lnTo>
                    <a:cubicBezTo>
                      <a:pt x="62847" y="76914"/>
                      <a:pt x="62038" y="75700"/>
                      <a:pt x="60418" y="76105"/>
                    </a:cubicBezTo>
                    <a:cubicBezTo>
                      <a:pt x="58799" y="76510"/>
                      <a:pt x="60014" y="77319"/>
                      <a:pt x="59204" y="77724"/>
                    </a:cubicBezTo>
                    <a:cubicBezTo>
                      <a:pt x="59204" y="76914"/>
                      <a:pt x="57180" y="74890"/>
                      <a:pt x="56775" y="75295"/>
                    </a:cubicBezTo>
                    <a:lnTo>
                      <a:pt x="56775" y="77319"/>
                    </a:lnTo>
                    <a:cubicBezTo>
                      <a:pt x="57180" y="77724"/>
                      <a:pt x="57990" y="77724"/>
                      <a:pt x="57990" y="78938"/>
                    </a:cubicBezTo>
                    <a:cubicBezTo>
                      <a:pt x="56775" y="78938"/>
                      <a:pt x="55561" y="79748"/>
                      <a:pt x="55965" y="80963"/>
                    </a:cubicBezTo>
                    <a:cubicBezTo>
                      <a:pt x="56370" y="82177"/>
                      <a:pt x="57180" y="82177"/>
                      <a:pt x="57585" y="82177"/>
                    </a:cubicBezTo>
                    <a:cubicBezTo>
                      <a:pt x="57990" y="82177"/>
                      <a:pt x="57585" y="81367"/>
                      <a:pt x="57585" y="80558"/>
                    </a:cubicBezTo>
                    <a:cubicBezTo>
                      <a:pt x="59204" y="80558"/>
                      <a:pt x="60014" y="81772"/>
                      <a:pt x="59204" y="83391"/>
                    </a:cubicBezTo>
                    <a:cubicBezTo>
                      <a:pt x="58394" y="85011"/>
                      <a:pt x="56370" y="85415"/>
                      <a:pt x="55561" y="85415"/>
                    </a:cubicBezTo>
                    <a:cubicBezTo>
                      <a:pt x="54751" y="85415"/>
                      <a:pt x="53941" y="84606"/>
                      <a:pt x="53941" y="83796"/>
                    </a:cubicBezTo>
                    <a:lnTo>
                      <a:pt x="55561" y="83796"/>
                    </a:lnTo>
                    <a:cubicBezTo>
                      <a:pt x="55561" y="83391"/>
                      <a:pt x="54346" y="81772"/>
                      <a:pt x="53941" y="81367"/>
                    </a:cubicBezTo>
                    <a:lnTo>
                      <a:pt x="52322" y="83391"/>
                    </a:lnTo>
                    <a:lnTo>
                      <a:pt x="52322" y="84201"/>
                    </a:lnTo>
                    <a:cubicBezTo>
                      <a:pt x="52727" y="84201"/>
                      <a:pt x="52322" y="85820"/>
                      <a:pt x="52322" y="85820"/>
                    </a:cubicBezTo>
                    <a:cubicBezTo>
                      <a:pt x="53536" y="85820"/>
                      <a:pt x="53536" y="85820"/>
                      <a:pt x="53941" y="86630"/>
                    </a:cubicBezTo>
                    <a:cubicBezTo>
                      <a:pt x="54346" y="87440"/>
                      <a:pt x="55156" y="87844"/>
                      <a:pt x="55561" y="88249"/>
                    </a:cubicBezTo>
                    <a:lnTo>
                      <a:pt x="57585" y="88249"/>
                    </a:lnTo>
                    <a:cubicBezTo>
                      <a:pt x="57585" y="88249"/>
                      <a:pt x="57585" y="91083"/>
                      <a:pt x="57585" y="91083"/>
                    </a:cubicBezTo>
                    <a:cubicBezTo>
                      <a:pt x="58799" y="91083"/>
                      <a:pt x="59204" y="90273"/>
                      <a:pt x="60014" y="89464"/>
                    </a:cubicBezTo>
                    <a:cubicBezTo>
                      <a:pt x="63657" y="86630"/>
                      <a:pt x="68919" y="84606"/>
                      <a:pt x="72967" y="82987"/>
                    </a:cubicBezTo>
                    <a:cubicBezTo>
                      <a:pt x="77016" y="81367"/>
                      <a:pt x="78635" y="80558"/>
                      <a:pt x="81064" y="80558"/>
                    </a:cubicBezTo>
                    <a:cubicBezTo>
                      <a:pt x="83493" y="80558"/>
                      <a:pt x="83897" y="80558"/>
                      <a:pt x="83897" y="79748"/>
                    </a:cubicBezTo>
                    <a:cubicBezTo>
                      <a:pt x="83897" y="78938"/>
                      <a:pt x="83088" y="78938"/>
                      <a:pt x="82278" y="78534"/>
                    </a:cubicBezTo>
                    <a:cubicBezTo>
                      <a:pt x="81469" y="78129"/>
                      <a:pt x="81873" y="78534"/>
                      <a:pt x="81469" y="77724"/>
                    </a:cubicBezTo>
                    <a:lnTo>
                      <a:pt x="83493" y="75700"/>
                    </a:lnTo>
                    <a:close/>
                    <a:moveTo>
                      <a:pt x="53536" y="68009"/>
                    </a:moveTo>
                    <a:lnTo>
                      <a:pt x="52322" y="68009"/>
                    </a:lnTo>
                    <a:cubicBezTo>
                      <a:pt x="51512" y="70437"/>
                      <a:pt x="54346" y="70437"/>
                      <a:pt x="53536" y="68009"/>
                    </a:cubicBezTo>
                    <a:close/>
                    <a:moveTo>
                      <a:pt x="60014" y="68009"/>
                    </a:moveTo>
                    <a:cubicBezTo>
                      <a:pt x="60014" y="67604"/>
                      <a:pt x="57990" y="69223"/>
                      <a:pt x="57585" y="69628"/>
                    </a:cubicBezTo>
                    <a:cubicBezTo>
                      <a:pt x="56370" y="70842"/>
                      <a:pt x="54751" y="73271"/>
                      <a:pt x="54346" y="74890"/>
                    </a:cubicBezTo>
                    <a:cubicBezTo>
                      <a:pt x="53941" y="76510"/>
                      <a:pt x="54346" y="75700"/>
                      <a:pt x="54346" y="76105"/>
                    </a:cubicBezTo>
                    <a:cubicBezTo>
                      <a:pt x="55561" y="76105"/>
                      <a:pt x="55156" y="74485"/>
                      <a:pt x="55965" y="73676"/>
                    </a:cubicBezTo>
                    <a:cubicBezTo>
                      <a:pt x="56775" y="72866"/>
                      <a:pt x="56775" y="73676"/>
                      <a:pt x="57180" y="73271"/>
                    </a:cubicBezTo>
                    <a:cubicBezTo>
                      <a:pt x="57585" y="72866"/>
                      <a:pt x="57180" y="72461"/>
                      <a:pt x="57585" y="72057"/>
                    </a:cubicBezTo>
                    <a:cubicBezTo>
                      <a:pt x="58394" y="70437"/>
                      <a:pt x="59609" y="70033"/>
                      <a:pt x="60418" y="68818"/>
                    </a:cubicBezTo>
                    <a:lnTo>
                      <a:pt x="60418" y="67604"/>
                    </a:lnTo>
                    <a:close/>
                    <a:moveTo>
                      <a:pt x="174171" y="73271"/>
                    </a:moveTo>
                    <a:cubicBezTo>
                      <a:pt x="174171" y="73271"/>
                      <a:pt x="175790" y="74081"/>
                      <a:pt x="176195" y="74081"/>
                    </a:cubicBezTo>
                    <a:cubicBezTo>
                      <a:pt x="177004" y="74081"/>
                      <a:pt x="177814" y="73676"/>
                      <a:pt x="178219" y="72866"/>
                    </a:cubicBezTo>
                    <a:cubicBezTo>
                      <a:pt x="180243" y="70033"/>
                      <a:pt x="176600" y="66794"/>
                      <a:pt x="174171" y="69223"/>
                    </a:cubicBezTo>
                    <a:cubicBezTo>
                      <a:pt x="171742" y="71652"/>
                      <a:pt x="173361" y="70842"/>
                      <a:pt x="173361" y="72057"/>
                    </a:cubicBezTo>
                    <a:cubicBezTo>
                      <a:pt x="173361" y="73271"/>
                      <a:pt x="173766" y="73271"/>
                      <a:pt x="173766" y="73271"/>
                    </a:cubicBezTo>
                    <a:close/>
                    <a:moveTo>
                      <a:pt x="65276" y="68818"/>
                    </a:moveTo>
                    <a:cubicBezTo>
                      <a:pt x="64466" y="68818"/>
                      <a:pt x="63657" y="69628"/>
                      <a:pt x="64466" y="70033"/>
                    </a:cubicBezTo>
                    <a:lnTo>
                      <a:pt x="65276" y="70033"/>
                    </a:lnTo>
                    <a:cubicBezTo>
                      <a:pt x="65276" y="70033"/>
                      <a:pt x="65276" y="68818"/>
                      <a:pt x="65276" y="68818"/>
                    </a:cubicBezTo>
                    <a:close/>
                    <a:moveTo>
                      <a:pt x="81873" y="69628"/>
                    </a:moveTo>
                    <a:cubicBezTo>
                      <a:pt x="81064" y="70033"/>
                      <a:pt x="80659" y="69223"/>
                      <a:pt x="79445" y="69628"/>
                    </a:cubicBezTo>
                    <a:cubicBezTo>
                      <a:pt x="79445" y="70437"/>
                      <a:pt x="79445" y="71247"/>
                      <a:pt x="79445" y="72057"/>
                    </a:cubicBezTo>
                    <a:cubicBezTo>
                      <a:pt x="79445" y="72866"/>
                      <a:pt x="79445" y="72461"/>
                      <a:pt x="79445" y="72866"/>
                    </a:cubicBezTo>
                    <a:cubicBezTo>
                      <a:pt x="79849" y="72057"/>
                      <a:pt x="80254" y="71652"/>
                      <a:pt x="81064" y="71652"/>
                    </a:cubicBezTo>
                    <a:lnTo>
                      <a:pt x="81064" y="70033"/>
                    </a:lnTo>
                    <a:close/>
                    <a:moveTo>
                      <a:pt x="83897" y="70842"/>
                    </a:moveTo>
                    <a:cubicBezTo>
                      <a:pt x="84707" y="70842"/>
                      <a:pt x="84707" y="69628"/>
                      <a:pt x="83897" y="69628"/>
                    </a:cubicBezTo>
                    <a:lnTo>
                      <a:pt x="83897" y="70842"/>
                    </a:lnTo>
                    <a:close/>
                    <a:moveTo>
                      <a:pt x="125998" y="77319"/>
                    </a:moveTo>
                    <a:cubicBezTo>
                      <a:pt x="125998" y="76510"/>
                      <a:pt x="125998" y="75295"/>
                      <a:pt x="125998" y="74485"/>
                    </a:cubicBezTo>
                    <a:cubicBezTo>
                      <a:pt x="125998" y="73676"/>
                      <a:pt x="126808" y="72057"/>
                      <a:pt x="127212" y="71247"/>
                    </a:cubicBezTo>
                    <a:cubicBezTo>
                      <a:pt x="127617" y="70437"/>
                      <a:pt x="128832" y="69628"/>
                      <a:pt x="128022" y="69223"/>
                    </a:cubicBezTo>
                    <a:cubicBezTo>
                      <a:pt x="127212" y="68818"/>
                      <a:pt x="126403" y="70033"/>
                      <a:pt x="125998" y="70033"/>
                    </a:cubicBezTo>
                    <a:cubicBezTo>
                      <a:pt x="123974" y="70842"/>
                      <a:pt x="122355" y="71247"/>
                      <a:pt x="120331" y="72057"/>
                    </a:cubicBezTo>
                    <a:cubicBezTo>
                      <a:pt x="118306" y="72866"/>
                      <a:pt x="117902" y="72866"/>
                      <a:pt x="118711" y="74081"/>
                    </a:cubicBezTo>
                    <a:cubicBezTo>
                      <a:pt x="119521" y="75295"/>
                      <a:pt x="119926" y="75295"/>
                      <a:pt x="120331" y="76105"/>
                    </a:cubicBezTo>
                    <a:cubicBezTo>
                      <a:pt x="120735" y="76914"/>
                      <a:pt x="121545" y="78938"/>
                      <a:pt x="122760" y="78534"/>
                    </a:cubicBezTo>
                    <a:cubicBezTo>
                      <a:pt x="123974" y="78129"/>
                      <a:pt x="124379" y="77319"/>
                      <a:pt x="124784" y="77319"/>
                    </a:cubicBezTo>
                    <a:cubicBezTo>
                      <a:pt x="125188" y="77319"/>
                      <a:pt x="125593" y="77319"/>
                      <a:pt x="125998" y="77319"/>
                    </a:cubicBezTo>
                    <a:close/>
                    <a:moveTo>
                      <a:pt x="229630" y="78938"/>
                    </a:moveTo>
                    <a:lnTo>
                      <a:pt x="232059" y="74485"/>
                    </a:lnTo>
                    <a:lnTo>
                      <a:pt x="232059" y="73271"/>
                    </a:lnTo>
                    <a:cubicBezTo>
                      <a:pt x="232059" y="72461"/>
                      <a:pt x="230035" y="72461"/>
                      <a:pt x="229225" y="72057"/>
                    </a:cubicBezTo>
                    <a:cubicBezTo>
                      <a:pt x="228011" y="72057"/>
                      <a:pt x="226796" y="71247"/>
                      <a:pt x="225987" y="70842"/>
                    </a:cubicBezTo>
                    <a:cubicBezTo>
                      <a:pt x="225177" y="70437"/>
                      <a:pt x="223558" y="69628"/>
                      <a:pt x="222343" y="70033"/>
                    </a:cubicBezTo>
                    <a:cubicBezTo>
                      <a:pt x="222343" y="70033"/>
                      <a:pt x="223963" y="72057"/>
                      <a:pt x="223963" y="72461"/>
                    </a:cubicBezTo>
                    <a:cubicBezTo>
                      <a:pt x="224772" y="74081"/>
                      <a:pt x="225177" y="76510"/>
                      <a:pt x="225177" y="78129"/>
                    </a:cubicBezTo>
                    <a:cubicBezTo>
                      <a:pt x="226796" y="78129"/>
                      <a:pt x="228011" y="78938"/>
                      <a:pt x="229225" y="79343"/>
                    </a:cubicBezTo>
                    <a:close/>
                    <a:moveTo>
                      <a:pt x="52322" y="70842"/>
                    </a:moveTo>
                    <a:lnTo>
                      <a:pt x="51108" y="70842"/>
                    </a:lnTo>
                    <a:cubicBezTo>
                      <a:pt x="51108" y="70842"/>
                      <a:pt x="51108" y="72461"/>
                      <a:pt x="51108" y="72461"/>
                    </a:cubicBezTo>
                    <a:lnTo>
                      <a:pt x="52322" y="72461"/>
                    </a:lnTo>
                    <a:cubicBezTo>
                      <a:pt x="52322" y="72461"/>
                      <a:pt x="52322" y="70842"/>
                      <a:pt x="52322" y="70842"/>
                    </a:cubicBezTo>
                    <a:close/>
                    <a:moveTo>
                      <a:pt x="133689" y="71652"/>
                    </a:moveTo>
                    <a:cubicBezTo>
                      <a:pt x="132880" y="71652"/>
                      <a:pt x="133285" y="71652"/>
                      <a:pt x="133285" y="71652"/>
                    </a:cubicBezTo>
                    <a:cubicBezTo>
                      <a:pt x="133285" y="73271"/>
                      <a:pt x="132475" y="75295"/>
                      <a:pt x="131261" y="76105"/>
                    </a:cubicBezTo>
                    <a:cubicBezTo>
                      <a:pt x="130046" y="76914"/>
                      <a:pt x="130451" y="76914"/>
                      <a:pt x="130046" y="77319"/>
                    </a:cubicBezTo>
                    <a:cubicBezTo>
                      <a:pt x="129641" y="77724"/>
                      <a:pt x="129236" y="77319"/>
                      <a:pt x="129236" y="77724"/>
                    </a:cubicBezTo>
                    <a:cubicBezTo>
                      <a:pt x="129236" y="78534"/>
                      <a:pt x="129641" y="78534"/>
                      <a:pt x="130046" y="78938"/>
                    </a:cubicBezTo>
                    <a:cubicBezTo>
                      <a:pt x="130451" y="79343"/>
                      <a:pt x="130046" y="80558"/>
                      <a:pt x="130046" y="80963"/>
                    </a:cubicBezTo>
                    <a:lnTo>
                      <a:pt x="130046" y="80963"/>
                    </a:lnTo>
                    <a:cubicBezTo>
                      <a:pt x="130046" y="80963"/>
                      <a:pt x="134094" y="81367"/>
                      <a:pt x="134094" y="81367"/>
                    </a:cubicBezTo>
                    <a:lnTo>
                      <a:pt x="138142" y="83391"/>
                    </a:lnTo>
                    <a:lnTo>
                      <a:pt x="137333" y="80153"/>
                    </a:lnTo>
                    <a:lnTo>
                      <a:pt x="133689" y="70842"/>
                    </a:lnTo>
                    <a:close/>
                    <a:moveTo>
                      <a:pt x="221534" y="82177"/>
                    </a:moveTo>
                    <a:cubicBezTo>
                      <a:pt x="221534" y="81367"/>
                      <a:pt x="221534" y="80558"/>
                      <a:pt x="221534" y="79748"/>
                    </a:cubicBezTo>
                    <a:cubicBezTo>
                      <a:pt x="221534" y="78938"/>
                      <a:pt x="221939" y="79343"/>
                      <a:pt x="222343" y="78938"/>
                    </a:cubicBezTo>
                    <a:cubicBezTo>
                      <a:pt x="222343" y="77724"/>
                      <a:pt x="221129" y="76914"/>
                      <a:pt x="220319" y="76510"/>
                    </a:cubicBezTo>
                    <a:cubicBezTo>
                      <a:pt x="219510" y="76105"/>
                      <a:pt x="218700" y="74485"/>
                      <a:pt x="218700" y="73676"/>
                    </a:cubicBezTo>
                    <a:cubicBezTo>
                      <a:pt x="218700" y="72866"/>
                      <a:pt x="218700" y="71247"/>
                      <a:pt x="217890" y="71652"/>
                    </a:cubicBezTo>
                    <a:cubicBezTo>
                      <a:pt x="217081" y="72057"/>
                      <a:pt x="217081" y="72866"/>
                      <a:pt x="217081" y="73271"/>
                    </a:cubicBezTo>
                    <a:cubicBezTo>
                      <a:pt x="215866" y="76105"/>
                      <a:pt x="214652" y="79343"/>
                      <a:pt x="213842" y="82177"/>
                    </a:cubicBezTo>
                    <a:cubicBezTo>
                      <a:pt x="213033" y="85011"/>
                      <a:pt x="213033" y="83391"/>
                      <a:pt x="213033" y="84201"/>
                    </a:cubicBezTo>
                    <a:lnTo>
                      <a:pt x="216676" y="82177"/>
                    </a:lnTo>
                    <a:lnTo>
                      <a:pt x="221129" y="82177"/>
                    </a:lnTo>
                    <a:close/>
                    <a:moveTo>
                      <a:pt x="51108" y="73271"/>
                    </a:moveTo>
                    <a:cubicBezTo>
                      <a:pt x="49893" y="73271"/>
                      <a:pt x="49488" y="73271"/>
                      <a:pt x="49893" y="74485"/>
                    </a:cubicBezTo>
                    <a:lnTo>
                      <a:pt x="50703" y="74485"/>
                    </a:lnTo>
                    <a:cubicBezTo>
                      <a:pt x="50703" y="74890"/>
                      <a:pt x="51512" y="74485"/>
                      <a:pt x="51512" y="74485"/>
                    </a:cubicBezTo>
                    <a:lnTo>
                      <a:pt x="51512" y="73271"/>
                    </a:lnTo>
                    <a:close/>
                    <a:moveTo>
                      <a:pt x="49084" y="76105"/>
                    </a:moveTo>
                    <a:cubicBezTo>
                      <a:pt x="48274" y="76105"/>
                      <a:pt x="48274" y="78129"/>
                      <a:pt x="49893" y="77724"/>
                    </a:cubicBezTo>
                    <a:cubicBezTo>
                      <a:pt x="51512" y="77319"/>
                      <a:pt x="50703" y="75700"/>
                      <a:pt x="49084" y="76105"/>
                    </a:cubicBezTo>
                    <a:close/>
                    <a:moveTo>
                      <a:pt x="49893" y="78534"/>
                    </a:moveTo>
                    <a:lnTo>
                      <a:pt x="48679" y="78534"/>
                    </a:lnTo>
                    <a:cubicBezTo>
                      <a:pt x="48679" y="78534"/>
                      <a:pt x="48679" y="80153"/>
                      <a:pt x="48679" y="80153"/>
                    </a:cubicBezTo>
                    <a:lnTo>
                      <a:pt x="49893" y="80153"/>
                    </a:lnTo>
                    <a:cubicBezTo>
                      <a:pt x="49893" y="79343"/>
                      <a:pt x="49893" y="79343"/>
                      <a:pt x="49893" y="78534"/>
                    </a:cubicBezTo>
                    <a:close/>
                    <a:moveTo>
                      <a:pt x="128427" y="80153"/>
                    </a:moveTo>
                    <a:cubicBezTo>
                      <a:pt x="126808" y="79343"/>
                      <a:pt x="126403" y="78534"/>
                      <a:pt x="124379" y="79748"/>
                    </a:cubicBezTo>
                    <a:cubicBezTo>
                      <a:pt x="122355" y="80963"/>
                      <a:pt x="123569" y="82582"/>
                      <a:pt x="123974" y="83796"/>
                    </a:cubicBezTo>
                    <a:cubicBezTo>
                      <a:pt x="124379" y="83796"/>
                      <a:pt x="124784" y="84606"/>
                      <a:pt x="125188" y="84606"/>
                    </a:cubicBezTo>
                    <a:cubicBezTo>
                      <a:pt x="128022" y="84606"/>
                      <a:pt x="128832" y="82582"/>
                      <a:pt x="128022" y="80153"/>
                    </a:cubicBezTo>
                    <a:close/>
                    <a:moveTo>
                      <a:pt x="224772" y="79748"/>
                    </a:moveTo>
                    <a:cubicBezTo>
                      <a:pt x="223558" y="80963"/>
                      <a:pt x="223153" y="82177"/>
                      <a:pt x="223963" y="83796"/>
                    </a:cubicBezTo>
                    <a:cubicBezTo>
                      <a:pt x="226391" y="87440"/>
                      <a:pt x="230440" y="83391"/>
                      <a:pt x="228011" y="80153"/>
                    </a:cubicBezTo>
                    <a:cubicBezTo>
                      <a:pt x="227201" y="79343"/>
                      <a:pt x="225582" y="80153"/>
                      <a:pt x="224772" y="80153"/>
                    </a:cubicBezTo>
                    <a:close/>
                    <a:moveTo>
                      <a:pt x="49084" y="82177"/>
                    </a:moveTo>
                    <a:cubicBezTo>
                      <a:pt x="49893" y="82177"/>
                      <a:pt x="50703" y="82177"/>
                      <a:pt x="51108" y="83391"/>
                    </a:cubicBezTo>
                    <a:lnTo>
                      <a:pt x="51917" y="83391"/>
                    </a:lnTo>
                    <a:cubicBezTo>
                      <a:pt x="51917" y="83391"/>
                      <a:pt x="51512" y="80153"/>
                      <a:pt x="51512" y="80153"/>
                    </a:cubicBezTo>
                    <a:cubicBezTo>
                      <a:pt x="51512" y="80153"/>
                      <a:pt x="49084" y="81772"/>
                      <a:pt x="49488" y="82177"/>
                    </a:cubicBezTo>
                    <a:close/>
                    <a:moveTo>
                      <a:pt x="85517" y="81367"/>
                    </a:moveTo>
                    <a:cubicBezTo>
                      <a:pt x="85112" y="81367"/>
                      <a:pt x="84707" y="81367"/>
                      <a:pt x="84302" y="81367"/>
                    </a:cubicBezTo>
                    <a:cubicBezTo>
                      <a:pt x="82683" y="81367"/>
                      <a:pt x="80254" y="81367"/>
                      <a:pt x="78635" y="81367"/>
                    </a:cubicBezTo>
                    <a:cubicBezTo>
                      <a:pt x="77016" y="81367"/>
                      <a:pt x="77016" y="82177"/>
                      <a:pt x="76206" y="82582"/>
                    </a:cubicBezTo>
                    <a:cubicBezTo>
                      <a:pt x="71348" y="83796"/>
                      <a:pt x="66491" y="86225"/>
                      <a:pt x="62847" y="88654"/>
                    </a:cubicBezTo>
                    <a:cubicBezTo>
                      <a:pt x="59204" y="91083"/>
                      <a:pt x="60823" y="89868"/>
                      <a:pt x="60014" y="90678"/>
                    </a:cubicBezTo>
                    <a:cubicBezTo>
                      <a:pt x="59204" y="91488"/>
                      <a:pt x="59204" y="91892"/>
                      <a:pt x="58799" y="92297"/>
                    </a:cubicBezTo>
                    <a:cubicBezTo>
                      <a:pt x="58799" y="93107"/>
                      <a:pt x="58799" y="93512"/>
                      <a:pt x="59609" y="93917"/>
                    </a:cubicBezTo>
                    <a:cubicBezTo>
                      <a:pt x="60418" y="93917"/>
                      <a:pt x="61228" y="92702"/>
                      <a:pt x="62038" y="91892"/>
                    </a:cubicBezTo>
                    <a:cubicBezTo>
                      <a:pt x="67705" y="87035"/>
                      <a:pt x="73372" y="84606"/>
                      <a:pt x="80659" y="83391"/>
                    </a:cubicBezTo>
                    <a:cubicBezTo>
                      <a:pt x="87946" y="82177"/>
                      <a:pt x="81873" y="82987"/>
                      <a:pt x="82278" y="82987"/>
                    </a:cubicBezTo>
                    <a:cubicBezTo>
                      <a:pt x="83493" y="82987"/>
                      <a:pt x="84707" y="82987"/>
                      <a:pt x="85517" y="82582"/>
                    </a:cubicBezTo>
                    <a:lnTo>
                      <a:pt x="85517" y="81367"/>
                    </a:lnTo>
                    <a:close/>
                    <a:moveTo>
                      <a:pt x="92399" y="83391"/>
                    </a:moveTo>
                    <a:cubicBezTo>
                      <a:pt x="92399" y="84201"/>
                      <a:pt x="91589" y="84606"/>
                      <a:pt x="91589" y="85011"/>
                    </a:cubicBezTo>
                    <a:cubicBezTo>
                      <a:pt x="91184" y="85820"/>
                      <a:pt x="91589" y="87035"/>
                      <a:pt x="91589" y="87844"/>
                    </a:cubicBezTo>
                    <a:cubicBezTo>
                      <a:pt x="93208" y="89868"/>
                      <a:pt x="94423" y="87844"/>
                      <a:pt x="94827" y="85820"/>
                    </a:cubicBezTo>
                    <a:cubicBezTo>
                      <a:pt x="95232" y="83796"/>
                      <a:pt x="94827" y="83391"/>
                      <a:pt x="94827" y="82582"/>
                    </a:cubicBezTo>
                    <a:cubicBezTo>
                      <a:pt x="94827" y="81772"/>
                      <a:pt x="94018" y="80963"/>
                      <a:pt x="94018" y="80558"/>
                    </a:cubicBezTo>
                    <a:cubicBezTo>
                      <a:pt x="93208" y="80558"/>
                      <a:pt x="92399" y="80558"/>
                      <a:pt x="91994" y="80558"/>
                    </a:cubicBezTo>
                    <a:cubicBezTo>
                      <a:pt x="91589" y="80558"/>
                      <a:pt x="88755" y="81772"/>
                      <a:pt x="88350" y="82177"/>
                    </a:cubicBezTo>
                    <a:cubicBezTo>
                      <a:pt x="87946" y="82582"/>
                      <a:pt x="87541" y="83391"/>
                      <a:pt x="87541" y="83796"/>
                    </a:cubicBezTo>
                    <a:cubicBezTo>
                      <a:pt x="86731" y="83796"/>
                      <a:pt x="85921" y="82987"/>
                      <a:pt x="85112" y="82987"/>
                    </a:cubicBezTo>
                    <a:cubicBezTo>
                      <a:pt x="83493" y="82987"/>
                      <a:pt x="81873" y="82987"/>
                      <a:pt x="80254" y="83391"/>
                    </a:cubicBezTo>
                    <a:cubicBezTo>
                      <a:pt x="76611" y="84201"/>
                      <a:pt x="71753" y="86225"/>
                      <a:pt x="68515" y="87844"/>
                    </a:cubicBezTo>
                    <a:cubicBezTo>
                      <a:pt x="65276" y="89464"/>
                      <a:pt x="62442" y="91488"/>
                      <a:pt x="61633" y="93107"/>
                    </a:cubicBezTo>
                    <a:cubicBezTo>
                      <a:pt x="60823" y="94726"/>
                      <a:pt x="61633" y="93917"/>
                      <a:pt x="61633" y="93917"/>
                    </a:cubicBezTo>
                    <a:cubicBezTo>
                      <a:pt x="61633" y="93917"/>
                      <a:pt x="60823" y="95131"/>
                      <a:pt x="60823" y="95131"/>
                    </a:cubicBezTo>
                    <a:lnTo>
                      <a:pt x="58799" y="93512"/>
                    </a:lnTo>
                    <a:cubicBezTo>
                      <a:pt x="58394" y="93512"/>
                      <a:pt x="57585" y="93512"/>
                      <a:pt x="57180" y="93512"/>
                    </a:cubicBezTo>
                    <a:cubicBezTo>
                      <a:pt x="55965" y="93512"/>
                      <a:pt x="54751" y="95131"/>
                      <a:pt x="53536" y="95536"/>
                    </a:cubicBezTo>
                    <a:cubicBezTo>
                      <a:pt x="52727" y="97155"/>
                      <a:pt x="53941" y="97965"/>
                      <a:pt x="54751" y="99179"/>
                    </a:cubicBezTo>
                    <a:cubicBezTo>
                      <a:pt x="55965" y="99989"/>
                      <a:pt x="56775" y="101608"/>
                      <a:pt x="58394" y="101203"/>
                    </a:cubicBezTo>
                    <a:cubicBezTo>
                      <a:pt x="60014" y="100394"/>
                      <a:pt x="58394" y="97560"/>
                      <a:pt x="57180" y="97155"/>
                    </a:cubicBezTo>
                    <a:lnTo>
                      <a:pt x="55156" y="97155"/>
                    </a:lnTo>
                    <a:cubicBezTo>
                      <a:pt x="55156" y="96750"/>
                      <a:pt x="55561" y="95941"/>
                      <a:pt x="55561" y="95941"/>
                    </a:cubicBezTo>
                    <a:lnTo>
                      <a:pt x="57990" y="95131"/>
                    </a:lnTo>
                    <a:lnTo>
                      <a:pt x="60014" y="95941"/>
                    </a:lnTo>
                    <a:cubicBezTo>
                      <a:pt x="60014" y="97560"/>
                      <a:pt x="60014" y="98774"/>
                      <a:pt x="60014" y="100394"/>
                    </a:cubicBezTo>
                    <a:cubicBezTo>
                      <a:pt x="60014" y="102013"/>
                      <a:pt x="60014" y="101608"/>
                      <a:pt x="60014" y="102013"/>
                    </a:cubicBezTo>
                    <a:cubicBezTo>
                      <a:pt x="60014" y="102822"/>
                      <a:pt x="61228" y="104037"/>
                      <a:pt x="61633" y="104442"/>
                    </a:cubicBezTo>
                    <a:cubicBezTo>
                      <a:pt x="62038" y="104846"/>
                      <a:pt x="64871" y="106061"/>
                      <a:pt x="65681" y="106466"/>
                    </a:cubicBezTo>
                    <a:cubicBezTo>
                      <a:pt x="66491" y="106870"/>
                      <a:pt x="67705" y="106466"/>
                      <a:pt x="68110" y="105656"/>
                    </a:cubicBezTo>
                    <a:lnTo>
                      <a:pt x="65681" y="104442"/>
                    </a:lnTo>
                    <a:lnTo>
                      <a:pt x="64871" y="103227"/>
                    </a:lnTo>
                    <a:cubicBezTo>
                      <a:pt x="65681" y="103227"/>
                      <a:pt x="66086" y="103632"/>
                      <a:pt x="66895" y="103632"/>
                    </a:cubicBezTo>
                    <a:cubicBezTo>
                      <a:pt x="67705" y="103632"/>
                      <a:pt x="72967" y="103632"/>
                      <a:pt x="72967" y="103632"/>
                    </a:cubicBezTo>
                    <a:cubicBezTo>
                      <a:pt x="72967" y="104037"/>
                      <a:pt x="73372" y="104037"/>
                      <a:pt x="72967" y="104442"/>
                    </a:cubicBezTo>
                    <a:cubicBezTo>
                      <a:pt x="72563" y="104846"/>
                      <a:pt x="71348" y="104846"/>
                      <a:pt x="70943" y="105251"/>
                    </a:cubicBezTo>
                    <a:cubicBezTo>
                      <a:pt x="70539" y="105656"/>
                      <a:pt x="70539" y="105656"/>
                      <a:pt x="70134" y="106061"/>
                    </a:cubicBezTo>
                    <a:cubicBezTo>
                      <a:pt x="69729" y="106466"/>
                      <a:pt x="70134" y="106061"/>
                      <a:pt x="69729" y="106061"/>
                    </a:cubicBezTo>
                    <a:cubicBezTo>
                      <a:pt x="69324" y="106061"/>
                      <a:pt x="69324" y="107275"/>
                      <a:pt x="69324" y="107275"/>
                    </a:cubicBezTo>
                    <a:cubicBezTo>
                      <a:pt x="69324" y="108490"/>
                      <a:pt x="69324" y="109704"/>
                      <a:pt x="70134" y="110514"/>
                    </a:cubicBezTo>
                    <a:cubicBezTo>
                      <a:pt x="70943" y="111323"/>
                      <a:pt x="72967" y="112538"/>
                      <a:pt x="74587" y="112133"/>
                    </a:cubicBezTo>
                    <a:cubicBezTo>
                      <a:pt x="76206" y="111728"/>
                      <a:pt x="76611" y="110514"/>
                      <a:pt x="77016" y="110514"/>
                    </a:cubicBezTo>
                    <a:cubicBezTo>
                      <a:pt x="77420" y="110514"/>
                      <a:pt x="77016" y="110109"/>
                      <a:pt x="77016" y="109704"/>
                    </a:cubicBezTo>
                    <a:cubicBezTo>
                      <a:pt x="77825" y="108490"/>
                      <a:pt x="80659" y="106061"/>
                      <a:pt x="78635" y="104846"/>
                    </a:cubicBezTo>
                    <a:cubicBezTo>
                      <a:pt x="76611" y="103632"/>
                      <a:pt x="76611" y="104846"/>
                      <a:pt x="75396" y="104442"/>
                    </a:cubicBezTo>
                    <a:cubicBezTo>
                      <a:pt x="75396" y="103632"/>
                      <a:pt x="75396" y="104037"/>
                      <a:pt x="75396" y="104037"/>
                    </a:cubicBezTo>
                    <a:cubicBezTo>
                      <a:pt x="76206" y="104037"/>
                      <a:pt x="76611" y="103632"/>
                      <a:pt x="77420" y="103632"/>
                    </a:cubicBezTo>
                    <a:cubicBezTo>
                      <a:pt x="77825" y="102822"/>
                      <a:pt x="77420" y="102822"/>
                      <a:pt x="77016" y="102418"/>
                    </a:cubicBezTo>
                    <a:cubicBezTo>
                      <a:pt x="75396" y="102013"/>
                      <a:pt x="74991" y="102418"/>
                      <a:pt x="74182" y="103632"/>
                    </a:cubicBezTo>
                    <a:cubicBezTo>
                      <a:pt x="73777" y="103632"/>
                      <a:pt x="72967" y="102013"/>
                      <a:pt x="72967" y="101608"/>
                    </a:cubicBezTo>
                    <a:cubicBezTo>
                      <a:pt x="72967" y="100394"/>
                      <a:pt x="72563" y="98774"/>
                      <a:pt x="72563" y="97560"/>
                    </a:cubicBezTo>
                    <a:cubicBezTo>
                      <a:pt x="72563" y="96345"/>
                      <a:pt x="72563" y="94726"/>
                      <a:pt x="71753" y="93917"/>
                    </a:cubicBezTo>
                    <a:lnTo>
                      <a:pt x="68919" y="93917"/>
                    </a:lnTo>
                    <a:cubicBezTo>
                      <a:pt x="68919" y="93917"/>
                      <a:pt x="70134" y="93917"/>
                      <a:pt x="70134" y="93917"/>
                    </a:cubicBezTo>
                    <a:cubicBezTo>
                      <a:pt x="70943" y="94321"/>
                      <a:pt x="71753" y="94726"/>
                      <a:pt x="71753" y="95941"/>
                    </a:cubicBezTo>
                    <a:cubicBezTo>
                      <a:pt x="71753" y="97560"/>
                      <a:pt x="68515" y="97965"/>
                      <a:pt x="67300" y="97965"/>
                    </a:cubicBezTo>
                    <a:cubicBezTo>
                      <a:pt x="66086" y="97965"/>
                      <a:pt x="65276" y="96750"/>
                      <a:pt x="65276" y="96345"/>
                    </a:cubicBezTo>
                    <a:cubicBezTo>
                      <a:pt x="64871" y="93917"/>
                      <a:pt x="68110" y="94726"/>
                      <a:pt x="68919" y="93512"/>
                    </a:cubicBezTo>
                    <a:cubicBezTo>
                      <a:pt x="67300" y="93512"/>
                      <a:pt x="66491" y="93512"/>
                      <a:pt x="65276" y="94726"/>
                    </a:cubicBezTo>
                    <a:cubicBezTo>
                      <a:pt x="65276" y="94726"/>
                      <a:pt x="63657" y="93917"/>
                      <a:pt x="63657" y="93512"/>
                    </a:cubicBezTo>
                    <a:cubicBezTo>
                      <a:pt x="63657" y="93107"/>
                      <a:pt x="63657" y="92297"/>
                      <a:pt x="64062" y="92297"/>
                    </a:cubicBezTo>
                    <a:cubicBezTo>
                      <a:pt x="64466" y="92297"/>
                      <a:pt x="66086" y="92297"/>
                      <a:pt x="66895" y="92297"/>
                    </a:cubicBezTo>
                    <a:cubicBezTo>
                      <a:pt x="68110" y="92297"/>
                      <a:pt x="69324" y="93107"/>
                      <a:pt x="70134" y="92702"/>
                    </a:cubicBezTo>
                    <a:cubicBezTo>
                      <a:pt x="70943" y="92297"/>
                      <a:pt x="72563" y="92297"/>
                      <a:pt x="72563" y="91892"/>
                    </a:cubicBezTo>
                    <a:cubicBezTo>
                      <a:pt x="72563" y="91488"/>
                      <a:pt x="73372" y="90678"/>
                      <a:pt x="73372" y="89868"/>
                    </a:cubicBezTo>
                    <a:cubicBezTo>
                      <a:pt x="74182" y="87440"/>
                      <a:pt x="74991" y="89868"/>
                      <a:pt x="76206" y="89868"/>
                    </a:cubicBezTo>
                    <a:cubicBezTo>
                      <a:pt x="78230" y="90273"/>
                      <a:pt x="79445" y="88654"/>
                      <a:pt x="80659" y="87440"/>
                    </a:cubicBezTo>
                    <a:cubicBezTo>
                      <a:pt x="81873" y="86225"/>
                      <a:pt x="81873" y="86225"/>
                      <a:pt x="81873" y="85820"/>
                    </a:cubicBezTo>
                    <a:cubicBezTo>
                      <a:pt x="82683" y="85415"/>
                      <a:pt x="83493" y="84606"/>
                      <a:pt x="84707" y="84606"/>
                    </a:cubicBezTo>
                    <a:cubicBezTo>
                      <a:pt x="85517" y="84606"/>
                      <a:pt x="84707" y="86225"/>
                      <a:pt x="85112" y="86630"/>
                    </a:cubicBezTo>
                    <a:cubicBezTo>
                      <a:pt x="85517" y="87035"/>
                      <a:pt x="85112" y="86630"/>
                      <a:pt x="85517" y="87035"/>
                    </a:cubicBezTo>
                    <a:cubicBezTo>
                      <a:pt x="85517" y="88249"/>
                      <a:pt x="85517" y="89464"/>
                      <a:pt x="85112" y="90273"/>
                    </a:cubicBezTo>
                    <a:cubicBezTo>
                      <a:pt x="84302" y="91892"/>
                      <a:pt x="82683" y="92702"/>
                      <a:pt x="81064" y="91488"/>
                    </a:cubicBezTo>
                    <a:cubicBezTo>
                      <a:pt x="80659" y="91488"/>
                      <a:pt x="80659" y="89464"/>
                      <a:pt x="80659" y="88654"/>
                    </a:cubicBezTo>
                    <a:lnTo>
                      <a:pt x="78230" y="90678"/>
                    </a:lnTo>
                    <a:cubicBezTo>
                      <a:pt x="78230" y="90678"/>
                      <a:pt x="81469" y="93107"/>
                      <a:pt x="81873" y="93917"/>
                    </a:cubicBezTo>
                    <a:cubicBezTo>
                      <a:pt x="82278" y="94726"/>
                      <a:pt x="83493" y="95941"/>
                      <a:pt x="83493" y="96345"/>
                    </a:cubicBezTo>
                    <a:cubicBezTo>
                      <a:pt x="83493" y="96750"/>
                      <a:pt x="83897" y="98370"/>
                      <a:pt x="83493" y="98774"/>
                    </a:cubicBezTo>
                    <a:cubicBezTo>
                      <a:pt x="83493" y="99179"/>
                      <a:pt x="82683" y="98774"/>
                      <a:pt x="82278" y="99584"/>
                    </a:cubicBezTo>
                    <a:cubicBezTo>
                      <a:pt x="81469" y="99989"/>
                      <a:pt x="80659" y="100798"/>
                      <a:pt x="80659" y="102013"/>
                    </a:cubicBezTo>
                    <a:cubicBezTo>
                      <a:pt x="80659" y="103227"/>
                      <a:pt x="81064" y="102013"/>
                      <a:pt x="81469" y="102013"/>
                    </a:cubicBezTo>
                    <a:cubicBezTo>
                      <a:pt x="81469" y="102013"/>
                      <a:pt x="82683" y="100798"/>
                      <a:pt x="83088" y="100394"/>
                    </a:cubicBezTo>
                    <a:lnTo>
                      <a:pt x="83897" y="100394"/>
                    </a:lnTo>
                    <a:cubicBezTo>
                      <a:pt x="83897" y="100798"/>
                      <a:pt x="83897" y="101608"/>
                      <a:pt x="83897" y="102013"/>
                    </a:cubicBezTo>
                    <a:cubicBezTo>
                      <a:pt x="83897" y="102822"/>
                      <a:pt x="81873" y="103227"/>
                      <a:pt x="82683" y="104846"/>
                    </a:cubicBezTo>
                    <a:cubicBezTo>
                      <a:pt x="83493" y="106466"/>
                      <a:pt x="85517" y="105656"/>
                      <a:pt x="86731" y="105656"/>
                    </a:cubicBezTo>
                    <a:cubicBezTo>
                      <a:pt x="87946" y="105656"/>
                      <a:pt x="88350" y="106466"/>
                      <a:pt x="89160" y="106061"/>
                    </a:cubicBezTo>
                    <a:cubicBezTo>
                      <a:pt x="89970" y="105656"/>
                      <a:pt x="89970" y="105656"/>
                      <a:pt x="89970" y="105656"/>
                    </a:cubicBezTo>
                    <a:cubicBezTo>
                      <a:pt x="89970" y="105656"/>
                      <a:pt x="89970" y="105251"/>
                      <a:pt x="89970" y="104846"/>
                    </a:cubicBezTo>
                    <a:cubicBezTo>
                      <a:pt x="89970" y="104037"/>
                      <a:pt x="90375" y="103227"/>
                      <a:pt x="90779" y="102418"/>
                    </a:cubicBezTo>
                    <a:cubicBezTo>
                      <a:pt x="90779" y="101203"/>
                      <a:pt x="90779" y="99989"/>
                      <a:pt x="89565" y="99179"/>
                    </a:cubicBezTo>
                    <a:cubicBezTo>
                      <a:pt x="88350" y="98370"/>
                      <a:pt x="86731" y="99179"/>
                      <a:pt x="85517" y="99179"/>
                    </a:cubicBezTo>
                    <a:cubicBezTo>
                      <a:pt x="84302" y="99179"/>
                      <a:pt x="85517" y="98774"/>
                      <a:pt x="85517" y="98370"/>
                    </a:cubicBezTo>
                    <a:cubicBezTo>
                      <a:pt x="85517" y="98370"/>
                      <a:pt x="87946" y="96345"/>
                      <a:pt x="88755" y="95941"/>
                    </a:cubicBezTo>
                    <a:cubicBezTo>
                      <a:pt x="89565" y="95536"/>
                      <a:pt x="89565" y="94321"/>
                      <a:pt x="89565" y="94321"/>
                    </a:cubicBezTo>
                    <a:cubicBezTo>
                      <a:pt x="89565" y="94321"/>
                      <a:pt x="90375" y="94321"/>
                      <a:pt x="90375" y="94321"/>
                    </a:cubicBezTo>
                    <a:cubicBezTo>
                      <a:pt x="90375" y="94321"/>
                      <a:pt x="90375" y="95131"/>
                      <a:pt x="90375" y="95536"/>
                    </a:cubicBezTo>
                    <a:cubicBezTo>
                      <a:pt x="90375" y="95941"/>
                      <a:pt x="89565" y="96345"/>
                      <a:pt x="89970" y="97155"/>
                    </a:cubicBezTo>
                    <a:lnTo>
                      <a:pt x="91589" y="96345"/>
                    </a:lnTo>
                    <a:cubicBezTo>
                      <a:pt x="91994" y="95536"/>
                      <a:pt x="91994" y="94726"/>
                      <a:pt x="92399" y="94321"/>
                    </a:cubicBezTo>
                    <a:cubicBezTo>
                      <a:pt x="92803" y="93917"/>
                      <a:pt x="92399" y="93917"/>
                      <a:pt x="92803" y="93512"/>
                    </a:cubicBezTo>
                    <a:cubicBezTo>
                      <a:pt x="93208" y="91892"/>
                      <a:pt x="93613" y="91488"/>
                      <a:pt x="92803" y="89868"/>
                    </a:cubicBezTo>
                    <a:cubicBezTo>
                      <a:pt x="91994" y="88249"/>
                      <a:pt x="90375" y="85820"/>
                      <a:pt x="89160" y="84606"/>
                    </a:cubicBezTo>
                    <a:cubicBezTo>
                      <a:pt x="87946" y="83391"/>
                      <a:pt x="89160" y="84606"/>
                      <a:pt x="88350" y="84606"/>
                    </a:cubicBezTo>
                    <a:cubicBezTo>
                      <a:pt x="88350" y="83391"/>
                      <a:pt x="88350" y="83796"/>
                      <a:pt x="89160" y="83391"/>
                    </a:cubicBezTo>
                    <a:cubicBezTo>
                      <a:pt x="89970" y="82582"/>
                      <a:pt x="90779" y="81772"/>
                      <a:pt x="91994" y="81367"/>
                    </a:cubicBezTo>
                    <a:cubicBezTo>
                      <a:pt x="93208" y="80963"/>
                      <a:pt x="92803" y="81367"/>
                      <a:pt x="93208" y="81367"/>
                    </a:cubicBezTo>
                    <a:close/>
                    <a:moveTo>
                      <a:pt x="83897" y="88654"/>
                    </a:moveTo>
                    <a:cubicBezTo>
                      <a:pt x="83088" y="88654"/>
                      <a:pt x="81873" y="88654"/>
                      <a:pt x="81873" y="89868"/>
                    </a:cubicBezTo>
                    <a:lnTo>
                      <a:pt x="83897" y="88654"/>
                    </a:lnTo>
                    <a:close/>
                    <a:moveTo>
                      <a:pt x="98066" y="90273"/>
                    </a:moveTo>
                    <a:lnTo>
                      <a:pt x="94018" y="92297"/>
                    </a:lnTo>
                    <a:cubicBezTo>
                      <a:pt x="94018" y="92297"/>
                      <a:pt x="94018" y="95941"/>
                      <a:pt x="94018" y="96750"/>
                    </a:cubicBezTo>
                    <a:cubicBezTo>
                      <a:pt x="94018" y="97965"/>
                      <a:pt x="91994" y="99179"/>
                      <a:pt x="94018" y="99989"/>
                    </a:cubicBezTo>
                    <a:cubicBezTo>
                      <a:pt x="96042" y="100798"/>
                      <a:pt x="95637" y="99989"/>
                      <a:pt x="96447" y="100394"/>
                    </a:cubicBezTo>
                    <a:cubicBezTo>
                      <a:pt x="98471" y="100798"/>
                      <a:pt x="100495" y="101608"/>
                      <a:pt x="102924" y="101203"/>
                    </a:cubicBezTo>
                    <a:cubicBezTo>
                      <a:pt x="102924" y="101203"/>
                      <a:pt x="102519" y="99989"/>
                      <a:pt x="102114" y="99989"/>
                    </a:cubicBezTo>
                    <a:cubicBezTo>
                      <a:pt x="101304" y="99179"/>
                      <a:pt x="100495" y="98774"/>
                      <a:pt x="99280" y="98774"/>
                    </a:cubicBezTo>
                    <a:cubicBezTo>
                      <a:pt x="98066" y="98774"/>
                      <a:pt x="98471" y="98774"/>
                      <a:pt x="98066" y="98774"/>
                    </a:cubicBezTo>
                    <a:cubicBezTo>
                      <a:pt x="97661" y="98774"/>
                      <a:pt x="96851" y="98370"/>
                      <a:pt x="96447" y="98370"/>
                    </a:cubicBezTo>
                    <a:lnTo>
                      <a:pt x="99685" y="97155"/>
                    </a:lnTo>
                    <a:cubicBezTo>
                      <a:pt x="99685" y="96345"/>
                      <a:pt x="98876" y="95941"/>
                      <a:pt x="98066" y="95941"/>
                    </a:cubicBezTo>
                    <a:cubicBezTo>
                      <a:pt x="97256" y="95941"/>
                      <a:pt x="96447" y="95941"/>
                      <a:pt x="95637" y="94726"/>
                    </a:cubicBezTo>
                    <a:cubicBezTo>
                      <a:pt x="95637" y="94726"/>
                      <a:pt x="96851" y="94726"/>
                      <a:pt x="97256" y="94321"/>
                    </a:cubicBezTo>
                    <a:cubicBezTo>
                      <a:pt x="98066" y="93917"/>
                      <a:pt x="99280" y="92297"/>
                      <a:pt x="98876" y="91083"/>
                    </a:cubicBezTo>
                    <a:close/>
                    <a:moveTo>
                      <a:pt x="83493" y="91083"/>
                    </a:moveTo>
                    <a:lnTo>
                      <a:pt x="82683" y="91083"/>
                    </a:lnTo>
                    <a:cubicBezTo>
                      <a:pt x="82683" y="91083"/>
                      <a:pt x="82683" y="92702"/>
                      <a:pt x="82683" y="92702"/>
                    </a:cubicBezTo>
                    <a:lnTo>
                      <a:pt x="83897" y="92702"/>
                    </a:lnTo>
                    <a:cubicBezTo>
                      <a:pt x="83897" y="92702"/>
                      <a:pt x="83897" y="91083"/>
                      <a:pt x="83897" y="91083"/>
                    </a:cubicBezTo>
                    <a:close/>
                    <a:moveTo>
                      <a:pt x="81873" y="100394"/>
                    </a:moveTo>
                    <a:cubicBezTo>
                      <a:pt x="81873" y="100394"/>
                      <a:pt x="81873" y="99989"/>
                      <a:pt x="81873" y="99584"/>
                    </a:cubicBezTo>
                    <a:cubicBezTo>
                      <a:pt x="81873" y="99179"/>
                      <a:pt x="80659" y="97560"/>
                      <a:pt x="80254" y="97155"/>
                    </a:cubicBezTo>
                    <a:cubicBezTo>
                      <a:pt x="79849" y="96750"/>
                      <a:pt x="78230" y="94726"/>
                      <a:pt x="77825" y="94321"/>
                    </a:cubicBezTo>
                    <a:cubicBezTo>
                      <a:pt x="77420" y="93917"/>
                      <a:pt x="76206" y="93917"/>
                      <a:pt x="75396" y="94321"/>
                    </a:cubicBezTo>
                    <a:cubicBezTo>
                      <a:pt x="74182" y="95131"/>
                      <a:pt x="74182" y="96345"/>
                      <a:pt x="74182" y="97560"/>
                    </a:cubicBezTo>
                    <a:cubicBezTo>
                      <a:pt x="74182" y="98774"/>
                      <a:pt x="74587" y="99179"/>
                      <a:pt x="74991" y="99989"/>
                    </a:cubicBezTo>
                    <a:cubicBezTo>
                      <a:pt x="75396" y="100798"/>
                      <a:pt x="74991" y="102013"/>
                      <a:pt x="75801" y="102418"/>
                    </a:cubicBezTo>
                    <a:lnTo>
                      <a:pt x="81469" y="100394"/>
                    </a:lnTo>
                    <a:close/>
                    <a:moveTo>
                      <a:pt x="68919" y="98370"/>
                    </a:moveTo>
                    <a:lnTo>
                      <a:pt x="68919" y="97155"/>
                    </a:lnTo>
                    <a:cubicBezTo>
                      <a:pt x="68515" y="95941"/>
                      <a:pt x="67705" y="96750"/>
                      <a:pt x="67705" y="97965"/>
                    </a:cubicBezTo>
                    <a:lnTo>
                      <a:pt x="67705" y="97965"/>
                    </a:lnTo>
                    <a:cubicBezTo>
                      <a:pt x="67705" y="97965"/>
                      <a:pt x="68515" y="98370"/>
                      <a:pt x="68515" y="98370"/>
                    </a:cubicBezTo>
                    <a:close/>
                    <a:moveTo>
                      <a:pt x="201698" y="104037"/>
                    </a:moveTo>
                    <a:lnTo>
                      <a:pt x="194411" y="104037"/>
                    </a:lnTo>
                    <a:lnTo>
                      <a:pt x="194411" y="102418"/>
                    </a:lnTo>
                    <a:cubicBezTo>
                      <a:pt x="193602" y="102418"/>
                      <a:pt x="192792" y="102418"/>
                      <a:pt x="191982" y="102418"/>
                    </a:cubicBezTo>
                    <a:cubicBezTo>
                      <a:pt x="191173" y="102418"/>
                      <a:pt x="191578" y="102418"/>
                      <a:pt x="191173" y="102418"/>
                    </a:cubicBezTo>
                    <a:cubicBezTo>
                      <a:pt x="189554" y="102418"/>
                      <a:pt x="187934" y="102418"/>
                      <a:pt x="186720" y="102418"/>
                    </a:cubicBezTo>
                    <a:lnTo>
                      <a:pt x="186720" y="100798"/>
                    </a:lnTo>
                    <a:cubicBezTo>
                      <a:pt x="186720" y="100798"/>
                      <a:pt x="185910" y="100798"/>
                      <a:pt x="185505" y="100798"/>
                    </a:cubicBezTo>
                    <a:cubicBezTo>
                      <a:pt x="184291" y="100798"/>
                      <a:pt x="182672" y="100798"/>
                      <a:pt x="181457" y="100798"/>
                    </a:cubicBezTo>
                    <a:cubicBezTo>
                      <a:pt x="180243" y="100798"/>
                      <a:pt x="180243" y="101203"/>
                      <a:pt x="179433" y="101203"/>
                    </a:cubicBezTo>
                    <a:cubicBezTo>
                      <a:pt x="179433" y="98370"/>
                      <a:pt x="178624" y="99584"/>
                      <a:pt x="177004" y="99989"/>
                    </a:cubicBezTo>
                    <a:cubicBezTo>
                      <a:pt x="175385" y="100394"/>
                      <a:pt x="172956" y="100798"/>
                      <a:pt x="171337" y="101203"/>
                    </a:cubicBezTo>
                    <a:cubicBezTo>
                      <a:pt x="171337" y="100394"/>
                      <a:pt x="171742" y="99989"/>
                      <a:pt x="172146" y="99584"/>
                    </a:cubicBezTo>
                    <a:lnTo>
                      <a:pt x="171337" y="99584"/>
                    </a:lnTo>
                    <a:cubicBezTo>
                      <a:pt x="171337" y="99584"/>
                      <a:pt x="165670" y="101203"/>
                      <a:pt x="165670" y="101203"/>
                    </a:cubicBezTo>
                    <a:cubicBezTo>
                      <a:pt x="164860" y="100798"/>
                      <a:pt x="165670" y="99989"/>
                      <a:pt x="165670" y="99179"/>
                    </a:cubicBezTo>
                    <a:cubicBezTo>
                      <a:pt x="165670" y="99179"/>
                      <a:pt x="163241" y="99989"/>
                      <a:pt x="162431" y="99989"/>
                    </a:cubicBezTo>
                    <a:cubicBezTo>
                      <a:pt x="161621" y="99989"/>
                      <a:pt x="161217" y="100798"/>
                      <a:pt x="160407" y="100798"/>
                    </a:cubicBezTo>
                    <a:cubicBezTo>
                      <a:pt x="159597" y="100798"/>
                      <a:pt x="159193" y="100798"/>
                      <a:pt x="158788" y="101608"/>
                    </a:cubicBezTo>
                    <a:lnTo>
                      <a:pt x="158383" y="101608"/>
                    </a:lnTo>
                    <a:cubicBezTo>
                      <a:pt x="158383" y="101608"/>
                      <a:pt x="157573" y="100394"/>
                      <a:pt x="157573" y="100394"/>
                    </a:cubicBezTo>
                    <a:cubicBezTo>
                      <a:pt x="157573" y="100394"/>
                      <a:pt x="153930" y="102418"/>
                      <a:pt x="153120" y="102418"/>
                    </a:cubicBezTo>
                    <a:cubicBezTo>
                      <a:pt x="152311" y="102822"/>
                      <a:pt x="151906" y="103632"/>
                      <a:pt x="150691" y="103632"/>
                    </a:cubicBezTo>
                    <a:cubicBezTo>
                      <a:pt x="150691" y="103632"/>
                      <a:pt x="150691" y="102013"/>
                      <a:pt x="150691" y="102418"/>
                    </a:cubicBezTo>
                    <a:lnTo>
                      <a:pt x="145834" y="106061"/>
                    </a:lnTo>
                    <a:lnTo>
                      <a:pt x="145024" y="106061"/>
                    </a:lnTo>
                    <a:cubicBezTo>
                      <a:pt x="145024" y="106061"/>
                      <a:pt x="145024" y="103632"/>
                      <a:pt x="145024" y="103632"/>
                    </a:cubicBezTo>
                    <a:cubicBezTo>
                      <a:pt x="144215" y="103632"/>
                      <a:pt x="143810" y="104037"/>
                      <a:pt x="143405" y="104442"/>
                    </a:cubicBezTo>
                    <a:cubicBezTo>
                      <a:pt x="143000" y="104846"/>
                      <a:pt x="143000" y="104442"/>
                      <a:pt x="142595" y="104442"/>
                    </a:cubicBezTo>
                    <a:cubicBezTo>
                      <a:pt x="141381" y="105251"/>
                      <a:pt x="139761" y="107275"/>
                      <a:pt x="139761" y="104442"/>
                    </a:cubicBezTo>
                    <a:cubicBezTo>
                      <a:pt x="139761" y="104442"/>
                      <a:pt x="138547" y="104442"/>
                      <a:pt x="138547" y="104442"/>
                    </a:cubicBezTo>
                    <a:cubicBezTo>
                      <a:pt x="138547" y="104442"/>
                      <a:pt x="138547" y="104442"/>
                      <a:pt x="138547" y="104846"/>
                    </a:cubicBezTo>
                    <a:cubicBezTo>
                      <a:pt x="138547" y="104846"/>
                      <a:pt x="137737" y="105251"/>
                      <a:pt x="137333" y="105656"/>
                    </a:cubicBezTo>
                    <a:cubicBezTo>
                      <a:pt x="136523" y="106466"/>
                      <a:pt x="135713" y="107680"/>
                      <a:pt x="134904" y="106870"/>
                    </a:cubicBezTo>
                    <a:lnTo>
                      <a:pt x="134904" y="106870"/>
                    </a:lnTo>
                    <a:cubicBezTo>
                      <a:pt x="132880" y="106466"/>
                      <a:pt x="132475" y="108085"/>
                      <a:pt x="132070" y="109299"/>
                    </a:cubicBezTo>
                    <a:lnTo>
                      <a:pt x="130856" y="109299"/>
                    </a:lnTo>
                    <a:cubicBezTo>
                      <a:pt x="129236" y="110919"/>
                      <a:pt x="130856" y="112538"/>
                      <a:pt x="132070" y="113752"/>
                    </a:cubicBezTo>
                    <a:cubicBezTo>
                      <a:pt x="131261" y="116586"/>
                      <a:pt x="132880" y="115372"/>
                      <a:pt x="134094" y="115776"/>
                    </a:cubicBezTo>
                    <a:cubicBezTo>
                      <a:pt x="135309" y="116181"/>
                      <a:pt x="134904" y="116586"/>
                      <a:pt x="135309" y="116586"/>
                    </a:cubicBezTo>
                    <a:cubicBezTo>
                      <a:pt x="136523" y="116586"/>
                      <a:pt x="137737" y="115776"/>
                      <a:pt x="138952" y="115372"/>
                    </a:cubicBezTo>
                    <a:cubicBezTo>
                      <a:pt x="161621" y="105251"/>
                      <a:pt x="189554" y="104846"/>
                      <a:pt x="212628" y="114157"/>
                    </a:cubicBezTo>
                    <a:lnTo>
                      <a:pt x="217890" y="116586"/>
                    </a:lnTo>
                    <a:cubicBezTo>
                      <a:pt x="219105" y="115776"/>
                      <a:pt x="220319" y="115372"/>
                      <a:pt x="221939" y="115372"/>
                    </a:cubicBezTo>
                    <a:cubicBezTo>
                      <a:pt x="221939" y="114157"/>
                      <a:pt x="220724" y="114157"/>
                      <a:pt x="220724" y="112943"/>
                    </a:cubicBezTo>
                    <a:cubicBezTo>
                      <a:pt x="221534" y="112943"/>
                      <a:pt x="222748" y="112943"/>
                      <a:pt x="223153" y="112133"/>
                    </a:cubicBezTo>
                    <a:cubicBezTo>
                      <a:pt x="223153" y="110919"/>
                      <a:pt x="222343" y="110109"/>
                      <a:pt x="221939" y="109299"/>
                    </a:cubicBezTo>
                    <a:cubicBezTo>
                      <a:pt x="221534" y="108490"/>
                      <a:pt x="221939" y="108490"/>
                      <a:pt x="221939" y="108085"/>
                    </a:cubicBezTo>
                    <a:cubicBezTo>
                      <a:pt x="221939" y="106466"/>
                      <a:pt x="219510" y="105656"/>
                      <a:pt x="218295" y="105251"/>
                    </a:cubicBezTo>
                    <a:cubicBezTo>
                      <a:pt x="217081" y="104846"/>
                      <a:pt x="217081" y="104846"/>
                      <a:pt x="216271" y="104442"/>
                    </a:cubicBezTo>
                    <a:cubicBezTo>
                      <a:pt x="215057" y="104442"/>
                      <a:pt x="213033" y="104442"/>
                      <a:pt x="211818" y="104037"/>
                    </a:cubicBezTo>
                    <a:cubicBezTo>
                      <a:pt x="210604" y="103632"/>
                      <a:pt x="209794" y="104037"/>
                      <a:pt x="209794" y="103227"/>
                    </a:cubicBezTo>
                    <a:cubicBezTo>
                      <a:pt x="209794" y="102418"/>
                      <a:pt x="210604" y="102418"/>
                      <a:pt x="210199" y="102013"/>
                    </a:cubicBezTo>
                    <a:cubicBezTo>
                      <a:pt x="208580" y="102013"/>
                      <a:pt x="206556" y="102013"/>
                      <a:pt x="204936" y="102013"/>
                    </a:cubicBezTo>
                    <a:cubicBezTo>
                      <a:pt x="203317" y="102013"/>
                      <a:pt x="202507" y="102822"/>
                      <a:pt x="202507" y="102013"/>
                    </a:cubicBezTo>
                    <a:lnTo>
                      <a:pt x="202507" y="100798"/>
                    </a:lnTo>
                    <a:close/>
                    <a:moveTo>
                      <a:pt x="105352" y="109299"/>
                    </a:moveTo>
                    <a:cubicBezTo>
                      <a:pt x="105352" y="108895"/>
                      <a:pt x="105352" y="108490"/>
                      <a:pt x="105352" y="108085"/>
                    </a:cubicBezTo>
                    <a:cubicBezTo>
                      <a:pt x="105352" y="107680"/>
                      <a:pt x="104138" y="106061"/>
                      <a:pt x="103733" y="106061"/>
                    </a:cubicBezTo>
                    <a:cubicBezTo>
                      <a:pt x="101304" y="104442"/>
                      <a:pt x="98471" y="104037"/>
                      <a:pt x="95637" y="102822"/>
                    </a:cubicBezTo>
                    <a:cubicBezTo>
                      <a:pt x="92803" y="101608"/>
                      <a:pt x="91184" y="99584"/>
                      <a:pt x="91589" y="102822"/>
                    </a:cubicBezTo>
                    <a:cubicBezTo>
                      <a:pt x="92399" y="108895"/>
                      <a:pt x="100090" y="111728"/>
                      <a:pt x="104543" y="114562"/>
                    </a:cubicBezTo>
                    <a:cubicBezTo>
                      <a:pt x="108996" y="117396"/>
                      <a:pt x="106567" y="115776"/>
                      <a:pt x="106972" y="116181"/>
                    </a:cubicBezTo>
                    <a:cubicBezTo>
                      <a:pt x="107376" y="116586"/>
                      <a:pt x="107376" y="116181"/>
                      <a:pt x="107781" y="116181"/>
                    </a:cubicBezTo>
                    <a:cubicBezTo>
                      <a:pt x="107781" y="114967"/>
                      <a:pt x="107376" y="113348"/>
                      <a:pt x="106162" y="112943"/>
                    </a:cubicBezTo>
                    <a:cubicBezTo>
                      <a:pt x="104138" y="110919"/>
                      <a:pt x="101304" y="110514"/>
                      <a:pt x="98876" y="108895"/>
                    </a:cubicBezTo>
                    <a:cubicBezTo>
                      <a:pt x="96447" y="107275"/>
                      <a:pt x="98066" y="107275"/>
                      <a:pt x="96851" y="107275"/>
                    </a:cubicBezTo>
                    <a:cubicBezTo>
                      <a:pt x="96851" y="106466"/>
                      <a:pt x="96851" y="106870"/>
                      <a:pt x="97661" y="106870"/>
                    </a:cubicBezTo>
                    <a:cubicBezTo>
                      <a:pt x="99685" y="107275"/>
                      <a:pt x="102519" y="108895"/>
                      <a:pt x="104543" y="109704"/>
                    </a:cubicBezTo>
                    <a:cubicBezTo>
                      <a:pt x="106567" y="110514"/>
                      <a:pt x="104948" y="109704"/>
                      <a:pt x="105352" y="109704"/>
                    </a:cubicBezTo>
                    <a:close/>
                    <a:moveTo>
                      <a:pt x="50703" y="205240"/>
                    </a:moveTo>
                    <a:cubicBezTo>
                      <a:pt x="49893" y="205240"/>
                      <a:pt x="47060" y="205240"/>
                      <a:pt x="45845" y="205240"/>
                    </a:cubicBezTo>
                    <a:cubicBezTo>
                      <a:pt x="44631" y="205240"/>
                      <a:pt x="45440" y="205645"/>
                      <a:pt x="45845" y="206050"/>
                    </a:cubicBezTo>
                    <a:cubicBezTo>
                      <a:pt x="46655" y="207264"/>
                      <a:pt x="47869" y="207669"/>
                      <a:pt x="49084" y="208074"/>
                    </a:cubicBezTo>
                    <a:cubicBezTo>
                      <a:pt x="50298" y="208479"/>
                      <a:pt x="49893" y="208479"/>
                      <a:pt x="49084" y="209288"/>
                    </a:cubicBezTo>
                    <a:cubicBezTo>
                      <a:pt x="47060" y="211717"/>
                      <a:pt x="44631" y="213336"/>
                      <a:pt x="44631" y="216980"/>
                    </a:cubicBezTo>
                    <a:cubicBezTo>
                      <a:pt x="44631" y="220623"/>
                      <a:pt x="44631" y="217789"/>
                      <a:pt x="44631" y="217789"/>
                    </a:cubicBezTo>
                    <a:cubicBezTo>
                      <a:pt x="44631" y="216980"/>
                      <a:pt x="46250" y="216170"/>
                      <a:pt x="46655" y="215765"/>
                    </a:cubicBezTo>
                    <a:cubicBezTo>
                      <a:pt x="47060" y="215360"/>
                      <a:pt x="47464" y="214146"/>
                      <a:pt x="48274" y="213741"/>
                    </a:cubicBezTo>
                    <a:lnTo>
                      <a:pt x="49084" y="213741"/>
                    </a:lnTo>
                    <a:cubicBezTo>
                      <a:pt x="49084" y="213741"/>
                      <a:pt x="48274" y="215765"/>
                      <a:pt x="48274" y="216170"/>
                    </a:cubicBezTo>
                    <a:cubicBezTo>
                      <a:pt x="47464" y="217384"/>
                      <a:pt x="46250" y="219408"/>
                      <a:pt x="45845" y="220623"/>
                    </a:cubicBezTo>
                    <a:cubicBezTo>
                      <a:pt x="45440" y="221837"/>
                      <a:pt x="45845" y="223052"/>
                      <a:pt x="46655" y="222647"/>
                    </a:cubicBezTo>
                    <a:cubicBezTo>
                      <a:pt x="46655" y="221837"/>
                      <a:pt x="47060" y="221028"/>
                      <a:pt x="47464" y="220623"/>
                    </a:cubicBezTo>
                    <a:cubicBezTo>
                      <a:pt x="49488" y="217384"/>
                      <a:pt x="51917" y="213741"/>
                      <a:pt x="53536" y="210098"/>
                    </a:cubicBezTo>
                    <a:cubicBezTo>
                      <a:pt x="55156" y="206455"/>
                      <a:pt x="54346" y="208074"/>
                      <a:pt x="54346" y="207669"/>
                    </a:cubicBezTo>
                    <a:cubicBezTo>
                      <a:pt x="54346" y="207669"/>
                      <a:pt x="53132" y="206050"/>
                      <a:pt x="53536" y="205645"/>
                    </a:cubicBezTo>
                    <a:cubicBezTo>
                      <a:pt x="53941" y="205240"/>
                      <a:pt x="54346" y="205645"/>
                      <a:pt x="55156" y="205645"/>
                    </a:cubicBezTo>
                    <a:cubicBezTo>
                      <a:pt x="55965" y="205645"/>
                      <a:pt x="56775" y="205645"/>
                      <a:pt x="57585" y="205645"/>
                    </a:cubicBezTo>
                    <a:cubicBezTo>
                      <a:pt x="58799" y="205240"/>
                      <a:pt x="59609" y="203621"/>
                      <a:pt x="59204" y="202406"/>
                    </a:cubicBezTo>
                    <a:cubicBezTo>
                      <a:pt x="58799" y="201192"/>
                      <a:pt x="58394" y="200382"/>
                      <a:pt x="58394" y="199573"/>
                    </a:cubicBezTo>
                    <a:cubicBezTo>
                      <a:pt x="58394" y="197549"/>
                      <a:pt x="58394" y="195120"/>
                      <a:pt x="57990" y="193500"/>
                    </a:cubicBezTo>
                    <a:cubicBezTo>
                      <a:pt x="57585" y="191881"/>
                      <a:pt x="57180" y="191881"/>
                      <a:pt x="57180" y="191476"/>
                    </a:cubicBezTo>
                    <a:cubicBezTo>
                      <a:pt x="55965" y="188238"/>
                      <a:pt x="54751" y="185809"/>
                      <a:pt x="52727" y="182975"/>
                    </a:cubicBezTo>
                    <a:cubicBezTo>
                      <a:pt x="50703" y="180142"/>
                      <a:pt x="51108" y="182166"/>
                      <a:pt x="52322" y="180546"/>
                    </a:cubicBezTo>
                    <a:cubicBezTo>
                      <a:pt x="53536" y="178927"/>
                      <a:pt x="55156" y="176498"/>
                      <a:pt x="56775" y="174879"/>
                    </a:cubicBezTo>
                    <a:cubicBezTo>
                      <a:pt x="58394" y="173260"/>
                      <a:pt x="57585" y="174070"/>
                      <a:pt x="57585" y="174070"/>
                    </a:cubicBezTo>
                    <a:cubicBezTo>
                      <a:pt x="57585" y="174070"/>
                      <a:pt x="58799" y="173260"/>
                      <a:pt x="59204" y="173260"/>
                    </a:cubicBezTo>
                    <a:cubicBezTo>
                      <a:pt x="58394" y="176094"/>
                      <a:pt x="54751" y="178927"/>
                      <a:pt x="55156" y="182166"/>
                    </a:cubicBezTo>
                    <a:cubicBezTo>
                      <a:pt x="55561" y="185404"/>
                      <a:pt x="56775" y="184595"/>
                      <a:pt x="57180" y="185404"/>
                    </a:cubicBezTo>
                    <a:cubicBezTo>
                      <a:pt x="57585" y="186214"/>
                      <a:pt x="57180" y="187023"/>
                      <a:pt x="57990" y="187833"/>
                    </a:cubicBezTo>
                    <a:lnTo>
                      <a:pt x="58799" y="187833"/>
                    </a:lnTo>
                    <a:cubicBezTo>
                      <a:pt x="58799" y="187023"/>
                      <a:pt x="60418" y="185404"/>
                      <a:pt x="60418" y="184595"/>
                    </a:cubicBezTo>
                    <a:cubicBezTo>
                      <a:pt x="60418" y="183785"/>
                      <a:pt x="59204" y="184190"/>
                      <a:pt x="58394" y="183785"/>
                    </a:cubicBezTo>
                    <a:cubicBezTo>
                      <a:pt x="57585" y="183380"/>
                      <a:pt x="57585" y="181761"/>
                      <a:pt x="57585" y="180951"/>
                    </a:cubicBezTo>
                    <a:cubicBezTo>
                      <a:pt x="58394" y="178118"/>
                      <a:pt x="62038" y="172855"/>
                      <a:pt x="64466" y="171236"/>
                    </a:cubicBezTo>
                    <a:cubicBezTo>
                      <a:pt x="66895" y="169616"/>
                      <a:pt x="70134" y="169212"/>
                      <a:pt x="72967" y="168807"/>
                    </a:cubicBezTo>
                    <a:cubicBezTo>
                      <a:pt x="75801" y="168402"/>
                      <a:pt x="74587" y="168807"/>
                      <a:pt x="75396" y="168807"/>
                    </a:cubicBezTo>
                    <a:cubicBezTo>
                      <a:pt x="76206" y="168807"/>
                      <a:pt x="79040" y="167997"/>
                      <a:pt x="79849" y="167188"/>
                    </a:cubicBezTo>
                    <a:cubicBezTo>
                      <a:pt x="80659" y="166378"/>
                      <a:pt x="84707" y="164354"/>
                      <a:pt x="84707" y="163949"/>
                    </a:cubicBezTo>
                    <a:cubicBezTo>
                      <a:pt x="83088" y="161520"/>
                      <a:pt x="83493" y="158282"/>
                      <a:pt x="84707" y="155448"/>
                    </a:cubicBezTo>
                    <a:cubicBezTo>
                      <a:pt x="84302" y="154638"/>
                      <a:pt x="83088" y="153829"/>
                      <a:pt x="82683" y="153019"/>
                    </a:cubicBezTo>
                    <a:cubicBezTo>
                      <a:pt x="82278" y="150995"/>
                      <a:pt x="83897" y="148566"/>
                      <a:pt x="80254" y="148971"/>
                    </a:cubicBezTo>
                    <a:cubicBezTo>
                      <a:pt x="79040" y="150185"/>
                      <a:pt x="79445" y="151400"/>
                      <a:pt x="80254" y="152614"/>
                    </a:cubicBezTo>
                    <a:cubicBezTo>
                      <a:pt x="81064" y="153829"/>
                      <a:pt x="83088" y="155853"/>
                      <a:pt x="82683" y="156662"/>
                    </a:cubicBezTo>
                    <a:cubicBezTo>
                      <a:pt x="81064" y="156662"/>
                      <a:pt x="79849" y="155448"/>
                      <a:pt x="78635" y="154234"/>
                    </a:cubicBezTo>
                    <a:cubicBezTo>
                      <a:pt x="77420" y="153019"/>
                      <a:pt x="78635" y="153829"/>
                      <a:pt x="78635" y="153424"/>
                    </a:cubicBezTo>
                    <a:cubicBezTo>
                      <a:pt x="78635" y="153019"/>
                      <a:pt x="77825" y="153424"/>
                      <a:pt x="78230" y="153019"/>
                    </a:cubicBezTo>
                    <a:cubicBezTo>
                      <a:pt x="77420" y="153019"/>
                      <a:pt x="76611" y="153829"/>
                      <a:pt x="76611" y="155043"/>
                    </a:cubicBezTo>
                    <a:cubicBezTo>
                      <a:pt x="76611" y="156258"/>
                      <a:pt x="78230" y="157877"/>
                      <a:pt x="78635" y="158686"/>
                    </a:cubicBezTo>
                    <a:cubicBezTo>
                      <a:pt x="79040" y="159496"/>
                      <a:pt x="79849" y="159496"/>
                      <a:pt x="79849" y="160710"/>
                    </a:cubicBezTo>
                    <a:cubicBezTo>
                      <a:pt x="79445" y="160710"/>
                      <a:pt x="79040" y="160710"/>
                      <a:pt x="78230" y="160710"/>
                    </a:cubicBezTo>
                    <a:cubicBezTo>
                      <a:pt x="77016" y="160710"/>
                      <a:pt x="74991" y="157877"/>
                      <a:pt x="74991" y="156662"/>
                    </a:cubicBezTo>
                    <a:cubicBezTo>
                      <a:pt x="73777" y="156662"/>
                      <a:pt x="72967" y="157472"/>
                      <a:pt x="73372" y="158686"/>
                    </a:cubicBezTo>
                    <a:cubicBezTo>
                      <a:pt x="73777" y="159901"/>
                      <a:pt x="74587" y="161925"/>
                      <a:pt x="75801" y="163140"/>
                    </a:cubicBezTo>
                    <a:lnTo>
                      <a:pt x="75801" y="163949"/>
                    </a:lnTo>
                    <a:cubicBezTo>
                      <a:pt x="72967" y="163949"/>
                      <a:pt x="72158" y="161520"/>
                      <a:pt x="71348" y="159901"/>
                    </a:cubicBezTo>
                    <a:cubicBezTo>
                      <a:pt x="70539" y="158282"/>
                      <a:pt x="70134" y="159496"/>
                      <a:pt x="69729" y="159901"/>
                    </a:cubicBezTo>
                    <a:cubicBezTo>
                      <a:pt x="69729" y="161520"/>
                      <a:pt x="70134" y="163544"/>
                      <a:pt x="71348" y="164759"/>
                    </a:cubicBezTo>
                    <a:cubicBezTo>
                      <a:pt x="70539" y="165973"/>
                      <a:pt x="68515" y="164354"/>
                      <a:pt x="68110" y="163544"/>
                    </a:cubicBezTo>
                    <a:cubicBezTo>
                      <a:pt x="67705" y="162735"/>
                      <a:pt x="67300" y="161115"/>
                      <a:pt x="67300" y="161115"/>
                    </a:cubicBezTo>
                    <a:cubicBezTo>
                      <a:pt x="66895" y="161115"/>
                      <a:pt x="64871" y="161115"/>
                      <a:pt x="64871" y="161925"/>
                    </a:cubicBezTo>
                    <a:lnTo>
                      <a:pt x="66086" y="165164"/>
                    </a:lnTo>
                    <a:lnTo>
                      <a:pt x="65276" y="165164"/>
                    </a:lnTo>
                    <a:cubicBezTo>
                      <a:pt x="63657" y="165164"/>
                      <a:pt x="62847" y="163544"/>
                      <a:pt x="62442" y="161925"/>
                    </a:cubicBezTo>
                    <a:lnTo>
                      <a:pt x="60823" y="161925"/>
                    </a:lnTo>
                    <a:cubicBezTo>
                      <a:pt x="60823" y="161925"/>
                      <a:pt x="60418" y="161115"/>
                      <a:pt x="60418" y="161115"/>
                    </a:cubicBezTo>
                    <a:lnTo>
                      <a:pt x="63252" y="161115"/>
                    </a:lnTo>
                    <a:cubicBezTo>
                      <a:pt x="67300" y="159496"/>
                      <a:pt x="71348" y="157472"/>
                      <a:pt x="74587" y="154638"/>
                    </a:cubicBezTo>
                    <a:cubicBezTo>
                      <a:pt x="77825" y="151805"/>
                      <a:pt x="78230" y="150995"/>
                      <a:pt x="78230" y="150185"/>
                    </a:cubicBezTo>
                    <a:cubicBezTo>
                      <a:pt x="78230" y="149376"/>
                      <a:pt x="78230" y="149376"/>
                      <a:pt x="78230" y="148566"/>
                    </a:cubicBezTo>
                    <a:cubicBezTo>
                      <a:pt x="78230" y="148566"/>
                      <a:pt x="79445" y="147757"/>
                      <a:pt x="79445" y="147757"/>
                    </a:cubicBezTo>
                    <a:cubicBezTo>
                      <a:pt x="80254" y="147757"/>
                      <a:pt x="83088" y="147757"/>
                      <a:pt x="83897" y="147757"/>
                    </a:cubicBezTo>
                    <a:cubicBezTo>
                      <a:pt x="84707" y="147757"/>
                      <a:pt x="85112" y="148566"/>
                      <a:pt x="85112" y="148566"/>
                    </a:cubicBezTo>
                    <a:cubicBezTo>
                      <a:pt x="85921" y="149376"/>
                      <a:pt x="84707" y="150995"/>
                      <a:pt x="85112" y="152210"/>
                    </a:cubicBezTo>
                    <a:cubicBezTo>
                      <a:pt x="85517" y="153424"/>
                      <a:pt x="85921" y="153829"/>
                      <a:pt x="86326" y="153829"/>
                    </a:cubicBezTo>
                    <a:cubicBezTo>
                      <a:pt x="86731" y="154234"/>
                      <a:pt x="87541" y="154234"/>
                      <a:pt x="87541" y="154638"/>
                    </a:cubicBezTo>
                    <a:cubicBezTo>
                      <a:pt x="87946" y="155043"/>
                      <a:pt x="87541" y="155448"/>
                      <a:pt x="87541" y="156258"/>
                    </a:cubicBezTo>
                    <a:cubicBezTo>
                      <a:pt x="87541" y="157472"/>
                      <a:pt x="86326" y="159901"/>
                      <a:pt x="86326" y="160710"/>
                    </a:cubicBezTo>
                    <a:cubicBezTo>
                      <a:pt x="86326" y="161520"/>
                      <a:pt x="86731" y="162735"/>
                      <a:pt x="87541" y="162330"/>
                    </a:cubicBezTo>
                    <a:cubicBezTo>
                      <a:pt x="88350" y="161925"/>
                      <a:pt x="88755" y="159901"/>
                      <a:pt x="89160" y="159091"/>
                    </a:cubicBezTo>
                    <a:cubicBezTo>
                      <a:pt x="89565" y="158282"/>
                      <a:pt x="89160" y="158686"/>
                      <a:pt x="89970" y="158686"/>
                    </a:cubicBezTo>
                    <a:cubicBezTo>
                      <a:pt x="89970" y="160710"/>
                      <a:pt x="89565" y="162735"/>
                      <a:pt x="89160" y="164759"/>
                    </a:cubicBezTo>
                    <a:lnTo>
                      <a:pt x="89970" y="165973"/>
                    </a:lnTo>
                    <a:lnTo>
                      <a:pt x="90779" y="165973"/>
                    </a:lnTo>
                    <a:cubicBezTo>
                      <a:pt x="90779" y="165973"/>
                      <a:pt x="91589" y="163949"/>
                      <a:pt x="91589" y="163949"/>
                    </a:cubicBezTo>
                    <a:cubicBezTo>
                      <a:pt x="91589" y="163140"/>
                      <a:pt x="92803" y="162330"/>
                      <a:pt x="92803" y="161520"/>
                    </a:cubicBezTo>
                    <a:cubicBezTo>
                      <a:pt x="92803" y="160710"/>
                      <a:pt x="92803" y="160306"/>
                      <a:pt x="93613" y="160306"/>
                    </a:cubicBezTo>
                    <a:cubicBezTo>
                      <a:pt x="94423" y="160306"/>
                      <a:pt x="95637" y="161520"/>
                      <a:pt x="95637" y="162330"/>
                    </a:cubicBezTo>
                    <a:cubicBezTo>
                      <a:pt x="95637" y="164759"/>
                      <a:pt x="95637" y="167592"/>
                      <a:pt x="95637" y="170021"/>
                    </a:cubicBezTo>
                    <a:cubicBezTo>
                      <a:pt x="95637" y="172450"/>
                      <a:pt x="96447" y="171236"/>
                      <a:pt x="96851" y="172045"/>
                    </a:cubicBezTo>
                    <a:cubicBezTo>
                      <a:pt x="98066" y="172045"/>
                      <a:pt x="97661" y="170426"/>
                      <a:pt x="98066" y="169616"/>
                    </a:cubicBezTo>
                    <a:cubicBezTo>
                      <a:pt x="98471" y="168807"/>
                      <a:pt x="98066" y="168402"/>
                      <a:pt x="98471" y="167592"/>
                    </a:cubicBezTo>
                    <a:cubicBezTo>
                      <a:pt x="98876" y="166783"/>
                      <a:pt x="98471" y="167188"/>
                      <a:pt x="98876" y="167592"/>
                    </a:cubicBezTo>
                    <a:cubicBezTo>
                      <a:pt x="99685" y="169212"/>
                      <a:pt x="98876" y="171640"/>
                      <a:pt x="99685" y="173260"/>
                    </a:cubicBezTo>
                    <a:cubicBezTo>
                      <a:pt x="100495" y="174879"/>
                      <a:pt x="100900" y="175284"/>
                      <a:pt x="100900" y="175689"/>
                    </a:cubicBezTo>
                    <a:cubicBezTo>
                      <a:pt x="100900" y="176094"/>
                      <a:pt x="102114" y="176498"/>
                      <a:pt x="102114" y="176498"/>
                    </a:cubicBezTo>
                    <a:cubicBezTo>
                      <a:pt x="102114" y="176498"/>
                      <a:pt x="102519" y="176498"/>
                      <a:pt x="102924" y="176498"/>
                    </a:cubicBezTo>
                    <a:cubicBezTo>
                      <a:pt x="102924" y="176094"/>
                      <a:pt x="102924" y="175689"/>
                      <a:pt x="102924" y="175284"/>
                    </a:cubicBezTo>
                    <a:cubicBezTo>
                      <a:pt x="102924" y="174070"/>
                      <a:pt x="102924" y="172855"/>
                      <a:pt x="102519" y="171236"/>
                    </a:cubicBezTo>
                    <a:cubicBezTo>
                      <a:pt x="102114" y="169616"/>
                      <a:pt x="101709" y="168807"/>
                      <a:pt x="102114" y="167592"/>
                    </a:cubicBezTo>
                    <a:cubicBezTo>
                      <a:pt x="104138" y="167592"/>
                      <a:pt x="104948" y="169616"/>
                      <a:pt x="105757" y="171236"/>
                    </a:cubicBezTo>
                    <a:cubicBezTo>
                      <a:pt x="106567" y="172855"/>
                      <a:pt x="105757" y="172855"/>
                      <a:pt x="106567" y="174070"/>
                    </a:cubicBezTo>
                    <a:cubicBezTo>
                      <a:pt x="107376" y="176094"/>
                      <a:pt x="108186" y="177308"/>
                      <a:pt x="110210" y="178118"/>
                    </a:cubicBezTo>
                    <a:cubicBezTo>
                      <a:pt x="110210" y="176903"/>
                      <a:pt x="110210" y="176094"/>
                      <a:pt x="110210" y="174879"/>
                    </a:cubicBezTo>
                    <a:cubicBezTo>
                      <a:pt x="110210" y="173665"/>
                      <a:pt x="110210" y="174070"/>
                      <a:pt x="110210" y="174070"/>
                    </a:cubicBezTo>
                    <a:cubicBezTo>
                      <a:pt x="111020" y="174070"/>
                      <a:pt x="111425" y="176094"/>
                      <a:pt x="111830" y="176903"/>
                    </a:cubicBezTo>
                    <a:cubicBezTo>
                      <a:pt x="112234" y="177713"/>
                      <a:pt x="113044" y="178522"/>
                      <a:pt x="113449" y="178927"/>
                    </a:cubicBezTo>
                    <a:cubicBezTo>
                      <a:pt x="113854" y="179332"/>
                      <a:pt x="115068" y="179332"/>
                      <a:pt x="115068" y="178927"/>
                    </a:cubicBezTo>
                    <a:cubicBezTo>
                      <a:pt x="115068" y="178522"/>
                      <a:pt x="113044" y="174070"/>
                      <a:pt x="113449" y="173665"/>
                    </a:cubicBezTo>
                    <a:cubicBezTo>
                      <a:pt x="114258" y="173665"/>
                      <a:pt x="114663" y="174474"/>
                      <a:pt x="115473" y="174879"/>
                    </a:cubicBezTo>
                    <a:cubicBezTo>
                      <a:pt x="116282" y="175284"/>
                      <a:pt x="116687" y="175689"/>
                      <a:pt x="116687" y="175689"/>
                    </a:cubicBezTo>
                    <a:cubicBezTo>
                      <a:pt x="117092" y="175689"/>
                      <a:pt x="119521" y="176498"/>
                      <a:pt x="119521" y="175689"/>
                    </a:cubicBezTo>
                    <a:cubicBezTo>
                      <a:pt x="119521" y="175284"/>
                      <a:pt x="119116" y="175284"/>
                      <a:pt x="119116" y="174474"/>
                    </a:cubicBezTo>
                    <a:cubicBezTo>
                      <a:pt x="119116" y="173665"/>
                      <a:pt x="119116" y="174070"/>
                      <a:pt x="119116" y="173665"/>
                    </a:cubicBezTo>
                    <a:cubicBezTo>
                      <a:pt x="119116" y="173260"/>
                      <a:pt x="119116" y="172855"/>
                      <a:pt x="119116" y="172855"/>
                    </a:cubicBezTo>
                    <a:cubicBezTo>
                      <a:pt x="119116" y="172855"/>
                      <a:pt x="119521" y="173260"/>
                      <a:pt x="119926" y="173665"/>
                    </a:cubicBezTo>
                    <a:cubicBezTo>
                      <a:pt x="120331" y="174474"/>
                      <a:pt x="120735" y="174879"/>
                      <a:pt x="121545" y="175689"/>
                    </a:cubicBezTo>
                    <a:cubicBezTo>
                      <a:pt x="122355" y="176498"/>
                      <a:pt x="123569" y="177713"/>
                      <a:pt x="124379" y="178118"/>
                    </a:cubicBezTo>
                    <a:cubicBezTo>
                      <a:pt x="125188" y="178522"/>
                      <a:pt x="125998" y="178118"/>
                      <a:pt x="126808" y="178522"/>
                    </a:cubicBezTo>
                    <a:cubicBezTo>
                      <a:pt x="126808" y="180142"/>
                      <a:pt x="128022" y="181761"/>
                      <a:pt x="129641" y="181761"/>
                    </a:cubicBezTo>
                    <a:cubicBezTo>
                      <a:pt x="131261" y="181761"/>
                      <a:pt x="131665" y="181761"/>
                      <a:pt x="132475" y="181761"/>
                    </a:cubicBezTo>
                    <a:lnTo>
                      <a:pt x="133285" y="184999"/>
                    </a:lnTo>
                    <a:cubicBezTo>
                      <a:pt x="133689" y="184999"/>
                      <a:pt x="134094" y="184190"/>
                      <a:pt x="134499" y="183785"/>
                    </a:cubicBezTo>
                    <a:cubicBezTo>
                      <a:pt x="134904" y="182166"/>
                      <a:pt x="135309" y="180951"/>
                      <a:pt x="134904" y="179332"/>
                    </a:cubicBezTo>
                    <a:cubicBezTo>
                      <a:pt x="134499" y="178522"/>
                      <a:pt x="134499" y="177713"/>
                      <a:pt x="134094" y="176903"/>
                    </a:cubicBezTo>
                    <a:cubicBezTo>
                      <a:pt x="133689" y="176094"/>
                      <a:pt x="132880" y="175689"/>
                      <a:pt x="132475" y="175284"/>
                    </a:cubicBezTo>
                    <a:cubicBezTo>
                      <a:pt x="130856" y="174070"/>
                      <a:pt x="129236" y="174474"/>
                      <a:pt x="127617" y="174474"/>
                    </a:cubicBezTo>
                    <a:cubicBezTo>
                      <a:pt x="125998" y="174474"/>
                      <a:pt x="125593" y="173665"/>
                      <a:pt x="124784" y="172855"/>
                    </a:cubicBezTo>
                    <a:cubicBezTo>
                      <a:pt x="123974" y="172045"/>
                      <a:pt x="124784" y="172855"/>
                      <a:pt x="124379" y="172855"/>
                    </a:cubicBezTo>
                    <a:cubicBezTo>
                      <a:pt x="123974" y="172855"/>
                      <a:pt x="123164" y="171236"/>
                      <a:pt x="123164" y="171236"/>
                    </a:cubicBezTo>
                    <a:cubicBezTo>
                      <a:pt x="123164" y="171236"/>
                      <a:pt x="123164" y="171236"/>
                      <a:pt x="123164" y="171236"/>
                    </a:cubicBezTo>
                    <a:cubicBezTo>
                      <a:pt x="124784" y="171236"/>
                      <a:pt x="126403" y="172855"/>
                      <a:pt x="128022" y="173260"/>
                    </a:cubicBezTo>
                    <a:cubicBezTo>
                      <a:pt x="129641" y="173665"/>
                      <a:pt x="130451" y="173260"/>
                      <a:pt x="131261" y="173260"/>
                    </a:cubicBezTo>
                    <a:cubicBezTo>
                      <a:pt x="132070" y="173260"/>
                      <a:pt x="133285" y="174879"/>
                      <a:pt x="134094" y="175284"/>
                    </a:cubicBezTo>
                    <a:cubicBezTo>
                      <a:pt x="134904" y="175689"/>
                      <a:pt x="134499" y="175284"/>
                      <a:pt x="134904" y="175284"/>
                    </a:cubicBezTo>
                    <a:cubicBezTo>
                      <a:pt x="135309" y="175284"/>
                      <a:pt x="136118" y="177713"/>
                      <a:pt x="136523" y="177713"/>
                    </a:cubicBezTo>
                    <a:cubicBezTo>
                      <a:pt x="136523" y="177713"/>
                      <a:pt x="136523" y="177308"/>
                      <a:pt x="136928" y="176903"/>
                    </a:cubicBezTo>
                    <a:cubicBezTo>
                      <a:pt x="138142" y="174474"/>
                      <a:pt x="136928" y="170831"/>
                      <a:pt x="134094" y="169212"/>
                    </a:cubicBezTo>
                    <a:cubicBezTo>
                      <a:pt x="131261" y="167592"/>
                      <a:pt x="132070" y="168402"/>
                      <a:pt x="131261" y="168807"/>
                    </a:cubicBezTo>
                    <a:cubicBezTo>
                      <a:pt x="130451" y="169212"/>
                      <a:pt x="130046" y="169212"/>
                      <a:pt x="129641" y="169212"/>
                    </a:cubicBezTo>
                    <a:cubicBezTo>
                      <a:pt x="128022" y="169212"/>
                      <a:pt x="125998" y="169212"/>
                      <a:pt x="124784" y="168807"/>
                    </a:cubicBezTo>
                    <a:cubicBezTo>
                      <a:pt x="123569" y="168402"/>
                      <a:pt x="123974" y="168402"/>
                      <a:pt x="123974" y="168402"/>
                    </a:cubicBezTo>
                    <a:cubicBezTo>
                      <a:pt x="123974" y="168402"/>
                      <a:pt x="123974" y="167592"/>
                      <a:pt x="123974" y="167592"/>
                    </a:cubicBezTo>
                    <a:cubicBezTo>
                      <a:pt x="123974" y="167592"/>
                      <a:pt x="123974" y="166783"/>
                      <a:pt x="124784" y="166783"/>
                    </a:cubicBezTo>
                    <a:cubicBezTo>
                      <a:pt x="126403" y="167592"/>
                      <a:pt x="128022" y="167997"/>
                      <a:pt x="129641" y="167592"/>
                    </a:cubicBezTo>
                    <a:cubicBezTo>
                      <a:pt x="131261" y="167188"/>
                      <a:pt x="131665" y="166378"/>
                      <a:pt x="132475" y="166378"/>
                    </a:cubicBezTo>
                    <a:lnTo>
                      <a:pt x="135309" y="167997"/>
                    </a:lnTo>
                    <a:cubicBezTo>
                      <a:pt x="135309" y="167997"/>
                      <a:pt x="134094" y="165973"/>
                      <a:pt x="134094" y="165568"/>
                    </a:cubicBezTo>
                    <a:cubicBezTo>
                      <a:pt x="133689" y="165164"/>
                      <a:pt x="132880" y="164759"/>
                      <a:pt x="132880" y="163949"/>
                    </a:cubicBezTo>
                    <a:cubicBezTo>
                      <a:pt x="132070" y="163949"/>
                      <a:pt x="131665" y="163140"/>
                      <a:pt x="131261" y="162735"/>
                    </a:cubicBezTo>
                    <a:cubicBezTo>
                      <a:pt x="130856" y="162330"/>
                      <a:pt x="129236" y="162735"/>
                      <a:pt x="128832" y="162735"/>
                    </a:cubicBezTo>
                    <a:cubicBezTo>
                      <a:pt x="128427" y="162735"/>
                      <a:pt x="126403" y="163949"/>
                      <a:pt x="125593" y="164354"/>
                    </a:cubicBezTo>
                    <a:cubicBezTo>
                      <a:pt x="124784" y="164759"/>
                      <a:pt x="123569" y="165164"/>
                      <a:pt x="122760" y="164759"/>
                    </a:cubicBezTo>
                    <a:cubicBezTo>
                      <a:pt x="120735" y="164354"/>
                      <a:pt x="118306" y="163544"/>
                      <a:pt x="116687" y="162330"/>
                    </a:cubicBezTo>
                    <a:cubicBezTo>
                      <a:pt x="113449" y="159901"/>
                      <a:pt x="110210" y="156662"/>
                      <a:pt x="107376" y="153829"/>
                    </a:cubicBezTo>
                    <a:cubicBezTo>
                      <a:pt x="104543" y="150995"/>
                      <a:pt x="104138" y="150185"/>
                      <a:pt x="102519" y="148161"/>
                    </a:cubicBezTo>
                    <a:cubicBezTo>
                      <a:pt x="100900" y="146137"/>
                      <a:pt x="102519" y="148161"/>
                      <a:pt x="102519" y="147757"/>
                    </a:cubicBezTo>
                    <a:lnTo>
                      <a:pt x="100900" y="147757"/>
                    </a:lnTo>
                    <a:cubicBezTo>
                      <a:pt x="100900" y="147757"/>
                      <a:pt x="100900" y="144113"/>
                      <a:pt x="100900" y="144113"/>
                    </a:cubicBezTo>
                    <a:cubicBezTo>
                      <a:pt x="100900" y="144113"/>
                      <a:pt x="100090" y="141280"/>
                      <a:pt x="99685" y="140875"/>
                    </a:cubicBezTo>
                    <a:cubicBezTo>
                      <a:pt x="98066" y="137231"/>
                      <a:pt x="92399" y="133588"/>
                      <a:pt x="88755" y="133183"/>
                    </a:cubicBezTo>
                    <a:cubicBezTo>
                      <a:pt x="85112" y="132779"/>
                      <a:pt x="87541" y="133183"/>
                      <a:pt x="86731" y="133183"/>
                    </a:cubicBezTo>
                    <a:lnTo>
                      <a:pt x="86731" y="132374"/>
                    </a:lnTo>
                    <a:cubicBezTo>
                      <a:pt x="87541" y="132374"/>
                      <a:pt x="88350" y="132374"/>
                      <a:pt x="88755" y="132374"/>
                    </a:cubicBezTo>
                    <a:cubicBezTo>
                      <a:pt x="94423" y="131969"/>
                      <a:pt x="100900" y="136422"/>
                      <a:pt x="102519" y="141685"/>
                    </a:cubicBezTo>
                    <a:cubicBezTo>
                      <a:pt x="104138" y="146947"/>
                      <a:pt x="102519" y="143709"/>
                      <a:pt x="102924" y="144518"/>
                    </a:cubicBezTo>
                    <a:cubicBezTo>
                      <a:pt x="103733" y="144518"/>
                      <a:pt x="103328" y="144518"/>
                      <a:pt x="103328" y="144518"/>
                    </a:cubicBezTo>
                    <a:cubicBezTo>
                      <a:pt x="103328" y="143709"/>
                      <a:pt x="103328" y="143304"/>
                      <a:pt x="103328" y="142494"/>
                    </a:cubicBezTo>
                    <a:cubicBezTo>
                      <a:pt x="103328" y="141685"/>
                      <a:pt x="103328" y="140875"/>
                      <a:pt x="103733" y="140875"/>
                    </a:cubicBezTo>
                    <a:cubicBezTo>
                      <a:pt x="103733" y="140875"/>
                      <a:pt x="104138" y="141685"/>
                      <a:pt x="104543" y="142089"/>
                    </a:cubicBezTo>
                    <a:cubicBezTo>
                      <a:pt x="104543" y="144923"/>
                      <a:pt x="103733" y="148161"/>
                      <a:pt x="106162" y="150185"/>
                    </a:cubicBezTo>
                    <a:cubicBezTo>
                      <a:pt x="106567" y="150185"/>
                      <a:pt x="106972" y="149376"/>
                      <a:pt x="106972" y="148566"/>
                    </a:cubicBezTo>
                    <a:cubicBezTo>
                      <a:pt x="107781" y="145733"/>
                      <a:pt x="107376" y="141685"/>
                      <a:pt x="106162" y="139255"/>
                    </a:cubicBezTo>
                    <a:cubicBezTo>
                      <a:pt x="104948" y="136827"/>
                      <a:pt x="106162" y="138041"/>
                      <a:pt x="105352" y="138041"/>
                    </a:cubicBezTo>
                    <a:cubicBezTo>
                      <a:pt x="104138" y="138041"/>
                      <a:pt x="103328" y="140470"/>
                      <a:pt x="102114" y="140065"/>
                    </a:cubicBezTo>
                    <a:cubicBezTo>
                      <a:pt x="102114" y="139660"/>
                      <a:pt x="102114" y="139255"/>
                      <a:pt x="102114" y="138446"/>
                    </a:cubicBezTo>
                    <a:cubicBezTo>
                      <a:pt x="102114" y="136017"/>
                      <a:pt x="101709" y="134803"/>
                      <a:pt x="100495" y="132374"/>
                    </a:cubicBezTo>
                    <a:cubicBezTo>
                      <a:pt x="99280" y="129945"/>
                      <a:pt x="98066" y="128326"/>
                      <a:pt x="96447" y="127111"/>
                    </a:cubicBezTo>
                    <a:cubicBezTo>
                      <a:pt x="94827" y="125897"/>
                      <a:pt x="95232" y="126302"/>
                      <a:pt x="94827" y="125492"/>
                    </a:cubicBezTo>
                    <a:cubicBezTo>
                      <a:pt x="93613" y="126706"/>
                      <a:pt x="94827" y="127111"/>
                      <a:pt x="95232" y="128326"/>
                    </a:cubicBezTo>
                    <a:cubicBezTo>
                      <a:pt x="96042" y="129540"/>
                      <a:pt x="97256" y="131159"/>
                      <a:pt x="97256" y="132779"/>
                    </a:cubicBezTo>
                    <a:cubicBezTo>
                      <a:pt x="97256" y="134398"/>
                      <a:pt x="97256" y="133588"/>
                      <a:pt x="97256" y="133993"/>
                    </a:cubicBezTo>
                    <a:cubicBezTo>
                      <a:pt x="96447" y="134803"/>
                      <a:pt x="94018" y="130350"/>
                      <a:pt x="93613" y="129945"/>
                    </a:cubicBezTo>
                    <a:cubicBezTo>
                      <a:pt x="91994" y="128326"/>
                      <a:pt x="91589" y="129945"/>
                      <a:pt x="89970" y="129945"/>
                    </a:cubicBezTo>
                    <a:cubicBezTo>
                      <a:pt x="88350" y="129945"/>
                      <a:pt x="87541" y="130350"/>
                      <a:pt x="86326" y="130755"/>
                    </a:cubicBezTo>
                    <a:lnTo>
                      <a:pt x="85112" y="132779"/>
                    </a:lnTo>
                    <a:cubicBezTo>
                      <a:pt x="84707" y="132779"/>
                      <a:pt x="85112" y="132779"/>
                      <a:pt x="84707" y="132374"/>
                    </a:cubicBezTo>
                    <a:cubicBezTo>
                      <a:pt x="84707" y="131564"/>
                      <a:pt x="83897" y="130755"/>
                      <a:pt x="83493" y="130350"/>
                    </a:cubicBezTo>
                    <a:cubicBezTo>
                      <a:pt x="83088" y="129945"/>
                      <a:pt x="82683" y="130350"/>
                      <a:pt x="82278" y="130350"/>
                    </a:cubicBezTo>
                    <a:cubicBezTo>
                      <a:pt x="81064" y="132779"/>
                      <a:pt x="81469" y="137636"/>
                      <a:pt x="82278" y="140065"/>
                    </a:cubicBezTo>
                    <a:cubicBezTo>
                      <a:pt x="83088" y="142494"/>
                      <a:pt x="85517" y="145733"/>
                      <a:pt x="88350" y="146947"/>
                    </a:cubicBezTo>
                    <a:cubicBezTo>
                      <a:pt x="91184" y="148161"/>
                      <a:pt x="91184" y="147757"/>
                      <a:pt x="92803" y="148161"/>
                    </a:cubicBezTo>
                    <a:cubicBezTo>
                      <a:pt x="94423" y="148566"/>
                      <a:pt x="94018" y="148161"/>
                      <a:pt x="94018" y="148971"/>
                    </a:cubicBezTo>
                    <a:cubicBezTo>
                      <a:pt x="89970" y="150590"/>
                      <a:pt x="86326" y="147757"/>
                      <a:pt x="82683" y="145733"/>
                    </a:cubicBezTo>
                    <a:lnTo>
                      <a:pt x="82683" y="146542"/>
                    </a:lnTo>
                    <a:cubicBezTo>
                      <a:pt x="82278" y="146542"/>
                      <a:pt x="81064" y="146542"/>
                      <a:pt x="80659" y="146542"/>
                    </a:cubicBezTo>
                    <a:cubicBezTo>
                      <a:pt x="77420" y="144923"/>
                      <a:pt x="73777" y="140875"/>
                      <a:pt x="71753" y="137636"/>
                    </a:cubicBezTo>
                    <a:cubicBezTo>
                      <a:pt x="69729" y="134398"/>
                      <a:pt x="71753" y="136017"/>
                      <a:pt x="70539" y="136017"/>
                    </a:cubicBezTo>
                    <a:lnTo>
                      <a:pt x="70539" y="141280"/>
                    </a:lnTo>
                    <a:cubicBezTo>
                      <a:pt x="70539" y="141280"/>
                      <a:pt x="69324" y="142899"/>
                      <a:pt x="68919" y="143304"/>
                    </a:cubicBezTo>
                    <a:cubicBezTo>
                      <a:pt x="67300" y="144518"/>
                      <a:pt x="66086" y="145328"/>
                      <a:pt x="64871" y="146947"/>
                    </a:cubicBezTo>
                    <a:cubicBezTo>
                      <a:pt x="61633" y="150185"/>
                      <a:pt x="57585" y="154234"/>
                      <a:pt x="54751" y="157877"/>
                    </a:cubicBezTo>
                    <a:cubicBezTo>
                      <a:pt x="51917" y="161520"/>
                      <a:pt x="52322" y="160710"/>
                      <a:pt x="51512" y="161925"/>
                    </a:cubicBezTo>
                    <a:cubicBezTo>
                      <a:pt x="50703" y="163140"/>
                      <a:pt x="50298" y="164759"/>
                      <a:pt x="49488" y="165164"/>
                    </a:cubicBezTo>
                    <a:cubicBezTo>
                      <a:pt x="48679" y="165568"/>
                      <a:pt x="47060" y="166783"/>
                      <a:pt x="46655" y="167188"/>
                    </a:cubicBezTo>
                    <a:cubicBezTo>
                      <a:pt x="40987" y="171236"/>
                      <a:pt x="38154" y="176094"/>
                      <a:pt x="33701" y="180951"/>
                    </a:cubicBezTo>
                    <a:cubicBezTo>
                      <a:pt x="29248" y="185809"/>
                      <a:pt x="29248" y="185404"/>
                      <a:pt x="27224" y="187833"/>
                    </a:cubicBezTo>
                    <a:cubicBezTo>
                      <a:pt x="25200" y="190262"/>
                      <a:pt x="26819" y="188238"/>
                      <a:pt x="26009" y="188643"/>
                    </a:cubicBezTo>
                    <a:cubicBezTo>
                      <a:pt x="21961" y="191476"/>
                      <a:pt x="17103" y="193500"/>
                      <a:pt x="12246" y="192691"/>
                    </a:cubicBezTo>
                    <a:cubicBezTo>
                      <a:pt x="7388" y="191881"/>
                      <a:pt x="2935" y="186214"/>
                      <a:pt x="3745" y="180142"/>
                    </a:cubicBezTo>
                    <a:cubicBezTo>
                      <a:pt x="4554" y="174070"/>
                      <a:pt x="5769" y="175689"/>
                      <a:pt x="7388" y="174474"/>
                    </a:cubicBezTo>
                    <a:cubicBezTo>
                      <a:pt x="9007" y="173260"/>
                      <a:pt x="9412" y="173260"/>
                      <a:pt x="10626" y="172450"/>
                    </a:cubicBezTo>
                    <a:cubicBezTo>
                      <a:pt x="11841" y="171640"/>
                      <a:pt x="11031" y="172450"/>
                      <a:pt x="11436" y="172045"/>
                    </a:cubicBezTo>
                    <a:cubicBezTo>
                      <a:pt x="12650" y="172045"/>
                      <a:pt x="15484" y="171640"/>
                      <a:pt x="16699" y="172045"/>
                    </a:cubicBezTo>
                    <a:cubicBezTo>
                      <a:pt x="17913" y="172450"/>
                      <a:pt x="19532" y="172855"/>
                      <a:pt x="20747" y="173665"/>
                    </a:cubicBezTo>
                    <a:lnTo>
                      <a:pt x="23176" y="176094"/>
                    </a:lnTo>
                    <a:cubicBezTo>
                      <a:pt x="23985" y="175284"/>
                      <a:pt x="23176" y="173665"/>
                      <a:pt x="23176" y="172450"/>
                    </a:cubicBezTo>
                    <a:cubicBezTo>
                      <a:pt x="21556" y="169616"/>
                      <a:pt x="17913" y="168807"/>
                      <a:pt x="14675" y="168807"/>
                    </a:cubicBezTo>
                    <a:cubicBezTo>
                      <a:pt x="11436" y="168807"/>
                      <a:pt x="13865" y="168807"/>
                      <a:pt x="13865" y="168807"/>
                    </a:cubicBezTo>
                    <a:cubicBezTo>
                      <a:pt x="13865" y="168807"/>
                      <a:pt x="14675" y="168807"/>
                      <a:pt x="15079" y="168807"/>
                    </a:cubicBezTo>
                    <a:cubicBezTo>
                      <a:pt x="15079" y="167997"/>
                      <a:pt x="18318" y="167592"/>
                      <a:pt x="19127" y="167592"/>
                    </a:cubicBezTo>
                    <a:cubicBezTo>
                      <a:pt x="22366" y="167592"/>
                      <a:pt x="26009" y="167997"/>
                      <a:pt x="29248" y="167592"/>
                    </a:cubicBezTo>
                    <a:cubicBezTo>
                      <a:pt x="32486" y="167188"/>
                      <a:pt x="32891" y="166783"/>
                      <a:pt x="33701" y="165568"/>
                    </a:cubicBezTo>
                    <a:cubicBezTo>
                      <a:pt x="34510" y="164354"/>
                      <a:pt x="34106" y="165568"/>
                      <a:pt x="33701" y="164759"/>
                    </a:cubicBezTo>
                    <a:cubicBezTo>
                      <a:pt x="33701" y="164759"/>
                      <a:pt x="31677" y="164759"/>
                      <a:pt x="31272" y="164759"/>
                    </a:cubicBezTo>
                    <a:cubicBezTo>
                      <a:pt x="27224" y="164354"/>
                      <a:pt x="23580" y="163949"/>
                      <a:pt x="19532" y="164354"/>
                    </a:cubicBezTo>
                    <a:lnTo>
                      <a:pt x="17913" y="164354"/>
                    </a:lnTo>
                    <a:cubicBezTo>
                      <a:pt x="17913" y="164354"/>
                      <a:pt x="18318" y="163544"/>
                      <a:pt x="18318" y="163544"/>
                    </a:cubicBezTo>
                    <a:cubicBezTo>
                      <a:pt x="20342" y="163544"/>
                      <a:pt x="21961" y="162735"/>
                      <a:pt x="23580" y="162330"/>
                    </a:cubicBezTo>
                    <a:cubicBezTo>
                      <a:pt x="28843" y="161520"/>
                      <a:pt x="35320" y="161115"/>
                      <a:pt x="39773" y="157472"/>
                    </a:cubicBezTo>
                    <a:cubicBezTo>
                      <a:pt x="44226" y="153829"/>
                      <a:pt x="41797" y="155448"/>
                      <a:pt x="41797" y="155448"/>
                    </a:cubicBezTo>
                    <a:cubicBezTo>
                      <a:pt x="41797" y="155043"/>
                      <a:pt x="41392" y="155448"/>
                      <a:pt x="40987" y="155448"/>
                    </a:cubicBezTo>
                    <a:cubicBezTo>
                      <a:pt x="38963" y="155448"/>
                      <a:pt x="36534" y="156258"/>
                      <a:pt x="34510" y="156662"/>
                    </a:cubicBezTo>
                    <a:cubicBezTo>
                      <a:pt x="32486" y="157067"/>
                      <a:pt x="30867" y="156662"/>
                      <a:pt x="29248" y="157067"/>
                    </a:cubicBezTo>
                    <a:lnTo>
                      <a:pt x="23985" y="158282"/>
                    </a:lnTo>
                    <a:cubicBezTo>
                      <a:pt x="23985" y="157472"/>
                      <a:pt x="24795" y="157067"/>
                      <a:pt x="25605" y="156662"/>
                    </a:cubicBezTo>
                    <a:cubicBezTo>
                      <a:pt x="27224" y="155448"/>
                      <a:pt x="28438" y="153829"/>
                      <a:pt x="30057" y="152614"/>
                    </a:cubicBezTo>
                    <a:cubicBezTo>
                      <a:pt x="34510" y="148161"/>
                      <a:pt x="40987" y="140470"/>
                      <a:pt x="41392" y="133993"/>
                    </a:cubicBezTo>
                    <a:cubicBezTo>
                      <a:pt x="41797" y="127516"/>
                      <a:pt x="41392" y="128326"/>
                      <a:pt x="40582" y="126706"/>
                    </a:cubicBezTo>
                    <a:cubicBezTo>
                      <a:pt x="39773" y="125087"/>
                      <a:pt x="40178" y="125492"/>
                      <a:pt x="39773" y="125087"/>
                    </a:cubicBezTo>
                    <a:cubicBezTo>
                      <a:pt x="38154" y="121849"/>
                      <a:pt x="34915" y="119015"/>
                      <a:pt x="33296" y="115776"/>
                    </a:cubicBezTo>
                    <a:cubicBezTo>
                      <a:pt x="31677" y="112538"/>
                      <a:pt x="32081" y="112538"/>
                      <a:pt x="31677" y="113752"/>
                    </a:cubicBezTo>
                    <a:cubicBezTo>
                      <a:pt x="31272" y="114967"/>
                      <a:pt x="31677" y="116586"/>
                      <a:pt x="32486" y="117396"/>
                    </a:cubicBezTo>
                    <a:cubicBezTo>
                      <a:pt x="33296" y="118205"/>
                      <a:pt x="34106" y="119420"/>
                      <a:pt x="34915" y="119825"/>
                    </a:cubicBezTo>
                    <a:cubicBezTo>
                      <a:pt x="35725" y="120229"/>
                      <a:pt x="35725" y="120229"/>
                      <a:pt x="35725" y="120634"/>
                    </a:cubicBezTo>
                    <a:cubicBezTo>
                      <a:pt x="35725" y="121039"/>
                      <a:pt x="36939" y="122253"/>
                      <a:pt x="36939" y="123063"/>
                    </a:cubicBezTo>
                    <a:cubicBezTo>
                      <a:pt x="36939" y="123873"/>
                      <a:pt x="36939" y="123468"/>
                      <a:pt x="36939" y="123873"/>
                    </a:cubicBezTo>
                    <a:cubicBezTo>
                      <a:pt x="35725" y="122658"/>
                      <a:pt x="34510" y="121444"/>
                      <a:pt x="33296" y="120634"/>
                    </a:cubicBezTo>
                    <a:cubicBezTo>
                      <a:pt x="29248" y="117800"/>
                      <a:pt x="23985" y="116586"/>
                      <a:pt x="19127" y="114967"/>
                    </a:cubicBezTo>
                    <a:cubicBezTo>
                      <a:pt x="14270" y="113348"/>
                      <a:pt x="15079" y="113348"/>
                      <a:pt x="13460" y="112538"/>
                    </a:cubicBezTo>
                    <a:cubicBezTo>
                      <a:pt x="11841" y="111728"/>
                      <a:pt x="10221" y="110919"/>
                      <a:pt x="9007" y="110109"/>
                    </a:cubicBezTo>
                    <a:cubicBezTo>
                      <a:pt x="7793" y="109299"/>
                      <a:pt x="9007" y="110109"/>
                      <a:pt x="8197" y="110109"/>
                    </a:cubicBezTo>
                    <a:cubicBezTo>
                      <a:pt x="9007" y="112133"/>
                      <a:pt x="9817" y="114562"/>
                      <a:pt x="11841" y="115776"/>
                    </a:cubicBezTo>
                    <a:cubicBezTo>
                      <a:pt x="13865" y="116991"/>
                      <a:pt x="14270" y="116991"/>
                      <a:pt x="15484" y="117396"/>
                    </a:cubicBezTo>
                    <a:cubicBezTo>
                      <a:pt x="19127" y="119015"/>
                      <a:pt x="23176" y="119825"/>
                      <a:pt x="27224" y="121039"/>
                    </a:cubicBezTo>
                    <a:cubicBezTo>
                      <a:pt x="31272" y="122253"/>
                      <a:pt x="28033" y="121849"/>
                      <a:pt x="28843" y="121849"/>
                    </a:cubicBezTo>
                    <a:lnTo>
                      <a:pt x="27224" y="121849"/>
                    </a:lnTo>
                    <a:cubicBezTo>
                      <a:pt x="25200" y="121444"/>
                      <a:pt x="23580" y="121444"/>
                      <a:pt x="21556" y="121039"/>
                    </a:cubicBezTo>
                    <a:cubicBezTo>
                      <a:pt x="19532" y="120634"/>
                      <a:pt x="18318" y="120229"/>
                      <a:pt x="16699" y="119825"/>
                    </a:cubicBezTo>
                    <a:cubicBezTo>
                      <a:pt x="15079" y="119420"/>
                      <a:pt x="14270" y="119825"/>
                      <a:pt x="13055" y="119825"/>
                    </a:cubicBezTo>
                    <a:cubicBezTo>
                      <a:pt x="13055" y="119825"/>
                      <a:pt x="13460" y="121444"/>
                      <a:pt x="13865" y="121849"/>
                    </a:cubicBezTo>
                    <a:cubicBezTo>
                      <a:pt x="15079" y="123063"/>
                      <a:pt x="18318" y="124277"/>
                      <a:pt x="19937" y="124682"/>
                    </a:cubicBezTo>
                    <a:cubicBezTo>
                      <a:pt x="21556" y="125087"/>
                      <a:pt x="22366" y="124682"/>
                      <a:pt x="23176" y="124682"/>
                    </a:cubicBezTo>
                    <a:cubicBezTo>
                      <a:pt x="23985" y="124682"/>
                      <a:pt x="24390" y="124682"/>
                      <a:pt x="24795" y="124682"/>
                    </a:cubicBezTo>
                    <a:cubicBezTo>
                      <a:pt x="24795" y="124682"/>
                      <a:pt x="24390" y="125087"/>
                      <a:pt x="23985" y="125087"/>
                    </a:cubicBezTo>
                    <a:cubicBezTo>
                      <a:pt x="22771" y="125492"/>
                      <a:pt x="21151" y="125897"/>
                      <a:pt x="20342" y="127111"/>
                    </a:cubicBezTo>
                    <a:cubicBezTo>
                      <a:pt x="19532" y="128326"/>
                      <a:pt x="19937" y="130350"/>
                      <a:pt x="20342" y="132374"/>
                    </a:cubicBezTo>
                    <a:cubicBezTo>
                      <a:pt x="21556" y="132374"/>
                      <a:pt x="21151" y="130755"/>
                      <a:pt x="21556" y="130350"/>
                    </a:cubicBezTo>
                    <a:cubicBezTo>
                      <a:pt x="21961" y="129945"/>
                      <a:pt x="22366" y="128730"/>
                      <a:pt x="22771" y="128326"/>
                    </a:cubicBezTo>
                    <a:cubicBezTo>
                      <a:pt x="24795" y="125897"/>
                      <a:pt x="28033" y="125492"/>
                      <a:pt x="31272" y="126302"/>
                    </a:cubicBezTo>
                    <a:cubicBezTo>
                      <a:pt x="36534" y="127921"/>
                      <a:pt x="39368" y="133183"/>
                      <a:pt x="36534" y="138446"/>
                    </a:cubicBezTo>
                    <a:cubicBezTo>
                      <a:pt x="33701" y="143709"/>
                      <a:pt x="31272" y="146137"/>
                      <a:pt x="28438" y="149376"/>
                    </a:cubicBezTo>
                    <a:cubicBezTo>
                      <a:pt x="25605" y="152614"/>
                      <a:pt x="21151" y="157067"/>
                      <a:pt x="17103" y="160710"/>
                    </a:cubicBezTo>
                    <a:cubicBezTo>
                      <a:pt x="13055" y="164354"/>
                      <a:pt x="13865" y="163544"/>
                      <a:pt x="12246" y="164759"/>
                    </a:cubicBezTo>
                    <a:cubicBezTo>
                      <a:pt x="10626" y="165973"/>
                      <a:pt x="12246" y="164759"/>
                      <a:pt x="12246" y="165568"/>
                    </a:cubicBezTo>
                    <a:lnTo>
                      <a:pt x="11436" y="165568"/>
                    </a:lnTo>
                    <a:cubicBezTo>
                      <a:pt x="11436" y="165164"/>
                      <a:pt x="11436" y="164759"/>
                      <a:pt x="11436" y="164759"/>
                    </a:cubicBezTo>
                    <a:cubicBezTo>
                      <a:pt x="11436" y="163544"/>
                      <a:pt x="11436" y="161115"/>
                      <a:pt x="10221" y="159901"/>
                    </a:cubicBezTo>
                    <a:cubicBezTo>
                      <a:pt x="9007" y="158686"/>
                      <a:pt x="10221" y="159496"/>
                      <a:pt x="9412" y="159496"/>
                    </a:cubicBezTo>
                    <a:cubicBezTo>
                      <a:pt x="9412" y="160710"/>
                      <a:pt x="9412" y="161520"/>
                      <a:pt x="9412" y="162735"/>
                    </a:cubicBezTo>
                    <a:cubicBezTo>
                      <a:pt x="8602" y="167188"/>
                      <a:pt x="4554" y="172045"/>
                      <a:pt x="2530" y="176094"/>
                    </a:cubicBezTo>
                    <a:cubicBezTo>
                      <a:pt x="506" y="180142"/>
                      <a:pt x="-304" y="183785"/>
                      <a:pt x="101" y="187428"/>
                    </a:cubicBezTo>
                    <a:cubicBezTo>
                      <a:pt x="506" y="191071"/>
                      <a:pt x="506" y="188238"/>
                      <a:pt x="506" y="188643"/>
                    </a:cubicBezTo>
                    <a:cubicBezTo>
                      <a:pt x="506" y="189047"/>
                      <a:pt x="506" y="189452"/>
                      <a:pt x="506" y="189857"/>
                    </a:cubicBezTo>
                    <a:cubicBezTo>
                      <a:pt x="506" y="190262"/>
                      <a:pt x="1316" y="190667"/>
                      <a:pt x="1316" y="191071"/>
                    </a:cubicBezTo>
                    <a:cubicBezTo>
                      <a:pt x="4149" y="196334"/>
                      <a:pt x="9412" y="198358"/>
                      <a:pt x="15079" y="197549"/>
                    </a:cubicBezTo>
                    <a:cubicBezTo>
                      <a:pt x="20747" y="196739"/>
                      <a:pt x="15889" y="197144"/>
                      <a:pt x="16699" y="197549"/>
                    </a:cubicBezTo>
                    <a:cubicBezTo>
                      <a:pt x="16699" y="197549"/>
                      <a:pt x="15484" y="199977"/>
                      <a:pt x="15079" y="200382"/>
                    </a:cubicBezTo>
                    <a:cubicBezTo>
                      <a:pt x="14675" y="201597"/>
                      <a:pt x="14675" y="202406"/>
                      <a:pt x="15079" y="203621"/>
                    </a:cubicBezTo>
                    <a:lnTo>
                      <a:pt x="15889" y="203621"/>
                    </a:lnTo>
                    <a:cubicBezTo>
                      <a:pt x="15889" y="203216"/>
                      <a:pt x="15889" y="202406"/>
                      <a:pt x="16699" y="202001"/>
                    </a:cubicBezTo>
                    <a:cubicBezTo>
                      <a:pt x="19937" y="197549"/>
                      <a:pt x="26819" y="197144"/>
                      <a:pt x="30867" y="193905"/>
                    </a:cubicBezTo>
                    <a:cubicBezTo>
                      <a:pt x="34915" y="190667"/>
                      <a:pt x="33296" y="191476"/>
                      <a:pt x="34106" y="190667"/>
                    </a:cubicBezTo>
                    <a:cubicBezTo>
                      <a:pt x="35320" y="188643"/>
                      <a:pt x="35725" y="186214"/>
                      <a:pt x="36939" y="183785"/>
                    </a:cubicBezTo>
                    <a:cubicBezTo>
                      <a:pt x="38154" y="181356"/>
                      <a:pt x="38154" y="180951"/>
                      <a:pt x="38558" y="180951"/>
                    </a:cubicBezTo>
                    <a:cubicBezTo>
                      <a:pt x="38963" y="180951"/>
                      <a:pt x="38963" y="180951"/>
                      <a:pt x="39368" y="180546"/>
                    </a:cubicBezTo>
                    <a:cubicBezTo>
                      <a:pt x="39773" y="180142"/>
                      <a:pt x="39368" y="180142"/>
                      <a:pt x="39368" y="179737"/>
                    </a:cubicBezTo>
                    <a:cubicBezTo>
                      <a:pt x="39368" y="179737"/>
                      <a:pt x="41392" y="178927"/>
                      <a:pt x="41797" y="178522"/>
                    </a:cubicBezTo>
                    <a:cubicBezTo>
                      <a:pt x="42202" y="178522"/>
                      <a:pt x="43416" y="178118"/>
                      <a:pt x="43821" y="178522"/>
                    </a:cubicBezTo>
                    <a:cubicBezTo>
                      <a:pt x="43011" y="180546"/>
                      <a:pt x="41797" y="180951"/>
                      <a:pt x="40178" y="182166"/>
                    </a:cubicBezTo>
                    <a:cubicBezTo>
                      <a:pt x="36939" y="185809"/>
                      <a:pt x="36939" y="191071"/>
                      <a:pt x="38154" y="195525"/>
                    </a:cubicBezTo>
                    <a:cubicBezTo>
                      <a:pt x="39368" y="199977"/>
                      <a:pt x="39368" y="198358"/>
                      <a:pt x="39773" y="199573"/>
                    </a:cubicBezTo>
                    <a:cubicBezTo>
                      <a:pt x="40178" y="200787"/>
                      <a:pt x="39773" y="202001"/>
                      <a:pt x="39773" y="202001"/>
                    </a:cubicBezTo>
                    <a:cubicBezTo>
                      <a:pt x="39773" y="202406"/>
                      <a:pt x="39773" y="202811"/>
                      <a:pt x="39773" y="203216"/>
                    </a:cubicBezTo>
                    <a:cubicBezTo>
                      <a:pt x="39773" y="206050"/>
                      <a:pt x="38558" y="208479"/>
                      <a:pt x="36939" y="210907"/>
                    </a:cubicBezTo>
                    <a:cubicBezTo>
                      <a:pt x="35320" y="213336"/>
                      <a:pt x="36939" y="210907"/>
                      <a:pt x="36534" y="211312"/>
                    </a:cubicBezTo>
                    <a:cubicBezTo>
                      <a:pt x="36130" y="211717"/>
                      <a:pt x="36534" y="211717"/>
                      <a:pt x="36130" y="212122"/>
                    </a:cubicBezTo>
                    <a:cubicBezTo>
                      <a:pt x="34915" y="213336"/>
                      <a:pt x="32486" y="214146"/>
                      <a:pt x="30867" y="214955"/>
                    </a:cubicBezTo>
                    <a:cubicBezTo>
                      <a:pt x="29248" y="215765"/>
                      <a:pt x="30057" y="214955"/>
                      <a:pt x="29248" y="215360"/>
                    </a:cubicBezTo>
                    <a:cubicBezTo>
                      <a:pt x="28438" y="215765"/>
                      <a:pt x="27629" y="216980"/>
                      <a:pt x="27629" y="218194"/>
                    </a:cubicBezTo>
                    <a:lnTo>
                      <a:pt x="28843" y="222242"/>
                    </a:lnTo>
                    <a:cubicBezTo>
                      <a:pt x="28843" y="223052"/>
                      <a:pt x="27629" y="223861"/>
                      <a:pt x="26819" y="224266"/>
                    </a:cubicBezTo>
                    <a:cubicBezTo>
                      <a:pt x="26009" y="224671"/>
                      <a:pt x="25200" y="224266"/>
                      <a:pt x="24795" y="224671"/>
                    </a:cubicBezTo>
                    <a:cubicBezTo>
                      <a:pt x="24390" y="225076"/>
                      <a:pt x="22771" y="225885"/>
                      <a:pt x="22366" y="225885"/>
                    </a:cubicBezTo>
                    <a:cubicBezTo>
                      <a:pt x="21961" y="225885"/>
                      <a:pt x="21151" y="227910"/>
                      <a:pt x="21151" y="227910"/>
                    </a:cubicBezTo>
                    <a:lnTo>
                      <a:pt x="21151" y="228719"/>
                    </a:lnTo>
                    <a:cubicBezTo>
                      <a:pt x="23176" y="228314"/>
                      <a:pt x="24390" y="227910"/>
                      <a:pt x="26009" y="227100"/>
                    </a:cubicBezTo>
                    <a:cubicBezTo>
                      <a:pt x="26414" y="227505"/>
                      <a:pt x="25200" y="229124"/>
                      <a:pt x="24390" y="229529"/>
                    </a:cubicBezTo>
                    <a:cubicBezTo>
                      <a:pt x="23580" y="229934"/>
                      <a:pt x="22366" y="230338"/>
                      <a:pt x="21556" y="230743"/>
                    </a:cubicBezTo>
                    <a:cubicBezTo>
                      <a:pt x="20747" y="231148"/>
                      <a:pt x="20747" y="230743"/>
                      <a:pt x="20747" y="230743"/>
                    </a:cubicBezTo>
                    <a:cubicBezTo>
                      <a:pt x="20747" y="230743"/>
                      <a:pt x="19937" y="231958"/>
                      <a:pt x="19937" y="231958"/>
                    </a:cubicBezTo>
                    <a:cubicBezTo>
                      <a:pt x="19937" y="231958"/>
                      <a:pt x="19937" y="232362"/>
                      <a:pt x="19937" y="232767"/>
                    </a:cubicBezTo>
                    <a:lnTo>
                      <a:pt x="20747" y="232767"/>
                    </a:lnTo>
                    <a:cubicBezTo>
                      <a:pt x="22366" y="231958"/>
                      <a:pt x="24390" y="230743"/>
                      <a:pt x="26009" y="229934"/>
                    </a:cubicBezTo>
                    <a:cubicBezTo>
                      <a:pt x="27629" y="229124"/>
                      <a:pt x="27224" y="229529"/>
                      <a:pt x="27224" y="230338"/>
                    </a:cubicBezTo>
                    <a:cubicBezTo>
                      <a:pt x="27224" y="231148"/>
                      <a:pt x="27224" y="232767"/>
                      <a:pt x="27224" y="233577"/>
                    </a:cubicBezTo>
                    <a:cubicBezTo>
                      <a:pt x="27224" y="234791"/>
                      <a:pt x="23985" y="236006"/>
                      <a:pt x="23176" y="236815"/>
                    </a:cubicBezTo>
                    <a:cubicBezTo>
                      <a:pt x="22366" y="237625"/>
                      <a:pt x="20342" y="239649"/>
                      <a:pt x="20342" y="241268"/>
                    </a:cubicBezTo>
                    <a:cubicBezTo>
                      <a:pt x="20342" y="241268"/>
                      <a:pt x="23580" y="239244"/>
                      <a:pt x="23985" y="238840"/>
                    </a:cubicBezTo>
                    <a:cubicBezTo>
                      <a:pt x="24390" y="238435"/>
                      <a:pt x="24390" y="238840"/>
                      <a:pt x="23985" y="238840"/>
                    </a:cubicBezTo>
                    <a:cubicBezTo>
                      <a:pt x="23985" y="239649"/>
                      <a:pt x="22366" y="240864"/>
                      <a:pt x="21556" y="241673"/>
                    </a:cubicBezTo>
                    <a:cubicBezTo>
                      <a:pt x="20747" y="242483"/>
                      <a:pt x="20747" y="242888"/>
                      <a:pt x="20342" y="243292"/>
                    </a:cubicBezTo>
                    <a:cubicBezTo>
                      <a:pt x="19937" y="243697"/>
                      <a:pt x="19937" y="244507"/>
                      <a:pt x="19937" y="245316"/>
                    </a:cubicBezTo>
                    <a:cubicBezTo>
                      <a:pt x="20342" y="245721"/>
                      <a:pt x="21961" y="244102"/>
                      <a:pt x="22366" y="243697"/>
                    </a:cubicBezTo>
                    <a:cubicBezTo>
                      <a:pt x="23580" y="242483"/>
                      <a:pt x="24390" y="241268"/>
                      <a:pt x="25605" y="240459"/>
                    </a:cubicBezTo>
                    <a:cubicBezTo>
                      <a:pt x="26819" y="239649"/>
                      <a:pt x="26819" y="239244"/>
                      <a:pt x="27629" y="238840"/>
                    </a:cubicBezTo>
                    <a:cubicBezTo>
                      <a:pt x="28843" y="240864"/>
                      <a:pt x="28843" y="244102"/>
                      <a:pt x="27629" y="246126"/>
                    </a:cubicBezTo>
                    <a:cubicBezTo>
                      <a:pt x="26414" y="248150"/>
                      <a:pt x="25605" y="248960"/>
                      <a:pt x="25605" y="249769"/>
                    </a:cubicBezTo>
                    <a:cubicBezTo>
                      <a:pt x="25605" y="250579"/>
                      <a:pt x="25605" y="252603"/>
                      <a:pt x="26414" y="252603"/>
                    </a:cubicBezTo>
                    <a:cubicBezTo>
                      <a:pt x="26414" y="252198"/>
                      <a:pt x="26414" y="251389"/>
                      <a:pt x="26414" y="250984"/>
                    </a:cubicBezTo>
                    <a:cubicBezTo>
                      <a:pt x="26414" y="250579"/>
                      <a:pt x="27629" y="248555"/>
                      <a:pt x="27629" y="248555"/>
                    </a:cubicBezTo>
                    <a:cubicBezTo>
                      <a:pt x="27629" y="248555"/>
                      <a:pt x="28033" y="248555"/>
                      <a:pt x="28438" y="248555"/>
                    </a:cubicBezTo>
                    <a:cubicBezTo>
                      <a:pt x="28438" y="249365"/>
                      <a:pt x="28438" y="250174"/>
                      <a:pt x="28438" y="250984"/>
                    </a:cubicBezTo>
                    <a:cubicBezTo>
                      <a:pt x="28438" y="252603"/>
                      <a:pt x="27224" y="253817"/>
                      <a:pt x="27629" y="255437"/>
                    </a:cubicBezTo>
                    <a:cubicBezTo>
                      <a:pt x="28033" y="257056"/>
                      <a:pt x="28438" y="256651"/>
                      <a:pt x="28438" y="257461"/>
                    </a:cubicBezTo>
                    <a:lnTo>
                      <a:pt x="28843" y="257461"/>
                    </a:lnTo>
                    <a:cubicBezTo>
                      <a:pt x="28843" y="256651"/>
                      <a:pt x="28843" y="256246"/>
                      <a:pt x="28843" y="255841"/>
                    </a:cubicBezTo>
                    <a:cubicBezTo>
                      <a:pt x="28843" y="254627"/>
                      <a:pt x="28843" y="253008"/>
                      <a:pt x="28843" y="251793"/>
                    </a:cubicBezTo>
                    <a:cubicBezTo>
                      <a:pt x="28843" y="250579"/>
                      <a:pt x="28843" y="249769"/>
                      <a:pt x="29653" y="250174"/>
                    </a:cubicBezTo>
                    <a:cubicBezTo>
                      <a:pt x="30462" y="250174"/>
                      <a:pt x="30057" y="251389"/>
                      <a:pt x="30462" y="251389"/>
                    </a:cubicBezTo>
                    <a:cubicBezTo>
                      <a:pt x="30867" y="251389"/>
                      <a:pt x="30867" y="251389"/>
                      <a:pt x="31272" y="251793"/>
                    </a:cubicBezTo>
                    <a:cubicBezTo>
                      <a:pt x="31272" y="252603"/>
                      <a:pt x="32891" y="254627"/>
                      <a:pt x="34106" y="255032"/>
                    </a:cubicBezTo>
                    <a:cubicBezTo>
                      <a:pt x="35320" y="255437"/>
                      <a:pt x="34915" y="254627"/>
                      <a:pt x="35725" y="255032"/>
                    </a:cubicBezTo>
                    <a:cubicBezTo>
                      <a:pt x="35725" y="257461"/>
                      <a:pt x="35725" y="258675"/>
                      <a:pt x="36939" y="260699"/>
                    </a:cubicBezTo>
                    <a:cubicBezTo>
                      <a:pt x="38154" y="262723"/>
                      <a:pt x="38963" y="261914"/>
                      <a:pt x="40582" y="263128"/>
                    </a:cubicBezTo>
                    <a:cubicBezTo>
                      <a:pt x="42202" y="264343"/>
                      <a:pt x="41797" y="264747"/>
                      <a:pt x="42202" y="265962"/>
                    </a:cubicBezTo>
                    <a:lnTo>
                      <a:pt x="42202" y="265962"/>
                    </a:lnTo>
                    <a:cubicBezTo>
                      <a:pt x="43821" y="266367"/>
                      <a:pt x="44631" y="265962"/>
                      <a:pt x="46250" y="265557"/>
                    </a:cubicBezTo>
                    <a:cubicBezTo>
                      <a:pt x="47060" y="265557"/>
                      <a:pt x="47060" y="265962"/>
                      <a:pt x="47060" y="266367"/>
                    </a:cubicBezTo>
                    <a:cubicBezTo>
                      <a:pt x="47060" y="266771"/>
                      <a:pt x="47464" y="266367"/>
                      <a:pt x="47869" y="266771"/>
                    </a:cubicBezTo>
                    <a:cubicBezTo>
                      <a:pt x="48274" y="267581"/>
                      <a:pt x="48679" y="268795"/>
                      <a:pt x="49488" y="269200"/>
                    </a:cubicBezTo>
                    <a:cubicBezTo>
                      <a:pt x="49488" y="267581"/>
                      <a:pt x="49893" y="266367"/>
                      <a:pt x="49488" y="264747"/>
                    </a:cubicBezTo>
                    <a:cubicBezTo>
                      <a:pt x="49084" y="263128"/>
                      <a:pt x="48679" y="261914"/>
                      <a:pt x="48274" y="261104"/>
                    </a:cubicBezTo>
                    <a:cubicBezTo>
                      <a:pt x="47464" y="259485"/>
                      <a:pt x="45440" y="259890"/>
                      <a:pt x="43821" y="259485"/>
                    </a:cubicBezTo>
                    <a:cubicBezTo>
                      <a:pt x="42202" y="259080"/>
                      <a:pt x="41392" y="258270"/>
                      <a:pt x="40987" y="258270"/>
                    </a:cubicBezTo>
                    <a:cubicBezTo>
                      <a:pt x="40582" y="258270"/>
                      <a:pt x="40987" y="258270"/>
                      <a:pt x="40987" y="257865"/>
                    </a:cubicBezTo>
                    <a:cubicBezTo>
                      <a:pt x="39773" y="256651"/>
                      <a:pt x="39368" y="255841"/>
                      <a:pt x="39368" y="253817"/>
                    </a:cubicBezTo>
                    <a:cubicBezTo>
                      <a:pt x="40178" y="253817"/>
                      <a:pt x="40178" y="254222"/>
                      <a:pt x="40582" y="254627"/>
                    </a:cubicBezTo>
                    <a:cubicBezTo>
                      <a:pt x="41392" y="255437"/>
                      <a:pt x="42606" y="256651"/>
                      <a:pt x="43416" y="257056"/>
                    </a:cubicBezTo>
                    <a:cubicBezTo>
                      <a:pt x="44631" y="257865"/>
                      <a:pt x="47060" y="257865"/>
                      <a:pt x="48679" y="259080"/>
                    </a:cubicBezTo>
                    <a:cubicBezTo>
                      <a:pt x="50298" y="260295"/>
                      <a:pt x="50298" y="261914"/>
                      <a:pt x="51512" y="262723"/>
                    </a:cubicBezTo>
                    <a:cubicBezTo>
                      <a:pt x="52727" y="262723"/>
                      <a:pt x="53536" y="261914"/>
                      <a:pt x="54346" y="262723"/>
                    </a:cubicBezTo>
                    <a:cubicBezTo>
                      <a:pt x="55156" y="263533"/>
                      <a:pt x="55156" y="264747"/>
                      <a:pt x="55561" y="265152"/>
                    </a:cubicBezTo>
                    <a:cubicBezTo>
                      <a:pt x="55561" y="265152"/>
                      <a:pt x="55965" y="265152"/>
                      <a:pt x="56370" y="265152"/>
                    </a:cubicBezTo>
                    <a:cubicBezTo>
                      <a:pt x="56370" y="264747"/>
                      <a:pt x="57180" y="262319"/>
                      <a:pt x="57180" y="261509"/>
                    </a:cubicBezTo>
                    <a:cubicBezTo>
                      <a:pt x="57180" y="259485"/>
                      <a:pt x="54751" y="256651"/>
                      <a:pt x="53132" y="255841"/>
                    </a:cubicBezTo>
                    <a:cubicBezTo>
                      <a:pt x="51512" y="255032"/>
                      <a:pt x="52322" y="255841"/>
                      <a:pt x="51917" y="255437"/>
                    </a:cubicBezTo>
                    <a:cubicBezTo>
                      <a:pt x="51512" y="255437"/>
                      <a:pt x="51108" y="255437"/>
                      <a:pt x="50703" y="255437"/>
                    </a:cubicBezTo>
                    <a:cubicBezTo>
                      <a:pt x="49488" y="255437"/>
                      <a:pt x="45845" y="255437"/>
                      <a:pt x="45035" y="255032"/>
                    </a:cubicBezTo>
                    <a:cubicBezTo>
                      <a:pt x="44226" y="254627"/>
                      <a:pt x="43821" y="254222"/>
                      <a:pt x="43416" y="253817"/>
                    </a:cubicBezTo>
                    <a:cubicBezTo>
                      <a:pt x="43011" y="253413"/>
                      <a:pt x="43011" y="253413"/>
                      <a:pt x="43416" y="253008"/>
                    </a:cubicBezTo>
                    <a:cubicBezTo>
                      <a:pt x="43416" y="252198"/>
                      <a:pt x="44631" y="253008"/>
                      <a:pt x="45035" y="253008"/>
                    </a:cubicBezTo>
                    <a:cubicBezTo>
                      <a:pt x="45845" y="253008"/>
                      <a:pt x="47060" y="253817"/>
                      <a:pt x="47869" y="253817"/>
                    </a:cubicBezTo>
                    <a:cubicBezTo>
                      <a:pt x="50703" y="253817"/>
                      <a:pt x="52727" y="253008"/>
                      <a:pt x="55156" y="255032"/>
                    </a:cubicBezTo>
                    <a:cubicBezTo>
                      <a:pt x="57585" y="257056"/>
                      <a:pt x="57990" y="257865"/>
                      <a:pt x="58799" y="259080"/>
                    </a:cubicBezTo>
                    <a:cubicBezTo>
                      <a:pt x="59204" y="259080"/>
                      <a:pt x="59204" y="259080"/>
                      <a:pt x="58799" y="258270"/>
                    </a:cubicBezTo>
                    <a:cubicBezTo>
                      <a:pt x="58799" y="254627"/>
                      <a:pt x="54751" y="251389"/>
                      <a:pt x="51108" y="251389"/>
                    </a:cubicBezTo>
                    <a:cubicBezTo>
                      <a:pt x="47464" y="251389"/>
                      <a:pt x="50703" y="251389"/>
                      <a:pt x="50298" y="251389"/>
                    </a:cubicBezTo>
                    <a:cubicBezTo>
                      <a:pt x="47869" y="251389"/>
                      <a:pt x="44226" y="250984"/>
                      <a:pt x="42606" y="248960"/>
                    </a:cubicBezTo>
                    <a:cubicBezTo>
                      <a:pt x="40987" y="246936"/>
                      <a:pt x="42606" y="248150"/>
                      <a:pt x="41797" y="248150"/>
                    </a:cubicBezTo>
                    <a:cubicBezTo>
                      <a:pt x="40987" y="248150"/>
                      <a:pt x="41392" y="248150"/>
                      <a:pt x="40987" y="248150"/>
                    </a:cubicBezTo>
                    <a:cubicBezTo>
                      <a:pt x="40987" y="248150"/>
                      <a:pt x="40987" y="244912"/>
                      <a:pt x="40582" y="244507"/>
                    </a:cubicBezTo>
                    <a:cubicBezTo>
                      <a:pt x="40178" y="244102"/>
                      <a:pt x="38963" y="242078"/>
                      <a:pt x="38558" y="241268"/>
                    </a:cubicBezTo>
                    <a:cubicBezTo>
                      <a:pt x="38154" y="240459"/>
                      <a:pt x="37344" y="236815"/>
                      <a:pt x="37344" y="235601"/>
                    </a:cubicBezTo>
                    <a:cubicBezTo>
                      <a:pt x="37344" y="233577"/>
                      <a:pt x="37749" y="229934"/>
                      <a:pt x="38558" y="227910"/>
                    </a:cubicBezTo>
                    <a:cubicBezTo>
                      <a:pt x="39368" y="225885"/>
                      <a:pt x="40178" y="225076"/>
                      <a:pt x="40582" y="223861"/>
                    </a:cubicBezTo>
                    <a:cubicBezTo>
                      <a:pt x="40987" y="222647"/>
                      <a:pt x="43416" y="221432"/>
                      <a:pt x="43416" y="220623"/>
                    </a:cubicBezTo>
                    <a:cubicBezTo>
                      <a:pt x="43416" y="219813"/>
                      <a:pt x="43416" y="219813"/>
                      <a:pt x="43416" y="219004"/>
                    </a:cubicBezTo>
                    <a:cubicBezTo>
                      <a:pt x="42606" y="219004"/>
                      <a:pt x="41797" y="219813"/>
                      <a:pt x="40582" y="219813"/>
                    </a:cubicBezTo>
                    <a:cubicBezTo>
                      <a:pt x="39368" y="219813"/>
                      <a:pt x="38558" y="219813"/>
                      <a:pt x="38963" y="219004"/>
                    </a:cubicBezTo>
                    <a:cubicBezTo>
                      <a:pt x="39368" y="218194"/>
                      <a:pt x="41797" y="217789"/>
                      <a:pt x="42202" y="217384"/>
                    </a:cubicBezTo>
                    <a:cubicBezTo>
                      <a:pt x="42606" y="216980"/>
                      <a:pt x="44631" y="215765"/>
                      <a:pt x="45035" y="215360"/>
                    </a:cubicBezTo>
                    <a:cubicBezTo>
                      <a:pt x="45440" y="214955"/>
                      <a:pt x="45440" y="214146"/>
                      <a:pt x="46250" y="213741"/>
                    </a:cubicBezTo>
                    <a:lnTo>
                      <a:pt x="46250" y="213741"/>
                    </a:lnTo>
                    <a:cubicBezTo>
                      <a:pt x="45440" y="212122"/>
                      <a:pt x="44631" y="210907"/>
                      <a:pt x="44226" y="209693"/>
                    </a:cubicBezTo>
                    <a:cubicBezTo>
                      <a:pt x="43821" y="208479"/>
                      <a:pt x="43821" y="206859"/>
                      <a:pt x="44226" y="206050"/>
                    </a:cubicBezTo>
                    <a:cubicBezTo>
                      <a:pt x="44631" y="205240"/>
                      <a:pt x="44226" y="205645"/>
                      <a:pt x="44631" y="206050"/>
                    </a:cubicBezTo>
                    <a:cubicBezTo>
                      <a:pt x="46250" y="207669"/>
                      <a:pt x="47869" y="208479"/>
                      <a:pt x="49893" y="208074"/>
                    </a:cubicBezTo>
                    <a:cubicBezTo>
                      <a:pt x="51917" y="207669"/>
                      <a:pt x="52322" y="207264"/>
                      <a:pt x="52727" y="206859"/>
                    </a:cubicBezTo>
                    <a:cubicBezTo>
                      <a:pt x="53132" y="206455"/>
                      <a:pt x="54346" y="205240"/>
                      <a:pt x="54346" y="205240"/>
                    </a:cubicBezTo>
                    <a:cubicBezTo>
                      <a:pt x="54751" y="205240"/>
                      <a:pt x="54751" y="206050"/>
                      <a:pt x="54346" y="206455"/>
                    </a:cubicBezTo>
                    <a:cubicBezTo>
                      <a:pt x="54346" y="207264"/>
                      <a:pt x="52322" y="208883"/>
                      <a:pt x="51512" y="209288"/>
                    </a:cubicBezTo>
                    <a:close/>
                    <a:moveTo>
                      <a:pt x="58799" y="105656"/>
                    </a:moveTo>
                    <a:cubicBezTo>
                      <a:pt x="57990" y="105656"/>
                      <a:pt x="57180" y="106061"/>
                      <a:pt x="56775" y="106061"/>
                    </a:cubicBezTo>
                    <a:cubicBezTo>
                      <a:pt x="56370" y="106061"/>
                      <a:pt x="55156" y="106061"/>
                      <a:pt x="54346" y="106061"/>
                    </a:cubicBezTo>
                    <a:cubicBezTo>
                      <a:pt x="54346" y="107680"/>
                      <a:pt x="55156" y="108085"/>
                      <a:pt x="56775" y="108490"/>
                    </a:cubicBezTo>
                    <a:cubicBezTo>
                      <a:pt x="58394" y="108895"/>
                      <a:pt x="58394" y="108490"/>
                      <a:pt x="58394" y="108490"/>
                    </a:cubicBezTo>
                    <a:cubicBezTo>
                      <a:pt x="58394" y="109704"/>
                      <a:pt x="57585" y="110514"/>
                      <a:pt x="57585" y="111323"/>
                    </a:cubicBezTo>
                    <a:cubicBezTo>
                      <a:pt x="59204" y="111728"/>
                      <a:pt x="59204" y="110109"/>
                      <a:pt x="60418" y="110109"/>
                    </a:cubicBezTo>
                    <a:cubicBezTo>
                      <a:pt x="61228" y="110919"/>
                      <a:pt x="57990" y="113348"/>
                      <a:pt x="57585" y="114562"/>
                    </a:cubicBezTo>
                    <a:cubicBezTo>
                      <a:pt x="57180" y="115776"/>
                      <a:pt x="57585" y="115776"/>
                      <a:pt x="57585" y="115776"/>
                    </a:cubicBezTo>
                    <a:cubicBezTo>
                      <a:pt x="57585" y="115776"/>
                      <a:pt x="58394" y="115776"/>
                      <a:pt x="58394" y="115776"/>
                    </a:cubicBezTo>
                    <a:cubicBezTo>
                      <a:pt x="59609" y="114967"/>
                      <a:pt x="61228" y="113348"/>
                      <a:pt x="62038" y="112133"/>
                    </a:cubicBezTo>
                    <a:cubicBezTo>
                      <a:pt x="62847" y="110919"/>
                      <a:pt x="63657" y="110109"/>
                      <a:pt x="63252" y="108895"/>
                    </a:cubicBezTo>
                    <a:cubicBezTo>
                      <a:pt x="61228" y="108490"/>
                      <a:pt x="58799" y="107275"/>
                      <a:pt x="58394" y="105251"/>
                    </a:cubicBezTo>
                    <a:close/>
                    <a:moveTo>
                      <a:pt x="93208" y="109704"/>
                    </a:moveTo>
                    <a:cubicBezTo>
                      <a:pt x="93208" y="109704"/>
                      <a:pt x="91589" y="108895"/>
                      <a:pt x="91184" y="108490"/>
                    </a:cubicBezTo>
                    <a:cubicBezTo>
                      <a:pt x="90779" y="108490"/>
                      <a:pt x="89565" y="110109"/>
                      <a:pt x="89565" y="110514"/>
                    </a:cubicBezTo>
                    <a:cubicBezTo>
                      <a:pt x="89565" y="110919"/>
                      <a:pt x="89970" y="112538"/>
                      <a:pt x="89970" y="112538"/>
                    </a:cubicBezTo>
                    <a:cubicBezTo>
                      <a:pt x="92399" y="118610"/>
                      <a:pt x="98066" y="123873"/>
                      <a:pt x="101304" y="129945"/>
                    </a:cubicBezTo>
                    <a:cubicBezTo>
                      <a:pt x="104543" y="136017"/>
                      <a:pt x="101304" y="131564"/>
                      <a:pt x="102519" y="131564"/>
                    </a:cubicBezTo>
                    <a:cubicBezTo>
                      <a:pt x="102519" y="130755"/>
                      <a:pt x="103328" y="130350"/>
                      <a:pt x="103328" y="129540"/>
                    </a:cubicBezTo>
                    <a:cubicBezTo>
                      <a:pt x="104138" y="125897"/>
                      <a:pt x="100495" y="121444"/>
                      <a:pt x="98066" y="118610"/>
                    </a:cubicBezTo>
                    <a:cubicBezTo>
                      <a:pt x="95637" y="115776"/>
                      <a:pt x="95637" y="116586"/>
                      <a:pt x="95637" y="114967"/>
                    </a:cubicBezTo>
                    <a:lnTo>
                      <a:pt x="97661" y="116181"/>
                    </a:lnTo>
                    <a:cubicBezTo>
                      <a:pt x="98876" y="117396"/>
                      <a:pt x="100495" y="118610"/>
                      <a:pt x="101709" y="119825"/>
                    </a:cubicBezTo>
                    <a:cubicBezTo>
                      <a:pt x="102924" y="121039"/>
                      <a:pt x="103328" y="121444"/>
                      <a:pt x="103733" y="121849"/>
                    </a:cubicBezTo>
                    <a:cubicBezTo>
                      <a:pt x="104138" y="122253"/>
                      <a:pt x="104138" y="121849"/>
                      <a:pt x="103733" y="121039"/>
                    </a:cubicBezTo>
                    <a:cubicBezTo>
                      <a:pt x="103733" y="120634"/>
                      <a:pt x="103733" y="119825"/>
                      <a:pt x="103733" y="119420"/>
                    </a:cubicBezTo>
                    <a:cubicBezTo>
                      <a:pt x="103328" y="117800"/>
                      <a:pt x="101709" y="115776"/>
                      <a:pt x="100900" y="114967"/>
                    </a:cubicBezTo>
                    <a:cubicBezTo>
                      <a:pt x="99280" y="113348"/>
                      <a:pt x="96447" y="110919"/>
                      <a:pt x="94423" y="109704"/>
                    </a:cubicBezTo>
                    <a:cubicBezTo>
                      <a:pt x="92399" y="108490"/>
                      <a:pt x="93613" y="108895"/>
                      <a:pt x="93208" y="108895"/>
                    </a:cubicBezTo>
                    <a:close/>
                    <a:moveTo>
                      <a:pt x="89565" y="120634"/>
                    </a:moveTo>
                    <a:cubicBezTo>
                      <a:pt x="90375" y="120634"/>
                      <a:pt x="91184" y="120634"/>
                      <a:pt x="91994" y="119825"/>
                    </a:cubicBezTo>
                    <a:cubicBezTo>
                      <a:pt x="91184" y="118610"/>
                      <a:pt x="90375" y="117396"/>
                      <a:pt x="89565" y="116181"/>
                    </a:cubicBezTo>
                    <a:cubicBezTo>
                      <a:pt x="88755" y="114967"/>
                      <a:pt x="88755" y="114157"/>
                      <a:pt x="88350" y="113348"/>
                    </a:cubicBezTo>
                    <a:cubicBezTo>
                      <a:pt x="87946" y="112538"/>
                      <a:pt x="87541" y="111323"/>
                      <a:pt x="86731" y="110919"/>
                    </a:cubicBezTo>
                    <a:cubicBezTo>
                      <a:pt x="85921" y="110514"/>
                      <a:pt x="85112" y="110109"/>
                      <a:pt x="84707" y="110919"/>
                    </a:cubicBezTo>
                    <a:lnTo>
                      <a:pt x="87136" y="116991"/>
                    </a:lnTo>
                    <a:cubicBezTo>
                      <a:pt x="87136" y="119420"/>
                      <a:pt x="87541" y="122253"/>
                      <a:pt x="84302" y="121849"/>
                    </a:cubicBezTo>
                    <a:cubicBezTo>
                      <a:pt x="81064" y="121444"/>
                      <a:pt x="81469" y="119825"/>
                      <a:pt x="80659" y="118610"/>
                    </a:cubicBezTo>
                    <a:cubicBezTo>
                      <a:pt x="79849" y="117396"/>
                      <a:pt x="79445" y="116991"/>
                      <a:pt x="79445" y="116586"/>
                    </a:cubicBezTo>
                    <a:cubicBezTo>
                      <a:pt x="79445" y="115776"/>
                      <a:pt x="79445" y="114562"/>
                      <a:pt x="78230" y="113752"/>
                    </a:cubicBezTo>
                    <a:cubicBezTo>
                      <a:pt x="76206" y="115372"/>
                      <a:pt x="77420" y="116586"/>
                      <a:pt x="78230" y="118205"/>
                    </a:cubicBezTo>
                    <a:cubicBezTo>
                      <a:pt x="79040" y="119825"/>
                      <a:pt x="79445" y="121039"/>
                      <a:pt x="79445" y="122253"/>
                    </a:cubicBezTo>
                    <a:cubicBezTo>
                      <a:pt x="79445" y="123468"/>
                      <a:pt x="79445" y="125492"/>
                      <a:pt x="80254" y="125492"/>
                    </a:cubicBezTo>
                    <a:lnTo>
                      <a:pt x="82683" y="124277"/>
                    </a:lnTo>
                    <a:cubicBezTo>
                      <a:pt x="83088" y="124277"/>
                      <a:pt x="84302" y="125492"/>
                      <a:pt x="85112" y="125897"/>
                    </a:cubicBezTo>
                    <a:cubicBezTo>
                      <a:pt x="87946" y="126706"/>
                      <a:pt x="89565" y="124277"/>
                      <a:pt x="89565" y="121849"/>
                    </a:cubicBezTo>
                    <a:close/>
                    <a:moveTo>
                      <a:pt x="83493" y="115776"/>
                    </a:moveTo>
                    <a:cubicBezTo>
                      <a:pt x="83493" y="114562"/>
                      <a:pt x="83493" y="112943"/>
                      <a:pt x="82683" y="111728"/>
                    </a:cubicBezTo>
                    <a:cubicBezTo>
                      <a:pt x="81873" y="110514"/>
                      <a:pt x="81469" y="109704"/>
                      <a:pt x="81064" y="110109"/>
                    </a:cubicBezTo>
                    <a:cubicBezTo>
                      <a:pt x="81064" y="111728"/>
                      <a:pt x="81873" y="112943"/>
                      <a:pt x="82278" y="114157"/>
                    </a:cubicBezTo>
                    <a:lnTo>
                      <a:pt x="83493" y="115776"/>
                    </a:lnTo>
                    <a:close/>
                    <a:moveTo>
                      <a:pt x="66086" y="130755"/>
                    </a:moveTo>
                    <a:cubicBezTo>
                      <a:pt x="66086" y="129135"/>
                      <a:pt x="66086" y="127921"/>
                      <a:pt x="66491" y="126302"/>
                    </a:cubicBezTo>
                    <a:cubicBezTo>
                      <a:pt x="66895" y="124682"/>
                      <a:pt x="68110" y="122253"/>
                      <a:pt x="68515" y="120634"/>
                    </a:cubicBezTo>
                    <a:cubicBezTo>
                      <a:pt x="68919" y="119015"/>
                      <a:pt x="68919" y="118205"/>
                      <a:pt x="68919" y="117396"/>
                    </a:cubicBezTo>
                    <a:cubicBezTo>
                      <a:pt x="68919" y="116181"/>
                      <a:pt x="67705" y="113348"/>
                      <a:pt x="66895" y="112133"/>
                    </a:cubicBezTo>
                    <a:cubicBezTo>
                      <a:pt x="66086" y="110919"/>
                      <a:pt x="66491" y="111323"/>
                      <a:pt x="66086" y="110919"/>
                    </a:cubicBezTo>
                    <a:cubicBezTo>
                      <a:pt x="65276" y="110919"/>
                      <a:pt x="64871" y="112943"/>
                      <a:pt x="64466" y="113348"/>
                    </a:cubicBezTo>
                    <a:cubicBezTo>
                      <a:pt x="63252" y="115776"/>
                      <a:pt x="60823" y="119420"/>
                      <a:pt x="60418" y="122253"/>
                    </a:cubicBezTo>
                    <a:cubicBezTo>
                      <a:pt x="60014" y="125087"/>
                      <a:pt x="60418" y="124277"/>
                      <a:pt x="61228" y="124682"/>
                    </a:cubicBezTo>
                    <a:cubicBezTo>
                      <a:pt x="61228" y="124682"/>
                      <a:pt x="62038" y="123468"/>
                      <a:pt x="62038" y="123468"/>
                    </a:cubicBezTo>
                    <a:cubicBezTo>
                      <a:pt x="62442" y="122253"/>
                      <a:pt x="63252" y="120634"/>
                      <a:pt x="63657" y="119420"/>
                    </a:cubicBezTo>
                    <a:cubicBezTo>
                      <a:pt x="64062" y="118205"/>
                      <a:pt x="64871" y="117396"/>
                      <a:pt x="65276" y="117800"/>
                    </a:cubicBezTo>
                    <a:cubicBezTo>
                      <a:pt x="65276" y="120229"/>
                      <a:pt x="64466" y="122253"/>
                      <a:pt x="63657" y="124682"/>
                    </a:cubicBezTo>
                    <a:cubicBezTo>
                      <a:pt x="63657" y="125897"/>
                      <a:pt x="63252" y="127516"/>
                      <a:pt x="63657" y="129135"/>
                    </a:cubicBezTo>
                    <a:cubicBezTo>
                      <a:pt x="64062" y="130755"/>
                      <a:pt x="65276" y="131159"/>
                      <a:pt x="65681" y="130755"/>
                    </a:cubicBezTo>
                    <a:close/>
                    <a:moveTo>
                      <a:pt x="130451" y="126302"/>
                    </a:moveTo>
                    <a:lnTo>
                      <a:pt x="221129" y="126302"/>
                    </a:lnTo>
                    <a:lnTo>
                      <a:pt x="219915" y="125492"/>
                    </a:lnTo>
                    <a:cubicBezTo>
                      <a:pt x="196840" y="110919"/>
                      <a:pt x="165265" y="109704"/>
                      <a:pt x="140166" y="120229"/>
                    </a:cubicBezTo>
                    <a:cubicBezTo>
                      <a:pt x="115068" y="130755"/>
                      <a:pt x="138952" y="121039"/>
                      <a:pt x="138547" y="121039"/>
                    </a:cubicBezTo>
                    <a:cubicBezTo>
                      <a:pt x="137333" y="121444"/>
                      <a:pt x="136118" y="122253"/>
                      <a:pt x="134904" y="122658"/>
                    </a:cubicBezTo>
                    <a:cubicBezTo>
                      <a:pt x="133689" y="123063"/>
                      <a:pt x="131261" y="124682"/>
                      <a:pt x="130856" y="125087"/>
                    </a:cubicBezTo>
                    <a:cubicBezTo>
                      <a:pt x="130451" y="125492"/>
                      <a:pt x="130451" y="125897"/>
                      <a:pt x="130451" y="125897"/>
                    </a:cubicBezTo>
                    <a:close/>
                    <a:moveTo>
                      <a:pt x="72967" y="133183"/>
                    </a:moveTo>
                    <a:lnTo>
                      <a:pt x="72967" y="124682"/>
                    </a:lnTo>
                    <a:cubicBezTo>
                      <a:pt x="72967" y="124682"/>
                      <a:pt x="73777" y="123063"/>
                      <a:pt x="74182" y="123063"/>
                    </a:cubicBezTo>
                    <a:cubicBezTo>
                      <a:pt x="74182" y="123468"/>
                      <a:pt x="74182" y="123873"/>
                      <a:pt x="74182" y="124277"/>
                    </a:cubicBezTo>
                    <a:cubicBezTo>
                      <a:pt x="74991" y="128326"/>
                      <a:pt x="74182" y="133183"/>
                      <a:pt x="75801" y="136827"/>
                    </a:cubicBezTo>
                    <a:cubicBezTo>
                      <a:pt x="77420" y="140470"/>
                      <a:pt x="77016" y="138851"/>
                      <a:pt x="77420" y="138851"/>
                    </a:cubicBezTo>
                    <a:cubicBezTo>
                      <a:pt x="77420" y="138851"/>
                      <a:pt x="78230" y="138851"/>
                      <a:pt x="78635" y="138851"/>
                    </a:cubicBezTo>
                    <a:cubicBezTo>
                      <a:pt x="78635" y="138041"/>
                      <a:pt x="78635" y="137231"/>
                      <a:pt x="78635" y="136827"/>
                    </a:cubicBezTo>
                    <a:cubicBezTo>
                      <a:pt x="78230" y="130755"/>
                      <a:pt x="78635" y="124682"/>
                      <a:pt x="77420" y="119015"/>
                    </a:cubicBezTo>
                    <a:cubicBezTo>
                      <a:pt x="76206" y="113348"/>
                      <a:pt x="75801" y="116181"/>
                      <a:pt x="75801" y="116181"/>
                    </a:cubicBezTo>
                    <a:cubicBezTo>
                      <a:pt x="75396" y="115776"/>
                      <a:pt x="73372" y="115372"/>
                      <a:pt x="72967" y="115372"/>
                    </a:cubicBezTo>
                    <a:cubicBezTo>
                      <a:pt x="72158" y="116181"/>
                      <a:pt x="72563" y="117396"/>
                      <a:pt x="72158" y="118205"/>
                    </a:cubicBezTo>
                    <a:cubicBezTo>
                      <a:pt x="71753" y="121444"/>
                      <a:pt x="70943" y="124682"/>
                      <a:pt x="70943" y="127921"/>
                    </a:cubicBezTo>
                    <a:cubicBezTo>
                      <a:pt x="70943" y="131159"/>
                      <a:pt x="70943" y="130350"/>
                      <a:pt x="71753" y="131159"/>
                    </a:cubicBezTo>
                    <a:cubicBezTo>
                      <a:pt x="72563" y="131969"/>
                      <a:pt x="72967" y="132779"/>
                      <a:pt x="73372" y="133183"/>
                    </a:cubicBezTo>
                    <a:cubicBezTo>
                      <a:pt x="73372" y="133183"/>
                      <a:pt x="73777" y="133183"/>
                      <a:pt x="73777" y="133183"/>
                    </a:cubicBezTo>
                    <a:close/>
                    <a:moveTo>
                      <a:pt x="126403" y="125492"/>
                    </a:moveTo>
                    <a:lnTo>
                      <a:pt x="123164" y="125492"/>
                    </a:lnTo>
                    <a:cubicBezTo>
                      <a:pt x="123164" y="125492"/>
                      <a:pt x="123164" y="127111"/>
                      <a:pt x="123164" y="127111"/>
                    </a:cubicBezTo>
                    <a:cubicBezTo>
                      <a:pt x="123164" y="127921"/>
                      <a:pt x="121950" y="127516"/>
                      <a:pt x="121140" y="127921"/>
                    </a:cubicBezTo>
                    <a:cubicBezTo>
                      <a:pt x="118711" y="128730"/>
                      <a:pt x="115473" y="130350"/>
                      <a:pt x="113044" y="130350"/>
                    </a:cubicBezTo>
                    <a:cubicBezTo>
                      <a:pt x="110615" y="130350"/>
                      <a:pt x="109401" y="130350"/>
                      <a:pt x="107781" y="130350"/>
                    </a:cubicBezTo>
                    <a:cubicBezTo>
                      <a:pt x="106162" y="130350"/>
                      <a:pt x="107781" y="130350"/>
                      <a:pt x="107376" y="130350"/>
                    </a:cubicBezTo>
                    <a:cubicBezTo>
                      <a:pt x="106972" y="130350"/>
                      <a:pt x="107376" y="131969"/>
                      <a:pt x="107376" y="131969"/>
                    </a:cubicBezTo>
                    <a:cubicBezTo>
                      <a:pt x="107376" y="133183"/>
                      <a:pt x="107376" y="135612"/>
                      <a:pt x="108591" y="136017"/>
                    </a:cubicBezTo>
                    <a:cubicBezTo>
                      <a:pt x="109805" y="136422"/>
                      <a:pt x="111425" y="136017"/>
                      <a:pt x="113044" y="136017"/>
                    </a:cubicBezTo>
                    <a:lnTo>
                      <a:pt x="116282" y="135207"/>
                    </a:lnTo>
                    <a:cubicBezTo>
                      <a:pt x="116282" y="135207"/>
                      <a:pt x="116282" y="136422"/>
                      <a:pt x="116282" y="136422"/>
                    </a:cubicBezTo>
                    <a:cubicBezTo>
                      <a:pt x="115878" y="137231"/>
                      <a:pt x="114258" y="139255"/>
                      <a:pt x="113449" y="140065"/>
                    </a:cubicBezTo>
                    <a:cubicBezTo>
                      <a:pt x="112639" y="140875"/>
                      <a:pt x="111425" y="141685"/>
                      <a:pt x="110615" y="142089"/>
                    </a:cubicBezTo>
                    <a:cubicBezTo>
                      <a:pt x="109805" y="142494"/>
                      <a:pt x="107781" y="145328"/>
                      <a:pt x="107376" y="146542"/>
                    </a:cubicBezTo>
                    <a:cubicBezTo>
                      <a:pt x="106972" y="147757"/>
                      <a:pt x="107376" y="148566"/>
                      <a:pt x="107376" y="149376"/>
                    </a:cubicBezTo>
                    <a:cubicBezTo>
                      <a:pt x="107781" y="149376"/>
                      <a:pt x="108186" y="149376"/>
                      <a:pt x="108186" y="148971"/>
                    </a:cubicBezTo>
                    <a:cubicBezTo>
                      <a:pt x="112234" y="142899"/>
                      <a:pt x="117092" y="136422"/>
                      <a:pt x="122355" y="131564"/>
                    </a:cubicBezTo>
                    <a:cubicBezTo>
                      <a:pt x="127617" y="126706"/>
                      <a:pt x="123569" y="130350"/>
                      <a:pt x="124379" y="129945"/>
                    </a:cubicBezTo>
                    <a:lnTo>
                      <a:pt x="124379" y="126706"/>
                    </a:lnTo>
                    <a:cubicBezTo>
                      <a:pt x="125188" y="125897"/>
                      <a:pt x="127212" y="126706"/>
                      <a:pt x="127212" y="125492"/>
                    </a:cubicBezTo>
                    <a:close/>
                    <a:moveTo>
                      <a:pt x="174980" y="127921"/>
                    </a:moveTo>
                    <a:lnTo>
                      <a:pt x="125998" y="127921"/>
                    </a:lnTo>
                    <a:cubicBezTo>
                      <a:pt x="125998" y="128326"/>
                      <a:pt x="125998" y="129945"/>
                      <a:pt x="125998" y="130755"/>
                    </a:cubicBezTo>
                    <a:cubicBezTo>
                      <a:pt x="125593" y="138446"/>
                      <a:pt x="125593" y="146542"/>
                      <a:pt x="125998" y="154234"/>
                    </a:cubicBezTo>
                    <a:cubicBezTo>
                      <a:pt x="126403" y="161925"/>
                      <a:pt x="125998" y="156258"/>
                      <a:pt x="125998" y="157472"/>
                    </a:cubicBezTo>
                    <a:cubicBezTo>
                      <a:pt x="125998" y="158686"/>
                      <a:pt x="125998" y="158282"/>
                      <a:pt x="125998" y="158686"/>
                    </a:cubicBezTo>
                    <a:cubicBezTo>
                      <a:pt x="125998" y="159496"/>
                      <a:pt x="127212" y="159091"/>
                      <a:pt x="128022" y="159496"/>
                    </a:cubicBezTo>
                    <a:cubicBezTo>
                      <a:pt x="129236" y="159496"/>
                      <a:pt x="130856" y="160306"/>
                      <a:pt x="132070" y="160710"/>
                    </a:cubicBezTo>
                    <a:cubicBezTo>
                      <a:pt x="133285" y="161115"/>
                      <a:pt x="135309" y="160710"/>
                      <a:pt x="136928" y="160710"/>
                    </a:cubicBezTo>
                    <a:cubicBezTo>
                      <a:pt x="139357" y="160710"/>
                      <a:pt x="140571" y="159496"/>
                      <a:pt x="141786" y="157472"/>
                    </a:cubicBezTo>
                    <a:cubicBezTo>
                      <a:pt x="143000" y="155448"/>
                      <a:pt x="142595" y="155043"/>
                      <a:pt x="144619" y="154234"/>
                    </a:cubicBezTo>
                    <a:cubicBezTo>
                      <a:pt x="146643" y="153424"/>
                      <a:pt x="147048" y="154234"/>
                      <a:pt x="148667" y="153829"/>
                    </a:cubicBezTo>
                    <a:cubicBezTo>
                      <a:pt x="152716" y="153424"/>
                      <a:pt x="156359" y="153019"/>
                      <a:pt x="160407" y="152614"/>
                    </a:cubicBezTo>
                    <a:cubicBezTo>
                      <a:pt x="164455" y="152210"/>
                      <a:pt x="165265" y="152614"/>
                      <a:pt x="168098" y="151400"/>
                    </a:cubicBezTo>
                    <a:cubicBezTo>
                      <a:pt x="170932" y="150185"/>
                      <a:pt x="170932" y="150185"/>
                      <a:pt x="171337" y="149376"/>
                    </a:cubicBezTo>
                    <a:cubicBezTo>
                      <a:pt x="171742" y="148566"/>
                      <a:pt x="171337" y="148161"/>
                      <a:pt x="171337" y="148161"/>
                    </a:cubicBezTo>
                    <a:cubicBezTo>
                      <a:pt x="171337" y="148161"/>
                      <a:pt x="170527" y="147757"/>
                      <a:pt x="170527" y="147757"/>
                    </a:cubicBezTo>
                    <a:cubicBezTo>
                      <a:pt x="169718" y="147757"/>
                      <a:pt x="167694" y="148566"/>
                      <a:pt x="167694" y="149376"/>
                    </a:cubicBezTo>
                    <a:cubicBezTo>
                      <a:pt x="167694" y="150185"/>
                      <a:pt x="167694" y="150590"/>
                      <a:pt x="167289" y="150995"/>
                    </a:cubicBezTo>
                    <a:cubicBezTo>
                      <a:pt x="166884" y="151400"/>
                      <a:pt x="165265" y="150995"/>
                      <a:pt x="164455" y="150995"/>
                    </a:cubicBezTo>
                    <a:cubicBezTo>
                      <a:pt x="163646" y="150995"/>
                      <a:pt x="164050" y="150995"/>
                      <a:pt x="163646" y="150995"/>
                    </a:cubicBezTo>
                    <a:cubicBezTo>
                      <a:pt x="162836" y="150995"/>
                      <a:pt x="162026" y="150995"/>
                      <a:pt x="160812" y="150995"/>
                    </a:cubicBezTo>
                    <a:lnTo>
                      <a:pt x="161621" y="148971"/>
                    </a:lnTo>
                    <a:cubicBezTo>
                      <a:pt x="161621" y="148971"/>
                      <a:pt x="160812" y="148971"/>
                      <a:pt x="160812" y="148971"/>
                    </a:cubicBezTo>
                    <a:cubicBezTo>
                      <a:pt x="158383" y="148971"/>
                      <a:pt x="155549" y="150185"/>
                      <a:pt x="153120" y="150590"/>
                    </a:cubicBezTo>
                    <a:cubicBezTo>
                      <a:pt x="150691" y="150995"/>
                      <a:pt x="149072" y="150590"/>
                      <a:pt x="147858" y="150590"/>
                    </a:cubicBezTo>
                    <a:cubicBezTo>
                      <a:pt x="146643" y="150590"/>
                      <a:pt x="145024" y="148566"/>
                      <a:pt x="144619" y="147352"/>
                    </a:cubicBezTo>
                    <a:cubicBezTo>
                      <a:pt x="144215" y="146137"/>
                      <a:pt x="143810" y="145328"/>
                      <a:pt x="144215" y="145328"/>
                    </a:cubicBezTo>
                    <a:cubicBezTo>
                      <a:pt x="145429" y="145328"/>
                      <a:pt x="146643" y="145328"/>
                      <a:pt x="147858" y="145733"/>
                    </a:cubicBezTo>
                    <a:cubicBezTo>
                      <a:pt x="149072" y="146137"/>
                      <a:pt x="149882" y="149376"/>
                      <a:pt x="151501" y="149376"/>
                    </a:cubicBezTo>
                    <a:cubicBezTo>
                      <a:pt x="153120" y="149376"/>
                      <a:pt x="153120" y="149376"/>
                      <a:pt x="153930" y="148971"/>
                    </a:cubicBezTo>
                    <a:cubicBezTo>
                      <a:pt x="157169" y="148161"/>
                      <a:pt x="160407" y="147757"/>
                      <a:pt x="163241" y="146947"/>
                    </a:cubicBezTo>
                    <a:cubicBezTo>
                      <a:pt x="166074" y="146137"/>
                      <a:pt x="165670" y="146137"/>
                      <a:pt x="166479" y="146137"/>
                    </a:cubicBezTo>
                    <a:cubicBezTo>
                      <a:pt x="168503" y="146137"/>
                      <a:pt x="170527" y="146137"/>
                      <a:pt x="172551" y="146137"/>
                    </a:cubicBezTo>
                    <a:cubicBezTo>
                      <a:pt x="173766" y="147352"/>
                      <a:pt x="174980" y="147757"/>
                      <a:pt x="174576" y="149781"/>
                    </a:cubicBezTo>
                    <a:cubicBezTo>
                      <a:pt x="174171" y="151805"/>
                      <a:pt x="169718" y="154234"/>
                      <a:pt x="167694" y="154234"/>
                    </a:cubicBezTo>
                    <a:cubicBezTo>
                      <a:pt x="167694" y="155043"/>
                      <a:pt x="167694" y="154638"/>
                      <a:pt x="167694" y="154638"/>
                    </a:cubicBezTo>
                    <a:cubicBezTo>
                      <a:pt x="168503" y="154638"/>
                      <a:pt x="168908" y="155448"/>
                      <a:pt x="170122" y="155043"/>
                    </a:cubicBezTo>
                    <a:cubicBezTo>
                      <a:pt x="171337" y="154638"/>
                      <a:pt x="171337" y="154234"/>
                      <a:pt x="172551" y="154638"/>
                    </a:cubicBezTo>
                    <a:cubicBezTo>
                      <a:pt x="173766" y="155043"/>
                      <a:pt x="176195" y="158686"/>
                      <a:pt x="175385" y="160306"/>
                    </a:cubicBezTo>
                    <a:cubicBezTo>
                      <a:pt x="174576" y="161925"/>
                      <a:pt x="174171" y="161115"/>
                      <a:pt x="174171" y="161115"/>
                    </a:cubicBezTo>
                    <a:cubicBezTo>
                      <a:pt x="174171" y="161115"/>
                      <a:pt x="174171" y="162330"/>
                      <a:pt x="173361" y="162330"/>
                    </a:cubicBezTo>
                    <a:cubicBezTo>
                      <a:pt x="172551" y="162330"/>
                      <a:pt x="171337" y="160710"/>
                      <a:pt x="170932" y="160710"/>
                    </a:cubicBezTo>
                    <a:cubicBezTo>
                      <a:pt x="170527" y="159496"/>
                      <a:pt x="172146" y="159091"/>
                      <a:pt x="170932" y="158282"/>
                    </a:cubicBezTo>
                    <a:cubicBezTo>
                      <a:pt x="170122" y="158282"/>
                      <a:pt x="169313" y="158686"/>
                      <a:pt x="168908" y="158686"/>
                    </a:cubicBezTo>
                    <a:cubicBezTo>
                      <a:pt x="167694" y="158686"/>
                      <a:pt x="166479" y="158282"/>
                      <a:pt x="165265" y="157877"/>
                    </a:cubicBezTo>
                    <a:cubicBezTo>
                      <a:pt x="164050" y="157472"/>
                      <a:pt x="163646" y="156662"/>
                      <a:pt x="162836" y="156662"/>
                    </a:cubicBezTo>
                    <a:cubicBezTo>
                      <a:pt x="163646" y="157877"/>
                      <a:pt x="164455" y="159091"/>
                      <a:pt x="164860" y="160306"/>
                    </a:cubicBezTo>
                    <a:cubicBezTo>
                      <a:pt x="164860" y="160710"/>
                      <a:pt x="160812" y="162735"/>
                      <a:pt x="160407" y="163140"/>
                    </a:cubicBezTo>
                    <a:cubicBezTo>
                      <a:pt x="160002" y="163544"/>
                      <a:pt x="155145" y="164354"/>
                      <a:pt x="154740" y="163949"/>
                    </a:cubicBezTo>
                    <a:cubicBezTo>
                      <a:pt x="154335" y="163544"/>
                      <a:pt x="154740" y="163544"/>
                      <a:pt x="154740" y="163140"/>
                    </a:cubicBezTo>
                    <a:cubicBezTo>
                      <a:pt x="154335" y="162735"/>
                      <a:pt x="152311" y="162330"/>
                      <a:pt x="153120" y="161520"/>
                    </a:cubicBezTo>
                    <a:cubicBezTo>
                      <a:pt x="153930" y="160710"/>
                      <a:pt x="153930" y="161115"/>
                      <a:pt x="154335" y="160710"/>
                    </a:cubicBezTo>
                    <a:cubicBezTo>
                      <a:pt x="154740" y="160306"/>
                      <a:pt x="154740" y="159901"/>
                      <a:pt x="155145" y="159496"/>
                    </a:cubicBezTo>
                    <a:cubicBezTo>
                      <a:pt x="156359" y="159496"/>
                      <a:pt x="157169" y="160306"/>
                      <a:pt x="157978" y="160710"/>
                    </a:cubicBezTo>
                    <a:cubicBezTo>
                      <a:pt x="159597" y="160710"/>
                      <a:pt x="161621" y="160306"/>
                      <a:pt x="159597" y="159091"/>
                    </a:cubicBezTo>
                    <a:lnTo>
                      <a:pt x="159597" y="157472"/>
                    </a:lnTo>
                    <a:cubicBezTo>
                      <a:pt x="160002" y="157067"/>
                      <a:pt x="162836" y="157472"/>
                      <a:pt x="163646" y="156258"/>
                    </a:cubicBezTo>
                    <a:lnTo>
                      <a:pt x="161621" y="156258"/>
                    </a:lnTo>
                    <a:cubicBezTo>
                      <a:pt x="158788" y="156258"/>
                      <a:pt x="156359" y="156662"/>
                      <a:pt x="153525" y="157877"/>
                    </a:cubicBezTo>
                    <a:cubicBezTo>
                      <a:pt x="150691" y="159091"/>
                      <a:pt x="151096" y="159901"/>
                      <a:pt x="149882" y="160710"/>
                    </a:cubicBezTo>
                    <a:cubicBezTo>
                      <a:pt x="148667" y="161520"/>
                      <a:pt x="146239" y="161520"/>
                      <a:pt x="144619" y="161925"/>
                    </a:cubicBezTo>
                    <a:cubicBezTo>
                      <a:pt x="143000" y="162330"/>
                      <a:pt x="143810" y="162735"/>
                      <a:pt x="143405" y="163140"/>
                    </a:cubicBezTo>
                    <a:cubicBezTo>
                      <a:pt x="142191" y="163949"/>
                      <a:pt x="139761" y="164759"/>
                      <a:pt x="138142" y="164354"/>
                    </a:cubicBezTo>
                    <a:cubicBezTo>
                      <a:pt x="136523" y="163949"/>
                      <a:pt x="137737" y="164354"/>
                      <a:pt x="137333" y="164354"/>
                    </a:cubicBezTo>
                    <a:cubicBezTo>
                      <a:pt x="137737" y="165164"/>
                      <a:pt x="138142" y="165568"/>
                      <a:pt x="138952" y="165973"/>
                    </a:cubicBezTo>
                    <a:cubicBezTo>
                      <a:pt x="140166" y="165568"/>
                      <a:pt x="140166" y="164354"/>
                      <a:pt x="141786" y="164759"/>
                    </a:cubicBezTo>
                    <a:cubicBezTo>
                      <a:pt x="143405" y="165164"/>
                      <a:pt x="142191" y="165164"/>
                      <a:pt x="142595" y="165568"/>
                    </a:cubicBezTo>
                    <a:cubicBezTo>
                      <a:pt x="143000" y="165973"/>
                      <a:pt x="142595" y="165568"/>
                      <a:pt x="143000" y="165568"/>
                    </a:cubicBezTo>
                    <a:cubicBezTo>
                      <a:pt x="143405" y="165568"/>
                      <a:pt x="145024" y="165568"/>
                      <a:pt x="145024" y="165973"/>
                    </a:cubicBezTo>
                    <a:cubicBezTo>
                      <a:pt x="145024" y="166378"/>
                      <a:pt x="145024" y="167188"/>
                      <a:pt x="145024" y="167592"/>
                    </a:cubicBezTo>
                    <a:cubicBezTo>
                      <a:pt x="145024" y="167997"/>
                      <a:pt x="144215" y="168402"/>
                      <a:pt x="144215" y="168807"/>
                    </a:cubicBezTo>
                    <a:cubicBezTo>
                      <a:pt x="144215" y="169212"/>
                      <a:pt x="144215" y="170021"/>
                      <a:pt x="144215" y="170426"/>
                    </a:cubicBezTo>
                    <a:cubicBezTo>
                      <a:pt x="144215" y="172045"/>
                      <a:pt x="143405" y="174070"/>
                      <a:pt x="142191" y="175284"/>
                    </a:cubicBezTo>
                    <a:cubicBezTo>
                      <a:pt x="140976" y="176498"/>
                      <a:pt x="139761" y="176498"/>
                      <a:pt x="140976" y="177308"/>
                    </a:cubicBezTo>
                    <a:cubicBezTo>
                      <a:pt x="140976" y="177308"/>
                      <a:pt x="141786" y="176903"/>
                      <a:pt x="142191" y="176498"/>
                    </a:cubicBezTo>
                    <a:cubicBezTo>
                      <a:pt x="143810" y="175284"/>
                      <a:pt x="143810" y="173665"/>
                      <a:pt x="145024" y="172450"/>
                    </a:cubicBezTo>
                    <a:cubicBezTo>
                      <a:pt x="146239" y="171236"/>
                      <a:pt x="146239" y="171236"/>
                      <a:pt x="146643" y="171236"/>
                    </a:cubicBezTo>
                    <a:cubicBezTo>
                      <a:pt x="147048" y="171236"/>
                      <a:pt x="147453" y="171236"/>
                      <a:pt x="147858" y="171236"/>
                    </a:cubicBezTo>
                    <a:cubicBezTo>
                      <a:pt x="150691" y="170831"/>
                      <a:pt x="152716" y="170021"/>
                      <a:pt x="155549" y="170021"/>
                    </a:cubicBezTo>
                    <a:cubicBezTo>
                      <a:pt x="160002" y="170021"/>
                      <a:pt x="164860" y="170021"/>
                      <a:pt x="169313" y="169212"/>
                    </a:cubicBezTo>
                    <a:cubicBezTo>
                      <a:pt x="173766" y="168402"/>
                      <a:pt x="171337" y="168402"/>
                      <a:pt x="171742" y="168402"/>
                    </a:cubicBezTo>
                    <a:cubicBezTo>
                      <a:pt x="172956" y="167592"/>
                      <a:pt x="173766" y="165973"/>
                      <a:pt x="172146" y="165164"/>
                    </a:cubicBezTo>
                    <a:cubicBezTo>
                      <a:pt x="170527" y="164354"/>
                      <a:pt x="170527" y="165164"/>
                      <a:pt x="170527" y="165568"/>
                    </a:cubicBezTo>
                    <a:cubicBezTo>
                      <a:pt x="170527" y="165973"/>
                      <a:pt x="170527" y="165568"/>
                      <a:pt x="170527" y="165973"/>
                    </a:cubicBezTo>
                    <a:cubicBezTo>
                      <a:pt x="170527" y="166378"/>
                      <a:pt x="170122" y="165973"/>
                      <a:pt x="169718" y="165973"/>
                    </a:cubicBezTo>
                    <a:cubicBezTo>
                      <a:pt x="169718" y="165973"/>
                      <a:pt x="169313" y="166783"/>
                      <a:pt x="168908" y="167188"/>
                    </a:cubicBezTo>
                    <a:cubicBezTo>
                      <a:pt x="167694" y="167997"/>
                      <a:pt x="165670" y="167997"/>
                      <a:pt x="164455" y="167997"/>
                    </a:cubicBezTo>
                    <a:cubicBezTo>
                      <a:pt x="163241" y="167997"/>
                      <a:pt x="162836" y="168402"/>
                      <a:pt x="162026" y="167997"/>
                    </a:cubicBezTo>
                    <a:cubicBezTo>
                      <a:pt x="161217" y="167592"/>
                      <a:pt x="162026" y="167188"/>
                      <a:pt x="162026" y="167188"/>
                    </a:cubicBezTo>
                    <a:cubicBezTo>
                      <a:pt x="162026" y="167188"/>
                      <a:pt x="162836" y="167188"/>
                      <a:pt x="162836" y="166378"/>
                    </a:cubicBezTo>
                    <a:cubicBezTo>
                      <a:pt x="162836" y="166378"/>
                      <a:pt x="162431" y="166378"/>
                      <a:pt x="162026" y="166378"/>
                    </a:cubicBezTo>
                    <a:cubicBezTo>
                      <a:pt x="158788" y="166783"/>
                      <a:pt x="156359" y="167997"/>
                      <a:pt x="152716" y="168402"/>
                    </a:cubicBezTo>
                    <a:cubicBezTo>
                      <a:pt x="149072" y="168807"/>
                      <a:pt x="152311" y="168402"/>
                      <a:pt x="151906" y="168402"/>
                    </a:cubicBezTo>
                    <a:cubicBezTo>
                      <a:pt x="151501" y="168402"/>
                      <a:pt x="151501" y="168402"/>
                      <a:pt x="151096" y="168402"/>
                    </a:cubicBezTo>
                    <a:cubicBezTo>
                      <a:pt x="150691" y="168402"/>
                      <a:pt x="150287" y="168402"/>
                      <a:pt x="149882" y="168402"/>
                    </a:cubicBezTo>
                    <a:cubicBezTo>
                      <a:pt x="149072" y="168402"/>
                      <a:pt x="147858" y="167188"/>
                      <a:pt x="147048" y="166378"/>
                    </a:cubicBezTo>
                    <a:cubicBezTo>
                      <a:pt x="146239" y="165568"/>
                      <a:pt x="147048" y="165973"/>
                      <a:pt x="147048" y="165568"/>
                    </a:cubicBezTo>
                    <a:cubicBezTo>
                      <a:pt x="147048" y="165164"/>
                      <a:pt x="147048" y="165568"/>
                      <a:pt x="146643" y="165568"/>
                    </a:cubicBezTo>
                    <a:cubicBezTo>
                      <a:pt x="146239" y="165568"/>
                      <a:pt x="145834" y="163544"/>
                      <a:pt x="145834" y="163544"/>
                    </a:cubicBezTo>
                    <a:cubicBezTo>
                      <a:pt x="146643" y="163544"/>
                      <a:pt x="147858" y="163544"/>
                      <a:pt x="148667" y="163544"/>
                    </a:cubicBezTo>
                    <a:cubicBezTo>
                      <a:pt x="149477" y="163544"/>
                      <a:pt x="149882" y="164354"/>
                      <a:pt x="149882" y="164354"/>
                    </a:cubicBezTo>
                    <a:cubicBezTo>
                      <a:pt x="149882" y="164354"/>
                      <a:pt x="149882" y="164759"/>
                      <a:pt x="150287" y="165164"/>
                    </a:cubicBezTo>
                    <a:cubicBezTo>
                      <a:pt x="153120" y="167997"/>
                      <a:pt x="153525" y="165973"/>
                      <a:pt x="156359" y="165568"/>
                    </a:cubicBezTo>
                    <a:cubicBezTo>
                      <a:pt x="159193" y="165164"/>
                      <a:pt x="161621" y="164354"/>
                      <a:pt x="164455" y="163949"/>
                    </a:cubicBezTo>
                    <a:cubicBezTo>
                      <a:pt x="167289" y="163544"/>
                      <a:pt x="166884" y="163140"/>
                      <a:pt x="168503" y="163140"/>
                    </a:cubicBezTo>
                    <a:cubicBezTo>
                      <a:pt x="170122" y="163140"/>
                      <a:pt x="173361" y="163140"/>
                      <a:pt x="174171" y="164354"/>
                    </a:cubicBezTo>
                    <a:cubicBezTo>
                      <a:pt x="174980" y="165568"/>
                      <a:pt x="175385" y="167997"/>
                      <a:pt x="174171" y="169616"/>
                    </a:cubicBezTo>
                    <a:lnTo>
                      <a:pt x="170122" y="171236"/>
                    </a:lnTo>
                    <a:cubicBezTo>
                      <a:pt x="170122" y="171236"/>
                      <a:pt x="170122" y="171640"/>
                      <a:pt x="170122" y="172045"/>
                    </a:cubicBezTo>
                    <a:cubicBezTo>
                      <a:pt x="170122" y="172450"/>
                      <a:pt x="171337" y="172855"/>
                      <a:pt x="171742" y="172855"/>
                    </a:cubicBezTo>
                    <a:cubicBezTo>
                      <a:pt x="173361" y="172855"/>
                      <a:pt x="174576" y="172045"/>
                      <a:pt x="175790" y="172855"/>
                    </a:cubicBezTo>
                    <a:cubicBezTo>
                      <a:pt x="177004" y="173665"/>
                      <a:pt x="177814" y="178522"/>
                      <a:pt x="176195" y="179737"/>
                    </a:cubicBezTo>
                    <a:cubicBezTo>
                      <a:pt x="174576" y="180951"/>
                      <a:pt x="175385" y="179737"/>
                      <a:pt x="174980" y="180142"/>
                    </a:cubicBezTo>
                    <a:cubicBezTo>
                      <a:pt x="174576" y="180546"/>
                      <a:pt x="174980" y="180951"/>
                      <a:pt x="174171" y="180951"/>
                    </a:cubicBezTo>
                    <a:lnTo>
                      <a:pt x="172956" y="180951"/>
                    </a:lnTo>
                    <a:cubicBezTo>
                      <a:pt x="172956" y="180951"/>
                      <a:pt x="171742" y="178927"/>
                      <a:pt x="171742" y="178927"/>
                    </a:cubicBezTo>
                    <a:cubicBezTo>
                      <a:pt x="171742" y="178522"/>
                      <a:pt x="173766" y="176903"/>
                      <a:pt x="172551" y="176498"/>
                    </a:cubicBezTo>
                    <a:cubicBezTo>
                      <a:pt x="171337" y="176094"/>
                      <a:pt x="170527" y="176498"/>
                      <a:pt x="169718" y="176498"/>
                    </a:cubicBezTo>
                    <a:cubicBezTo>
                      <a:pt x="168908" y="176498"/>
                      <a:pt x="166884" y="175284"/>
                      <a:pt x="166479" y="174879"/>
                    </a:cubicBezTo>
                    <a:cubicBezTo>
                      <a:pt x="166074" y="174474"/>
                      <a:pt x="166479" y="174879"/>
                      <a:pt x="166479" y="174474"/>
                    </a:cubicBezTo>
                    <a:cubicBezTo>
                      <a:pt x="166074" y="174070"/>
                      <a:pt x="165670" y="173260"/>
                      <a:pt x="165265" y="172855"/>
                    </a:cubicBezTo>
                    <a:cubicBezTo>
                      <a:pt x="162026" y="172855"/>
                      <a:pt x="159193" y="172855"/>
                      <a:pt x="156359" y="174070"/>
                    </a:cubicBezTo>
                    <a:cubicBezTo>
                      <a:pt x="153525" y="175284"/>
                      <a:pt x="153525" y="174879"/>
                      <a:pt x="151501" y="176094"/>
                    </a:cubicBezTo>
                    <a:cubicBezTo>
                      <a:pt x="149477" y="177308"/>
                      <a:pt x="149882" y="176094"/>
                      <a:pt x="149072" y="176903"/>
                    </a:cubicBezTo>
                    <a:cubicBezTo>
                      <a:pt x="148263" y="177713"/>
                      <a:pt x="147048" y="178118"/>
                      <a:pt x="145834" y="178118"/>
                    </a:cubicBezTo>
                    <a:cubicBezTo>
                      <a:pt x="145834" y="178522"/>
                      <a:pt x="145834" y="178927"/>
                      <a:pt x="145429" y="179332"/>
                    </a:cubicBezTo>
                    <a:cubicBezTo>
                      <a:pt x="145024" y="179737"/>
                      <a:pt x="144215" y="180142"/>
                      <a:pt x="144215" y="180546"/>
                    </a:cubicBezTo>
                    <a:cubicBezTo>
                      <a:pt x="143405" y="180546"/>
                      <a:pt x="142191" y="180546"/>
                      <a:pt x="141381" y="180546"/>
                    </a:cubicBezTo>
                    <a:cubicBezTo>
                      <a:pt x="140571" y="180546"/>
                      <a:pt x="138547" y="180951"/>
                      <a:pt x="138952" y="182570"/>
                    </a:cubicBezTo>
                    <a:lnTo>
                      <a:pt x="178624" y="182570"/>
                    </a:lnTo>
                    <a:lnTo>
                      <a:pt x="178624" y="129135"/>
                    </a:lnTo>
                    <a:close/>
                    <a:moveTo>
                      <a:pt x="225177" y="181356"/>
                    </a:moveTo>
                    <a:lnTo>
                      <a:pt x="225177" y="172450"/>
                    </a:lnTo>
                    <a:cubicBezTo>
                      <a:pt x="224367" y="170426"/>
                      <a:pt x="224367" y="167592"/>
                      <a:pt x="224367" y="165164"/>
                    </a:cubicBezTo>
                    <a:cubicBezTo>
                      <a:pt x="224367" y="162735"/>
                      <a:pt x="225177" y="161925"/>
                      <a:pt x="225582" y="160306"/>
                    </a:cubicBezTo>
                    <a:cubicBezTo>
                      <a:pt x="225987" y="153829"/>
                      <a:pt x="225582" y="146137"/>
                      <a:pt x="225582" y="139660"/>
                    </a:cubicBezTo>
                    <a:cubicBezTo>
                      <a:pt x="225582" y="133183"/>
                      <a:pt x="225582" y="138851"/>
                      <a:pt x="225582" y="138446"/>
                    </a:cubicBezTo>
                    <a:cubicBezTo>
                      <a:pt x="225582" y="135207"/>
                      <a:pt x="225582" y="131564"/>
                      <a:pt x="225582" y="128326"/>
                    </a:cubicBezTo>
                    <a:cubicBezTo>
                      <a:pt x="225582" y="128326"/>
                      <a:pt x="225582" y="127516"/>
                      <a:pt x="225582" y="127516"/>
                    </a:cubicBezTo>
                    <a:lnTo>
                      <a:pt x="177409" y="127516"/>
                    </a:lnTo>
                    <a:cubicBezTo>
                      <a:pt x="177409" y="127516"/>
                      <a:pt x="177004" y="127921"/>
                      <a:pt x="177409" y="128326"/>
                    </a:cubicBezTo>
                    <a:lnTo>
                      <a:pt x="177409" y="181356"/>
                    </a:lnTo>
                    <a:cubicBezTo>
                      <a:pt x="177004" y="181356"/>
                      <a:pt x="225987" y="181356"/>
                      <a:pt x="225987" y="181356"/>
                    </a:cubicBezTo>
                    <a:close/>
                    <a:moveTo>
                      <a:pt x="121950" y="160306"/>
                    </a:moveTo>
                    <a:cubicBezTo>
                      <a:pt x="122760" y="160306"/>
                      <a:pt x="123164" y="159901"/>
                      <a:pt x="123164" y="159091"/>
                    </a:cubicBezTo>
                    <a:cubicBezTo>
                      <a:pt x="123164" y="156258"/>
                      <a:pt x="123164" y="151805"/>
                      <a:pt x="123164" y="148971"/>
                    </a:cubicBezTo>
                    <a:cubicBezTo>
                      <a:pt x="123164" y="146137"/>
                      <a:pt x="123164" y="148161"/>
                      <a:pt x="123164" y="147757"/>
                    </a:cubicBezTo>
                    <a:cubicBezTo>
                      <a:pt x="123164" y="143709"/>
                      <a:pt x="123164" y="138446"/>
                      <a:pt x="123164" y="134803"/>
                    </a:cubicBezTo>
                    <a:cubicBezTo>
                      <a:pt x="123164" y="131159"/>
                      <a:pt x="123164" y="133993"/>
                      <a:pt x="123164" y="133993"/>
                    </a:cubicBezTo>
                    <a:cubicBezTo>
                      <a:pt x="122760" y="134398"/>
                      <a:pt x="121950" y="135207"/>
                      <a:pt x="121545" y="135612"/>
                    </a:cubicBezTo>
                    <a:cubicBezTo>
                      <a:pt x="119521" y="137636"/>
                      <a:pt x="117092" y="140065"/>
                      <a:pt x="115473" y="142494"/>
                    </a:cubicBezTo>
                    <a:cubicBezTo>
                      <a:pt x="113854" y="144923"/>
                      <a:pt x="114258" y="144113"/>
                      <a:pt x="113854" y="144923"/>
                    </a:cubicBezTo>
                    <a:cubicBezTo>
                      <a:pt x="112234" y="147352"/>
                      <a:pt x="108996" y="150185"/>
                      <a:pt x="108996" y="153019"/>
                    </a:cubicBezTo>
                    <a:cubicBezTo>
                      <a:pt x="108996" y="155853"/>
                      <a:pt x="108996" y="153829"/>
                      <a:pt x="108996" y="153829"/>
                    </a:cubicBezTo>
                    <a:cubicBezTo>
                      <a:pt x="108996" y="153829"/>
                      <a:pt x="109805" y="153019"/>
                      <a:pt x="109805" y="153019"/>
                    </a:cubicBezTo>
                    <a:cubicBezTo>
                      <a:pt x="109805" y="153019"/>
                      <a:pt x="110210" y="151805"/>
                      <a:pt x="110615" y="152210"/>
                    </a:cubicBezTo>
                    <a:cubicBezTo>
                      <a:pt x="111020" y="152614"/>
                      <a:pt x="111830" y="154234"/>
                      <a:pt x="111830" y="154638"/>
                    </a:cubicBezTo>
                    <a:cubicBezTo>
                      <a:pt x="111830" y="155043"/>
                      <a:pt x="111425" y="155448"/>
                      <a:pt x="110615" y="155448"/>
                    </a:cubicBezTo>
                    <a:cubicBezTo>
                      <a:pt x="110615" y="156258"/>
                      <a:pt x="111020" y="157067"/>
                      <a:pt x="111830" y="157067"/>
                    </a:cubicBezTo>
                    <a:cubicBezTo>
                      <a:pt x="113449" y="157067"/>
                      <a:pt x="115473" y="155043"/>
                      <a:pt x="117497" y="155448"/>
                    </a:cubicBezTo>
                    <a:cubicBezTo>
                      <a:pt x="119521" y="155853"/>
                      <a:pt x="120331" y="157067"/>
                      <a:pt x="120735" y="158282"/>
                    </a:cubicBezTo>
                    <a:cubicBezTo>
                      <a:pt x="121140" y="159496"/>
                      <a:pt x="121140" y="159901"/>
                      <a:pt x="121140" y="161115"/>
                    </a:cubicBezTo>
                    <a:close/>
                    <a:moveTo>
                      <a:pt x="228011" y="150590"/>
                    </a:moveTo>
                    <a:cubicBezTo>
                      <a:pt x="228011" y="148971"/>
                      <a:pt x="228011" y="148161"/>
                      <a:pt x="228416" y="146947"/>
                    </a:cubicBezTo>
                    <a:cubicBezTo>
                      <a:pt x="228820" y="145733"/>
                      <a:pt x="229225" y="143709"/>
                      <a:pt x="229630" y="142494"/>
                    </a:cubicBezTo>
                    <a:cubicBezTo>
                      <a:pt x="230035" y="141280"/>
                      <a:pt x="230844" y="140470"/>
                      <a:pt x="231249" y="139255"/>
                    </a:cubicBezTo>
                    <a:lnTo>
                      <a:pt x="228416" y="134803"/>
                    </a:lnTo>
                    <a:cubicBezTo>
                      <a:pt x="227606" y="134803"/>
                      <a:pt x="228011" y="136017"/>
                      <a:pt x="228011" y="136827"/>
                    </a:cubicBezTo>
                    <a:cubicBezTo>
                      <a:pt x="228011" y="137636"/>
                      <a:pt x="228011" y="138446"/>
                      <a:pt x="228011" y="139255"/>
                    </a:cubicBezTo>
                    <a:cubicBezTo>
                      <a:pt x="228011" y="142899"/>
                      <a:pt x="228011" y="146542"/>
                      <a:pt x="228011" y="150185"/>
                    </a:cubicBezTo>
                    <a:cubicBezTo>
                      <a:pt x="228011" y="153829"/>
                      <a:pt x="228011" y="150995"/>
                      <a:pt x="228011" y="150995"/>
                    </a:cubicBezTo>
                    <a:close/>
                    <a:moveTo>
                      <a:pt x="285899" y="183380"/>
                    </a:moveTo>
                    <a:cubicBezTo>
                      <a:pt x="285899" y="183380"/>
                      <a:pt x="285899" y="182570"/>
                      <a:pt x="285899" y="182166"/>
                    </a:cubicBezTo>
                    <a:cubicBezTo>
                      <a:pt x="285494" y="180951"/>
                      <a:pt x="285089" y="180142"/>
                      <a:pt x="284280" y="179332"/>
                    </a:cubicBezTo>
                    <a:cubicBezTo>
                      <a:pt x="281446" y="174474"/>
                      <a:pt x="277803" y="171640"/>
                      <a:pt x="272945" y="169212"/>
                    </a:cubicBezTo>
                    <a:cubicBezTo>
                      <a:pt x="268087" y="166783"/>
                      <a:pt x="271326" y="168807"/>
                      <a:pt x="270921" y="168402"/>
                    </a:cubicBezTo>
                    <a:cubicBezTo>
                      <a:pt x="265253" y="165973"/>
                      <a:pt x="259991" y="161925"/>
                      <a:pt x="255943" y="157472"/>
                    </a:cubicBezTo>
                    <a:cubicBezTo>
                      <a:pt x="251895" y="153019"/>
                      <a:pt x="253919" y="154638"/>
                      <a:pt x="252704" y="154234"/>
                    </a:cubicBezTo>
                    <a:cubicBezTo>
                      <a:pt x="249871" y="153424"/>
                      <a:pt x="246227" y="152210"/>
                      <a:pt x="244203" y="150185"/>
                    </a:cubicBezTo>
                    <a:cubicBezTo>
                      <a:pt x="242179" y="148161"/>
                      <a:pt x="243394" y="148971"/>
                      <a:pt x="242989" y="148566"/>
                    </a:cubicBezTo>
                    <a:cubicBezTo>
                      <a:pt x="242179" y="147757"/>
                      <a:pt x="240965" y="147757"/>
                      <a:pt x="240155" y="147757"/>
                    </a:cubicBezTo>
                    <a:cubicBezTo>
                      <a:pt x="240155" y="148566"/>
                      <a:pt x="240155" y="148971"/>
                      <a:pt x="240965" y="149376"/>
                    </a:cubicBezTo>
                    <a:cubicBezTo>
                      <a:pt x="245418" y="157067"/>
                      <a:pt x="248656" y="167188"/>
                      <a:pt x="249871" y="175689"/>
                    </a:cubicBezTo>
                    <a:cubicBezTo>
                      <a:pt x="251085" y="184190"/>
                      <a:pt x="249871" y="198763"/>
                      <a:pt x="246227" y="209288"/>
                    </a:cubicBezTo>
                    <a:cubicBezTo>
                      <a:pt x="242584" y="219813"/>
                      <a:pt x="245013" y="213336"/>
                      <a:pt x="243798" y="215360"/>
                    </a:cubicBezTo>
                    <a:cubicBezTo>
                      <a:pt x="242584" y="217384"/>
                      <a:pt x="242179" y="218599"/>
                      <a:pt x="242179" y="218599"/>
                    </a:cubicBezTo>
                    <a:cubicBezTo>
                      <a:pt x="242989" y="218599"/>
                      <a:pt x="243394" y="217789"/>
                      <a:pt x="244203" y="217384"/>
                    </a:cubicBezTo>
                    <a:cubicBezTo>
                      <a:pt x="246632" y="215765"/>
                      <a:pt x="252300" y="216575"/>
                      <a:pt x="255133" y="216170"/>
                    </a:cubicBezTo>
                    <a:cubicBezTo>
                      <a:pt x="257967" y="215765"/>
                      <a:pt x="260396" y="214955"/>
                      <a:pt x="262015" y="214146"/>
                    </a:cubicBezTo>
                    <a:cubicBezTo>
                      <a:pt x="263634" y="213336"/>
                      <a:pt x="262825" y="213336"/>
                      <a:pt x="263634" y="213336"/>
                    </a:cubicBezTo>
                    <a:cubicBezTo>
                      <a:pt x="264444" y="213336"/>
                      <a:pt x="264444" y="213336"/>
                      <a:pt x="264444" y="213336"/>
                    </a:cubicBezTo>
                    <a:cubicBezTo>
                      <a:pt x="264444" y="213336"/>
                      <a:pt x="264444" y="213336"/>
                      <a:pt x="264444" y="212931"/>
                    </a:cubicBezTo>
                    <a:cubicBezTo>
                      <a:pt x="264849" y="212122"/>
                      <a:pt x="265658" y="211717"/>
                      <a:pt x="265658" y="210503"/>
                    </a:cubicBezTo>
                    <a:cubicBezTo>
                      <a:pt x="265658" y="209288"/>
                      <a:pt x="264039" y="205240"/>
                      <a:pt x="263229" y="204835"/>
                    </a:cubicBezTo>
                    <a:lnTo>
                      <a:pt x="259586" y="206859"/>
                    </a:lnTo>
                    <a:cubicBezTo>
                      <a:pt x="257967" y="206859"/>
                      <a:pt x="256752" y="207669"/>
                      <a:pt x="255133" y="207669"/>
                    </a:cubicBezTo>
                    <a:cubicBezTo>
                      <a:pt x="253514" y="207669"/>
                      <a:pt x="253919" y="206859"/>
                      <a:pt x="253109" y="207264"/>
                    </a:cubicBezTo>
                    <a:cubicBezTo>
                      <a:pt x="253109" y="206859"/>
                      <a:pt x="253109" y="206455"/>
                      <a:pt x="253919" y="206455"/>
                    </a:cubicBezTo>
                    <a:cubicBezTo>
                      <a:pt x="256752" y="204835"/>
                      <a:pt x="257157" y="204025"/>
                      <a:pt x="258776" y="201192"/>
                    </a:cubicBezTo>
                    <a:cubicBezTo>
                      <a:pt x="260396" y="198358"/>
                      <a:pt x="261205" y="194310"/>
                      <a:pt x="262825" y="191476"/>
                    </a:cubicBezTo>
                    <a:cubicBezTo>
                      <a:pt x="264444" y="188643"/>
                      <a:pt x="263229" y="191071"/>
                      <a:pt x="263634" y="190667"/>
                    </a:cubicBezTo>
                    <a:cubicBezTo>
                      <a:pt x="264444" y="189047"/>
                      <a:pt x="264849" y="187023"/>
                      <a:pt x="265253" y="185809"/>
                    </a:cubicBezTo>
                    <a:cubicBezTo>
                      <a:pt x="266063" y="185809"/>
                      <a:pt x="266873" y="184999"/>
                      <a:pt x="267682" y="184595"/>
                    </a:cubicBezTo>
                    <a:cubicBezTo>
                      <a:pt x="268492" y="184190"/>
                      <a:pt x="269706" y="184595"/>
                      <a:pt x="270921" y="184595"/>
                    </a:cubicBezTo>
                    <a:cubicBezTo>
                      <a:pt x="272945" y="184595"/>
                      <a:pt x="274969" y="183785"/>
                      <a:pt x="276588" y="183380"/>
                    </a:cubicBezTo>
                    <a:cubicBezTo>
                      <a:pt x="279827" y="183380"/>
                      <a:pt x="283065" y="183380"/>
                      <a:pt x="286304" y="183380"/>
                    </a:cubicBezTo>
                    <a:close/>
                    <a:moveTo>
                      <a:pt x="248251" y="148161"/>
                    </a:moveTo>
                    <a:cubicBezTo>
                      <a:pt x="248251" y="148161"/>
                      <a:pt x="247442" y="148566"/>
                      <a:pt x="247846" y="148971"/>
                    </a:cubicBezTo>
                    <a:cubicBezTo>
                      <a:pt x="248251" y="149376"/>
                      <a:pt x="249466" y="149781"/>
                      <a:pt x="249871" y="149781"/>
                    </a:cubicBezTo>
                    <a:cubicBezTo>
                      <a:pt x="250275" y="149781"/>
                      <a:pt x="249871" y="149781"/>
                      <a:pt x="250680" y="149781"/>
                    </a:cubicBezTo>
                    <a:cubicBezTo>
                      <a:pt x="250275" y="148971"/>
                      <a:pt x="249466" y="147757"/>
                      <a:pt x="248251" y="148161"/>
                    </a:cubicBezTo>
                    <a:close/>
                    <a:moveTo>
                      <a:pt x="117497" y="158282"/>
                    </a:moveTo>
                    <a:cubicBezTo>
                      <a:pt x="117497" y="158282"/>
                      <a:pt x="116282" y="158686"/>
                      <a:pt x="115878" y="159091"/>
                    </a:cubicBezTo>
                    <a:cubicBezTo>
                      <a:pt x="115473" y="159496"/>
                      <a:pt x="115473" y="159496"/>
                      <a:pt x="115473" y="159901"/>
                    </a:cubicBezTo>
                    <a:cubicBezTo>
                      <a:pt x="116687" y="161520"/>
                      <a:pt x="120331" y="161925"/>
                      <a:pt x="119521" y="159091"/>
                    </a:cubicBezTo>
                    <a:lnTo>
                      <a:pt x="119116" y="159091"/>
                    </a:lnTo>
                    <a:cubicBezTo>
                      <a:pt x="118711" y="158686"/>
                      <a:pt x="117902" y="158686"/>
                      <a:pt x="117497" y="158686"/>
                    </a:cubicBezTo>
                    <a:close/>
                    <a:moveTo>
                      <a:pt x="236107" y="165164"/>
                    </a:moveTo>
                    <a:cubicBezTo>
                      <a:pt x="236916" y="165973"/>
                      <a:pt x="237726" y="166783"/>
                      <a:pt x="238536" y="167997"/>
                    </a:cubicBezTo>
                    <a:cubicBezTo>
                      <a:pt x="239346" y="169212"/>
                      <a:pt x="238536" y="168807"/>
                      <a:pt x="238941" y="168807"/>
                    </a:cubicBezTo>
                    <a:cubicBezTo>
                      <a:pt x="239346" y="168807"/>
                      <a:pt x="239750" y="168807"/>
                      <a:pt x="239750" y="168807"/>
                    </a:cubicBezTo>
                    <a:cubicBezTo>
                      <a:pt x="240560" y="168402"/>
                      <a:pt x="239750" y="167592"/>
                      <a:pt x="239750" y="167188"/>
                    </a:cubicBezTo>
                    <a:cubicBezTo>
                      <a:pt x="239750" y="166783"/>
                      <a:pt x="239750" y="166378"/>
                      <a:pt x="239750" y="165568"/>
                    </a:cubicBezTo>
                    <a:cubicBezTo>
                      <a:pt x="239750" y="163140"/>
                      <a:pt x="237321" y="160306"/>
                      <a:pt x="235702" y="159091"/>
                    </a:cubicBezTo>
                    <a:cubicBezTo>
                      <a:pt x="234083" y="157877"/>
                      <a:pt x="234488" y="158282"/>
                      <a:pt x="234488" y="158282"/>
                    </a:cubicBezTo>
                    <a:cubicBezTo>
                      <a:pt x="234488" y="160306"/>
                      <a:pt x="236107" y="161520"/>
                      <a:pt x="237321" y="162735"/>
                    </a:cubicBezTo>
                    <a:cubicBezTo>
                      <a:pt x="236916" y="164354"/>
                      <a:pt x="236107" y="162735"/>
                      <a:pt x="235297" y="162735"/>
                    </a:cubicBezTo>
                    <a:cubicBezTo>
                      <a:pt x="234488" y="162735"/>
                      <a:pt x="234892" y="162735"/>
                      <a:pt x="234488" y="162735"/>
                    </a:cubicBezTo>
                    <a:cubicBezTo>
                      <a:pt x="234083" y="162735"/>
                      <a:pt x="235297" y="164354"/>
                      <a:pt x="235297" y="164759"/>
                    </a:cubicBezTo>
                    <a:cubicBezTo>
                      <a:pt x="235297" y="165164"/>
                      <a:pt x="235297" y="164759"/>
                      <a:pt x="235702" y="164759"/>
                    </a:cubicBezTo>
                    <a:close/>
                    <a:moveTo>
                      <a:pt x="122355" y="178522"/>
                    </a:moveTo>
                    <a:cubicBezTo>
                      <a:pt x="122355" y="178522"/>
                      <a:pt x="121545" y="178522"/>
                      <a:pt x="121545" y="178522"/>
                    </a:cubicBezTo>
                    <a:cubicBezTo>
                      <a:pt x="121545" y="178522"/>
                      <a:pt x="121545" y="178522"/>
                      <a:pt x="121140" y="179332"/>
                    </a:cubicBezTo>
                    <a:cubicBezTo>
                      <a:pt x="121140" y="180546"/>
                      <a:pt x="121140" y="181761"/>
                      <a:pt x="121140" y="182975"/>
                    </a:cubicBezTo>
                    <a:cubicBezTo>
                      <a:pt x="121140" y="184190"/>
                      <a:pt x="121140" y="185404"/>
                      <a:pt x="121140" y="186619"/>
                    </a:cubicBezTo>
                    <a:cubicBezTo>
                      <a:pt x="121140" y="189857"/>
                      <a:pt x="121140" y="193095"/>
                      <a:pt x="121950" y="196739"/>
                    </a:cubicBezTo>
                    <a:cubicBezTo>
                      <a:pt x="122760" y="200382"/>
                      <a:pt x="122355" y="197549"/>
                      <a:pt x="122355" y="197953"/>
                    </a:cubicBezTo>
                    <a:cubicBezTo>
                      <a:pt x="122355" y="199573"/>
                      <a:pt x="122355" y="201192"/>
                      <a:pt x="122760" y="202811"/>
                    </a:cubicBezTo>
                    <a:lnTo>
                      <a:pt x="123569" y="203621"/>
                    </a:lnTo>
                    <a:cubicBezTo>
                      <a:pt x="123569" y="201192"/>
                      <a:pt x="123569" y="199168"/>
                      <a:pt x="123569" y="196739"/>
                    </a:cubicBezTo>
                    <a:cubicBezTo>
                      <a:pt x="123569" y="192691"/>
                      <a:pt x="123164" y="188238"/>
                      <a:pt x="122760" y="184595"/>
                    </a:cubicBezTo>
                    <a:cubicBezTo>
                      <a:pt x="122355" y="180951"/>
                      <a:pt x="122760" y="179332"/>
                      <a:pt x="122760" y="178927"/>
                    </a:cubicBezTo>
                    <a:close/>
                    <a:moveTo>
                      <a:pt x="227201" y="195929"/>
                    </a:moveTo>
                    <a:cubicBezTo>
                      <a:pt x="228416" y="195525"/>
                      <a:pt x="228011" y="193905"/>
                      <a:pt x="228416" y="192691"/>
                    </a:cubicBezTo>
                    <a:cubicBezTo>
                      <a:pt x="228416" y="189857"/>
                      <a:pt x="229225" y="187023"/>
                      <a:pt x="229225" y="184190"/>
                    </a:cubicBezTo>
                    <a:cubicBezTo>
                      <a:pt x="229225" y="181356"/>
                      <a:pt x="229225" y="181356"/>
                      <a:pt x="228011" y="180546"/>
                    </a:cubicBezTo>
                    <a:cubicBezTo>
                      <a:pt x="227606" y="180546"/>
                      <a:pt x="228011" y="180951"/>
                      <a:pt x="228011" y="181356"/>
                    </a:cubicBezTo>
                    <a:cubicBezTo>
                      <a:pt x="228011" y="184595"/>
                      <a:pt x="228011" y="188643"/>
                      <a:pt x="228011" y="191881"/>
                    </a:cubicBezTo>
                    <a:cubicBezTo>
                      <a:pt x="228011" y="195120"/>
                      <a:pt x="228011" y="192691"/>
                      <a:pt x="228011" y="193095"/>
                    </a:cubicBezTo>
                    <a:cubicBezTo>
                      <a:pt x="228011" y="194310"/>
                      <a:pt x="228011" y="195120"/>
                      <a:pt x="228011" y="196334"/>
                    </a:cubicBezTo>
                    <a:close/>
                    <a:moveTo>
                      <a:pt x="225177" y="182975"/>
                    </a:moveTo>
                    <a:lnTo>
                      <a:pt x="177004" y="182975"/>
                    </a:lnTo>
                    <a:cubicBezTo>
                      <a:pt x="177004" y="182975"/>
                      <a:pt x="176195" y="183785"/>
                      <a:pt x="176195" y="183785"/>
                    </a:cubicBezTo>
                    <a:cubicBezTo>
                      <a:pt x="176195" y="189047"/>
                      <a:pt x="176195" y="193905"/>
                      <a:pt x="176195" y="199168"/>
                    </a:cubicBezTo>
                    <a:cubicBezTo>
                      <a:pt x="176195" y="212122"/>
                      <a:pt x="175790" y="225480"/>
                      <a:pt x="175385" y="238840"/>
                    </a:cubicBezTo>
                    <a:cubicBezTo>
                      <a:pt x="174980" y="252198"/>
                      <a:pt x="175385" y="243292"/>
                      <a:pt x="175385" y="245316"/>
                    </a:cubicBezTo>
                    <a:cubicBezTo>
                      <a:pt x="175385" y="247340"/>
                      <a:pt x="175385" y="246531"/>
                      <a:pt x="176195" y="246531"/>
                    </a:cubicBezTo>
                    <a:cubicBezTo>
                      <a:pt x="177814" y="245721"/>
                      <a:pt x="179028" y="245316"/>
                      <a:pt x="180648" y="244912"/>
                    </a:cubicBezTo>
                    <a:cubicBezTo>
                      <a:pt x="187125" y="242078"/>
                      <a:pt x="194006" y="238435"/>
                      <a:pt x="200079" y="234791"/>
                    </a:cubicBezTo>
                    <a:cubicBezTo>
                      <a:pt x="206151" y="231148"/>
                      <a:pt x="211818" y="227505"/>
                      <a:pt x="216271" y="223052"/>
                    </a:cubicBezTo>
                    <a:cubicBezTo>
                      <a:pt x="220724" y="218599"/>
                      <a:pt x="220724" y="217789"/>
                      <a:pt x="221939" y="215360"/>
                    </a:cubicBezTo>
                    <a:cubicBezTo>
                      <a:pt x="223153" y="212931"/>
                      <a:pt x="223558" y="210907"/>
                      <a:pt x="223963" y="208479"/>
                    </a:cubicBezTo>
                    <a:cubicBezTo>
                      <a:pt x="224367" y="206050"/>
                      <a:pt x="225177" y="202406"/>
                      <a:pt x="225177" y="199573"/>
                    </a:cubicBezTo>
                    <a:cubicBezTo>
                      <a:pt x="225177" y="195120"/>
                      <a:pt x="225177" y="190667"/>
                      <a:pt x="225177" y="186214"/>
                    </a:cubicBezTo>
                    <a:cubicBezTo>
                      <a:pt x="225177" y="181761"/>
                      <a:pt x="225177" y="184190"/>
                      <a:pt x="225177" y="183380"/>
                    </a:cubicBezTo>
                    <a:close/>
                    <a:moveTo>
                      <a:pt x="281446" y="199573"/>
                    </a:moveTo>
                    <a:cubicBezTo>
                      <a:pt x="281446" y="199573"/>
                      <a:pt x="281446" y="199168"/>
                      <a:pt x="281446" y="198763"/>
                    </a:cubicBezTo>
                    <a:cubicBezTo>
                      <a:pt x="281446" y="198358"/>
                      <a:pt x="281851" y="198763"/>
                      <a:pt x="282256" y="198763"/>
                    </a:cubicBezTo>
                    <a:cubicBezTo>
                      <a:pt x="282660" y="198763"/>
                      <a:pt x="283875" y="196334"/>
                      <a:pt x="283875" y="195929"/>
                    </a:cubicBezTo>
                    <a:cubicBezTo>
                      <a:pt x="283875" y="195929"/>
                      <a:pt x="283875" y="195120"/>
                      <a:pt x="283875" y="195120"/>
                    </a:cubicBezTo>
                    <a:cubicBezTo>
                      <a:pt x="283875" y="195120"/>
                      <a:pt x="283875" y="195120"/>
                      <a:pt x="284280" y="194715"/>
                    </a:cubicBezTo>
                    <a:cubicBezTo>
                      <a:pt x="284685" y="193095"/>
                      <a:pt x="285089" y="191476"/>
                      <a:pt x="284685" y="189857"/>
                    </a:cubicBezTo>
                    <a:cubicBezTo>
                      <a:pt x="284280" y="188238"/>
                      <a:pt x="283470" y="186619"/>
                      <a:pt x="283470" y="186214"/>
                    </a:cubicBezTo>
                    <a:cubicBezTo>
                      <a:pt x="282660" y="185404"/>
                      <a:pt x="280636" y="184999"/>
                      <a:pt x="279422" y="184999"/>
                    </a:cubicBezTo>
                    <a:cubicBezTo>
                      <a:pt x="276183" y="184999"/>
                      <a:pt x="272945" y="186214"/>
                      <a:pt x="269706" y="186619"/>
                    </a:cubicBezTo>
                    <a:cubicBezTo>
                      <a:pt x="268492" y="187428"/>
                      <a:pt x="266063" y="186619"/>
                      <a:pt x="265658" y="188643"/>
                    </a:cubicBezTo>
                    <a:cubicBezTo>
                      <a:pt x="265253" y="190667"/>
                      <a:pt x="265658" y="190262"/>
                      <a:pt x="265253" y="190667"/>
                    </a:cubicBezTo>
                    <a:cubicBezTo>
                      <a:pt x="264444" y="192691"/>
                      <a:pt x="262825" y="194715"/>
                      <a:pt x="262015" y="196739"/>
                    </a:cubicBezTo>
                    <a:cubicBezTo>
                      <a:pt x="261205" y="198763"/>
                      <a:pt x="261205" y="200382"/>
                      <a:pt x="260396" y="202406"/>
                    </a:cubicBezTo>
                    <a:cubicBezTo>
                      <a:pt x="259586" y="204430"/>
                      <a:pt x="259586" y="203621"/>
                      <a:pt x="259181" y="204430"/>
                    </a:cubicBezTo>
                    <a:cubicBezTo>
                      <a:pt x="258776" y="205240"/>
                      <a:pt x="258372" y="206050"/>
                      <a:pt x="258372" y="206050"/>
                    </a:cubicBezTo>
                    <a:cubicBezTo>
                      <a:pt x="258372" y="206050"/>
                      <a:pt x="258372" y="206455"/>
                      <a:pt x="259181" y="206050"/>
                    </a:cubicBezTo>
                    <a:cubicBezTo>
                      <a:pt x="259991" y="205645"/>
                      <a:pt x="259991" y="205240"/>
                      <a:pt x="260396" y="204835"/>
                    </a:cubicBezTo>
                    <a:cubicBezTo>
                      <a:pt x="263229" y="202406"/>
                      <a:pt x="263229" y="197144"/>
                      <a:pt x="264849" y="193905"/>
                    </a:cubicBezTo>
                    <a:lnTo>
                      <a:pt x="265658" y="192691"/>
                    </a:lnTo>
                    <a:cubicBezTo>
                      <a:pt x="265658" y="195525"/>
                      <a:pt x="264444" y="198358"/>
                      <a:pt x="264444" y="201192"/>
                    </a:cubicBezTo>
                    <a:cubicBezTo>
                      <a:pt x="264444" y="204025"/>
                      <a:pt x="266063" y="207264"/>
                      <a:pt x="266873" y="210503"/>
                    </a:cubicBezTo>
                    <a:cubicBezTo>
                      <a:pt x="267682" y="213741"/>
                      <a:pt x="267277" y="211312"/>
                      <a:pt x="267277" y="211717"/>
                    </a:cubicBezTo>
                    <a:cubicBezTo>
                      <a:pt x="267277" y="214146"/>
                      <a:pt x="265658" y="215360"/>
                      <a:pt x="263634" y="216170"/>
                    </a:cubicBezTo>
                    <a:cubicBezTo>
                      <a:pt x="261610" y="216980"/>
                      <a:pt x="261610" y="216575"/>
                      <a:pt x="260801" y="216980"/>
                    </a:cubicBezTo>
                    <a:cubicBezTo>
                      <a:pt x="256752" y="218194"/>
                      <a:pt x="253919" y="219004"/>
                      <a:pt x="249871" y="219408"/>
                    </a:cubicBezTo>
                    <a:cubicBezTo>
                      <a:pt x="245822" y="219813"/>
                      <a:pt x="245822" y="219408"/>
                      <a:pt x="242989" y="220623"/>
                    </a:cubicBezTo>
                    <a:cubicBezTo>
                      <a:pt x="240155" y="221837"/>
                      <a:pt x="240560" y="222647"/>
                      <a:pt x="239346" y="223861"/>
                    </a:cubicBezTo>
                    <a:cubicBezTo>
                      <a:pt x="238131" y="225076"/>
                      <a:pt x="238941" y="223861"/>
                      <a:pt x="238536" y="224671"/>
                    </a:cubicBezTo>
                    <a:cubicBezTo>
                      <a:pt x="237321" y="226695"/>
                      <a:pt x="238131" y="228719"/>
                      <a:pt x="240155" y="229124"/>
                    </a:cubicBezTo>
                    <a:cubicBezTo>
                      <a:pt x="240155" y="228719"/>
                      <a:pt x="240560" y="228314"/>
                      <a:pt x="240560" y="228314"/>
                    </a:cubicBezTo>
                    <a:cubicBezTo>
                      <a:pt x="240560" y="228314"/>
                      <a:pt x="240560" y="227505"/>
                      <a:pt x="240560" y="227505"/>
                    </a:cubicBezTo>
                    <a:cubicBezTo>
                      <a:pt x="240560" y="226695"/>
                      <a:pt x="241774" y="223861"/>
                      <a:pt x="242584" y="223861"/>
                    </a:cubicBezTo>
                    <a:cubicBezTo>
                      <a:pt x="243394" y="223861"/>
                      <a:pt x="243394" y="224266"/>
                      <a:pt x="243798" y="224671"/>
                    </a:cubicBezTo>
                    <a:cubicBezTo>
                      <a:pt x="245013" y="226290"/>
                      <a:pt x="246227" y="226695"/>
                      <a:pt x="247846" y="225885"/>
                    </a:cubicBezTo>
                    <a:cubicBezTo>
                      <a:pt x="249466" y="225076"/>
                      <a:pt x="249466" y="224671"/>
                      <a:pt x="249871" y="224671"/>
                    </a:cubicBezTo>
                    <a:cubicBezTo>
                      <a:pt x="251085" y="224266"/>
                      <a:pt x="252704" y="224671"/>
                      <a:pt x="253919" y="223861"/>
                    </a:cubicBezTo>
                    <a:cubicBezTo>
                      <a:pt x="258372" y="223052"/>
                      <a:pt x="262825" y="221028"/>
                      <a:pt x="267277" y="220218"/>
                    </a:cubicBezTo>
                    <a:cubicBezTo>
                      <a:pt x="271731" y="219408"/>
                      <a:pt x="271731" y="219408"/>
                      <a:pt x="274159" y="219004"/>
                    </a:cubicBezTo>
                    <a:cubicBezTo>
                      <a:pt x="276588" y="218599"/>
                      <a:pt x="274969" y="218599"/>
                      <a:pt x="275374" y="218599"/>
                    </a:cubicBezTo>
                    <a:cubicBezTo>
                      <a:pt x="275374" y="218599"/>
                      <a:pt x="275374" y="217789"/>
                      <a:pt x="275374" y="217384"/>
                    </a:cubicBezTo>
                    <a:cubicBezTo>
                      <a:pt x="275374" y="216170"/>
                      <a:pt x="274159" y="213741"/>
                      <a:pt x="274159" y="212527"/>
                    </a:cubicBezTo>
                    <a:cubicBezTo>
                      <a:pt x="274159" y="211312"/>
                      <a:pt x="274969" y="209288"/>
                      <a:pt x="275374" y="208883"/>
                    </a:cubicBezTo>
                    <a:cubicBezTo>
                      <a:pt x="275779" y="208479"/>
                      <a:pt x="277398" y="206455"/>
                      <a:pt x="276993" y="206050"/>
                    </a:cubicBezTo>
                    <a:cubicBezTo>
                      <a:pt x="276183" y="206050"/>
                      <a:pt x="275374" y="205240"/>
                      <a:pt x="275374" y="204430"/>
                    </a:cubicBezTo>
                    <a:cubicBezTo>
                      <a:pt x="276183" y="204430"/>
                      <a:pt x="276993" y="204430"/>
                      <a:pt x="277803" y="204430"/>
                    </a:cubicBezTo>
                    <a:cubicBezTo>
                      <a:pt x="278612" y="204430"/>
                      <a:pt x="282256" y="203216"/>
                      <a:pt x="283065" y="202811"/>
                    </a:cubicBezTo>
                    <a:cubicBezTo>
                      <a:pt x="283875" y="202406"/>
                      <a:pt x="283875" y="202406"/>
                      <a:pt x="283875" y="202001"/>
                    </a:cubicBezTo>
                    <a:cubicBezTo>
                      <a:pt x="283470" y="202001"/>
                      <a:pt x="283065" y="202001"/>
                      <a:pt x="282660" y="202406"/>
                    </a:cubicBezTo>
                    <a:cubicBezTo>
                      <a:pt x="281851" y="202406"/>
                      <a:pt x="281446" y="202406"/>
                      <a:pt x="280636" y="202811"/>
                    </a:cubicBezTo>
                    <a:cubicBezTo>
                      <a:pt x="279017" y="202811"/>
                      <a:pt x="277398" y="203621"/>
                      <a:pt x="275779" y="203216"/>
                    </a:cubicBezTo>
                    <a:cubicBezTo>
                      <a:pt x="274159" y="202811"/>
                      <a:pt x="274969" y="203216"/>
                      <a:pt x="274969" y="202406"/>
                    </a:cubicBezTo>
                    <a:cubicBezTo>
                      <a:pt x="274969" y="201597"/>
                      <a:pt x="277803" y="202001"/>
                      <a:pt x="278207" y="201192"/>
                    </a:cubicBezTo>
                    <a:cubicBezTo>
                      <a:pt x="278207" y="201192"/>
                      <a:pt x="280231" y="199977"/>
                      <a:pt x="280231" y="199977"/>
                    </a:cubicBezTo>
                    <a:close/>
                    <a:moveTo>
                      <a:pt x="238941" y="188238"/>
                    </a:moveTo>
                    <a:cubicBezTo>
                      <a:pt x="237726" y="188238"/>
                      <a:pt x="238536" y="191476"/>
                      <a:pt x="238941" y="192286"/>
                    </a:cubicBezTo>
                    <a:cubicBezTo>
                      <a:pt x="239346" y="193095"/>
                      <a:pt x="240155" y="193500"/>
                      <a:pt x="240560" y="193500"/>
                    </a:cubicBezTo>
                    <a:cubicBezTo>
                      <a:pt x="241774" y="193500"/>
                      <a:pt x="242989" y="193500"/>
                      <a:pt x="244203" y="192691"/>
                    </a:cubicBezTo>
                    <a:cubicBezTo>
                      <a:pt x="245418" y="191881"/>
                      <a:pt x="245822" y="190262"/>
                      <a:pt x="245418" y="189047"/>
                    </a:cubicBezTo>
                    <a:lnTo>
                      <a:pt x="245418" y="189047"/>
                    </a:lnTo>
                    <a:cubicBezTo>
                      <a:pt x="244203" y="188643"/>
                      <a:pt x="243394" y="189047"/>
                      <a:pt x="242179" y="188643"/>
                    </a:cubicBezTo>
                    <a:cubicBezTo>
                      <a:pt x="240965" y="188238"/>
                      <a:pt x="241370" y="188643"/>
                      <a:pt x="240965" y="188643"/>
                    </a:cubicBezTo>
                    <a:cubicBezTo>
                      <a:pt x="240560" y="188643"/>
                      <a:pt x="239346" y="188643"/>
                      <a:pt x="239346" y="188643"/>
                    </a:cubicBezTo>
                    <a:close/>
                    <a:moveTo>
                      <a:pt x="249061" y="231148"/>
                    </a:moveTo>
                    <a:cubicBezTo>
                      <a:pt x="249061" y="231148"/>
                      <a:pt x="249871" y="231148"/>
                      <a:pt x="250275" y="231148"/>
                    </a:cubicBezTo>
                    <a:cubicBezTo>
                      <a:pt x="250680" y="231148"/>
                      <a:pt x="253109" y="229529"/>
                      <a:pt x="253919" y="229529"/>
                    </a:cubicBezTo>
                    <a:cubicBezTo>
                      <a:pt x="255133" y="228719"/>
                      <a:pt x="256348" y="226695"/>
                      <a:pt x="256348" y="225076"/>
                    </a:cubicBezTo>
                    <a:cubicBezTo>
                      <a:pt x="254728" y="225076"/>
                      <a:pt x="254324" y="227910"/>
                      <a:pt x="253109" y="227910"/>
                    </a:cubicBezTo>
                    <a:cubicBezTo>
                      <a:pt x="251895" y="227910"/>
                      <a:pt x="253109" y="226695"/>
                      <a:pt x="253109" y="226695"/>
                    </a:cubicBezTo>
                    <a:cubicBezTo>
                      <a:pt x="253109" y="226290"/>
                      <a:pt x="253109" y="225885"/>
                      <a:pt x="253109" y="225480"/>
                    </a:cubicBezTo>
                    <a:cubicBezTo>
                      <a:pt x="252300" y="225480"/>
                      <a:pt x="251490" y="225480"/>
                      <a:pt x="251085" y="226290"/>
                    </a:cubicBezTo>
                    <a:cubicBezTo>
                      <a:pt x="250680" y="227100"/>
                      <a:pt x="249466" y="228719"/>
                      <a:pt x="249061" y="229529"/>
                    </a:cubicBezTo>
                    <a:cubicBezTo>
                      <a:pt x="248656" y="230338"/>
                      <a:pt x="249061" y="231148"/>
                      <a:pt x="249061" y="231553"/>
                    </a:cubicBezTo>
                    <a:close/>
                    <a:moveTo>
                      <a:pt x="183886" y="252198"/>
                    </a:moveTo>
                    <a:cubicBezTo>
                      <a:pt x="183886" y="252198"/>
                      <a:pt x="184291" y="250984"/>
                      <a:pt x="184291" y="250579"/>
                    </a:cubicBezTo>
                    <a:cubicBezTo>
                      <a:pt x="185101" y="249365"/>
                      <a:pt x="185910" y="247745"/>
                      <a:pt x="186315" y="246126"/>
                    </a:cubicBezTo>
                    <a:cubicBezTo>
                      <a:pt x="186720" y="244507"/>
                      <a:pt x="186720" y="244912"/>
                      <a:pt x="186315" y="244507"/>
                    </a:cubicBezTo>
                    <a:lnTo>
                      <a:pt x="177004" y="248555"/>
                    </a:lnTo>
                    <a:lnTo>
                      <a:pt x="177004" y="249365"/>
                    </a:lnTo>
                    <a:cubicBezTo>
                      <a:pt x="177814" y="249769"/>
                      <a:pt x="178624" y="250174"/>
                      <a:pt x="179433" y="250174"/>
                    </a:cubicBezTo>
                    <a:cubicBezTo>
                      <a:pt x="180243" y="250174"/>
                      <a:pt x="181457" y="251389"/>
                      <a:pt x="182267" y="251793"/>
                    </a:cubicBezTo>
                    <a:cubicBezTo>
                      <a:pt x="183076" y="252198"/>
                      <a:pt x="183076" y="251793"/>
                      <a:pt x="183076" y="251793"/>
                    </a:cubicBezTo>
                    <a:close/>
                    <a:moveTo>
                      <a:pt x="85921" y="250579"/>
                    </a:moveTo>
                    <a:cubicBezTo>
                      <a:pt x="85921" y="250579"/>
                      <a:pt x="86326" y="250984"/>
                      <a:pt x="86731" y="251389"/>
                    </a:cubicBezTo>
                    <a:cubicBezTo>
                      <a:pt x="87946" y="252603"/>
                      <a:pt x="89565" y="253008"/>
                      <a:pt x="90779" y="254627"/>
                    </a:cubicBezTo>
                    <a:cubicBezTo>
                      <a:pt x="91994" y="256246"/>
                      <a:pt x="91589" y="258675"/>
                      <a:pt x="89565" y="260295"/>
                    </a:cubicBezTo>
                    <a:cubicBezTo>
                      <a:pt x="87541" y="261914"/>
                      <a:pt x="87541" y="261104"/>
                      <a:pt x="86326" y="261509"/>
                    </a:cubicBezTo>
                    <a:cubicBezTo>
                      <a:pt x="85112" y="261914"/>
                      <a:pt x="85112" y="261509"/>
                      <a:pt x="83897" y="261914"/>
                    </a:cubicBezTo>
                    <a:cubicBezTo>
                      <a:pt x="81873" y="261914"/>
                      <a:pt x="80254" y="262723"/>
                      <a:pt x="78230" y="262319"/>
                    </a:cubicBezTo>
                    <a:cubicBezTo>
                      <a:pt x="73777" y="262319"/>
                      <a:pt x="68919" y="261104"/>
                      <a:pt x="64466" y="260295"/>
                    </a:cubicBezTo>
                    <a:cubicBezTo>
                      <a:pt x="60014" y="259485"/>
                      <a:pt x="62442" y="260295"/>
                      <a:pt x="61633" y="260295"/>
                    </a:cubicBezTo>
                    <a:cubicBezTo>
                      <a:pt x="60014" y="260295"/>
                      <a:pt x="59204" y="259080"/>
                      <a:pt x="57585" y="260699"/>
                    </a:cubicBezTo>
                    <a:cubicBezTo>
                      <a:pt x="55965" y="262319"/>
                      <a:pt x="55965" y="264343"/>
                      <a:pt x="53941" y="265962"/>
                    </a:cubicBezTo>
                    <a:cubicBezTo>
                      <a:pt x="51917" y="267581"/>
                      <a:pt x="53132" y="267581"/>
                      <a:pt x="51917" y="266367"/>
                    </a:cubicBezTo>
                    <a:cubicBezTo>
                      <a:pt x="51917" y="265152"/>
                      <a:pt x="52322" y="262723"/>
                      <a:pt x="51917" y="261509"/>
                    </a:cubicBezTo>
                    <a:cubicBezTo>
                      <a:pt x="51512" y="260295"/>
                      <a:pt x="51108" y="260295"/>
                      <a:pt x="50703" y="260699"/>
                    </a:cubicBezTo>
                    <a:cubicBezTo>
                      <a:pt x="49488" y="261509"/>
                      <a:pt x="49893" y="262723"/>
                      <a:pt x="49893" y="263533"/>
                    </a:cubicBezTo>
                    <a:cubicBezTo>
                      <a:pt x="49893" y="264343"/>
                      <a:pt x="49084" y="267581"/>
                      <a:pt x="47869" y="268391"/>
                    </a:cubicBezTo>
                    <a:cubicBezTo>
                      <a:pt x="46655" y="269200"/>
                      <a:pt x="45845" y="269200"/>
                      <a:pt x="45440" y="270010"/>
                    </a:cubicBezTo>
                    <a:lnTo>
                      <a:pt x="44631" y="269200"/>
                    </a:lnTo>
                    <a:cubicBezTo>
                      <a:pt x="45440" y="267176"/>
                      <a:pt x="46250" y="264747"/>
                      <a:pt x="44631" y="263533"/>
                    </a:cubicBezTo>
                    <a:lnTo>
                      <a:pt x="43011" y="263533"/>
                    </a:lnTo>
                    <a:cubicBezTo>
                      <a:pt x="42202" y="263533"/>
                      <a:pt x="41797" y="262723"/>
                      <a:pt x="40987" y="262723"/>
                    </a:cubicBezTo>
                    <a:lnTo>
                      <a:pt x="36534" y="265152"/>
                    </a:lnTo>
                    <a:cubicBezTo>
                      <a:pt x="34510" y="266771"/>
                      <a:pt x="30462" y="269200"/>
                      <a:pt x="32891" y="272439"/>
                    </a:cubicBezTo>
                    <a:cubicBezTo>
                      <a:pt x="35320" y="275677"/>
                      <a:pt x="34915" y="274058"/>
                      <a:pt x="35320" y="274058"/>
                    </a:cubicBezTo>
                    <a:cubicBezTo>
                      <a:pt x="38558" y="275273"/>
                      <a:pt x="41392" y="275273"/>
                      <a:pt x="45035" y="274868"/>
                    </a:cubicBezTo>
                    <a:cubicBezTo>
                      <a:pt x="51917" y="274058"/>
                      <a:pt x="59204" y="272034"/>
                      <a:pt x="65681" y="270010"/>
                    </a:cubicBezTo>
                    <a:cubicBezTo>
                      <a:pt x="72158" y="267986"/>
                      <a:pt x="79849" y="265557"/>
                      <a:pt x="87136" y="263533"/>
                    </a:cubicBezTo>
                    <a:cubicBezTo>
                      <a:pt x="94423" y="261509"/>
                      <a:pt x="90779" y="262319"/>
                      <a:pt x="91184" y="261914"/>
                    </a:cubicBezTo>
                    <a:cubicBezTo>
                      <a:pt x="91184" y="261104"/>
                      <a:pt x="91994" y="260295"/>
                      <a:pt x="92399" y="259485"/>
                    </a:cubicBezTo>
                    <a:cubicBezTo>
                      <a:pt x="92803" y="258675"/>
                      <a:pt x="92399" y="258675"/>
                      <a:pt x="92399" y="258270"/>
                    </a:cubicBezTo>
                    <a:cubicBezTo>
                      <a:pt x="92803" y="256651"/>
                      <a:pt x="94423" y="255437"/>
                      <a:pt x="93208" y="253817"/>
                    </a:cubicBezTo>
                    <a:cubicBezTo>
                      <a:pt x="91994" y="252198"/>
                      <a:pt x="91589" y="252198"/>
                      <a:pt x="91184" y="251793"/>
                    </a:cubicBezTo>
                    <a:cubicBezTo>
                      <a:pt x="90375" y="250984"/>
                      <a:pt x="89160" y="250579"/>
                      <a:pt x="87946" y="249769"/>
                    </a:cubicBezTo>
                    <a:cubicBezTo>
                      <a:pt x="86731" y="248960"/>
                      <a:pt x="87136" y="248555"/>
                      <a:pt x="85921" y="248960"/>
                    </a:cubicBezTo>
                    <a:close/>
                    <a:moveTo>
                      <a:pt x="125188" y="257865"/>
                    </a:moveTo>
                    <a:cubicBezTo>
                      <a:pt x="124784" y="257865"/>
                      <a:pt x="124379" y="257865"/>
                      <a:pt x="123569" y="257865"/>
                    </a:cubicBezTo>
                    <a:cubicBezTo>
                      <a:pt x="121545" y="257865"/>
                      <a:pt x="119116" y="259080"/>
                      <a:pt x="117092" y="259485"/>
                    </a:cubicBezTo>
                    <a:cubicBezTo>
                      <a:pt x="115068" y="259890"/>
                      <a:pt x="115878" y="259485"/>
                      <a:pt x="115068" y="259485"/>
                    </a:cubicBezTo>
                    <a:lnTo>
                      <a:pt x="115068" y="261104"/>
                    </a:lnTo>
                    <a:cubicBezTo>
                      <a:pt x="116687" y="261104"/>
                      <a:pt x="117902" y="259890"/>
                      <a:pt x="119116" y="260295"/>
                    </a:cubicBezTo>
                    <a:cubicBezTo>
                      <a:pt x="119116" y="261104"/>
                      <a:pt x="119521" y="261509"/>
                      <a:pt x="119926" y="262319"/>
                    </a:cubicBezTo>
                    <a:cubicBezTo>
                      <a:pt x="120331" y="263938"/>
                      <a:pt x="121140" y="265557"/>
                      <a:pt x="121545" y="267176"/>
                    </a:cubicBezTo>
                    <a:cubicBezTo>
                      <a:pt x="121950" y="268795"/>
                      <a:pt x="121950" y="268391"/>
                      <a:pt x="121950" y="269200"/>
                    </a:cubicBezTo>
                    <a:lnTo>
                      <a:pt x="123974" y="269200"/>
                    </a:lnTo>
                    <a:cubicBezTo>
                      <a:pt x="123974" y="268795"/>
                      <a:pt x="123974" y="268391"/>
                      <a:pt x="123974" y="267986"/>
                    </a:cubicBezTo>
                    <a:cubicBezTo>
                      <a:pt x="123974" y="267176"/>
                      <a:pt x="123164" y="265962"/>
                      <a:pt x="123164" y="265152"/>
                    </a:cubicBezTo>
                    <a:cubicBezTo>
                      <a:pt x="123164" y="263533"/>
                      <a:pt x="122760" y="262723"/>
                      <a:pt x="121950" y="261509"/>
                    </a:cubicBezTo>
                    <a:cubicBezTo>
                      <a:pt x="121140" y="260295"/>
                      <a:pt x="121140" y="259485"/>
                      <a:pt x="121950" y="258675"/>
                    </a:cubicBezTo>
                    <a:lnTo>
                      <a:pt x="125188" y="258675"/>
                    </a:lnTo>
                    <a:cubicBezTo>
                      <a:pt x="125188" y="258675"/>
                      <a:pt x="125188" y="257056"/>
                      <a:pt x="125188" y="257056"/>
                    </a:cubicBezTo>
                    <a:close/>
                    <a:moveTo>
                      <a:pt x="112639" y="262319"/>
                    </a:moveTo>
                    <a:cubicBezTo>
                      <a:pt x="112639" y="261914"/>
                      <a:pt x="113449" y="260295"/>
                      <a:pt x="112639" y="260295"/>
                    </a:cubicBezTo>
                    <a:cubicBezTo>
                      <a:pt x="111830" y="260295"/>
                      <a:pt x="111830" y="260699"/>
                      <a:pt x="111425" y="260699"/>
                    </a:cubicBezTo>
                    <a:cubicBezTo>
                      <a:pt x="110615" y="260699"/>
                      <a:pt x="109401" y="260699"/>
                      <a:pt x="108591" y="261104"/>
                    </a:cubicBezTo>
                    <a:cubicBezTo>
                      <a:pt x="107781" y="261509"/>
                      <a:pt x="107781" y="261914"/>
                      <a:pt x="106972" y="261509"/>
                    </a:cubicBezTo>
                    <a:cubicBezTo>
                      <a:pt x="106972" y="263128"/>
                      <a:pt x="107781" y="264747"/>
                      <a:pt x="108186" y="266367"/>
                    </a:cubicBezTo>
                    <a:cubicBezTo>
                      <a:pt x="108591" y="267986"/>
                      <a:pt x="109401" y="269605"/>
                      <a:pt x="109401" y="271225"/>
                    </a:cubicBezTo>
                    <a:cubicBezTo>
                      <a:pt x="109401" y="272844"/>
                      <a:pt x="109401" y="272439"/>
                      <a:pt x="110210" y="272844"/>
                    </a:cubicBezTo>
                    <a:cubicBezTo>
                      <a:pt x="110615" y="272844"/>
                      <a:pt x="111830" y="272439"/>
                      <a:pt x="112234" y="272034"/>
                    </a:cubicBezTo>
                    <a:cubicBezTo>
                      <a:pt x="113044" y="272034"/>
                      <a:pt x="114663" y="272034"/>
                      <a:pt x="115473" y="271225"/>
                    </a:cubicBezTo>
                    <a:cubicBezTo>
                      <a:pt x="116282" y="270415"/>
                      <a:pt x="116687" y="270010"/>
                      <a:pt x="116687" y="268795"/>
                    </a:cubicBezTo>
                    <a:cubicBezTo>
                      <a:pt x="116687" y="268795"/>
                      <a:pt x="113449" y="270415"/>
                      <a:pt x="112639" y="270415"/>
                    </a:cubicBezTo>
                    <a:cubicBezTo>
                      <a:pt x="111830" y="270415"/>
                      <a:pt x="111020" y="267986"/>
                      <a:pt x="111020" y="267581"/>
                    </a:cubicBezTo>
                    <a:cubicBezTo>
                      <a:pt x="111020" y="265962"/>
                      <a:pt x="111830" y="266771"/>
                      <a:pt x="112639" y="266367"/>
                    </a:cubicBezTo>
                    <a:cubicBezTo>
                      <a:pt x="113449" y="265962"/>
                      <a:pt x="113044" y="266367"/>
                      <a:pt x="113449" y="265962"/>
                    </a:cubicBezTo>
                    <a:cubicBezTo>
                      <a:pt x="113854" y="265557"/>
                      <a:pt x="114663" y="265962"/>
                      <a:pt x="114663" y="265152"/>
                    </a:cubicBezTo>
                    <a:cubicBezTo>
                      <a:pt x="114663" y="264343"/>
                      <a:pt x="114663" y="264343"/>
                      <a:pt x="114663" y="264343"/>
                    </a:cubicBezTo>
                    <a:lnTo>
                      <a:pt x="111425" y="265152"/>
                    </a:lnTo>
                    <a:cubicBezTo>
                      <a:pt x="110615" y="265152"/>
                      <a:pt x="109805" y="261509"/>
                      <a:pt x="109805" y="261509"/>
                    </a:cubicBezTo>
                    <a:lnTo>
                      <a:pt x="113044" y="261509"/>
                    </a:lnTo>
                    <a:close/>
                    <a:moveTo>
                      <a:pt x="96851" y="265962"/>
                    </a:moveTo>
                    <a:lnTo>
                      <a:pt x="96042" y="265962"/>
                    </a:lnTo>
                    <a:cubicBezTo>
                      <a:pt x="96042" y="265962"/>
                      <a:pt x="95232" y="265962"/>
                      <a:pt x="95232" y="265962"/>
                    </a:cubicBezTo>
                    <a:cubicBezTo>
                      <a:pt x="95232" y="266367"/>
                      <a:pt x="95637" y="267176"/>
                      <a:pt x="96042" y="267581"/>
                    </a:cubicBezTo>
                    <a:cubicBezTo>
                      <a:pt x="96042" y="268795"/>
                      <a:pt x="97661" y="271629"/>
                      <a:pt x="97661" y="272439"/>
                    </a:cubicBezTo>
                    <a:cubicBezTo>
                      <a:pt x="97661" y="273249"/>
                      <a:pt x="97661" y="274868"/>
                      <a:pt x="97661" y="275273"/>
                    </a:cubicBezTo>
                    <a:cubicBezTo>
                      <a:pt x="97661" y="275677"/>
                      <a:pt x="96447" y="276487"/>
                      <a:pt x="96042" y="276892"/>
                    </a:cubicBezTo>
                    <a:cubicBezTo>
                      <a:pt x="94018" y="277297"/>
                      <a:pt x="92399" y="276487"/>
                      <a:pt x="91589" y="274463"/>
                    </a:cubicBezTo>
                    <a:cubicBezTo>
                      <a:pt x="90779" y="272439"/>
                      <a:pt x="89970" y="270415"/>
                      <a:pt x="89160" y="268795"/>
                    </a:cubicBezTo>
                    <a:lnTo>
                      <a:pt x="88350" y="267986"/>
                    </a:lnTo>
                    <a:lnTo>
                      <a:pt x="87136" y="267986"/>
                    </a:lnTo>
                    <a:cubicBezTo>
                      <a:pt x="87136" y="269200"/>
                      <a:pt x="87136" y="269605"/>
                      <a:pt x="87541" y="270415"/>
                    </a:cubicBezTo>
                    <a:cubicBezTo>
                      <a:pt x="87946" y="272034"/>
                      <a:pt x="88755" y="273653"/>
                      <a:pt x="89565" y="275273"/>
                    </a:cubicBezTo>
                    <a:cubicBezTo>
                      <a:pt x="90375" y="276892"/>
                      <a:pt x="89970" y="276892"/>
                      <a:pt x="91589" y="278106"/>
                    </a:cubicBezTo>
                    <a:cubicBezTo>
                      <a:pt x="95232" y="280535"/>
                      <a:pt x="99685" y="278106"/>
                      <a:pt x="99280" y="273249"/>
                    </a:cubicBezTo>
                    <a:cubicBezTo>
                      <a:pt x="98876" y="268391"/>
                      <a:pt x="98066" y="270010"/>
                      <a:pt x="97661" y="268391"/>
                    </a:cubicBezTo>
                    <a:cubicBezTo>
                      <a:pt x="97256" y="266771"/>
                      <a:pt x="97661" y="266771"/>
                      <a:pt x="97256" y="266367"/>
                    </a:cubicBezTo>
                    <a:close/>
                    <a:moveTo>
                      <a:pt x="82683" y="270415"/>
                    </a:moveTo>
                    <a:cubicBezTo>
                      <a:pt x="81873" y="270415"/>
                      <a:pt x="76611" y="272034"/>
                      <a:pt x="76206" y="272844"/>
                    </a:cubicBezTo>
                    <a:lnTo>
                      <a:pt x="79445" y="281750"/>
                    </a:lnTo>
                    <a:lnTo>
                      <a:pt x="79445" y="283774"/>
                    </a:lnTo>
                    <a:cubicBezTo>
                      <a:pt x="79445" y="283774"/>
                      <a:pt x="85921" y="281750"/>
                      <a:pt x="85921" y="281750"/>
                    </a:cubicBezTo>
                    <a:cubicBezTo>
                      <a:pt x="85921" y="281750"/>
                      <a:pt x="85921" y="281345"/>
                      <a:pt x="85921" y="280940"/>
                    </a:cubicBezTo>
                    <a:cubicBezTo>
                      <a:pt x="85921" y="280940"/>
                      <a:pt x="85921" y="279725"/>
                      <a:pt x="85921" y="279725"/>
                    </a:cubicBezTo>
                    <a:cubicBezTo>
                      <a:pt x="85112" y="279725"/>
                      <a:pt x="81873" y="282154"/>
                      <a:pt x="81469" y="281750"/>
                    </a:cubicBezTo>
                    <a:cubicBezTo>
                      <a:pt x="81469" y="280535"/>
                      <a:pt x="80254" y="279321"/>
                      <a:pt x="80254" y="278106"/>
                    </a:cubicBezTo>
                    <a:lnTo>
                      <a:pt x="83493" y="276892"/>
                    </a:lnTo>
                    <a:cubicBezTo>
                      <a:pt x="84302" y="276487"/>
                      <a:pt x="83897" y="275677"/>
                      <a:pt x="83088" y="275677"/>
                    </a:cubicBezTo>
                    <a:cubicBezTo>
                      <a:pt x="82278" y="275677"/>
                      <a:pt x="81064" y="276892"/>
                      <a:pt x="79849" y="276892"/>
                    </a:cubicBezTo>
                    <a:cubicBezTo>
                      <a:pt x="79040" y="276892"/>
                      <a:pt x="78635" y="274058"/>
                      <a:pt x="78635" y="273249"/>
                    </a:cubicBezTo>
                    <a:cubicBezTo>
                      <a:pt x="79849" y="273249"/>
                      <a:pt x="80659" y="272844"/>
                      <a:pt x="81469" y="273249"/>
                    </a:cubicBezTo>
                    <a:cubicBezTo>
                      <a:pt x="81873" y="273249"/>
                      <a:pt x="82278" y="271629"/>
                      <a:pt x="82278" y="271225"/>
                    </a:cubicBezTo>
                    <a:close/>
                    <a:moveTo>
                      <a:pt x="74182" y="284988"/>
                    </a:moveTo>
                    <a:cubicBezTo>
                      <a:pt x="74182" y="284178"/>
                      <a:pt x="73372" y="283369"/>
                      <a:pt x="73372" y="282559"/>
                    </a:cubicBezTo>
                    <a:cubicBezTo>
                      <a:pt x="72563" y="280130"/>
                      <a:pt x="71753" y="277701"/>
                      <a:pt x="71348" y="275273"/>
                    </a:cubicBezTo>
                    <a:cubicBezTo>
                      <a:pt x="70943" y="272844"/>
                      <a:pt x="71348" y="274058"/>
                      <a:pt x="70539" y="273249"/>
                    </a:cubicBezTo>
                    <a:lnTo>
                      <a:pt x="68515" y="274058"/>
                    </a:lnTo>
                    <a:cubicBezTo>
                      <a:pt x="68515" y="274868"/>
                      <a:pt x="68919" y="275273"/>
                      <a:pt x="69324" y="276082"/>
                    </a:cubicBezTo>
                    <a:cubicBezTo>
                      <a:pt x="70134" y="277701"/>
                      <a:pt x="70134" y="279321"/>
                      <a:pt x="70943" y="280940"/>
                    </a:cubicBezTo>
                    <a:cubicBezTo>
                      <a:pt x="71753" y="282559"/>
                      <a:pt x="72158" y="283369"/>
                      <a:pt x="72158" y="284988"/>
                    </a:cubicBezTo>
                    <a:lnTo>
                      <a:pt x="72158" y="284988"/>
                    </a:lnTo>
                    <a:cubicBezTo>
                      <a:pt x="72158" y="284988"/>
                      <a:pt x="74182" y="284988"/>
                      <a:pt x="74182" y="284988"/>
                    </a:cubicBezTo>
                    <a:close/>
                    <a:moveTo>
                      <a:pt x="64062" y="287012"/>
                    </a:moveTo>
                    <a:cubicBezTo>
                      <a:pt x="64062" y="287012"/>
                      <a:pt x="64466" y="287012"/>
                      <a:pt x="64871" y="286607"/>
                    </a:cubicBezTo>
                    <a:cubicBezTo>
                      <a:pt x="66895" y="283774"/>
                      <a:pt x="66491" y="280130"/>
                      <a:pt x="63252" y="278511"/>
                    </a:cubicBezTo>
                    <a:cubicBezTo>
                      <a:pt x="60014" y="276892"/>
                      <a:pt x="61633" y="278106"/>
                      <a:pt x="60418" y="277701"/>
                    </a:cubicBezTo>
                    <a:cubicBezTo>
                      <a:pt x="59204" y="277297"/>
                      <a:pt x="58394" y="277701"/>
                      <a:pt x="57180" y="277701"/>
                    </a:cubicBezTo>
                    <a:cubicBezTo>
                      <a:pt x="55965" y="277701"/>
                      <a:pt x="54751" y="278106"/>
                      <a:pt x="54346" y="278511"/>
                    </a:cubicBezTo>
                    <a:lnTo>
                      <a:pt x="55965" y="284178"/>
                    </a:lnTo>
                    <a:cubicBezTo>
                      <a:pt x="55965" y="285393"/>
                      <a:pt x="55965" y="286607"/>
                      <a:pt x="56370" y="287822"/>
                    </a:cubicBezTo>
                    <a:cubicBezTo>
                      <a:pt x="56775" y="289036"/>
                      <a:pt x="57180" y="289036"/>
                      <a:pt x="56775" y="289846"/>
                    </a:cubicBezTo>
                    <a:cubicBezTo>
                      <a:pt x="56775" y="289846"/>
                      <a:pt x="57585" y="289846"/>
                      <a:pt x="57585" y="289846"/>
                    </a:cubicBezTo>
                    <a:cubicBezTo>
                      <a:pt x="58394" y="289846"/>
                      <a:pt x="59609" y="289846"/>
                      <a:pt x="60014" y="289441"/>
                    </a:cubicBezTo>
                    <a:cubicBezTo>
                      <a:pt x="60418" y="289036"/>
                      <a:pt x="63252" y="288226"/>
                      <a:pt x="63252" y="287822"/>
                    </a:cubicBezTo>
                    <a:cubicBezTo>
                      <a:pt x="63252" y="287417"/>
                      <a:pt x="63252" y="287822"/>
                      <a:pt x="63252" y="287417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394DA50F-25F3-B6F6-053B-43AB8BABD241}"/>
                  </a:ext>
                </a:extLst>
              </p:cNvPr>
              <p:cNvSpPr/>
              <p:nvPr/>
            </p:nvSpPr>
            <p:spPr>
              <a:xfrm>
                <a:off x="9093120" y="5879262"/>
                <a:ext cx="134802" cy="62071"/>
              </a:xfrm>
              <a:custGeom>
                <a:avLst/>
                <a:gdLst>
                  <a:gd name="connsiteX0" fmla="*/ 0 w 134802"/>
                  <a:gd name="connsiteY0" fmla="*/ 42865 h 62071"/>
                  <a:gd name="connsiteX1" fmla="*/ 0 w 134802"/>
                  <a:gd name="connsiteY1" fmla="*/ 41246 h 62071"/>
                  <a:gd name="connsiteX2" fmla="*/ 3643 w 134802"/>
                  <a:gd name="connsiteY2" fmla="*/ 41246 h 62071"/>
                  <a:gd name="connsiteX3" fmla="*/ 14978 w 134802"/>
                  <a:gd name="connsiteY3" fmla="*/ 38412 h 62071"/>
                  <a:gd name="connsiteX4" fmla="*/ 17407 w 134802"/>
                  <a:gd name="connsiteY4" fmla="*/ 35983 h 62071"/>
                  <a:gd name="connsiteX5" fmla="*/ 16597 w 134802"/>
                  <a:gd name="connsiteY5" fmla="*/ 33150 h 62071"/>
                  <a:gd name="connsiteX6" fmla="*/ 16597 w 134802"/>
                  <a:gd name="connsiteY6" fmla="*/ 30721 h 62071"/>
                  <a:gd name="connsiteX7" fmla="*/ 17812 w 134802"/>
                  <a:gd name="connsiteY7" fmla="*/ 28697 h 62071"/>
                  <a:gd name="connsiteX8" fmla="*/ 22669 w 134802"/>
                  <a:gd name="connsiteY8" fmla="*/ 22625 h 62071"/>
                  <a:gd name="connsiteX9" fmla="*/ 31575 w 134802"/>
                  <a:gd name="connsiteY9" fmla="*/ 11695 h 62071"/>
                  <a:gd name="connsiteX10" fmla="*/ 38457 w 134802"/>
                  <a:gd name="connsiteY10" fmla="*/ 10885 h 62071"/>
                  <a:gd name="connsiteX11" fmla="*/ 54650 w 134802"/>
                  <a:gd name="connsiteY11" fmla="*/ 14933 h 62071"/>
                  <a:gd name="connsiteX12" fmla="*/ 62341 w 134802"/>
                  <a:gd name="connsiteY12" fmla="*/ 16957 h 62071"/>
                  <a:gd name="connsiteX13" fmla="*/ 63556 w 134802"/>
                  <a:gd name="connsiteY13" fmla="*/ 16957 h 62071"/>
                  <a:gd name="connsiteX14" fmla="*/ 61127 w 134802"/>
                  <a:gd name="connsiteY14" fmla="*/ 9670 h 62071"/>
                  <a:gd name="connsiteX15" fmla="*/ 61936 w 134802"/>
                  <a:gd name="connsiteY15" fmla="*/ 8861 h 62071"/>
                  <a:gd name="connsiteX16" fmla="*/ 66794 w 134802"/>
                  <a:gd name="connsiteY16" fmla="*/ 5218 h 62071"/>
                  <a:gd name="connsiteX17" fmla="*/ 79748 w 134802"/>
                  <a:gd name="connsiteY17" fmla="*/ 360 h 62071"/>
                  <a:gd name="connsiteX18" fmla="*/ 80558 w 134802"/>
                  <a:gd name="connsiteY18" fmla="*/ 360 h 62071"/>
                  <a:gd name="connsiteX19" fmla="*/ 80558 w 134802"/>
                  <a:gd name="connsiteY19" fmla="*/ 1979 h 62071"/>
                  <a:gd name="connsiteX20" fmla="*/ 78129 w 134802"/>
                  <a:gd name="connsiteY20" fmla="*/ 10885 h 62071"/>
                  <a:gd name="connsiteX21" fmla="*/ 77724 w 134802"/>
                  <a:gd name="connsiteY21" fmla="*/ 13314 h 62071"/>
                  <a:gd name="connsiteX22" fmla="*/ 77724 w 134802"/>
                  <a:gd name="connsiteY22" fmla="*/ 14933 h 62071"/>
                  <a:gd name="connsiteX23" fmla="*/ 81367 w 134802"/>
                  <a:gd name="connsiteY23" fmla="*/ 14933 h 62071"/>
                  <a:gd name="connsiteX24" fmla="*/ 82582 w 134802"/>
                  <a:gd name="connsiteY24" fmla="*/ 14933 h 62071"/>
                  <a:gd name="connsiteX25" fmla="*/ 88654 w 134802"/>
                  <a:gd name="connsiteY25" fmla="*/ 14528 h 62071"/>
                  <a:gd name="connsiteX26" fmla="*/ 89868 w 134802"/>
                  <a:gd name="connsiteY26" fmla="*/ 11290 h 62071"/>
                  <a:gd name="connsiteX27" fmla="*/ 91488 w 134802"/>
                  <a:gd name="connsiteY27" fmla="*/ 9670 h 62071"/>
                  <a:gd name="connsiteX28" fmla="*/ 93107 w 134802"/>
                  <a:gd name="connsiteY28" fmla="*/ 8861 h 62071"/>
                  <a:gd name="connsiteX29" fmla="*/ 93107 w 134802"/>
                  <a:gd name="connsiteY29" fmla="*/ 10075 h 62071"/>
                  <a:gd name="connsiteX30" fmla="*/ 92702 w 134802"/>
                  <a:gd name="connsiteY30" fmla="*/ 11695 h 62071"/>
                  <a:gd name="connsiteX31" fmla="*/ 91488 w 134802"/>
                  <a:gd name="connsiteY31" fmla="*/ 13314 h 62071"/>
                  <a:gd name="connsiteX32" fmla="*/ 91083 w 134802"/>
                  <a:gd name="connsiteY32" fmla="*/ 14933 h 62071"/>
                  <a:gd name="connsiteX33" fmla="*/ 100393 w 134802"/>
                  <a:gd name="connsiteY33" fmla="*/ 14933 h 62071"/>
                  <a:gd name="connsiteX34" fmla="*/ 99584 w 134802"/>
                  <a:gd name="connsiteY34" fmla="*/ 12100 h 62071"/>
                  <a:gd name="connsiteX35" fmla="*/ 97155 w 134802"/>
                  <a:gd name="connsiteY35" fmla="*/ 10480 h 62071"/>
                  <a:gd name="connsiteX36" fmla="*/ 97965 w 134802"/>
                  <a:gd name="connsiteY36" fmla="*/ 8456 h 62071"/>
                  <a:gd name="connsiteX37" fmla="*/ 103227 w 134802"/>
                  <a:gd name="connsiteY37" fmla="*/ 13719 h 62071"/>
                  <a:gd name="connsiteX38" fmla="*/ 110109 w 134802"/>
                  <a:gd name="connsiteY38" fmla="*/ 13719 h 62071"/>
                  <a:gd name="connsiteX39" fmla="*/ 108490 w 134802"/>
                  <a:gd name="connsiteY39" fmla="*/ 14933 h 62071"/>
                  <a:gd name="connsiteX40" fmla="*/ 103632 w 134802"/>
                  <a:gd name="connsiteY40" fmla="*/ 15338 h 62071"/>
                  <a:gd name="connsiteX41" fmla="*/ 92297 w 134802"/>
                  <a:gd name="connsiteY41" fmla="*/ 16552 h 62071"/>
                  <a:gd name="connsiteX42" fmla="*/ 80153 w 134802"/>
                  <a:gd name="connsiteY42" fmla="*/ 17362 h 62071"/>
                  <a:gd name="connsiteX43" fmla="*/ 69628 w 134802"/>
                  <a:gd name="connsiteY43" fmla="*/ 16148 h 62071"/>
                  <a:gd name="connsiteX44" fmla="*/ 66794 w 134802"/>
                  <a:gd name="connsiteY44" fmla="*/ 11290 h 62071"/>
                  <a:gd name="connsiteX45" fmla="*/ 69223 w 134802"/>
                  <a:gd name="connsiteY45" fmla="*/ 8456 h 62071"/>
                  <a:gd name="connsiteX46" fmla="*/ 70033 w 134802"/>
                  <a:gd name="connsiteY46" fmla="*/ 7646 h 62071"/>
                  <a:gd name="connsiteX47" fmla="*/ 70842 w 134802"/>
                  <a:gd name="connsiteY47" fmla="*/ 6837 h 62071"/>
                  <a:gd name="connsiteX48" fmla="*/ 70842 w 134802"/>
                  <a:gd name="connsiteY48" fmla="*/ 6837 h 62071"/>
                  <a:gd name="connsiteX49" fmla="*/ 64365 w 134802"/>
                  <a:gd name="connsiteY49" fmla="*/ 11695 h 62071"/>
                  <a:gd name="connsiteX50" fmla="*/ 67199 w 134802"/>
                  <a:gd name="connsiteY50" fmla="*/ 18172 h 62071"/>
                  <a:gd name="connsiteX51" fmla="*/ 67604 w 134802"/>
                  <a:gd name="connsiteY51" fmla="*/ 18576 h 62071"/>
                  <a:gd name="connsiteX52" fmla="*/ 70842 w 134802"/>
                  <a:gd name="connsiteY52" fmla="*/ 19791 h 62071"/>
                  <a:gd name="connsiteX53" fmla="*/ 77724 w 134802"/>
                  <a:gd name="connsiteY53" fmla="*/ 21410 h 62071"/>
                  <a:gd name="connsiteX54" fmla="*/ 99179 w 134802"/>
                  <a:gd name="connsiteY54" fmla="*/ 27482 h 62071"/>
                  <a:gd name="connsiteX55" fmla="*/ 107680 w 134802"/>
                  <a:gd name="connsiteY55" fmla="*/ 29506 h 62071"/>
                  <a:gd name="connsiteX56" fmla="*/ 129540 w 134802"/>
                  <a:gd name="connsiteY56" fmla="*/ 31126 h 62071"/>
                  <a:gd name="connsiteX57" fmla="*/ 132374 w 134802"/>
                  <a:gd name="connsiteY57" fmla="*/ 28697 h 62071"/>
                  <a:gd name="connsiteX58" fmla="*/ 132374 w 134802"/>
                  <a:gd name="connsiteY58" fmla="*/ 25458 h 62071"/>
                  <a:gd name="connsiteX59" fmla="*/ 128326 w 134802"/>
                  <a:gd name="connsiteY59" fmla="*/ 21410 h 62071"/>
                  <a:gd name="connsiteX60" fmla="*/ 127111 w 134802"/>
                  <a:gd name="connsiteY60" fmla="*/ 19791 h 62071"/>
                  <a:gd name="connsiteX61" fmla="*/ 129540 w 134802"/>
                  <a:gd name="connsiteY61" fmla="*/ 19791 h 62071"/>
                  <a:gd name="connsiteX62" fmla="*/ 133588 w 134802"/>
                  <a:gd name="connsiteY62" fmla="*/ 23839 h 62071"/>
                  <a:gd name="connsiteX63" fmla="*/ 134803 w 134802"/>
                  <a:gd name="connsiteY63" fmla="*/ 25863 h 62071"/>
                  <a:gd name="connsiteX64" fmla="*/ 134803 w 134802"/>
                  <a:gd name="connsiteY64" fmla="*/ 28697 h 62071"/>
                  <a:gd name="connsiteX65" fmla="*/ 133588 w 134802"/>
                  <a:gd name="connsiteY65" fmla="*/ 30316 h 62071"/>
                  <a:gd name="connsiteX66" fmla="*/ 126706 w 134802"/>
                  <a:gd name="connsiteY66" fmla="*/ 36793 h 62071"/>
                  <a:gd name="connsiteX67" fmla="*/ 119015 w 134802"/>
                  <a:gd name="connsiteY67" fmla="*/ 46509 h 62071"/>
                  <a:gd name="connsiteX68" fmla="*/ 113752 w 134802"/>
                  <a:gd name="connsiteY68" fmla="*/ 49747 h 62071"/>
                  <a:gd name="connsiteX69" fmla="*/ 109704 w 134802"/>
                  <a:gd name="connsiteY69" fmla="*/ 49747 h 62071"/>
                  <a:gd name="connsiteX70" fmla="*/ 99989 w 134802"/>
                  <a:gd name="connsiteY70" fmla="*/ 47723 h 62071"/>
                  <a:gd name="connsiteX71" fmla="*/ 89463 w 134802"/>
                  <a:gd name="connsiteY71" fmla="*/ 44889 h 62071"/>
                  <a:gd name="connsiteX72" fmla="*/ 54245 w 134802"/>
                  <a:gd name="connsiteY72" fmla="*/ 35174 h 62071"/>
                  <a:gd name="connsiteX73" fmla="*/ 26718 w 134802"/>
                  <a:gd name="connsiteY73" fmla="*/ 28697 h 62071"/>
                  <a:gd name="connsiteX74" fmla="*/ 19431 w 134802"/>
                  <a:gd name="connsiteY74" fmla="*/ 30721 h 62071"/>
                  <a:gd name="connsiteX75" fmla="*/ 18621 w 134802"/>
                  <a:gd name="connsiteY75" fmla="*/ 33150 h 62071"/>
                  <a:gd name="connsiteX76" fmla="*/ 19431 w 134802"/>
                  <a:gd name="connsiteY76" fmla="*/ 35983 h 62071"/>
                  <a:gd name="connsiteX77" fmla="*/ 28742 w 134802"/>
                  <a:gd name="connsiteY77" fmla="*/ 46913 h 62071"/>
                  <a:gd name="connsiteX78" fmla="*/ 29551 w 134802"/>
                  <a:gd name="connsiteY78" fmla="*/ 47723 h 62071"/>
                  <a:gd name="connsiteX79" fmla="*/ 28337 w 134802"/>
                  <a:gd name="connsiteY79" fmla="*/ 52176 h 62071"/>
                  <a:gd name="connsiteX80" fmla="*/ 24289 w 134802"/>
                  <a:gd name="connsiteY80" fmla="*/ 54200 h 62071"/>
                  <a:gd name="connsiteX81" fmla="*/ 23074 w 134802"/>
                  <a:gd name="connsiteY81" fmla="*/ 55010 h 62071"/>
                  <a:gd name="connsiteX82" fmla="*/ 21860 w 134802"/>
                  <a:gd name="connsiteY82" fmla="*/ 56224 h 62071"/>
                  <a:gd name="connsiteX83" fmla="*/ 25098 w 134802"/>
                  <a:gd name="connsiteY83" fmla="*/ 55414 h 62071"/>
                  <a:gd name="connsiteX84" fmla="*/ 29551 w 134802"/>
                  <a:gd name="connsiteY84" fmla="*/ 52985 h 62071"/>
                  <a:gd name="connsiteX85" fmla="*/ 30361 w 134802"/>
                  <a:gd name="connsiteY85" fmla="*/ 52985 h 62071"/>
                  <a:gd name="connsiteX86" fmla="*/ 30361 w 134802"/>
                  <a:gd name="connsiteY86" fmla="*/ 52176 h 62071"/>
                  <a:gd name="connsiteX87" fmla="*/ 31171 w 134802"/>
                  <a:gd name="connsiteY87" fmla="*/ 51366 h 62071"/>
                  <a:gd name="connsiteX88" fmla="*/ 34004 w 134802"/>
                  <a:gd name="connsiteY88" fmla="*/ 44889 h 62071"/>
                  <a:gd name="connsiteX89" fmla="*/ 37648 w 134802"/>
                  <a:gd name="connsiteY89" fmla="*/ 36388 h 62071"/>
                  <a:gd name="connsiteX90" fmla="*/ 38457 w 134802"/>
                  <a:gd name="connsiteY90" fmla="*/ 33959 h 62071"/>
                  <a:gd name="connsiteX91" fmla="*/ 40481 w 134802"/>
                  <a:gd name="connsiteY91" fmla="*/ 33959 h 62071"/>
                  <a:gd name="connsiteX92" fmla="*/ 39267 w 134802"/>
                  <a:gd name="connsiteY92" fmla="*/ 37603 h 62071"/>
                  <a:gd name="connsiteX93" fmla="*/ 36028 w 134802"/>
                  <a:gd name="connsiteY93" fmla="*/ 45699 h 62071"/>
                  <a:gd name="connsiteX94" fmla="*/ 26313 w 134802"/>
                  <a:gd name="connsiteY94" fmla="*/ 57843 h 62071"/>
                  <a:gd name="connsiteX95" fmla="*/ 15383 w 134802"/>
                  <a:gd name="connsiteY95" fmla="*/ 60677 h 62071"/>
                  <a:gd name="connsiteX96" fmla="*/ 12954 w 134802"/>
                  <a:gd name="connsiteY96" fmla="*/ 60677 h 62071"/>
                  <a:gd name="connsiteX97" fmla="*/ 8096 w 134802"/>
                  <a:gd name="connsiteY97" fmla="*/ 61891 h 62071"/>
                  <a:gd name="connsiteX98" fmla="*/ 2429 w 134802"/>
                  <a:gd name="connsiteY98" fmla="*/ 61891 h 62071"/>
                  <a:gd name="connsiteX99" fmla="*/ 0 w 134802"/>
                  <a:gd name="connsiteY99" fmla="*/ 61891 h 62071"/>
                  <a:gd name="connsiteX100" fmla="*/ 1619 w 134802"/>
                  <a:gd name="connsiteY100" fmla="*/ 59462 h 62071"/>
                  <a:gd name="connsiteX101" fmla="*/ 3643 w 134802"/>
                  <a:gd name="connsiteY101" fmla="*/ 55010 h 62071"/>
                  <a:gd name="connsiteX102" fmla="*/ 5263 w 134802"/>
                  <a:gd name="connsiteY102" fmla="*/ 44889 h 62071"/>
                  <a:gd name="connsiteX103" fmla="*/ 5263 w 134802"/>
                  <a:gd name="connsiteY103" fmla="*/ 43270 h 62071"/>
                  <a:gd name="connsiteX104" fmla="*/ 1214 w 134802"/>
                  <a:gd name="connsiteY104" fmla="*/ 43270 h 62071"/>
                  <a:gd name="connsiteX105" fmla="*/ 70842 w 134802"/>
                  <a:gd name="connsiteY105" fmla="*/ 6027 h 62071"/>
                  <a:gd name="connsiteX106" fmla="*/ 70437 w 134802"/>
                  <a:gd name="connsiteY106" fmla="*/ 6027 h 62071"/>
                  <a:gd name="connsiteX107" fmla="*/ 70842 w 134802"/>
                  <a:gd name="connsiteY107" fmla="*/ 6027 h 62071"/>
                  <a:gd name="connsiteX108" fmla="*/ 70842 w 134802"/>
                  <a:gd name="connsiteY108" fmla="*/ 6027 h 62071"/>
                  <a:gd name="connsiteX109" fmla="*/ 37243 w 134802"/>
                  <a:gd name="connsiteY109" fmla="*/ 14528 h 62071"/>
                  <a:gd name="connsiteX110" fmla="*/ 34814 w 134802"/>
                  <a:gd name="connsiteY110" fmla="*/ 14528 h 62071"/>
                  <a:gd name="connsiteX111" fmla="*/ 34814 w 134802"/>
                  <a:gd name="connsiteY111" fmla="*/ 15743 h 62071"/>
                  <a:gd name="connsiteX112" fmla="*/ 32790 w 134802"/>
                  <a:gd name="connsiteY112" fmla="*/ 23839 h 62071"/>
                  <a:gd name="connsiteX113" fmla="*/ 34409 w 134802"/>
                  <a:gd name="connsiteY113" fmla="*/ 26268 h 62071"/>
                  <a:gd name="connsiteX114" fmla="*/ 34814 w 134802"/>
                  <a:gd name="connsiteY114" fmla="*/ 23839 h 62071"/>
                  <a:gd name="connsiteX115" fmla="*/ 35219 w 134802"/>
                  <a:gd name="connsiteY115" fmla="*/ 19791 h 62071"/>
                  <a:gd name="connsiteX116" fmla="*/ 36028 w 134802"/>
                  <a:gd name="connsiteY116" fmla="*/ 18172 h 62071"/>
                  <a:gd name="connsiteX117" fmla="*/ 36028 w 134802"/>
                  <a:gd name="connsiteY117" fmla="*/ 19386 h 62071"/>
                  <a:gd name="connsiteX118" fmla="*/ 36838 w 134802"/>
                  <a:gd name="connsiteY118" fmla="*/ 22220 h 62071"/>
                  <a:gd name="connsiteX119" fmla="*/ 38052 w 134802"/>
                  <a:gd name="connsiteY119" fmla="*/ 26673 h 62071"/>
                  <a:gd name="connsiteX120" fmla="*/ 39267 w 134802"/>
                  <a:gd name="connsiteY120" fmla="*/ 25053 h 62071"/>
                  <a:gd name="connsiteX121" fmla="*/ 40886 w 134802"/>
                  <a:gd name="connsiteY121" fmla="*/ 23029 h 62071"/>
                  <a:gd name="connsiteX122" fmla="*/ 43315 w 134802"/>
                  <a:gd name="connsiteY122" fmla="*/ 20196 h 62071"/>
                  <a:gd name="connsiteX123" fmla="*/ 42910 w 134802"/>
                  <a:gd name="connsiteY123" fmla="*/ 23839 h 62071"/>
                  <a:gd name="connsiteX124" fmla="*/ 42505 w 134802"/>
                  <a:gd name="connsiteY124" fmla="*/ 27077 h 62071"/>
                  <a:gd name="connsiteX125" fmla="*/ 43720 w 134802"/>
                  <a:gd name="connsiteY125" fmla="*/ 28697 h 62071"/>
                  <a:gd name="connsiteX126" fmla="*/ 45339 w 134802"/>
                  <a:gd name="connsiteY126" fmla="*/ 27077 h 62071"/>
                  <a:gd name="connsiteX127" fmla="*/ 46958 w 134802"/>
                  <a:gd name="connsiteY127" fmla="*/ 17767 h 62071"/>
                  <a:gd name="connsiteX128" fmla="*/ 47363 w 134802"/>
                  <a:gd name="connsiteY128" fmla="*/ 16552 h 62071"/>
                  <a:gd name="connsiteX129" fmla="*/ 44529 w 134802"/>
                  <a:gd name="connsiteY129" fmla="*/ 15743 h 62071"/>
                  <a:gd name="connsiteX130" fmla="*/ 44529 w 134802"/>
                  <a:gd name="connsiteY130" fmla="*/ 15743 h 62071"/>
                  <a:gd name="connsiteX131" fmla="*/ 40076 w 134802"/>
                  <a:gd name="connsiteY131" fmla="*/ 22220 h 62071"/>
                  <a:gd name="connsiteX132" fmla="*/ 39267 w 134802"/>
                  <a:gd name="connsiteY132" fmla="*/ 19386 h 62071"/>
                  <a:gd name="connsiteX133" fmla="*/ 38052 w 134802"/>
                  <a:gd name="connsiteY133" fmla="*/ 13719 h 62071"/>
                  <a:gd name="connsiteX134" fmla="*/ 48578 w 134802"/>
                  <a:gd name="connsiteY134" fmla="*/ 29911 h 62071"/>
                  <a:gd name="connsiteX135" fmla="*/ 50197 w 134802"/>
                  <a:gd name="connsiteY135" fmla="*/ 31126 h 62071"/>
                  <a:gd name="connsiteX136" fmla="*/ 52626 w 134802"/>
                  <a:gd name="connsiteY136" fmla="*/ 31126 h 62071"/>
                  <a:gd name="connsiteX137" fmla="*/ 55864 w 134802"/>
                  <a:gd name="connsiteY137" fmla="*/ 28292 h 62071"/>
                  <a:gd name="connsiteX138" fmla="*/ 57078 w 134802"/>
                  <a:gd name="connsiteY138" fmla="*/ 21815 h 62071"/>
                  <a:gd name="connsiteX139" fmla="*/ 54650 w 134802"/>
                  <a:gd name="connsiteY139" fmla="*/ 18172 h 62071"/>
                  <a:gd name="connsiteX140" fmla="*/ 46958 w 134802"/>
                  <a:gd name="connsiteY140" fmla="*/ 23434 h 62071"/>
                  <a:gd name="connsiteX141" fmla="*/ 46958 w 134802"/>
                  <a:gd name="connsiteY141" fmla="*/ 25458 h 62071"/>
                  <a:gd name="connsiteX142" fmla="*/ 46958 w 134802"/>
                  <a:gd name="connsiteY142" fmla="*/ 26268 h 62071"/>
                  <a:gd name="connsiteX143" fmla="*/ 46958 w 134802"/>
                  <a:gd name="connsiteY143" fmla="*/ 28697 h 62071"/>
                  <a:gd name="connsiteX144" fmla="*/ 47768 w 134802"/>
                  <a:gd name="connsiteY144" fmla="*/ 30316 h 62071"/>
                  <a:gd name="connsiteX145" fmla="*/ 65984 w 134802"/>
                  <a:gd name="connsiteY145" fmla="*/ 29911 h 62071"/>
                  <a:gd name="connsiteX146" fmla="*/ 63151 w 134802"/>
                  <a:gd name="connsiteY146" fmla="*/ 21410 h 62071"/>
                  <a:gd name="connsiteX147" fmla="*/ 61127 w 134802"/>
                  <a:gd name="connsiteY147" fmla="*/ 21410 h 62071"/>
                  <a:gd name="connsiteX148" fmla="*/ 60317 w 134802"/>
                  <a:gd name="connsiteY148" fmla="*/ 22220 h 62071"/>
                  <a:gd name="connsiteX149" fmla="*/ 58293 w 134802"/>
                  <a:gd name="connsiteY149" fmla="*/ 29911 h 62071"/>
                  <a:gd name="connsiteX150" fmla="*/ 58293 w 134802"/>
                  <a:gd name="connsiteY150" fmla="*/ 32340 h 62071"/>
                  <a:gd name="connsiteX151" fmla="*/ 59507 w 134802"/>
                  <a:gd name="connsiteY151" fmla="*/ 32340 h 62071"/>
                  <a:gd name="connsiteX152" fmla="*/ 60317 w 134802"/>
                  <a:gd name="connsiteY152" fmla="*/ 29911 h 62071"/>
                  <a:gd name="connsiteX153" fmla="*/ 61532 w 134802"/>
                  <a:gd name="connsiteY153" fmla="*/ 25458 h 62071"/>
                  <a:gd name="connsiteX154" fmla="*/ 63151 w 134802"/>
                  <a:gd name="connsiteY154" fmla="*/ 28292 h 62071"/>
                  <a:gd name="connsiteX155" fmla="*/ 66389 w 134802"/>
                  <a:gd name="connsiteY155" fmla="*/ 35174 h 62071"/>
                  <a:gd name="connsiteX156" fmla="*/ 67199 w 134802"/>
                  <a:gd name="connsiteY156" fmla="*/ 34364 h 62071"/>
                  <a:gd name="connsiteX157" fmla="*/ 69223 w 134802"/>
                  <a:gd name="connsiteY157" fmla="*/ 25863 h 62071"/>
                  <a:gd name="connsiteX158" fmla="*/ 68413 w 134802"/>
                  <a:gd name="connsiteY158" fmla="*/ 23434 h 62071"/>
                  <a:gd name="connsiteX159" fmla="*/ 68413 w 134802"/>
                  <a:gd name="connsiteY159" fmla="*/ 23434 h 62071"/>
                  <a:gd name="connsiteX160" fmla="*/ 68413 w 134802"/>
                  <a:gd name="connsiteY160" fmla="*/ 24649 h 62071"/>
                  <a:gd name="connsiteX161" fmla="*/ 67604 w 134802"/>
                  <a:gd name="connsiteY161" fmla="*/ 27077 h 62071"/>
                  <a:gd name="connsiteX162" fmla="*/ 66389 w 134802"/>
                  <a:gd name="connsiteY162" fmla="*/ 29911 h 62071"/>
                  <a:gd name="connsiteX163" fmla="*/ 73271 w 134802"/>
                  <a:gd name="connsiteY163" fmla="*/ 37603 h 62071"/>
                  <a:gd name="connsiteX164" fmla="*/ 82177 w 134802"/>
                  <a:gd name="connsiteY164" fmla="*/ 35983 h 62071"/>
                  <a:gd name="connsiteX165" fmla="*/ 83391 w 134802"/>
                  <a:gd name="connsiteY165" fmla="*/ 32745 h 62071"/>
                  <a:gd name="connsiteX166" fmla="*/ 76914 w 134802"/>
                  <a:gd name="connsiteY166" fmla="*/ 25053 h 62071"/>
                  <a:gd name="connsiteX167" fmla="*/ 76105 w 134802"/>
                  <a:gd name="connsiteY167" fmla="*/ 25053 h 62071"/>
                  <a:gd name="connsiteX168" fmla="*/ 74890 w 134802"/>
                  <a:gd name="connsiteY168" fmla="*/ 28697 h 62071"/>
                  <a:gd name="connsiteX169" fmla="*/ 73271 w 134802"/>
                  <a:gd name="connsiteY169" fmla="*/ 35174 h 62071"/>
                  <a:gd name="connsiteX170" fmla="*/ 73271 w 134802"/>
                  <a:gd name="connsiteY170" fmla="*/ 37603 h 62071"/>
                  <a:gd name="connsiteX171" fmla="*/ 92297 w 134802"/>
                  <a:gd name="connsiteY171" fmla="*/ 34769 h 62071"/>
                  <a:gd name="connsiteX172" fmla="*/ 93107 w 134802"/>
                  <a:gd name="connsiteY172" fmla="*/ 33150 h 62071"/>
                  <a:gd name="connsiteX173" fmla="*/ 93107 w 134802"/>
                  <a:gd name="connsiteY173" fmla="*/ 31530 h 62071"/>
                  <a:gd name="connsiteX174" fmla="*/ 93107 w 134802"/>
                  <a:gd name="connsiteY174" fmla="*/ 31126 h 62071"/>
                  <a:gd name="connsiteX175" fmla="*/ 93107 w 134802"/>
                  <a:gd name="connsiteY175" fmla="*/ 30316 h 62071"/>
                  <a:gd name="connsiteX176" fmla="*/ 89868 w 134802"/>
                  <a:gd name="connsiteY176" fmla="*/ 28697 h 62071"/>
                  <a:gd name="connsiteX177" fmla="*/ 88654 w 134802"/>
                  <a:gd name="connsiteY177" fmla="*/ 28697 h 62071"/>
                  <a:gd name="connsiteX178" fmla="*/ 87439 w 134802"/>
                  <a:gd name="connsiteY178" fmla="*/ 28292 h 62071"/>
                  <a:gd name="connsiteX179" fmla="*/ 86630 w 134802"/>
                  <a:gd name="connsiteY179" fmla="*/ 29101 h 62071"/>
                  <a:gd name="connsiteX180" fmla="*/ 83391 w 134802"/>
                  <a:gd name="connsiteY180" fmla="*/ 39222 h 62071"/>
                  <a:gd name="connsiteX181" fmla="*/ 83391 w 134802"/>
                  <a:gd name="connsiteY181" fmla="*/ 40031 h 62071"/>
                  <a:gd name="connsiteX182" fmla="*/ 86225 w 134802"/>
                  <a:gd name="connsiteY182" fmla="*/ 40031 h 62071"/>
                  <a:gd name="connsiteX183" fmla="*/ 86225 w 134802"/>
                  <a:gd name="connsiteY183" fmla="*/ 38817 h 62071"/>
                  <a:gd name="connsiteX184" fmla="*/ 86630 w 134802"/>
                  <a:gd name="connsiteY184" fmla="*/ 37603 h 62071"/>
                  <a:gd name="connsiteX185" fmla="*/ 86630 w 134802"/>
                  <a:gd name="connsiteY185" fmla="*/ 36793 h 62071"/>
                  <a:gd name="connsiteX186" fmla="*/ 87439 w 134802"/>
                  <a:gd name="connsiteY186" fmla="*/ 36388 h 62071"/>
                  <a:gd name="connsiteX187" fmla="*/ 88654 w 134802"/>
                  <a:gd name="connsiteY187" fmla="*/ 39222 h 62071"/>
                  <a:gd name="connsiteX188" fmla="*/ 89059 w 134802"/>
                  <a:gd name="connsiteY188" fmla="*/ 39627 h 62071"/>
                  <a:gd name="connsiteX189" fmla="*/ 91892 w 134802"/>
                  <a:gd name="connsiteY189" fmla="*/ 42055 h 62071"/>
                  <a:gd name="connsiteX190" fmla="*/ 91892 w 134802"/>
                  <a:gd name="connsiteY190" fmla="*/ 41246 h 62071"/>
                  <a:gd name="connsiteX191" fmla="*/ 90678 w 134802"/>
                  <a:gd name="connsiteY191" fmla="*/ 35983 h 62071"/>
                  <a:gd name="connsiteX192" fmla="*/ 93107 w 134802"/>
                  <a:gd name="connsiteY192" fmla="*/ 34769 h 62071"/>
                  <a:gd name="connsiteX193" fmla="*/ 101608 w 134802"/>
                  <a:gd name="connsiteY193" fmla="*/ 31935 h 62071"/>
                  <a:gd name="connsiteX194" fmla="*/ 100393 w 134802"/>
                  <a:gd name="connsiteY194" fmla="*/ 31530 h 62071"/>
                  <a:gd name="connsiteX195" fmla="*/ 95941 w 134802"/>
                  <a:gd name="connsiteY195" fmla="*/ 33555 h 62071"/>
                  <a:gd name="connsiteX196" fmla="*/ 93917 w 134802"/>
                  <a:gd name="connsiteY196" fmla="*/ 38817 h 62071"/>
                  <a:gd name="connsiteX197" fmla="*/ 93917 w 134802"/>
                  <a:gd name="connsiteY197" fmla="*/ 39627 h 62071"/>
                  <a:gd name="connsiteX198" fmla="*/ 94726 w 134802"/>
                  <a:gd name="connsiteY198" fmla="*/ 42865 h 62071"/>
                  <a:gd name="connsiteX199" fmla="*/ 96750 w 134802"/>
                  <a:gd name="connsiteY199" fmla="*/ 44485 h 62071"/>
                  <a:gd name="connsiteX200" fmla="*/ 99584 w 134802"/>
                  <a:gd name="connsiteY200" fmla="*/ 44485 h 62071"/>
                  <a:gd name="connsiteX201" fmla="*/ 103632 w 134802"/>
                  <a:gd name="connsiteY201" fmla="*/ 35983 h 62071"/>
                  <a:gd name="connsiteX202" fmla="*/ 103632 w 134802"/>
                  <a:gd name="connsiteY202" fmla="*/ 34364 h 62071"/>
                  <a:gd name="connsiteX203" fmla="*/ 102418 w 134802"/>
                  <a:gd name="connsiteY203" fmla="*/ 32745 h 62071"/>
                  <a:gd name="connsiteX204" fmla="*/ 102418 w 134802"/>
                  <a:gd name="connsiteY204" fmla="*/ 32340 h 62071"/>
                  <a:gd name="connsiteX205" fmla="*/ 105251 w 134802"/>
                  <a:gd name="connsiteY205" fmla="*/ 46104 h 62071"/>
                  <a:gd name="connsiteX206" fmla="*/ 105251 w 134802"/>
                  <a:gd name="connsiteY206" fmla="*/ 41651 h 62071"/>
                  <a:gd name="connsiteX207" fmla="*/ 108085 w 134802"/>
                  <a:gd name="connsiteY207" fmla="*/ 34364 h 62071"/>
                  <a:gd name="connsiteX208" fmla="*/ 106061 w 134802"/>
                  <a:gd name="connsiteY208" fmla="*/ 33555 h 62071"/>
                  <a:gd name="connsiteX209" fmla="*/ 106061 w 134802"/>
                  <a:gd name="connsiteY209" fmla="*/ 35174 h 62071"/>
                  <a:gd name="connsiteX210" fmla="*/ 104442 w 134802"/>
                  <a:gd name="connsiteY210" fmla="*/ 42055 h 62071"/>
                  <a:gd name="connsiteX211" fmla="*/ 103632 w 134802"/>
                  <a:gd name="connsiteY211" fmla="*/ 45294 h 62071"/>
                  <a:gd name="connsiteX212" fmla="*/ 105656 w 134802"/>
                  <a:gd name="connsiteY212" fmla="*/ 45294 h 62071"/>
                  <a:gd name="connsiteX213" fmla="*/ 116991 w 134802"/>
                  <a:gd name="connsiteY213" fmla="*/ 38007 h 62071"/>
                  <a:gd name="connsiteX214" fmla="*/ 116181 w 134802"/>
                  <a:gd name="connsiteY214" fmla="*/ 35983 h 62071"/>
                  <a:gd name="connsiteX215" fmla="*/ 110109 w 134802"/>
                  <a:gd name="connsiteY215" fmla="*/ 34769 h 62071"/>
                  <a:gd name="connsiteX216" fmla="*/ 109299 w 134802"/>
                  <a:gd name="connsiteY216" fmla="*/ 34769 h 62071"/>
                  <a:gd name="connsiteX217" fmla="*/ 108490 w 134802"/>
                  <a:gd name="connsiteY217" fmla="*/ 36388 h 62071"/>
                  <a:gd name="connsiteX218" fmla="*/ 111323 w 134802"/>
                  <a:gd name="connsiteY218" fmla="*/ 36388 h 62071"/>
                  <a:gd name="connsiteX219" fmla="*/ 109704 w 134802"/>
                  <a:gd name="connsiteY219" fmla="*/ 42460 h 62071"/>
                  <a:gd name="connsiteX220" fmla="*/ 109704 w 134802"/>
                  <a:gd name="connsiteY220" fmla="*/ 43675 h 62071"/>
                  <a:gd name="connsiteX221" fmla="*/ 108894 w 134802"/>
                  <a:gd name="connsiteY221" fmla="*/ 45699 h 62071"/>
                  <a:gd name="connsiteX222" fmla="*/ 110918 w 134802"/>
                  <a:gd name="connsiteY222" fmla="*/ 46913 h 62071"/>
                  <a:gd name="connsiteX223" fmla="*/ 110918 w 134802"/>
                  <a:gd name="connsiteY223" fmla="*/ 46913 h 62071"/>
                  <a:gd name="connsiteX224" fmla="*/ 111728 w 134802"/>
                  <a:gd name="connsiteY224" fmla="*/ 44080 h 62071"/>
                  <a:gd name="connsiteX225" fmla="*/ 111728 w 134802"/>
                  <a:gd name="connsiteY225" fmla="*/ 41651 h 62071"/>
                  <a:gd name="connsiteX226" fmla="*/ 113348 w 134802"/>
                  <a:gd name="connsiteY226" fmla="*/ 37198 h 62071"/>
                  <a:gd name="connsiteX227" fmla="*/ 114157 w 134802"/>
                  <a:gd name="connsiteY227" fmla="*/ 37198 h 62071"/>
                  <a:gd name="connsiteX228" fmla="*/ 116991 w 134802"/>
                  <a:gd name="connsiteY228" fmla="*/ 38412 h 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</a:cxnLst>
                <a:rect l="l" t="t" r="r" b="b"/>
                <a:pathLst>
                  <a:path w="134802" h="62071">
                    <a:moveTo>
                      <a:pt x="0" y="42865"/>
                    </a:moveTo>
                    <a:lnTo>
                      <a:pt x="0" y="41246"/>
                    </a:lnTo>
                    <a:cubicBezTo>
                      <a:pt x="1214" y="41246"/>
                      <a:pt x="2429" y="41246"/>
                      <a:pt x="3643" y="41246"/>
                    </a:cubicBezTo>
                    <a:cubicBezTo>
                      <a:pt x="6882" y="41246"/>
                      <a:pt x="12144" y="40031"/>
                      <a:pt x="14978" y="38412"/>
                    </a:cubicBezTo>
                    <a:cubicBezTo>
                      <a:pt x="17812" y="36793"/>
                      <a:pt x="17002" y="36793"/>
                      <a:pt x="17407" y="35983"/>
                    </a:cubicBezTo>
                    <a:cubicBezTo>
                      <a:pt x="17812" y="35174"/>
                      <a:pt x="16597" y="33555"/>
                      <a:pt x="16597" y="33150"/>
                    </a:cubicBezTo>
                    <a:lnTo>
                      <a:pt x="16597" y="30721"/>
                    </a:lnTo>
                    <a:cubicBezTo>
                      <a:pt x="17002" y="29911"/>
                      <a:pt x="17407" y="29101"/>
                      <a:pt x="17812" y="28697"/>
                    </a:cubicBezTo>
                    <a:cubicBezTo>
                      <a:pt x="19026" y="26673"/>
                      <a:pt x="21050" y="24649"/>
                      <a:pt x="22669" y="22625"/>
                    </a:cubicBezTo>
                    <a:cubicBezTo>
                      <a:pt x="25098" y="19386"/>
                      <a:pt x="28337" y="14528"/>
                      <a:pt x="31575" y="11695"/>
                    </a:cubicBezTo>
                    <a:cubicBezTo>
                      <a:pt x="34814" y="8861"/>
                      <a:pt x="35623" y="10480"/>
                      <a:pt x="38457" y="10885"/>
                    </a:cubicBezTo>
                    <a:cubicBezTo>
                      <a:pt x="43720" y="12100"/>
                      <a:pt x="49387" y="13719"/>
                      <a:pt x="54650" y="14933"/>
                    </a:cubicBezTo>
                    <a:cubicBezTo>
                      <a:pt x="59912" y="16148"/>
                      <a:pt x="59912" y="16148"/>
                      <a:pt x="62341" y="16957"/>
                    </a:cubicBezTo>
                    <a:cubicBezTo>
                      <a:pt x="64770" y="17767"/>
                      <a:pt x="63151" y="16957"/>
                      <a:pt x="63556" y="16957"/>
                    </a:cubicBezTo>
                    <a:cubicBezTo>
                      <a:pt x="63556" y="14528"/>
                      <a:pt x="60722" y="12100"/>
                      <a:pt x="61127" y="9670"/>
                    </a:cubicBezTo>
                    <a:cubicBezTo>
                      <a:pt x="61532" y="7242"/>
                      <a:pt x="61936" y="8861"/>
                      <a:pt x="61936" y="8861"/>
                    </a:cubicBezTo>
                    <a:cubicBezTo>
                      <a:pt x="63151" y="7242"/>
                      <a:pt x="64770" y="6027"/>
                      <a:pt x="66794" y="5218"/>
                    </a:cubicBezTo>
                    <a:cubicBezTo>
                      <a:pt x="70437" y="3194"/>
                      <a:pt x="75700" y="1170"/>
                      <a:pt x="79748" y="360"/>
                    </a:cubicBezTo>
                    <a:cubicBezTo>
                      <a:pt x="83796" y="-450"/>
                      <a:pt x="80153" y="360"/>
                      <a:pt x="80558" y="360"/>
                    </a:cubicBezTo>
                    <a:cubicBezTo>
                      <a:pt x="80558" y="1170"/>
                      <a:pt x="80558" y="1574"/>
                      <a:pt x="80558" y="1979"/>
                    </a:cubicBezTo>
                    <a:cubicBezTo>
                      <a:pt x="79748" y="5218"/>
                      <a:pt x="78938" y="8051"/>
                      <a:pt x="78129" y="10885"/>
                    </a:cubicBezTo>
                    <a:cubicBezTo>
                      <a:pt x="77319" y="13719"/>
                      <a:pt x="77724" y="12909"/>
                      <a:pt x="77724" y="13314"/>
                    </a:cubicBezTo>
                    <a:cubicBezTo>
                      <a:pt x="77724" y="13719"/>
                      <a:pt x="77724" y="14124"/>
                      <a:pt x="77724" y="14933"/>
                    </a:cubicBezTo>
                    <a:cubicBezTo>
                      <a:pt x="78938" y="14933"/>
                      <a:pt x="80153" y="14933"/>
                      <a:pt x="81367" y="14933"/>
                    </a:cubicBezTo>
                    <a:cubicBezTo>
                      <a:pt x="82582" y="14933"/>
                      <a:pt x="82177" y="14933"/>
                      <a:pt x="82582" y="14933"/>
                    </a:cubicBezTo>
                    <a:cubicBezTo>
                      <a:pt x="84606" y="14933"/>
                      <a:pt x="86630" y="14933"/>
                      <a:pt x="88654" y="14528"/>
                    </a:cubicBezTo>
                    <a:cubicBezTo>
                      <a:pt x="88654" y="13719"/>
                      <a:pt x="89463" y="12100"/>
                      <a:pt x="89868" y="11290"/>
                    </a:cubicBezTo>
                    <a:cubicBezTo>
                      <a:pt x="90273" y="10480"/>
                      <a:pt x="91083" y="9670"/>
                      <a:pt x="91488" y="9670"/>
                    </a:cubicBezTo>
                    <a:cubicBezTo>
                      <a:pt x="91892" y="9670"/>
                      <a:pt x="93107" y="8861"/>
                      <a:pt x="93107" y="8861"/>
                    </a:cubicBezTo>
                    <a:cubicBezTo>
                      <a:pt x="93917" y="8861"/>
                      <a:pt x="93512" y="9670"/>
                      <a:pt x="93107" y="10075"/>
                    </a:cubicBezTo>
                    <a:cubicBezTo>
                      <a:pt x="93107" y="10885"/>
                      <a:pt x="93107" y="10885"/>
                      <a:pt x="92702" y="11695"/>
                    </a:cubicBezTo>
                    <a:cubicBezTo>
                      <a:pt x="92297" y="12504"/>
                      <a:pt x="91892" y="12504"/>
                      <a:pt x="91488" y="13314"/>
                    </a:cubicBezTo>
                    <a:cubicBezTo>
                      <a:pt x="91083" y="14124"/>
                      <a:pt x="90678" y="14124"/>
                      <a:pt x="91083" y="14933"/>
                    </a:cubicBezTo>
                    <a:lnTo>
                      <a:pt x="100393" y="14933"/>
                    </a:lnTo>
                    <a:cubicBezTo>
                      <a:pt x="100393" y="13314"/>
                      <a:pt x="99989" y="12909"/>
                      <a:pt x="99584" y="12100"/>
                    </a:cubicBezTo>
                    <a:lnTo>
                      <a:pt x="97155" y="10480"/>
                    </a:lnTo>
                    <a:cubicBezTo>
                      <a:pt x="97155" y="10075"/>
                      <a:pt x="97155" y="8456"/>
                      <a:pt x="97965" y="8456"/>
                    </a:cubicBezTo>
                    <a:cubicBezTo>
                      <a:pt x="100393" y="9266"/>
                      <a:pt x="102418" y="11290"/>
                      <a:pt x="103227" y="13719"/>
                    </a:cubicBezTo>
                    <a:lnTo>
                      <a:pt x="110109" y="13719"/>
                    </a:lnTo>
                    <a:cubicBezTo>
                      <a:pt x="110109" y="14124"/>
                      <a:pt x="109299" y="14528"/>
                      <a:pt x="108490" y="14933"/>
                    </a:cubicBezTo>
                    <a:cubicBezTo>
                      <a:pt x="106466" y="15743"/>
                      <a:pt x="105251" y="15338"/>
                      <a:pt x="103632" y="15338"/>
                    </a:cubicBezTo>
                    <a:cubicBezTo>
                      <a:pt x="99989" y="15338"/>
                      <a:pt x="95941" y="15743"/>
                      <a:pt x="92297" y="16552"/>
                    </a:cubicBezTo>
                    <a:cubicBezTo>
                      <a:pt x="88654" y="17362"/>
                      <a:pt x="84201" y="17362"/>
                      <a:pt x="80153" y="17362"/>
                    </a:cubicBezTo>
                    <a:cubicBezTo>
                      <a:pt x="76105" y="17362"/>
                      <a:pt x="72461" y="17362"/>
                      <a:pt x="69628" y="16148"/>
                    </a:cubicBezTo>
                    <a:cubicBezTo>
                      <a:pt x="66794" y="14933"/>
                      <a:pt x="66389" y="13719"/>
                      <a:pt x="66794" y="11290"/>
                    </a:cubicBezTo>
                    <a:cubicBezTo>
                      <a:pt x="67199" y="8861"/>
                      <a:pt x="68413" y="8861"/>
                      <a:pt x="69223" y="8456"/>
                    </a:cubicBezTo>
                    <a:cubicBezTo>
                      <a:pt x="70033" y="8051"/>
                      <a:pt x="70033" y="8456"/>
                      <a:pt x="70033" y="7646"/>
                    </a:cubicBezTo>
                    <a:cubicBezTo>
                      <a:pt x="70033" y="6837"/>
                      <a:pt x="70033" y="6837"/>
                      <a:pt x="70842" y="6837"/>
                    </a:cubicBezTo>
                    <a:lnTo>
                      <a:pt x="70842" y="6837"/>
                    </a:lnTo>
                    <a:cubicBezTo>
                      <a:pt x="68413" y="7646"/>
                      <a:pt x="65580" y="9266"/>
                      <a:pt x="64365" y="11695"/>
                    </a:cubicBezTo>
                    <a:lnTo>
                      <a:pt x="67199" y="18172"/>
                    </a:lnTo>
                    <a:cubicBezTo>
                      <a:pt x="67199" y="18172"/>
                      <a:pt x="67199" y="18172"/>
                      <a:pt x="67604" y="18576"/>
                    </a:cubicBezTo>
                    <a:cubicBezTo>
                      <a:pt x="68818" y="18576"/>
                      <a:pt x="70033" y="19386"/>
                      <a:pt x="70842" y="19791"/>
                    </a:cubicBezTo>
                    <a:cubicBezTo>
                      <a:pt x="72866" y="20600"/>
                      <a:pt x="75295" y="21005"/>
                      <a:pt x="77724" y="21410"/>
                    </a:cubicBezTo>
                    <a:cubicBezTo>
                      <a:pt x="85011" y="23434"/>
                      <a:pt x="92297" y="25458"/>
                      <a:pt x="99179" y="27482"/>
                    </a:cubicBezTo>
                    <a:cubicBezTo>
                      <a:pt x="106061" y="29506"/>
                      <a:pt x="104846" y="29101"/>
                      <a:pt x="107680" y="29506"/>
                    </a:cubicBezTo>
                    <a:cubicBezTo>
                      <a:pt x="114562" y="31126"/>
                      <a:pt x="122253" y="33555"/>
                      <a:pt x="129540" y="31126"/>
                    </a:cubicBezTo>
                    <a:cubicBezTo>
                      <a:pt x="136827" y="28697"/>
                      <a:pt x="131969" y="29506"/>
                      <a:pt x="132374" y="28697"/>
                    </a:cubicBezTo>
                    <a:cubicBezTo>
                      <a:pt x="132778" y="27887"/>
                      <a:pt x="133183" y="26673"/>
                      <a:pt x="132374" y="25458"/>
                    </a:cubicBezTo>
                    <a:cubicBezTo>
                      <a:pt x="131564" y="24244"/>
                      <a:pt x="129540" y="22625"/>
                      <a:pt x="128326" y="21410"/>
                    </a:cubicBezTo>
                    <a:cubicBezTo>
                      <a:pt x="127111" y="20196"/>
                      <a:pt x="126302" y="20600"/>
                      <a:pt x="127111" y="19791"/>
                    </a:cubicBezTo>
                    <a:cubicBezTo>
                      <a:pt x="127921" y="18981"/>
                      <a:pt x="128730" y="19791"/>
                      <a:pt x="129540" y="19791"/>
                    </a:cubicBezTo>
                    <a:cubicBezTo>
                      <a:pt x="130350" y="19791"/>
                      <a:pt x="133183" y="23029"/>
                      <a:pt x="133588" y="23839"/>
                    </a:cubicBezTo>
                    <a:cubicBezTo>
                      <a:pt x="133993" y="24649"/>
                      <a:pt x="134803" y="25863"/>
                      <a:pt x="134803" y="25863"/>
                    </a:cubicBezTo>
                    <a:cubicBezTo>
                      <a:pt x="134803" y="26673"/>
                      <a:pt x="134803" y="27887"/>
                      <a:pt x="134803" y="28697"/>
                    </a:cubicBezTo>
                    <a:cubicBezTo>
                      <a:pt x="134803" y="29506"/>
                      <a:pt x="133993" y="30316"/>
                      <a:pt x="133588" y="30316"/>
                    </a:cubicBezTo>
                    <a:cubicBezTo>
                      <a:pt x="131564" y="32745"/>
                      <a:pt x="128730" y="34364"/>
                      <a:pt x="126706" y="36793"/>
                    </a:cubicBezTo>
                    <a:cubicBezTo>
                      <a:pt x="124682" y="39222"/>
                      <a:pt x="121848" y="43270"/>
                      <a:pt x="119015" y="46509"/>
                    </a:cubicBezTo>
                    <a:cubicBezTo>
                      <a:pt x="116181" y="49747"/>
                      <a:pt x="115776" y="49747"/>
                      <a:pt x="113752" y="49747"/>
                    </a:cubicBezTo>
                    <a:cubicBezTo>
                      <a:pt x="111728" y="49747"/>
                      <a:pt x="110514" y="49747"/>
                      <a:pt x="109704" y="49747"/>
                    </a:cubicBezTo>
                    <a:cubicBezTo>
                      <a:pt x="106466" y="49747"/>
                      <a:pt x="103227" y="48533"/>
                      <a:pt x="99989" y="47723"/>
                    </a:cubicBezTo>
                    <a:cubicBezTo>
                      <a:pt x="96750" y="46913"/>
                      <a:pt x="93107" y="46104"/>
                      <a:pt x="89463" y="44889"/>
                    </a:cubicBezTo>
                    <a:cubicBezTo>
                      <a:pt x="77724" y="41651"/>
                      <a:pt x="65984" y="38412"/>
                      <a:pt x="54245" y="35174"/>
                    </a:cubicBezTo>
                    <a:cubicBezTo>
                      <a:pt x="42505" y="31935"/>
                      <a:pt x="35623" y="29101"/>
                      <a:pt x="26718" y="28697"/>
                    </a:cubicBezTo>
                    <a:cubicBezTo>
                      <a:pt x="24289" y="28697"/>
                      <a:pt x="21455" y="28697"/>
                      <a:pt x="19431" y="30721"/>
                    </a:cubicBezTo>
                    <a:cubicBezTo>
                      <a:pt x="19431" y="31530"/>
                      <a:pt x="18621" y="32340"/>
                      <a:pt x="18621" y="33150"/>
                    </a:cubicBezTo>
                    <a:cubicBezTo>
                      <a:pt x="18621" y="33959"/>
                      <a:pt x="19026" y="35174"/>
                      <a:pt x="19431" y="35983"/>
                    </a:cubicBezTo>
                    <a:cubicBezTo>
                      <a:pt x="21050" y="40436"/>
                      <a:pt x="26313" y="42865"/>
                      <a:pt x="28742" y="46913"/>
                    </a:cubicBezTo>
                    <a:cubicBezTo>
                      <a:pt x="31171" y="50961"/>
                      <a:pt x="29147" y="46913"/>
                      <a:pt x="29551" y="47723"/>
                    </a:cubicBezTo>
                    <a:cubicBezTo>
                      <a:pt x="29956" y="49342"/>
                      <a:pt x="29551" y="51366"/>
                      <a:pt x="28337" y="52176"/>
                    </a:cubicBezTo>
                    <a:cubicBezTo>
                      <a:pt x="27122" y="52985"/>
                      <a:pt x="25503" y="53390"/>
                      <a:pt x="24289" y="54200"/>
                    </a:cubicBezTo>
                    <a:cubicBezTo>
                      <a:pt x="23074" y="55010"/>
                      <a:pt x="23479" y="55010"/>
                      <a:pt x="23074" y="55010"/>
                    </a:cubicBezTo>
                    <a:cubicBezTo>
                      <a:pt x="22265" y="55010"/>
                      <a:pt x="21455" y="55010"/>
                      <a:pt x="21860" y="56224"/>
                    </a:cubicBezTo>
                    <a:cubicBezTo>
                      <a:pt x="23074" y="56224"/>
                      <a:pt x="24289" y="55819"/>
                      <a:pt x="25098" y="55414"/>
                    </a:cubicBezTo>
                    <a:cubicBezTo>
                      <a:pt x="27122" y="54605"/>
                      <a:pt x="27932" y="54605"/>
                      <a:pt x="29551" y="52985"/>
                    </a:cubicBezTo>
                    <a:cubicBezTo>
                      <a:pt x="31171" y="51366"/>
                      <a:pt x="29956" y="52985"/>
                      <a:pt x="30361" y="52985"/>
                    </a:cubicBezTo>
                    <a:cubicBezTo>
                      <a:pt x="30361" y="52985"/>
                      <a:pt x="30361" y="52176"/>
                      <a:pt x="30361" y="52176"/>
                    </a:cubicBezTo>
                    <a:cubicBezTo>
                      <a:pt x="30361" y="52176"/>
                      <a:pt x="30766" y="52176"/>
                      <a:pt x="31171" y="51366"/>
                    </a:cubicBezTo>
                    <a:cubicBezTo>
                      <a:pt x="32385" y="49342"/>
                      <a:pt x="33195" y="46913"/>
                      <a:pt x="34004" y="44889"/>
                    </a:cubicBezTo>
                    <a:cubicBezTo>
                      <a:pt x="34814" y="42865"/>
                      <a:pt x="36433" y="39222"/>
                      <a:pt x="37648" y="36388"/>
                    </a:cubicBezTo>
                    <a:cubicBezTo>
                      <a:pt x="38862" y="33555"/>
                      <a:pt x="38052" y="34769"/>
                      <a:pt x="38457" y="33959"/>
                    </a:cubicBezTo>
                    <a:cubicBezTo>
                      <a:pt x="39267" y="33959"/>
                      <a:pt x="39672" y="33959"/>
                      <a:pt x="40481" y="33959"/>
                    </a:cubicBezTo>
                    <a:cubicBezTo>
                      <a:pt x="40076" y="35174"/>
                      <a:pt x="39672" y="36388"/>
                      <a:pt x="39267" y="37603"/>
                    </a:cubicBezTo>
                    <a:cubicBezTo>
                      <a:pt x="38457" y="40436"/>
                      <a:pt x="37243" y="43270"/>
                      <a:pt x="36028" y="45699"/>
                    </a:cubicBezTo>
                    <a:cubicBezTo>
                      <a:pt x="33599" y="51366"/>
                      <a:pt x="32790" y="55414"/>
                      <a:pt x="26313" y="57843"/>
                    </a:cubicBezTo>
                    <a:cubicBezTo>
                      <a:pt x="19836" y="60272"/>
                      <a:pt x="18621" y="60272"/>
                      <a:pt x="15383" y="60677"/>
                    </a:cubicBezTo>
                    <a:cubicBezTo>
                      <a:pt x="12144" y="61082"/>
                      <a:pt x="13763" y="60677"/>
                      <a:pt x="12954" y="60677"/>
                    </a:cubicBezTo>
                    <a:cubicBezTo>
                      <a:pt x="11739" y="60677"/>
                      <a:pt x="9715" y="61486"/>
                      <a:pt x="8096" y="61891"/>
                    </a:cubicBezTo>
                    <a:cubicBezTo>
                      <a:pt x="6477" y="62296"/>
                      <a:pt x="4048" y="61891"/>
                      <a:pt x="2429" y="61891"/>
                    </a:cubicBezTo>
                    <a:cubicBezTo>
                      <a:pt x="810" y="61891"/>
                      <a:pt x="810" y="62296"/>
                      <a:pt x="0" y="61891"/>
                    </a:cubicBezTo>
                    <a:cubicBezTo>
                      <a:pt x="0" y="61891"/>
                      <a:pt x="1214" y="59867"/>
                      <a:pt x="1619" y="59462"/>
                    </a:cubicBezTo>
                    <a:cubicBezTo>
                      <a:pt x="2429" y="58248"/>
                      <a:pt x="3238" y="56224"/>
                      <a:pt x="3643" y="55010"/>
                    </a:cubicBezTo>
                    <a:cubicBezTo>
                      <a:pt x="4453" y="51771"/>
                      <a:pt x="4858" y="48533"/>
                      <a:pt x="5263" y="44889"/>
                    </a:cubicBezTo>
                    <a:cubicBezTo>
                      <a:pt x="5667" y="41246"/>
                      <a:pt x="5667" y="43270"/>
                      <a:pt x="5263" y="43270"/>
                    </a:cubicBezTo>
                    <a:lnTo>
                      <a:pt x="1214" y="43270"/>
                    </a:lnTo>
                    <a:close/>
                    <a:moveTo>
                      <a:pt x="70842" y="6027"/>
                    </a:moveTo>
                    <a:lnTo>
                      <a:pt x="70437" y="6027"/>
                    </a:lnTo>
                    <a:cubicBezTo>
                      <a:pt x="70437" y="6027"/>
                      <a:pt x="70842" y="6027"/>
                      <a:pt x="70842" y="6027"/>
                    </a:cubicBezTo>
                    <a:lnTo>
                      <a:pt x="70842" y="6027"/>
                    </a:lnTo>
                    <a:close/>
                    <a:moveTo>
                      <a:pt x="37243" y="14528"/>
                    </a:moveTo>
                    <a:lnTo>
                      <a:pt x="34814" y="14528"/>
                    </a:lnTo>
                    <a:cubicBezTo>
                      <a:pt x="34409" y="14528"/>
                      <a:pt x="34814" y="15338"/>
                      <a:pt x="34814" y="15743"/>
                    </a:cubicBezTo>
                    <a:cubicBezTo>
                      <a:pt x="34409" y="18576"/>
                      <a:pt x="33195" y="21410"/>
                      <a:pt x="32790" y="23839"/>
                    </a:cubicBezTo>
                    <a:cubicBezTo>
                      <a:pt x="32385" y="26268"/>
                      <a:pt x="31575" y="26673"/>
                      <a:pt x="34409" y="26268"/>
                    </a:cubicBezTo>
                    <a:cubicBezTo>
                      <a:pt x="34409" y="25458"/>
                      <a:pt x="34409" y="24649"/>
                      <a:pt x="34814" y="23839"/>
                    </a:cubicBezTo>
                    <a:cubicBezTo>
                      <a:pt x="34814" y="22625"/>
                      <a:pt x="34814" y="21005"/>
                      <a:pt x="35219" y="19791"/>
                    </a:cubicBezTo>
                    <a:cubicBezTo>
                      <a:pt x="35623" y="18576"/>
                      <a:pt x="35623" y="18576"/>
                      <a:pt x="36028" y="18172"/>
                    </a:cubicBezTo>
                    <a:cubicBezTo>
                      <a:pt x="36028" y="18172"/>
                      <a:pt x="36028" y="18981"/>
                      <a:pt x="36028" y="19386"/>
                    </a:cubicBezTo>
                    <a:cubicBezTo>
                      <a:pt x="36028" y="20196"/>
                      <a:pt x="36838" y="21410"/>
                      <a:pt x="36838" y="22220"/>
                    </a:cubicBezTo>
                    <a:cubicBezTo>
                      <a:pt x="36838" y="23029"/>
                      <a:pt x="37648" y="26268"/>
                      <a:pt x="38052" y="26673"/>
                    </a:cubicBezTo>
                    <a:lnTo>
                      <a:pt x="39267" y="25053"/>
                    </a:lnTo>
                    <a:cubicBezTo>
                      <a:pt x="39267" y="24244"/>
                      <a:pt x="40481" y="23434"/>
                      <a:pt x="40886" y="23029"/>
                    </a:cubicBezTo>
                    <a:cubicBezTo>
                      <a:pt x="41291" y="22625"/>
                      <a:pt x="42100" y="20600"/>
                      <a:pt x="43315" y="20196"/>
                    </a:cubicBezTo>
                    <a:cubicBezTo>
                      <a:pt x="43315" y="21410"/>
                      <a:pt x="43315" y="22625"/>
                      <a:pt x="42910" y="23839"/>
                    </a:cubicBezTo>
                    <a:cubicBezTo>
                      <a:pt x="42505" y="25053"/>
                      <a:pt x="42505" y="25863"/>
                      <a:pt x="42505" y="27077"/>
                    </a:cubicBezTo>
                    <a:cubicBezTo>
                      <a:pt x="42505" y="28292"/>
                      <a:pt x="42505" y="28292"/>
                      <a:pt x="43720" y="28697"/>
                    </a:cubicBezTo>
                    <a:cubicBezTo>
                      <a:pt x="44934" y="29101"/>
                      <a:pt x="45339" y="28292"/>
                      <a:pt x="45339" y="27077"/>
                    </a:cubicBezTo>
                    <a:cubicBezTo>
                      <a:pt x="45744" y="23839"/>
                      <a:pt x="46148" y="21005"/>
                      <a:pt x="46958" y="17767"/>
                    </a:cubicBezTo>
                    <a:cubicBezTo>
                      <a:pt x="47768" y="14528"/>
                      <a:pt x="47363" y="16957"/>
                      <a:pt x="47363" y="16552"/>
                    </a:cubicBezTo>
                    <a:lnTo>
                      <a:pt x="44529" y="15743"/>
                    </a:lnTo>
                    <a:lnTo>
                      <a:pt x="44529" y="15743"/>
                    </a:lnTo>
                    <a:cubicBezTo>
                      <a:pt x="44529" y="15743"/>
                      <a:pt x="40076" y="22220"/>
                      <a:pt x="40076" y="22220"/>
                    </a:cubicBezTo>
                    <a:cubicBezTo>
                      <a:pt x="38862" y="21410"/>
                      <a:pt x="39267" y="20600"/>
                      <a:pt x="39267" y="19386"/>
                    </a:cubicBezTo>
                    <a:cubicBezTo>
                      <a:pt x="39267" y="17362"/>
                      <a:pt x="38457" y="15743"/>
                      <a:pt x="38052" y="13719"/>
                    </a:cubicBezTo>
                    <a:close/>
                    <a:moveTo>
                      <a:pt x="48578" y="29911"/>
                    </a:moveTo>
                    <a:cubicBezTo>
                      <a:pt x="48578" y="29911"/>
                      <a:pt x="50197" y="31126"/>
                      <a:pt x="50197" y="31126"/>
                    </a:cubicBezTo>
                    <a:cubicBezTo>
                      <a:pt x="50602" y="31126"/>
                      <a:pt x="52221" y="31126"/>
                      <a:pt x="52626" y="31126"/>
                    </a:cubicBezTo>
                    <a:cubicBezTo>
                      <a:pt x="53840" y="31126"/>
                      <a:pt x="55459" y="29506"/>
                      <a:pt x="55864" y="28292"/>
                    </a:cubicBezTo>
                    <a:cubicBezTo>
                      <a:pt x="57078" y="26268"/>
                      <a:pt x="57483" y="24244"/>
                      <a:pt x="57078" y="21815"/>
                    </a:cubicBezTo>
                    <a:cubicBezTo>
                      <a:pt x="56674" y="19386"/>
                      <a:pt x="55459" y="18576"/>
                      <a:pt x="54650" y="18172"/>
                    </a:cubicBezTo>
                    <a:cubicBezTo>
                      <a:pt x="51006" y="16552"/>
                      <a:pt x="47768" y="20196"/>
                      <a:pt x="46958" y="23434"/>
                    </a:cubicBezTo>
                    <a:cubicBezTo>
                      <a:pt x="46148" y="26673"/>
                      <a:pt x="46958" y="25458"/>
                      <a:pt x="46958" y="25458"/>
                    </a:cubicBezTo>
                    <a:cubicBezTo>
                      <a:pt x="46958" y="25458"/>
                      <a:pt x="46958" y="25863"/>
                      <a:pt x="46958" y="26268"/>
                    </a:cubicBezTo>
                    <a:cubicBezTo>
                      <a:pt x="46958" y="27077"/>
                      <a:pt x="46958" y="27482"/>
                      <a:pt x="46958" y="28697"/>
                    </a:cubicBezTo>
                    <a:cubicBezTo>
                      <a:pt x="46958" y="29911"/>
                      <a:pt x="47768" y="29911"/>
                      <a:pt x="47768" y="30316"/>
                    </a:cubicBezTo>
                    <a:close/>
                    <a:moveTo>
                      <a:pt x="65984" y="29911"/>
                    </a:moveTo>
                    <a:lnTo>
                      <a:pt x="63151" y="21410"/>
                    </a:lnTo>
                    <a:lnTo>
                      <a:pt x="61127" y="21410"/>
                    </a:lnTo>
                    <a:cubicBezTo>
                      <a:pt x="60722" y="21410"/>
                      <a:pt x="60317" y="21815"/>
                      <a:pt x="60317" y="22220"/>
                    </a:cubicBezTo>
                    <a:cubicBezTo>
                      <a:pt x="59912" y="25053"/>
                      <a:pt x="58698" y="27482"/>
                      <a:pt x="58293" y="29911"/>
                    </a:cubicBezTo>
                    <a:cubicBezTo>
                      <a:pt x="57888" y="32340"/>
                      <a:pt x="57888" y="32340"/>
                      <a:pt x="58293" y="32340"/>
                    </a:cubicBezTo>
                    <a:lnTo>
                      <a:pt x="59507" y="32340"/>
                    </a:lnTo>
                    <a:cubicBezTo>
                      <a:pt x="60722" y="32340"/>
                      <a:pt x="60317" y="30721"/>
                      <a:pt x="60317" y="29911"/>
                    </a:cubicBezTo>
                    <a:cubicBezTo>
                      <a:pt x="60317" y="28292"/>
                      <a:pt x="61127" y="26673"/>
                      <a:pt x="61532" y="25458"/>
                    </a:cubicBezTo>
                    <a:cubicBezTo>
                      <a:pt x="62746" y="25458"/>
                      <a:pt x="63151" y="27077"/>
                      <a:pt x="63151" y="28292"/>
                    </a:cubicBezTo>
                    <a:lnTo>
                      <a:pt x="66389" y="35174"/>
                    </a:lnTo>
                    <a:cubicBezTo>
                      <a:pt x="66389" y="35174"/>
                      <a:pt x="66794" y="34364"/>
                      <a:pt x="67199" y="34364"/>
                    </a:cubicBezTo>
                    <a:cubicBezTo>
                      <a:pt x="68008" y="31530"/>
                      <a:pt x="68818" y="28697"/>
                      <a:pt x="69223" y="25863"/>
                    </a:cubicBezTo>
                    <a:cubicBezTo>
                      <a:pt x="69628" y="23029"/>
                      <a:pt x="70437" y="23029"/>
                      <a:pt x="68413" y="23434"/>
                    </a:cubicBezTo>
                    <a:lnTo>
                      <a:pt x="68413" y="23434"/>
                    </a:lnTo>
                    <a:cubicBezTo>
                      <a:pt x="68413" y="24244"/>
                      <a:pt x="68413" y="24649"/>
                      <a:pt x="68413" y="24649"/>
                    </a:cubicBezTo>
                    <a:cubicBezTo>
                      <a:pt x="68413" y="25458"/>
                      <a:pt x="67604" y="26268"/>
                      <a:pt x="67604" y="27077"/>
                    </a:cubicBezTo>
                    <a:cubicBezTo>
                      <a:pt x="67604" y="27887"/>
                      <a:pt x="67604" y="29911"/>
                      <a:pt x="66389" y="29911"/>
                    </a:cubicBezTo>
                    <a:close/>
                    <a:moveTo>
                      <a:pt x="73271" y="37603"/>
                    </a:moveTo>
                    <a:cubicBezTo>
                      <a:pt x="76509" y="38007"/>
                      <a:pt x="79748" y="39222"/>
                      <a:pt x="82177" y="35983"/>
                    </a:cubicBezTo>
                    <a:cubicBezTo>
                      <a:pt x="84606" y="32745"/>
                      <a:pt x="83391" y="33555"/>
                      <a:pt x="83391" y="32745"/>
                    </a:cubicBezTo>
                    <a:cubicBezTo>
                      <a:pt x="84201" y="28292"/>
                      <a:pt x="80558" y="25863"/>
                      <a:pt x="76914" y="25053"/>
                    </a:cubicBezTo>
                    <a:cubicBezTo>
                      <a:pt x="73271" y="24244"/>
                      <a:pt x="76914" y="25053"/>
                      <a:pt x="76105" y="25053"/>
                    </a:cubicBezTo>
                    <a:cubicBezTo>
                      <a:pt x="76105" y="26268"/>
                      <a:pt x="75295" y="27482"/>
                      <a:pt x="74890" y="28697"/>
                    </a:cubicBezTo>
                    <a:cubicBezTo>
                      <a:pt x="74485" y="30721"/>
                      <a:pt x="73676" y="33150"/>
                      <a:pt x="73271" y="35174"/>
                    </a:cubicBezTo>
                    <a:cubicBezTo>
                      <a:pt x="72866" y="37198"/>
                      <a:pt x="72866" y="36793"/>
                      <a:pt x="73271" y="37603"/>
                    </a:cubicBezTo>
                    <a:close/>
                    <a:moveTo>
                      <a:pt x="92297" y="34769"/>
                    </a:moveTo>
                    <a:cubicBezTo>
                      <a:pt x="92297" y="33959"/>
                      <a:pt x="93107" y="33555"/>
                      <a:pt x="93107" y="33150"/>
                    </a:cubicBezTo>
                    <a:cubicBezTo>
                      <a:pt x="93107" y="32745"/>
                      <a:pt x="93107" y="31530"/>
                      <a:pt x="93107" y="31530"/>
                    </a:cubicBezTo>
                    <a:cubicBezTo>
                      <a:pt x="93107" y="31530"/>
                      <a:pt x="93107" y="31530"/>
                      <a:pt x="93107" y="31126"/>
                    </a:cubicBezTo>
                    <a:cubicBezTo>
                      <a:pt x="93107" y="31126"/>
                      <a:pt x="93107" y="30721"/>
                      <a:pt x="93107" y="30316"/>
                    </a:cubicBezTo>
                    <a:cubicBezTo>
                      <a:pt x="93107" y="30316"/>
                      <a:pt x="90678" y="28697"/>
                      <a:pt x="89868" y="28697"/>
                    </a:cubicBezTo>
                    <a:cubicBezTo>
                      <a:pt x="89059" y="28697"/>
                      <a:pt x="89059" y="28697"/>
                      <a:pt x="88654" y="28697"/>
                    </a:cubicBezTo>
                    <a:cubicBezTo>
                      <a:pt x="88249" y="28697"/>
                      <a:pt x="87844" y="28292"/>
                      <a:pt x="87439" y="28292"/>
                    </a:cubicBezTo>
                    <a:cubicBezTo>
                      <a:pt x="87439" y="28292"/>
                      <a:pt x="87035" y="29101"/>
                      <a:pt x="86630" y="29101"/>
                    </a:cubicBezTo>
                    <a:cubicBezTo>
                      <a:pt x="85820" y="32745"/>
                      <a:pt x="84606" y="35983"/>
                      <a:pt x="83391" y="39222"/>
                    </a:cubicBezTo>
                    <a:cubicBezTo>
                      <a:pt x="82177" y="42460"/>
                      <a:pt x="83391" y="39627"/>
                      <a:pt x="83391" y="40031"/>
                    </a:cubicBezTo>
                    <a:cubicBezTo>
                      <a:pt x="84201" y="40031"/>
                      <a:pt x="85415" y="40841"/>
                      <a:pt x="86225" y="40031"/>
                    </a:cubicBezTo>
                    <a:cubicBezTo>
                      <a:pt x="87035" y="39222"/>
                      <a:pt x="86225" y="39222"/>
                      <a:pt x="86225" y="38817"/>
                    </a:cubicBezTo>
                    <a:cubicBezTo>
                      <a:pt x="86225" y="38412"/>
                      <a:pt x="86225" y="38007"/>
                      <a:pt x="86630" y="37603"/>
                    </a:cubicBezTo>
                    <a:cubicBezTo>
                      <a:pt x="87035" y="37198"/>
                      <a:pt x="86630" y="36793"/>
                      <a:pt x="86630" y="36793"/>
                    </a:cubicBezTo>
                    <a:cubicBezTo>
                      <a:pt x="86630" y="36793"/>
                      <a:pt x="87035" y="36793"/>
                      <a:pt x="87439" y="36388"/>
                    </a:cubicBezTo>
                    <a:cubicBezTo>
                      <a:pt x="87844" y="36388"/>
                      <a:pt x="88249" y="38817"/>
                      <a:pt x="88654" y="39222"/>
                    </a:cubicBezTo>
                    <a:cubicBezTo>
                      <a:pt x="89059" y="39627"/>
                      <a:pt x="89059" y="39222"/>
                      <a:pt x="89059" y="39627"/>
                    </a:cubicBezTo>
                    <a:cubicBezTo>
                      <a:pt x="89463" y="40436"/>
                      <a:pt x="90273" y="42460"/>
                      <a:pt x="91892" y="42055"/>
                    </a:cubicBezTo>
                    <a:cubicBezTo>
                      <a:pt x="93512" y="41651"/>
                      <a:pt x="91892" y="41651"/>
                      <a:pt x="91892" y="41246"/>
                    </a:cubicBezTo>
                    <a:cubicBezTo>
                      <a:pt x="91892" y="39627"/>
                      <a:pt x="90273" y="37603"/>
                      <a:pt x="90678" y="35983"/>
                    </a:cubicBezTo>
                    <a:cubicBezTo>
                      <a:pt x="91083" y="34364"/>
                      <a:pt x="92702" y="35174"/>
                      <a:pt x="93107" y="34769"/>
                    </a:cubicBezTo>
                    <a:close/>
                    <a:moveTo>
                      <a:pt x="101608" y="31935"/>
                    </a:moveTo>
                    <a:cubicBezTo>
                      <a:pt x="101608" y="31935"/>
                      <a:pt x="100393" y="31530"/>
                      <a:pt x="100393" y="31530"/>
                    </a:cubicBezTo>
                    <a:cubicBezTo>
                      <a:pt x="98369" y="31530"/>
                      <a:pt x="97155" y="31530"/>
                      <a:pt x="95941" y="33555"/>
                    </a:cubicBezTo>
                    <a:cubicBezTo>
                      <a:pt x="94726" y="35579"/>
                      <a:pt x="93917" y="36793"/>
                      <a:pt x="93917" y="38817"/>
                    </a:cubicBezTo>
                    <a:cubicBezTo>
                      <a:pt x="93917" y="40841"/>
                      <a:pt x="93917" y="39222"/>
                      <a:pt x="93917" y="39627"/>
                    </a:cubicBezTo>
                    <a:cubicBezTo>
                      <a:pt x="93917" y="40841"/>
                      <a:pt x="93917" y="42055"/>
                      <a:pt x="94726" y="42865"/>
                    </a:cubicBezTo>
                    <a:cubicBezTo>
                      <a:pt x="95536" y="43675"/>
                      <a:pt x="96345" y="44485"/>
                      <a:pt x="96750" y="44485"/>
                    </a:cubicBezTo>
                    <a:cubicBezTo>
                      <a:pt x="97155" y="44485"/>
                      <a:pt x="99179" y="44485"/>
                      <a:pt x="99584" y="44485"/>
                    </a:cubicBezTo>
                    <a:cubicBezTo>
                      <a:pt x="102418" y="43270"/>
                      <a:pt x="103632" y="39222"/>
                      <a:pt x="103632" y="35983"/>
                    </a:cubicBezTo>
                    <a:cubicBezTo>
                      <a:pt x="103632" y="32745"/>
                      <a:pt x="103632" y="35174"/>
                      <a:pt x="103632" y="34364"/>
                    </a:cubicBezTo>
                    <a:cubicBezTo>
                      <a:pt x="103632" y="33555"/>
                      <a:pt x="102822" y="33150"/>
                      <a:pt x="102418" y="32745"/>
                    </a:cubicBezTo>
                    <a:cubicBezTo>
                      <a:pt x="102013" y="32340"/>
                      <a:pt x="102418" y="32745"/>
                      <a:pt x="102418" y="32340"/>
                    </a:cubicBezTo>
                    <a:close/>
                    <a:moveTo>
                      <a:pt x="105251" y="46104"/>
                    </a:moveTo>
                    <a:lnTo>
                      <a:pt x="105251" y="41651"/>
                    </a:lnTo>
                    <a:cubicBezTo>
                      <a:pt x="106870" y="39222"/>
                      <a:pt x="106466" y="36388"/>
                      <a:pt x="108085" y="34364"/>
                    </a:cubicBezTo>
                    <a:lnTo>
                      <a:pt x="106061" y="33555"/>
                    </a:lnTo>
                    <a:cubicBezTo>
                      <a:pt x="105251" y="33959"/>
                      <a:pt x="106061" y="34769"/>
                      <a:pt x="106061" y="35174"/>
                    </a:cubicBezTo>
                    <a:cubicBezTo>
                      <a:pt x="106061" y="37198"/>
                      <a:pt x="104846" y="40031"/>
                      <a:pt x="104442" y="42055"/>
                    </a:cubicBezTo>
                    <a:cubicBezTo>
                      <a:pt x="104037" y="44080"/>
                      <a:pt x="103227" y="44080"/>
                      <a:pt x="103632" y="45294"/>
                    </a:cubicBezTo>
                    <a:lnTo>
                      <a:pt x="105656" y="45294"/>
                    </a:lnTo>
                    <a:close/>
                    <a:moveTo>
                      <a:pt x="116991" y="38007"/>
                    </a:moveTo>
                    <a:cubicBezTo>
                      <a:pt x="116991" y="36793"/>
                      <a:pt x="116991" y="36388"/>
                      <a:pt x="116181" y="35983"/>
                    </a:cubicBezTo>
                    <a:cubicBezTo>
                      <a:pt x="115372" y="35579"/>
                      <a:pt x="111728" y="34769"/>
                      <a:pt x="110109" y="34769"/>
                    </a:cubicBezTo>
                    <a:cubicBezTo>
                      <a:pt x="108490" y="34769"/>
                      <a:pt x="109704" y="34769"/>
                      <a:pt x="109299" y="34769"/>
                    </a:cubicBezTo>
                    <a:cubicBezTo>
                      <a:pt x="108490" y="35174"/>
                      <a:pt x="108490" y="35983"/>
                      <a:pt x="108490" y="36388"/>
                    </a:cubicBezTo>
                    <a:cubicBezTo>
                      <a:pt x="109299" y="36388"/>
                      <a:pt x="110109" y="35983"/>
                      <a:pt x="111323" y="36388"/>
                    </a:cubicBezTo>
                    <a:cubicBezTo>
                      <a:pt x="111323" y="38412"/>
                      <a:pt x="110109" y="40436"/>
                      <a:pt x="109704" y="42460"/>
                    </a:cubicBezTo>
                    <a:cubicBezTo>
                      <a:pt x="109299" y="44485"/>
                      <a:pt x="109704" y="43270"/>
                      <a:pt x="109704" y="43675"/>
                    </a:cubicBezTo>
                    <a:cubicBezTo>
                      <a:pt x="109704" y="44485"/>
                      <a:pt x="109704" y="45294"/>
                      <a:pt x="108894" y="45699"/>
                    </a:cubicBezTo>
                    <a:cubicBezTo>
                      <a:pt x="108894" y="46509"/>
                      <a:pt x="110109" y="46509"/>
                      <a:pt x="110918" y="46913"/>
                    </a:cubicBezTo>
                    <a:lnTo>
                      <a:pt x="110918" y="46913"/>
                    </a:lnTo>
                    <a:cubicBezTo>
                      <a:pt x="111323" y="46913"/>
                      <a:pt x="111728" y="44889"/>
                      <a:pt x="111728" y="44080"/>
                    </a:cubicBezTo>
                    <a:lnTo>
                      <a:pt x="111728" y="41651"/>
                    </a:lnTo>
                    <a:cubicBezTo>
                      <a:pt x="111728" y="41651"/>
                      <a:pt x="113348" y="37198"/>
                      <a:pt x="113348" y="37198"/>
                    </a:cubicBezTo>
                    <a:cubicBezTo>
                      <a:pt x="113348" y="37198"/>
                      <a:pt x="113752" y="37198"/>
                      <a:pt x="114157" y="37198"/>
                    </a:cubicBezTo>
                    <a:cubicBezTo>
                      <a:pt x="114562" y="37198"/>
                      <a:pt x="116586" y="38412"/>
                      <a:pt x="116991" y="3841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7F24A7E-F6CC-FFE3-12EE-7B72866C85B9}"/>
                  </a:ext>
                </a:extLst>
              </p:cNvPr>
              <p:cNvSpPr/>
              <p:nvPr/>
            </p:nvSpPr>
            <p:spPr>
              <a:xfrm>
                <a:off x="9148261" y="5690170"/>
                <a:ext cx="70754" cy="104506"/>
              </a:xfrm>
              <a:custGeom>
                <a:avLst/>
                <a:gdLst>
                  <a:gd name="connsiteX0" fmla="*/ 35941 w 70754"/>
                  <a:gd name="connsiteY0" fmla="*/ 4453 h 104506"/>
                  <a:gd name="connsiteX1" fmla="*/ 36751 w 70754"/>
                  <a:gd name="connsiteY1" fmla="*/ 4453 h 104506"/>
                  <a:gd name="connsiteX2" fmla="*/ 42013 w 70754"/>
                  <a:gd name="connsiteY2" fmla="*/ 8096 h 104506"/>
                  <a:gd name="connsiteX3" fmla="*/ 43228 w 70754"/>
                  <a:gd name="connsiteY3" fmla="*/ 10525 h 104506"/>
                  <a:gd name="connsiteX4" fmla="*/ 44037 w 70754"/>
                  <a:gd name="connsiteY4" fmla="*/ 9715 h 104506"/>
                  <a:gd name="connsiteX5" fmla="*/ 44037 w 70754"/>
                  <a:gd name="connsiteY5" fmla="*/ 6072 h 104506"/>
                  <a:gd name="connsiteX6" fmla="*/ 46061 w 70754"/>
                  <a:gd name="connsiteY6" fmla="*/ 4858 h 104506"/>
                  <a:gd name="connsiteX7" fmla="*/ 48085 w 70754"/>
                  <a:gd name="connsiteY7" fmla="*/ 6882 h 104506"/>
                  <a:gd name="connsiteX8" fmla="*/ 51324 w 70754"/>
                  <a:gd name="connsiteY8" fmla="*/ 11740 h 104506"/>
                  <a:gd name="connsiteX9" fmla="*/ 52538 w 70754"/>
                  <a:gd name="connsiteY9" fmla="*/ 14168 h 104506"/>
                  <a:gd name="connsiteX10" fmla="*/ 53348 w 70754"/>
                  <a:gd name="connsiteY10" fmla="*/ 14168 h 104506"/>
                  <a:gd name="connsiteX11" fmla="*/ 54158 w 70754"/>
                  <a:gd name="connsiteY11" fmla="*/ 12144 h 104506"/>
                  <a:gd name="connsiteX12" fmla="*/ 54158 w 70754"/>
                  <a:gd name="connsiteY12" fmla="*/ 9715 h 104506"/>
                  <a:gd name="connsiteX13" fmla="*/ 55372 w 70754"/>
                  <a:gd name="connsiteY13" fmla="*/ 9715 h 104506"/>
                  <a:gd name="connsiteX14" fmla="*/ 57396 w 70754"/>
                  <a:gd name="connsiteY14" fmla="*/ 11740 h 104506"/>
                  <a:gd name="connsiteX15" fmla="*/ 58610 w 70754"/>
                  <a:gd name="connsiteY15" fmla="*/ 15383 h 104506"/>
                  <a:gd name="connsiteX16" fmla="*/ 60635 w 70754"/>
                  <a:gd name="connsiteY16" fmla="*/ 17002 h 104506"/>
                  <a:gd name="connsiteX17" fmla="*/ 66302 w 70754"/>
                  <a:gd name="connsiteY17" fmla="*/ 24289 h 104506"/>
                  <a:gd name="connsiteX18" fmla="*/ 67112 w 70754"/>
                  <a:gd name="connsiteY18" fmla="*/ 26313 h 104506"/>
                  <a:gd name="connsiteX19" fmla="*/ 60635 w 70754"/>
                  <a:gd name="connsiteY19" fmla="*/ 25908 h 104506"/>
                  <a:gd name="connsiteX20" fmla="*/ 60635 w 70754"/>
                  <a:gd name="connsiteY20" fmla="*/ 26313 h 104506"/>
                  <a:gd name="connsiteX21" fmla="*/ 61444 w 70754"/>
                  <a:gd name="connsiteY21" fmla="*/ 26718 h 104506"/>
                  <a:gd name="connsiteX22" fmla="*/ 63468 w 70754"/>
                  <a:gd name="connsiteY22" fmla="*/ 26718 h 104506"/>
                  <a:gd name="connsiteX23" fmla="*/ 66302 w 70754"/>
                  <a:gd name="connsiteY23" fmla="*/ 28742 h 104506"/>
                  <a:gd name="connsiteX24" fmla="*/ 69136 w 70754"/>
                  <a:gd name="connsiteY24" fmla="*/ 34409 h 104506"/>
                  <a:gd name="connsiteX25" fmla="*/ 70350 w 70754"/>
                  <a:gd name="connsiteY25" fmla="*/ 40076 h 104506"/>
                  <a:gd name="connsiteX26" fmla="*/ 70755 w 70754"/>
                  <a:gd name="connsiteY26" fmla="*/ 41291 h 104506"/>
                  <a:gd name="connsiteX27" fmla="*/ 70755 w 70754"/>
                  <a:gd name="connsiteY27" fmla="*/ 41291 h 104506"/>
                  <a:gd name="connsiteX28" fmla="*/ 69945 w 70754"/>
                  <a:gd name="connsiteY28" fmla="*/ 40481 h 104506"/>
                  <a:gd name="connsiteX29" fmla="*/ 68731 w 70754"/>
                  <a:gd name="connsiteY29" fmla="*/ 39267 h 104506"/>
                  <a:gd name="connsiteX30" fmla="*/ 66302 w 70754"/>
                  <a:gd name="connsiteY30" fmla="*/ 38457 h 104506"/>
                  <a:gd name="connsiteX31" fmla="*/ 68326 w 70754"/>
                  <a:gd name="connsiteY31" fmla="*/ 40481 h 104506"/>
                  <a:gd name="connsiteX32" fmla="*/ 68326 w 70754"/>
                  <a:gd name="connsiteY32" fmla="*/ 57078 h 104506"/>
                  <a:gd name="connsiteX33" fmla="*/ 67921 w 70754"/>
                  <a:gd name="connsiteY33" fmla="*/ 57888 h 104506"/>
                  <a:gd name="connsiteX34" fmla="*/ 67921 w 70754"/>
                  <a:gd name="connsiteY34" fmla="*/ 56674 h 104506"/>
                  <a:gd name="connsiteX35" fmla="*/ 65492 w 70754"/>
                  <a:gd name="connsiteY35" fmla="*/ 52626 h 104506"/>
                  <a:gd name="connsiteX36" fmla="*/ 63468 w 70754"/>
                  <a:gd name="connsiteY36" fmla="*/ 51411 h 104506"/>
                  <a:gd name="connsiteX37" fmla="*/ 64683 w 70754"/>
                  <a:gd name="connsiteY37" fmla="*/ 55459 h 104506"/>
                  <a:gd name="connsiteX38" fmla="*/ 64683 w 70754"/>
                  <a:gd name="connsiteY38" fmla="*/ 62746 h 104506"/>
                  <a:gd name="connsiteX39" fmla="*/ 61444 w 70754"/>
                  <a:gd name="connsiteY39" fmla="*/ 70437 h 104506"/>
                  <a:gd name="connsiteX40" fmla="*/ 59420 w 70754"/>
                  <a:gd name="connsiteY40" fmla="*/ 73271 h 104506"/>
                  <a:gd name="connsiteX41" fmla="*/ 58610 w 70754"/>
                  <a:gd name="connsiteY41" fmla="*/ 73271 h 104506"/>
                  <a:gd name="connsiteX42" fmla="*/ 58610 w 70754"/>
                  <a:gd name="connsiteY42" fmla="*/ 70033 h 104506"/>
                  <a:gd name="connsiteX43" fmla="*/ 59825 w 70754"/>
                  <a:gd name="connsiteY43" fmla="*/ 68008 h 104506"/>
                  <a:gd name="connsiteX44" fmla="*/ 60635 w 70754"/>
                  <a:gd name="connsiteY44" fmla="*/ 67604 h 104506"/>
                  <a:gd name="connsiteX45" fmla="*/ 61849 w 70754"/>
                  <a:gd name="connsiteY45" fmla="*/ 66389 h 104506"/>
                  <a:gd name="connsiteX46" fmla="*/ 61849 w 70754"/>
                  <a:gd name="connsiteY46" fmla="*/ 63555 h 104506"/>
                  <a:gd name="connsiteX47" fmla="*/ 60635 w 70754"/>
                  <a:gd name="connsiteY47" fmla="*/ 59103 h 104506"/>
                  <a:gd name="connsiteX48" fmla="*/ 59825 w 70754"/>
                  <a:gd name="connsiteY48" fmla="*/ 56269 h 104506"/>
                  <a:gd name="connsiteX49" fmla="*/ 60635 w 70754"/>
                  <a:gd name="connsiteY49" fmla="*/ 56674 h 104506"/>
                  <a:gd name="connsiteX50" fmla="*/ 62659 w 70754"/>
                  <a:gd name="connsiteY50" fmla="*/ 59507 h 104506"/>
                  <a:gd name="connsiteX51" fmla="*/ 63468 w 70754"/>
                  <a:gd name="connsiteY51" fmla="*/ 59507 h 104506"/>
                  <a:gd name="connsiteX52" fmla="*/ 63064 w 70754"/>
                  <a:gd name="connsiteY52" fmla="*/ 55459 h 104506"/>
                  <a:gd name="connsiteX53" fmla="*/ 61040 w 70754"/>
                  <a:gd name="connsiteY53" fmla="*/ 50197 h 104506"/>
                  <a:gd name="connsiteX54" fmla="*/ 59825 w 70754"/>
                  <a:gd name="connsiteY54" fmla="*/ 48578 h 104506"/>
                  <a:gd name="connsiteX55" fmla="*/ 59420 w 70754"/>
                  <a:gd name="connsiteY55" fmla="*/ 48578 h 104506"/>
                  <a:gd name="connsiteX56" fmla="*/ 58610 w 70754"/>
                  <a:gd name="connsiteY56" fmla="*/ 50602 h 104506"/>
                  <a:gd name="connsiteX57" fmla="*/ 58610 w 70754"/>
                  <a:gd name="connsiteY57" fmla="*/ 51816 h 104506"/>
                  <a:gd name="connsiteX58" fmla="*/ 57801 w 70754"/>
                  <a:gd name="connsiteY58" fmla="*/ 57483 h 104506"/>
                  <a:gd name="connsiteX59" fmla="*/ 58610 w 70754"/>
                  <a:gd name="connsiteY59" fmla="*/ 61127 h 104506"/>
                  <a:gd name="connsiteX60" fmla="*/ 56586 w 70754"/>
                  <a:gd name="connsiteY60" fmla="*/ 59103 h 104506"/>
                  <a:gd name="connsiteX61" fmla="*/ 55777 w 70754"/>
                  <a:gd name="connsiteY61" fmla="*/ 59103 h 104506"/>
                  <a:gd name="connsiteX62" fmla="*/ 53348 w 70754"/>
                  <a:gd name="connsiteY62" fmla="*/ 61531 h 104506"/>
                  <a:gd name="connsiteX63" fmla="*/ 53348 w 70754"/>
                  <a:gd name="connsiteY63" fmla="*/ 59507 h 104506"/>
                  <a:gd name="connsiteX64" fmla="*/ 54562 w 70754"/>
                  <a:gd name="connsiteY64" fmla="*/ 57078 h 104506"/>
                  <a:gd name="connsiteX65" fmla="*/ 57396 w 70754"/>
                  <a:gd name="connsiteY65" fmla="*/ 30361 h 104506"/>
                  <a:gd name="connsiteX66" fmla="*/ 52943 w 70754"/>
                  <a:gd name="connsiteY66" fmla="*/ 21860 h 104506"/>
                  <a:gd name="connsiteX67" fmla="*/ 52134 w 70754"/>
                  <a:gd name="connsiteY67" fmla="*/ 23074 h 104506"/>
                  <a:gd name="connsiteX68" fmla="*/ 51324 w 70754"/>
                  <a:gd name="connsiteY68" fmla="*/ 21455 h 104506"/>
                  <a:gd name="connsiteX69" fmla="*/ 50919 w 70754"/>
                  <a:gd name="connsiteY69" fmla="*/ 18217 h 104506"/>
                  <a:gd name="connsiteX70" fmla="*/ 50514 w 70754"/>
                  <a:gd name="connsiteY70" fmla="*/ 17002 h 104506"/>
                  <a:gd name="connsiteX71" fmla="*/ 50919 w 70754"/>
                  <a:gd name="connsiteY71" fmla="*/ 14573 h 104506"/>
                  <a:gd name="connsiteX72" fmla="*/ 48490 w 70754"/>
                  <a:gd name="connsiteY72" fmla="*/ 7287 h 104506"/>
                  <a:gd name="connsiteX73" fmla="*/ 47276 w 70754"/>
                  <a:gd name="connsiteY73" fmla="*/ 4858 h 104506"/>
                  <a:gd name="connsiteX74" fmla="*/ 46466 w 70754"/>
                  <a:gd name="connsiteY74" fmla="*/ 3643 h 104506"/>
                  <a:gd name="connsiteX75" fmla="*/ 45656 w 70754"/>
                  <a:gd name="connsiteY75" fmla="*/ 3643 h 104506"/>
                  <a:gd name="connsiteX76" fmla="*/ 45656 w 70754"/>
                  <a:gd name="connsiteY76" fmla="*/ 4453 h 104506"/>
                  <a:gd name="connsiteX77" fmla="*/ 45656 w 70754"/>
                  <a:gd name="connsiteY77" fmla="*/ 9715 h 104506"/>
                  <a:gd name="connsiteX78" fmla="*/ 46871 w 70754"/>
                  <a:gd name="connsiteY78" fmla="*/ 13764 h 104506"/>
                  <a:gd name="connsiteX79" fmla="*/ 46871 w 70754"/>
                  <a:gd name="connsiteY79" fmla="*/ 15383 h 104506"/>
                  <a:gd name="connsiteX80" fmla="*/ 44037 w 70754"/>
                  <a:gd name="connsiteY80" fmla="*/ 16597 h 104506"/>
                  <a:gd name="connsiteX81" fmla="*/ 42418 w 70754"/>
                  <a:gd name="connsiteY81" fmla="*/ 16597 h 104506"/>
                  <a:gd name="connsiteX82" fmla="*/ 41608 w 70754"/>
                  <a:gd name="connsiteY82" fmla="*/ 16193 h 104506"/>
                  <a:gd name="connsiteX83" fmla="*/ 41608 w 70754"/>
                  <a:gd name="connsiteY83" fmla="*/ 15383 h 104506"/>
                  <a:gd name="connsiteX84" fmla="*/ 44847 w 70754"/>
                  <a:gd name="connsiteY84" fmla="*/ 14573 h 104506"/>
                  <a:gd name="connsiteX85" fmla="*/ 44847 w 70754"/>
                  <a:gd name="connsiteY85" fmla="*/ 13764 h 104506"/>
                  <a:gd name="connsiteX86" fmla="*/ 42823 w 70754"/>
                  <a:gd name="connsiteY86" fmla="*/ 13764 h 104506"/>
                  <a:gd name="connsiteX87" fmla="*/ 33917 w 70754"/>
                  <a:gd name="connsiteY87" fmla="*/ 14573 h 104506"/>
                  <a:gd name="connsiteX88" fmla="*/ 30274 w 70754"/>
                  <a:gd name="connsiteY88" fmla="*/ 16597 h 104506"/>
                  <a:gd name="connsiteX89" fmla="*/ 21773 w 70754"/>
                  <a:gd name="connsiteY89" fmla="*/ 20241 h 104506"/>
                  <a:gd name="connsiteX90" fmla="*/ 15700 w 70754"/>
                  <a:gd name="connsiteY90" fmla="*/ 23479 h 104506"/>
                  <a:gd name="connsiteX91" fmla="*/ 12867 w 70754"/>
                  <a:gd name="connsiteY91" fmla="*/ 24289 h 104506"/>
                  <a:gd name="connsiteX92" fmla="*/ 12462 w 70754"/>
                  <a:gd name="connsiteY92" fmla="*/ 26313 h 104506"/>
                  <a:gd name="connsiteX93" fmla="*/ 11247 w 70754"/>
                  <a:gd name="connsiteY93" fmla="*/ 28742 h 104506"/>
                  <a:gd name="connsiteX94" fmla="*/ 12867 w 70754"/>
                  <a:gd name="connsiteY94" fmla="*/ 29956 h 104506"/>
                  <a:gd name="connsiteX95" fmla="*/ 14486 w 70754"/>
                  <a:gd name="connsiteY95" fmla="*/ 29956 h 104506"/>
                  <a:gd name="connsiteX96" fmla="*/ 15700 w 70754"/>
                  <a:gd name="connsiteY96" fmla="*/ 29956 h 104506"/>
                  <a:gd name="connsiteX97" fmla="*/ 20963 w 70754"/>
                  <a:gd name="connsiteY97" fmla="*/ 30766 h 104506"/>
                  <a:gd name="connsiteX98" fmla="*/ 19749 w 70754"/>
                  <a:gd name="connsiteY98" fmla="*/ 33599 h 104506"/>
                  <a:gd name="connsiteX99" fmla="*/ 17725 w 70754"/>
                  <a:gd name="connsiteY99" fmla="*/ 33195 h 104506"/>
                  <a:gd name="connsiteX100" fmla="*/ 13271 w 70754"/>
                  <a:gd name="connsiteY100" fmla="*/ 33195 h 104506"/>
                  <a:gd name="connsiteX101" fmla="*/ 13271 w 70754"/>
                  <a:gd name="connsiteY101" fmla="*/ 34814 h 104506"/>
                  <a:gd name="connsiteX102" fmla="*/ 15700 w 70754"/>
                  <a:gd name="connsiteY102" fmla="*/ 36433 h 104506"/>
                  <a:gd name="connsiteX103" fmla="*/ 18129 w 70754"/>
                  <a:gd name="connsiteY103" fmla="*/ 37243 h 104506"/>
                  <a:gd name="connsiteX104" fmla="*/ 18129 w 70754"/>
                  <a:gd name="connsiteY104" fmla="*/ 37243 h 104506"/>
                  <a:gd name="connsiteX105" fmla="*/ 14891 w 70754"/>
                  <a:gd name="connsiteY105" fmla="*/ 42505 h 104506"/>
                  <a:gd name="connsiteX106" fmla="*/ 14891 w 70754"/>
                  <a:gd name="connsiteY106" fmla="*/ 41696 h 104506"/>
                  <a:gd name="connsiteX107" fmla="*/ 15700 w 70754"/>
                  <a:gd name="connsiteY107" fmla="*/ 39672 h 104506"/>
                  <a:gd name="connsiteX108" fmla="*/ 14486 w 70754"/>
                  <a:gd name="connsiteY108" fmla="*/ 38862 h 104506"/>
                  <a:gd name="connsiteX109" fmla="*/ 10438 w 70754"/>
                  <a:gd name="connsiteY109" fmla="*/ 45744 h 104506"/>
                  <a:gd name="connsiteX110" fmla="*/ 9628 w 70754"/>
                  <a:gd name="connsiteY110" fmla="*/ 46958 h 104506"/>
                  <a:gd name="connsiteX111" fmla="*/ 12057 w 70754"/>
                  <a:gd name="connsiteY111" fmla="*/ 46958 h 104506"/>
                  <a:gd name="connsiteX112" fmla="*/ 18534 w 70754"/>
                  <a:gd name="connsiteY112" fmla="*/ 41291 h 104506"/>
                  <a:gd name="connsiteX113" fmla="*/ 18534 w 70754"/>
                  <a:gd name="connsiteY113" fmla="*/ 40481 h 104506"/>
                  <a:gd name="connsiteX114" fmla="*/ 19344 w 70754"/>
                  <a:gd name="connsiteY114" fmla="*/ 40481 h 104506"/>
                  <a:gd name="connsiteX115" fmla="*/ 20963 w 70754"/>
                  <a:gd name="connsiteY115" fmla="*/ 40886 h 104506"/>
                  <a:gd name="connsiteX116" fmla="*/ 20558 w 70754"/>
                  <a:gd name="connsiteY116" fmla="*/ 36433 h 104506"/>
                  <a:gd name="connsiteX117" fmla="*/ 23797 w 70754"/>
                  <a:gd name="connsiteY117" fmla="*/ 33599 h 104506"/>
                  <a:gd name="connsiteX118" fmla="*/ 29464 w 70754"/>
                  <a:gd name="connsiteY118" fmla="*/ 33599 h 104506"/>
                  <a:gd name="connsiteX119" fmla="*/ 30679 w 70754"/>
                  <a:gd name="connsiteY119" fmla="*/ 33599 h 104506"/>
                  <a:gd name="connsiteX120" fmla="*/ 31488 w 70754"/>
                  <a:gd name="connsiteY120" fmla="*/ 31575 h 104506"/>
                  <a:gd name="connsiteX121" fmla="*/ 29059 w 70754"/>
                  <a:gd name="connsiteY121" fmla="*/ 30766 h 104506"/>
                  <a:gd name="connsiteX122" fmla="*/ 29464 w 70754"/>
                  <a:gd name="connsiteY122" fmla="*/ 30766 h 104506"/>
                  <a:gd name="connsiteX123" fmla="*/ 33917 w 70754"/>
                  <a:gd name="connsiteY123" fmla="*/ 30766 h 104506"/>
                  <a:gd name="connsiteX124" fmla="*/ 36346 w 70754"/>
                  <a:gd name="connsiteY124" fmla="*/ 34409 h 104506"/>
                  <a:gd name="connsiteX125" fmla="*/ 39180 w 70754"/>
                  <a:gd name="connsiteY125" fmla="*/ 36028 h 104506"/>
                  <a:gd name="connsiteX126" fmla="*/ 40799 w 70754"/>
                  <a:gd name="connsiteY126" fmla="*/ 36028 h 104506"/>
                  <a:gd name="connsiteX127" fmla="*/ 41608 w 70754"/>
                  <a:gd name="connsiteY127" fmla="*/ 36028 h 104506"/>
                  <a:gd name="connsiteX128" fmla="*/ 42418 w 70754"/>
                  <a:gd name="connsiteY128" fmla="*/ 36028 h 104506"/>
                  <a:gd name="connsiteX129" fmla="*/ 44037 w 70754"/>
                  <a:gd name="connsiteY129" fmla="*/ 36028 h 104506"/>
                  <a:gd name="connsiteX130" fmla="*/ 47276 w 70754"/>
                  <a:gd name="connsiteY130" fmla="*/ 34409 h 104506"/>
                  <a:gd name="connsiteX131" fmla="*/ 47681 w 70754"/>
                  <a:gd name="connsiteY131" fmla="*/ 33599 h 104506"/>
                  <a:gd name="connsiteX132" fmla="*/ 48490 w 70754"/>
                  <a:gd name="connsiteY132" fmla="*/ 33599 h 104506"/>
                  <a:gd name="connsiteX133" fmla="*/ 49300 w 70754"/>
                  <a:gd name="connsiteY133" fmla="*/ 31980 h 104506"/>
                  <a:gd name="connsiteX134" fmla="*/ 50110 w 70754"/>
                  <a:gd name="connsiteY134" fmla="*/ 26718 h 104506"/>
                  <a:gd name="connsiteX135" fmla="*/ 49705 w 70754"/>
                  <a:gd name="connsiteY135" fmla="*/ 25098 h 104506"/>
                  <a:gd name="connsiteX136" fmla="*/ 50110 w 70754"/>
                  <a:gd name="connsiteY136" fmla="*/ 25098 h 104506"/>
                  <a:gd name="connsiteX137" fmla="*/ 50919 w 70754"/>
                  <a:gd name="connsiteY137" fmla="*/ 26718 h 104506"/>
                  <a:gd name="connsiteX138" fmla="*/ 47276 w 70754"/>
                  <a:gd name="connsiteY138" fmla="*/ 37648 h 104506"/>
                  <a:gd name="connsiteX139" fmla="*/ 43632 w 70754"/>
                  <a:gd name="connsiteY139" fmla="*/ 38457 h 104506"/>
                  <a:gd name="connsiteX140" fmla="*/ 39989 w 70754"/>
                  <a:gd name="connsiteY140" fmla="*/ 38457 h 104506"/>
                  <a:gd name="connsiteX141" fmla="*/ 42418 w 70754"/>
                  <a:gd name="connsiteY141" fmla="*/ 39267 h 104506"/>
                  <a:gd name="connsiteX142" fmla="*/ 43632 w 70754"/>
                  <a:gd name="connsiteY142" fmla="*/ 39267 h 104506"/>
                  <a:gd name="connsiteX143" fmla="*/ 42823 w 70754"/>
                  <a:gd name="connsiteY143" fmla="*/ 40076 h 104506"/>
                  <a:gd name="connsiteX144" fmla="*/ 41204 w 70754"/>
                  <a:gd name="connsiteY144" fmla="*/ 40076 h 104506"/>
                  <a:gd name="connsiteX145" fmla="*/ 33917 w 70754"/>
                  <a:gd name="connsiteY145" fmla="*/ 42910 h 104506"/>
                  <a:gd name="connsiteX146" fmla="*/ 30679 w 70754"/>
                  <a:gd name="connsiteY146" fmla="*/ 45339 h 104506"/>
                  <a:gd name="connsiteX147" fmla="*/ 28655 w 70754"/>
                  <a:gd name="connsiteY147" fmla="*/ 46553 h 104506"/>
                  <a:gd name="connsiteX148" fmla="*/ 27845 w 70754"/>
                  <a:gd name="connsiteY148" fmla="*/ 45744 h 104506"/>
                  <a:gd name="connsiteX149" fmla="*/ 30274 w 70754"/>
                  <a:gd name="connsiteY149" fmla="*/ 42910 h 104506"/>
                  <a:gd name="connsiteX150" fmla="*/ 36346 w 70754"/>
                  <a:gd name="connsiteY150" fmla="*/ 38862 h 104506"/>
                  <a:gd name="connsiteX151" fmla="*/ 36346 w 70754"/>
                  <a:gd name="connsiteY151" fmla="*/ 37648 h 104506"/>
                  <a:gd name="connsiteX152" fmla="*/ 35131 w 70754"/>
                  <a:gd name="connsiteY152" fmla="*/ 36433 h 104506"/>
                  <a:gd name="connsiteX153" fmla="*/ 31488 w 70754"/>
                  <a:gd name="connsiteY153" fmla="*/ 35623 h 104506"/>
                  <a:gd name="connsiteX154" fmla="*/ 30274 w 70754"/>
                  <a:gd name="connsiteY154" fmla="*/ 35623 h 104506"/>
                  <a:gd name="connsiteX155" fmla="*/ 27035 w 70754"/>
                  <a:gd name="connsiteY155" fmla="*/ 34814 h 104506"/>
                  <a:gd name="connsiteX156" fmla="*/ 24201 w 70754"/>
                  <a:gd name="connsiteY156" fmla="*/ 35623 h 104506"/>
                  <a:gd name="connsiteX157" fmla="*/ 22582 w 70754"/>
                  <a:gd name="connsiteY157" fmla="*/ 38052 h 104506"/>
                  <a:gd name="connsiteX158" fmla="*/ 22987 w 70754"/>
                  <a:gd name="connsiteY158" fmla="*/ 39672 h 104506"/>
                  <a:gd name="connsiteX159" fmla="*/ 23392 w 70754"/>
                  <a:gd name="connsiteY159" fmla="*/ 39672 h 104506"/>
                  <a:gd name="connsiteX160" fmla="*/ 24201 w 70754"/>
                  <a:gd name="connsiteY160" fmla="*/ 40481 h 104506"/>
                  <a:gd name="connsiteX161" fmla="*/ 24606 w 70754"/>
                  <a:gd name="connsiteY161" fmla="*/ 40481 h 104506"/>
                  <a:gd name="connsiteX162" fmla="*/ 22177 w 70754"/>
                  <a:gd name="connsiteY162" fmla="*/ 41696 h 104506"/>
                  <a:gd name="connsiteX163" fmla="*/ 19749 w 70754"/>
                  <a:gd name="connsiteY163" fmla="*/ 41696 h 104506"/>
                  <a:gd name="connsiteX164" fmla="*/ 18129 w 70754"/>
                  <a:gd name="connsiteY164" fmla="*/ 43720 h 104506"/>
                  <a:gd name="connsiteX165" fmla="*/ 17320 w 70754"/>
                  <a:gd name="connsiteY165" fmla="*/ 44934 h 104506"/>
                  <a:gd name="connsiteX166" fmla="*/ 14486 w 70754"/>
                  <a:gd name="connsiteY166" fmla="*/ 47363 h 104506"/>
                  <a:gd name="connsiteX167" fmla="*/ 14486 w 70754"/>
                  <a:gd name="connsiteY167" fmla="*/ 49387 h 104506"/>
                  <a:gd name="connsiteX168" fmla="*/ 14486 w 70754"/>
                  <a:gd name="connsiteY168" fmla="*/ 50602 h 104506"/>
                  <a:gd name="connsiteX169" fmla="*/ 12462 w 70754"/>
                  <a:gd name="connsiteY169" fmla="*/ 50602 h 104506"/>
                  <a:gd name="connsiteX170" fmla="*/ 13271 w 70754"/>
                  <a:gd name="connsiteY170" fmla="*/ 53435 h 104506"/>
                  <a:gd name="connsiteX171" fmla="*/ 16915 w 70754"/>
                  <a:gd name="connsiteY171" fmla="*/ 54650 h 104506"/>
                  <a:gd name="connsiteX172" fmla="*/ 20558 w 70754"/>
                  <a:gd name="connsiteY172" fmla="*/ 51411 h 104506"/>
                  <a:gd name="connsiteX173" fmla="*/ 19749 w 70754"/>
                  <a:gd name="connsiteY173" fmla="*/ 50602 h 104506"/>
                  <a:gd name="connsiteX174" fmla="*/ 17725 w 70754"/>
                  <a:gd name="connsiteY174" fmla="*/ 51411 h 104506"/>
                  <a:gd name="connsiteX175" fmla="*/ 16915 w 70754"/>
                  <a:gd name="connsiteY175" fmla="*/ 50197 h 104506"/>
                  <a:gd name="connsiteX176" fmla="*/ 19344 w 70754"/>
                  <a:gd name="connsiteY176" fmla="*/ 46553 h 104506"/>
                  <a:gd name="connsiteX177" fmla="*/ 21773 w 70754"/>
                  <a:gd name="connsiteY177" fmla="*/ 47363 h 104506"/>
                  <a:gd name="connsiteX178" fmla="*/ 23392 w 70754"/>
                  <a:gd name="connsiteY178" fmla="*/ 42910 h 104506"/>
                  <a:gd name="connsiteX179" fmla="*/ 24201 w 70754"/>
                  <a:gd name="connsiteY179" fmla="*/ 42910 h 104506"/>
                  <a:gd name="connsiteX180" fmla="*/ 25011 w 70754"/>
                  <a:gd name="connsiteY180" fmla="*/ 47768 h 104506"/>
                  <a:gd name="connsiteX181" fmla="*/ 26630 w 70754"/>
                  <a:gd name="connsiteY181" fmla="*/ 47768 h 104506"/>
                  <a:gd name="connsiteX182" fmla="*/ 28250 w 70754"/>
                  <a:gd name="connsiteY182" fmla="*/ 48173 h 104506"/>
                  <a:gd name="connsiteX183" fmla="*/ 27440 w 70754"/>
                  <a:gd name="connsiteY183" fmla="*/ 53435 h 104506"/>
                  <a:gd name="connsiteX184" fmla="*/ 25416 w 70754"/>
                  <a:gd name="connsiteY184" fmla="*/ 51816 h 104506"/>
                  <a:gd name="connsiteX185" fmla="*/ 23797 w 70754"/>
                  <a:gd name="connsiteY185" fmla="*/ 54245 h 104506"/>
                  <a:gd name="connsiteX186" fmla="*/ 25011 w 70754"/>
                  <a:gd name="connsiteY186" fmla="*/ 55459 h 104506"/>
                  <a:gd name="connsiteX187" fmla="*/ 27440 w 70754"/>
                  <a:gd name="connsiteY187" fmla="*/ 57078 h 104506"/>
                  <a:gd name="connsiteX188" fmla="*/ 29464 w 70754"/>
                  <a:gd name="connsiteY188" fmla="*/ 57078 h 104506"/>
                  <a:gd name="connsiteX189" fmla="*/ 32703 w 70754"/>
                  <a:gd name="connsiteY189" fmla="*/ 55864 h 104506"/>
                  <a:gd name="connsiteX190" fmla="*/ 33917 w 70754"/>
                  <a:gd name="connsiteY190" fmla="*/ 54245 h 104506"/>
                  <a:gd name="connsiteX191" fmla="*/ 32298 w 70754"/>
                  <a:gd name="connsiteY191" fmla="*/ 54245 h 104506"/>
                  <a:gd name="connsiteX192" fmla="*/ 31083 w 70754"/>
                  <a:gd name="connsiteY192" fmla="*/ 54245 h 104506"/>
                  <a:gd name="connsiteX193" fmla="*/ 29869 w 70754"/>
                  <a:gd name="connsiteY193" fmla="*/ 54245 h 104506"/>
                  <a:gd name="connsiteX194" fmla="*/ 31488 w 70754"/>
                  <a:gd name="connsiteY194" fmla="*/ 48982 h 104506"/>
                  <a:gd name="connsiteX195" fmla="*/ 32298 w 70754"/>
                  <a:gd name="connsiteY195" fmla="*/ 48982 h 104506"/>
                  <a:gd name="connsiteX196" fmla="*/ 34322 w 70754"/>
                  <a:gd name="connsiteY196" fmla="*/ 51816 h 104506"/>
                  <a:gd name="connsiteX197" fmla="*/ 34322 w 70754"/>
                  <a:gd name="connsiteY197" fmla="*/ 47768 h 104506"/>
                  <a:gd name="connsiteX198" fmla="*/ 37155 w 70754"/>
                  <a:gd name="connsiteY198" fmla="*/ 48578 h 104506"/>
                  <a:gd name="connsiteX199" fmla="*/ 39989 w 70754"/>
                  <a:gd name="connsiteY199" fmla="*/ 49792 h 104506"/>
                  <a:gd name="connsiteX200" fmla="*/ 39180 w 70754"/>
                  <a:gd name="connsiteY200" fmla="*/ 50602 h 104506"/>
                  <a:gd name="connsiteX201" fmla="*/ 37155 w 70754"/>
                  <a:gd name="connsiteY201" fmla="*/ 52221 h 104506"/>
                  <a:gd name="connsiteX202" fmla="*/ 40799 w 70754"/>
                  <a:gd name="connsiteY202" fmla="*/ 53435 h 104506"/>
                  <a:gd name="connsiteX203" fmla="*/ 39584 w 70754"/>
                  <a:gd name="connsiteY203" fmla="*/ 56269 h 104506"/>
                  <a:gd name="connsiteX204" fmla="*/ 37965 w 70754"/>
                  <a:gd name="connsiteY204" fmla="*/ 57888 h 104506"/>
                  <a:gd name="connsiteX205" fmla="*/ 35941 w 70754"/>
                  <a:gd name="connsiteY205" fmla="*/ 55459 h 104506"/>
                  <a:gd name="connsiteX206" fmla="*/ 35941 w 70754"/>
                  <a:gd name="connsiteY206" fmla="*/ 59507 h 104506"/>
                  <a:gd name="connsiteX207" fmla="*/ 40394 w 70754"/>
                  <a:gd name="connsiteY207" fmla="*/ 61936 h 104506"/>
                  <a:gd name="connsiteX208" fmla="*/ 43228 w 70754"/>
                  <a:gd name="connsiteY208" fmla="*/ 60722 h 104506"/>
                  <a:gd name="connsiteX209" fmla="*/ 41608 w 70754"/>
                  <a:gd name="connsiteY209" fmla="*/ 58698 h 104506"/>
                  <a:gd name="connsiteX210" fmla="*/ 40799 w 70754"/>
                  <a:gd name="connsiteY210" fmla="*/ 59103 h 104506"/>
                  <a:gd name="connsiteX211" fmla="*/ 40799 w 70754"/>
                  <a:gd name="connsiteY211" fmla="*/ 55864 h 104506"/>
                  <a:gd name="connsiteX212" fmla="*/ 44037 w 70754"/>
                  <a:gd name="connsiteY212" fmla="*/ 55054 h 104506"/>
                  <a:gd name="connsiteX213" fmla="*/ 46061 w 70754"/>
                  <a:gd name="connsiteY213" fmla="*/ 56269 h 104506"/>
                  <a:gd name="connsiteX214" fmla="*/ 47681 w 70754"/>
                  <a:gd name="connsiteY214" fmla="*/ 53435 h 104506"/>
                  <a:gd name="connsiteX215" fmla="*/ 50110 w 70754"/>
                  <a:gd name="connsiteY215" fmla="*/ 52626 h 104506"/>
                  <a:gd name="connsiteX216" fmla="*/ 50110 w 70754"/>
                  <a:gd name="connsiteY216" fmla="*/ 56674 h 104506"/>
                  <a:gd name="connsiteX217" fmla="*/ 49300 w 70754"/>
                  <a:gd name="connsiteY217" fmla="*/ 58293 h 104506"/>
                  <a:gd name="connsiteX218" fmla="*/ 51729 w 70754"/>
                  <a:gd name="connsiteY218" fmla="*/ 58293 h 104506"/>
                  <a:gd name="connsiteX219" fmla="*/ 52943 w 70754"/>
                  <a:gd name="connsiteY219" fmla="*/ 61127 h 104506"/>
                  <a:gd name="connsiteX220" fmla="*/ 51729 w 70754"/>
                  <a:gd name="connsiteY220" fmla="*/ 63555 h 104506"/>
                  <a:gd name="connsiteX221" fmla="*/ 49300 w 70754"/>
                  <a:gd name="connsiteY221" fmla="*/ 64365 h 104506"/>
                  <a:gd name="connsiteX222" fmla="*/ 47681 w 70754"/>
                  <a:gd name="connsiteY222" fmla="*/ 61936 h 104506"/>
                  <a:gd name="connsiteX223" fmla="*/ 46466 w 70754"/>
                  <a:gd name="connsiteY223" fmla="*/ 64770 h 104506"/>
                  <a:gd name="connsiteX224" fmla="*/ 47681 w 70754"/>
                  <a:gd name="connsiteY224" fmla="*/ 67199 h 104506"/>
                  <a:gd name="connsiteX225" fmla="*/ 52943 w 70754"/>
                  <a:gd name="connsiteY225" fmla="*/ 68413 h 104506"/>
                  <a:gd name="connsiteX226" fmla="*/ 53753 w 70754"/>
                  <a:gd name="connsiteY226" fmla="*/ 68008 h 104506"/>
                  <a:gd name="connsiteX227" fmla="*/ 52134 w 70754"/>
                  <a:gd name="connsiteY227" fmla="*/ 66794 h 104506"/>
                  <a:gd name="connsiteX228" fmla="*/ 50919 w 70754"/>
                  <a:gd name="connsiteY228" fmla="*/ 65984 h 104506"/>
                  <a:gd name="connsiteX229" fmla="*/ 51729 w 70754"/>
                  <a:gd name="connsiteY229" fmla="*/ 65175 h 104506"/>
                  <a:gd name="connsiteX230" fmla="*/ 53753 w 70754"/>
                  <a:gd name="connsiteY230" fmla="*/ 63151 h 104506"/>
                  <a:gd name="connsiteX231" fmla="*/ 54967 w 70754"/>
                  <a:gd name="connsiteY231" fmla="*/ 62341 h 104506"/>
                  <a:gd name="connsiteX232" fmla="*/ 55372 w 70754"/>
                  <a:gd name="connsiteY232" fmla="*/ 64770 h 104506"/>
                  <a:gd name="connsiteX233" fmla="*/ 56586 w 70754"/>
                  <a:gd name="connsiteY233" fmla="*/ 65984 h 104506"/>
                  <a:gd name="connsiteX234" fmla="*/ 57396 w 70754"/>
                  <a:gd name="connsiteY234" fmla="*/ 64365 h 104506"/>
                  <a:gd name="connsiteX235" fmla="*/ 58206 w 70754"/>
                  <a:gd name="connsiteY235" fmla="*/ 61531 h 104506"/>
                  <a:gd name="connsiteX236" fmla="*/ 59015 w 70754"/>
                  <a:gd name="connsiteY236" fmla="*/ 61531 h 104506"/>
                  <a:gd name="connsiteX237" fmla="*/ 61849 w 70754"/>
                  <a:gd name="connsiteY237" fmla="*/ 64365 h 104506"/>
                  <a:gd name="connsiteX238" fmla="*/ 61040 w 70754"/>
                  <a:gd name="connsiteY238" fmla="*/ 65175 h 104506"/>
                  <a:gd name="connsiteX239" fmla="*/ 52943 w 70754"/>
                  <a:gd name="connsiteY239" fmla="*/ 72866 h 104506"/>
                  <a:gd name="connsiteX240" fmla="*/ 52943 w 70754"/>
                  <a:gd name="connsiteY240" fmla="*/ 75700 h 104506"/>
                  <a:gd name="connsiteX241" fmla="*/ 49705 w 70754"/>
                  <a:gd name="connsiteY241" fmla="*/ 76510 h 104506"/>
                  <a:gd name="connsiteX242" fmla="*/ 54562 w 70754"/>
                  <a:gd name="connsiteY242" fmla="*/ 82582 h 104506"/>
                  <a:gd name="connsiteX243" fmla="*/ 56586 w 70754"/>
                  <a:gd name="connsiteY243" fmla="*/ 83391 h 104506"/>
                  <a:gd name="connsiteX244" fmla="*/ 53753 w 70754"/>
                  <a:gd name="connsiteY244" fmla="*/ 85011 h 104506"/>
                  <a:gd name="connsiteX245" fmla="*/ 53753 w 70754"/>
                  <a:gd name="connsiteY245" fmla="*/ 86630 h 104506"/>
                  <a:gd name="connsiteX246" fmla="*/ 59420 w 70754"/>
                  <a:gd name="connsiteY246" fmla="*/ 91892 h 104506"/>
                  <a:gd name="connsiteX247" fmla="*/ 61444 w 70754"/>
                  <a:gd name="connsiteY247" fmla="*/ 92702 h 104506"/>
                  <a:gd name="connsiteX248" fmla="*/ 63064 w 70754"/>
                  <a:gd name="connsiteY248" fmla="*/ 93512 h 104506"/>
                  <a:gd name="connsiteX249" fmla="*/ 63064 w 70754"/>
                  <a:gd name="connsiteY249" fmla="*/ 95131 h 104506"/>
                  <a:gd name="connsiteX250" fmla="*/ 59825 w 70754"/>
                  <a:gd name="connsiteY250" fmla="*/ 95131 h 104506"/>
                  <a:gd name="connsiteX251" fmla="*/ 59015 w 70754"/>
                  <a:gd name="connsiteY251" fmla="*/ 95131 h 104506"/>
                  <a:gd name="connsiteX252" fmla="*/ 60635 w 70754"/>
                  <a:gd name="connsiteY252" fmla="*/ 96345 h 104506"/>
                  <a:gd name="connsiteX253" fmla="*/ 64278 w 70754"/>
                  <a:gd name="connsiteY253" fmla="*/ 97965 h 104506"/>
                  <a:gd name="connsiteX254" fmla="*/ 65088 w 70754"/>
                  <a:gd name="connsiteY254" fmla="*/ 100393 h 104506"/>
                  <a:gd name="connsiteX255" fmla="*/ 63873 w 70754"/>
                  <a:gd name="connsiteY255" fmla="*/ 100393 h 104506"/>
                  <a:gd name="connsiteX256" fmla="*/ 65492 w 70754"/>
                  <a:gd name="connsiteY256" fmla="*/ 103632 h 104506"/>
                  <a:gd name="connsiteX257" fmla="*/ 65492 w 70754"/>
                  <a:gd name="connsiteY257" fmla="*/ 104442 h 104506"/>
                  <a:gd name="connsiteX258" fmla="*/ 64683 w 70754"/>
                  <a:gd name="connsiteY258" fmla="*/ 104037 h 104506"/>
                  <a:gd name="connsiteX259" fmla="*/ 61849 w 70754"/>
                  <a:gd name="connsiteY259" fmla="*/ 101203 h 104506"/>
                  <a:gd name="connsiteX260" fmla="*/ 50919 w 70754"/>
                  <a:gd name="connsiteY260" fmla="*/ 86225 h 104506"/>
                  <a:gd name="connsiteX261" fmla="*/ 48490 w 70754"/>
                  <a:gd name="connsiteY261" fmla="*/ 85415 h 104506"/>
                  <a:gd name="connsiteX262" fmla="*/ 41204 w 70754"/>
                  <a:gd name="connsiteY262" fmla="*/ 82987 h 104506"/>
                  <a:gd name="connsiteX263" fmla="*/ 41204 w 70754"/>
                  <a:gd name="connsiteY263" fmla="*/ 82177 h 104506"/>
                  <a:gd name="connsiteX264" fmla="*/ 40394 w 70754"/>
                  <a:gd name="connsiteY264" fmla="*/ 82177 h 104506"/>
                  <a:gd name="connsiteX265" fmla="*/ 39180 w 70754"/>
                  <a:gd name="connsiteY265" fmla="*/ 80963 h 104506"/>
                  <a:gd name="connsiteX266" fmla="*/ 37155 w 70754"/>
                  <a:gd name="connsiteY266" fmla="*/ 77724 h 104506"/>
                  <a:gd name="connsiteX267" fmla="*/ 34322 w 70754"/>
                  <a:gd name="connsiteY267" fmla="*/ 79343 h 104506"/>
                  <a:gd name="connsiteX268" fmla="*/ 23797 w 70754"/>
                  <a:gd name="connsiteY268" fmla="*/ 79343 h 104506"/>
                  <a:gd name="connsiteX269" fmla="*/ 20153 w 70754"/>
                  <a:gd name="connsiteY269" fmla="*/ 76510 h 104506"/>
                  <a:gd name="connsiteX270" fmla="*/ 20153 w 70754"/>
                  <a:gd name="connsiteY270" fmla="*/ 75700 h 104506"/>
                  <a:gd name="connsiteX271" fmla="*/ 20963 w 70754"/>
                  <a:gd name="connsiteY271" fmla="*/ 76510 h 104506"/>
                  <a:gd name="connsiteX272" fmla="*/ 26225 w 70754"/>
                  <a:gd name="connsiteY272" fmla="*/ 78129 h 104506"/>
                  <a:gd name="connsiteX273" fmla="*/ 31893 w 70754"/>
                  <a:gd name="connsiteY273" fmla="*/ 78129 h 104506"/>
                  <a:gd name="connsiteX274" fmla="*/ 36751 w 70754"/>
                  <a:gd name="connsiteY274" fmla="*/ 74081 h 104506"/>
                  <a:gd name="connsiteX275" fmla="*/ 37560 w 70754"/>
                  <a:gd name="connsiteY275" fmla="*/ 72057 h 104506"/>
                  <a:gd name="connsiteX276" fmla="*/ 38775 w 70754"/>
                  <a:gd name="connsiteY276" fmla="*/ 72057 h 104506"/>
                  <a:gd name="connsiteX277" fmla="*/ 39180 w 70754"/>
                  <a:gd name="connsiteY277" fmla="*/ 76510 h 104506"/>
                  <a:gd name="connsiteX278" fmla="*/ 41608 w 70754"/>
                  <a:gd name="connsiteY278" fmla="*/ 80963 h 104506"/>
                  <a:gd name="connsiteX279" fmla="*/ 43228 w 70754"/>
                  <a:gd name="connsiteY279" fmla="*/ 82177 h 104506"/>
                  <a:gd name="connsiteX280" fmla="*/ 45656 w 70754"/>
                  <a:gd name="connsiteY280" fmla="*/ 82987 h 104506"/>
                  <a:gd name="connsiteX281" fmla="*/ 42418 w 70754"/>
                  <a:gd name="connsiteY281" fmla="*/ 76914 h 104506"/>
                  <a:gd name="connsiteX282" fmla="*/ 42418 w 70754"/>
                  <a:gd name="connsiteY282" fmla="*/ 75295 h 104506"/>
                  <a:gd name="connsiteX283" fmla="*/ 44442 w 70754"/>
                  <a:gd name="connsiteY283" fmla="*/ 76510 h 104506"/>
                  <a:gd name="connsiteX284" fmla="*/ 44442 w 70754"/>
                  <a:gd name="connsiteY284" fmla="*/ 77319 h 104506"/>
                  <a:gd name="connsiteX285" fmla="*/ 49705 w 70754"/>
                  <a:gd name="connsiteY285" fmla="*/ 82987 h 104506"/>
                  <a:gd name="connsiteX286" fmla="*/ 51324 w 70754"/>
                  <a:gd name="connsiteY286" fmla="*/ 82987 h 104506"/>
                  <a:gd name="connsiteX287" fmla="*/ 51324 w 70754"/>
                  <a:gd name="connsiteY287" fmla="*/ 81772 h 104506"/>
                  <a:gd name="connsiteX288" fmla="*/ 50919 w 70754"/>
                  <a:gd name="connsiteY288" fmla="*/ 81772 h 104506"/>
                  <a:gd name="connsiteX289" fmla="*/ 44847 w 70754"/>
                  <a:gd name="connsiteY289" fmla="*/ 74485 h 104506"/>
                  <a:gd name="connsiteX290" fmla="*/ 40799 w 70754"/>
                  <a:gd name="connsiteY290" fmla="*/ 71652 h 104506"/>
                  <a:gd name="connsiteX291" fmla="*/ 12057 w 70754"/>
                  <a:gd name="connsiteY291" fmla="*/ 63555 h 104506"/>
                  <a:gd name="connsiteX292" fmla="*/ 11247 w 70754"/>
                  <a:gd name="connsiteY292" fmla="*/ 63555 h 104506"/>
                  <a:gd name="connsiteX293" fmla="*/ 11247 w 70754"/>
                  <a:gd name="connsiteY293" fmla="*/ 63555 h 104506"/>
                  <a:gd name="connsiteX294" fmla="*/ 11247 w 70754"/>
                  <a:gd name="connsiteY294" fmla="*/ 62341 h 104506"/>
                  <a:gd name="connsiteX295" fmla="*/ 9223 w 70754"/>
                  <a:gd name="connsiteY295" fmla="*/ 60722 h 104506"/>
                  <a:gd name="connsiteX296" fmla="*/ 8414 w 70754"/>
                  <a:gd name="connsiteY296" fmla="*/ 60722 h 104506"/>
                  <a:gd name="connsiteX297" fmla="*/ 8414 w 70754"/>
                  <a:gd name="connsiteY297" fmla="*/ 59507 h 104506"/>
                  <a:gd name="connsiteX298" fmla="*/ 8414 w 70754"/>
                  <a:gd name="connsiteY298" fmla="*/ 58698 h 104506"/>
                  <a:gd name="connsiteX299" fmla="*/ 5985 w 70754"/>
                  <a:gd name="connsiteY299" fmla="*/ 60317 h 104506"/>
                  <a:gd name="connsiteX300" fmla="*/ 5985 w 70754"/>
                  <a:gd name="connsiteY300" fmla="*/ 61127 h 104506"/>
                  <a:gd name="connsiteX301" fmla="*/ 8009 w 70754"/>
                  <a:gd name="connsiteY301" fmla="*/ 61127 h 104506"/>
                  <a:gd name="connsiteX302" fmla="*/ 8819 w 70754"/>
                  <a:gd name="connsiteY302" fmla="*/ 61531 h 104506"/>
                  <a:gd name="connsiteX303" fmla="*/ 7604 w 70754"/>
                  <a:gd name="connsiteY303" fmla="*/ 63151 h 104506"/>
                  <a:gd name="connsiteX304" fmla="*/ 7199 w 70754"/>
                  <a:gd name="connsiteY304" fmla="*/ 63960 h 104506"/>
                  <a:gd name="connsiteX305" fmla="*/ 6795 w 70754"/>
                  <a:gd name="connsiteY305" fmla="*/ 63960 h 104506"/>
                  <a:gd name="connsiteX306" fmla="*/ 9628 w 70754"/>
                  <a:gd name="connsiteY306" fmla="*/ 65175 h 104506"/>
                  <a:gd name="connsiteX307" fmla="*/ 12462 w 70754"/>
                  <a:gd name="connsiteY307" fmla="*/ 63960 h 104506"/>
                  <a:gd name="connsiteX308" fmla="*/ 14891 w 70754"/>
                  <a:gd name="connsiteY308" fmla="*/ 63960 h 104506"/>
                  <a:gd name="connsiteX309" fmla="*/ 14891 w 70754"/>
                  <a:gd name="connsiteY309" fmla="*/ 64770 h 104506"/>
                  <a:gd name="connsiteX310" fmla="*/ 7604 w 70754"/>
                  <a:gd name="connsiteY310" fmla="*/ 66794 h 104506"/>
                  <a:gd name="connsiteX311" fmla="*/ 5580 w 70754"/>
                  <a:gd name="connsiteY311" fmla="*/ 65580 h 104506"/>
                  <a:gd name="connsiteX312" fmla="*/ 5580 w 70754"/>
                  <a:gd name="connsiteY312" fmla="*/ 64365 h 104506"/>
                  <a:gd name="connsiteX313" fmla="*/ 2746 w 70754"/>
                  <a:gd name="connsiteY313" fmla="*/ 65580 h 104506"/>
                  <a:gd name="connsiteX314" fmla="*/ 1937 w 70754"/>
                  <a:gd name="connsiteY314" fmla="*/ 66389 h 104506"/>
                  <a:gd name="connsiteX315" fmla="*/ 318 w 70754"/>
                  <a:gd name="connsiteY315" fmla="*/ 64365 h 104506"/>
                  <a:gd name="connsiteX316" fmla="*/ 3961 w 70754"/>
                  <a:gd name="connsiteY316" fmla="*/ 61936 h 104506"/>
                  <a:gd name="connsiteX317" fmla="*/ 4770 w 70754"/>
                  <a:gd name="connsiteY317" fmla="*/ 57888 h 104506"/>
                  <a:gd name="connsiteX318" fmla="*/ 10033 w 70754"/>
                  <a:gd name="connsiteY318" fmla="*/ 55459 h 104506"/>
                  <a:gd name="connsiteX319" fmla="*/ 10033 w 70754"/>
                  <a:gd name="connsiteY319" fmla="*/ 51411 h 104506"/>
                  <a:gd name="connsiteX320" fmla="*/ 9628 w 70754"/>
                  <a:gd name="connsiteY320" fmla="*/ 49387 h 104506"/>
                  <a:gd name="connsiteX321" fmla="*/ 9628 w 70754"/>
                  <a:gd name="connsiteY321" fmla="*/ 47768 h 104506"/>
                  <a:gd name="connsiteX322" fmla="*/ 8819 w 70754"/>
                  <a:gd name="connsiteY322" fmla="*/ 47768 h 104506"/>
                  <a:gd name="connsiteX323" fmla="*/ 7604 w 70754"/>
                  <a:gd name="connsiteY323" fmla="*/ 46958 h 104506"/>
                  <a:gd name="connsiteX324" fmla="*/ 9628 w 70754"/>
                  <a:gd name="connsiteY324" fmla="*/ 45339 h 104506"/>
                  <a:gd name="connsiteX325" fmla="*/ 13676 w 70754"/>
                  <a:gd name="connsiteY325" fmla="*/ 39267 h 104506"/>
                  <a:gd name="connsiteX326" fmla="*/ 13676 w 70754"/>
                  <a:gd name="connsiteY326" fmla="*/ 35219 h 104506"/>
                  <a:gd name="connsiteX327" fmla="*/ 6795 w 70754"/>
                  <a:gd name="connsiteY327" fmla="*/ 32790 h 104506"/>
                  <a:gd name="connsiteX328" fmla="*/ 9628 w 70754"/>
                  <a:gd name="connsiteY328" fmla="*/ 31575 h 104506"/>
                  <a:gd name="connsiteX329" fmla="*/ 12057 w 70754"/>
                  <a:gd name="connsiteY329" fmla="*/ 30361 h 104506"/>
                  <a:gd name="connsiteX330" fmla="*/ 11247 w 70754"/>
                  <a:gd name="connsiteY330" fmla="*/ 27932 h 104506"/>
                  <a:gd name="connsiteX331" fmla="*/ 12867 w 70754"/>
                  <a:gd name="connsiteY331" fmla="*/ 24693 h 104506"/>
                  <a:gd name="connsiteX332" fmla="*/ 12867 w 70754"/>
                  <a:gd name="connsiteY332" fmla="*/ 23479 h 104506"/>
                  <a:gd name="connsiteX333" fmla="*/ 14486 w 70754"/>
                  <a:gd name="connsiteY333" fmla="*/ 21860 h 104506"/>
                  <a:gd name="connsiteX334" fmla="*/ 18534 w 70754"/>
                  <a:gd name="connsiteY334" fmla="*/ 20645 h 104506"/>
                  <a:gd name="connsiteX335" fmla="*/ 25011 w 70754"/>
                  <a:gd name="connsiteY335" fmla="*/ 17002 h 104506"/>
                  <a:gd name="connsiteX336" fmla="*/ 32703 w 70754"/>
                  <a:gd name="connsiteY336" fmla="*/ 13764 h 104506"/>
                  <a:gd name="connsiteX337" fmla="*/ 34322 w 70754"/>
                  <a:gd name="connsiteY337" fmla="*/ 12144 h 104506"/>
                  <a:gd name="connsiteX338" fmla="*/ 33107 w 70754"/>
                  <a:gd name="connsiteY338" fmla="*/ 10120 h 104506"/>
                  <a:gd name="connsiteX339" fmla="*/ 29869 w 70754"/>
                  <a:gd name="connsiteY339" fmla="*/ 4453 h 104506"/>
                  <a:gd name="connsiteX340" fmla="*/ 29869 w 70754"/>
                  <a:gd name="connsiteY340" fmla="*/ 3643 h 104506"/>
                  <a:gd name="connsiteX341" fmla="*/ 31488 w 70754"/>
                  <a:gd name="connsiteY341" fmla="*/ 3643 h 104506"/>
                  <a:gd name="connsiteX342" fmla="*/ 36346 w 70754"/>
                  <a:gd name="connsiteY342" fmla="*/ 4048 h 104506"/>
                  <a:gd name="connsiteX343" fmla="*/ 34727 w 70754"/>
                  <a:gd name="connsiteY343" fmla="*/ 0 h 104506"/>
                  <a:gd name="connsiteX344" fmla="*/ 38370 w 70754"/>
                  <a:gd name="connsiteY344" fmla="*/ 0 h 104506"/>
                  <a:gd name="connsiteX345" fmla="*/ 38370 w 70754"/>
                  <a:gd name="connsiteY345" fmla="*/ 13359 h 104506"/>
                  <a:gd name="connsiteX346" fmla="*/ 36751 w 70754"/>
                  <a:gd name="connsiteY346" fmla="*/ 12954 h 104506"/>
                  <a:gd name="connsiteX347" fmla="*/ 30679 w 70754"/>
                  <a:gd name="connsiteY347" fmla="*/ 9715 h 104506"/>
                  <a:gd name="connsiteX348" fmla="*/ 29464 w 70754"/>
                  <a:gd name="connsiteY348" fmla="*/ 9715 h 104506"/>
                  <a:gd name="connsiteX349" fmla="*/ 29464 w 70754"/>
                  <a:gd name="connsiteY349" fmla="*/ 10525 h 104506"/>
                  <a:gd name="connsiteX350" fmla="*/ 32298 w 70754"/>
                  <a:gd name="connsiteY350" fmla="*/ 14168 h 104506"/>
                  <a:gd name="connsiteX351" fmla="*/ 33917 w 70754"/>
                  <a:gd name="connsiteY351" fmla="*/ 15383 h 104506"/>
                  <a:gd name="connsiteX352" fmla="*/ 35941 w 70754"/>
                  <a:gd name="connsiteY352" fmla="*/ 15383 h 104506"/>
                  <a:gd name="connsiteX353" fmla="*/ 40394 w 70754"/>
                  <a:gd name="connsiteY353" fmla="*/ 14573 h 104506"/>
                  <a:gd name="connsiteX354" fmla="*/ 43228 w 70754"/>
                  <a:gd name="connsiteY354" fmla="*/ 14573 h 104506"/>
                  <a:gd name="connsiteX355" fmla="*/ 41204 w 70754"/>
                  <a:gd name="connsiteY355" fmla="*/ 12144 h 104506"/>
                  <a:gd name="connsiteX356" fmla="*/ 38775 w 70754"/>
                  <a:gd name="connsiteY356" fmla="*/ 10930 h 104506"/>
                  <a:gd name="connsiteX357" fmla="*/ 36346 w 70754"/>
                  <a:gd name="connsiteY357" fmla="*/ 10930 h 104506"/>
                  <a:gd name="connsiteX358" fmla="*/ 37560 w 70754"/>
                  <a:gd name="connsiteY358" fmla="*/ 12549 h 104506"/>
                  <a:gd name="connsiteX359" fmla="*/ 38370 w 70754"/>
                  <a:gd name="connsiteY359" fmla="*/ 13764 h 104506"/>
                  <a:gd name="connsiteX360" fmla="*/ 56586 w 70754"/>
                  <a:gd name="connsiteY360" fmla="*/ 24693 h 104506"/>
                  <a:gd name="connsiteX361" fmla="*/ 63873 w 70754"/>
                  <a:gd name="connsiteY361" fmla="*/ 24693 h 104506"/>
                  <a:gd name="connsiteX362" fmla="*/ 63873 w 70754"/>
                  <a:gd name="connsiteY362" fmla="*/ 23884 h 104506"/>
                  <a:gd name="connsiteX363" fmla="*/ 58610 w 70754"/>
                  <a:gd name="connsiteY363" fmla="*/ 22265 h 104506"/>
                  <a:gd name="connsiteX364" fmla="*/ 55777 w 70754"/>
                  <a:gd name="connsiteY364" fmla="*/ 21455 h 104506"/>
                  <a:gd name="connsiteX365" fmla="*/ 57396 w 70754"/>
                  <a:gd name="connsiteY365" fmla="*/ 20645 h 104506"/>
                  <a:gd name="connsiteX366" fmla="*/ 60230 w 70754"/>
                  <a:gd name="connsiteY366" fmla="*/ 20645 h 104506"/>
                  <a:gd name="connsiteX367" fmla="*/ 55777 w 70754"/>
                  <a:gd name="connsiteY367" fmla="*/ 19026 h 104506"/>
                  <a:gd name="connsiteX368" fmla="*/ 55777 w 70754"/>
                  <a:gd name="connsiteY368" fmla="*/ 14573 h 104506"/>
                  <a:gd name="connsiteX369" fmla="*/ 53753 w 70754"/>
                  <a:gd name="connsiteY369" fmla="*/ 17407 h 104506"/>
                  <a:gd name="connsiteX370" fmla="*/ 52943 w 70754"/>
                  <a:gd name="connsiteY370" fmla="*/ 18217 h 104506"/>
                  <a:gd name="connsiteX371" fmla="*/ 52134 w 70754"/>
                  <a:gd name="connsiteY371" fmla="*/ 19026 h 104506"/>
                  <a:gd name="connsiteX372" fmla="*/ 53753 w 70754"/>
                  <a:gd name="connsiteY372" fmla="*/ 23884 h 104506"/>
                  <a:gd name="connsiteX373" fmla="*/ 56586 w 70754"/>
                  <a:gd name="connsiteY373" fmla="*/ 25098 h 104506"/>
                  <a:gd name="connsiteX374" fmla="*/ 65897 w 70754"/>
                  <a:gd name="connsiteY374" fmla="*/ 31980 h 104506"/>
                  <a:gd name="connsiteX375" fmla="*/ 65088 w 70754"/>
                  <a:gd name="connsiteY375" fmla="*/ 30361 h 104506"/>
                  <a:gd name="connsiteX376" fmla="*/ 57801 w 70754"/>
                  <a:gd name="connsiteY376" fmla="*/ 27932 h 104506"/>
                  <a:gd name="connsiteX377" fmla="*/ 56991 w 70754"/>
                  <a:gd name="connsiteY377" fmla="*/ 27932 h 104506"/>
                  <a:gd name="connsiteX378" fmla="*/ 57801 w 70754"/>
                  <a:gd name="connsiteY378" fmla="*/ 30766 h 104506"/>
                  <a:gd name="connsiteX379" fmla="*/ 59825 w 70754"/>
                  <a:gd name="connsiteY379" fmla="*/ 35623 h 104506"/>
                  <a:gd name="connsiteX380" fmla="*/ 65088 w 70754"/>
                  <a:gd name="connsiteY380" fmla="*/ 38052 h 104506"/>
                  <a:gd name="connsiteX381" fmla="*/ 65897 w 70754"/>
                  <a:gd name="connsiteY381" fmla="*/ 38052 h 104506"/>
                  <a:gd name="connsiteX382" fmla="*/ 67921 w 70754"/>
                  <a:gd name="connsiteY382" fmla="*/ 38457 h 104506"/>
                  <a:gd name="connsiteX383" fmla="*/ 67921 w 70754"/>
                  <a:gd name="connsiteY383" fmla="*/ 37243 h 104506"/>
                  <a:gd name="connsiteX384" fmla="*/ 61444 w 70754"/>
                  <a:gd name="connsiteY384" fmla="*/ 32385 h 104506"/>
                  <a:gd name="connsiteX385" fmla="*/ 60635 w 70754"/>
                  <a:gd name="connsiteY385" fmla="*/ 31980 h 104506"/>
                  <a:gd name="connsiteX386" fmla="*/ 62659 w 70754"/>
                  <a:gd name="connsiteY386" fmla="*/ 31575 h 104506"/>
                  <a:gd name="connsiteX387" fmla="*/ 65897 w 70754"/>
                  <a:gd name="connsiteY387" fmla="*/ 31980 h 104506"/>
                  <a:gd name="connsiteX388" fmla="*/ 59825 w 70754"/>
                  <a:gd name="connsiteY388" fmla="*/ 40076 h 104506"/>
                  <a:gd name="connsiteX389" fmla="*/ 59825 w 70754"/>
                  <a:gd name="connsiteY389" fmla="*/ 44934 h 104506"/>
                  <a:gd name="connsiteX390" fmla="*/ 59825 w 70754"/>
                  <a:gd name="connsiteY390" fmla="*/ 45744 h 104506"/>
                  <a:gd name="connsiteX391" fmla="*/ 65492 w 70754"/>
                  <a:gd name="connsiteY391" fmla="*/ 52626 h 104506"/>
                  <a:gd name="connsiteX392" fmla="*/ 67921 w 70754"/>
                  <a:gd name="connsiteY392" fmla="*/ 54245 h 104506"/>
                  <a:gd name="connsiteX393" fmla="*/ 67921 w 70754"/>
                  <a:gd name="connsiteY393" fmla="*/ 52221 h 104506"/>
                  <a:gd name="connsiteX394" fmla="*/ 63873 w 70754"/>
                  <a:gd name="connsiteY394" fmla="*/ 46553 h 104506"/>
                  <a:gd name="connsiteX395" fmla="*/ 63064 w 70754"/>
                  <a:gd name="connsiteY395" fmla="*/ 45744 h 104506"/>
                  <a:gd name="connsiteX396" fmla="*/ 62254 w 70754"/>
                  <a:gd name="connsiteY396" fmla="*/ 45744 h 104506"/>
                  <a:gd name="connsiteX397" fmla="*/ 61849 w 70754"/>
                  <a:gd name="connsiteY397" fmla="*/ 44125 h 104506"/>
                  <a:gd name="connsiteX398" fmla="*/ 64278 w 70754"/>
                  <a:gd name="connsiteY398" fmla="*/ 45339 h 104506"/>
                  <a:gd name="connsiteX399" fmla="*/ 67112 w 70754"/>
                  <a:gd name="connsiteY399" fmla="*/ 47363 h 104506"/>
                  <a:gd name="connsiteX400" fmla="*/ 68326 w 70754"/>
                  <a:gd name="connsiteY400" fmla="*/ 47363 h 104506"/>
                  <a:gd name="connsiteX401" fmla="*/ 67112 w 70754"/>
                  <a:gd name="connsiteY401" fmla="*/ 44125 h 104506"/>
                  <a:gd name="connsiteX402" fmla="*/ 65897 w 70754"/>
                  <a:gd name="connsiteY402" fmla="*/ 42910 h 104506"/>
                  <a:gd name="connsiteX403" fmla="*/ 63064 w 70754"/>
                  <a:gd name="connsiteY403" fmla="*/ 40886 h 104506"/>
                  <a:gd name="connsiteX404" fmla="*/ 59825 w 70754"/>
                  <a:gd name="connsiteY404" fmla="*/ 40076 h 104506"/>
                  <a:gd name="connsiteX405" fmla="*/ 18534 w 70754"/>
                  <a:gd name="connsiteY405" fmla="*/ 61531 h 104506"/>
                  <a:gd name="connsiteX406" fmla="*/ 16510 w 70754"/>
                  <a:gd name="connsiteY406" fmla="*/ 63555 h 104506"/>
                  <a:gd name="connsiteX407" fmla="*/ 16915 w 70754"/>
                  <a:gd name="connsiteY407" fmla="*/ 64770 h 104506"/>
                  <a:gd name="connsiteX408" fmla="*/ 20963 w 70754"/>
                  <a:gd name="connsiteY408" fmla="*/ 66389 h 104506"/>
                  <a:gd name="connsiteX409" fmla="*/ 23797 w 70754"/>
                  <a:gd name="connsiteY409" fmla="*/ 64770 h 104506"/>
                  <a:gd name="connsiteX410" fmla="*/ 23392 w 70754"/>
                  <a:gd name="connsiteY410" fmla="*/ 63555 h 104506"/>
                  <a:gd name="connsiteX411" fmla="*/ 21368 w 70754"/>
                  <a:gd name="connsiteY411" fmla="*/ 62341 h 104506"/>
                  <a:gd name="connsiteX412" fmla="*/ 18534 w 70754"/>
                  <a:gd name="connsiteY412" fmla="*/ 61531 h 104506"/>
                  <a:gd name="connsiteX413" fmla="*/ 12057 w 70754"/>
                  <a:gd name="connsiteY413" fmla="*/ 64365 h 104506"/>
                  <a:gd name="connsiteX414" fmla="*/ 13271 w 70754"/>
                  <a:gd name="connsiteY414" fmla="*/ 63151 h 104506"/>
                  <a:gd name="connsiteX415" fmla="*/ 10843 w 70754"/>
                  <a:gd name="connsiteY415" fmla="*/ 61531 h 104506"/>
                  <a:gd name="connsiteX416" fmla="*/ 9628 w 70754"/>
                  <a:gd name="connsiteY416" fmla="*/ 61936 h 104506"/>
                  <a:gd name="connsiteX417" fmla="*/ 9628 w 70754"/>
                  <a:gd name="connsiteY417" fmla="*/ 64365 h 104506"/>
                  <a:gd name="connsiteX418" fmla="*/ 10438 w 70754"/>
                  <a:gd name="connsiteY418" fmla="*/ 64770 h 104506"/>
                  <a:gd name="connsiteX419" fmla="*/ 11247 w 70754"/>
                  <a:gd name="connsiteY419" fmla="*/ 65175 h 104506"/>
                  <a:gd name="connsiteX420" fmla="*/ 12462 w 70754"/>
                  <a:gd name="connsiteY420" fmla="*/ 64770 h 104506"/>
                  <a:gd name="connsiteX421" fmla="*/ 12462 w 70754"/>
                  <a:gd name="connsiteY421" fmla="*/ 64365 h 104506"/>
                  <a:gd name="connsiteX422" fmla="*/ 27845 w 70754"/>
                  <a:gd name="connsiteY422" fmla="*/ 65175 h 104506"/>
                  <a:gd name="connsiteX423" fmla="*/ 30274 w 70754"/>
                  <a:gd name="connsiteY423" fmla="*/ 68008 h 104506"/>
                  <a:gd name="connsiteX424" fmla="*/ 33512 w 70754"/>
                  <a:gd name="connsiteY424" fmla="*/ 68008 h 104506"/>
                  <a:gd name="connsiteX425" fmla="*/ 34322 w 70754"/>
                  <a:gd name="connsiteY425" fmla="*/ 68008 h 104506"/>
                  <a:gd name="connsiteX426" fmla="*/ 32298 w 70754"/>
                  <a:gd name="connsiteY426" fmla="*/ 65175 h 104506"/>
                  <a:gd name="connsiteX427" fmla="*/ 27845 w 70754"/>
                  <a:gd name="connsiteY427" fmla="*/ 65175 h 104506"/>
                  <a:gd name="connsiteX428" fmla="*/ 3556 w 70754"/>
                  <a:gd name="connsiteY428" fmla="*/ 65984 h 104506"/>
                  <a:gd name="connsiteX429" fmla="*/ 2746 w 70754"/>
                  <a:gd name="connsiteY429" fmla="*/ 65984 h 104506"/>
                  <a:gd name="connsiteX430" fmla="*/ 3556 w 70754"/>
                  <a:gd name="connsiteY430" fmla="*/ 65984 h 104506"/>
                  <a:gd name="connsiteX431" fmla="*/ 3556 w 70754"/>
                  <a:gd name="connsiteY431" fmla="*/ 65984 h 104506"/>
                  <a:gd name="connsiteX432" fmla="*/ 44037 w 70754"/>
                  <a:gd name="connsiteY432" fmla="*/ 74081 h 104506"/>
                  <a:gd name="connsiteX433" fmla="*/ 40799 w 70754"/>
                  <a:gd name="connsiteY433" fmla="*/ 69628 h 104506"/>
                  <a:gd name="connsiteX434" fmla="*/ 37965 w 70754"/>
                  <a:gd name="connsiteY434" fmla="*/ 72461 h 104506"/>
                  <a:gd name="connsiteX435" fmla="*/ 41204 w 70754"/>
                  <a:gd name="connsiteY435" fmla="*/ 74485 h 104506"/>
                  <a:gd name="connsiteX436" fmla="*/ 44037 w 70754"/>
                  <a:gd name="connsiteY436" fmla="*/ 74485 h 104506"/>
                  <a:gd name="connsiteX437" fmla="*/ 50514 w 70754"/>
                  <a:gd name="connsiteY437" fmla="*/ 75700 h 104506"/>
                  <a:gd name="connsiteX438" fmla="*/ 47276 w 70754"/>
                  <a:gd name="connsiteY438" fmla="*/ 75700 h 104506"/>
                  <a:gd name="connsiteX439" fmla="*/ 47276 w 70754"/>
                  <a:gd name="connsiteY439" fmla="*/ 78129 h 104506"/>
                  <a:gd name="connsiteX440" fmla="*/ 50110 w 70754"/>
                  <a:gd name="connsiteY440" fmla="*/ 78938 h 104506"/>
                  <a:gd name="connsiteX441" fmla="*/ 50919 w 70754"/>
                  <a:gd name="connsiteY441" fmla="*/ 76105 h 104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70754" h="104506">
                    <a:moveTo>
                      <a:pt x="35941" y="4453"/>
                    </a:moveTo>
                    <a:cubicBezTo>
                      <a:pt x="35941" y="4453"/>
                      <a:pt x="35941" y="4453"/>
                      <a:pt x="36751" y="4453"/>
                    </a:cubicBezTo>
                    <a:cubicBezTo>
                      <a:pt x="39180" y="5263"/>
                      <a:pt x="40799" y="6072"/>
                      <a:pt x="42013" y="8096"/>
                    </a:cubicBezTo>
                    <a:cubicBezTo>
                      <a:pt x="43228" y="10120"/>
                      <a:pt x="42823" y="9715"/>
                      <a:pt x="43228" y="10525"/>
                    </a:cubicBezTo>
                    <a:cubicBezTo>
                      <a:pt x="43632" y="10525"/>
                      <a:pt x="44037" y="9715"/>
                      <a:pt x="44037" y="9715"/>
                    </a:cubicBezTo>
                    <a:cubicBezTo>
                      <a:pt x="44037" y="8501"/>
                      <a:pt x="44037" y="7287"/>
                      <a:pt x="44037" y="6072"/>
                    </a:cubicBezTo>
                    <a:cubicBezTo>
                      <a:pt x="44037" y="5667"/>
                      <a:pt x="45656" y="4453"/>
                      <a:pt x="46061" y="4858"/>
                    </a:cubicBezTo>
                    <a:cubicBezTo>
                      <a:pt x="46061" y="5667"/>
                      <a:pt x="47276" y="6477"/>
                      <a:pt x="48085" y="6882"/>
                    </a:cubicBezTo>
                    <a:cubicBezTo>
                      <a:pt x="49300" y="8096"/>
                      <a:pt x="50514" y="10120"/>
                      <a:pt x="51324" y="11740"/>
                    </a:cubicBezTo>
                    <a:cubicBezTo>
                      <a:pt x="52134" y="13359"/>
                      <a:pt x="51729" y="13764"/>
                      <a:pt x="52538" y="14168"/>
                    </a:cubicBezTo>
                    <a:cubicBezTo>
                      <a:pt x="52538" y="14168"/>
                      <a:pt x="52943" y="14168"/>
                      <a:pt x="53348" y="14168"/>
                    </a:cubicBezTo>
                    <a:cubicBezTo>
                      <a:pt x="53348" y="13359"/>
                      <a:pt x="54158" y="12954"/>
                      <a:pt x="54158" y="12144"/>
                    </a:cubicBezTo>
                    <a:cubicBezTo>
                      <a:pt x="54158" y="11335"/>
                      <a:pt x="54158" y="10120"/>
                      <a:pt x="54158" y="9715"/>
                    </a:cubicBezTo>
                    <a:cubicBezTo>
                      <a:pt x="54158" y="9715"/>
                      <a:pt x="54967" y="9715"/>
                      <a:pt x="55372" y="9715"/>
                    </a:cubicBezTo>
                    <a:cubicBezTo>
                      <a:pt x="55777" y="9715"/>
                      <a:pt x="56991" y="11335"/>
                      <a:pt x="57396" y="11740"/>
                    </a:cubicBezTo>
                    <a:cubicBezTo>
                      <a:pt x="57801" y="12549"/>
                      <a:pt x="58206" y="14573"/>
                      <a:pt x="58610" y="15383"/>
                    </a:cubicBezTo>
                    <a:cubicBezTo>
                      <a:pt x="59015" y="16193"/>
                      <a:pt x="60230" y="16193"/>
                      <a:pt x="60635" y="17002"/>
                    </a:cubicBezTo>
                    <a:cubicBezTo>
                      <a:pt x="63468" y="19026"/>
                      <a:pt x="65088" y="21455"/>
                      <a:pt x="66302" y="24289"/>
                    </a:cubicBezTo>
                    <a:cubicBezTo>
                      <a:pt x="67516" y="27122"/>
                      <a:pt x="67516" y="25503"/>
                      <a:pt x="67112" y="26313"/>
                    </a:cubicBezTo>
                    <a:cubicBezTo>
                      <a:pt x="65088" y="26313"/>
                      <a:pt x="63064" y="25503"/>
                      <a:pt x="60635" y="25908"/>
                    </a:cubicBezTo>
                    <a:cubicBezTo>
                      <a:pt x="60635" y="26718"/>
                      <a:pt x="60635" y="26313"/>
                      <a:pt x="60635" y="26313"/>
                    </a:cubicBezTo>
                    <a:cubicBezTo>
                      <a:pt x="60635" y="26313"/>
                      <a:pt x="61444" y="26313"/>
                      <a:pt x="61444" y="26718"/>
                    </a:cubicBezTo>
                    <a:cubicBezTo>
                      <a:pt x="62254" y="26718"/>
                      <a:pt x="62659" y="26718"/>
                      <a:pt x="63468" y="26718"/>
                    </a:cubicBezTo>
                    <a:cubicBezTo>
                      <a:pt x="64683" y="26718"/>
                      <a:pt x="65492" y="27932"/>
                      <a:pt x="66302" y="28742"/>
                    </a:cubicBezTo>
                    <a:cubicBezTo>
                      <a:pt x="67516" y="30361"/>
                      <a:pt x="68326" y="32385"/>
                      <a:pt x="69136" y="34409"/>
                    </a:cubicBezTo>
                    <a:cubicBezTo>
                      <a:pt x="69945" y="36433"/>
                      <a:pt x="69945" y="38052"/>
                      <a:pt x="70350" y="40076"/>
                    </a:cubicBezTo>
                    <a:cubicBezTo>
                      <a:pt x="70755" y="42100"/>
                      <a:pt x="70755" y="40886"/>
                      <a:pt x="70755" y="41291"/>
                    </a:cubicBezTo>
                    <a:cubicBezTo>
                      <a:pt x="70755" y="41696"/>
                      <a:pt x="70755" y="41291"/>
                      <a:pt x="70755" y="41291"/>
                    </a:cubicBezTo>
                    <a:cubicBezTo>
                      <a:pt x="69945" y="41291"/>
                      <a:pt x="70350" y="41291"/>
                      <a:pt x="69945" y="40481"/>
                    </a:cubicBezTo>
                    <a:cubicBezTo>
                      <a:pt x="69540" y="39672"/>
                      <a:pt x="68731" y="39672"/>
                      <a:pt x="68731" y="39267"/>
                    </a:cubicBezTo>
                    <a:cubicBezTo>
                      <a:pt x="68326" y="39267"/>
                      <a:pt x="67112" y="38862"/>
                      <a:pt x="66302" y="38457"/>
                    </a:cubicBezTo>
                    <a:lnTo>
                      <a:pt x="68326" y="40481"/>
                    </a:lnTo>
                    <a:cubicBezTo>
                      <a:pt x="71565" y="45339"/>
                      <a:pt x="70755" y="51816"/>
                      <a:pt x="68326" y="57078"/>
                    </a:cubicBezTo>
                    <a:cubicBezTo>
                      <a:pt x="65897" y="62341"/>
                      <a:pt x="68326" y="57483"/>
                      <a:pt x="67921" y="57888"/>
                    </a:cubicBezTo>
                    <a:lnTo>
                      <a:pt x="67921" y="56674"/>
                    </a:lnTo>
                    <a:cubicBezTo>
                      <a:pt x="67112" y="55054"/>
                      <a:pt x="66707" y="53840"/>
                      <a:pt x="65492" y="52626"/>
                    </a:cubicBezTo>
                    <a:lnTo>
                      <a:pt x="63468" y="51411"/>
                    </a:lnTo>
                    <a:lnTo>
                      <a:pt x="64683" y="55459"/>
                    </a:lnTo>
                    <a:cubicBezTo>
                      <a:pt x="64683" y="57888"/>
                      <a:pt x="64683" y="60317"/>
                      <a:pt x="64683" y="62746"/>
                    </a:cubicBezTo>
                    <a:cubicBezTo>
                      <a:pt x="64683" y="65175"/>
                      <a:pt x="62659" y="68818"/>
                      <a:pt x="61444" y="70437"/>
                    </a:cubicBezTo>
                    <a:cubicBezTo>
                      <a:pt x="60230" y="72057"/>
                      <a:pt x="59825" y="72057"/>
                      <a:pt x="59420" y="73271"/>
                    </a:cubicBezTo>
                    <a:cubicBezTo>
                      <a:pt x="59015" y="74485"/>
                      <a:pt x="59015" y="73271"/>
                      <a:pt x="58610" y="73271"/>
                    </a:cubicBezTo>
                    <a:cubicBezTo>
                      <a:pt x="58610" y="72461"/>
                      <a:pt x="58610" y="71247"/>
                      <a:pt x="58610" y="70033"/>
                    </a:cubicBezTo>
                    <a:cubicBezTo>
                      <a:pt x="58610" y="68818"/>
                      <a:pt x="59420" y="68413"/>
                      <a:pt x="59825" y="68008"/>
                    </a:cubicBezTo>
                    <a:cubicBezTo>
                      <a:pt x="60230" y="67604"/>
                      <a:pt x="60230" y="68008"/>
                      <a:pt x="60635" y="67604"/>
                    </a:cubicBezTo>
                    <a:cubicBezTo>
                      <a:pt x="61040" y="67199"/>
                      <a:pt x="61444" y="66389"/>
                      <a:pt x="61849" y="66389"/>
                    </a:cubicBezTo>
                    <a:cubicBezTo>
                      <a:pt x="62659" y="65175"/>
                      <a:pt x="61849" y="64365"/>
                      <a:pt x="61849" y="63555"/>
                    </a:cubicBezTo>
                    <a:cubicBezTo>
                      <a:pt x="61849" y="62746"/>
                      <a:pt x="61040" y="60317"/>
                      <a:pt x="60635" y="59103"/>
                    </a:cubicBezTo>
                    <a:cubicBezTo>
                      <a:pt x="60230" y="57888"/>
                      <a:pt x="59420" y="57483"/>
                      <a:pt x="59825" y="56269"/>
                    </a:cubicBezTo>
                    <a:cubicBezTo>
                      <a:pt x="60230" y="56269"/>
                      <a:pt x="60635" y="56269"/>
                      <a:pt x="60635" y="56674"/>
                    </a:cubicBezTo>
                    <a:cubicBezTo>
                      <a:pt x="61444" y="57483"/>
                      <a:pt x="61849" y="59103"/>
                      <a:pt x="62659" y="59507"/>
                    </a:cubicBezTo>
                    <a:cubicBezTo>
                      <a:pt x="63468" y="59912"/>
                      <a:pt x="62659" y="59912"/>
                      <a:pt x="63468" y="59507"/>
                    </a:cubicBezTo>
                    <a:cubicBezTo>
                      <a:pt x="63468" y="57888"/>
                      <a:pt x="63468" y="56674"/>
                      <a:pt x="63064" y="55459"/>
                    </a:cubicBezTo>
                    <a:cubicBezTo>
                      <a:pt x="62659" y="54245"/>
                      <a:pt x="61849" y="51411"/>
                      <a:pt x="61040" y="50197"/>
                    </a:cubicBezTo>
                    <a:cubicBezTo>
                      <a:pt x="60230" y="48982"/>
                      <a:pt x="59825" y="48982"/>
                      <a:pt x="59825" y="48578"/>
                    </a:cubicBezTo>
                    <a:cubicBezTo>
                      <a:pt x="59420" y="48578"/>
                      <a:pt x="59825" y="48578"/>
                      <a:pt x="59420" y="48578"/>
                    </a:cubicBezTo>
                    <a:cubicBezTo>
                      <a:pt x="59420" y="48982"/>
                      <a:pt x="59015" y="49792"/>
                      <a:pt x="58610" y="50602"/>
                    </a:cubicBezTo>
                    <a:cubicBezTo>
                      <a:pt x="58206" y="51411"/>
                      <a:pt x="58610" y="51411"/>
                      <a:pt x="58610" y="51816"/>
                    </a:cubicBezTo>
                    <a:cubicBezTo>
                      <a:pt x="58206" y="53840"/>
                      <a:pt x="57396" y="55459"/>
                      <a:pt x="57801" y="57483"/>
                    </a:cubicBezTo>
                    <a:cubicBezTo>
                      <a:pt x="58206" y="59507"/>
                      <a:pt x="58610" y="59912"/>
                      <a:pt x="58610" y="61127"/>
                    </a:cubicBezTo>
                    <a:cubicBezTo>
                      <a:pt x="58206" y="61531"/>
                      <a:pt x="56586" y="59507"/>
                      <a:pt x="56586" y="59103"/>
                    </a:cubicBezTo>
                    <a:cubicBezTo>
                      <a:pt x="56586" y="58698"/>
                      <a:pt x="56586" y="59103"/>
                      <a:pt x="55777" y="59103"/>
                    </a:cubicBezTo>
                    <a:cubicBezTo>
                      <a:pt x="54967" y="59103"/>
                      <a:pt x="54967" y="61936"/>
                      <a:pt x="53348" y="61531"/>
                    </a:cubicBezTo>
                    <a:cubicBezTo>
                      <a:pt x="53348" y="60722"/>
                      <a:pt x="53348" y="59912"/>
                      <a:pt x="53348" y="59507"/>
                    </a:cubicBezTo>
                    <a:cubicBezTo>
                      <a:pt x="53348" y="59103"/>
                      <a:pt x="54158" y="57888"/>
                      <a:pt x="54562" y="57078"/>
                    </a:cubicBezTo>
                    <a:cubicBezTo>
                      <a:pt x="58206" y="49387"/>
                      <a:pt x="59825" y="38862"/>
                      <a:pt x="57396" y="30361"/>
                    </a:cubicBezTo>
                    <a:cubicBezTo>
                      <a:pt x="54967" y="21860"/>
                      <a:pt x="54967" y="24693"/>
                      <a:pt x="52943" y="21860"/>
                    </a:cubicBezTo>
                    <a:lnTo>
                      <a:pt x="52134" y="23074"/>
                    </a:lnTo>
                    <a:cubicBezTo>
                      <a:pt x="50919" y="23074"/>
                      <a:pt x="51324" y="22265"/>
                      <a:pt x="51324" y="21455"/>
                    </a:cubicBezTo>
                    <a:cubicBezTo>
                      <a:pt x="51324" y="20241"/>
                      <a:pt x="51324" y="19431"/>
                      <a:pt x="50919" y="18217"/>
                    </a:cubicBezTo>
                    <a:cubicBezTo>
                      <a:pt x="50514" y="17002"/>
                      <a:pt x="50514" y="17407"/>
                      <a:pt x="50514" y="17002"/>
                    </a:cubicBezTo>
                    <a:cubicBezTo>
                      <a:pt x="50514" y="16193"/>
                      <a:pt x="50919" y="15383"/>
                      <a:pt x="50919" y="14573"/>
                    </a:cubicBezTo>
                    <a:cubicBezTo>
                      <a:pt x="50919" y="10525"/>
                      <a:pt x="50514" y="10120"/>
                      <a:pt x="48490" y="7287"/>
                    </a:cubicBezTo>
                    <a:cubicBezTo>
                      <a:pt x="46466" y="4453"/>
                      <a:pt x="47681" y="5667"/>
                      <a:pt x="47276" y="4858"/>
                    </a:cubicBezTo>
                    <a:cubicBezTo>
                      <a:pt x="46871" y="4048"/>
                      <a:pt x="46466" y="4453"/>
                      <a:pt x="46466" y="3643"/>
                    </a:cubicBezTo>
                    <a:lnTo>
                      <a:pt x="45656" y="3643"/>
                    </a:lnTo>
                    <a:cubicBezTo>
                      <a:pt x="45656" y="3643"/>
                      <a:pt x="45656" y="3643"/>
                      <a:pt x="45656" y="4453"/>
                    </a:cubicBezTo>
                    <a:cubicBezTo>
                      <a:pt x="45656" y="5667"/>
                      <a:pt x="45656" y="8501"/>
                      <a:pt x="45656" y="9715"/>
                    </a:cubicBezTo>
                    <a:cubicBezTo>
                      <a:pt x="45656" y="10930"/>
                      <a:pt x="46466" y="12954"/>
                      <a:pt x="46871" y="13764"/>
                    </a:cubicBezTo>
                    <a:cubicBezTo>
                      <a:pt x="47276" y="14573"/>
                      <a:pt x="46871" y="14978"/>
                      <a:pt x="46871" y="15383"/>
                    </a:cubicBezTo>
                    <a:cubicBezTo>
                      <a:pt x="46871" y="16193"/>
                      <a:pt x="44847" y="16597"/>
                      <a:pt x="44037" y="16597"/>
                    </a:cubicBezTo>
                    <a:cubicBezTo>
                      <a:pt x="43228" y="16597"/>
                      <a:pt x="42418" y="16597"/>
                      <a:pt x="42418" y="16597"/>
                    </a:cubicBezTo>
                    <a:cubicBezTo>
                      <a:pt x="42418" y="16597"/>
                      <a:pt x="42013" y="16193"/>
                      <a:pt x="41608" y="16193"/>
                    </a:cubicBezTo>
                    <a:lnTo>
                      <a:pt x="41608" y="15383"/>
                    </a:lnTo>
                    <a:cubicBezTo>
                      <a:pt x="42418" y="15383"/>
                      <a:pt x="44847" y="15383"/>
                      <a:pt x="44847" y="14573"/>
                    </a:cubicBezTo>
                    <a:lnTo>
                      <a:pt x="44847" y="13764"/>
                    </a:lnTo>
                    <a:cubicBezTo>
                      <a:pt x="43632" y="13764"/>
                      <a:pt x="43228" y="13764"/>
                      <a:pt x="42823" y="13764"/>
                    </a:cubicBezTo>
                    <a:cubicBezTo>
                      <a:pt x="40394" y="13764"/>
                      <a:pt x="35941" y="13359"/>
                      <a:pt x="33917" y="14573"/>
                    </a:cubicBezTo>
                    <a:cubicBezTo>
                      <a:pt x="31893" y="15788"/>
                      <a:pt x="31893" y="16193"/>
                      <a:pt x="30274" y="16597"/>
                    </a:cubicBezTo>
                    <a:cubicBezTo>
                      <a:pt x="27440" y="17812"/>
                      <a:pt x="24606" y="19026"/>
                      <a:pt x="21773" y="20241"/>
                    </a:cubicBezTo>
                    <a:cubicBezTo>
                      <a:pt x="18939" y="21455"/>
                      <a:pt x="17725" y="22669"/>
                      <a:pt x="15700" y="23479"/>
                    </a:cubicBezTo>
                    <a:cubicBezTo>
                      <a:pt x="13676" y="24289"/>
                      <a:pt x="13271" y="23479"/>
                      <a:pt x="12867" y="24289"/>
                    </a:cubicBezTo>
                    <a:cubicBezTo>
                      <a:pt x="12867" y="25098"/>
                      <a:pt x="12867" y="25908"/>
                      <a:pt x="12462" y="26313"/>
                    </a:cubicBezTo>
                    <a:cubicBezTo>
                      <a:pt x="12057" y="26718"/>
                      <a:pt x="10843" y="27527"/>
                      <a:pt x="11247" y="28742"/>
                    </a:cubicBezTo>
                    <a:cubicBezTo>
                      <a:pt x="11652" y="28742"/>
                      <a:pt x="12057" y="29551"/>
                      <a:pt x="12867" y="29956"/>
                    </a:cubicBezTo>
                    <a:cubicBezTo>
                      <a:pt x="13676" y="30361"/>
                      <a:pt x="14081" y="29956"/>
                      <a:pt x="14486" y="29956"/>
                    </a:cubicBezTo>
                    <a:cubicBezTo>
                      <a:pt x="15296" y="29956"/>
                      <a:pt x="15296" y="29956"/>
                      <a:pt x="15700" y="29956"/>
                    </a:cubicBezTo>
                    <a:cubicBezTo>
                      <a:pt x="16915" y="29956"/>
                      <a:pt x="20153" y="29956"/>
                      <a:pt x="20963" y="30766"/>
                    </a:cubicBezTo>
                    <a:cubicBezTo>
                      <a:pt x="22177" y="32385"/>
                      <a:pt x="21773" y="33599"/>
                      <a:pt x="19749" y="33599"/>
                    </a:cubicBezTo>
                    <a:cubicBezTo>
                      <a:pt x="17725" y="33599"/>
                      <a:pt x="18534" y="33195"/>
                      <a:pt x="17725" y="33195"/>
                    </a:cubicBezTo>
                    <a:cubicBezTo>
                      <a:pt x="16510" y="33195"/>
                      <a:pt x="14486" y="33195"/>
                      <a:pt x="13271" y="33195"/>
                    </a:cubicBezTo>
                    <a:cubicBezTo>
                      <a:pt x="12057" y="33195"/>
                      <a:pt x="12462" y="34409"/>
                      <a:pt x="13271" y="34814"/>
                    </a:cubicBezTo>
                    <a:cubicBezTo>
                      <a:pt x="14081" y="35219"/>
                      <a:pt x="15296" y="36433"/>
                      <a:pt x="15700" y="36433"/>
                    </a:cubicBezTo>
                    <a:cubicBezTo>
                      <a:pt x="16510" y="36433"/>
                      <a:pt x="17725" y="36838"/>
                      <a:pt x="18129" y="37243"/>
                    </a:cubicBezTo>
                    <a:lnTo>
                      <a:pt x="18129" y="37243"/>
                    </a:lnTo>
                    <a:cubicBezTo>
                      <a:pt x="16915" y="39267"/>
                      <a:pt x="16510" y="41291"/>
                      <a:pt x="14891" y="42505"/>
                    </a:cubicBezTo>
                    <a:cubicBezTo>
                      <a:pt x="14486" y="42505"/>
                      <a:pt x="14891" y="42505"/>
                      <a:pt x="14891" y="41696"/>
                    </a:cubicBezTo>
                    <a:cubicBezTo>
                      <a:pt x="14891" y="40886"/>
                      <a:pt x="15296" y="40481"/>
                      <a:pt x="15700" y="39672"/>
                    </a:cubicBezTo>
                    <a:cubicBezTo>
                      <a:pt x="16510" y="38052"/>
                      <a:pt x="14891" y="36838"/>
                      <a:pt x="14486" y="38862"/>
                    </a:cubicBezTo>
                    <a:cubicBezTo>
                      <a:pt x="14081" y="40886"/>
                      <a:pt x="12462" y="44125"/>
                      <a:pt x="10438" y="45744"/>
                    </a:cubicBezTo>
                    <a:lnTo>
                      <a:pt x="9628" y="46958"/>
                    </a:lnTo>
                    <a:cubicBezTo>
                      <a:pt x="10438" y="46958"/>
                      <a:pt x="11247" y="46958"/>
                      <a:pt x="12057" y="46958"/>
                    </a:cubicBezTo>
                    <a:cubicBezTo>
                      <a:pt x="14891" y="46958"/>
                      <a:pt x="17725" y="43720"/>
                      <a:pt x="18534" y="41291"/>
                    </a:cubicBezTo>
                    <a:cubicBezTo>
                      <a:pt x="19344" y="38862"/>
                      <a:pt x="18534" y="40886"/>
                      <a:pt x="18534" y="40481"/>
                    </a:cubicBezTo>
                    <a:lnTo>
                      <a:pt x="19344" y="40481"/>
                    </a:lnTo>
                    <a:cubicBezTo>
                      <a:pt x="20153" y="40481"/>
                      <a:pt x="20153" y="41291"/>
                      <a:pt x="20963" y="40886"/>
                    </a:cubicBezTo>
                    <a:cubicBezTo>
                      <a:pt x="20963" y="39267"/>
                      <a:pt x="19749" y="38457"/>
                      <a:pt x="20558" y="36433"/>
                    </a:cubicBezTo>
                    <a:cubicBezTo>
                      <a:pt x="21368" y="34409"/>
                      <a:pt x="22582" y="34409"/>
                      <a:pt x="23797" y="33599"/>
                    </a:cubicBezTo>
                    <a:cubicBezTo>
                      <a:pt x="25416" y="33599"/>
                      <a:pt x="27440" y="33195"/>
                      <a:pt x="29464" y="33599"/>
                    </a:cubicBezTo>
                    <a:cubicBezTo>
                      <a:pt x="31488" y="34004"/>
                      <a:pt x="30274" y="33599"/>
                      <a:pt x="30679" y="33599"/>
                    </a:cubicBezTo>
                    <a:cubicBezTo>
                      <a:pt x="32703" y="33599"/>
                      <a:pt x="33512" y="32790"/>
                      <a:pt x="31488" y="31575"/>
                    </a:cubicBezTo>
                    <a:lnTo>
                      <a:pt x="29059" y="30766"/>
                    </a:lnTo>
                    <a:lnTo>
                      <a:pt x="29464" y="30766"/>
                    </a:lnTo>
                    <a:cubicBezTo>
                      <a:pt x="29464" y="30361"/>
                      <a:pt x="33917" y="30766"/>
                      <a:pt x="33917" y="30766"/>
                    </a:cubicBezTo>
                    <a:cubicBezTo>
                      <a:pt x="34727" y="31980"/>
                      <a:pt x="35131" y="33195"/>
                      <a:pt x="36346" y="34409"/>
                    </a:cubicBezTo>
                    <a:cubicBezTo>
                      <a:pt x="37560" y="35623"/>
                      <a:pt x="38370" y="35623"/>
                      <a:pt x="39180" y="36028"/>
                    </a:cubicBezTo>
                    <a:cubicBezTo>
                      <a:pt x="39989" y="36433"/>
                      <a:pt x="40394" y="36028"/>
                      <a:pt x="40799" y="36028"/>
                    </a:cubicBezTo>
                    <a:cubicBezTo>
                      <a:pt x="41204" y="36028"/>
                      <a:pt x="41204" y="36028"/>
                      <a:pt x="41608" y="36028"/>
                    </a:cubicBezTo>
                    <a:cubicBezTo>
                      <a:pt x="42013" y="36028"/>
                      <a:pt x="42013" y="36028"/>
                      <a:pt x="42418" y="36028"/>
                    </a:cubicBezTo>
                    <a:cubicBezTo>
                      <a:pt x="42823" y="36028"/>
                      <a:pt x="43632" y="36028"/>
                      <a:pt x="44037" y="36028"/>
                    </a:cubicBezTo>
                    <a:cubicBezTo>
                      <a:pt x="44442" y="36028"/>
                      <a:pt x="47276" y="34409"/>
                      <a:pt x="47276" y="34409"/>
                    </a:cubicBezTo>
                    <a:cubicBezTo>
                      <a:pt x="47276" y="34409"/>
                      <a:pt x="47276" y="34004"/>
                      <a:pt x="47681" y="33599"/>
                    </a:cubicBezTo>
                    <a:cubicBezTo>
                      <a:pt x="48085" y="33195"/>
                      <a:pt x="48085" y="33599"/>
                      <a:pt x="48490" y="33599"/>
                    </a:cubicBezTo>
                    <a:cubicBezTo>
                      <a:pt x="48895" y="33599"/>
                      <a:pt x="49300" y="32385"/>
                      <a:pt x="49300" y="31980"/>
                    </a:cubicBezTo>
                    <a:cubicBezTo>
                      <a:pt x="50110" y="30766"/>
                      <a:pt x="50110" y="28337"/>
                      <a:pt x="50110" y="26718"/>
                    </a:cubicBezTo>
                    <a:cubicBezTo>
                      <a:pt x="50110" y="25098"/>
                      <a:pt x="49705" y="25503"/>
                      <a:pt x="49705" y="25098"/>
                    </a:cubicBezTo>
                    <a:cubicBezTo>
                      <a:pt x="49705" y="24693"/>
                      <a:pt x="49705" y="24693"/>
                      <a:pt x="50110" y="25098"/>
                    </a:cubicBezTo>
                    <a:cubicBezTo>
                      <a:pt x="50110" y="25908"/>
                      <a:pt x="50919" y="25908"/>
                      <a:pt x="50919" y="26718"/>
                    </a:cubicBezTo>
                    <a:cubicBezTo>
                      <a:pt x="52943" y="30766"/>
                      <a:pt x="50919" y="35623"/>
                      <a:pt x="47276" y="37648"/>
                    </a:cubicBezTo>
                    <a:cubicBezTo>
                      <a:pt x="43632" y="39672"/>
                      <a:pt x="44442" y="38457"/>
                      <a:pt x="43632" y="38457"/>
                    </a:cubicBezTo>
                    <a:cubicBezTo>
                      <a:pt x="42823" y="38457"/>
                      <a:pt x="41204" y="38457"/>
                      <a:pt x="39989" y="38457"/>
                    </a:cubicBezTo>
                    <a:cubicBezTo>
                      <a:pt x="39989" y="39672"/>
                      <a:pt x="41608" y="39267"/>
                      <a:pt x="42418" y="39267"/>
                    </a:cubicBezTo>
                    <a:cubicBezTo>
                      <a:pt x="43228" y="39267"/>
                      <a:pt x="43228" y="39267"/>
                      <a:pt x="43632" y="39267"/>
                    </a:cubicBezTo>
                    <a:lnTo>
                      <a:pt x="42823" y="40076"/>
                    </a:lnTo>
                    <a:cubicBezTo>
                      <a:pt x="42013" y="39672"/>
                      <a:pt x="41608" y="40076"/>
                      <a:pt x="41204" y="40076"/>
                    </a:cubicBezTo>
                    <a:cubicBezTo>
                      <a:pt x="37965" y="40481"/>
                      <a:pt x="36346" y="41291"/>
                      <a:pt x="33917" y="42910"/>
                    </a:cubicBezTo>
                    <a:cubicBezTo>
                      <a:pt x="31488" y="44529"/>
                      <a:pt x="31488" y="44529"/>
                      <a:pt x="30679" y="45339"/>
                    </a:cubicBezTo>
                    <a:cubicBezTo>
                      <a:pt x="29869" y="46149"/>
                      <a:pt x="29464" y="46553"/>
                      <a:pt x="28655" y="46553"/>
                    </a:cubicBezTo>
                    <a:lnTo>
                      <a:pt x="27845" y="45744"/>
                    </a:lnTo>
                    <a:cubicBezTo>
                      <a:pt x="27845" y="44934"/>
                      <a:pt x="29464" y="43315"/>
                      <a:pt x="30274" y="42910"/>
                    </a:cubicBezTo>
                    <a:cubicBezTo>
                      <a:pt x="31893" y="41696"/>
                      <a:pt x="35131" y="40481"/>
                      <a:pt x="36346" y="38862"/>
                    </a:cubicBezTo>
                    <a:cubicBezTo>
                      <a:pt x="37560" y="37243"/>
                      <a:pt x="36751" y="38052"/>
                      <a:pt x="36346" y="37648"/>
                    </a:cubicBezTo>
                    <a:cubicBezTo>
                      <a:pt x="36346" y="37648"/>
                      <a:pt x="35536" y="36433"/>
                      <a:pt x="35131" y="36433"/>
                    </a:cubicBezTo>
                    <a:cubicBezTo>
                      <a:pt x="34322" y="36433"/>
                      <a:pt x="32298" y="35623"/>
                      <a:pt x="31488" y="35623"/>
                    </a:cubicBezTo>
                    <a:cubicBezTo>
                      <a:pt x="30679" y="35623"/>
                      <a:pt x="30679" y="35623"/>
                      <a:pt x="30274" y="35623"/>
                    </a:cubicBezTo>
                    <a:cubicBezTo>
                      <a:pt x="29059" y="35623"/>
                      <a:pt x="27845" y="34814"/>
                      <a:pt x="27035" y="34814"/>
                    </a:cubicBezTo>
                    <a:cubicBezTo>
                      <a:pt x="26225" y="34814"/>
                      <a:pt x="24606" y="35219"/>
                      <a:pt x="24201" y="35623"/>
                    </a:cubicBezTo>
                    <a:cubicBezTo>
                      <a:pt x="23797" y="36028"/>
                      <a:pt x="22582" y="37243"/>
                      <a:pt x="22582" y="38052"/>
                    </a:cubicBezTo>
                    <a:cubicBezTo>
                      <a:pt x="22582" y="38862"/>
                      <a:pt x="22987" y="39672"/>
                      <a:pt x="22987" y="39672"/>
                    </a:cubicBezTo>
                    <a:cubicBezTo>
                      <a:pt x="22987" y="39672"/>
                      <a:pt x="22987" y="39672"/>
                      <a:pt x="23392" y="39672"/>
                    </a:cubicBezTo>
                    <a:cubicBezTo>
                      <a:pt x="23392" y="39672"/>
                      <a:pt x="23797" y="40076"/>
                      <a:pt x="24201" y="40481"/>
                    </a:cubicBezTo>
                    <a:cubicBezTo>
                      <a:pt x="24606" y="40886"/>
                      <a:pt x="24606" y="40481"/>
                      <a:pt x="24606" y="40481"/>
                    </a:cubicBezTo>
                    <a:cubicBezTo>
                      <a:pt x="24201" y="40886"/>
                      <a:pt x="22987" y="41696"/>
                      <a:pt x="22177" y="41696"/>
                    </a:cubicBezTo>
                    <a:cubicBezTo>
                      <a:pt x="21368" y="41696"/>
                      <a:pt x="20558" y="40886"/>
                      <a:pt x="19749" y="41696"/>
                    </a:cubicBezTo>
                    <a:cubicBezTo>
                      <a:pt x="19749" y="42505"/>
                      <a:pt x="18939" y="43315"/>
                      <a:pt x="18129" y="43720"/>
                    </a:cubicBezTo>
                    <a:cubicBezTo>
                      <a:pt x="17320" y="44125"/>
                      <a:pt x="18129" y="44529"/>
                      <a:pt x="17320" y="44934"/>
                    </a:cubicBezTo>
                    <a:cubicBezTo>
                      <a:pt x="17320" y="45744"/>
                      <a:pt x="14891" y="46958"/>
                      <a:pt x="14486" y="47363"/>
                    </a:cubicBezTo>
                    <a:cubicBezTo>
                      <a:pt x="14081" y="47768"/>
                      <a:pt x="14486" y="48982"/>
                      <a:pt x="14486" y="49387"/>
                    </a:cubicBezTo>
                    <a:cubicBezTo>
                      <a:pt x="14486" y="49792"/>
                      <a:pt x="14486" y="50197"/>
                      <a:pt x="14486" y="50602"/>
                    </a:cubicBezTo>
                    <a:cubicBezTo>
                      <a:pt x="14486" y="52221"/>
                      <a:pt x="12462" y="51411"/>
                      <a:pt x="12462" y="50602"/>
                    </a:cubicBezTo>
                    <a:cubicBezTo>
                      <a:pt x="10438" y="50602"/>
                      <a:pt x="12462" y="52626"/>
                      <a:pt x="13271" y="53435"/>
                    </a:cubicBezTo>
                    <a:cubicBezTo>
                      <a:pt x="14081" y="54245"/>
                      <a:pt x="16105" y="54650"/>
                      <a:pt x="16915" y="54650"/>
                    </a:cubicBezTo>
                    <a:cubicBezTo>
                      <a:pt x="18534" y="54650"/>
                      <a:pt x="20963" y="53030"/>
                      <a:pt x="20558" y="51411"/>
                    </a:cubicBezTo>
                    <a:cubicBezTo>
                      <a:pt x="20558" y="51411"/>
                      <a:pt x="20153" y="50602"/>
                      <a:pt x="19749" y="50602"/>
                    </a:cubicBezTo>
                    <a:cubicBezTo>
                      <a:pt x="18939" y="50602"/>
                      <a:pt x="18534" y="51816"/>
                      <a:pt x="17725" y="51411"/>
                    </a:cubicBezTo>
                    <a:cubicBezTo>
                      <a:pt x="16915" y="51006"/>
                      <a:pt x="16915" y="50197"/>
                      <a:pt x="16915" y="50197"/>
                    </a:cubicBezTo>
                    <a:cubicBezTo>
                      <a:pt x="16510" y="48578"/>
                      <a:pt x="17725" y="46553"/>
                      <a:pt x="19344" y="46553"/>
                    </a:cubicBezTo>
                    <a:cubicBezTo>
                      <a:pt x="20963" y="46553"/>
                      <a:pt x="21773" y="47363"/>
                      <a:pt x="21773" y="47363"/>
                    </a:cubicBezTo>
                    <a:cubicBezTo>
                      <a:pt x="21773" y="45744"/>
                      <a:pt x="21773" y="44125"/>
                      <a:pt x="23392" y="42910"/>
                    </a:cubicBezTo>
                    <a:cubicBezTo>
                      <a:pt x="25011" y="41696"/>
                      <a:pt x="23392" y="42910"/>
                      <a:pt x="24201" y="42910"/>
                    </a:cubicBezTo>
                    <a:cubicBezTo>
                      <a:pt x="25821" y="42910"/>
                      <a:pt x="26225" y="46553"/>
                      <a:pt x="25011" y="47768"/>
                    </a:cubicBezTo>
                    <a:cubicBezTo>
                      <a:pt x="25416" y="48578"/>
                      <a:pt x="26225" y="47768"/>
                      <a:pt x="26630" y="47768"/>
                    </a:cubicBezTo>
                    <a:cubicBezTo>
                      <a:pt x="27035" y="47768"/>
                      <a:pt x="27440" y="47768"/>
                      <a:pt x="28250" y="48173"/>
                    </a:cubicBezTo>
                    <a:cubicBezTo>
                      <a:pt x="29464" y="49387"/>
                      <a:pt x="29059" y="53030"/>
                      <a:pt x="27440" y="53435"/>
                    </a:cubicBezTo>
                    <a:cubicBezTo>
                      <a:pt x="25821" y="53840"/>
                      <a:pt x="26630" y="51816"/>
                      <a:pt x="25416" y="51816"/>
                    </a:cubicBezTo>
                    <a:cubicBezTo>
                      <a:pt x="24201" y="51816"/>
                      <a:pt x="23392" y="53435"/>
                      <a:pt x="23797" y="54245"/>
                    </a:cubicBezTo>
                    <a:cubicBezTo>
                      <a:pt x="24201" y="55054"/>
                      <a:pt x="24606" y="55459"/>
                      <a:pt x="25011" y="55459"/>
                    </a:cubicBezTo>
                    <a:cubicBezTo>
                      <a:pt x="25011" y="55459"/>
                      <a:pt x="27035" y="57078"/>
                      <a:pt x="27440" y="57078"/>
                    </a:cubicBezTo>
                    <a:cubicBezTo>
                      <a:pt x="28250" y="57078"/>
                      <a:pt x="28655" y="57078"/>
                      <a:pt x="29464" y="57078"/>
                    </a:cubicBezTo>
                    <a:cubicBezTo>
                      <a:pt x="30679" y="57078"/>
                      <a:pt x="31893" y="57078"/>
                      <a:pt x="32703" y="55864"/>
                    </a:cubicBezTo>
                    <a:lnTo>
                      <a:pt x="33917" y="54245"/>
                    </a:lnTo>
                    <a:cubicBezTo>
                      <a:pt x="33512" y="53435"/>
                      <a:pt x="33107" y="54245"/>
                      <a:pt x="32298" y="54245"/>
                    </a:cubicBezTo>
                    <a:cubicBezTo>
                      <a:pt x="31488" y="54245"/>
                      <a:pt x="31488" y="54245"/>
                      <a:pt x="31083" y="54245"/>
                    </a:cubicBezTo>
                    <a:cubicBezTo>
                      <a:pt x="30679" y="54245"/>
                      <a:pt x="30274" y="54650"/>
                      <a:pt x="29869" y="54245"/>
                    </a:cubicBezTo>
                    <a:cubicBezTo>
                      <a:pt x="29464" y="52626"/>
                      <a:pt x="31488" y="50602"/>
                      <a:pt x="31488" y="48982"/>
                    </a:cubicBezTo>
                    <a:lnTo>
                      <a:pt x="32298" y="48982"/>
                    </a:lnTo>
                    <a:cubicBezTo>
                      <a:pt x="33107" y="50197"/>
                      <a:pt x="33107" y="51816"/>
                      <a:pt x="34322" y="51816"/>
                    </a:cubicBezTo>
                    <a:cubicBezTo>
                      <a:pt x="35941" y="50602"/>
                      <a:pt x="34322" y="49387"/>
                      <a:pt x="34322" y="47768"/>
                    </a:cubicBezTo>
                    <a:cubicBezTo>
                      <a:pt x="35536" y="47768"/>
                      <a:pt x="36346" y="48173"/>
                      <a:pt x="37155" y="48578"/>
                    </a:cubicBezTo>
                    <a:cubicBezTo>
                      <a:pt x="37965" y="48982"/>
                      <a:pt x="39989" y="49387"/>
                      <a:pt x="39989" y="49792"/>
                    </a:cubicBezTo>
                    <a:cubicBezTo>
                      <a:pt x="39989" y="50197"/>
                      <a:pt x="39584" y="50197"/>
                      <a:pt x="39180" y="50602"/>
                    </a:cubicBezTo>
                    <a:cubicBezTo>
                      <a:pt x="38370" y="51006"/>
                      <a:pt x="37560" y="51411"/>
                      <a:pt x="37155" y="52221"/>
                    </a:cubicBezTo>
                    <a:cubicBezTo>
                      <a:pt x="37155" y="53435"/>
                      <a:pt x="40394" y="52221"/>
                      <a:pt x="40799" y="53435"/>
                    </a:cubicBezTo>
                    <a:lnTo>
                      <a:pt x="39584" y="56269"/>
                    </a:lnTo>
                    <a:cubicBezTo>
                      <a:pt x="39584" y="56674"/>
                      <a:pt x="38775" y="57888"/>
                      <a:pt x="37965" y="57888"/>
                    </a:cubicBezTo>
                    <a:cubicBezTo>
                      <a:pt x="37155" y="57888"/>
                      <a:pt x="36751" y="55054"/>
                      <a:pt x="35941" y="55459"/>
                    </a:cubicBezTo>
                    <a:cubicBezTo>
                      <a:pt x="35131" y="55864"/>
                      <a:pt x="35131" y="58698"/>
                      <a:pt x="35941" y="59507"/>
                    </a:cubicBezTo>
                    <a:cubicBezTo>
                      <a:pt x="36751" y="60722"/>
                      <a:pt x="38775" y="61531"/>
                      <a:pt x="40394" y="61936"/>
                    </a:cubicBezTo>
                    <a:cubicBezTo>
                      <a:pt x="41608" y="61936"/>
                      <a:pt x="42418" y="61127"/>
                      <a:pt x="43228" y="60722"/>
                    </a:cubicBezTo>
                    <a:cubicBezTo>
                      <a:pt x="43632" y="59103"/>
                      <a:pt x="43228" y="58293"/>
                      <a:pt x="41608" y="58698"/>
                    </a:cubicBezTo>
                    <a:cubicBezTo>
                      <a:pt x="39989" y="59103"/>
                      <a:pt x="41204" y="59507"/>
                      <a:pt x="40799" y="59103"/>
                    </a:cubicBezTo>
                    <a:cubicBezTo>
                      <a:pt x="40799" y="58293"/>
                      <a:pt x="40799" y="56674"/>
                      <a:pt x="40799" y="55864"/>
                    </a:cubicBezTo>
                    <a:cubicBezTo>
                      <a:pt x="40799" y="55054"/>
                      <a:pt x="42823" y="54650"/>
                      <a:pt x="44037" y="55054"/>
                    </a:cubicBezTo>
                    <a:cubicBezTo>
                      <a:pt x="45252" y="55459"/>
                      <a:pt x="46061" y="56269"/>
                      <a:pt x="46061" y="56269"/>
                    </a:cubicBezTo>
                    <a:lnTo>
                      <a:pt x="47681" y="53435"/>
                    </a:lnTo>
                    <a:cubicBezTo>
                      <a:pt x="48085" y="53435"/>
                      <a:pt x="49300" y="52221"/>
                      <a:pt x="50110" y="52626"/>
                    </a:cubicBezTo>
                    <a:cubicBezTo>
                      <a:pt x="51324" y="53435"/>
                      <a:pt x="50919" y="55459"/>
                      <a:pt x="50110" y="56674"/>
                    </a:cubicBezTo>
                    <a:cubicBezTo>
                      <a:pt x="49300" y="57888"/>
                      <a:pt x="49300" y="57483"/>
                      <a:pt x="49300" y="58293"/>
                    </a:cubicBezTo>
                    <a:cubicBezTo>
                      <a:pt x="50110" y="58293"/>
                      <a:pt x="50919" y="58293"/>
                      <a:pt x="51729" y="58293"/>
                    </a:cubicBezTo>
                    <a:cubicBezTo>
                      <a:pt x="52538" y="58698"/>
                      <a:pt x="52943" y="59912"/>
                      <a:pt x="52943" y="61127"/>
                    </a:cubicBezTo>
                    <a:cubicBezTo>
                      <a:pt x="52943" y="62341"/>
                      <a:pt x="52134" y="63151"/>
                      <a:pt x="51729" y="63555"/>
                    </a:cubicBezTo>
                    <a:cubicBezTo>
                      <a:pt x="51324" y="63960"/>
                      <a:pt x="50110" y="64365"/>
                      <a:pt x="49300" y="64365"/>
                    </a:cubicBezTo>
                    <a:cubicBezTo>
                      <a:pt x="49300" y="62746"/>
                      <a:pt x="49705" y="61531"/>
                      <a:pt x="47681" y="61936"/>
                    </a:cubicBezTo>
                    <a:cubicBezTo>
                      <a:pt x="45656" y="62341"/>
                      <a:pt x="46466" y="63960"/>
                      <a:pt x="46466" y="64770"/>
                    </a:cubicBezTo>
                    <a:cubicBezTo>
                      <a:pt x="46466" y="65580"/>
                      <a:pt x="47681" y="66389"/>
                      <a:pt x="47681" y="67199"/>
                    </a:cubicBezTo>
                    <a:cubicBezTo>
                      <a:pt x="49300" y="68008"/>
                      <a:pt x="50919" y="68818"/>
                      <a:pt x="52943" y="68413"/>
                    </a:cubicBezTo>
                    <a:cubicBezTo>
                      <a:pt x="54967" y="68008"/>
                      <a:pt x="53348" y="68008"/>
                      <a:pt x="53753" y="68008"/>
                    </a:cubicBezTo>
                    <a:cubicBezTo>
                      <a:pt x="53753" y="67199"/>
                      <a:pt x="52943" y="67199"/>
                      <a:pt x="52134" y="66794"/>
                    </a:cubicBezTo>
                    <a:cubicBezTo>
                      <a:pt x="51324" y="66389"/>
                      <a:pt x="50919" y="66794"/>
                      <a:pt x="50919" y="65984"/>
                    </a:cubicBezTo>
                    <a:cubicBezTo>
                      <a:pt x="50919" y="65984"/>
                      <a:pt x="51324" y="65175"/>
                      <a:pt x="51729" y="65175"/>
                    </a:cubicBezTo>
                    <a:cubicBezTo>
                      <a:pt x="52134" y="64770"/>
                      <a:pt x="52943" y="63960"/>
                      <a:pt x="53753" y="63151"/>
                    </a:cubicBezTo>
                    <a:cubicBezTo>
                      <a:pt x="54562" y="62341"/>
                      <a:pt x="54562" y="62341"/>
                      <a:pt x="54967" y="62341"/>
                    </a:cubicBezTo>
                    <a:cubicBezTo>
                      <a:pt x="55777" y="62746"/>
                      <a:pt x="54967" y="63960"/>
                      <a:pt x="55372" y="64770"/>
                    </a:cubicBezTo>
                    <a:cubicBezTo>
                      <a:pt x="55777" y="65580"/>
                      <a:pt x="56182" y="65984"/>
                      <a:pt x="56586" y="65984"/>
                    </a:cubicBezTo>
                    <a:cubicBezTo>
                      <a:pt x="56586" y="65175"/>
                      <a:pt x="57396" y="64770"/>
                      <a:pt x="57396" y="64365"/>
                    </a:cubicBezTo>
                    <a:cubicBezTo>
                      <a:pt x="57396" y="63555"/>
                      <a:pt x="57396" y="62341"/>
                      <a:pt x="58206" y="61531"/>
                    </a:cubicBezTo>
                    <a:cubicBezTo>
                      <a:pt x="58206" y="61531"/>
                      <a:pt x="58610" y="61531"/>
                      <a:pt x="59015" y="61531"/>
                    </a:cubicBezTo>
                    <a:cubicBezTo>
                      <a:pt x="59015" y="61531"/>
                      <a:pt x="61849" y="64365"/>
                      <a:pt x="61849" y="64365"/>
                    </a:cubicBezTo>
                    <a:cubicBezTo>
                      <a:pt x="61849" y="64770"/>
                      <a:pt x="61444" y="65175"/>
                      <a:pt x="61040" y="65175"/>
                    </a:cubicBezTo>
                    <a:cubicBezTo>
                      <a:pt x="58206" y="67604"/>
                      <a:pt x="54967" y="70033"/>
                      <a:pt x="52943" y="72866"/>
                    </a:cubicBezTo>
                    <a:lnTo>
                      <a:pt x="52943" y="75700"/>
                    </a:lnTo>
                    <a:cubicBezTo>
                      <a:pt x="52538" y="75700"/>
                      <a:pt x="49705" y="76510"/>
                      <a:pt x="49705" y="76510"/>
                    </a:cubicBezTo>
                    <a:cubicBezTo>
                      <a:pt x="49705" y="78938"/>
                      <a:pt x="52538" y="81367"/>
                      <a:pt x="54562" y="82582"/>
                    </a:cubicBezTo>
                    <a:cubicBezTo>
                      <a:pt x="56586" y="83796"/>
                      <a:pt x="56586" y="83391"/>
                      <a:pt x="56586" y="83391"/>
                    </a:cubicBezTo>
                    <a:cubicBezTo>
                      <a:pt x="56586" y="84606"/>
                      <a:pt x="54158" y="84606"/>
                      <a:pt x="53753" y="85011"/>
                    </a:cubicBezTo>
                    <a:cubicBezTo>
                      <a:pt x="53348" y="85415"/>
                      <a:pt x="52943" y="85820"/>
                      <a:pt x="53753" y="86630"/>
                    </a:cubicBezTo>
                    <a:cubicBezTo>
                      <a:pt x="54967" y="88249"/>
                      <a:pt x="57396" y="91083"/>
                      <a:pt x="59420" y="91892"/>
                    </a:cubicBezTo>
                    <a:cubicBezTo>
                      <a:pt x="61444" y="92702"/>
                      <a:pt x="61040" y="91892"/>
                      <a:pt x="61444" y="92702"/>
                    </a:cubicBezTo>
                    <a:cubicBezTo>
                      <a:pt x="61849" y="93512"/>
                      <a:pt x="63064" y="93512"/>
                      <a:pt x="63064" y="93512"/>
                    </a:cubicBezTo>
                    <a:cubicBezTo>
                      <a:pt x="63064" y="93917"/>
                      <a:pt x="63064" y="94726"/>
                      <a:pt x="63064" y="95131"/>
                    </a:cubicBezTo>
                    <a:cubicBezTo>
                      <a:pt x="61849" y="96345"/>
                      <a:pt x="61040" y="95131"/>
                      <a:pt x="59825" y="95131"/>
                    </a:cubicBezTo>
                    <a:cubicBezTo>
                      <a:pt x="58610" y="95131"/>
                      <a:pt x="59015" y="95131"/>
                      <a:pt x="59015" y="95131"/>
                    </a:cubicBezTo>
                    <a:cubicBezTo>
                      <a:pt x="59015" y="95131"/>
                      <a:pt x="60635" y="96345"/>
                      <a:pt x="60635" y="96345"/>
                    </a:cubicBezTo>
                    <a:cubicBezTo>
                      <a:pt x="61849" y="97155"/>
                      <a:pt x="63064" y="97560"/>
                      <a:pt x="64278" y="97965"/>
                    </a:cubicBezTo>
                    <a:cubicBezTo>
                      <a:pt x="65492" y="98369"/>
                      <a:pt x="65897" y="100798"/>
                      <a:pt x="65088" y="100393"/>
                    </a:cubicBezTo>
                    <a:cubicBezTo>
                      <a:pt x="64278" y="99989"/>
                      <a:pt x="64278" y="100393"/>
                      <a:pt x="63873" y="100393"/>
                    </a:cubicBezTo>
                    <a:cubicBezTo>
                      <a:pt x="63873" y="101608"/>
                      <a:pt x="65492" y="102418"/>
                      <a:pt x="65492" y="103632"/>
                    </a:cubicBezTo>
                    <a:cubicBezTo>
                      <a:pt x="65492" y="104846"/>
                      <a:pt x="65492" y="104442"/>
                      <a:pt x="65492" y="104442"/>
                    </a:cubicBezTo>
                    <a:cubicBezTo>
                      <a:pt x="65492" y="104442"/>
                      <a:pt x="65088" y="104442"/>
                      <a:pt x="64683" y="104037"/>
                    </a:cubicBezTo>
                    <a:cubicBezTo>
                      <a:pt x="63468" y="103227"/>
                      <a:pt x="62659" y="102013"/>
                      <a:pt x="61849" y="101203"/>
                    </a:cubicBezTo>
                    <a:cubicBezTo>
                      <a:pt x="57801" y="96345"/>
                      <a:pt x="54562" y="91083"/>
                      <a:pt x="50919" y="86225"/>
                    </a:cubicBezTo>
                    <a:cubicBezTo>
                      <a:pt x="50110" y="86225"/>
                      <a:pt x="49300" y="85820"/>
                      <a:pt x="48490" y="85415"/>
                    </a:cubicBezTo>
                    <a:cubicBezTo>
                      <a:pt x="46466" y="85011"/>
                      <a:pt x="42823" y="84201"/>
                      <a:pt x="41204" y="82987"/>
                    </a:cubicBezTo>
                    <a:cubicBezTo>
                      <a:pt x="39584" y="81772"/>
                      <a:pt x="41204" y="82582"/>
                      <a:pt x="41204" y="82177"/>
                    </a:cubicBezTo>
                    <a:cubicBezTo>
                      <a:pt x="41204" y="81772"/>
                      <a:pt x="40799" y="82177"/>
                      <a:pt x="40394" y="82177"/>
                    </a:cubicBezTo>
                    <a:cubicBezTo>
                      <a:pt x="39989" y="81772"/>
                      <a:pt x="39584" y="80963"/>
                      <a:pt x="39180" y="80963"/>
                    </a:cubicBezTo>
                    <a:cubicBezTo>
                      <a:pt x="39180" y="80558"/>
                      <a:pt x="37155" y="77724"/>
                      <a:pt x="37155" y="77724"/>
                    </a:cubicBezTo>
                    <a:cubicBezTo>
                      <a:pt x="36751" y="77724"/>
                      <a:pt x="35131" y="78938"/>
                      <a:pt x="34322" y="79343"/>
                    </a:cubicBezTo>
                    <a:cubicBezTo>
                      <a:pt x="31083" y="80963"/>
                      <a:pt x="27035" y="80963"/>
                      <a:pt x="23797" y="79343"/>
                    </a:cubicBezTo>
                    <a:cubicBezTo>
                      <a:pt x="20558" y="77724"/>
                      <a:pt x="20963" y="77724"/>
                      <a:pt x="20153" y="76510"/>
                    </a:cubicBezTo>
                    <a:cubicBezTo>
                      <a:pt x="19344" y="75295"/>
                      <a:pt x="20153" y="76510"/>
                      <a:pt x="20153" y="75700"/>
                    </a:cubicBezTo>
                    <a:cubicBezTo>
                      <a:pt x="20153" y="75700"/>
                      <a:pt x="20558" y="76105"/>
                      <a:pt x="20963" y="76510"/>
                    </a:cubicBezTo>
                    <a:cubicBezTo>
                      <a:pt x="22177" y="76914"/>
                      <a:pt x="25011" y="78129"/>
                      <a:pt x="26225" y="78129"/>
                    </a:cubicBezTo>
                    <a:cubicBezTo>
                      <a:pt x="27440" y="78129"/>
                      <a:pt x="30679" y="78129"/>
                      <a:pt x="31893" y="78129"/>
                    </a:cubicBezTo>
                    <a:cubicBezTo>
                      <a:pt x="33917" y="77724"/>
                      <a:pt x="35941" y="75700"/>
                      <a:pt x="36751" y="74081"/>
                    </a:cubicBezTo>
                    <a:cubicBezTo>
                      <a:pt x="37560" y="72461"/>
                      <a:pt x="37155" y="72057"/>
                      <a:pt x="37560" y="72057"/>
                    </a:cubicBezTo>
                    <a:lnTo>
                      <a:pt x="38775" y="72057"/>
                    </a:lnTo>
                    <a:cubicBezTo>
                      <a:pt x="38775" y="73676"/>
                      <a:pt x="38775" y="75295"/>
                      <a:pt x="39180" y="76510"/>
                    </a:cubicBezTo>
                    <a:cubicBezTo>
                      <a:pt x="39584" y="77724"/>
                      <a:pt x="40799" y="79748"/>
                      <a:pt x="41608" y="80963"/>
                    </a:cubicBezTo>
                    <a:cubicBezTo>
                      <a:pt x="42418" y="82177"/>
                      <a:pt x="42823" y="82177"/>
                      <a:pt x="43228" y="82177"/>
                    </a:cubicBezTo>
                    <a:cubicBezTo>
                      <a:pt x="43632" y="82177"/>
                      <a:pt x="45656" y="83391"/>
                      <a:pt x="45656" y="82987"/>
                    </a:cubicBezTo>
                    <a:lnTo>
                      <a:pt x="42418" y="76914"/>
                    </a:lnTo>
                    <a:lnTo>
                      <a:pt x="42418" y="75295"/>
                    </a:lnTo>
                    <a:cubicBezTo>
                      <a:pt x="43228" y="73676"/>
                      <a:pt x="44037" y="75295"/>
                      <a:pt x="44442" y="76510"/>
                    </a:cubicBezTo>
                    <a:cubicBezTo>
                      <a:pt x="44847" y="77724"/>
                      <a:pt x="44442" y="77319"/>
                      <a:pt x="44442" y="77319"/>
                    </a:cubicBezTo>
                    <a:cubicBezTo>
                      <a:pt x="45252" y="78938"/>
                      <a:pt x="47681" y="82582"/>
                      <a:pt x="49705" y="82987"/>
                    </a:cubicBezTo>
                    <a:cubicBezTo>
                      <a:pt x="51729" y="83391"/>
                      <a:pt x="50919" y="82987"/>
                      <a:pt x="51324" y="82987"/>
                    </a:cubicBezTo>
                    <a:cubicBezTo>
                      <a:pt x="51324" y="82987"/>
                      <a:pt x="51324" y="82177"/>
                      <a:pt x="51324" y="81772"/>
                    </a:cubicBezTo>
                    <a:cubicBezTo>
                      <a:pt x="51324" y="81367"/>
                      <a:pt x="51324" y="81772"/>
                      <a:pt x="50919" y="81772"/>
                    </a:cubicBezTo>
                    <a:cubicBezTo>
                      <a:pt x="48490" y="79343"/>
                      <a:pt x="47681" y="76510"/>
                      <a:pt x="44847" y="74485"/>
                    </a:cubicBezTo>
                    <a:cubicBezTo>
                      <a:pt x="42013" y="72461"/>
                      <a:pt x="42418" y="72461"/>
                      <a:pt x="40799" y="71652"/>
                    </a:cubicBezTo>
                    <a:cubicBezTo>
                      <a:pt x="33107" y="66794"/>
                      <a:pt x="20963" y="62746"/>
                      <a:pt x="12057" y="63555"/>
                    </a:cubicBezTo>
                    <a:cubicBezTo>
                      <a:pt x="3151" y="64365"/>
                      <a:pt x="11652" y="63555"/>
                      <a:pt x="11247" y="63555"/>
                    </a:cubicBezTo>
                    <a:lnTo>
                      <a:pt x="11247" y="63555"/>
                    </a:lnTo>
                    <a:cubicBezTo>
                      <a:pt x="11247" y="63151"/>
                      <a:pt x="11247" y="62746"/>
                      <a:pt x="11247" y="62341"/>
                    </a:cubicBezTo>
                    <a:cubicBezTo>
                      <a:pt x="11247" y="61936"/>
                      <a:pt x="9628" y="60722"/>
                      <a:pt x="9223" y="60722"/>
                    </a:cubicBezTo>
                    <a:cubicBezTo>
                      <a:pt x="8819" y="60722"/>
                      <a:pt x="8819" y="60722"/>
                      <a:pt x="8414" y="60722"/>
                    </a:cubicBezTo>
                    <a:cubicBezTo>
                      <a:pt x="8414" y="60317"/>
                      <a:pt x="8414" y="59912"/>
                      <a:pt x="8414" y="59507"/>
                    </a:cubicBezTo>
                    <a:cubicBezTo>
                      <a:pt x="8414" y="59103"/>
                      <a:pt x="8414" y="59103"/>
                      <a:pt x="8414" y="58698"/>
                    </a:cubicBezTo>
                    <a:cubicBezTo>
                      <a:pt x="8414" y="58293"/>
                      <a:pt x="6390" y="59912"/>
                      <a:pt x="5985" y="60317"/>
                    </a:cubicBezTo>
                    <a:cubicBezTo>
                      <a:pt x="5580" y="60722"/>
                      <a:pt x="5985" y="61127"/>
                      <a:pt x="5985" y="61127"/>
                    </a:cubicBezTo>
                    <a:lnTo>
                      <a:pt x="8009" y="61127"/>
                    </a:lnTo>
                    <a:cubicBezTo>
                      <a:pt x="8009" y="61127"/>
                      <a:pt x="8819" y="61531"/>
                      <a:pt x="8819" y="61531"/>
                    </a:cubicBezTo>
                    <a:cubicBezTo>
                      <a:pt x="8819" y="62341"/>
                      <a:pt x="8414" y="62746"/>
                      <a:pt x="7604" y="63151"/>
                    </a:cubicBezTo>
                    <a:cubicBezTo>
                      <a:pt x="6795" y="63555"/>
                      <a:pt x="7199" y="63151"/>
                      <a:pt x="7199" y="63960"/>
                    </a:cubicBezTo>
                    <a:lnTo>
                      <a:pt x="6795" y="63960"/>
                    </a:lnTo>
                    <a:cubicBezTo>
                      <a:pt x="8009" y="63960"/>
                      <a:pt x="8414" y="65175"/>
                      <a:pt x="9628" y="65175"/>
                    </a:cubicBezTo>
                    <a:cubicBezTo>
                      <a:pt x="10843" y="65175"/>
                      <a:pt x="11247" y="64365"/>
                      <a:pt x="12462" y="63960"/>
                    </a:cubicBezTo>
                    <a:cubicBezTo>
                      <a:pt x="13676" y="63555"/>
                      <a:pt x="14081" y="63960"/>
                      <a:pt x="14891" y="63960"/>
                    </a:cubicBezTo>
                    <a:cubicBezTo>
                      <a:pt x="14891" y="64365"/>
                      <a:pt x="14891" y="64770"/>
                      <a:pt x="14891" y="64770"/>
                    </a:cubicBezTo>
                    <a:cubicBezTo>
                      <a:pt x="13676" y="67199"/>
                      <a:pt x="10033" y="67604"/>
                      <a:pt x="7604" y="66794"/>
                    </a:cubicBezTo>
                    <a:cubicBezTo>
                      <a:pt x="5175" y="65984"/>
                      <a:pt x="6390" y="65984"/>
                      <a:pt x="5580" y="65580"/>
                    </a:cubicBezTo>
                    <a:lnTo>
                      <a:pt x="5580" y="64365"/>
                    </a:lnTo>
                    <a:cubicBezTo>
                      <a:pt x="4366" y="64770"/>
                      <a:pt x="3556" y="65175"/>
                      <a:pt x="2746" y="65580"/>
                    </a:cubicBezTo>
                    <a:cubicBezTo>
                      <a:pt x="1937" y="65984"/>
                      <a:pt x="2746" y="65984"/>
                      <a:pt x="1937" y="66389"/>
                    </a:cubicBezTo>
                    <a:cubicBezTo>
                      <a:pt x="318" y="66794"/>
                      <a:pt x="-492" y="65580"/>
                      <a:pt x="318" y="64365"/>
                    </a:cubicBezTo>
                    <a:lnTo>
                      <a:pt x="3961" y="61936"/>
                    </a:lnTo>
                    <a:cubicBezTo>
                      <a:pt x="3151" y="60317"/>
                      <a:pt x="3961" y="59103"/>
                      <a:pt x="4770" y="57888"/>
                    </a:cubicBezTo>
                    <a:cubicBezTo>
                      <a:pt x="5580" y="56674"/>
                      <a:pt x="8009" y="55459"/>
                      <a:pt x="10033" y="55459"/>
                    </a:cubicBezTo>
                    <a:cubicBezTo>
                      <a:pt x="10033" y="54245"/>
                      <a:pt x="10033" y="52626"/>
                      <a:pt x="10033" y="51411"/>
                    </a:cubicBezTo>
                    <a:cubicBezTo>
                      <a:pt x="10033" y="50197"/>
                      <a:pt x="10033" y="49792"/>
                      <a:pt x="9628" y="49387"/>
                    </a:cubicBezTo>
                    <a:cubicBezTo>
                      <a:pt x="9223" y="48982"/>
                      <a:pt x="9628" y="48173"/>
                      <a:pt x="9628" y="47768"/>
                    </a:cubicBezTo>
                    <a:cubicBezTo>
                      <a:pt x="9628" y="47768"/>
                      <a:pt x="9223" y="47768"/>
                      <a:pt x="8819" y="47768"/>
                    </a:cubicBezTo>
                    <a:cubicBezTo>
                      <a:pt x="8009" y="47768"/>
                      <a:pt x="7604" y="47768"/>
                      <a:pt x="7604" y="46958"/>
                    </a:cubicBezTo>
                    <a:cubicBezTo>
                      <a:pt x="7604" y="46149"/>
                      <a:pt x="9223" y="45339"/>
                      <a:pt x="9628" y="45339"/>
                    </a:cubicBezTo>
                    <a:cubicBezTo>
                      <a:pt x="11247" y="43720"/>
                      <a:pt x="12867" y="41696"/>
                      <a:pt x="13676" y="39267"/>
                    </a:cubicBezTo>
                    <a:cubicBezTo>
                      <a:pt x="14486" y="36838"/>
                      <a:pt x="14891" y="36028"/>
                      <a:pt x="13676" y="35219"/>
                    </a:cubicBezTo>
                    <a:cubicBezTo>
                      <a:pt x="12462" y="34409"/>
                      <a:pt x="7604" y="34409"/>
                      <a:pt x="6795" y="32790"/>
                    </a:cubicBezTo>
                    <a:cubicBezTo>
                      <a:pt x="5985" y="31170"/>
                      <a:pt x="8819" y="31575"/>
                      <a:pt x="9628" y="31575"/>
                    </a:cubicBezTo>
                    <a:cubicBezTo>
                      <a:pt x="10438" y="31575"/>
                      <a:pt x="12057" y="30766"/>
                      <a:pt x="12057" y="30361"/>
                    </a:cubicBezTo>
                    <a:cubicBezTo>
                      <a:pt x="12057" y="29551"/>
                      <a:pt x="11247" y="28337"/>
                      <a:pt x="11247" y="27932"/>
                    </a:cubicBezTo>
                    <a:cubicBezTo>
                      <a:pt x="11247" y="27122"/>
                      <a:pt x="12462" y="25503"/>
                      <a:pt x="12867" y="24693"/>
                    </a:cubicBezTo>
                    <a:cubicBezTo>
                      <a:pt x="13271" y="23884"/>
                      <a:pt x="12867" y="23884"/>
                      <a:pt x="12867" y="23479"/>
                    </a:cubicBezTo>
                    <a:cubicBezTo>
                      <a:pt x="12867" y="23074"/>
                      <a:pt x="14081" y="22265"/>
                      <a:pt x="14486" y="21860"/>
                    </a:cubicBezTo>
                    <a:cubicBezTo>
                      <a:pt x="15700" y="21455"/>
                      <a:pt x="16915" y="21455"/>
                      <a:pt x="18534" y="20645"/>
                    </a:cubicBezTo>
                    <a:cubicBezTo>
                      <a:pt x="20558" y="19836"/>
                      <a:pt x="22987" y="17812"/>
                      <a:pt x="25011" y="17002"/>
                    </a:cubicBezTo>
                    <a:cubicBezTo>
                      <a:pt x="27035" y="16193"/>
                      <a:pt x="30679" y="15383"/>
                      <a:pt x="32703" y="13764"/>
                    </a:cubicBezTo>
                    <a:cubicBezTo>
                      <a:pt x="34727" y="12144"/>
                      <a:pt x="33917" y="12549"/>
                      <a:pt x="34322" y="12144"/>
                    </a:cubicBezTo>
                    <a:cubicBezTo>
                      <a:pt x="34322" y="11335"/>
                      <a:pt x="33512" y="10525"/>
                      <a:pt x="33107" y="10120"/>
                    </a:cubicBezTo>
                    <a:cubicBezTo>
                      <a:pt x="31893" y="8501"/>
                      <a:pt x="30679" y="6477"/>
                      <a:pt x="29869" y="4453"/>
                    </a:cubicBezTo>
                    <a:cubicBezTo>
                      <a:pt x="29059" y="2429"/>
                      <a:pt x="29869" y="3643"/>
                      <a:pt x="29869" y="3643"/>
                    </a:cubicBezTo>
                    <a:cubicBezTo>
                      <a:pt x="30274" y="2834"/>
                      <a:pt x="31083" y="3643"/>
                      <a:pt x="31488" y="3643"/>
                    </a:cubicBezTo>
                    <a:cubicBezTo>
                      <a:pt x="33107" y="3643"/>
                      <a:pt x="34727" y="4453"/>
                      <a:pt x="36346" y="4048"/>
                    </a:cubicBezTo>
                    <a:cubicBezTo>
                      <a:pt x="35941" y="2429"/>
                      <a:pt x="34322" y="1619"/>
                      <a:pt x="34727" y="0"/>
                    </a:cubicBezTo>
                    <a:cubicBezTo>
                      <a:pt x="35941" y="0"/>
                      <a:pt x="37560" y="0"/>
                      <a:pt x="38370" y="0"/>
                    </a:cubicBezTo>
                    <a:close/>
                    <a:moveTo>
                      <a:pt x="38370" y="13359"/>
                    </a:moveTo>
                    <a:cubicBezTo>
                      <a:pt x="37965" y="13359"/>
                      <a:pt x="37155" y="13359"/>
                      <a:pt x="36751" y="12954"/>
                    </a:cubicBezTo>
                    <a:cubicBezTo>
                      <a:pt x="35131" y="12144"/>
                      <a:pt x="32298" y="10525"/>
                      <a:pt x="30679" y="9715"/>
                    </a:cubicBezTo>
                    <a:cubicBezTo>
                      <a:pt x="29059" y="8906"/>
                      <a:pt x="29869" y="9715"/>
                      <a:pt x="29464" y="9715"/>
                    </a:cubicBezTo>
                    <a:cubicBezTo>
                      <a:pt x="29464" y="9715"/>
                      <a:pt x="29464" y="10525"/>
                      <a:pt x="29464" y="10525"/>
                    </a:cubicBezTo>
                    <a:cubicBezTo>
                      <a:pt x="29869" y="11335"/>
                      <a:pt x="31488" y="13764"/>
                      <a:pt x="32298" y="14168"/>
                    </a:cubicBezTo>
                    <a:cubicBezTo>
                      <a:pt x="33107" y="14573"/>
                      <a:pt x="33917" y="15383"/>
                      <a:pt x="33917" y="15383"/>
                    </a:cubicBezTo>
                    <a:cubicBezTo>
                      <a:pt x="33917" y="15383"/>
                      <a:pt x="35536" y="15788"/>
                      <a:pt x="35941" y="15383"/>
                    </a:cubicBezTo>
                    <a:cubicBezTo>
                      <a:pt x="37560" y="15383"/>
                      <a:pt x="39180" y="14978"/>
                      <a:pt x="40394" y="14573"/>
                    </a:cubicBezTo>
                    <a:cubicBezTo>
                      <a:pt x="41608" y="14168"/>
                      <a:pt x="42418" y="14573"/>
                      <a:pt x="43228" y="14573"/>
                    </a:cubicBezTo>
                    <a:cubicBezTo>
                      <a:pt x="43228" y="14573"/>
                      <a:pt x="41608" y="12144"/>
                      <a:pt x="41204" y="12144"/>
                    </a:cubicBezTo>
                    <a:cubicBezTo>
                      <a:pt x="40799" y="12144"/>
                      <a:pt x="38775" y="10930"/>
                      <a:pt x="38775" y="10930"/>
                    </a:cubicBezTo>
                    <a:cubicBezTo>
                      <a:pt x="38775" y="10930"/>
                      <a:pt x="36346" y="10930"/>
                      <a:pt x="36346" y="10930"/>
                    </a:cubicBezTo>
                    <a:cubicBezTo>
                      <a:pt x="36346" y="11740"/>
                      <a:pt x="37155" y="11740"/>
                      <a:pt x="37560" y="12549"/>
                    </a:cubicBezTo>
                    <a:cubicBezTo>
                      <a:pt x="37965" y="13359"/>
                      <a:pt x="37965" y="13359"/>
                      <a:pt x="38370" y="13764"/>
                    </a:cubicBezTo>
                    <a:close/>
                    <a:moveTo>
                      <a:pt x="56586" y="24693"/>
                    </a:moveTo>
                    <a:lnTo>
                      <a:pt x="63873" y="24693"/>
                    </a:lnTo>
                    <a:cubicBezTo>
                      <a:pt x="63873" y="24289"/>
                      <a:pt x="63873" y="24289"/>
                      <a:pt x="63873" y="23884"/>
                    </a:cubicBezTo>
                    <a:cubicBezTo>
                      <a:pt x="62659" y="22265"/>
                      <a:pt x="60635" y="22265"/>
                      <a:pt x="58610" y="22265"/>
                    </a:cubicBezTo>
                    <a:lnTo>
                      <a:pt x="55777" y="21455"/>
                    </a:lnTo>
                    <a:lnTo>
                      <a:pt x="57396" y="20645"/>
                    </a:lnTo>
                    <a:cubicBezTo>
                      <a:pt x="57801" y="20645"/>
                      <a:pt x="60230" y="20645"/>
                      <a:pt x="60230" y="20645"/>
                    </a:cubicBezTo>
                    <a:cubicBezTo>
                      <a:pt x="59015" y="19431"/>
                      <a:pt x="57396" y="19026"/>
                      <a:pt x="55777" y="19026"/>
                    </a:cubicBezTo>
                    <a:lnTo>
                      <a:pt x="55777" y="14573"/>
                    </a:lnTo>
                    <a:cubicBezTo>
                      <a:pt x="54967" y="14978"/>
                      <a:pt x="54562" y="16597"/>
                      <a:pt x="53753" y="17407"/>
                    </a:cubicBezTo>
                    <a:cubicBezTo>
                      <a:pt x="52943" y="18217"/>
                      <a:pt x="53348" y="17812"/>
                      <a:pt x="52943" y="18217"/>
                    </a:cubicBezTo>
                    <a:cubicBezTo>
                      <a:pt x="52538" y="18621"/>
                      <a:pt x="52538" y="18621"/>
                      <a:pt x="52134" y="19026"/>
                    </a:cubicBezTo>
                    <a:cubicBezTo>
                      <a:pt x="51324" y="20645"/>
                      <a:pt x="52538" y="22669"/>
                      <a:pt x="53753" y="23884"/>
                    </a:cubicBezTo>
                    <a:lnTo>
                      <a:pt x="56586" y="25098"/>
                    </a:lnTo>
                    <a:close/>
                    <a:moveTo>
                      <a:pt x="65897" y="31980"/>
                    </a:moveTo>
                    <a:cubicBezTo>
                      <a:pt x="65897" y="31170"/>
                      <a:pt x="65492" y="30766"/>
                      <a:pt x="65088" y="30361"/>
                    </a:cubicBezTo>
                    <a:cubicBezTo>
                      <a:pt x="63064" y="28742"/>
                      <a:pt x="60635" y="27932"/>
                      <a:pt x="57801" y="27932"/>
                    </a:cubicBezTo>
                    <a:cubicBezTo>
                      <a:pt x="54967" y="27932"/>
                      <a:pt x="57396" y="27932"/>
                      <a:pt x="56991" y="27932"/>
                    </a:cubicBezTo>
                    <a:cubicBezTo>
                      <a:pt x="56991" y="29146"/>
                      <a:pt x="57396" y="29956"/>
                      <a:pt x="57801" y="30766"/>
                    </a:cubicBezTo>
                    <a:cubicBezTo>
                      <a:pt x="58206" y="31980"/>
                      <a:pt x="59015" y="34409"/>
                      <a:pt x="59825" y="35623"/>
                    </a:cubicBezTo>
                    <a:cubicBezTo>
                      <a:pt x="60635" y="36838"/>
                      <a:pt x="63468" y="37648"/>
                      <a:pt x="65088" y="38052"/>
                    </a:cubicBezTo>
                    <a:cubicBezTo>
                      <a:pt x="66707" y="38457"/>
                      <a:pt x="65897" y="38052"/>
                      <a:pt x="65897" y="38052"/>
                    </a:cubicBezTo>
                    <a:cubicBezTo>
                      <a:pt x="65897" y="38052"/>
                      <a:pt x="67921" y="38457"/>
                      <a:pt x="67921" y="38457"/>
                    </a:cubicBezTo>
                    <a:cubicBezTo>
                      <a:pt x="67921" y="38457"/>
                      <a:pt x="67921" y="37648"/>
                      <a:pt x="67921" y="37243"/>
                    </a:cubicBezTo>
                    <a:cubicBezTo>
                      <a:pt x="66707" y="34409"/>
                      <a:pt x="63873" y="34004"/>
                      <a:pt x="61444" y="32385"/>
                    </a:cubicBezTo>
                    <a:cubicBezTo>
                      <a:pt x="59015" y="30766"/>
                      <a:pt x="61040" y="32385"/>
                      <a:pt x="60635" y="31980"/>
                    </a:cubicBezTo>
                    <a:cubicBezTo>
                      <a:pt x="60635" y="31575"/>
                      <a:pt x="62254" y="31575"/>
                      <a:pt x="62659" y="31575"/>
                    </a:cubicBezTo>
                    <a:cubicBezTo>
                      <a:pt x="63873" y="31575"/>
                      <a:pt x="64683" y="32385"/>
                      <a:pt x="65897" y="31980"/>
                    </a:cubicBezTo>
                    <a:close/>
                    <a:moveTo>
                      <a:pt x="59825" y="40076"/>
                    </a:moveTo>
                    <a:cubicBezTo>
                      <a:pt x="59825" y="40886"/>
                      <a:pt x="59825" y="43720"/>
                      <a:pt x="59825" y="44934"/>
                    </a:cubicBezTo>
                    <a:cubicBezTo>
                      <a:pt x="59825" y="46149"/>
                      <a:pt x="59825" y="45339"/>
                      <a:pt x="59825" y="45744"/>
                    </a:cubicBezTo>
                    <a:cubicBezTo>
                      <a:pt x="61040" y="49387"/>
                      <a:pt x="62659" y="50197"/>
                      <a:pt x="65492" y="52626"/>
                    </a:cubicBezTo>
                    <a:cubicBezTo>
                      <a:pt x="68326" y="55054"/>
                      <a:pt x="66707" y="54245"/>
                      <a:pt x="67921" y="54245"/>
                    </a:cubicBezTo>
                    <a:cubicBezTo>
                      <a:pt x="67921" y="53435"/>
                      <a:pt x="67921" y="53030"/>
                      <a:pt x="67921" y="52221"/>
                    </a:cubicBezTo>
                    <a:cubicBezTo>
                      <a:pt x="67921" y="50197"/>
                      <a:pt x="65088" y="48173"/>
                      <a:pt x="63873" y="46553"/>
                    </a:cubicBezTo>
                    <a:cubicBezTo>
                      <a:pt x="62659" y="44934"/>
                      <a:pt x="63064" y="45744"/>
                      <a:pt x="63064" y="45744"/>
                    </a:cubicBezTo>
                    <a:cubicBezTo>
                      <a:pt x="63064" y="45744"/>
                      <a:pt x="62659" y="45744"/>
                      <a:pt x="62254" y="45744"/>
                    </a:cubicBezTo>
                    <a:cubicBezTo>
                      <a:pt x="62254" y="45744"/>
                      <a:pt x="61444" y="44529"/>
                      <a:pt x="61849" y="44125"/>
                    </a:cubicBezTo>
                    <a:cubicBezTo>
                      <a:pt x="61849" y="44125"/>
                      <a:pt x="63873" y="44934"/>
                      <a:pt x="64278" y="45339"/>
                    </a:cubicBezTo>
                    <a:cubicBezTo>
                      <a:pt x="65088" y="46149"/>
                      <a:pt x="66302" y="46958"/>
                      <a:pt x="67112" y="47363"/>
                    </a:cubicBezTo>
                    <a:cubicBezTo>
                      <a:pt x="67921" y="47768"/>
                      <a:pt x="67921" y="47363"/>
                      <a:pt x="68326" y="47363"/>
                    </a:cubicBezTo>
                    <a:lnTo>
                      <a:pt x="67112" y="44125"/>
                    </a:lnTo>
                    <a:cubicBezTo>
                      <a:pt x="66302" y="44125"/>
                      <a:pt x="66302" y="43315"/>
                      <a:pt x="65897" y="42910"/>
                    </a:cubicBezTo>
                    <a:cubicBezTo>
                      <a:pt x="65088" y="42100"/>
                      <a:pt x="63873" y="41696"/>
                      <a:pt x="63064" y="40886"/>
                    </a:cubicBezTo>
                    <a:cubicBezTo>
                      <a:pt x="62254" y="40076"/>
                      <a:pt x="60230" y="38862"/>
                      <a:pt x="59825" y="40076"/>
                    </a:cubicBezTo>
                    <a:close/>
                    <a:moveTo>
                      <a:pt x="18534" y="61531"/>
                    </a:moveTo>
                    <a:cubicBezTo>
                      <a:pt x="17320" y="61531"/>
                      <a:pt x="16510" y="62341"/>
                      <a:pt x="16510" y="63555"/>
                    </a:cubicBezTo>
                    <a:cubicBezTo>
                      <a:pt x="16510" y="63555"/>
                      <a:pt x="16510" y="64365"/>
                      <a:pt x="16915" y="64770"/>
                    </a:cubicBezTo>
                    <a:cubicBezTo>
                      <a:pt x="17320" y="65580"/>
                      <a:pt x="20153" y="66389"/>
                      <a:pt x="20963" y="66389"/>
                    </a:cubicBezTo>
                    <a:cubicBezTo>
                      <a:pt x="21773" y="66389"/>
                      <a:pt x="23797" y="65984"/>
                      <a:pt x="23797" y="64770"/>
                    </a:cubicBezTo>
                    <a:cubicBezTo>
                      <a:pt x="23797" y="63555"/>
                      <a:pt x="23797" y="63555"/>
                      <a:pt x="23392" y="63555"/>
                    </a:cubicBezTo>
                    <a:cubicBezTo>
                      <a:pt x="22987" y="63555"/>
                      <a:pt x="21773" y="62746"/>
                      <a:pt x="21368" y="62341"/>
                    </a:cubicBezTo>
                    <a:cubicBezTo>
                      <a:pt x="20963" y="62341"/>
                      <a:pt x="19344" y="61531"/>
                      <a:pt x="18534" y="61531"/>
                    </a:cubicBezTo>
                    <a:close/>
                    <a:moveTo>
                      <a:pt x="12057" y="64365"/>
                    </a:moveTo>
                    <a:cubicBezTo>
                      <a:pt x="12057" y="64365"/>
                      <a:pt x="13271" y="63960"/>
                      <a:pt x="13271" y="63151"/>
                    </a:cubicBezTo>
                    <a:cubicBezTo>
                      <a:pt x="13271" y="63151"/>
                      <a:pt x="10843" y="61531"/>
                      <a:pt x="10843" y="61531"/>
                    </a:cubicBezTo>
                    <a:cubicBezTo>
                      <a:pt x="10033" y="61531"/>
                      <a:pt x="10033" y="61531"/>
                      <a:pt x="9628" y="61936"/>
                    </a:cubicBezTo>
                    <a:cubicBezTo>
                      <a:pt x="9223" y="62341"/>
                      <a:pt x="8414" y="63960"/>
                      <a:pt x="9628" y="64365"/>
                    </a:cubicBezTo>
                    <a:cubicBezTo>
                      <a:pt x="9628" y="65175"/>
                      <a:pt x="9628" y="64365"/>
                      <a:pt x="10438" y="64770"/>
                    </a:cubicBezTo>
                    <a:cubicBezTo>
                      <a:pt x="11247" y="65175"/>
                      <a:pt x="10843" y="65175"/>
                      <a:pt x="11247" y="65175"/>
                    </a:cubicBezTo>
                    <a:cubicBezTo>
                      <a:pt x="11652" y="65175"/>
                      <a:pt x="12462" y="64770"/>
                      <a:pt x="12462" y="64770"/>
                    </a:cubicBezTo>
                    <a:cubicBezTo>
                      <a:pt x="12462" y="64770"/>
                      <a:pt x="12462" y="64770"/>
                      <a:pt x="12462" y="64365"/>
                    </a:cubicBezTo>
                    <a:close/>
                    <a:moveTo>
                      <a:pt x="27845" y="65175"/>
                    </a:moveTo>
                    <a:cubicBezTo>
                      <a:pt x="27845" y="65175"/>
                      <a:pt x="29464" y="68008"/>
                      <a:pt x="30274" y="68008"/>
                    </a:cubicBezTo>
                    <a:cubicBezTo>
                      <a:pt x="31083" y="68008"/>
                      <a:pt x="32703" y="68008"/>
                      <a:pt x="33512" y="68008"/>
                    </a:cubicBezTo>
                    <a:cubicBezTo>
                      <a:pt x="34322" y="68008"/>
                      <a:pt x="33917" y="68008"/>
                      <a:pt x="34322" y="68008"/>
                    </a:cubicBezTo>
                    <a:lnTo>
                      <a:pt x="32298" y="65175"/>
                    </a:lnTo>
                    <a:lnTo>
                      <a:pt x="27845" y="65175"/>
                    </a:lnTo>
                    <a:close/>
                    <a:moveTo>
                      <a:pt x="3556" y="65984"/>
                    </a:moveTo>
                    <a:lnTo>
                      <a:pt x="2746" y="65984"/>
                    </a:lnTo>
                    <a:cubicBezTo>
                      <a:pt x="2746" y="65984"/>
                      <a:pt x="3556" y="65984"/>
                      <a:pt x="3556" y="65984"/>
                    </a:cubicBezTo>
                    <a:lnTo>
                      <a:pt x="3556" y="65984"/>
                    </a:lnTo>
                    <a:close/>
                    <a:moveTo>
                      <a:pt x="44037" y="74081"/>
                    </a:moveTo>
                    <a:cubicBezTo>
                      <a:pt x="45252" y="71652"/>
                      <a:pt x="42823" y="69628"/>
                      <a:pt x="40799" y="69628"/>
                    </a:cubicBezTo>
                    <a:cubicBezTo>
                      <a:pt x="38775" y="69628"/>
                      <a:pt x="37560" y="70437"/>
                      <a:pt x="37965" y="72461"/>
                    </a:cubicBezTo>
                    <a:cubicBezTo>
                      <a:pt x="38370" y="74485"/>
                      <a:pt x="40799" y="74485"/>
                      <a:pt x="41204" y="74485"/>
                    </a:cubicBezTo>
                    <a:cubicBezTo>
                      <a:pt x="42013" y="74485"/>
                      <a:pt x="43228" y="74485"/>
                      <a:pt x="44037" y="74485"/>
                    </a:cubicBezTo>
                    <a:close/>
                    <a:moveTo>
                      <a:pt x="50514" y="75700"/>
                    </a:moveTo>
                    <a:lnTo>
                      <a:pt x="47276" y="75700"/>
                    </a:lnTo>
                    <a:cubicBezTo>
                      <a:pt x="46871" y="75295"/>
                      <a:pt x="46871" y="77724"/>
                      <a:pt x="47276" y="78129"/>
                    </a:cubicBezTo>
                    <a:cubicBezTo>
                      <a:pt x="47276" y="78534"/>
                      <a:pt x="49705" y="78938"/>
                      <a:pt x="50110" y="78938"/>
                    </a:cubicBezTo>
                    <a:cubicBezTo>
                      <a:pt x="50919" y="78938"/>
                      <a:pt x="50919" y="76510"/>
                      <a:pt x="50919" y="761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099904BC-0E4C-7CCD-2A1B-89F3637EDEAF}"/>
                  </a:ext>
                </a:extLst>
              </p:cNvPr>
              <p:cNvSpPr/>
              <p:nvPr/>
            </p:nvSpPr>
            <p:spPr>
              <a:xfrm>
                <a:off x="9202824" y="5733302"/>
                <a:ext cx="60355" cy="167954"/>
              </a:xfrm>
              <a:custGeom>
                <a:avLst/>
                <a:gdLst>
                  <a:gd name="connsiteX0" fmla="*/ 38862 w 60355"/>
                  <a:gd name="connsiteY0" fmla="*/ 68191 h 167954"/>
                  <a:gd name="connsiteX1" fmla="*/ 36028 w 60355"/>
                  <a:gd name="connsiteY1" fmla="*/ 69405 h 167954"/>
                  <a:gd name="connsiteX2" fmla="*/ 36028 w 60355"/>
                  <a:gd name="connsiteY2" fmla="*/ 69810 h 167954"/>
                  <a:gd name="connsiteX3" fmla="*/ 35219 w 60355"/>
                  <a:gd name="connsiteY3" fmla="*/ 69810 h 167954"/>
                  <a:gd name="connsiteX4" fmla="*/ 32385 w 60355"/>
                  <a:gd name="connsiteY4" fmla="*/ 75882 h 167954"/>
                  <a:gd name="connsiteX5" fmla="*/ 33195 w 60355"/>
                  <a:gd name="connsiteY5" fmla="*/ 77502 h 167954"/>
                  <a:gd name="connsiteX6" fmla="*/ 34004 w 60355"/>
                  <a:gd name="connsiteY6" fmla="*/ 77502 h 167954"/>
                  <a:gd name="connsiteX7" fmla="*/ 35219 w 60355"/>
                  <a:gd name="connsiteY7" fmla="*/ 75073 h 167954"/>
                  <a:gd name="connsiteX8" fmla="*/ 40481 w 60355"/>
                  <a:gd name="connsiteY8" fmla="*/ 71834 h 167954"/>
                  <a:gd name="connsiteX9" fmla="*/ 53435 w 60355"/>
                  <a:gd name="connsiteY9" fmla="*/ 78716 h 167954"/>
                  <a:gd name="connsiteX10" fmla="*/ 54650 w 60355"/>
                  <a:gd name="connsiteY10" fmla="*/ 82764 h 167954"/>
                  <a:gd name="connsiteX11" fmla="*/ 53840 w 60355"/>
                  <a:gd name="connsiteY11" fmla="*/ 88432 h 167954"/>
                  <a:gd name="connsiteX12" fmla="*/ 33599 w 60355"/>
                  <a:gd name="connsiteY12" fmla="*/ 92884 h 167954"/>
                  <a:gd name="connsiteX13" fmla="*/ 20241 w 60355"/>
                  <a:gd name="connsiteY13" fmla="*/ 78716 h 167954"/>
                  <a:gd name="connsiteX14" fmla="*/ 19026 w 60355"/>
                  <a:gd name="connsiteY14" fmla="*/ 74668 h 167954"/>
                  <a:gd name="connsiteX15" fmla="*/ 21050 w 60355"/>
                  <a:gd name="connsiteY15" fmla="*/ 75882 h 167954"/>
                  <a:gd name="connsiteX16" fmla="*/ 23074 w 60355"/>
                  <a:gd name="connsiteY16" fmla="*/ 78716 h 167954"/>
                  <a:gd name="connsiteX17" fmla="*/ 36028 w 60355"/>
                  <a:gd name="connsiteY17" fmla="*/ 91265 h 167954"/>
                  <a:gd name="connsiteX18" fmla="*/ 48578 w 60355"/>
                  <a:gd name="connsiteY18" fmla="*/ 91265 h 167954"/>
                  <a:gd name="connsiteX19" fmla="*/ 51816 w 60355"/>
                  <a:gd name="connsiteY19" fmla="*/ 80740 h 167954"/>
                  <a:gd name="connsiteX20" fmla="*/ 38862 w 60355"/>
                  <a:gd name="connsiteY20" fmla="*/ 73858 h 167954"/>
                  <a:gd name="connsiteX21" fmla="*/ 34814 w 60355"/>
                  <a:gd name="connsiteY21" fmla="*/ 81550 h 167954"/>
                  <a:gd name="connsiteX22" fmla="*/ 32790 w 60355"/>
                  <a:gd name="connsiteY22" fmla="*/ 80335 h 167954"/>
                  <a:gd name="connsiteX23" fmla="*/ 30766 w 60355"/>
                  <a:gd name="connsiteY23" fmla="*/ 77502 h 167954"/>
                  <a:gd name="connsiteX24" fmla="*/ 30361 w 60355"/>
                  <a:gd name="connsiteY24" fmla="*/ 74263 h 167954"/>
                  <a:gd name="connsiteX25" fmla="*/ 30361 w 60355"/>
                  <a:gd name="connsiteY25" fmla="*/ 71834 h 167954"/>
                  <a:gd name="connsiteX26" fmla="*/ 31980 w 60355"/>
                  <a:gd name="connsiteY26" fmla="*/ 68596 h 167954"/>
                  <a:gd name="connsiteX27" fmla="*/ 29551 w 60355"/>
                  <a:gd name="connsiteY27" fmla="*/ 68596 h 167954"/>
                  <a:gd name="connsiteX28" fmla="*/ 24694 w 60355"/>
                  <a:gd name="connsiteY28" fmla="*/ 65357 h 167954"/>
                  <a:gd name="connsiteX29" fmla="*/ 19431 w 60355"/>
                  <a:gd name="connsiteY29" fmla="*/ 59285 h 167954"/>
                  <a:gd name="connsiteX30" fmla="*/ 19026 w 60355"/>
                  <a:gd name="connsiteY30" fmla="*/ 57666 h 167954"/>
                  <a:gd name="connsiteX31" fmla="*/ 21860 w 60355"/>
                  <a:gd name="connsiteY31" fmla="*/ 58475 h 167954"/>
                  <a:gd name="connsiteX32" fmla="*/ 30361 w 60355"/>
                  <a:gd name="connsiteY32" fmla="*/ 59285 h 167954"/>
                  <a:gd name="connsiteX33" fmla="*/ 32385 w 60355"/>
                  <a:gd name="connsiteY33" fmla="*/ 59285 h 167954"/>
                  <a:gd name="connsiteX34" fmla="*/ 32385 w 60355"/>
                  <a:gd name="connsiteY34" fmla="*/ 58475 h 167954"/>
                  <a:gd name="connsiteX35" fmla="*/ 30361 w 60355"/>
                  <a:gd name="connsiteY35" fmla="*/ 56047 h 167954"/>
                  <a:gd name="connsiteX36" fmla="*/ 22265 w 60355"/>
                  <a:gd name="connsiteY36" fmla="*/ 47141 h 167954"/>
                  <a:gd name="connsiteX37" fmla="*/ 20241 w 60355"/>
                  <a:gd name="connsiteY37" fmla="*/ 44712 h 167954"/>
                  <a:gd name="connsiteX38" fmla="*/ 16193 w 60355"/>
                  <a:gd name="connsiteY38" fmla="*/ 23257 h 167954"/>
                  <a:gd name="connsiteX39" fmla="*/ 22670 w 60355"/>
                  <a:gd name="connsiteY39" fmla="*/ 16375 h 167954"/>
                  <a:gd name="connsiteX40" fmla="*/ 25503 w 60355"/>
                  <a:gd name="connsiteY40" fmla="*/ 12327 h 167954"/>
                  <a:gd name="connsiteX41" fmla="*/ 26718 w 60355"/>
                  <a:gd name="connsiteY41" fmla="*/ 6255 h 167954"/>
                  <a:gd name="connsiteX42" fmla="*/ 27932 w 60355"/>
                  <a:gd name="connsiteY42" fmla="*/ 6255 h 167954"/>
                  <a:gd name="connsiteX43" fmla="*/ 31171 w 60355"/>
                  <a:gd name="connsiteY43" fmla="*/ 11922 h 167954"/>
                  <a:gd name="connsiteX44" fmla="*/ 32385 w 60355"/>
                  <a:gd name="connsiteY44" fmla="*/ 11922 h 167954"/>
                  <a:gd name="connsiteX45" fmla="*/ 38052 w 60355"/>
                  <a:gd name="connsiteY45" fmla="*/ 10303 h 167954"/>
                  <a:gd name="connsiteX46" fmla="*/ 53840 w 60355"/>
                  <a:gd name="connsiteY46" fmla="*/ 2611 h 167954"/>
                  <a:gd name="connsiteX47" fmla="*/ 54245 w 60355"/>
                  <a:gd name="connsiteY47" fmla="*/ 2611 h 167954"/>
                  <a:gd name="connsiteX48" fmla="*/ 54245 w 60355"/>
                  <a:gd name="connsiteY48" fmla="*/ 3421 h 167954"/>
                  <a:gd name="connsiteX49" fmla="*/ 52221 w 60355"/>
                  <a:gd name="connsiteY49" fmla="*/ 12327 h 167954"/>
                  <a:gd name="connsiteX50" fmla="*/ 52221 w 60355"/>
                  <a:gd name="connsiteY50" fmla="*/ 14351 h 167954"/>
                  <a:gd name="connsiteX51" fmla="*/ 51411 w 60355"/>
                  <a:gd name="connsiteY51" fmla="*/ 16375 h 167954"/>
                  <a:gd name="connsiteX52" fmla="*/ 51007 w 60355"/>
                  <a:gd name="connsiteY52" fmla="*/ 17589 h 167954"/>
                  <a:gd name="connsiteX53" fmla="*/ 48173 w 60355"/>
                  <a:gd name="connsiteY53" fmla="*/ 20423 h 167954"/>
                  <a:gd name="connsiteX54" fmla="*/ 41291 w 60355"/>
                  <a:gd name="connsiteY54" fmla="*/ 24471 h 167954"/>
                  <a:gd name="connsiteX55" fmla="*/ 41291 w 60355"/>
                  <a:gd name="connsiteY55" fmla="*/ 26090 h 167954"/>
                  <a:gd name="connsiteX56" fmla="*/ 37648 w 60355"/>
                  <a:gd name="connsiteY56" fmla="*/ 35401 h 167954"/>
                  <a:gd name="connsiteX57" fmla="*/ 34409 w 60355"/>
                  <a:gd name="connsiteY57" fmla="*/ 37020 h 167954"/>
                  <a:gd name="connsiteX58" fmla="*/ 34814 w 60355"/>
                  <a:gd name="connsiteY58" fmla="*/ 33782 h 167954"/>
                  <a:gd name="connsiteX59" fmla="*/ 34004 w 60355"/>
                  <a:gd name="connsiteY59" fmla="*/ 28519 h 167954"/>
                  <a:gd name="connsiteX60" fmla="*/ 31980 w 60355"/>
                  <a:gd name="connsiteY60" fmla="*/ 26495 h 167954"/>
                  <a:gd name="connsiteX61" fmla="*/ 30361 w 60355"/>
                  <a:gd name="connsiteY61" fmla="*/ 25686 h 167954"/>
                  <a:gd name="connsiteX62" fmla="*/ 28742 w 60355"/>
                  <a:gd name="connsiteY62" fmla="*/ 25686 h 167954"/>
                  <a:gd name="connsiteX63" fmla="*/ 27932 w 60355"/>
                  <a:gd name="connsiteY63" fmla="*/ 25686 h 167954"/>
                  <a:gd name="connsiteX64" fmla="*/ 24289 w 60355"/>
                  <a:gd name="connsiteY64" fmla="*/ 27305 h 167954"/>
                  <a:gd name="connsiteX65" fmla="*/ 23074 w 60355"/>
                  <a:gd name="connsiteY65" fmla="*/ 28924 h 167954"/>
                  <a:gd name="connsiteX66" fmla="*/ 23074 w 60355"/>
                  <a:gd name="connsiteY66" fmla="*/ 29734 h 167954"/>
                  <a:gd name="connsiteX67" fmla="*/ 22670 w 60355"/>
                  <a:gd name="connsiteY67" fmla="*/ 33782 h 167954"/>
                  <a:gd name="connsiteX68" fmla="*/ 27527 w 60355"/>
                  <a:gd name="connsiteY68" fmla="*/ 42283 h 167954"/>
                  <a:gd name="connsiteX69" fmla="*/ 37243 w 60355"/>
                  <a:gd name="connsiteY69" fmla="*/ 53618 h 167954"/>
                  <a:gd name="connsiteX70" fmla="*/ 42101 w 60355"/>
                  <a:gd name="connsiteY70" fmla="*/ 58071 h 167954"/>
                  <a:gd name="connsiteX71" fmla="*/ 44125 w 60355"/>
                  <a:gd name="connsiteY71" fmla="*/ 59285 h 167954"/>
                  <a:gd name="connsiteX72" fmla="*/ 44125 w 60355"/>
                  <a:gd name="connsiteY72" fmla="*/ 59285 h 167954"/>
                  <a:gd name="connsiteX73" fmla="*/ 45339 w 60355"/>
                  <a:gd name="connsiteY73" fmla="*/ 56856 h 167954"/>
                  <a:gd name="connsiteX74" fmla="*/ 47363 w 60355"/>
                  <a:gd name="connsiteY74" fmla="*/ 55237 h 167954"/>
                  <a:gd name="connsiteX75" fmla="*/ 50197 w 60355"/>
                  <a:gd name="connsiteY75" fmla="*/ 53213 h 167954"/>
                  <a:gd name="connsiteX76" fmla="*/ 51007 w 60355"/>
                  <a:gd name="connsiteY76" fmla="*/ 53213 h 167954"/>
                  <a:gd name="connsiteX77" fmla="*/ 51007 w 60355"/>
                  <a:gd name="connsiteY77" fmla="*/ 54022 h 167954"/>
                  <a:gd name="connsiteX78" fmla="*/ 49792 w 60355"/>
                  <a:gd name="connsiteY78" fmla="*/ 62523 h 167954"/>
                  <a:gd name="connsiteX79" fmla="*/ 58698 w 60355"/>
                  <a:gd name="connsiteY79" fmla="*/ 77906 h 167954"/>
                  <a:gd name="connsiteX80" fmla="*/ 57079 w 60355"/>
                  <a:gd name="connsiteY80" fmla="*/ 94908 h 167954"/>
                  <a:gd name="connsiteX81" fmla="*/ 47363 w 60355"/>
                  <a:gd name="connsiteY81" fmla="*/ 100981 h 167954"/>
                  <a:gd name="connsiteX82" fmla="*/ 45744 w 60355"/>
                  <a:gd name="connsiteY82" fmla="*/ 101790 h 167954"/>
                  <a:gd name="connsiteX83" fmla="*/ 45744 w 60355"/>
                  <a:gd name="connsiteY83" fmla="*/ 103410 h 167954"/>
                  <a:gd name="connsiteX84" fmla="*/ 45744 w 60355"/>
                  <a:gd name="connsiteY84" fmla="*/ 105029 h 167954"/>
                  <a:gd name="connsiteX85" fmla="*/ 42910 w 60355"/>
                  <a:gd name="connsiteY85" fmla="*/ 110291 h 167954"/>
                  <a:gd name="connsiteX86" fmla="*/ 41696 w 60355"/>
                  <a:gd name="connsiteY86" fmla="*/ 111101 h 167954"/>
                  <a:gd name="connsiteX87" fmla="*/ 41696 w 60355"/>
                  <a:gd name="connsiteY87" fmla="*/ 106648 h 167954"/>
                  <a:gd name="connsiteX88" fmla="*/ 40077 w 60355"/>
                  <a:gd name="connsiteY88" fmla="*/ 103005 h 167954"/>
                  <a:gd name="connsiteX89" fmla="*/ 39267 w 60355"/>
                  <a:gd name="connsiteY89" fmla="*/ 103005 h 167954"/>
                  <a:gd name="connsiteX90" fmla="*/ 38862 w 60355"/>
                  <a:gd name="connsiteY90" fmla="*/ 102195 h 167954"/>
                  <a:gd name="connsiteX91" fmla="*/ 37648 w 60355"/>
                  <a:gd name="connsiteY91" fmla="*/ 101386 h 167954"/>
                  <a:gd name="connsiteX92" fmla="*/ 27527 w 60355"/>
                  <a:gd name="connsiteY92" fmla="*/ 96528 h 167954"/>
                  <a:gd name="connsiteX93" fmla="*/ 23884 w 60355"/>
                  <a:gd name="connsiteY93" fmla="*/ 94099 h 167954"/>
                  <a:gd name="connsiteX94" fmla="*/ 21860 w 60355"/>
                  <a:gd name="connsiteY94" fmla="*/ 92075 h 167954"/>
                  <a:gd name="connsiteX95" fmla="*/ 21455 w 60355"/>
                  <a:gd name="connsiteY95" fmla="*/ 92075 h 167954"/>
                  <a:gd name="connsiteX96" fmla="*/ 20646 w 60355"/>
                  <a:gd name="connsiteY96" fmla="*/ 93694 h 167954"/>
                  <a:gd name="connsiteX97" fmla="*/ 23479 w 60355"/>
                  <a:gd name="connsiteY97" fmla="*/ 113125 h 167954"/>
                  <a:gd name="connsiteX98" fmla="*/ 28337 w 60355"/>
                  <a:gd name="connsiteY98" fmla="*/ 115959 h 167954"/>
                  <a:gd name="connsiteX99" fmla="*/ 29551 w 60355"/>
                  <a:gd name="connsiteY99" fmla="*/ 120817 h 167954"/>
                  <a:gd name="connsiteX100" fmla="*/ 26313 w 60355"/>
                  <a:gd name="connsiteY100" fmla="*/ 129722 h 167954"/>
                  <a:gd name="connsiteX101" fmla="*/ 25098 w 60355"/>
                  <a:gd name="connsiteY101" fmla="*/ 136199 h 167954"/>
                  <a:gd name="connsiteX102" fmla="*/ 25098 w 60355"/>
                  <a:gd name="connsiteY102" fmla="*/ 137009 h 167954"/>
                  <a:gd name="connsiteX103" fmla="*/ 25098 w 60355"/>
                  <a:gd name="connsiteY103" fmla="*/ 137819 h 167954"/>
                  <a:gd name="connsiteX104" fmla="*/ 25503 w 60355"/>
                  <a:gd name="connsiteY104" fmla="*/ 139843 h 167954"/>
                  <a:gd name="connsiteX105" fmla="*/ 27122 w 60355"/>
                  <a:gd name="connsiteY105" fmla="*/ 141867 h 167954"/>
                  <a:gd name="connsiteX106" fmla="*/ 28337 w 60355"/>
                  <a:gd name="connsiteY106" fmla="*/ 154821 h 167954"/>
                  <a:gd name="connsiteX107" fmla="*/ 26718 w 60355"/>
                  <a:gd name="connsiteY107" fmla="*/ 158464 h 167954"/>
                  <a:gd name="connsiteX108" fmla="*/ 25908 w 60355"/>
                  <a:gd name="connsiteY108" fmla="*/ 158464 h 167954"/>
                  <a:gd name="connsiteX109" fmla="*/ 25908 w 60355"/>
                  <a:gd name="connsiteY109" fmla="*/ 155630 h 167954"/>
                  <a:gd name="connsiteX110" fmla="*/ 23884 w 60355"/>
                  <a:gd name="connsiteY110" fmla="*/ 152392 h 167954"/>
                  <a:gd name="connsiteX111" fmla="*/ 22670 w 60355"/>
                  <a:gd name="connsiteY111" fmla="*/ 151177 h 167954"/>
                  <a:gd name="connsiteX112" fmla="*/ 21860 w 60355"/>
                  <a:gd name="connsiteY112" fmla="*/ 151987 h 167954"/>
                  <a:gd name="connsiteX113" fmla="*/ 16193 w 60355"/>
                  <a:gd name="connsiteY113" fmla="*/ 155226 h 167954"/>
                  <a:gd name="connsiteX114" fmla="*/ 16193 w 60355"/>
                  <a:gd name="connsiteY114" fmla="*/ 158869 h 167954"/>
                  <a:gd name="connsiteX115" fmla="*/ 15383 w 60355"/>
                  <a:gd name="connsiteY115" fmla="*/ 163322 h 167954"/>
                  <a:gd name="connsiteX116" fmla="*/ 11335 w 60355"/>
                  <a:gd name="connsiteY116" fmla="*/ 166156 h 167954"/>
                  <a:gd name="connsiteX117" fmla="*/ 6882 w 60355"/>
                  <a:gd name="connsiteY117" fmla="*/ 167775 h 167954"/>
                  <a:gd name="connsiteX118" fmla="*/ 3238 w 60355"/>
                  <a:gd name="connsiteY118" fmla="*/ 167775 h 167954"/>
                  <a:gd name="connsiteX119" fmla="*/ 1619 w 60355"/>
                  <a:gd name="connsiteY119" fmla="*/ 167775 h 167954"/>
                  <a:gd name="connsiteX120" fmla="*/ 0 w 60355"/>
                  <a:gd name="connsiteY120" fmla="*/ 167775 h 167954"/>
                  <a:gd name="connsiteX121" fmla="*/ 3238 w 60355"/>
                  <a:gd name="connsiteY121" fmla="*/ 162107 h 167954"/>
                  <a:gd name="connsiteX122" fmla="*/ 4858 w 60355"/>
                  <a:gd name="connsiteY122" fmla="*/ 160488 h 167954"/>
                  <a:gd name="connsiteX123" fmla="*/ 8096 w 60355"/>
                  <a:gd name="connsiteY123" fmla="*/ 160488 h 167954"/>
                  <a:gd name="connsiteX124" fmla="*/ 10120 w 60355"/>
                  <a:gd name="connsiteY124" fmla="*/ 160488 h 167954"/>
                  <a:gd name="connsiteX125" fmla="*/ 14168 w 60355"/>
                  <a:gd name="connsiteY125" fmla="*/ 160488 h 167954"/>
                  <a:gd name="connsiteX126" fmla="*/ 13359 w 60355"/>
                  <a:gd name="connsiteY126" fmla="*/ 158464 h 167954"/>
                  <a:gd name="connsiteX127" fmla="*/ 15383 w 60355"/>
                  <a:gd name="connsiteY127" fmla="*/ 153202 h 167954"/>
                  <a:gd name="connsiteX128" fmla="*/ 15383 w 60355"/>
                  <a:gd name="connsiteY128" fmla="*/ 151582 h 167954"/>
                  <a:gd name="connsiteX129" fmla="*/ 16597 w 60355"/>
                  <a:gd name="connsiteY129" fmla="*/ 152392 h 167954"/>
                  <a:gd name="connsiteX130" fmla="*/ 21860 w 60355"/>
                  <a:gd name="connsiteY130" fmla="*/ 149963 h 167954"/>
                  <a:gd name="connsiteX131" fmla="*/ 22670 w 60355"/>
                  <a:gd name="connsiteY131" fmla="*/ 147939 h 167954"/>
                  <a:gd name="connsiteX132" fmla="*/ 22670 w 60355"/>
                  <a:gd name="connsiteY132" fmla="*/ 145915 h 167954"/>
                  <a:gd name="connsiteX133" fmla="*/ 21860 w 60355"/>
                  <a:gd name="connsiteY133" fmla="*/ 143891 h 167954"/>
                  <a:gd name="connsiteX134" fmla="*/ 22670 w 60355"/>
                  <a:gd name="connsiteY134" fmla="*/ 142676 h 167954"/>
                  <a:gd name="connsiteX135" fmla="*/ 22670 w 60355"/>
                  <a:gd name="connsiteY135" fmla="*/ 141057 h 167954"/>
                  <a:gd name="connsiteX136" fmla="*/ 25503 w 60355"/>
                  <a:gd name="connsiteY136" fmla="*/ 129317 h 167954"/>
                  <a:gd name="connsiteX137" fmla="*/ 26313 w 60355"/>
                  <a:gd name="connsiteY137" fmla="*/ 124460 h 167954"/>
                  <a:gd name="connsiteX138" fmla="*/ 25503 w 60355"/>
                  <a:gd name="connsiteY138" fmla="*/ 125674 h 167954"/>
                  <a:gd name="connsiteX139" fmla="*/ 22670 w 60355"/>
                  <a:gd name="connsiteY139" fmla="*/ 136199 h 167954"/>
                  <a:gd name="connsiteX140" fmla="*/ 22265 w 60355"/>
                  <a:gd name="connsiteY140" fmla="*/ 137009 h 167954"/>
                  <a:gd name="connsiteX141" fmla="*/ 22265 w 60355"/>
                  <a:gd name="connsiteY141" fmla="*/ 134175 h 167954"/>
                  <a:gd name="connsiteX142" fmla="*/ 23884 w 60355"/>
                  <a:gd name="connsiteY142" fmla="*/ 125269 h 167954"/>
                  <a:gd name="connsiteX143" fmla="*/ 24694 w 60355"/>
                  <a:gd name="connsiteY143" fmla="*/ 123245 h 167954"/>
                  <a:gd name="connsiteX144" fmla="*/ 26718 w 60355"/>
                  <a:gd name="connsiteY144" fmla="*/ 122436 h 167954"/>
                  <a:gd name="connsiteX145" fmla="*/ 28337 w 60355"/>
                  <a:gd name="connsiteY145" fmla="*/ 117983 h 167954"/>
                  <a:gd name="connsiteX146" fmla="*/ 24289 w 60355"/>
                  <a:gd name="connsiteY146" fmla="*/ 115959 h 167954"/>
                  <a:gd name="connsiteX147" fmla="*/ 24289 w 60355"/>
                  <a:gd name="connsiteY147" fmla="*/ 115149 h 167954"/>
                  <a:gd name="connsiteX148" fmla="*/ 23479 w 60355"/>
                  <a:gd name="connsiteY148" fmla="*/ 115149 h 167954"/>
                  <a:gd name="connsiteX149" fmla="*/ 19026 w 60355"/>
                  <a:gd name="connsiteY149" fmla="*/ 107862 h 167954"/>
                  <a:gd name="connsiteX150" fmla="*/ 17812 w 60355"/>
                  <a:gd name="connsiteY150" fmla="*/ 104624 h 167954"/>
                  <a:gd name="connsiteX151" fmla="*/ 17812 w 60355"/>
                  <a:gd name="connsiteY151" fmla="*/ 100576 h 167954"/>
                  <a:gd name="connsiteX152" fmla="*/ 17002 w 60355"/>
                  <a:gd name="connsiteY152" fmla="*/ 99362 h 167954"/>
                  <a:gd name="connsiteX153" fmla="*/ 20241 w 60355"/>
                  <a:gd name="connsiteY153" fmla="*/ 91670 h 167954"/>
                  <a:gd name="connsiteX154" fmla="*/ 20646 w 60355"/>
                  <a:gd name="connsiteY154" fmla="*/ 86407 h 167954"/>
                  <a:gd name="connsiteX155" fmla="*/ 20241 w 60355"/>
                  <a:gd name="connsiteY155" fmla="*/ 83978 h 167954"/>
                  <a:gd name="connsiteX156" fmla="*/ 21050 w 60355"/>
                  <a:gd name="connsiteY156" fmla="*/ 83978 h 167954"/>
                  <a:gd name="connsiteX157" fmla="*/ 22265 w 60355"/>
                  <a:gd name="connsiteY157" fmla="*/ 86407 h 167954"/>
                  <a:gd name="connsiteX158" fmla="*/ 23884 w 60355"/>
                  <a:gd name="connsiteY158" fmla="*/ 90456 h 167954"/>
                  <a:gd name="connsiteX159" fmla="*/ 31171 w 60355"/>
                  <a:gd name="connsiteY159" fmla="*/ 96528 h 167954"/>
                  <a:gd name="connsiteX160" fmla="*/ 41291 w 60355"/>
                  <a:gd name="connsiteY160" fmla="*/ 102195 h 167954"/>
                  <a:gd name="connsiteX161" fmla="*/ 42910 w 60355"/>
                  <a:gd name="connsiteY161" fmla="*/ 106243 h 167954"/>
                  <a:gd name="connsiteX162" fmla="*/ 43315 w 60355"/>
                  <a:gd name="connsiteY162" fmla="*/ 106243 h 167954"/>
                  <a:gd name="connsiteX163" fmla="*/ 43720 w 60355"/>
                  <a:gd name="connsiteY163" fmla="*/ 105029 h 167954"/>
                  <a:gd name="connsiteX164" fmla="*/ 43720 w 60355"/>
                  <a:gd name="connsiteY164" fmla="*/ 101790 h 167954"/>
                  <a:gd name="connsiteX165" fmla="*/ 43315 w 60355"/>
                  <a:gd name="connsiteY165" fmla="*/ 99766 h 167954"/>
                  <a:gd name="connsiteX166" fmla="*/ 46149 w 60355"/>
                  <a:gd name="connsiteY166" fmla="*/ 99766 h 167954"/>
                  <a:gd name="connsiteX167" fmla="*/ 49792 w 60355"/>
                  <a:gd name="connsiteY167" fmla="*/ 98552 h 167954"/>
                  <a:gd name="connsiteX168" fmla="*/ 53840 w 60355"/>
                  <a:gd name="connsiteY168" fmla="*/ 96123 h 167954"/>
                  <a:gd name="connsiteX169" fmla="*/ 53840 w 60355"/>
                  <a:gd name="connsiteY169" fmla="*/ 95313 h 167954"/>
                  <a:gd name="connsiteX170" fmla="*/ 54650 w 60355"/>
                  <a:gd name="connsiteY170" fmla="*/ 94504 h 167954"/>
                  <a:gd name="connsiteX171" fmla="*/ 55459 w 60355"/>
                  <a:gd name="connsiteY171" fmla="*/ 77502 h 167954"/>
                  <a:gd name="connsiteX172" fmla="*/ 46958 w 60355"/>
                  <a:gd name="connsiteY172" fmla="*/ 62119 h 167954"/>
                  <a:gd name="connsiteX173" fmla="*/ 46149 w 60355"/>
                  <a:gd name="connsiteY173" fmla="*/ 58880 h 167954"/>
                  <a:gd name="connsiteX174" fmla="*/ 44934 w 60355"/>
                  <a:gd name="connsiteY174" fmla="*/ 61309 h 167954"/>
                  <a:gd name="connsiteX175" fmla="*/ 44125 w 60355"/>
                  <a:gd name="connsiteY175" fmla="*/ 64143 h 167954"/>
                  <a:gd name="connsiteX176" fmla="*/ 43315 w 60355"/>
                  <a:gd name="connsiteY176" fmla="*/ 64143 h 167954"/>
                  <a:gd name="connsiteX177" fmla="*/ 42910 w 60355"/>
                  <a:gd name="connsiteY177" fmla="*/ 63333 h 167954"/>
                  <a:gd name="connsiteX178" fmla="*/ 42505 w 60355"/>
                  <a:gd name="connsiteY178" fmla="*/ 63333 h 167954"/>
                  <a:gd name="connsiteX179" fmla="*/ 28742 w 60355"/>
                  <a:gd name="connsiteY179" fmla="*/ 48760 h 167954"/>
                  <a:gd name="connsiteX180" fmla="*/ 23884 w 60355"/>
                  <a:gd name="connsiteY180" fmla="*/ 43092 h 167954"/>
                  <a:gd name="connsiteX181" fmla="*/ 21050 w 60355"/>
                  <a:gd name="connsiteY181" fmla="*/ 39854 h 167954"/>
                  <a:gd name="connsiteX182" fmla="*/ 19431 w 60355"/>
                  <a:gd name="connsiteY182" fmla="*/ 30948 h 167954"/>
                  <a:gd name="connsiteX183" fmla="*/ 23479 w 60355"/>
                  <a:gd name="connsiteY183" fmla="*/ 26090 h 167954"/>
                  <a:gd name="connsiteX184" fmla="*/ 29147 w 60355"/>
                  <a:gd name="connsiteY184" fmla="*/ 24876 h 167954"/>
                  <a:gd name="connsiteX185" fmla="*/ 33195 w 60355"/>
                  <a:gd name="connsiteY185" fmla="*/ 26495 h 167954"/>
                  <a:gd name="connsiteX186" fmla="*/ 34814 w 60355"/>
                  <a:gd name="connsiteY186" fmla="*/ 28519 h 167954"/>
                  <a:gd name="connsiteX187" fmla="*/ 35623 w 60355"/>
                  <a:gd name="connsiteY187" fmla="*/ 30948 h 167954"/>
                  <a:gd name="connsiteX188" fmla="*/ 36433 w 60355"/>
                  <a:gd name="connsiteY188" fmla="*/ 34187 h 167954"/>
                  <a:gd name="connsiteX189" fmla="*/ 38457 w 60355"/>
                  <a:gd name="connsiteY189" fmla="*/ 31758 h 167954"/>
                  <a:gd name="connsiteX190" fmla="*/ 37648 w 60355"/>
                  <a:gd name="connsiteY190" fmla="*/ 26495 h 167954"/>
                  <a:gd name="connsiteX191" fmla="*/ 35623 w 60355"/>
                  <a:gd name="connsiteY191" fmla="*/ 24066 h 167954"/>
                  <a:gd name="connsiteX192" fmla="*/ 37243 w 60355"/>
                  <a:gd name="connsiteY192" fmla="*/ 24066 h 167954"/>
                  <a:gd name="connsiteX193" fmla="*/ 46553 w 60355"/>
                  <a:gd name="connsiteY193" fmla="*/ 20828 h 167954"/>
                  <a:gd name="connsiteX194" fmla="*/ 48173 w 60355"/>
                  <a:gd name="connsiteY194" fmla="*/ 18804 h 167954"/>
                  <a:gd name="connsiteX195" fmla="*/ 46553 w 60355"/>
                  <a:gd name="connsiteY195" fmla="*/ 18804 h 167954"/>
                  <a:gd name="connsiteX196" fmla="*/ 37243 w 60355"/>
                  <a:gd name="connsiteY196" fmla="*/ 19613 h 167954"/>
                  <a:gd name="connsiteX197" fmla="*/ 27122 w 60355"/>
                  <a:gd name="connsiteY197" fmla="*/ 21233 h 167954"/>
                  <a:gd name="connsiteX198" fmla="*/ 26313 w 60355"/>
                  <a:gd name="connsiteY198" fmla="*/ 21233 h 167954"/>
                  <a:gd name="connsiteX199" fmla="*/ 28742 w 60355"/>
                  <a:gd name="connsiteY199" fmla="*/ 20018 h 167954"/>
                  <a:gd name="connsiteX200" fmla="*/ 29551 w 60355"/>
                  <a:gd name="connsiteY200" fmla="*/ 20018 h 167954"/>
                  <a:gd name="connsiteX201" fmla="*/ 44529 w 60355"/>
                  <a:gd name="connsiteY201" fmla="*/ 17589 h 167954"/>
                  <a:gd name="connsiteX202" fmla="*/ 47768 w 60355"/>
                  <a:gd name="connsiteY202" fmla="*/ 15970 h 167954"/>
                  <a:gd name="connsiteX203" fmla="*/ 47768 w 60355"/>
                  <a:gd name="connsiteY203" fmla="*/ 15565 h 167954"/>
                  <a:gd name="connsiteX204" fmla="*/ 49792 w 60355"/>
                  <a:gd name="connsiteY204" fmla="*/ 13541 h 167954"/>
                  <a:gd name="connsiteX205" fmla="*/ 50602 w 60355"/>
                  <a:gd name="connsiteY205" fmla="*/ 10707 h 167954"/>
                  <a:gd name="connsiteX206" fmla="*/ 27527 w 60355"/>
                  <a:gd name="connsiteY206" fmla="*/ 17589 h 167954"/>
                  <a:gd name="connsiteX207" fmla="*/ 27527 w 60355"/>
                  <a:gd name="connsiteY207" fmla="*/ 16780 h 167954"/>
                  <a:gd name="connsiteX208" fmla="*/ 28337 w 60355"/>
                  <a:gd name="connsiteY208" fmla="*/ 15160 h 167954"/>
                  <a:gd name="connsiteX209" fmla="*/ 27527 w 60355"/>
                  <a:gd name="connsiteY209" fmla="*/ 13136 h 167954"/>
                  <a:gd name="connsiteX210" fmla="*/ 25503 w 60355"/>
                  <a:gd name="connsiteY210" fmla="*/ 17184 h 167954"/>
                  <a:gd name="connsiteX211" fmla="*/ 23074 w 60355"/>
                  <a:gd name="connsiteY211" fmla="*/ 19613 h 167954"/>
                  <a:gd name="connsiteX212" fmla="*/ 17002 w 60355"/>
                  <a:gd name="connsiteY212" fmla="*/ 25686 h 167954"/>
                  <a:gd name="connsiteX213" fmla="*/ 14573 w 60355"/>
                  <a:gd name="connsiteY213" fmla="*/ 31758 h 167954"/>
                  <a:gd name="connsiteX214" fmla="*/ 14978 w 60355"/>
                  <a:gd name="connsiteY214" fmla="*/ 36615 h 167954"/>
                  <a:gd name="connsiteX215" fmla="*/ 14978 w 60355"/>
                  <a:gd name="connsiteY215" fmla="*/ 37830 h 167954"/>
                  <a:gd name="connsiteX216" fmla="*/ 17407 w 60355"/>
                  <a:gd name="connsiteY216" fmla="*/ 42283 h 167954"/>
                  <a:gd name="connsiteX217" fmla="*/ 34004 w 60355"/>
                  <a:gd name="connsiteY217" fmla="*/ 60904 h 167954"/>
                  <a:gd name="connsiteX218" fmla="*/ 36838 w 60355"/>
                  <a:gd name="connsiteY218" fmla="*/ 64143 h 167954"/>
                  <a:gd name="connsiteX219" fmla="*/ 36028 w 60355"/>
                  <a:gd name="connsiteY219" fmla="*/ 64143 h 167954"/>
                  <a:gd name="connsiteX220" fmla="*/ 34004 w 60355"/>
                  <a:gd name="connsiteY220" fmla="*/ 63738 h 167954"/>
                  <a:gd name="connsiteX221" fmla="*/ 28337 w 60355"/>
                  <a:gd name="connsiteY221" fmla="*/ 63738 h 167954"/>
                  <a:gd name="connsiteX222" fmla="*/ 22670 w 60355"/>
                  <a:gd name="connsiteY222" fmla="*/ 63738 h 167954"/>
                  <a:gd name="connsiteX223" fmla="*/ 21860 w 60355"/>
                  <a:gd name="connsiteY223" fmla="*/ 64547 h 167954"/>
                  <a:gd name="connsiteX224" fmla="*/ 24694 w 60355"/>
                  <a:gd name="connsiteY224" fmla="*/ 67786 h 167954"/>
                  <a:gd name="connsiteX225" fmla="*/ 31980 w 60355"/>
                  <a:gd name="connsiteY225" fmla="*/ 69405 h 167954"/>
                  <a:gd name="connsiteX226" fmla="*/ 39267 w 60355"/>
                  <a:gd name="connsiteY226" fmla="*/ 68191 h 167954"/>
                  <a:gd name="connsiteX227" fmla="*/ 40886 w 60355"/>
                  <a:gd name="connsiteY227" fmla="*/ 69001 h 167954"/>
                  <a:gd name="connsiteX228" fmla="*/ 40886 w 60355"/>
                  <a:gd name="connsiteY228" fmla="*/ 69810 h 167954"/>
                  <a:gd name="connsiteX229" fmla="*/ 36838 w 60355"/>
                  <a:gd name="connsiteY229" fmla="*/ 69810 h 167954"/>
                  <a:gd name="connsiteX230" fmla="*/ 24694 w 60355"/>
                  <a:gd name="connsiteY230" fmla="*/ 142676 h 167954"/>
                  <a:gd name="connsiteX231" fmla="*/ 23479 w 60355"/>
                  <a:gd name="connsiteY231" fmla="*/ 142272 h 167954"/>
                  <a:gd name="connsiteX232" fmla="*/ 25098 w 60355"/>
                  <a:gd name="connsiteY232" fmla="*/ 147129 h 167954"/>
                  <a:gd name="connsiteX233" fmla="*/ 25908 w 60355"/>
                  <a:gd name="connsiteY233" fmla="*/ 147939 h 167954"/>
                  <a:gd name="connsiteX234" fmla="*/ 26718 w 60355"/>
                  <a:gd name="connsiteY234" fmla="*/ 150368 h 167954"/>
                  <a:gd name="connsiteX235" fmla="*/ 25503 w 60355"/>
                  <a:gd name="connsiteY235" fmla="*/ 150368 h 167954"/>
                  <a:gd name="connsiteX236" fmla="*/ 23479 w 60355"/>
                  <a:gd name="connsiteY236" fmla="*/ 148748 h 167954"/>
                  <a:gd name="connsiteX237" fmla="*/ 25098 w 60355"/>
                  <a:gd name="connsiteY237" fmla="*/ 152392 h 167954"/>
                  <a:gd name="connsiteX238" fmla="*/ 26313 w 60355"/>
                  <a:gd name="connsiteY238" fmla="*/ 153606 h 167954"/>
                  <a:gd name="connsiteX239" fmla="*/ 27122 w 60355"/>
                  <a:gd name="connsiteY239" fmla="*/ 154011 h 167954"/>
                  <a:gd name="connsiteX240" fmla="*/ 27932 w 60355"/>
                  <a:gd name="connsiteY240" fmla="*/ 153202 h 167954"/>
                  <a:gd name="connsiteX241" fmla="*/ 27122 w 60355"/>
                  <a:gd name="connsiteY241" fmla="*/ 145105 h 167954"/>
                  <a:gd name="connsiteX242" fmla="*/ 25098 w 60355"/>
                  <a:gd name="connsiteY242" fmla="*/ 142676 h 167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60355" h="167954">
                    <a:moveTo>
                      <a:pt x="38862" y="68191"/>
                    </a:moveTo>
                    <a:cubicBezTo>
                      <a:pt x="38862" y="68191"/>
                      <a:pt x="36028" y="69001"/>
                      <a:pt x="36028" y="69405"/>
                    </a:cubicBezTo>
                    <a:cubicBezTo>
                      <a:pt x="36028" y="69810"/>
                      <a:pt x="36028" y="69405"/>
                      <a:pt x="36028" y="69810"/>
                    </a:cubicBezTo>
                    <a:cubicBezTo>
                      <a:pt x="36028" y="70215"/>
                      <a:pt x="35623" y="69810"/>
                      <a:pt x="35219" y="69810"/>
                    </a:cubicBezTo>
                    <a:cubicBezTo>
                      <a:pt x="33599" y="71429"/>
                      <a:pt x="31980" y="73453"/>
                      <a:pt x="32385" y="75882"/>
                    </a:cubicBezTo>
                    <a:cubicBezTo>
                      <a:pt x="32790" y="78311"/>
                      <a:pt x="33195" y="77097"/>
                      <a:pt x="33195" y="77502"/>
                    </a:cubicBezTo>
                    <a:cubicBezTo>
                      <a:pt x="33195" y="77502"/>
                      <a:pt x="34004" y="77502"/>
                      <a:pt x="34004" y="77502"/>
                    </a:cubicBezTo>
                    <a:cubicBezTo>
                      <a:pt x="34004" y="77502"/>
                      <a:pt x="34814" y="75477"/>
                      <a:pt x="35219" y="75073"/>
                    </a:cubicBezTo>
                    <a:cubicBezTo>
                      <a:pt x="36433" y="73453"/>
                      <a:pt x="38862" y="72239"/>
                      <a:pt x="40481" y="71834"/>
                    </a:cubicBezTo>
                    <a:cubicBezTo>
                      <a:pt x="45744" y="71429"/>
                      <a:pt x="51007" y="74263"/>
                      <a:pt x="53435" y="78716"/>
                    </a:cubicBezTo>
                    <a:cubicBezTo>
                      <a:pt x="55864" y="83169"/>
                      <a:pt x="54245" y="81145"/>
                      <a:pt x="54650" y="82764"/>
                    </a:cubicBezTo>
                    <a:cubicBezTo>
                      <a:pt x="55055" y="84383"/>
                      <a:pt x="54650" y="87217"/>
                      <a:pt x="53840" y="88432"/>
                    </a:cubicBezTo>
                    <a:cubicBezTo>
                      <a:pt x="50602" y="96528"/>
                      <a:pt x="40077" y="97337"/>
                      <a:pt x="33599" y="92884"/>
                    </a:cubicBezTo>
                    <a:cubicBezTo>
                      <a:pt x="27122" y="88432"/>
                      <a:pt x="23884" y="83978"/>
                      <a:pt x="20241" y="78716"/>
                    </a:cubicBezTo>
                    <a:cubicBezTo>
                      <a:pt x="20241" y="77502"/>
                      <a:pt x="18217" y="76287"/>
                      <a:pt x="19026" y="74668"/>
                    </a:cubicBezTo>
                    <a:cubicBezTo>
                      <a:pt x="19836" y="73049"/>
                      <a:pt x="20646" y="75477"/>
                      <a:pt x="21050" y="75882"/>
                    </a:cubicBezTo>
                    <a:cubicBezTo>
                      <a:pt x="21860" y="76692"/>
                      <a:pt x="22265" y="77906"/>
                      <a:pt x="23074" y="78716"/>
                    </a:cubicBezTo>
                    <a:cubicBezTo>
                      <a:pt x="26313" y="83574"/>
                      <a:pt x="30766" y="88432"/>
                      <a:pt x="36028" y="91265"/>
                    </a:cubicBezTo>
                    <a:cubicBezTo>
                      <a:pt x="41291" y="94099"/>
                      <a:pt x="44934" y="94504"/>
                      <a:pt x="48578" y="91265"/>
                    </a:cubicBezTo>
                    <a:cubicBezTo>
                      <a:pt x="52221" y="88027"/>
                      <a:pt x="53031" y="85193"/>
                      <a:pt x="51816" y="80740"/>
                    </a:cubicBezTo>
                    <a:cubicBezTo>
                      <a:pt x="50602" y="76287"/>
                      <a:pt x="44125" y="71834"/>
                      <a:pt x="38862" y="73858"/>
                    </a:cubicBezTo>
                    <a:cubicBezTo>
                      <a:pt x="33599" y="75882"/>
                      <a:pt x="34409" y="78311"/>
                      <a:pt x="34814" y="81550"/>
                    </a:cubicBezTo>
                    <a:cubicBezTo>
                      <a:pt x="34814" y="81550"/>
                      <a:pt x="32790" y="80740"/>
                      <a:pt x="32790" y="80335"/>
                    </a:cubicBezTo>
                    <a:cubicBezTo>
                      <a:pt x="32385" y="80335"/>
                      <a:pt x="31171" y="77906"/>
                      <a:pt x="30766" y="77502"/>
                    </a:cubicBezTo>
                    <a:cubicBezTo>
                      <a:pt x="30766" y="76692"/>
                      <a:pt x="30766" y="75477"/>
                      <a:pt x="30361" y="74263"/>
                    </a:cubicBezTo>
                    <a:cubicBezTo>
                      <a:pt x="30361" y="73453"/>
                      <a:pt x="30361" y="72644"/>
                      <a:pt x="30361" y="71834"/>
                    </a:cubicBezTo>
                    <a:cubicBezTo>
                      <a:pt x="30361" y="70620"/>
                      <a:pt x="31575" y="69810"/>
                      <a:pt x="31980" y="68596"/>
                    </a:cubicBezTo>
                    <a:cubicBezTo>
                      <a:pt x="31980" y="67786"/>
                      <a:pt x="29956" y="68596"/>
                      <a:pt x="29551" y="68596"/>
                    </a:cubicBezTo>
                    <a:cubicBezTo>
                      <a:pt x="27527" y="68596"/>
                      <a:pt x="26313" y="66572"/>
                      <a:pt x="24694" y="65357"/>
                    </a:cubicBezTo>
                    <a:cubicBezTo>
                      <a:pt x="22670" y="63738"/>
                      <a:pt x="20646" y="61714"/>
                      <a:pt x="19431" y="59285"/>
                    </a:cubicBezTo>
                    <a:cubicBezTo>
                      <a:pt x="18217" y="56856"/>
                      <a:pt x="18622" y="57666"/>
                      <a:pt x="19026" y="57666"/>
                    </a:cubicBezTo>
                    <a:cubicBezTo>
                      <a:pt x="19836" y="57666"/>
                      <a:pt x="20646" y="58071"/>
                      <a:pt x="21860" y="58475"/>
                    </a:cubicBezTo>
                    <a:cubicBezTo>
                      <a:pt x="24289" y="58880"/>
                      <a:pt x="27932" y="59285"/>
                      <a:pt x="30361" y="59285"/>
                    </a:cubicBezTo>
                    <a:cubicBezTo>
                      <a:pt x="32790" y="59285"/>
                      <a:pt x="31575" y="58880"/>
                      <a:pt x="32385" y="59285"/>
                    </a:cubicBezTo>
                    <a:lnTo>
                      <a:pt x="32385" y="58475"/>
                    </a:lnTo>
                    <a:cubicBezTo>
                      <a:pt x="31980" y="57666"/>
                      <a:pt x="31171" y="56856"/>
                      <a:pt x="30361" y="56047"/>
                    </a:cubicBezTo>
                    <a:cubicBezTo>
                      <a:pt x="27527" y="52808"/>
                      <a:pt x="24694" y="49974"/>
                      <a:pt x="22265" y="47141"/>
                    </a:cubicBezTo>
                    <a:cubicBezTo>
                      <a:pt x="19836" y="44307"/>
                      <a:pt x="21050" y="45117"/>
                      <a:pt x="20241" y="44712"/>
                    </a:cubicBezTo>
                    <a:cubicBezTo>
                      <a:pt x="15383" y="38235"/>
                      <a:pt x="11740" y="31353"/>
                      <a:pt x="16193" y="23257"/>
                    </a:cubicBezTo>
                    <a:cubicBezTo>
                      <a:pt x="20646" y="15160"/>
                      <a:pt x="20241" y="18804"/>
                      <a:pt x="22670" y="16375"/>
                    </a:cubicBezTo>
                    <a:cubicBezTo>
                      <a:pt x="25098" y="13946"/>
                      <a:pt x="24694" y="13946"/>
                      <a:pt x="25503" y="12327"/>
                    </a:cubicBezTo>
                    <a:cubicBezTo>
                      <a:pt x="26718" y="10303"/>
                      <a:pt x="27122" y="8279"/>
                      <a:pt x="26718" y="6255"/>
                    </a:cubicBezTo>
                    <a:cubicBezTo>
                      <a:pt x="26718" y="6255"/>
                      <a:pt x="27527" y="6255"/>
                      <a:pt x="27932" y="6255"/>
                    </a:cubicBezTo>
                    <a:cubicBezTo>
                      <a:pt x="29147" y="6255"/>
                      <a:pt x="31171" y="10707"/>
                      <a:pt x="31171" y="11922"/>
                    </a:cubicBezTo>
                    <a:cubicBezTo>
                      <a:pt x="31575" y="11922"/>
                      <a:pt x="31980" y="11922"/>
                      <a:pt x="32385" y="11922"/>
                    </a:cubicBezTo>
                    <a:cubicBezTo>
                      <a:pt x="34004" y="11112"/>
                      <a:pt x="36028" y="10707"/>
                      <a:pt x="38052" y="10303"/>
                    </a:cubicBezTo>
                    <a:cubicBezTo>
                      <a:pt x="44529" y="8683"/>
                      <a:pt x="49387" y="8279"/>
                      <a:pt x="53840" y="2611"/>
                    </a:cubicBezTo>
                    <a:cubicBezTo>
                      <a:pt x="58293" y="-3056"/>
                      <a:pt x="53840" y="2206"/>
                      <a:pt x="54245" y="2611"/>
                    </a:cubicBezTo>
                    <a:cubicBezTo>
                      <a:pt x="54245" y="2611"/>
                      <a:pt x="54245" y="3016"/>
                      <a:pt x="54245" y="3421"/>
                    </a:cubicBezTo>
                    <a:cubicBezTo>
                      <a:pt x="54245" y="6255"/>
                      <a:pt x="53435" y="9898"/>
                      <a:pt x="52221" y="12327"/>
                    </a:cubicBezTo>
                    <a:cubicBezTo>
                      <a:pt x="51007" y="14756"/>
                      <a:pt x="50197" y="14351"/>
                      <a:pt x="52221" y="14351"/>
                    </a:cubicBezTo>
                    <a:cubicBezTo>
                      <a:pt x="52221" y="15565"/>
                      <a:pt x="51816" y="15970"/>
                      <a:pt x="51411" y="16375"/>
                    </a:cubicBezTo>
                    <a:cubicBezTo>
                      <a:pt x="51007" y="16780"/>
                      <a:pt x="51411" y="17184"/>
                      <a:pt x="51007" y="17589"/>
                    </a:cubicBezTo>
                    <a:cubicBezTo>
                      <a:pt x="50197" y="18804"/>
                      <a:pt x="48982" y="19613"/>
                      <a:pt x="48173" y="20423"/>
                    </a:cubicBezTo>
                    <a:cubicBezTo>
                      <a:pt x="46149" y="22042"/>
                      <a:pt x="43720" y="23257"/>
                      <a:pt x="41291" y="24471"/>
                    </a:cubicBezTo>
                    <a:cubicBezTo>
                      <a:pt x="40886" y="24876"/>
                      <a:pt x="41291" y="25686"/>
                      <a:pt x="41291" y="26090"/>
                    </a:cubicBezTo>
                    <a:cubicBezTo>
                      <a:pt x="41291" y="29734"/>
                      <a:pt x="40481" y="32972"/>
                      <a:pt x="37648" y="35401"/>
                    </a:cubicBezTo>
                    <a:cubicBezTo>
                      <a:pt x="34814" y="37830"/>
                      <a:pt x="35623" y="37020"/>
                      <a:pt x="34409" y="37020"/>
                    </a:cubicBezTo>
                    <a:cubicBezTo>
                      <a:pt x="34409" y="35806"/>
                      <a:pt x="34814" y="34996"/>
                      <a:pt x="34814" y="33782"/>
                    </a:cubicBezTo>
                    <a:cubicBezTo>
                      <a:pt x="34814" y="32162"/>
                      <a:pt x="34814" y="29734"/>
                      <a:pt x="34004" y="28519"/>
                    </a:cubicBezTo>
                    <a:cubicBezTo>
                      <a:pt x="33195" y="27305"/>
                      <a:pt x="32790" y="27305"/>
                      <a:pt x="31980" y="26495"/>
                    </a:cubicBezTo>
                    <a:cubicBezTo>
                      <a:pt x="31171" y="25686"/>
                      <a:pt x="31171" y="25686"/>
                      <a:pt x="30361" y="25686"/>
                    </a:cubicBezTo>
                    <a:cubicBezTo>
                      <a:pt x="29551" y="25686"/>
                      <a:pt x="28742" y="25686"/>
                      <a:pt x="28742" y="25686"/>
                    </a:cubicBezTo>
                    <a:cubicBezTo>
                      <a:pt x="28742" y="25686"/>
                      <a:pt x="28337" y="25686"/>
                      <a:pt x="27932" y="25686"/>
                    </a:cubicBezTo>
                    <a:cubicBezTo>
                      <a:pt x="26313" y="25686"/>
                      <a:pt x="25503" y="25686"/>
                      <a:pt x="24289" y="27305"/>
                    </a:cubicBezTo>
                    <a:cubicBezTo>
                      <a:pt x="23074" y="28924"/>
                      <a:pt x="23074" y="28924"/>
                      <a:pt x="23074" y="28924"/>
                    </a:cubicBezTo>
                    <a:cubicBezTo>
                      <a:pt x="23074" y="28924"/>
                      <a:pt x="23074" y="29329"/>
                      <a:pt x="23074" y="29734"/>
                    </a:cubicBezTo>
                    <a:cubicBezTo>
                      <a:pt x="22670" y="31353"/>
                      <a:pt x="22265" y="32162"/>
                      <a:pt x="22670" y="33782"/>
                    </a:cubicBezTo>
                    <a:cubicBezTo>
                      <a:pt x="23074" y="36615"/>
                      <a:pt x="25503" y="39854"/>
                      <a:pt x="27527" y="42283"/>
                    </a:cubicBezTo>
                    <a:cubicBezTo>
                      <a:pt x="30766" y="46331"/>
                      <a:pt x="34004" y="49974"/>
                      <a:pt x="37243" y="53618"/>
                    </a:cubicBezTo>
                    <a:cubicBezTo>
                      <a:pt x="40481" y="57261"/>
                      <a:pt x="40481" y="56856"/>
                      <a:pt x="42101" y="58071"/>
                    </a:cubicBezTo>
                    <a:cubicBezTo>
                      <a:pt x="43720" y="59285"/>
                      <a:pt x="43315" y="59285"/>
                      <a:pt x="44125" y="59285"/>
                    </a:cubicBezTo>
                    <a:lnTo>
                      <a:pt x="44125" y="59285"/>
                    </a:lnTo>
                    <a:cubicBezTo>
                      <a:pt x="44934" y="58475"/>
                      <a:pt x="44934" y="57666"/>
                      <a:pt x="45339" y="56856"/>
                    </a:cubicBezTo>
                    <a:cubicBezTo>
                      <a:pt x="45744" y="56047"/>
                      <a:pt x="46553" y="55642"/>
                      <a:pt x="47363" y="55237"/>
                    </a:cubicBezTo>
                    <a:cubicBezTo>
                      <a:pt x="48578" y="54427"/>
                      <a:pt x="48982" y="54022"/>
                      <a:pt x="50197" y="53213"/>
                    </a:cubicBezTo>
                    <a:cubicBezTo>
                      <a:pt x="51411" y="52403"/>
                      <a:pt x="50602" y="53213"/>
                      <a:pt x="51007" y="53213"/>
                    </a:cubicBezTo>
                    <a:cubicBezTo>
                      <a:pt x="51007" y="53213"/>
                      <a:pt x="51007" y="54022"/>
                      <a:pt x="51007" y="54022"/>
                    </a:cubicBezTo>
                    <a:cubicBezTo>
                      <a:pt x="49387" y="57261"/>
                      <a:pt x="48982" y="59285"/>
                      <a:pt x="49792" y="62523"/>
                    </a:cubicBezTo>
                    <a:cubicBezTo>
                      <a:pt x="51411" y="68191"/>
                      <a:pt x="56269" y="72644"/>
                      <a:pt x="58698" y="77906"/>
                    </a:cubicBezTo>
                    <a:cubicBezTo>
                      <a:pt x="61127" y="83169"/>
                      <a:pt x="61127" y="89646"/>
                      <a:pt x="57079" y="94908"/>
                    </a:cubicBezTo>
                    <a:cubicBezTo>
                      <a:pt x="53031" y="100171"/>
                      <a:pt x="51007" y="99766"/>
                      <a:pt x="47363" y="100981"/>
                    </a:cubicBezTo>
                    <a:cubicBezTo>
                      <a:pt x="43720" y="102195"/>
                      <a:pt x="46149" y="100981"/>
                      <a:pt x="45744" y="101790"/>
                    </a:cubicBezTo>
                    <a:cubicBezTo>
                      <a:pt x="45339" y="102600"/>
                      <a:pt x="45744" y="103005"/>
                      <a:pt x="45744" y="103410"/>
                    </a:cubicBezTo>
                    <a:cubicBezTo>
                      <a:pt x="45744" y="103814"/>
                      <a:pt x="45744" y="104624"/>
                      <a:pt x="45744" y="105029"/>
                    </a:cubicBezTo>
                    <a:cubicBezTo>
                      <a:pt x="45744" y="106243"/>
                      <a:pt x="43720" y="109077"/>
                      <a:pt x="42910" y="110291"/>
                    </a:cubicBezTo>
                    <a:cubicBezTo>
                      <a:pt x="42101" y="111506"/>
                      <a:pt x="42101" y="111101"/>
                      <a:pt x="41696" y="111101"/>
                    </a:cubicBezTo>
                    <a:lnTo>
                      <a:pt x="41696" y="106648"/>
                    </a:lnTo>
                    <a:cubicBezTo>
                      <a:pt x="41696" y="106648"/>
                      <a:pt x="40481" y="103410"/>
                      <a:pt x="40077" y="103005"/>
                    </a:cubicBezTo>
                    <a:cubicBezTo>
                      <a:pt x="39672" y="102600"/>
                      <a:pt x="39672" y="103005"/>
                      <a:pt x="39267" y="103005"/>
                    </a:cubicBezTo>
                    <a:cubicBezTo>
                      <a:pt x="39267" y="103005"/>
                      <a:pt x="39267" y="102600"/>
                      <a:pt x="38862" y="102195"/>
                    </a:cubicBezTo>
                    <a:cubicBezTo>
                      <a:pt x="38457" y="101790"/>
                      <a:pt x="37648" y="101790"/>
                      <a:pt x="37648" y="101386"/>
                    </a:cubicBezTo>
                    <a:cubicBezTo>
                      <a:pt x="34409" y="99362"/>
                      <a:pt x="30766" y="98147"/>
                      <a:pt x="27527" y="96528"/>
                    </a:cubicBezTo>
                    <a:cubicBezTo>
                      <a:pt x="24289" y="94908"/>
                      <a:pt x="25098" y="94908"/>
                      <a:pt x="23884" y="94099"/>
                    </a:cubicBezTo>
                    <a:cubicBezTo>
                      <a:pt x="22670" y="93289"/>
                      <a:pt x="22670" y="92884"/>
                      <a:pt x="21860" y="92075"/>
                    </a:cubicBezTo>
                    <a:cubicBezTo>
                      <a:pt x="21050" y="91265"/>
                      <a:pt x="21860" y="91670"/>
                      <a:pt x="21455" y="92075"/>
                    </a:cubicBezTo>
                    <a:cubicBezTo>
                      <a:pt x="21050" y="92480"/>
                      <a:pt x="21050" y="93289"/>
                      <a:pt x="20646" y="93694"/>
                    </a:cubicBezTo>
                    <a:cubicBezTo>
                      <a:pt x="17812" y="99766"/>
                      <a:pt x="19026" y="107862"/>
                      <a:pt x="23479" y="113125"/>
                    </a:cubicBezTo>
                    <a:cubicBezTo>
                      <a:pt x="27932" y="118388"/>
                      <a:pt x="26718" y="115149"/>
                      <a:pt x="28337" y="115959"/>
                    </a:cubicBezTo>
                    <a:cubicBezTo>
                      <a:pt x="29956" y="116768"/>
                      <a:pt x="30361" y="119197"/>
                      <a:pt x="29551" y="120817"/>
                    </a:cubicBezTo>
                    <a:cubicBezTo>
                      <a:pt x="28337" y="123650"/>
                      <a:pt x="27122" y="126889"/>
                      <a:pt x="26313" y="129722"/>
                    </a:cubicBezTo>
                    <a:cubicBezTo>
                      <a:pt x="25503" y="132556"/>
                      <a:pt x="25098" y="135390"/>
                      <a:pt x="25098" y="136199"/>
                    </a:cubicBezTo>
                    <a:cubicBezTo>
                      <a:pt x="25098" y="137009"/>
                      <a:pt x="25098" y="136604"/>
                      <a:pt x="25098" y="137009"/>
                    </a:cubicBezTo>
                    <a:cubicBezTo>
                      <a:pt x="25098" y="137414"/>
                      <a:pt x="25098" y="137414"/>
                      <a:pt x="25098" y="137819"/>
                    </a:cubicBezTo>
                    <a:cubicBezTo>
                      <a:pt x="25098" y="138223"/>
                      <a:pt x="25503" y="139438"/>
                      <a:pt x="25503" y="139843"/>
                    </a:cubicBezTo>
                    <a:cubicBezTo>
                      <a:pt x="25503" y="140652"/>
                      <a:pt x="26718" y="141057"/>
                      <a:pt x="27122" y="141867"/>
                    </a:cubicBezTo>
                    <a:cubicBezTo>
                      <a:pt x="29956" y="145510"/>
                      <a:pt x="29956" y="150368"/>
                      <a:pt x="28337" y="154821"/>
                    </a:cubicBezTo>
                    <a:cubicBezTo>
                      <a:pt x="26718" y="159274"/>
                      <a:pt x="27122" y="157250"/>
                      <a:pt x="26718" y="158464"/>
                    </a:cubicBezTo>
                    <a:lnTo>
                      <a:pt x="25908" y="158464"/>
                    </a:lnTo>
                    <a:cubicBezTo>
                      <a:pt x="25908" y="157654"/>
                      <a:pt x="25908" y="156440"/>
                      <a:pt x="25908" y="155630"/>
                    </a:cubicBezTo>
                    <a:cubicBezTo>
                      <a:pt x="25908" y="154821"/>
                      <a:pt x="24694" y="152797"/>
                      <a:pt x="23884" y="152392"/>
                    </a:cubicBezTo>
                    <a:cubicBezTo>
                      <a:pt x="23074" y="151987"/>
                      <a:pt x="23074" y="151177"/>
                      <a:pt x="22670" y="151177"/>
                    </a:cubicBezTo>
                    <a:cubicBezTo>
                      <a:pt x="22670" y="151177"/>
                      <a:pt x="22265" y="151582"/>
                      <a:pt x="21860" y="151987"/>
                    </a:cubicBezTo>
                    <a:cubicBezTo>
                      <a:pt x="20241" y="152797"/>
                      <a:pt x="17002" y="153606"/>
                      <a:pt x="16193" y="155226"/>
                    </a:cubicBezTo>
                    <a:cubicBezTo>
                      <a:pt x="15383" y="156845"/>
                      <a:pt x="16193" y="157250"/>
                      <a:pt x="16193" y="158869"/>
                    </a:cubicBezTo>
                    <a:cubicBezTo>
                      <a:pt x="16193" y="160488"/>
                      <a:pt x="16193" y="162107"/>
                      <a:pt x="15383" y="163322"/>
                    </a:cubicBezTo>
                    <a:cubicBezTo>
                      <a:pt x="14573" y="164536"/>
                      <a:pt x="12954" y="165751"/>
                      <a:pt x="11335" y="166156"/>
                    </a:cubicBezTo>
                    <a:cubicBezTo>
                      <a:pt x="9716" y="166560"/>
                      <a:pt x="7692" y="167370"/>
                      <a:pt x="6882" y="167775"/>
                    </a:cubicBezTo>
                    <a:cubicBezTo>
                      <a:pt x="6072" y="168180"/>
                      <a:pt x="4453" y="167775"/>
                      <a:pt x="3238" y="167775"/>
                    </a:cubicBezTo>
                    <a:cubicBezTo>
                      <a:pt x="2024" y="167775"/>
                      <a:pt x="2834" y="167775"/>
                      <a:pt x="1619" y="167775"/>
                    </a:cubicBezTo>
                    <a:cubicBezTo>
                      <a:pt x="405" y="167775"/>
                      <a:pt x="405" y="167775"/>
                      <a:pt x="0" y="167775"/>
                    </a:cubicBezTo>
                    <a:lnTo>
                      <a:pt x="3238" y="162107"/>
                    </a:lnTo>
                    <a:cubicBezTo>
                      <a:pt x="3643" y="161702"/>
                      <a:pt x="4048" y="160893"/>
                      <a:pt x="4858" y="160488"/>
                    </a:cubicBezTo>
                    <a:cubicBezTo>
                      <a:pt x="6072" y="159678"/>
                      <a:pt x="6882" y="160488"/>
                      <a:pt x="8096" y="160488"/>
                    </a:cubicBezTo>
                    <a:cubicBezTo>
                      <a:pt x="9311" y="160488"/>
                      <a:pt x="9716" y="160488"/>
                      <a:pt x="10120" y="160488"/>
                    </a:cubicBezTo>
                    <a:cubicBezTo>
                      <a:pt x="10525" y="160488"/>
                      <a:pt x="13764" y="160488"/>
                      <a:pt x="14168" y="160488"/>
                    </a:cubicBezTo>
                    <a:cubicBezTo>
                      <a:pt x="14978" y="160083"/>
                      <a:pt x="13764" y="159274"/>
                      <a:pt x="13359" y="158464"/>
                    </a:cubicBezTo>
                    <a:cubicBezTo>
                      <a:pt x="12954" y="156845"/>
                      <a:pt x="14573" y="154416"/>
                      <a:pt x="15383" y="153202"/>
                    </a:cubicBezTo>
                    <a:lnTo>
                      <a:pt x="15383" y="151582"/>
                    </a:lnTo>
                    <a:cubicBezTo>
                      <a:pt x="15383" y="151582"/>
                      <a:pt x="16193" y="152392"/>
                      <a:pt x="16597" y="152392"/>
                    </a:cubicBezTo>
                    <a:cubicBezTo>
                      <a:pt x="18217" y="152392"/>
                      <a:pt x="20646" y="151177"/>
                      <a:pt x="21860" y="149963"/>
                    </a:cubicBezTo>
                    <a:cubicBezTo>
                      <a:pt x="23074" y="148748"/>
                      <a:pt x="22265" y="148748"/>
                      <a:pt x="22670" y="147939"/>
                    </a:cubicBezTo>
                    <a:cubicBezTo>
                      <a:pt x="22670" y="147129"/>
                      <a:pt x="22670" y="146724"/>
                      <a:pt x="22670" y="145915"/>
                    </a:cubicBezTo>
                    <a:cubicBezTo>
                      <a:pt x="22670" y="145105"/>
                      <a:pt x="21455" y="144296"/>
                      <a:pt x="21860" y="143891"/>
                    </a:cubicBezTo>
                    <a:cubicBezTo>
                      <a:pt x="22265" y="143486"/>
                      <a:pt x="22670" y="143081"/>
                      <a:pt x="22670" y="142676"/>
                    </a:cubicBezTo>
                    <a:cubicBezTo>
                      <a:pt x="22670" y="142272"/>
                      <a:pt x="22670" y="141867"/>
                      <a:pt x="22670" y="141057"/>
                    </a:cubicBezTo>
                    <a:cubicBezTo>
                      <a:pt x="23479" y="137414"/>
                      <a:pt x="24289" y="133366"/>
                      <a:pt x="25503" y="129317"/>
                    </a:cubicBezTo>
                    <a:cubicBezTo>
                      <a:pt x="26718" y="125269"/>
                      <a:pt x="26718" y="126079"/>
                      <a:pt x="26313" y="124460"/>
                    </a:cubicBezTo>
                    <a:lnTo>
                      <a:pt x="25503" y="125674"/>
                    </a:lnTo>
                    <a:cubicBezTo>
                      <a:pt x="24289" y="129317"/>
                      <a:pt x="23884" y="132961"/>
                      <a:pt x="22670" y="136199"/>
                    </a:cubicBezTo>
                    <a:cubicBezTo>
                      <a:pt x="21455" y="139438"/>
                      <a:pt x="22265" y="136604"/>
                      <a:pt x="22265" y="137009"/>
                    </a:cubicBezTo>
                    <a:lnTo>
                      <a:pt x="22265" y="134175"/>
                    </a:lnTo>
                    <a:cubicBezTo>
                      <a:pt x="22670" y="131342"/>
                      <a:pt x="23074" y="128103"/>
                      <a:pt x="23884" y="125269"/>
                    </a:cubicBezTo>
                    <a:cubicBezTo>
                      <a:pt x="24694" y="122436"/>
                      <a:pt x="24289" y="123650"/>
                      <a:pt x="24694" y="123245"/>
                    </a:cubicBezTo>
                    <a:cubicBezTo>
                      <a:pt x="25098" y="122436"/>
                      <a:pt x="25908" y="122841"/>
                      <a:pt x="26718" y="122436"/>
                    </a:cubicBezTo>
                    <a:cubicBezTo>
                      <a:pt x="28337" y="122031"/>
                      <a:pt x="28742" y="119602"/>
                      <a:pt x="28337" y="117983"/>
                    </a:cubicBezTo>
                    <a:cubicBezTo>
                      <a:pt x="27932" y="116363"/>
                      <a:pt x="25503" y="116768"/>
                      <a:pt x="24289" y="115959"/>
                    </a:cubicBezTo>
                    <a:cubicBezTo>
                      <a:pt x="23074" y="115149"/>
                      <a:pt x="24289" y="115554"/>
                      <a:pt x="24289" y="115149"/>
                    </a:cubicBezTo>
                    <a:cubicBezTo>
                      <a:pt x="24289" y="114744"/>
                      <a:pt x="23884" y="115149"/>
                      <a:pt x="23479" y="115149"/>
                    </a:cubicBezTo>
                    <a:cubicBezTo>
                      <a:pt x="21455" y="113530"/>
                      <a:pt x="19836" y="110291"/>
                      <a:pt x="19026" y="107862"/>
                    </a:cubicBezTo>
                    <a:cubicBezTo>
                      <a:pt x="18217" y="105434"/>
                      <a:pt x="18217" y="105434"/>
                      <a:pt x="17812" y="104624"/>
                    </a:cubicBezTo>
                    <a:cubicBezTo>
                      <a:pt x="17407" y="103814"/>
                      <a:pt x="17812" y="101790"/>
                      <a:pt x="17812" y="100576"/>
                    </a:cubicBezTo>
                    <a:cubicBezTo>
                      <a:pt x="17812" y="99362"/>
                      <a:pt x="17002" y="99766"/>
                      <a:pt x="17002" y="99362"/>
                    </a:cubicBezTo>
                    <a:cubicBezTo>
                      <a:pt x="17812" y="96932"/>
                      <a:pt x="19836" y="94099"/>
                      <a:pt x="20241" y="91670"/>
                    </a:cubicBezTo>
                    <a:cubicBezTo>
                      <a:pt x="20646" y="89241"/>
                      <a:pt x="21050" y="87622"/>
                      <a:pt x="20646" y="86407"/>
                    </a:cubicBezTo>
                    <a:cubicBezTo>
                      <a:pt x="20241" y="85193"/>
                      <a:pt x="19836" y="83978"/>
                      <a:pt x="20241" y="83978"/>
                    </a:cubicBezTo>
                    <a:cubicBezTo>
                      <a:pt x="20241" y="83978"/>
                      <a:pt x="21050" y="83978"/>
                      <a:pt x="21050" y="83978"/>
                    </a:cubicBezTo>
                    <a:cubicBezTo>
                      <a:pt x="21050" y="84383"/>
                      <a:pt x="22265" y="86003"/>
                      <a:pt x="22265" y="86407"/>
                    </a:cubicBezTo>
                    <a:cubicBezTo>
                      <a:pt x="22670" y="87622"/>
                      <a:pt x="23074" y="89241"/>
                      <a:pt x="23884" y="90456"/>
                    </a:cubicBezTo>
                    <a:cubicBezTo>
                      <a:pt x="25503" y="92884"/>
                      <a:pt x="28742" y="95313"/>
                      <a:pt x="31171" y="96528"/>
                    </a:cubicBezTo>
                    <a:cubicBezTo>
                      <a:pt x="33599" y="97742"/>
                      <a:pt x="38862" y="98957"/>
                      <a:pt x="41291" y="102195"/>
                    </a:cubicBezTo>
                    <a:cubicBezTo>
                      <a:pt x="43720" y="105434"/>
                      <a:pt x="42910" y="104624"/>
                      <a:pt x="42910" y="106243"/>
                    </a:cubicBezTo>
                    <a:cubicBezTo>
                      <a:pt x="43720" y="106243"/>
                      <a:pt x="43315" y="106243"/>
                      <a:pt x="43315" y="106243"/>
                    </a:cubicBezTo>
                    <a:cubicBezTo>
                      <a:pt x="43315" y="106243"/>
                      <a:pt x="43720" y="105434"/>
                      <a:pt x="43720" y="105029"/>
                    </a:cubicBezTo>
                    <a:cubicBezTo>
                      <a:pt x="43720" y="104219"/>
                      <a:pt x="43720" y="102195"/>
                      <a:pt x="43720" y="101790"/>
                    </a:cubicBezTo>
                    <a:cubicBezTo>
                      <a:pt x="43720" y="101386"/>
                      <a:pt x="42910" y="100576"/>
                      <a:pt x="43315" y="99766"/>
                    </a:cubicBezTo>
                    <a:cubicBezTo>
                      <a:pt x="44529" y="99766"/>
                      <a:pt x="45339" y="99766"/>
                      <a:pt x="46149" y="99766"/>
                    </a:cubicBezTo>
                    <a:cubicBezTo>
                      <a:pt x="46958" y="99766"/>
                      <a:pt x="49387" y="98957"/>
                      <a:pt x="49792" y="98552"/>
                    </a:cubicBezTo>
                    <a:cubicBezTo>
                      <a:pt x="50197" y="98147"/>
                      <a:pt x="53435" y="96528"/>
                      <a:pt x="53840" y="96123"/>
                    </a:cubicBezTo>
                    <a:cubicBezTo>
                      <a:pt x="54245" y="95718"/>
                      <a:pt x="53840" y="95718"/>
                      <a:pt x="53840" y="95313"/>
                    </a:cubicBezTo>
                    <a:cubicBezTo>
                      <a:pt x="53840" y="95313"/>
                      <a:pt x="54245" y="94908"/>
                      <a:pt x="54650" y="94504"/>
                    </a:cubicBezTo>
                    <a:cubicBezTo>
                      <a:pt x="59103" y="89241"/>
                      <a:pt x="58698" y="83169"/>
                      <a:pt x="55459" y="77502"/>
                    </a:cubicBezTo>
                    <a:cubicBezTo>
                      <a:pt x="52221" y="71834"/>
                      <a:pt x="47363" y="67786"/>
                      <a:pt x="46958" y="62119"/>
                    </a:cubicBezTo>
                    <a:cubicBezTo>
                      <a:pt x="46553" y="56451"/>
                      <a:pt x="46958" y="58475"/>
                      <a:pt x="46149" y="58880"/>
                    </a:cubicBezTo>
                    <a:cubicBezTo>
                      <a:pt x="45339" y="59285"/>
                      <a:pt x="44934" y="60904"/>
                      <a:pt x="44934" y="61309"/>
                    </a:cubicBezTo>
                    <a:cubicBezTo>
                      <a:pt x="44934" y="62119"/>
                      <a:pt x="44934" y="63333"/>
                      <a:pt x="44125" y="64143"/>
                    </a:cubicBezTo>
                    <a:cubicBezTo>
                      <a:pt x="44125" y="64143"/>
                      <a:pt x="43315" y="64143"/>
                      <a:pt x="43315" y="64143"/>
                    </a:cubicBezTo>
                    <a:cubicBezTo>
                      <a:pt x="42910" y="64143"/>
                      <a:pt x="42910" y="63333"/>
                      <a:pt x="42910" y="63333"/>
                    </a:cubicBezTo>
                    <a:cubicBezTo>
                      <a:pt x="42910" y="63333"/>
                      <a:pt x="42910" y="63333"/>
                      <a:pt x="42505" y="63333"/>
                    </a:cubicBezTo>
                    <a:cubicBezTo>
                      <a:pt x="37648" y="58880"/>
                      <a:pt x="33195" y="54022"/>
                      <a:pt x="28742" y="48760"/>
                    </a:cubicBezTo>
                    <a:cubicBezTo>
                      <a:pt x="24289" y="43497"/>
                      <a:pt x="25503" y="44712"/>
                      <a:pt x="23884" y="43092"/>
                    </a:cubicBezTo>
                    <a:cubicBezTo>
                      <a:pt x="22265" y="41473"/>
                      <a:pt x="21860" y="41068"/>
                      <a:pt x="21050" y="39854"/>
                    </a:cubicBezTo>
                    <a:cubicBezTo>
                      <a:pt x="19431" y="37425"/>
                      <a:pt x="18622" y="34187"/>
                      <a:pt x="19431" y="30948"/>
                    </a:cubicBezTo>
                    <a:cubicBezTo>
                      <a:pt x="20241" y="27710"/>
                      <a:pt x="21860" y="26900"/>
                      <a:pt x="23479" y="26090"/>
                    </a:cubicBezTo>
                    <a:cubicBezTo>
                      <a:pt x="25098" y="25281"/>
                      <a:pt x="27527" y="24471"/>
                      <a:pt x="29147" y="24876"/>
                    </a:cubicBezTo>
                    <a:cubicBezTo>
                      <a:pt x="30766" y="25281"/>
                      <a:pt x="32385" y="25686"/>
                      <a:pt x="33195" y="26495"/>
                    </a:cubicBezTo>
                    <a:cubicBezTo>
                      <a:pt x="34004" y="27305"/>
                      <a:pt x="34814" y="28114"/>
                      <a:pt x="34814" y="28519"/>
                    </a:cubicBezTo>
                    <a:cubicBezTo>
                      <a:pt x="34814" y="28924"/>
                      <a:pt x="35623" y="30543"/>
                      <a:pt x="35623" y="30948"/>
                    </a:cubicBezTo>
                    <a:cubicBezTo>
                      <a:pt x="35623" y="31758"/>
                      <a:pt x="35623" y="33377"/>
                      <a:pt x="36433" y="34187"/>
                    </a:cubicBezTo>
                    <a:cubicBezTo>
                      <a:pt x="37243" y="33377"/>
                      <a:pt x="38052" y="32567"/>
                      <a:pt x="38457" y="31758"/>
                    </a:cubicBezTo>
                    <a:cubicBezTo>
                      <a:pt x="38862" y="30138"/>
                      <a:pt x="38457" y="28114"/>
                      <a:pt x="37648" y="26495"/>
                    </a:cubicBezTo>
                    <a:cubicBezTo>
                      <a:pt x="36838" y="24876"/>
                      <a:pt x="36028" y="25281"/>
                      <a:pt x="35623" y="24066"/>
                    </a:cubicBezTo>
                    <a:cubicBezTo>
                      <a:pt x="36028" y="24066"/>
                      <a:pt x="36433" y="24066"/>
                      <a:pt x="37243" y="24066"/>
                    </a:cubicBezTo>
                    <a:cubicBezTo>
                      <a:pt x="40886" y="24066"/>
                      <a:pt x="43720" y="22852"/>
                      <a:pt x="46553" y="20828"/>
                    </a:cubicBezTo>
                    <a:cubicBezTo>
                      <a:pt x="46553" y="20423"/>
                      <a:pt x="48173" y="19209"/>
                      <a:pt x="48173" y="18804"/>
                    </a:cubicBezTo>
                    <a:cubicBezTo>
                      <a:pt x="48173" y="17994"/>
                      <a:pt x="46958" y="18804"/>
                      <a:pt x="46553" y="18804"/>
                    </a:cubicBezTo>
                    <a:cubicBezTo>
                      <a:pt x="43720" y="19613"/>
                      <a:pt x="40481" y="19209"/>
                      <a:pt x="37243" y="19613"/>
                    </a:cubicBezTo>
                    <a:cubicBezTo>
                      <a:pt x="34004" y="20018"/>
                      <a:pt x="30361" y="20423"/>
                      <a:pt x="27122" y="21233"/>
                    </a:cubicBezTo>
                    <a:cubicBezTo>
                      <a:pt x="23884" y="22042"/>
                      <a:pt x="26313" y="21233"/>
                      <a:pt x="26313" y="21233"/>
                    </a:cubicBezTo>
                    <a:lnTo>
                      <a:pt x="28742" y="20018"/>
                    </a:lnTo>
                    <a:cubicBezTo>
                      <a:pt x="28742" y="20018"/>
                      <a:pt x="29551" y="20018"/>
                      <a:pt x="29551" y="20018"/>
                    </a:cubicBezTo>
                    <a:cubicBezTo>
                      <a:pt x="34409" y="18399"/>
                      <a:pt x="39672" y="18399"/>
                      <a:pt x="44529" y="17589"/>
                    </a:cubicBezTo>
                    <a:cubicBezTo>
                      <a:pt x="49387" y="16780"/>
                      <a:pt x="47768" y="15970"/>
                      <a:pt x="47768" y="15970"/>
                    </a:cubicBezTo>
                    <a:cubicBezTo>
                      <a:pt x="47768" y="15970"/>
                      <a:pt x="47768" y="15970"/>
                      <a:pt x="47768" y="15565"/>
                    </a:cubicBezTo>
                    <a:cubicBezTo>
                      <a:pt x="48173" y="15160"/>
                      <a:pt x="48982" y="14756"/>
                      <a:pt x="49792" y="13541"/>
                    </a:cubicBezTo>
                    <a:cubicBezTo>
                      <a:pt x="50602" y="12327"/>
                      <a:pt x="50602" y="11112"/>
                      <a:pt x="50602" y="10707"/>
                    </a:cubicBezTo>
                    <a:lnTo>
                      <a:pt x="27527" y="17589"/>
                    </a:lnTo>
                    <a:cubicBezTo>
                      <a:pt x="27527" y="17589"/>
                      <a:pt x="27527" y="17184"/>
                      <a:pt x="27527" y="16780"/>
                    </a:cubicBezTo>
                    <a:cubicBezTo>
                      <a:pt x="27527" y="16375"/>
                      <a:pt x="27932" y="15565"/>
                      <a:pt x="28337" y="15160"/>
                    </a:cubicBezTo>
                    <a:lnTo>
                      <a:pt x="27527" y="13136"/>
                    </a:lnTo>
                    <a:cubicBezTo>
                      <a:pt x="26718" y="14351"/>
                      <a:pt x="26313" y="15970"/>
                      <a:pt x="25503" y="17184"/>
                    </a:cubicBezTo>
                    <a:cubicBezTo>
                      <a:pt x="24694" y="18399"/>
                      <a:pt x="23884" y="18804"/>
                      <a:pt x="23074" y="19613"/>
                    </a:cubicBezTo>
                    <a:cubicBezTo>
                      <a:pt x="21050" y="21637"/>
                      <a:pt x="19026" y="23257"/>
                      <a:pt x="17002" y="25686"/>
                    </a:cubicBezTo>
                    <a:cubicBezTo>
                      <a:pt x="14978" y="28114"/>
                      <a:pt x="14978" y="29329"/>
                      <a:pt x="14573" y="31758"/>
                    </a:cubicBezTo>
                    <a:cubicBezTo>
                      <a:pt x="14168" y="34187"/>
                      <a:pt x="14573" y="34996"/>
                      <a:pt x="14978" y="36615"/>
                    </a:cubicBezTo>
                    <a:cubicBezTo>
                      <a:pt x="15383" y="38235"/>
                      <a:pt x="14978" y="37425"/>
                      <a:pt x="14978" y="37830"/>
                    </a:cubicBezTo>
                    <a:cubicBezTo>
                      <a:pt x="14978" y="39044"/>
                      <a:pt x="17002" y="41473"/>
                      <a:pt x="17407" y="42283"/>
                    </a:cubicBezTo>
                    <a:cubicBezTo>
                      <a:pt x="21455" y="49569"/>
                      <a:pt x="28337" y="54832"/>
                      <a:pt x="34004" y="60904"/>
                    </a:cubicBezTo>
                    <a:cubicBezTo>
                      <a:pt x="39672" y="66977"/>
                      <a:pt x="36028" y="62928"/>
                      <a:pt x="36838" y="64143"/>
                    </a:cubicBezTo>
                    <a:cubicBezTo>
                      <a:pt x="36838" y="64143"/>
                      <a:pt x="36838" y="64547"/>
                      <a:pt x="36028" y="64143"/>
                    </a:cubicBezTo>
                    <a:cubicBezTo>
                      <a:pt x="35219" y="63738"/>
                      <a:pt x="34814" y="63738"/>
                      <a:pt x="34004" y="63738"/>
                    </a:cubicBezTo>
                    <a:cubicBezTo>
                      <a:pt x="32385" y="63738"/>
                      <a:pt x="30361" y="63738"/>
                      <a:pt x="28337" y="63738"/>
                    </a:cubicBezTo>
                    <a:cubicBezTo>
                      <a:pt x="26313" y="63738"/>
                      <a:pt x="24694" y="63333"/>
                      <a:pt x="22670" y="63738"/>
                    </a:cubicBezTo>
                    <a:cubicBezTo>
                      <a:pt x="20646" y="64143"/>
                      <a:pt x="21860" y="63738"/>
                      <a:pt x="21860" y="64547"/>
                    </a:cubicBezTo>
                    <a:cubicBezTo>
                      <a:pt x="22670" y="65762"/>
                      <a:pt x="23884" y="66977"/>
                      <a:pt x="24694" y="67786"/>
                    </a:cubicBezTo>
                    <a:cubicBezTo>
                      <a:pt x="26718" y="69405"/>
                      <a:pt x="29551" y="69810"/>
                      <a:pt x="31980" y="69405"/>
                    </a:cubicBezTo>
                    <a:cubicBezTo>
                      <a:pt x="34409" y="69001"/>
                      <a:pt x="36838" y="68191"/>
                      <a:pt x="39267" y="68191"/>
                    </a:cubicBezTo>
                    <a:cubicBezTo>
                      <a:pt x="41696" y="68191"/>
                      <a:pt x="40886" y="68596"/>
                      <a:pt x="40886" y="69001"/>
                    </a:cubicBezTo>
                    <a:cubicBezTo>
                      <a:pt x="41291" y="69001"/>
                      <a:pt x="40886" y="69810"/>
                      <a:pt x="40886" y="69810"/>
                    </a:cubicBezTo>
                    <a:cubicBezTo>
                      <a:pt x="39672" y="69810"/>
                      <a:pt x="37648" y="69810"/>
                      <a:pt x="36838" y="69810"/>
                    </a:cubicBezTo>
                    <a:close/>
                    <a:moveTo>
                      <a:pt x="24694" y="142676"/>
                    </a:moveTo>
                    <a:cubicBezTo>
                      <a:pt x="24694" y="142676"/>
                      <a:pt x="23479" y="141867"/>
                      <a:pt x="23479" y="142272"/>
                    </a:cubicBezTo>
                    <a:cubicBezTo>
                      <a:pt x="22670" y="144296"/>
                      <a:pt x="23479" y="145510"/>
                      <a:pt x="25098" y="147129"/>
                    </a:cubicBezTo>
                    <a:cubicBezTo>
                      <a:pt x="26718" y="148748"/>
                      <a:pt x="25908" y="147534"/>
                      <a:pt x="25908" y="147939"/>
                    </a:cubicBezTo>
                    <a:cubicBezTo>
                      <a:pt x="25908" y="148344"/>
                      <a:pt x="26718" y="150368"/>
                      <a:pt x="26718" y="150368"/>
                    </a:cubicBezTo>
                    <a:lnTo>
                      <a:pt x="25503" y="150368"/>
                    </a:lnTo>
                    <a:cubicBezTo>
                      <a:pt x="25503" y="149153"/>
                      <a:pt x="24694" y="148344"/>
                      <a:pt x="23479" y="148748"/>
                    </a:cubicBezTo>
                    <a:cubicBezTo>
                      <a:pt x="23479" y="149963"/>
                      <a:pt x="24289" y="151582"/>
                      <a:pt x="25098" y="152392"/>
                    </a:cubicBezTo>
                    <a:cubicBezTo>
                      <a:pt x="25908" y="153202"/>
                      <a:pt x="25503" y="152392"/>
                      <a:pt x="26313" y="153606"/>
                    </a:cubicBezTo>
                    <a:cubicBezTo>
                      <a:pt x="27122" y="154821"/>
                      <a:pt x="26718" y="153606"/>
                      <a:pt x="27122" y="154011"/>
                    </a:cubicBezTo>
                    <a:cubicBezTo>
                      <a:pt x="27122" y="154011"/>
                      <a:pt x="27527" y="153202"/>
                      <a:pt x="27932" y="153202"/>
                    </a:cubicBezTo>
                    <a:cubicBezTo>
                      <a:pt x="28337" y="151177"/>
                      <a:pt x="28337" y="147129"/>
                      <a:pt x="27122" y="145105"/>
                    </a:cubicBezTo>
                    <a:cubicBezTo>
                      <a:pt x="25908" y="143081"/>
                      <a:pt x="25503" y="142676"/>
                      <a:pt x="25098" y="14267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400AC2A0-BEA5-CB4C-1D93-59E01E612976}"/>
                  </a:ext>
                </a:extLst>
              </p:cNvPr>
              <p:cNvSpPr/>
              <p:nvPr/>
            </p:nvSpPr>
            <p:spPr>
              <a:xfrm>
                <a:off x="9039684" y="5819515"/>
                <a:ext cx="40086" cy="41889"/>
              </a:xfrm>
              <a:custGeom>
                <a:avLst/>
                <a:gdLst>
                  <a:gd name="connsiteX0" fmla="*/ 17407 w 40086"/>
                  <a:gd name="connsiteY0" fmla="*/ 39056 h 41889"/>
                  <a:gd name="connsiteX1" fmla="*/ 16193 w 40086"/>
                  <a:gd name="connsiteY1" fmla="*/ 41485 h 41889"/>
                  <a:gd name="connsiteX2" fmla="*/ 12954 w 40086"/>
                  <a:gd name="connsiteY2" fmla="*/ 37032 h 41889"/>
                  <a:gd name="connsiteX3" fmla="*/ 13359 w 40086"/>
                  <a:gd name="connsiteY3" fmla="*/ 35818 h 41889"/>
                  <a:gd name="connsiteX4" fmla="*/ 11740 w 40086"/>
                  <a:gd name="connsiteY4" fmla="*/ 35008 h 41889"/>
                  <a:gd name="connsiteX5" fmla="*/ 10930 w 40086"/>
                  <a:gd name="connsiteY5" fmla="*/ 34198 h 41889"/>
                  <a:gd name="connsiteX6" fmla="*/ 8501 w 40086"/>
                  <a:gd name="connsiteY6" fmla="*/ 32579 h 41889"/>
                  <a:gd name="connsiteX7" fmla="*/ 6882 w 40086"/>
                  <a:gd name="connsiteY7" fmla="*/ 33794 h 41889"/>
                  <a:gd name="connsiteX8" fmla="*/ 5263 w 40086"/>
                  <a:gd name="connsiteY8" fmla="*/ 33794 h 41889"/>
                  <a:gd name="connsiteX9" fmla="*/ 4048 w 40086"/>
                  <a:gd name="connsiteY9" fmla="*/ 33389 h 41889"/>
                  <a:gd name="connsiteX10" fmla="*/ 3643 w 40086"/>
                  <a:gd name="connsiteY10" fmla="*/ 32174 h 41889"/>
                  <a:gd name="connsiteX11" fmla="*/ 3643 w 40086"/>
                  <a:gd name="connsiteY11" fmla="*/ 30150 h 41889"/>
                  <a:gd name="connsiteX12" fmla="*/ 6072 w 40086"/>
                  <a:gd name="connsiteY12" fmla="*/ 28936 h 41889"/>
                  <a:gd name="connsiteX13" fmla="*/ 4453 w 40086"/>
                  <a:gd name="connsiteY13" fmla="*/ 24078 h 41889"/>
                  <a:gd name="connsiteX14" fmla="*/ 1214 w 40086"/>
                  <a:gd name="connsiteY14" fmla="*/ 24078 h 41889"/>
                  <a:gd name="connsiteX15" fmla="*/ 0 w 40086"/>
                  <a:gd name="connsiteY15" fmla="*/ 21245 h 41889"/>
                  <a:gd name="connsiteX16" fmla="*/ 1619 w 40086"/>
                  <a:gd name="connsiteY16" fmla="*/ 19221 h 41889"/>
                  <a:gd name="connsiteX17" fmla="*/ 4048 w 40086"/>
                  <a:gd name="connsiteY17" fmla="*/ 19221 h 41889"/>
                  <a:gd name="connsiteX18" fmla="*/ 4048 w 40086"/>
                  <a:gd name="connsiteY18" fmla="*/ 18411 h 41889"/>
                  <a:gd name="connsiteX19" fmla="*/ 3643 w 40086"/>
                  <a:gd name="connsiteY19" fmla="*/ 15577 h 41889"/>
                  <a:gd name="connsiteX20" fmla="*/ 810 w 40086"/>
                  <a:gd name="connsiteY20" fmla="*/ 15172 h 41889"/>
                  <a:gd name="connsiteX21" fmla="*/ 810 w 40086"/>
                  <a:gd name="connsiteY21" fmla="*/ 15172 h 41889"/>
                  <a:gd name="connsiteX22" fmla="*/ 5263 w 40086"/>
                  <a:gd name="connsiteY22" fmla="*/ 11124 h 41889"/>
                  <a:gd name="connsiteX23" fmla="*/ 7287 w 40086"/>
                  <a:gd name="connsiteY23" fmla="*/ 6671 h 41889"/>
                  <a:gd name="connsiteX24" fmla="*/ 7287 w 40086"/>
                  <a:gd name="connsiteY24" fmla="*/ 4647 h 41889"/>
                  <a:gd name="connsiteX25" fmla="*/ 6882 w 40086"/>
                  <a:gd name="connsiteY25" fmla="*/ 3028 h 41889"/>
                  <a:gd name="connsiteX26" fmla="*/ 5263 w 40086"/>
                  <a:gd name="connsiteY26" fmla="*/ 3028 h 41889"/>
                  <a:gd name="connsiteX27" fmla="*/ 5667 w 40086"/>
                  <a:gd name="connsiteY27" fmla="*/ 4242 h 41889"/>
                  <a:gd name="connsiteX28" fmla="*/ 4858 w 40086"/>
                  <a:gd name="connsiteY28" fmla="*/ 7076 h 41889"/>
                  <a:gd name="connsiteX29" fmla="*/ 810 w 40086"/>
                  <a:gd name="connsiteY29" fmla="*/ 5862 h 41889"/>
                  <a:gd name="connsiteX30" fmla="*/ 3238 w 40086"/>
                  <a:gd name="connsiteY30" fmla="*/ 194 h 41889"/>
                  <a:gd name="connsiteX31" fmla="*/ 16597 w 40086"/>
                  <a:gd name="connsiteY31" fmla="*/ 4242 h 41889"/>
                  <a:gd name="connsiteX32" fmla="*/ 22265 w 40086"/>
                  <a:gd name="connsiteY32" fmla="*/ 3028 h 41889"/>
                  <a:gd name="connsiteX33" fmla="*/ 36028 w 40086"/>
                  <a:gd name="connsiteY33" fmla="*/ 3028 h 41889"/>
                  <a:gd name="connsiteX34" fmla="*/ 40077 w 40086"/>
                  <a:gd name="connsiteY34" fmla="*/ 8291 h 41889"/>
                  <a:gd name="connsiteX35" fmla="*/ 38862 w 40086"/>
                  <a:gd name="connsiteY35" fmla="*/ 11529 h 41889"/>
                  <a:gd name="connsiteX36" fmla="*/ 35623 w 40086"/>
                  <a:gd name="connsiteY36" fmla="*/ 11124 h 41889"/>
                  <a:gd name="connsiteX37" fmla="*/ 35623 w 40086"/>
                  <a:gd name="connsiteY37" fmla="*/ 9100 h 41889"/>
                  <a:gd name="connsiteX38" fmla="*/ 34814 w 40086"/>
                  <a:gd name="connsiteY38" fmla="*/ 7481 h 41889"/>
                  <a:gd name="connsiteX39" fmla="*/ 33195 w 40086"/>
                  <a:gd name="connsiteY39" fmla="*/ 6671 h 41889"/>
                  <a:gd name="connsiteX40" fmla="*/ 31980 w 40086"/>
                  <a:gd name="connsiteY40" fmla="*/ 6671 h 41889"/>
                  <a:gd name="connsiteX41" fmla="*/ 28742 w 40086"/>
                  <a:gd name="connsiteY41" fmla="*/ 6671 h 41889"/>
                  <a:gd name="connsiteX42" fmla="*/ 14573 w 40086"/>
                  <a:gd name="connsiteY42" fmla="*/ 8695 h 41889"/>
                  <a:gd name="connsiteX43" fmla="*/ 12549 w 40086"/>
                  <a:gd name="connsiteY43" fmla="*/ 8695 h 41889"/>
                  <a:gd name="connsiteX44" fmla="*/ 10525 w 40086"/>
                  <a:gd name="connsiteY44" fmla="*/ 12339 h 41889"/>
                  <a:gd name="connsiteX45" fmla="*/ 23074 w 40086"/>
                  <a:gd name="connsiteY45" fmla="*/ 37032 h 41889"/>
                  <a:gd name="connsiteX46" fmla="*/ 24289 w 40086"/>
                  <a:gd name="connsiteY46" fmla="*/ 37032 h 41889"/>
                  <a:gd name="connsiteX47" fmla="*/ 27527 w 40086"/>
                  <a:gd name="connsiteY47" fmla="*/ 37032 h 41889"/>
                  <a:gd name="connsiteX48" fmla="*/ 28742 w 40086"/>
                  <a:gd name="connsiteY48" fmla="*/ 40271 h 41889"/>
                  <a:gd name="connsiteX49" fmla="*/ 25908 w 40086"/>
                  <a:gd name="connsiteY49" fmla="*/ 41890 h 41889"/>
                  <a:gd name="connsiteX50" fmla="*/ 20241 w 40086"/>
                  <a:gd name="connsiteY50" fmla="*/ 40676 h 41889"/>
                  <a:gd name="connsiteX51" fmla="*/ 17002 w 40086"/>
                  <a:gd name="connsiteY51" fmla="*/ 39866 h 41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40086" h="41889">
                    <a:moveTo>
                      <a:pt x="17407" y="39056"/>
                    </a:moveTo>
                    <a:cubicBezTo>
                      <a:pt x="17407" y="40271"/>
                      <a:pt x="17407" y="40676"/>
                      <a:pt x="16193" y="41485"/>
                    </a:cubicBezTo>
                    <a:cubicBezTo>
                      <a:pt x="12549" y="42295"/>
                      <a:pt x="12144" y="39866"/>
                      <a:pt x="12954" y="37032"/>
                    </a:cubicBezTo>
                    <a:cubicBezTo>
                      <a:pt x="13764" y="34198"/>
                      <a:pt x="13764" y="36627"/>
                      <a:pt x="13359" y="35818"/>
                    </a:cubicBezTo>
                    <a:cubicBezTo>
                      <a:pt x="13359" y="35008"/>
                      <a:pt x="12144" y="35008"/>
                      <a:pt x="11740" y="35008"/>
                    </a:cubicBezTo>
                    <a:cubicBezTo>
                      <a:pt x="11335" y="35008"/>
                      <a:pt x="11335" y="34603"/>
                      <a:pt x="10930" y="34198"/>
                    </a:cubicBezTo>
                    <a:cubicBezTo>
                      <a:pt x="10120" y="33794"/>
                      <a:pt x="9311" y="33389"/>
                      <a:pt x="8501" y="32579"/>
                    </a:cubicBezTo>
                    <a:cubicBezTo>
                      <a:pt x="8096" y="32579"/>
                      <a:pt x="7287" y="33794"/>
                      <a:pt x="6882" y="33794"/>
                    </a:cubicBezTo>
                    <a:cubicBezTo>
                      <a:pt x="6477" y="33794"/>
                      <a:pt x="5667" y="33794"/>
                      <a:pt x="5263" y="33794"/>
                    </a:cubicBezTo>
                    <a:cubicBezTo>
                      <a:pt x="4858" y="33794"/>
                      <a:pt x="4048" y="33389"/>
                      <a:pt x="4048" y="33389"/>
                    </a:cubicBezTo>
                    <a:cubicBezTo>
                      <a:pt x="4048" y="33389"/>
                      <a:pt x="3643" y="32174"/>
                      <a:pt x="3643" y="32174"/>
                    </a:cubicBezTo>
                    <a:cubicBezTo>
                      <a:pt x="3643" y="31365"/>
                      <a:pt x="3643" y="30555"/>
                      <a:pt x="3643" y="30150"/>
                    </a:cubicBezTo>
                    <a:cubicBezTo>
                      <a:pt x="3643" y="29746"/>
                      <a:pt x="5667" y="28936"/>
                      <a:pt x="6072" y="28936"/>
                    </a:cubicBezTo>
                    <a:cubicBezTo>
                      <a:pt x="6072" y="27317"/>
                      <a:pt x="5263" y="25697"/>
                      <a:pt x="4453" y="24078"/>
                    </a:cubicBezTo>
                    <a:cubicBezTo>
                      <a:pt x="3238" y="24483"/>
                      <a:pt x="2429" y="24888"/>
                      <a:pt x="1214" y="24078"/>
                    </a:cubicBezTo>
                    <a:cubicBezTo>
                      <a:pt x="405" y="23269"/>
                      <a:pt x="0" y="22459"/>
                      <a:pt x="0" y="21245"/>
                    </a:cubicBezTo>
                    <a:cubicBezTo>
                      <a:pt x="0" y="20030"/>
                      <a:pt x="1214" y="19221"/>
                      <a:pt x="1619" y="19221"/>
                    </a:cubicBezTo>
                    <a:cubicBezTo>
                      <a:pt x="2024" y="19221"/>
                      <a:pt x="3238" y="19221"/>
                      <a:pt x="4048" y="19221"/>
                    </a:cubicBezTo>
                    <a:cubicBezTo>
                      <a:pt x="4048" y="19221"/>
                      <a:pt x="4048" y="18816"/>
                      <a:pt x="4048" y="18411"/>
                    </a:cubicBezTo>
                    <a:cubicBezTo>
                      <a:pt x="4048" y="17601"/>
                      <a:pt x="4048" y="15577"/>
                      <a:pt x="3643" y="15577"/>
                    </a:cubicBezTo>
                    <a:cubicBezTo>
                      <a:pt x="2834" y="15577"/>
                      <a:pt x="1619" y="15577"/>
                      <a:pt x="810" y="15172"/>
                    </a:cubicBezTo>
                    <a:lnTo>
                      <a:pt x="810" y="15172"/>
                    </a:lnTo>
                    <a:cubicBezTo>
                      <a:pt x="-405" y="11529"/>
                      <a:pt x="2429" y="9505"/>
                      <a:pt x="5263" y="11124"/>
                    </a:cubicBezTo>
                    <a:cubicBezTo>
                      <a:pt x="6072" y="9910"/>
                      <a:pt x="6882" y="8291"/>
                      <a:pt x="7287" y="6671"/>
                    </a:cubicBezTo>
                    <a:cubicBezTo>
                      <a:pt x="7692" y="5052"/>
                      <a:pt x="7287" y="5052"/>
                      <a:pt x="7287" y="4647"/>
                    </a:cubicBezTo>
                    <a:cubicBezTo>
                      <a:pt x="7287" y="4242"/>
                      <a:pt x="6882" y="3433"/>
                      <a:pt x="6882" y="3028"/>
                    </a:cubicBezTo>
                    <a:lnTo>
                      <a:pt x="5263" y="3028"/>
                    </a:lnTo>
                    <a:cubicBezTo>
                      <a:pt x="5263" y="3028"/>
                      <a:pt x="5667" y="3838"/>
                      <a:pt x="5667" y="4242"/>
                    </a:cubicBezTo>
                    <a:cubicBezTo>
                      <a:pt x="5667" y="5457"/>
                      <a:pt x="5667" y="6267"/>
                      <a:pt x="4858" y="7076"/>
                    </a:cubicBezTo>
                    <a:cubicBezTo>
                      <a:pt x="3238" y="8291"/>
                      <a:pt x="1214" y="7076"/>
                      <a:pt x="810" y="5862"/>
                    </a:cubicBezTo>
                    <a:cubicBezTo>
                      <a:pt x="0" y="3433"/>
                      <a:pt x="810" y="1004"/>
                      <a:pt x="3238" y="194"/>
                    </a:cubicBezTo>
                    <a:cubicBezTo>
                      <a:pt x="7692" y="-1020"/>
                      <a:pt x="12144" y="3838"/>
                      <a:pt x="16597" y="4242"/>
                    </a:cubicBezTo>
                    <a:lnTo>
                      <a:pt x="22265" y="3028"/>
                    </a:lnTo>
                    <a:cubicBezTo>
                      <a:pt x="26718" y="2623"/>
                      <a:pt x="31575" y="1409"/>
                      <a:pt x="36028" y="3028"/>
                    </a:cubicBezTo>
                    <a:cubicBezTo>
                      <a:pt x="40481" y="4647"/>
                      <a:pt x="40077" y="5862"/>
                      <a:pt x="40077" y="8291"/>
                    </a:cubicBezTo>
                    <a:cubicBezTo>
                      <a:pt x="40077" y="10719"/>
                      <a:pt x="39267" y="11124"/>
                      <a:pt x="38862" y="11529"/>
                    </a:cubicBezTo>
                    <a:cubicBezTo>
                      <a:pt x="37648" y="11529"/>
                      <a:pt x="36433" y="11529"/>
                      <a:pt x="35623" y="11124"/>
                    </a:cubicBezTo>
                    <a:cubicBezTo>
                      <a:pt x="34814" y="10719"/>
                      <a:pt x="35623" y="9910"/>
                      <a:pt x="35623" y="9100"/>
                    </a:cubicBezTo>
                    <a:cubicBezTo>
                      <a:pt x="35623" y="8291"/>
                      <a:pt x="35219" y="7886"/>
                      <a:pt x="34814" y="7481"/>
                    </a:cubicBezTo>
                    <a:cubicBezTo>
                      <a:pt x="34409" y="7076"/>
                      <a:pt x="33599" y="6671"/>
                      <a:pt x="33195" y="6671"/>
                    </a:cubicBezTo>
                    <a:cubicBezTo>
                      <a:pt x="33195" y="6671"/>
                      <a:pt x="32385" y="6671"/>
                      <a:pt x="31980" y="6671"/>
                    </a:cubicBezTo>
                    <a:cubicBezTo>
                      <a:pt x="30766" y="6671"/>
                      <a:pt x="29956" y="6671"/>
                      <a:pt x="28742" y="6671"/>
                    </a:cubicBezTo>
                    <a:cubicBezTo>
                      <a:pt x="24289" y="6671"/>
                      <a:pt x="19026" y="8695"/>
                      <a:pt x="14573" y="8695"/>
                    </a:cubicBezTo>
                    <a:cubicBezTo>
                      <a:pt x="10120" y="8695"/>
                      <a:pt x="13359" y="8291"/>
                      <a:pt x="12549" y="8695"/>
                    </a:cubicBezTo>
                    <a:cubicBezTo>
                      <a:pt x="11740" y="9100"/>
                      <a:pt x="10930" y="11529"/>
                      <a:pt x="10525" y="12339"/>
                    </a:cubicBezTo>
                    <a:cubicBezTo>
                      <a:pt x="6072" y="22864"/>
                      <a:pt x="11740" y="34603"/>
                      <a:pt x="23074" y="37032"/>
                    </a:cubicBezTo>
                    <a:cubicBezTo>
                      <a:pt x="34409" y="39461"/>
                      <a:pt x="23884" y="37032"/>
                      <a:pt x="24289" y="37032"/>
                    </a:cubicBezTo>
                    <a:cubicBezTo>
                      <a:pt x="25098" y="37032"/>
                      <a:pt x="26718" y="37032"/>
                      <a:pt x="27527" y="37032"/>
                    </a:cubicBezTo>
                    <a:cubicBezTo>
                      <a:pt x="28337" y="37032"/>
                      <a:pt x="28742" y="39461"/>
                      <a:pt x="28742" y="40271"/>
                    </a:cubicBezTo>
                    <a:cubicBezTo>
                      <a:pt x="28742" y="41080"/>
                      <a:pt x="27122" y="41890"/>
                      <a:pt x="25908" y="41890"/>
                    </a:cubicBezTo>
                    <a:cubicBezTo>
                      <a:pt x="24693" y="41890"/>
                      <a:pt x="21455" y="41080"/>
                      <a:pt x="20241" y="40676"/>
                    </a:cubicBezTo>
                    <a:cubicBezTo>
                      <a:pt x="19026" y="40271"/>
                      <a:pt x="17407" y="39461"/>
                      <a:pt x="17002" y="3986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626A1EC-EBBF-F564-4889-28735CE9F5E6}"/>
                  </a:ext>
                </a:extLst>
              </p:cNvPr>
              <p:cNvSpPr/>
              <p:nvPr/>
            </p:nvSpPr>
            <p:spPr>
              <a:xfrm>
                <a:off x="9052198" y="5827494"/>
                <a:ext cx="26528" cy="40387"/>
              </a:xfrm>
              <a:custGeom>
                <a:avLst/>
                <a:gdLst>
                  <a:gd name="connsiteX0" fmla="*/ 18657 w 26528"/>
                  <a:gd name="connsiteY0" fmla="*/ 37149 h 40387"/>
                  <a:gd name="connsiteX1" fmla="*/ 19467 w 26528"/>
                  <a:gd name="connsiteY1" fmla="*/ 35935 h 40387"/>
                  <a:gd name="connsiteX2" fmla="*/ 19467 w 26528"/>
                  <a:gd name="connsiteY2" fmla="*/ 35125 h 40387"/>
                  <a:gd name="connsiteX3" fmla="*/ 23110 w 26528"/>
                  <a:gd name="connsiteY3" fmla="*/ 16504 h 40387"/>
                  <a:gd name="connsiteX4" fmla="*/ 23920 w 26528"/>
                  <a:gd name="connsiteY4" fmla="*/ 10432 h 40387"/>
                  <a:gd name="connsiteX5" fmla="*/ 26349 w 26528"/>
                  <a:gd name="connsiteY5" fmla="*/ 8813 h 40387"/>
                  <a:gd name="connsiteX6" fmla="*/ 26349 w 26528"/>
                  <a:gd name="connsiteY6" fmla="*/ 10837 h 40387"/>
                  <a:gd name="connsiteX7" fmla="*/ 24730 w 26528"/>
                  <a:gd name="connsiteY7" fmla="*/ 32292 h 40387"/>
                  <a:gd name="connsiteX8" fmla="*/ 24730 w 26528"/>
                  <a:gd name="connsiteY8" fmla="*/ 35530 h 40387"/>
                  <a:gd name="connsiteX9" fmla="*/ 22301 w 26528"/>
                  <a:gd name="connsiteY9" fmla="*/ 37554 h 40387"/>
                  <a:gd name="connsiteX10" fmla="*/ 21086 w 26528"/>
                  <a:gd name="connsiteY10" fmla="*/ 38364 h 40387"/>
                  <a:gd name="connsiteX11" fmla="*/ 17443 w 26528"/>
                  <a:gd name="connsiteY11" fmla="*/ 40388 h 40387"/>
                  <a:gd name="connsiteX12" fmla="*/ 14204 w 26528"/>
                  <a:gd name="connsiteY12" fmla="*/ 38769 h 40387"/>
                  <a:gd name="connsiteX13" fmla="*/ 13395 w 26528"/>
                  <a:gd name="connsiteY13" fmla="*/ 38769 h 40387"/>
                  <a:gd name="connsiteX14" fmla="*/ 12180 w 26528"/>
                  <a:gd name="connsiteY14" fmla="*/ 37554 h 40387"/>
                  <a:gd name="connsiteX15" fmla="*/ 12990 w 26528"/>
                  <a:gd name="connsiteY15" fmla="*/ 34316 h 40387"/>
                  <a:gd name="connsiteX16" fmla="*/ 15824 w 26528"/>
                  <a:gd name="connsiteY16" fmla="*/ 34316 h 40387"/>
                  <a:gd name="connsiteX17" fmla="*/ 17443 w 26528"/>
                  <a:gd name="connsiteY17" fmla="*/ 30268 h 40387"/>
                  <a:gd name="connsiteX18" fmla="*/ 15824 w 26528"/>
                  <a:gd name="connsiteY18" fmla="*/ 27029 h 40387"/>
                  <a:gd name="connsiteX19" fmla="*/ 15824 w 26528"/>
                  <a:gd name="connsiteY19" fmla="*/ 24195 h 40387"/>
                  <a:gd name="connsiteX20" fmla="*/ 2060 w 26528"/>
                  <a:gd name="connsiteY20" fmla="*/ 5574 h 40387"/>
                  <a:gd name="connsiteX21" fmla="*/ 846 w 26528"/>
                  <a:gd name="connsiteY21" fmla="*/ 3145 h 40387"/>
                  <a:gd name="connsiteX22" fmla="*/ 846 w 26528"/>
                  <a:gd name="connsiteY22" fmla="*/ 1931 h 40387"/>
                  <a:gd name="connsiteX23" fmla="*/ 2060 w 26528"/>
                  <a:gd name="connsiteY23" fmla="*/ 1931 h 40387"/>
                  <a:gd name="connsiteX24" fmla="*/ 4084 w 26528"/>
                  <a:gd name="connsiteY24" fmla="*/ 4764 h 40387"/>
                  <a:gd name="connsiteX25" fmla="*/ 11371 w 26528"/>
                  <a:gd name="connsiteY25" fmla="*/ 14480 h 40387"/>
                  <a:gd name="connsiteX26" fmla="*/ 16633 w 26528"/>
                  <a:gd name="connsiteY26" fmla="*/ 20957 h 40387"/>
                  <a:gd name="connsiteX27" fmla="*/ 17443 w 26528"/>
                  <a:gd name="connsiteY27" fmla="*/ 22576 h 40387"/>
                  <a:gd name="connsiteX28" fmla="*/ 18252 w 26528"/>
                  <a:gd name="connsiteY28" fmla="*/ 21767 h 40387"/>
                  <a:gd name="connsiteX29" fmla="*/ 17848 w 26528"/>
                  <a:gd name="connsiteY29" fmla="*/ 20957 h 40387"/>
                  <a:gd name="connsiteX30" fmla="*/ 4894 w 26528"/>
                  <a:gd name="connsiteY30" fmla="*/ 3145 h 40387"/>
                  <a:gd name="connsiteX31" fmla="*/ 3679 w 26528"/>
                  <a:gd name="connsiteY31" fmla="*/ 1526 h 40387"/>
                  <a:gd name="connsiteX32" fmla="*/ 4894 w 26528"/>
                  <a:gd name="connsiteY32" fmla="*/ 1526 h 40387"/>
                  <a:gd name="connsiteX33" fmla="*/ 6918 w 26528"/>
                  <a:gd name="connsiteY33" fmla="*/ 3550 h 40387"/>
                  <a:gd name="connsiteX34" fmla="*/ 14609 w 26528"/>
                  <a:gd name="connsiteY34" fmla="*/ 14480 h 40387"/>
                  <a:gd name="connsiteX35" fmla="*/ 17038 w 26528"/>
                  <a:gd name="connsiteY35" fmla="*/ 18123 h 40387"/>
                  <a:gd name="connsiteX36" fmla="*/ 18252 w 26528"/>
                  <a:gd name="connsiteY36" fmla="*/ 19743 h 40387"/>
                  <a:gd name="connsiteX37" fmla="*/ 18657 w 26528"/>
                  <a:gd name="connsiteY37" fmla="*/ 17718 h 40387"/>
                  <a:gd name="connsiteX38" fmla="*/ 16228 w 26528"/>
                  <a:gd name="connsiteY38" fmla="*/ 14885 h 40387"/>
                  <a:gd name="connsiteX39" fmla="*/ 7727 w 26528"/>
                  <a:gd name="connsiteY39" fmla="*/ 3145 h 40387"/>
                  <a:gd name="connsiteX40" fmla="*/ 7727 w 26528"/>
                  <a:gd name="connsiteY40" fmla="*/ 1526 h 40387"/>
                  <a:gd name="connsiteX41" fmla="*/ 9751 w 26528"/>
                  <a:gd name="connsiteY41" fmla="*/ 2336 h 40387"/>
                  <a:gd name="connsiteX42" fmla="*/ 13395 w 26528"/>
                  <a:gd name="connsiteY42" fmla="*/ 7598 h 40387"/>
                  <a:gd name="connsiteX43" fmla="*/ 18252 w 26528"/>
                  <a:gd name="connsiteY43" fmla="*/ 13670 h 40387"/>
                  <a:gd name="connsiteX44" fmla="*/ 19872 w 26528"/>
                  <a:gd name="connsiteY44" fmla="*/ 16099 h 40387"/>
                  <a:gd name="connsiteX45" fmla="*/ 20681 w 26528"/>
                  <a:gd name="connsiteY45" fmla="*/ 16099 h 40387"/>
                  <a:gd name="connsiteX46" fmla="*/ 19872 w 26528"/>
                  <a:gd name="connsiteY46" fmla="*/ 13670 h 40387"/>
                  <a:gd name="connsiteX47" fmla="*/ 12180 w 26528"/>
                  <a:gd name="connsiteY47" fmla="*/ 3145 h 40387"/>
                  <a:gd name="connsiteX48" fmla="*/ 11371 w 26528"/>
                  <a:gd name="connsiteY48" fmla="*/ 1121 h 40387"/>
                  <a:gd name="connsiteX49" fmla="*/ 12585 w 26528"/>
                  <a:gd name="connsiteY49" fmla="*/ 1121 h 40387"/>
                  <a:gd name="connsiteX50" fmla="*/ 21086 w 26528"/>
                  <a:gd name="connsiteY50" fmla="*/ 12861 h 40387"/>
                  <a:gd name="connsiteX51" fmla="*/ 19872 w 26528"/>
                  <a:gd name="connsiteY51" fmla="*/ 9217 h 40387"/>
                  <a:gd name="connsiteX52" fmla="*/ 15824 w 26528"/>
                  <a:gd name="connsiteY52" fmla="*/ 3145 h 40387"/>
                  <a:gd name="connsiteX53" fmla="*/ 14609 w 26528"/>
                  <a:gd name="connsiteY53" fmla="*/ 716 h 40387"/>
                  <a:gd name="connsiteX54" fmla="*/ 15824 w 26528"/>
                  <a:gd name="connsiteY54" fmla="*/ 716 h 40387"/>
                  <a:gd name="connsiteX55" fmla="*/ 17848 w 26528"/>
                  <a:gd name="connsiteY55" fmla="*/ 3550 h 40387"/>
                  <a:gd name="connsiteX56" fmla="*/ 20681 w 26528"/>
                  <a:gd name="connsiteY56" fmla="*/ 7598 h 40387"/>
                  <a:gd name="connsiteX57" fmla="*/ 22301 w 26528"/>
                  <a:gd name="connsiteY57" fmla="*/ 9217 h 40387"/>
                  <a:gd name="connsiteX58" fmla="*/ 22301 w 26528"/>
                  <a:gd name="connsiteY58" fmla="*/ 9217 h 40387"/>
                  <a:gd name="connsiteX59" fmla="*/ 24730 w 26528"/>
                  <a:gd name="connsiteY59" fmla="*/ 9217 h 40387"/>
                  <a:gd name="connsiteX60" fmla="*/ 23920 w 26528"/>
                  <a:gd name="connsiteY60" fmla="*/ 12861 h 40387"/>
                  <a:gd name="connsiteX61" fmla="*/ 21086 w 26528"/>
                  <a:gd name="connsiteY61" fmla="*/ 30268 h 40387"/>
                  <a:gd name="connsiteX62" fmla="*/ 19872 w 26528"/>
                  <a:gd name="connsiteY62" fmla="*/ 37149 h 4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26528" h="40387">
                    <a:moveTo>
                      <a:pt x="18657" y="37149"/>
                    </a:moveTo>
                    <a:lnTo>
                      <a:pt x="19467" y="35935"/>
                    </a:lnTo>
                    <a:cubicBezTo>
                      <a:pt x="19467" y="35935"/>
                      <a:pt x="19467" y="35125"/>
                      <a:pt x="19467" y="35125"/>
                    </a:cubicBezTo>
                    <a:cubicBezTo>
                      <a:pt x="21086" y="29053"/>
                      <a:pt x="21896" y="22981"/>
                      <a:pt x="23110" y="16504"/>
                    </a:cubicBezTo>
                    <a:cubicBezTo>
                      <a:pt x="24325" y="10027"/>
                      <a:pt x="23110" y="12051"/>
                      <a:pt x="23920" y="10432"/>
                    </a:cubicBezTo>
                    <a:cubicBezTo>
                      <a:pt x="24730" y="8813"/>
                      <a:pt x="24730" y="8813"/>
                      <a:pt x="26349" y="8813"/>
                    </a:cubicBezTo>
                    <a:cubicBezTo>
                      <a:pt x="26754" y="9622"/>
                      <a:pt x="26349" y="10432"/>
                      <a:pt x="26349" y="10837"/>
                    </a:cubicBezTo>
                    <a:cubicBezTo>
                      <a:pt x="25944" y="18123"/>
                      <a:pt x="25539" y="25005"/>
                      <a:pt x="24730" y="32292"/>
                    </a:cubicBezTo>
                    <a:cubicBezTo>
                      <a:pt x="23920" y="39578"/>
                      <a:pt x="24730" y="34316"/>
                      <a:pt x="24730" y="35530"/>
                    </a:cubicBezTo>
                    <a:cubicBezTo>
                      <a:pt x="24730" y="35530"/>
                      <a:pt x="22705" y="37149"/>
                      <a:pt x="22301" y="37554"/>
                    </a:cubicBezTo>
                    <a:cubicBezTo>
                      <a:pt x="21896" y="37959"/>
                      <a:pt x="21086" y="37554"/>
                      <a:pt x="21086" y="38364"/>
                    </a:cubicBezTo>
                    <a:lnTo>
                      <a:pt x="17443" y="40388"/>
                    </a:lnTo>
                    <a:cubicBezTo>
                      <a:pt x="16228" y="40388"/>
                      <a:pt x="15419" y="39578"/>
                      <a:pt x="14204" y="38769"/>
                    </a:cubicBezTo>
                    <a:cubicBezTo>
                      <a:pt x="12990" y="37959"/>
                      <a:pt x="13800" y="38769"/>
                      <a:pt x="13395" y="38769"/>
                    </a:cubicBezTo>
                    <a:cubicBezTo>
                      <a:pt x="12990" y="38769"/>
                      <a:pt x="12180" y="37959"/>
                      <a:pt x="12180" y="37554"/>
                    </a:cubicBezTo>
                    <a:cubicBezTo>
                      <a:pt x="12180" y="36745"/>
                      <a:pt x="12180" y="34721"/>
                      <a:pt x="12990" y="34316"/>
                    </a:cubicBezTo>
                    <a:cubicBezTo>
                      <a:pt x="13800" y="33911"/>
                      <a:pt x="14609" y="34721"/>
                      <a:pt x="15824" y="34316"/>
                    </a:cubicBezTo>
                    <a:cubicBezTo>
                      <a:pt x="17038" y="33911"/>
                      <a:pt x="17848" y="31482"/>
                      <a:pt x="17443" y="30268"/>
                    </a:cubicBezTo>
                    <a:cubicBezTo>
                      <a:pt x="17038" y="29053"/>
                      <a:pt x="15824" y="27839"/>
                      <a:pt x="15824" y="27029"/>
                    </a:cubicBezTo>
                    <a:cubicBezTo>
                      <a:pt x="15824" y="25815"/>
                      <a:pt x="16633" y="25815"/>
                      <a:pt x="15824" y="24195"/>
                    </a:cubicBezTo>
                    <a:cubicBezTo>
                      <a:pt x="11371" y="17718"/>
                      <a:pt x="6108" y="12051"/>
                      <a:pt x="2060" y="5574"/>
                    </a:cubicBezTo>
                    <a:cubicBezTo>
                      <a:pt x="-1988" y="-903"/>
                      <a:pt x="1250" y="3955"/>
                      <a:pt x="846" y="3145"/>
                    </a:cubicBezTo>
                    <a:lnTo>
                      <a:pt x="846" y="1931"/>
                    </a:lnTo>
                    <a:cubicBezTo>
                      <a:pt x="1655" y="1931"/>
                      <a:pt x="1655" y="1931"/>
                      <a:pt x="2060" y="1931"/>
                    </a:cubicBezTo>
                    <a:cubicBezTo>
                      <a:pt x="2870" y="2740"/>
                      <a:pt x="3275" y="3955"/>
                      <a:pt x="4084" y="4764"/>
                    </a:cubicBezTo>
                    <a:cubicBezTo>
                      <a:pt x="6513" y="8003"/>
                      <a:pt x="8942" y="11242"/>
                      <a:pt x="11371" y="14480"/>
                    </a:cubicBezTo>
                    <a:cubicBezTo>
                      <a:pt x="13800" y="17718"/>
                      <a:pt x="14609" y="19338"/>
                      <a:pt x="16633" y="20957"/>
                    </a:cubicBezTo>
                    <a:cubicBezTo>
                      <a:pt x="18657" y="22576"/>
                      <a:pt x="16633" y="22171"/>
                      <a:pt x="17443" y="22576"/>
                    </a:cubicBezTo>
                    <a:lnTo>
                      <a:pt x="18252" y="21767"/>
                    </a:lnTo>
                    <a:cubicBezTo>
                      <a:pt x="18252" y="21767"/>
                      <a:pt x="18252" y="20957"/>
                      <a:pt x="17848" y="20957"/>
                    </a:cubicBezTo>
                    <a:cubicBezTo>
                      <a:pt x="13800" y="14885"/>
                      <a:pt x="8942" y="9622"/>
                      <a:pt x="4894" y="3145"/>
                    </a:cubicBezTo>
                    <a:cubicBezTo>
                      <a:pt x="846" y="-3332"/>
                      <a:pt x="4084" y="2336"/>
                      <a:pt x="3679" y="1526"/>
                    </a:cubicBezTo>
                    <a:cubicBezTo>
                      <a:pt x="3679" y="1121"/>
                      <a:pt x="4489" y="1121"/>
                      <a:pt x="4894" y="1526"/>
                    </a:cubicBezTo>
                    <a:cubicBezTo>
                      <a:pt x="6108" y="1526"/>
                      <a:pt x="6108" y="2740"/>
                      <a:pt x="6918" y="3550"/>
                    </a:cubicBezTo>
                    <a:cubicBezTo>
                      <a:pt x="9751" y="7193"/>
                      <a:pt x="12180" y="10837"/>
                      <a:pt x="14609" y="14480"/>
                    </a:cubicBezTo>
                    <a:cubicBezTo>
                      <a:pt x="17038" y="18123"/>
                      <a:pt x="16228" y="16909"/>
                      <a:pt x="17038" y="18123"/>
                    </a:cubicBezTo>
                    <a:cubicBezTo>
                      <a:pt x="17848" y="19338"/>
                      <a:pt x="17848" y="18933"/>
                      <a:pt x="18252" y="19743"/>
                    </a:cubicBezTo>
                    <a:cubicBezTo>
                      <a:pt x="18657" y="19338"/>
                      <a:pt x="19062" y="18528"/>
                      <a:pt x="18657" y="17718"/>
                    </a:cubicBezTo>
                    <a:lnTo>
                      <a:pt x="16228" y="14885"/>
                    </a:lnTo>
                    <a:cubicBezTo>
                      <a:pt x="13800" y="10837"/>
                      <a:pt x="10156" y="7193"/>
                      <a:pt x="7727" y="3145"/>
                    </a:cubicBezTo>
                    <a:cubicBezTo>
                      <a:pt x="5299" y="-903"/>
                      <a:pt x="7323" y="2336"/>
                      <a:pt x="7727" y="1526"/>
                    </a:cubicBezTo>
                    <a:cubicBezTo>
                      <a:pt x="8537" y="1526"/>
                      <a:pt x="8942" y="1526"/>
                      <a:pt x="9751" y="2336"/>
                    </a:cubicBezTo>
                    <a:cubicBezTo>
                      <a:pt x="10966" y="3955"/>
                      <a:pt x="12180" y="5979"/>
                      <a:pt x="13395" y="7598"/>
                    </a:cubicBezTo>
                    <a:cubicBezTo>
                      <a:pt x="14609" y="9217"/>
                      <a:pt x="16633" y="11646"/>
                      <a:pt x="18252" y="13670"/>
                    </a:cubicBezTo>
                    <a:cubicBezTo>
                      <a:pt x="19872" y="15694"/>
                      <a:pt x="19467" y="16099"/>
                      <a:pt x="19872" y="16099"/>
                    </a:cubicBezTo>
                    <a:lnTo>
                      <a:pt x="20681" y="16099"/>
                    </a:lnTo>
                    <a:cubicBezTo>
                      <a:pt x="20681" y="14480"/>
                      <a:pt x="20276" y="14480"/>
                      <a:pt x="19872" y="13670"/>
                    </a:cubicBezTo>
                    <a:cubicBezTo>
                      <a:pt x="17443" y="10432"/>
                      <a:pt x="14609" y="6788"/>
                      <a:pt x="12180" y="3145"/>
                    </a:cubicBezTo>
                    <a:cubicBezTo>
                      <a:pt x="9751" y="-498"/>
                      <a:pt x="11371" y="1931"/>
                      <a:pt x="11371" y="1121"/>
                    </a:cubicBezTo>
                    <a:lnTo>
                      <a:pt x="12585" y="1121"/>
                    </a:lnTo>
                    <a:cubicBezTo>
                      <a:pt x="12585" y="1121"/>
                      <a:pt x="21086" y="12861"/>
                      <a:pt x="21086" y="12861"/>
                    </a:cubicBezTo>
                    <a:cubicBezTo>
                      <a:pt x="22301" y="11242"/>
                      <a:pt x="20681" y="10432"/>
                      <a:pt x="19872" y="9217"/>
                    </a:cubicBezTo>
                    <a:cubicBezTo>
                      <a:pt x="18657" y="7193"/>
                      <a:pt x="17038" y="5169"/>
                      <a:pt x="15824" y="3145"/>
                    </a:cubicBezTo>
                    <a:cubicBezTo>
                      <a:pt x="14609" y="1121"/>
                      <a:pt x="14204" y="1931"/>
                      <a:pt x="14609" y="716"/>
                    </a:cubicBezTo>
                    <a:cubicBezTo>
                      <a:pt x="14609" y="716"/>
                      <a:pt x="15419" y="716"/>
                      <a:pt x="15824" y="716"/>
                    </a:cubicBezTo>
                    <a:cubicBezTo>
                      <a:pt x="16228" y="716"/>
                      <a:pt x="17443" y="2740"/>
                      <a:pt x="17848" y="3550"/>
                    </a:cubicBezTo>
                    <a:cubicBezTo>
                      <a:pt x="18657" y="4764"/>
                      <a:pt x="19872" y="6384"/>
                      <a:pt x="20681" y="7598"/>
                    </a:cubicBezTo>
                    <a:cubicBezTo>
                      <a:pt x="21491" y="8813"/>
                      <a:pt x="21896" y="9217"/>
                      <a:pt x="22301" y="9217"/>
                    </a:cubicBezTo>
                    <a:cubicBezTo>
                      <a:pt x="22705" y="9217"/>
                      <a:pt x="22301" y="9217"/>
                      <a:pt x="22301" y="9217"/>
                    </a:cubicBezTo>
                    <a:cubicBezTo>
                      <a:pt x="23110" y="8408"/>
                      <a:pt x="23920" y="8813"/>
                      <a:pt x="24730" y="9217"/>
                    </a:cubicBezTo>
                    <a:cubicBezTo>
                      <a:pt x="24730" y="9622"/>
                      <a:pt x="23920" y="12051"/>
                      <a:pt x="23920" y="12861"/>
                    </a:cubicBezTo>
                    <a:cubicBezTo>
                      <a:pt x="23110" y="18528"/>
                      <a:pt x="21896" y="24600"/>
                      <a:pt x="21086" y="30268"/>
                    </a:cubicBezTo>
                    <a:cubicBezTo>
                      <a:pt x="20276" y="35935"/>
                      <a:pt x="19872" y="34721"/>
                      <a:pt x="19872" y="3714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6E641A8-6B4C-9F7A-D936-B630D9E38D61}"/>
                  </a:ext>
                </a:extLst>
              </p:cNvPr>
              <p:cNvSpPr/>
              <p:nvPr/>
            </p:nvSpPr>
            <p:spPr>
              <a:xfrm>
                <a:off x="9037480" y="5863834"/>
                <a:ext cx="30540" cy="29551"/>
              </a:xfrm>
              <a:custGeom>
                <a:avLst/>
                <a:gdLst>
                  <a:gd name="connsiteX0" fmla="*/ 30541 w 30540"/>
                  <a:gd name="connsiteY0" fmla="*/ 6477 h 29551"/>
                  <a:gd name="connsiteX1" fmla="*/ 30541 w 30540"/>
                  <a:gd name="connsiteY1" fmla="*/ 8906 h 29551"/>
                  <a:gd name="connsiteX2" fmla="*/ 30136 w 30540"/>
                  <a:gd name="connsiteY2" fmla="*/ 10120 h 29551"/>
                  <a:gd name="connsiteX3" fmla="*/ 27707 w 30540"/>
                  <a:gd name="connsiteY3" fmla="*/ 8906 h 29551"/>
                  <a:gd name="connsiteX4" fmla="*/ 24873 w 30540"/>
                  <a:gd name="connsiteY4" fmla="*/ 6882 h 29551"/>
                  <a:gd name="connsiteX5" fmla="*/ 14348 w 30540"/>
                  <a:gd name="connsiteY5" fmla="*/ 5667 h 29551"/>
                  <a:gd name="connsiteX6" fmla="*/ 13134 w 30540"/>
                  <a:gd name="connsiteY6" fmla="*/ 6072 h 29551"/>
                  <a:gd name="connsiteX7" fmla="*/ 11920 w 30540"/>
                  <a:gd name="connsiteY7" fmla="*/ 6477 h 29551"/>
                  <a:gd name="connsiteX8" fmla="*/ 9491 w 30540"/>
                  <a:gd name="connsiteY8" fmla="*/ 4858 h 29551"/>
                  <a:gd name="connsiteX9" fmla="*/ 4633 w 30540"/>
                  <a:gd name="connsiteY9" fmla="*/ 4858 h 29551"/>
                  <a:gd name="connsiteX10" fmla="*/ 3823 w 30540"/>
                  <a:gd name="connsiteY10" fmla="*/ 6477 h 29551"/>
                  <a:gd name="connsiteX11" fmla="*/ 7062 w 30540"/>
                  <a:gd name="connsiteY11" fmla="*/ 11740 h 29551"/>
                  <a:gd name="connsiteX12" fmla="*/ 6657 w 30540"/>
                  <a:gd name="connsiteY12" fmla="*/ 15788 h 29551"/>
                  <a:gd name="connsiteX13" fmla="*/ 10300 w 30540"/>
                  <a:gd name="connsiteY13" fmla="*/ 23479 h 29551"/>
                  <a:gd name="connsiteX14" fmla="*/ 14753 w 30540"/>
                  <a:gd name="connsiteY14" fmla="*/ 26313 h 29551"/>
                  <a:gd name="connsiteX15" fmla="*/ 16777 w 30540"/>
                  <a:gd name="connsiteY15" fmla="*/ 27932 h 29551"/>
                  <a:gd name="connsiteX16" fmla="*/ 15563 w 30540"/>
                  <a:gd name="connsiteY16" fmla="*/ 29552 h 29551"/>
                  <a:gd name="connsiteX17" fmla="*/ 12324 w 30540"/>
                  <a:gd name="connsiteY17" fmla="*/ 29147 h 29551"/>
                  <a:gd name="connsiteX18" fmla="*/ 8276 w 30540"/>
                  <a:gd name="connsiteY18" fmla="*/ 26718 h 29551"/>
                  <a:gd name="connsiteX19" fmla="*/ 585 w 30540"/>
                  <a:gd name="connsiteY19" fmla="*/ 15788 h 29551"/>
                  <a:gd name="connsiteX20" fmla="*/ 180 w 30540"/>
                  <a:gd name="connsiteY20" fmla="*/ 6882 h 29551"/>
                  <a:gd name="connsiteX21" fmla="*/ 180 w 30540"/>
                  <a:gd name="connsiteY21" fmla="*/ 5667 h 29551"/>
                  <a:gd name="connsiteX22" fmla="*/ 990 w 30540"/>
                  <a:gd name="connsiteY22" fmla="*/ 2834 h 29551"/>
                  <a:gd name="connsiteX23" fmla="*/ 1799 w 30540"/>
                  <a:gd name="connsiteY23" fmla="*/ 2429 h 29551"/>
                  <a:gd name="connsiteX24" fmla="*/ 1799 w 30540"/>
                  <a:gd name="connsiteY24" fmla="*/ 2024 h 29551"/>
                  <a:gd name="connsiteX25" fmla="*/ 5038 w 30540"/>
                  <a:gd name="connsiteY25" fmla="*/ 1215 h 29551"/>
                  <a:gd name="connsiteX26" fmla="*/ 12324 w 30540"/>
                  <a:gd name="connsiteY26" fmla="*/ 405 h 29551"/>
                  <a:gd name="connsiteX27" fmla="*/ 14348 w 30540"/>
                  <a:gd name="connsiteY27" fmla="*/ 0 h 29551"/>
                  <a:gd name="connsiteX28" fmla="*/ 19206 w 30540"/>
                  <a:gd name="connsiteY28" fmla="*/ 0 h 29551"/>
                  <a:gd name="connsiteX29" fmla="*/ 26088 w 30540"/>
                  <a:gd name="connsiteY29" fmla="*/ 3239 h 29551"/>
                  <a:gd name="connsiteX30" fmla="*/ 29326 w 30540"/>
                  <a:gd name="connsiteY30" fmla="*/ 5667 h 29551"/>
                  <a:gd name="connsiteX31" fmla="*/ 30136 w 30540"/>
                  <a:gd name="connsiteY31" fmla="*/ 5667 h 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0540" h="29551">
                    <a:moveTo>
                      <a:pt x="30541" y="6477"/>
                    </a:moveTo>
                    <a:cubicBezTo>
                      <a:pt x="30541" y="6477"/>
                      <a:pt x="30541" y="8501"/>
                      <a:pt x="30541" y="8906"/>
                    </a:cubicBezTo>
                    <a:cubicBezTo>
                      <a:pt x="30541" y="9311"/>
                      <a:pt x="30541" y="9716"/>
                      <a:pt x="30136" y="10120"/>
                    </a:cubicBezTo>
                    <a:cubicBezTo>
                      <a:pt x="29731" y="9311"/>
                      <a:pt x="28517" y="9311"/>
                      <a:pt x="27707" y="8906"/>
                    </a:cubicBezTo>
                    <a:cubicBezTo>
                      <a:pt x="26897" y="8501"/>
                      <a:pt x="25683" y="7692"/>
                      <a:pt x="24873" y="6882"/>
                    </a:cubicBezTo>
                    <a:cubicBezTo>
                      <a:pt x="21635" y="5263"/>
                      <a:pt x="17992" y="4453"/>
                      <a:pt x="14348" y="5667"/>
                    </a:cubicBezTo>
                    <a:cubicBezTo>
                      <a:pt x="10705" y="6882"/>
                      <a:pt x="13539" y="5667"/>
                      <a:pt x="13134" y="6072"/>
                    </a:cubicBezTo>
                    <a:cubicBezTo>
                      <a:pt x="12729" y="6477"/>
                      <a:pt x="12324" y="6477"/>
                      <a:pt x="11920" y="6477"/>
                    </a:cubicBezTo>
                    <a:cubicBezTo>
                      <a:pt x="11110" y="6477"/>
                      <a:pt x="10300" y="5667"/>
                      <a:pt x="9491" y="4858"/>
                    </a:cubicBezTo>
                    <a:cubicBezTo>
                      <a:pt x="7871" y="4048"/>
                      <a:pt x="6252" y="4048"/>
                      <a:pt x="4633" y="4858"/>
                    </a:cubicBezTo>
                    <a:cubicBezTo>
                      <a:pt x="4633" y="5263"/>
                      <a:pt x="3823" y="6072"/>
                      <a:pt x="3823" y="6477"/>
                    </a:cubicBezTo>
                    <a:cubicBezTo>
                      <a:pt x="3014" y="8501"/>
                      <a:pt x="5442" y="10525"/>
                      <a:pt x="7062" y="11740"/>
                    </a:cubicBezTo>
                    <a:cubicBezTo>
                      <a:pt x="7062" y="13359"/>
                      <a:pt x="6252" y="14573"/>
                      <a:pt x="6657" y="15788"/>
                    </a:cubicBezTo>
                    <a:cubicBezTo>
                      <a:pt x="6657" y="18622"/>
                      <a:pt x="8276" y="21455"/>
                      <a:pt x="10300" y="23479"/>
                    </a:cubicBezTo>
                    <a:cubicBezTo>
                      <a:pt x="12324" y="25503"/>
                      <a:pt x="13539" y="25503"/>
                      <a:pt x="14753" y="26313"/>
                    </a:cubicBezTo>
                    <a:cubicBezTo>
                      <a:pt x="15968" y="27122"/>
                      <a:pt x="15968" y="27527"/>
                      <a:pt x="16777" y="27932"/>
                    </a:cubicBezTo>
                    <a:cubicBezTo>
                      <a:pt x="17182" y="28337"/>
                      <a:pt x="15968" y="29552"/>
                      <a:pt x="15563" y="29552"/>
                    </a:cubicBezTo>
                    <a:cubicBezTo>
                      <a:pt x="14753" y="29552"/>
                      <a:pt x="13134" y="29552"/>
                      <a:pt x="12324" y="29147"/>
                    </a:cubicBezTo>
                    <a:cubicBezTo>
                      <a:pt x="11110" y="28742"/>
                      <a:pt x="9491" y="27527"/>
                      <a:pt x="8276" y="26718"/>
                    </a:cubicBezTo>
                    <a:cubicBezTo>
                      <a:pt x="4633" y="24289"/>
                      <a:pt x="990" y="20646"/>
                      <a:pt x="585" y="15788"/>
                    </a:cubicBezTo>
                    <a:cubicBezTo>
                      <a:pt x="180" y="10930"/>
                      <a:pt x="585" y="9716"/>
                      <a:pt x="180" y="6882"/>
                    </a:cubicBezTo>
                    <a:cubicBezTo>
                      <a:pt x="-225" y="4048"/>
                      <a:pt x="180" y="6072"/>
                      <a:pt x="180" y="5667"/>
                    </a:cubicBezTo>
                    <a:cubicBezTo>
                      <a:pt x="180" y="5263"/>
                      <a:pt x="585" y="3239"/>
                      <a:pt x="990" y="2834"/>
                    </a:cubicBezTo>
                    <a:cubicBezTo>
                      <a:pt x="1394" y="2429"/>
                      <a:pt x="1394" y="2834"/>
                      <a:pt x="1799" y="2429"/>
                    </a:cubicBezTo>
                    <a:cubicBezTo>
                      <a:pt x="2204" y="2024"/>
                      <a:pt x="1799" y="2429"/>
                      <a:pt x="1799" y="2024"/>
                    </a:cubicBezTo>
                    <a:cubicBezTo>
                      <a:pt x="2609" y="1215"/>
                      <a:pt x="4228" y="1619"/>
                      <a:pt x="5038" y="1215"/>
                    </a:cubicBezTo>
                    <a:cubicBezTo>
                      <a:pt x="7466" y="810"/>
                      <a:pt x="9895" y="810"/>
                      <a:pt x="12324" y="405"/>
                    </a:cubicBezTo>
                    <a:cubicBezTo>
                      <a:pt x="14753" y="0"/>
                      <a:pt x="13539" y="0"/>
                      <a:pt x="14348" y="0"/>
                    </a:cubicBezTo>
                    <a:cubicBezTo>
                      <a:pt x="15563" y="0"/>
                      <a:pt x="18396" y="0"/>
                      <a:pt x="19206" y="0"/>
                    </a:cubicBezTo>
                    <a:cubicBezTo>
                      <a:pt x="20016" y="0"/>
                      <a:pt x="24873" y="2429"/>
                      <a:pt x="26088" y="3239"/>
                    </a:cubicBezTo>
                    <a:cubicBezTo>
                      <a:pt x="27302" y="4048"/>
                      <a:pt x="28517" y="5263"/>
                      <a:pt x="29326" y="5667"/>
                    </a:cubicBezTo>
                    <a:cubicBezTo>
                      <a:pt x="30136" y="6072"/>
                      <a:pt x="30136" y="5667"/>
                      <a:pt x="30136" y="5667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76B7866-5466-BDF8-9EF5-97BA21AD30A3}"/>
                  </a:ext>
                </a:extLst>
              </p:cNvPr>
              <p:cNvSpPr/>
              <p:nvPr/>
            </p:nvSpPr>
            <p:spPr>
              <a:xfrm>
                <a:off x="9198736" y="5837926"/>
                <a:ext cx="24090" cy="61488"/>
              </a:xfrm>
              <a:custGeom>
                <a:avLst/>
                <a:gdLst>
                  <a:gd name="connsiteX0" fmla="*/ 9350 w 24090"/>
                  <a:gd name="connsiteY0" fmla="*/ 8501 h 61488"/>
                  <a:gd name="connsiteX1" fmla="*/ 8541 w 24090"/>
                  <a:gd name="connsiteY1" fmla="*/ 6477 h 61488"/>
                  <a:gd name="connsiteX2" fmla="*/ 8541 w 24090"/>
                  <a:gd name="connsiteY2" fmla="*/ 4453 h 61488"/>
                  <a:gd name="connsiteX3" fmla="*/ 10160 w 24090"/>
                  <a:gd name="connsiteY3" fmla="*/ 4858 h 61488"/>
                  <a:gd name="connsiteX4" fmla="*/ 12589 w 24090"/>
                  <a:gd name="connsiteY4" fmla="*/ 5263 h 61488"/>
                  <a:gd name="connsiteX5" fmla="*/ 10969 w 24090"/>
                  <a:gd name="connsiteY5" fmla="*/ 0 h 61488"/>
                  <a:gd name="connsiteX6" fmla="*/ 11779 w 24090"/>
                  <a:gd name="connsiteY6" fmla="*/ 0 h 61488"/>
                  <a:gd name="connsiteX7" fmla="*/ 12589 w 24090"/>
                  <a:gd name="connsiteY7" fmla="*/ 1619 h 61488"/>
                  <a:gd name="connsiteX8" fmla="*/ 15422 w 24090"/>
                  <a:gd name="connsiteY8" fmla="*/ 4048 h 61488"/>
                  <a:gd name="connsiteX9" fmla="*/ 17446 w 24090"/>
                  <a:gd name="connsiteY9" fmla="*/ 4858 h 61488"/>
                  <a:gd name="connsiteX10" fmla="*/ 17446 w 24090"/>
                  <a:gd name="connsiteY10" fmla="*/ 5263 h 61488"/>
                  <a:gd name="connsiteX11" fmla="*/ 12589 w 24090"/>
                  <a:gd name="connsiteY11" fmla="*/ 6882 h 61488"/>
                  <a:gd name="connsiteX12" fmla="*/ 12589 w 24090"/>
                  <a:gd name="connsiteY12" fmla="*/ 8096 h 61488"/>
                  <a:gd name="connsiteX13" fmla="*/ 15422 w 24090"/>
                  <a:gd name="connsiteY13" fmla="*/ 12144 h 61488"/>
                  <a:gd name="connsiteX14" fmla="*/ 22304 w 24090"/>
                  <a:gd name="connsiteY14" fmla="*/ 17812 h 61488"/>
                  <a:gd name="connsiteX15" fmla="*/ 23923 w 24090"/>
                  <a:gd name="connsiteY15" fmla="*/ 20241 h 61488"/>
                  <a:gd name="connsiteX16" fmla="*/ 23923 w 24090"/>
                  <a:gd name="connsiteY16" fmla="*/ 21455 h 61488"/>
                  <a:gd name="connsiteX17" fmla="*/ 23518 w 24090"/>
                  <a:gd name="connsiteY17" fmla="*/ 28742 h 61488"/>
                  <a:gd name="connsiteX18" fmla="*/ 22304 w 24090"/>
                  <a:gd name="connsiteY18" fmla="*/ 34409 h 61488"/>
                  <a:gd name="connsiteX19" fmla="*/ 21494 w 24090"/>
                  <a:gd name="connsiteY19" fmla="*/ 36028 h 61488"/>
                  <a:gd name="connsiteX20" fmla="*/ 21494 w 24090"/>
                  <a:gd name="connsiteY20" fmla="*/ 36838 h 61488"/>
                  <a:gd name="connsiteX21" fmla="*/ 19875 w 24090"/>
                  <a:gd name="connsiteY21" fmla="*/ 39267 h 61488"/>
                  <a:gd name="connsiteX22" fmla="*/ 18256 w 24090"/>
                  <a:gd name="connsiteY22" fmla="*/ 40481 h 61488"/>
                  <a:gd name="connsiteX23" fmla="*/ 16637 w 24090"/>
                  <a:gd name="connsiteY23" fmla="*/ 44124 h 61488"/>
                  <a:gd name="connsiteX24" fmla="*/ 14613 w 24090"/>
                  <a:gd name="connsiteY24" fmla="*/ 47768 h 61488"/>
                  <a:gd name="connsiteX25" fmla="*/ 10969 w 24090"/>
                  <a:gd name="connsiteY25" fmla="*/ 50197 h 61488"/>
                  <a:gd name="connsiteX26" fmla="*/ 7731 w 24090"/>
                  <a:gd name="connsiteY26" fmla="*/ 51411 h 61488"/>
                  <a:gd name="connsiteX27" fmla="*/ 8945 w 24090"/>
                  <a:gd name="connsiteY27" fmla="*/ 52221 h 61488"/>
                  <a:gd name="connsiteX28" fmla="*/ 11374 w 24090"/>
                  <a:gd name="connsiteY28" fmla="*/ 51006 h 61488"/>
                  <a:gd name="connsiteX29" fmla="*/ 15017 w 24090"/>
                  <a:gd name="connsiteY29" fmla="*/ 47768 h 61488"/>
                  <a:gd name="connsiteX30" fmla="*/ 15827 w 24090"/>
                  <a:gd name="connsiteY30" fmla="*/ 46553 h 61488"/>
                  <a:gd name="connsiteX31" fmla="*/ 17042 w 24090"/>
                  <a:gd name="connsiteY31" fmla="*/ 46553 h 61488"/>
                  <a:gd name="connsiteX32" fmla="*/ 11779 w 24090"/>
                  <a:gd name="connsiteY32" fmla="*/ 52221 h 61488"/>
                  <a:gd name="connsiteX33" fmla="*/ 7731 w 24090"/>
                  <a:gd name="connsiteY33" fmla="*/ 53840 h 61488"/>
                  <a:gd name="connsiteX34" fmla="*/ 4897 w 24090"/>
                  <a:gd name="connsiteY34" fmla="*/ 58698 h 61488"/>
                  <a:gd name="connsiteX35" fmla="*/ 3278 w 24090"/>
                  <a:gd name="connsiteY35" fmla="*/ 60722 h 61488"/>
                  <a:gd name="connsiteX36" fmla="*/ 39 w 24090"/>
                  <a:gd name="connsiteY36" fmla="*/ 60722 h 61488"/>
                  <a:gd name="connsiteX37" fmla="*/ 849 w 24090"/>
                  <a:gd name="connsiteY37" fmla="*/ 59912 h 61488"/>
                  <a:gd name="connsiteX38" fmla="*/ 4897 w 24090"/>
                  <a:gd name="connsiteY38" fmla="*/ 53030 h 61488"/>
                  <a:gd name="connsiteX39" fmla="*/ 5707 w 24090"/>
                  <a:gd name="connsiteY39" fmla="*/ 51006 h 61488"/>
                  <a:gd name="connsiteX40" fmla="*/ 10969 w 24090"/>
                  <a:gd name="connsiteY40" fmla="*/ 48173 h 61488"/>
                  <a:gd name="connsiteX41" fmla="*/ 12589 w 24090"/>
                  <a:gd name="connsiteY41" fmla="*/ 46553 h 61488"/>
                  <a:gd name="connsiteX42" fmla="*/ 14613 w 24090"/>
                  <a:gd name="connsiteY42" fmla="*/ 40886 h 61488"/>
                  <a:gd name="connsiteX43" fmla="*/ 20685 w 24090"/>
                  <a:gd name="connsiteY43" fmla="*/ 30361 h 61488"/>
                  <a:gd name="connsiteX44" fmla="*/ 21899 w 24090"/>
                  <a:gd name="connsiteY44" fmla="*/ 21860 h 61488"/>
                  <a:gd name="connsiteX45" fmla="*/ 19066 w 24090"/>
                  <a:gd name="connsiteY45" fmla="*/ 17812 h 61488"/>
                  <a:gd name="connsiteX46" fmla="*/ 14613 w 24090"/>
                  <a:gd name="connsiteY46" fmla="*/ 14978 h 61488"/>
                  <a:gd name="connsiteX47" fmla="*/ 11779 w 24090"/>
                  <a:gd name="connsiteY47" fmla="*/ 12549 h 61488"/>
                  <a:gd name="connsiteX48" fmla="*/ 11374 w 24090"/>
                  <a:gd name="connsiteY48" fmla="*/ 12549 h 61488"/>
                  <a:gd name="connsiteX49" fmla="*/ 10565 w 24090"/>
                  <a:gd name="connsiteY49" fmla="*/ 16193 h 61488"/>
                  <a:gd name="connsiteX50" fmla="*/ 10565 w 24090"/>
                  <a:gd name="connsiteY50" fmla="*/ 17812 h 61488"/>
                  <a:gd name="connsiteX51" fmla="*/ 7731 w 24090"/>
                  <a:gd name="connsiteY51" fmla="*/ 23884 h 61488"/>
                  <a:gd name="connsiteX52" fmla="*/ 6112 w 24090"/>
                  <a:gd name="connsiteY52" fmla="*/ 24693 h 61488"/>
                  <a:gd name="connsiteX53" fmla="*/ 4897 w 24090"/>
                  <a:gd name="connsiteY53" fmla="*/ 18217 h 61488"/>
                  <a:gd name="connsiteX54" fmla="*/ 3683 w 24090"/>
                  <a:gd name="connsiteY54" fmla="*/ 15383 h 61488"/>
                  <a:gd name="connsiteX55" fmla="*/ 3683 w 24090"/>
                  <a:gd name="connsiteY55" fmla="*/ 12549 h 61488"/>
                  <a:gd name="connsiteX56" fmla="*/ 4492 w 24090"/>
                  <a:gd name="connsiteY56" fmla="*/ 12549 h 61488"/>
                  <a:gd name="connsiteX57" fmla="*/ 7326 w 24090"/>
                  <a:gd name="connsiteY57" fmla="*/ 19836 h 61488"/>
                  <a:gd name="connsiteX58" fmla="*/ 8136 w 24090"/>
                  <a:gd name="connsiteY58" fmla="*/ 19836 h 61488"/>
                  <a:gd name="connsiteX59" fmla="*/ 8136 w 24090"/>
                  <a:gd name="connsiteY59" fmla="*/ 17002 h 61488"/>
                  <a:gd name="connsiteX60" fmla="*/ 6516 w 24090"/>
                  <a:gd name="connsiteY60" fmla="*/ 10525 h 61488"/>
                  <a:gd name="connsiteX61" fmla="*/ 8541 w 24090"/>
                  <a:gd name="connsiteY61" fmla="*/ 13359 h 61488"/>
                  <a:gd name="connsiteX62" fmla="*/ 8945 w 24090"/>
                  <a:gd name="connsiteY62" fmla="*/ 13359 h 61488"/>
                  <a:gd name="connsiteX63" fmla="*/ 8945 w 24090"/>
                  <a:gd name="connsiteY63" fmla="*/ 9311 h 61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24090" h="61488">
                    <a:moveTo>
                      <a:pt x="9350" y="8501"/>
                    </a:moveTo>
                    <a:cubicBezTo>
                      <a:pt x="9350" y="8501"/>
                      <a:pt x="8945" y="6882"/>
                      <a:pt x="8541" y="6477"/>
                    </a:cubicBezTo>
                    <a:cubicBezTo>
                      <a:pt x="8541" y="5667"/>
                      <a:pt x="7326" y="5263"/>
                      <a:pt x="8541" y="4453"/>
                    </a:cubicBezTo>
                    <a:cubicBezTo>
                      <a:pt x="8945" y="5263"/>
                      <a:pt x="9755" y="4858"/>
                      <a:pt x="10160" y="4858"/>
                    </a:cubicBezTo>
                    <a:cubicBezTo>
                      <a:pt x="10565" y="4858"/>
                      <a:pt x="11374" y="5667"/>
                      <a:pt x="12589" y="5263"/>
                    </a:cubicBezTo>
                    <a:cubicBezTo>
                      <a:pt x="11779" y="3643"/>
                      <a:pt x="8945" y="2024"/>
                      <a:pt x="10969" y="0"/>
                    </a:cubicBezTo>
                    <a:cubicBezTo>
                      <a:pt x="10969" y="0"/>
                      <a:pt x="11374" y="0"/>
                      <a:pt x="11779" y="0"/>
                    </a:cubicBezTo>
                    <a:cubicBezTo>
                      <a:pt x="11779" y="405"/>
                      <a:pt x="11779" y="810"/>
                      <a:pt x="12589" y="1619"/>
                    </a:cubicBezTo>
                    <a:cubicBezTo>
                      <a:pt x="13398" y="2429"/>
                      <a:pt x="14208" y="3643"/>
                      <a:pt x="15422" y="4048"/>
                    </a:cubicBezTo>
                    <a:cubicBezTo>
                      <a:pt x="16637" y="4453"/>
                      <a:pt x="16637" y="4453"/>
                      <a:pt x="17446" y="4858"/>
                    </a:cubicBezTo>
                    <a:cubicBezTo>
                      <a:pt x="18256" y="5263"/>
                      <a:pt x="17446" y="4858"/>
                      <a:pt x="17446" y="5263"/>
                    </a:cubicBezTo>
                    <a:cubicBezTo>
                      <a:pt x="16232" y="6072"/>
                      <a:pt x="14208" y="6072"/>
                      <a:pt x="12589" y="6882"/>
                    </a:cubicBezTo>
                    <a:cubicBezTo>
                      <a:pt x="12589" y="7287"/>
                      <a:pt x="12589" y="7691"/>
                      <a:pt x="12589" y="8096"/>
                    </a:cubicBezTo>
                    <a:cubicBezTo>
                      <a:pt x="12589" y="8906"/>
                      <a:pt x="15017" y="11335"/>
                      <a:pt x="15422" y="12144"/>
                    </a:cubicBezTo>
                    <a:cubicBezTo>
                      <a:pt x="17446" y="14168"/>
                      <a:pt x="20280" y="15788"/>
                      <a:pt x="22304" y="17812"/>
                    </a:cubicBezTo>
                    <a:cubicBezTo>
                      <a:pt x="24328" y="19836"/>
                      <a:pt x="23923" y="20241"/>
                      <a:pt x="23923" y="20241"/>
                    </a:cubicBezTo>
                    <a:cubicBezTo>
                      <a:pt x="23923" y="20241"/>
                      <a:pt x="23923" y="21050"/>
                      <a:pt x="23923" y="21455"/>
                    </a:cubicBezTo>
                    <a:cubicBezTo>
                      <a:pt x="24328" y="24289"/>
                      <a:pt x="23923" y="25908"/>
                      <a:pt x="23518" y="28742"/>
                    </a:cubicBezTo>
                    <a:cubicBezTo>
                      <a:pt x="23114" y="31575"/>
                      <a:pt x="23114" y="32385"/>
                      <a:pt x="22304" y="34409"/>
                    </a:cubicBezTo>
                    <a:cubicBezTo>
                      <a:pt x="21494" y="36433"/>
                      <a:pt x="21494" y="35623"/>
                      <a:pt x="21494" y="36028"/>
                    </a:cubicBezTo>
                    <a:cubicBezTo>
                      <a:pt x="21494" y="36433"/>
                      <a:pt x="21494" y="36433"/>
                      <a:pt x="21494" y="36838"/>
                    </a:cubicBezTo>
                    <a:cubicBezTo>
                      <a:pt x="21494" y="37243"/>
                      <a:pt x="20280" y="38862"/>
                      <a:pt x="19875" y="39267"/>
                    </a:cubicBezTo>
                    <a:cubicBezTo>
                      <a:pt x="19470" y="39672"/>
                      <a:pt x="18661" y="40076"/>
                      <a:pt x="18256" y="40481"/>
                    </a:cubicBezTo>
                    <a:cubicBezTo>
                      <a:pt x="16637" y="42100"/>
                      <a:pt x="17042" y="42100"/>
                      <a:pt x="16637" y="44124"/>
                    </a:cubicBezTo>
                    <a:cubicBezTo>
                      <a:pt x="16232" y="46148"/>
                      <a:pt x="15422" y="47363"/>
                      <a:pt x="14613" y="47768"/>
                    </a:cubicBezTo>
                    <a:cubicBezTo>
                      <a:pt x="13803" y="48578"/>
                      <a:pt x="12184" y="49387"/>
                      <a:pt x="10969" y="50197"/>
                    </a:cubicBezTo>
                    <a:cubicBezTo>
                      <a:pt x="9755" y="51006"/>
                      <a:pt x="8945" y="51411"/>
                      <a:pt x="7731" y="51411"/>
                    </a:cubicBezTo>
                    <a:cubicBezTo>
                      <a:pt x="7731" y="52221"/>
                      <a:pt x="8136" y="52221"/>
                      <a:pt x="8945" y="52221"/>
                    </a:cubicBezTo>
                    <a:cubicBezTo>
                      <a:pt x="9755" y="52221"/>
                      <a:pt x="10969" y="51411"/>
                      <a:pt x="11374" y="51006"/>
                    </a:cubicBezTo>
                    <a:cubicBezTo>
                      <a:pt x="12993" y="50197"/>
                      <a:pt x="13803" y="48578"/>
                      <a:pt x="15017" y="47768"/>
                    </a:cubicBezTo>
                    <a:cubicBezTo>
                      <a:pt x="16232" y="46958"/>
                      <a:pt x="15827" y="47768"/>
                      <a:pt x="15827" y="46553"/>
                    </a:cubicBezTo>
                    <a:cubicBezTo>
                      <a:pt x="16232" y="46553"/>
                      <a:pt x="16637" y="46553"/>
                      <a:pt x="17042" y="46553"/>
                    </a:cubicBezTo>
                    <a:cubicBezTo>
                      <a:pt x="15827" y="48982"/>
                      <a:pt x="14208" y="51006"/>
                      <a:pt x="11779" y="52221"/>
                    </a:cubicBezTo>
                    <a:cubicBezTo>
                      <a:pt x="9350" y="53435"/>
                      <a:pt x="8945" y="53030"/>
                      <a:pt x="7731" y="53840"/>
                    </a:cubicBezTo>
                    <a:cubicBezTo>
                      <a:pt x="6516" y="54650"/>
                      <a:pt x="5707" y="57483"/>
                      <a:pt x="4897" y="58698"/>
                    </a:cubicBezTo>
                    <a:cubicBezTo>
                      <a:pt x="4087" y="59912"/>
                      <a:pt x="3683" y="60722"/>
                      <a:pt x="3278" y="60722"/>
                    </a:cubicBezTo>
                    <a:cubicBezTo>
                      <a:pt x="2468" y="61532"/>
                      <a:pt x="-365" y="61936"/>
                      <a:pt x="39" y="60722"/>
                    </a:cubicBezTo>
                    <a:cubicBezTo>
                      <a:pt x="444" y="59507"/>
                      <a:pt x="444" y="60317"/>
                      <a:pt x="849" y="59912"/>
                    </a:cubicBezTo>
                    <a:cubicBezTo>
                      <a:pt x="2063" y="57483"/>
                      <a:pt x="3683" y="55054"/>
                      <a:pt x="4897" y="53030"/>
                    </a:cubicBezTo>
                    <a:cubicBezTo>
                      <a:pt x="6112" y="51006"/>
                      <a:pt x="5302" y="51816"/>
                      <a:pt x="5707" y="51006"/>
                    </a:cubicBezTo>
                    <a:cubicBezTo>
                      <a:pt x="6516" y="49792"/>
                      <a:pt x="9350" y="48982"/>
                      <a:pt x="10969" y="48173"/>
                    </a:cubicBezTo>
                    <a:cubicBezTo>
                      <a:pt x="12589" y="47363"/>
                      <a:pt x="12589" y="46958"/>
                      <a:pt x="12589" y="46553"/>
                    </a:cubicBezTo>
                    <a:cubicBezTo>
                      <a:pt x="13398" y="44934"/>
                      <a:pt x="13803" y="42505"/>
                      <a:pt x="14613" y="40886"/>
                    </a:cubicBezTo>
                    <a:cubicBezTo>
                      <a:pt x="17851" y="37648"/>
                      <a:pt x="19875" y="34814"/>
                      <a:pt x="20685" y="30361"/>
                    </a:cubicBezTo>
                    <a:cubicBezTo>
                      <a:pt x="21494" y="25908"/>
                      <a:pt x="21899" y="24693"/>
                      <a:pt x="21899" y="21860"/>
                    </a:cubicBezTo>
                    <a:cubicBezTo>
                      <a:pt x="21090" y="20241"/>
                      <a:pt x="20280" y="19026"/>
                      <a:pt x="19066" y="17812"/>
                    </a:cubicBezTo>
                    <a:cubicBezTo>
                      <a:pt x="17851" y="16597"/>
                      <a:pt x="16232" y="15788"/>
                      <a:pt x="14613" y="14978"/>
                    </a:cubicBezTo>
                    <a:cubicBezTo>
                      <a:pt x="12993" y="14168"/>
                      <a:pt x="12589" y="13359"/>
                      <a:pt x="11779" y="12549"/>
                    </a:cubicBezTo>
                    <a:cubicBezTo>
                      <a:pt x="11374" y="12549"/>
                      <a:pt x="11779" y="12549"/>
                      <a:pt x="11374" y="12549"/>
                    </a:cubicBezTo>
                    <a:cubicBezTo>
                      <a:pt x="10969" y="13763"/>
                      <a:pt x="10565" y="14978"/>
                      <a:pt x="10565" y="16193"/>
                    </a:cubicBezTo>
                    <a:cubicBezTo>
                      <a:pt x="10565" y="17407"/>
                      <a:pt x="10565" y="17002"/>
                      <a:pt x="10565" y="17812"/>
                    </a:cubicBezTo>
                    <a:cubicBezTo>
                      <a:pt x="10565" y="19026"/>
                      <a:pt x="8945" y="22669"/>
                      <a:pt x="7731" y="23884"/>
                    </a:cubicBezTo>
                    <a:cubicBezTo>
                      <a:pt x="6516" y="25098"/>
                      <a:pt x="6921" y="24289"/>
                      <a:pt x="6112" y="24693"/>
                    </a:cubicBezTo>
                    <a:cubicBezTo>
                      <a:pt x="6112" y="22265"/>
                      <a:pt x="6112" y="20241"/>
                      <a:pt x="4897" y="18217"/>
                    </a:cubicBezTo>
                    <a:cubicBezTo>
                      <a:pt x="3683" y="16193"/>
                      <a:pt x="4087" y="16193"/>
                      <a:pt x="3683" y="15383"/>
                    </a:cubicBezTo>
                    <a:cubicBezTo>
                      <a:pt x="3278" y="14573"/>
                      <a:pt x="3278" y="13359"/>
                      <a:pt x="3683" y="12549"/>
                    </a:cubicBezTo>
                    <a:lnTo>
                      <a:pt x="4492" y="12549"/>
                    </a:lnTo>
                    <a:cubicBezTo>
                      <a:pt x="6112" y="14168"/>
                      <a:pt x="6921" y="17002"/>
                      <a:pt x="7326" y="19836"/>
                    </a:cubicBezTo>
                    <a:lnTo>
                      <a:pt x="8136" y="19836"/>
                    </a:lnTo>
                    <a:cubicBezTo>
                      <a:pt x="8136" y="19026"/>
                      <a:pt x="8136" y="17812"/>
                      <a:pt x="8136" y="17002"/>
                    </a:cubicBezTo>
                    <a:cubicBezTo>
                      <a:pt x="8136" y="14978"/>
                      <a:pt x="6112" y="12954"/>
                      <a:pt x="6516" y="10525"/>
                    </a:cubicBezTo>
                    <a:cubicBezTo>
                      <a:pt x="7731" y="10930"/>
                      <a:pt x="7731" y="12549"/>
                      <a:pt x="8541" y="13359"/>
                    </a:cubicBezTo>
                    <a:cubicBezTo>
                      <a:pt x="8541" y="13359"/>
                      <a:pt x="8945" y="13359"/>
                      <a:pt x="8945" y="13359"/>
                    </a:cubicBezTo>
                    <a:cubicBezTo>
                      <a:pt x="8945" y="12144"/>
                      <a:pt x="8945" y="10120"/>
                      <a:pt x="8945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CE445385-2B86-7ECC-B2D5-6F3006A3F02F}"/>
                  </a:ext>
                </a:extLst>
              </p:cNvPr>
              <p:cNvSpPr/>
              <p:nvPr/>
            </p:nvSpPr>
            <p:spPr>
              <a:xfrm>
                <a:off x="9067437" y="5923342"/>
                <a:ext cx="28120" cy="20949"/>
              </a:xfrm>
              <a:custGeom>
                <a:avLst/>
                <a:gdLst>
                  <a:gd name="connsiteX0" fmla="*/ 13134 w 28120"/>
                  <a:gd name="connsiteY0" fmla="*/ 3238 h 20949"/>
                  <a:gd name="connsiteX1" fmla="*/ 12729 w 28120"/>
                  <a:gd name="connsiteY1" fmla="*/ 4048 h 20949"/>
                  <a:gd name="connsiteX2" fmla="*/ 11515 w 28120"/>
                  <a:gd name="connsiteY2" fmla="*/ 4858 h 20949"/>
                  <a:gd name="connsiteX3" fmla="*/ 10300 w 28120"/>
                  <a:gd name="connsiteY3" fmla="*/ 7692 h 20949"/>
                  <a:gd name="connsiteX4" fmla="*/ 11515 w 28120"/>
                  <a:gd name="connsiteY4" fmla="*/ 10930 h 20949"/>
                  <a:gd name="connsiteX5" fmla="*/ 17182 w 28120"/>
                  <a:gd name="connsiteY5" fmla="*/ 12144 h 20949"/>
                  <a:gd name="connsiteX6" fmla="*/ 18801 w 28120"/>
                  <a:gd name="connsiteY6" fmla="*/ 10525 h 20949"/>
                  <a:gd name="connsiteX7" fmla="*/ 18801 w 28120"/>
                  <a:gd name="connsiteY7" fmla="*/ 5667 h 20949"/>
                  <a:gd name="connsiteX8" fmla="*/ 17587 w 28120"/>
                  <a:gd name="connsiteY8" fmla="*/ 4048 h 20949"/>
                  <a:gd name="connsiteX9" fmla="*/ 16777 w 28120"/>
                  <a:gd name="connsiteY9" fmla="*/ 2834 h 20949"/>
                  <a:gd name="connsiteX10" fmla="*/ 19611 w 28120"/>
                  <a:gd name="connsiteY10" fmla="*/ 2834 h 20949"/>
                  <a:gd name="connsiteX11" fmla="*/ 23254 w 28120"/>
                  <a:gd name="connsiteY11" fmla="*/ 4048 h 20949"/>
                  <a:gd name="connsiteX12" fmla="*/ 23659 w 28120"/>
                  <a:gd name="connsiteY12" fmla="*/ 2834 h 20949"/>
                  <a:gd name="connsiteX13" fmla="*/ 24469 w 28120"/>
                  <a:gd name="connsiteY13" fmla="*/ 2429 h 20949"/>
                  <a:gd name="connsiteX14" fmla="*/ 24469 w 28120"/>
                  <a:gd name="connsiteY14" fmla="*/ 1619 h 20949"/>
                  <a:gd name="connsiteX15" fmla="*/ 27302 w 28120"/>
                  <a:gd name="connsiteY15" fmla="*/ 405 h 20949"/>
                  <a:gd name="connsiteX16" fmla="*/ 27302 w 28120"/>
                  <a:gd name="connsiteY16" fmla="*/ 2429 h 20949"/>
                  <a:gd name="connsiteX17" fmla="*/ 26088 w 28120"/>
                  <a:gd name="connsiteY17" fmla="*/ 8096 h 20949"/>
                  <a:gd name="connsiteX18" fmla="*/ 18801 w 28120"/>
                  <a:gd name="connsiteY18" fmla="*/ 19431 h 20949"/>
                  <a:gd name="connsiteX19" fmla="*/ 14753 w 28120"/>
                  <a:gd name="connsiteY19" fmla="*/ 20646 h 20949"/>
                  <a:gd name="connsiteX20" fmla="*/ 13539 w 28120"/>
                  <a:gd name="connsiteY20" fmla="*/ 20646 h 20949"/>
                  <a:gd name="connsiteX21" fmla="*/ 12324 w 28120"/>
                  <a:gd name="connsiteY21" fmla="*/ 20646 h 20949"/>
                  <a:gd name="connsiteX22" fmla="*/ 8681 w 28120"/>
                  <a:gd name="connsiteY22" fmla="*/ 19026 h 20949"/>
                  <a:gd name="connsiteX23" fmla="*/ 2204 w 28120"/>
                  <a:gd name="connsiteY23" fmla="*/ 10120 h 20949"/>
                  <a:gd name="connsiteX24" fmla="*/ 180 w 28120"/>
                  <a:gd name="connsiteY24" fmla="*/ 2024 h 20949"/>
                  <a:gd name="connsiteX25" fmla="*/ 180 w 28120"/>
                  <a:gd name="connsiteY25" fmla="*/ 0 h 20949"/>
                  <a:gd name="connsiteX26" fmla="*/ 3013 w 28120"/>
                  <a:gd name="connsiteY26" fmla="*/ 1214 h 20949"/>
                  <a:gd name="connsiteX27" fmla="*/ 4228 w 28120"/>
                  <a:gd name="connsiteY27" fmla="*/ 2429 h 20949"/>
                  <a:gd name="connsiteX28" fmla="*/ 5038 w 28120"/>
                  <a:gd name="connsiteY28" fmla="*/ 3643 h 20949"/>
                  <a:gd name="connsiteX29" fmla="*/ 7062 w 28120"/>
                  <a:gd name="connsiteY29" fmla="*/ 2834 h 20949"/>
                  <a:gd name="connsiteX30" fmla="*/ 11515 w 28120"/>
                  <a:gd name="connsiteY30" fmla="*/ 2834 h 20949"/>
                  <a:gd name="connsiteX31" fmla="*/ 8276 w 28120"/>
                  <a:gd name="connsiteY31" fmla="*/ 9716 h 20949"/>
                  <a:gd name="connsiteX32" fmla="*/ 8276 w 28120"/>
                  <a:gd name="connsiteY32" fmla="*/ 5667 h 20949"/>
                  <a:gd name="connsiteX33" fmla="*/ 5847 w 28120"/>
                  <a:gd name="connsiteY33" fmla="*/ 6882 h 20949"/>
                  <a:gd name="connsiteX34" fmla="*/ 3823 w 28120"/>
                  <a:gd name="connsiteY34" fmla="*/ 4858 h 20949"/>
                  <a:gd name="connsiteX35" fmla="*/ 3013 w 28120"/>
                  <a:gd name="connsiteY35" fmla="*/ 4453 h 20949"/>
                  <a:gd name="connsiteX36" fmla="*/ 4228 w 28120"/>
                  <a:gd name="connsiteY36" fmla="*/ 9311 h 20949"/>
                  <a:gd name="connsiteX37" fmla="*/ 16777 w 28120"/>
                  <a:gd name="connsiteY37" fmla="*/ 18622 h 20949"/>
                  <a:gd name="connsiteX38" fmla="*/ 24064 w 28120"/>
                  <a:gd name="connsiteY38" fmla="*/ 8906 h 20949"/>
                  <a:gd name="connsiteX39" fmla="*/ 24873 w 28120"/>
                  <a:gd name="connsiteY39" fmla="*/ 4858 h 20949"/>
                  <a:gd name="connsiteX40" fmla="*/ 24469 w 28120"/>
                  <a:gd name="connsiteY40" fmla="*/ 4858 h 20949"/>
                  <a:gd name="connsiteX41" fmla="*/ 23254 w 28120"/>
                  <a:gd name="connsiteY41" fmla="*/ 6882 h 20949"/>
                  <a:gd name="connsiteX42" fmla="*/ 20016 w 28120"/>
                  <a:gd name="connsiteY42" fmla="*/ 5667 h 20949"/>
                  <a:gd name="connsiteX43" fmla="*/ 20421 w 28120"/>
                  <a:gd name="connsiteY43" fmla="*/ 6882 h 20949"/>
                  <a:gd name="connsiteX44" fmla="*/ 17587 w 28120"/>
                  <a:gd name="connsiteY44" fmla="*/ 13359 h 20949"/>
                  <a:gd name="connsiteX45" fmla="*/ 10705 w 28120"/>
                  <a:gd name="connsiteY45" fmla="*/ 13764 h 20949"/>
                  <a:gd name="connsiteX46" fmla="*/ 7467 w 28120"/>
                  <a:gd name="connsiteY46" fmla="*/ 9311 h 2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8120" h="20949">
                    <a:moveTo>
                      <a:pt x="13134" y="3238"/>
                    </a:moveTo>
                    <a:cubicBezTo>
                      <a:pt x="13134" y="3643"/>
                      <a:pt x="13134" y="3643"/>
                      <a:pt x="12729" y="4048"/>
                    </a:cubicBezTo>
                    <a:cubicBezTo>
                      <a:pt x="12324" y="4453"/>
                      <a:pt x="11515" y="4858"/>
                      <a:pt x="11515" y="4858"/>
                    </a:cubicBezTo>
                    <a:cubicBezTo>
                      <a:pt x="11515" y="4858"/>
                      <a:pt x="10300" y="7287"/>
                      <a:pt x="10300" y="7692"/>
                    </a:cubicBezTo>
                    <a:cubicBezTo>
                      <a:pt x="10300" y="8096"/>
                      <a:pt x="11110" y="10120"/>
                      <a:pt x="11515" y="10930"/>
                    </a:cubicBezTo>
                    <a:cubicBezTo>
                      <a:pt x="12729" y="12954"/>
                      <a:pt x="15563" y="13359"/>
                      <a:pt x="17182" y="12144"/>
                    </a:cubicBezTo>
                    <a:cubicBezTo>
                      <a:pt x="18801" y="10930"/>
                      <a:pt x="18397" y="10930"/>
                      <a:pt x="18801" y="10525"/>
                    </a:cubicBezTo>
                    <a:cubicBezTo>
                      <a:pt x="19206" y="9716"/>
                      <a:pt x="19206" y="6882"/>
                      <a:pt x="18801" y="5667"/>
                    </a:cubicBezTo>
                    <a:cubicBezTo>
                      <a:pt x="18397" y="4453"/>
                      <a:pt x="17992" y="4453"/>
                      <a:pt x="17587" y="4048"/>
                    </a:cubicBezTo>
                    <a:cubicBezTo>
                      <a:pt x="17587" y="4048"/>
                      <a:pt x="15968" y="3643"/>
                      <a:pt x="16777" y="2834"/>
                    </a:cubicBezTo>
                    <a:cubicBezTo>
                      <a:pt x="17587" y="2024"/>
                      <a:pt x="18801" y="2429"/>
                      <a:pt x="19611" y="2834"/>
                    </a:cubicBezTo>
                    <a:cubicBezTo>
                      <a:pt x="20825" y="2834"/>
                      <a:pt x="22040" y="4048"/>
                      <a:pt x="23254" y="4048"/>
                    </a:cubicBezTo>
                    <a:cubicBezTo>
                      <a:pt x="23254" y="4048"/>
                      <a:pt x="23659" y="2834"/>
                      <a:pt x="23659" y="2834"/>
                    </a:cubicBezTo>
                    <a:cubicBezTo>
                      <a:pt x="23659" y="2834"/>
                      <a:pt x="24064" y="2834"/>
                      <a:pt x="24469" y="2429"/>
                    </a:cubicBezTo>
                    <a:cubicBezTo>
                      <a:pt x="24873" y="2024"/>
                      <a:pt x="24469" y="2024"/>
                      <a:pt x="24469" y="1619"/>
                    </a:cubicBezTo>
                    <a:cubicBezTo>
                      <a:pt x="24469" y="1214"/>
                      <a:pt x="26898" y="405"/>
                      <a:pt x="27302" y="405"/>
                    </a:cubicBezTo>
                    <a:cubicBezTo>
                      <a:pt x="28922" y="405"/>
                      <a:pt x="27707" y="1619"/>
                      <a:pt x="27302" y="2429"/>
                    </a:cubicBezTo>
                    <a:cubicBezTo>
                      <a:pt x="27302" y="4453"/>
                      <a:pt x="26898" y="6072"/>
                      <a:pt x="26088" y="8096"/>
                    </a:cubicBezTo>
                    <a:cubicBezTo>
                      <a:pt x="24873" y="12144"/>
                      <a:pt x="22445" y="17002"/>
                      <a:pt x="18801" y="19431"/>
                    </a:cubicBezTo>
                    <a:cubicBezTo>
                      <a:pt x="15158" y="21860"/>
                      <a:pt x="16372" y="20646"/>
                      <a:pt x="14753" y="20646"/>
                    </a:cubicBezTo>
                    <a:cubicBezTo>
                      <a:pt x="13134" y="20646"/>
                      <a:pt x="13943" y="20646"/>
                      <a:pt x="13539" y="20646"/>
                    </a:cubicBezTo>
                    <a:cubicBezTo>
                      <a:pt x="13134" y="20646"/>
                      <a:pt x="12729" y="20646"/>
                      <a:pt x="12324" y="20646"/>
                    </a:cubicBezTo>
                    <a:cubicBezTo>
                      <a:pt x="10705" y="20646"/>
                      <a:pt x="9895" y="19836"/>
                      <a:pt x="8681" y="19026"/>
                    </a:cubicBezTo>
                    <a:cubicBezTo>
                      <a:pt x="6252" y="17407"/>
                      <a:pt x="3013" y="12954"/>
                      <a:pt x="2204" y="10120"/>
                    </a:cubicBezTo>
                    <a:cubicBezTo>
                      <a:pt x="1394" y="7287"/>
                      <a:pt x="585" y="4858"/>
                      <a:pt x="180" y="2024"/>
                    </a:cubicBezTo>
                    <a:cubicBezTo>
                      <a:pt x="-225" y="-810"/>
                      <a:pt x="180" y="405"/>
                      <a:pt x="180" y="0"/>
                    </a:cubicBezTo>
                    <a:cubicBezTo>
                      <a:pt x="180" y="0"/>
                      <a:pt x="2609" y="810"/>
                      <a:pt x="3013" y="1214"/>
                    </a:cubicBezTo>
                    <a:cubicBezTo>
                      <a:pt x="3418" y="1619"/>
                      <a:pt x="3418" y="2429"/>
                      <a:pt x="4228" y="2429"/>
                    </a:cubicBezTo>
                    <a:lnTo>
                      <a:pt x="5038" y="3643"/>
                    </a:lnTo>
                    <a:cubicBezTo>
                      <a:pt x="5442" y="3643"/>
                      <a:pt x="6657" y="2834"/>
                      <a:pt x="7062" y="2834"/>
                    </a:cubicBezTo>
                    <a:cubicBezTo>
                      <a:pt x="8681" y="2429"/>
                      <a:pt x="9895" y="2429"/>
                      <a:pt x="11515" y="2834"/>
                    </a:cubicBezTo>
                    <a:close/>
                    <a:moveTo>
                      <a:pt x="8276" y="9716"/>
                    </a:moveTo>
                    <a:cubicBezTo>
                      <a:pt x="8276" y="8501"/>
                      <a:pt x="8276" y="6882"/>
                      <a:pt x="8276" y="5667"/>
                    </a:cubicBezTo>
                    <a:lnTo>
                      <a:pt x="5847" y="6882"/>
                    </a:lnTo>
                    <a:cubicBezTo>
                      <a:pt x="5038" y="6072"/>
                      <a:pt x="4633" y="5667"/>
                      <a:pt x="3823" y="4858"/>
                    </a:cubicBezTo>
                    <a:cubicBezTo>
                      <a:pt x="3013" y="4048"/>
                      <a:pt x="3823" y="4048"/>
                      <a:pt x="3013" y="4453"/>
                    </a:cubicBezTo>
                    <a:lnTo>
                      <a:pt x="4228" y="9311"/>
                    </a:lnTo>
                    <a:cubicBezTo>
                      <a:pt x="6252" y="14168"/>
                      <a:pt x="10300" y="21050"/>
                      <a:pt x="16777" y="18622"/>
                    </a:cubicBezTo>
                    <a:cubicBezTo>
                      <a:pt x="23254" y="16193"/>
                      <a:pt x="22849" y="12144"/>
                      <a:pt x="24064" y="8906"/>
                    </a:cubicBezTo>
                    <a:cubicBezTo>
                      <a:pt x="25278" y="5667"/>
                      <a:pt x="24873" y="6072"/>
                      <a:pt x="24873" y="4858"/>
                    </a:cubicBezTo>
                    <a:cubicBezTo>
                      <a:pt x="24873" y="3643"/>
                      <a:pt x="24873" y="4858"/>
                      <a:pt x="24469" y="4858"/>
                    </a:cubicBezTo>
                    <a:lnTo>
                      <a:pt x="23254" y="6882"/>
                    </a:lnTo>
                    <a:cubicBezTo>
                      <a:pt x="22040" y="6882"/>
                      <a:pt x="21230" y="5667"/>
                      <a:pt x="20016" y="5667"/>
                    </a:cubicBezTo>
                    <a:cubicBezTo>
                      <a:pt x="20016" y="6072"/>
                      <a:pt x="20016" y="6477"/>
                      <a:pt x="20421" y="6882"/>
                    </a:cubicBezTo>
                    <a:cubicBezTo>
                      <a:pt x="20825" y="8906"/>
                      <a:pt x="19206" y="12144"/>
                      <a:pt x="17587" y="13359"/>
                    </a:cubicBezTo>
                    <a:cubicBezTo>
                      <a:pt x="15968" y="14573"/>
                      <a:pt x="12729" y="14978"/>
                      <a:pt x="10705" y="13764"/>
                    </a:cubicBezTo>
                    <a:cubicBezTo>
                      <a:pt x="8681" y="12549"/>
                      <a:pt x="7467" y="10930"/>
                      <a:pt x="7467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235CB257-86F3-BA29-327C-902DB6F6DBD1}"/>
                  </a:ext>
                </a:extLst>
              </p:cNvPr>
              <p:cNvSpPr/>
              <p:nvPr/>
            </p:nvSpPr>
            <p:spPr>
              <a:xfrm>
                <a:off x="9012157" y="5821329"/>
                <a:ext cx="15454" cy="14741"/>
              </a:xfrm>
              <a:custGeom>
                <a:avLst/>
                <a:gdLst>
                  <a:gd name="connsiteX0" fmla="*/ 12549 w 15454"/>
                  <a:gd name="connsiteY0" fmla="*/ 405 h 14741"/>
                  <a:gd name="connsiteX1" fmla="*/ 12549 w 15454"/>
                  <a:gd name="connsiteY1" fmla="*/ 1619 h 14741"/>
                  <a:gd name="connsiteX2" fmla="*/ 10525 w 15454"/>
                  <a:gd name="connsiteY2" fmla="*/ 4858 h 14741"/>
                  <a:gd name="connsiteX3" fmla="*/ 6072 w 15454"/>
                  <a:gd name="connsiteY3" fmla="*/ 10120 h 14741"/>
                  <a:gd name="connsiteX4" fmla="*/ 6072 w 15454"/>
                  <a:gd name="connsiteY4" fmla="*/ 10930 h 14741"/>
                  <a:gd name="connsiteX5" fmla="*/ 7691 w 15454"/>
                  <a:gd name="connsiteY5" fmla="*/ 10930 h 14741"/>
                  <a:gd name="connsiteX6" fmla="*/ 12144 w 15454"/>
                  <a:gd name="connsiteY6" fmla="*/ 10525 h 14741"/>
                  <a:gd name="connsiteX7" fmla="*/ 14978 w 15454"/>
                  <a:gd name="connsiteY7" fmla="*/ 10525 h 14741"/>
                  <a:gd name="connsiteX8" fmla="*/ 12549 w 15454"/>
                  <a:gd name="connsiteY8" fmla="*/ 13359 h 14741"/>
                  <a:gd name="connsiteX9" fmla="*/ 5263 w 15454"/>
                  <a:gd name="connsiteY9" fmla="*/ 14168 h 14741"/>
                  <a:gd name="connsiteX10" fmla="*/ 1619 w 15454"/>
                  <a:gd name="connsiteY10" fmla="*/ 14573 h 14741"/>
                  <a:gd name="connsiteX11" fmla="*/ 1214 w 15454"/>
                  <a:gd name="connsiteY11" fmla="*/ 13359 h 14741"/>
                  <a:gd name="connsiteX12" fmla="*/ 1214 w 15454"/>
                  <a:gd name="connsiteY12" fmla="*/ 11740 h 14741"/>
                  <a:gd name="connsiteX13" fmla="*/ 3643 w 15454"/>
                  <a:gd name="connsiteY13" fmla="*/ 8906 h 14741"/>
                  <a:gd name="connsiteX14" fmla="*/ 6882 w 15454"/>
                  <a:gd name="connsiteY14" fmla="*/ 5667 h 14741"/>
                  <a:gd name="connsiteX15" fmla="*/ 7691 w 15454"/>
                  <a:gd name="connsiteY15" fmla="*/ 4048 h 14741"/>
                  <a:gd name="connsiteX16" fmla="*/ 5263 w 15454"/>
                  <a:gd name="connsiteY16" fmla="*/ 4048 h 14741"/>
                  <a:gd name="connsiteX17" fmla="*/ 2024 w 15454"/>
                  <a:gd name="connsiteY17" fmla="*/ 4048 h 14741"/>
                  <a:gd name="connsiteX18" fmla="*/ 0 w 15454"/>
                  <a:gd name="connsiteY18" fmla="*/ 4048 h 14741"/>
                  <a:gd name="connsiteX19" fmla="*/ 0 w 15454"/>
                  <a:gd name="connsiteY19" fmla="*/ 1619 h 14741"/>
                  <a:gd name="connsiteX20" fmla="*/ 13359 w 15454"/>
                  <a:gd name="connsiteY20" fmla="*/ 0 h 14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454" h="14741">
                    <a:moveTo>
                      <a:pt x="12549" y="405"/>
                    </a:moveTo>
                    <a:cubicBezTo>
                      <a:pt x="12549" y="405"/>
                      <a:pt x="12549" y="1215"/>
                      <a:pt x="12549" y="1619"/>
                    </a:cubicBezTo>
                    <a:cubicBezTo>
                      <a:pt x="12549" y="2429"/>
                      <a:pt x="10930" y="4048"/>
                      <a:pt x="10525" y="4858"/>
                    </a:cubicBezTo>
                    <a:cubicBezTo>
                      <a:pt x="9311" y="6477"/>
                      <a:pt x="7691" y="8096"/>
                      <a:pt x="6072" y="10120"/>
                    </a:cubicBezTo>
                    <a:cubicBezTo>
                      <a:pt x="4453" y="12144"/>
                      <a:pt x="6072" y="10525"/>
                      <a:pt x="6072" y="10930"/>
                    </a:cubicBezTo>
                    <a:cubicBezTo>
                      <a:pt x="6477" y="10930"/>
                      <a:pt x="7287" y="10930"/>
                      <a:pt x="7691" y="10930"/>
                    </a:cubicBezTo>
                    <a:cubicBezTo>
                      <a:pt x="9311" y="10930"/>
                      <a:pt x="10525" y="10930"/>
                      <a:pt x="12144" y="10525"/>
                    </a:cubicBezTo>
                    <a:cubicBezTo>
                      <a:pt x="13763" y="10120"/>
                      <a:pt x="13763" y="9716"/>
                      <a:pt x="14978" y="10525"/>
                    </a:cubicBezTo>
                    <a:cubicBezTo>
                      <a:pt x="16193" y="13359"/>
                      <a:pt x="14978" y="12954"/>
                      <a:pt x="12549" y="13359"/>
                    </a:cubicBezTo>
                    <a:cubicBezTo>
                      <a:pt x="10120" y="13764"/>
                      <a:pt x="7691" y="13764"/>
                      <a:pt x="5263" y="14168"/>
                    </a:cubicBezTo>
                    <a:cubicBezTo>
                      <a:pt x="2834" y="14573"/>
                      <a:pt x="2024" y="14978"/>
                      <a:pt x="1619" y="14573"/>
                    </a:cubicBezTo>
                    <a:cubicBezTo>
                      <a:pt x="1619" y="14573"/>
                      <a:pt x="1619" y="13764"/>
                      <a:pt x="1214" y="13359"/>
                    </a:cubicBezTo>
                    <a:cubicBezTo>
                      <a:pt x="810" y="12954"/>
                      <a:pt x="1214" y="12144"/>
                      <a:pt x="1214" y="11740"/>
                    </a:cubicBezTo>
                    <a:cubicBezTo>
                      <a:pt x="1214" y="10930"/>
                      <a:pt x="2834" y="9716"/>
                      <a:pt x="3643" y="8906"/>
                    </a:cubicBezTo>
                    <a:cubicBezTo>
                      <a:pt x="4453" y="7692"/>
                      <a:pt x="5667" y="6477"/>
                      <a:pt x="6882" y="5667"/>
                    </a:cubicBezTo>
                    <a:cubicBezTo>
                      <a:pt x="8096" y="4858"/>
                      <a:pt x="7691" y="4453"/>
                      <a:pt x="7691" y="4048"/>
                    </a:cubicBezTo>
                    <a:cubicBezTo>
                      <a:pt x="6882" y="4048"/>
                      <a:pt x="6072" y="4048"/>
                      <a:pt x="5263" y="4048"/>
                    </a:cubicBezTo>
                    <a:cubicBezTo>
                      <a:pt x="4048" y="4048"/>
                      <a:pt x="3238" y="4048"/>
                      <a:pt x="2024" y="4048"/>
                    </a:cubicBezTo>
                    <a:cubicBezTo>
                      <a:pt x="810" y="4048"/>
                      <a:pt x="810" y="4453"/>
                      <a:pt x="0" y="4048"/>
                    </a:cubicBezTo>
                    <a:lnTo>
                      <a:pt x="0" y="1619"/>
                    </a:lnTo>
                    <a:cubicBezTo>
                      <a:pt x="0" y="1619"/>
                      <a:pt x="13359" y="0"/>
                      <a:pt x="13359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E3355512-C6B8-E423-8DDD-B8C8199FF467}"/>
                  </a:ext>
                </a:extLst>
              </p:cNvPr>
              <p:cNvSpPr/>
              <p:nvPr/>
            </p:nvSpPr>
            <p:spPr>
              <a:xfrm>
                <a:off x="9021468" y="5850655"/>
                <a:ext cx="18621" cy="17882"/>
              </a:xfrm>
              <a:custGeom>
                <a:avLst/>
                <a:gdLst>
                  <a:gd name="connsiteX0" fmla="*/ 13764 w 18621"/>
                  <a:gd name="connsiteY0" fmla="*/ 3058 h 17882"/>
                  <a:gd name="connsiteX1" fmla="*/ 12549 w 18621"/>
                  <a:gd name="connsiteY1" fmla="*/ 3058 h 17882"/>
                  <a:gd name="connsiteX2" fmla="*/ 10120 w 18621"/>
                  <a:gd name="connsiteY2" fmla="*/ 4273 h 17882"/>
                  <a:gd name="connsiteX3" fmla="*/ 8906 w 18621"/>
                  <a:gd name="connsiteY3" fmla="*/ 5083 h 17882"/>
                  <a:gd name="connsiteX4" fmla="*/ 10120 w 18621"/>
                  <a:gd name="connsiteY4" fmla="*/ 7107 h 17882"/>
                  <a:gd name="connsiteX5" fmla="*/ 12144 w 18621"/>
                  <a:gd name="connsiteY5" fmla="*/ 9536 h 17882"/>
                  <a:gd name="connsiteX6" fmla="*/ 14168 w 18621"/>
                  <a:gd name="connsiteY6" fmla="*/ 8726 h 17882"/>
                  <a:gd name="connsiteX7" fmla="*/ 15383 w 18621"/>
                  <a:gd name="connsiteY7" fmla="*/ 7512 h 17882"/>
                  <a:gd name="connsiteX8" fmla="*/ 15788 w 18621"/>
                  <a:gd name="connsiteY8" fmla="*/ 6702 h 17882"/>
                  <a:gd name="connsiteX9" fmla="*/ 17002 w 18621"/>
                  <a:gd name="connsiteY9" fmla="*/ 6702 h 17882"/>
                  <a:gd name="connsiteX10" fmla="*/ 17002 w 18621"/>
                  <a:gd name="connsiteY10" fmla="*/ 7107 h 17882"/>
                  <a:gd name="connsiteX11" fmla="*/ 18621 w 18621"/>
                  <a:gd name="connsiteY11" fmla="*/ 9536 h 17882"/>
                  <a:gd name="connsiteX12" fmla="*/ 16597 w 18621"/>
                  <a:gd name="connsiteY12" fmla="*/ 10750 h 17882"/>
                  <a:gd name="connsiteX13" fmla="*/ 15383 w 18621"/>
                  <a:gd name="connsiteY13" fmla="*/ 11964 h 17882"/>
                  <a:gd name="connsiteX14" fmla="*/ 8906 w 18621"/>
                  <a:gd name="connsiteY14" fmla="*/ 16822 h 17882"/>
                  <a:gd name="connsiteX15" fmla="*/ 6072 w 18621"/>
                  <a:gd name="connsiteY15" fmla="*/ 16013 h 17882"/>
                  <a:gd name="connsiteX16" fmla="*/ 5263 w 18621"/>
                  <a:gd name="connsiteY16" fmla="*/ 14393 h 17882"/>
                  <a:gd name="connsiteX17" fmla="*/ 9716 w 18621"/>
                  <a:gd name="connsiteY17" fmla="*/ 11964 h 17882"/>
                  <a:gd name="connsiteX18" fmla="*/ 8906 w 18621"/>
                  <a:gd name="connsiteY18" fmla="*/ 9940 h 17882"/>
                  <a:gd name="connsiteX19" fmla="*/ 8096 w 18621"/>
                  <a:gd name="connsiteY19" fmla="*/ 9131 h 17882"/>
                  <a:gd name="connsiteX20" fmla="*/ 6477 w 18621"/>
                  <a:gd name="connsiteY20" fmla="*/ 7512 h 17882"/>
                  <a:gd name="connsiteX21" fmla="*/ 4453 w 18621"/>
                  <a:gd name="connsiteY21" fmla="*/ 9131 h 17882"/>
                  <a:gd name="connsiteX22" fmla="*/ 3238 w 18621"/>
                  <a:gd name="connsiteY22" fmla="*/ 9940 h 17882"/>
                  <a:gd name="connsiteX23" fmla="*/ 2429 w 18621"/>
                  <a:gd name="connsiteY23" fmla="*/ 10750 h 17882"/>
                  <a:gd name="connsiteX24" fmla="*/ 0 w 18621"/>
                  <a:gd name="connsiteY24" fmla="*/ 7916 h 17882"/>
                  <a:gd name="connsiteX25" fmla="*/ 2024 w 18621"/>
                  <a:gd name="connsiteY25" fmla="*/ 7107 h 17882"/>
                  <a:gd name="connsiteX26" fmla="*/ 9716 w 18621"/>
                  <a:gd name="connsiteY26" fmla="*/ 1439 h 17882"/>
                  <a:gd name="connsiteX27" fmla="*/ 11335 w 18621"/>
                  <a:gd name="connsiteY27" fmla="*/ 225 h 17882"/>
                  <a:gd name="connsiteX28" fmla="*/ 12549 w 18621"/>
                  <a:gd name="connsiteY28" fmla="*/ 1844 h 17882"/>
                  <a:gd name="connsiteX29" fmla="*/ 13359 w 18621"/>
                  <a:gd name="connsiteY29" fmla="*/ 3058 h 17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8621" h="17882">
                    <a:moveTo>
                      <a:pt x="13764" y="3058"/>
                    </a:moveTo>
                    <a:cubicBezTo>
                      <a:pt x="13764" y="3058"/>
                      <a:pt x="12954" y="3058"/>
                      <a:pt x="12549" y="3058"/>
                    </a:cubicBezTo>
                    <a:cubicBezTo>
                      <a:pt x="12144" y="3058"/>
                      <a:pt x="10525" y="3868"/>
                      <a:pt x="10120" y="4273"/>
                    </a:cubicBezTo>
                    <a:cubicBezTo>
                      <a:pt x="9716" y="4678"/>
                      <a:pt x="9311" y="5083"/>
                      <a:pt x="8906" y="5083"/>
                    </a:cubicBezTo>
                    <a:cubicBezTo>
                      <a:pt x="8906" y="6297"/>
                      <a:pt x="9716" y="6702"/>
                      <a:pt x="10120" y="7107"/>
                    </a:cubicBezTo>
                    <a:cubicBezTo>
                      <a:pt x="10525" y="7512"/>
                      <a:pt x="11740" y="9536"/>
                      <a:pt x="12144" y="9536"/>
                    </a:cubicBezTo>
                    <a:cubicBezTo>
                      <a:pt x="12549" y="9536"/>
                      <a:pt x="13764" y="8726"/>
                      <a:pt x="14168" y="8726"/>
                    </a:cubicBezTo>
                    <a:cubicBezTo>
                      <a:pt x="14573" y="8726"/>
                      <a:pt x="14978" y="7916"/>
                      <a:pt x="15383" y="7512"/>
                    </a:cubicBezTo>
                    <a:cubicBezTo>
                      <a:pt x="15788" y="7107"/>
                      <a:pt x="15383" y="7107"/>
                      <a:pt x="15788" y="6702"/>
                    </a:cubicBezTo>
                    <a:cubicBezTo>
                      <a:pt x="16193" y="6297"/>
                      <a:pt x="16597" y="6702"/>
                      <a:pt x="17002" y="6702"/>
                    </a:cubicBezTo>
                    <a:cubicBezTo>
                      <a:pt x="17407" y="6702"/>
                      <a:pt x="17002" y="6702"/>
                      <a:pt x="17002" y="7107"/>
                    </a:cubicBezTo>
                    <a:cubicBezTo>
                      <a:pt x="17002" y="7107"/>
                      <a:pt x="18621" y="9131"/>
                      <a:pt x="18621" y="9536"/>
                    </a:cubicBezTo>
                    <a:cubicBezTo>
                      <a:pt x="18217" y="10345"/>
                      <a:pt x="17002" y="10345"/>
                      <a:pt x="16597" y="10750"/>
                    </a:cubicBezTo>
                    <a:cubicBezTo>
                      <a:pt x="16193" y="11155"/>
                      <a:pt x="15788" y="11560"/>
                      <a:pt x="15383" y="11964"/>
                    </a:cubicBezTo>
                    <a:cubicBezTo>
                      <a:pt x="13359" y="13584"/>
                      <a:pt x="10930" y="14798"/>
                      <a:pt x="8906" y="16822"/>
                    </a:cubicBezTo>
                    <a:cubicBezTo>
                      <a:pt x="6882" y="18846"/>
                      <a:pt x="7287" y="17632"/>
                      <a:pt x="6072" y="16013"/>
                    </a:cubicBezTo>
                    <a:cubicBezTo>
                      <a:pt x="4858" y="14393"/>
                      <a:pt x="5263" y="15203"/>
                      <a:pt x="5263" y="14393"/>
                    </a:cubicBezTo>
                    <a:cubicBezTo>
                      <a:pt x="6882" y="14393"/>
                      <a:pt x="8501" y="12774"/>
                      <a:pt x="9716" y="11964"/>
                    </a:cubicBezTo>
                    <a:cubicBezTo>
                      <a:pt x="9716" y="11155"/>
                      <a:pt x="9311" y="10750"/>
                      <a:pt x="8906" y="9940"/>
                    </a:cubicBezTo>
                    <a:cubicBezTo>
                      <a:pt x="8501" y="9131"/>
                      <a:pt x="8906" y="9536"/>
                      <a:pt x="8096" y="9131"/>
                    </a:cubicBezTo>
                    <a:cubicBezTo>
                      <a:pt x="7287" y="8726"/>
                      <a:pt x="7287" y="7107"/>
                      <a:pt x="6477" y="7512"/>
                    </a:cubicBezTo>
                    <a:cubicBezTo>
                      <a:pt x="5667" y="7916"/>
                      <a:pt x="4858" y="8726"/>
                      <a:pt x="4453" y="9131"/>
                    </a:cubicBezTo>
                    <a:cubicBezTo>
                      <a:pt x="4048" y="9536"/>
                      <a:pt x="3643" y="9536"/>
                      <a:pt x="3238" y="9940"/>
                    </a:cubicBezTo>
                    <a:cubicBezTo>
                      <a:pt x="2834" y="10345"/>
                      <a:pt x="2834" y="11155"/>
                      <a:pt x="2429" y="10750"/>
                    </a:cubicBezTo>
                    <a:cubicBezTo>
                      <a:pt x="2024" y="10345"/>
                      <a:pt x="0" y="7916"/>
                      <a:pt x="0" y="7916"/>
                    </a:cubicBezTo>
                    <a:cubicBezTo>
                      <a:pt x="405" y="7512"/>
                      <a:pt x="1214" y="7107"/>
                      <a:pt x="2024" y="7107"/>
                    </a:cubicBezTo>
                    <a:cubicBezTo>
                      <a:pt x="4048" y="5892"/>
                      <a:pt x="8096" y="3058"/>
                      <a:pt x="9716" y="1439"/>
                    </a:cubicBezTo>
                    <a:cubicBezTo>
                      <a:pt x="11335" y="-180"/>
                      <a:pt x="10525" y="-180"/>
                      <a:pt x="11335" y="225"/>
                    </a:cubicBezTo>
                    <a:cubicBezTo>
                      <a:pt x="12144" y="630"/>
                      <a:pt x="12549" y="1439"/>
                      <a:pt x="12549" y="1844"/>
                    </a:cubicBezTo>
                    <a:cubicBezTo>
                      <a:pt x="12549" y="2249"/>
                      <a:pt x="13359" y="2249"/>
                      <a:pt x="13359" y="305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95B65329-D64D-C341-CC75-32D250BE0ED2}"/>
                  </a:ext>
                </a:extLst>
              </p:cNvPr>
              <p:cNvSpPr/>
              <p:nvPr/>
            </p:nvSpPr>
            <p:spPr>
              <a:xfrm>
                <a:off x="9015396" y="5837926"/>
                <a:ext cx="14978" cy="14013"/>
              </a:xfrm>
              <a:custGeom>
                <a:avLst/>
                <a:gdLst>
                  <a:gd name="connsiteX0" fmla="*/ 6072 w 14978"/>
                  <a:gd name="connsiteY0" fmla="*/ 0 h 14013"/>
                  <a:gd name="connsiteX1" fmla="*/ 12549 w 14978"/>
                  <a:gd name="connsiteY1" fmla="*/ 1619 h 14013"/>
                  <a:gd name="connsiteX2" fmla="*/ 13764 w 14978"/>
                  <a:gd name="connsiteY2" fmla="*/ 3238 h 14013"/>
                  <a:gd name="connsiteX3" fmla="*/ 13764 w 14978"/>
                  <a:gd name="connsiteY3" fmla="*/ 4048 h 14013"/>
                  <a:gd name="connsiteX4" fmla="*/ 14978 w 14978"/>
                  <a:gd name="connsiteY4" fmla="*/ 6882 h 14013"/>
                  <a:gd name="connsiteX5" fmla="*/ 13359 w 14978"/>
                  <a:gd name="connsiteY5" fmla="*/ 10930 h 14013"/>
                  <a:gd name="connsiteX6" fmla="*/ 4858 w 14978"/>
                  <a:gd name="connsiteY6" fmla="*/ 13763 h 14013"/>
                  <a:gd name="connsiteX7" fmla="*/ 1214 w 14978"/>
                  <a:gd name="connsiteY7" fmla="*/ 11335 h 14013"/>
                  <a:gd name="connsiteX8" fmla="*/ 0 w 14978"/>
                  <a:gd name="connsiteY8" fmla="*/ 6882 h 14013"/>
                  <a:gd name="connsiteX9" fmla="*/ 6072 w 14978"/>
                  <a:gd name="connsiteY9" fmla="*/ 0 h 14013"/>
                  <a:gd name="connsiteX10" fmla="*/ 7287 w 14978"/>
                  <a:gd name="connsiteY10" fmla="*/ 2834 h 14013"/>
                  <a:gd name="connsiteX11" fmla="*/ 2834 w 14978"/>
                  <a:gd name="connsiteY11" fmla="*/ 5667 h 14013"/>
                  <a:gd name="connsiteX12" fmla="*/ 2834 w 14978"/>
                  <a:gd name="connsiteY12" fmla="*/ 10120 h 14013"/>
                  <a:gd name="connsiteX13" fmla="*/ 10120 w 14978"/>
                  <a:gd name="connsiteY13" fmla="*/ 10120 h 14013"/>
                  <a:gd name="connsiteX14" fmla="*/ 11740 w 14978"/>
                  <a:gd name="connsiteY14" fmla="*/ 8501 h 14013"/>
                  <a:gd name="connsiteX15" fmla="*/ 12549 w 14978"/>
                  <a:gd name="connsiteY15" fmla="*/ 6882 h 14013"/>
                  <a:gd name="connsiteX16" fmla="*/ 12549 w 14978"/>
                  <a:gd name="connsiteY16" fmla="*/ 4858 h 14013"/>
                  <a:gd name="connsiteX17" fmla="*/ 11335 w 14978"/>
                  <a:gd name="connsiteY17" fmla="*/ 2834 h 14013"/>
                  <a:gd name="connsiteX18" fmla="*/ 7692 w 14978"/>
                  <a:gd name="connsiteY18" fmla="*/ 2024 h 14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978" h="14013">
                    <a:moveTo>
                      <a:pt x="6072" y="0"/>
                    </a:moveTo>
                    <a:cubicBezTo>
                      <a:pt x="8096" y="0"/>
                      <a:pt x="10930" y="0"/>
                      <a:pt x="12549" y="1619"/>
                    </a:cubicBezTo>
                    <a:cubicBezTo>
                      <a:pt x="14168" y="3238"/>
                      <a:pt x="13764" y="3238"/>
                      <a:pt x="13764" y="3238"/>
                    </a:cubicBezTo>
                    <a:cubicBezTo>
                      <a:pt x="13764" y="3238"/>
                      <a:pt x="13764" y="3643"/>
                      <a:pt x="13764" y="4048"/>
                    </a:cubicBezTo>
                    <a:cubicBezTo>
                      <a:pt x="13764" y="4858"/>
                      <a:pt x="14573" y="6072"/>
                      <a:pt x="14978" y="6882"/>
                    </a:cubicBezTo>
                    <a:cubicBezTo>
                      <a:pt x="14978" y="7287"/>
                      <a:pt x="13764" y="10525"/>
                      <a:pt x="13359" y="10930"/>
                    </a:cubicBezTo>
                    <a:cubicBezTo>
                      <a:pt x="11740" y="13359"/>
                      <a:pt x="7692" y="14573"/>
                      <a:pt x="4858" y="13763"/>
                    </a:cubicBezTo>
                    <a:cubicBezTo>
                      <a:pt x="2024" y="12954"/>
                      <a:pt x="2429" y="12144"/>
                      <a:pt x="1214" y="11335"/>
                    </a:cubicBezTo>
                    <a:cubicBezTo>
                      <a:pt x="810" y="9715"/>
                      <a:pt x="0" y="8501"/>
                      <a:pt x="0" y="6882"/>
                    </a:cubicBezTo>
                    <a:cubicBezTo>
                      <a:pt x="405" y="3238"/>
                      <a:pt x="2429" y="405"/>
                      <a:pt x="6072" y="0"/>
                    </a:cubicBezTo>
                    <a:close/>
                    <a:moveTo>
                      <a:pt x="7287" y="2834"/>
                    </a:moveTo>
                    <a:cubicBezTo>
                      <a:pt x="5667" y="2834"/>
                      <a:pt x="3643" y="4453"/>
                      <a:pt x="2834" y="5667"/>
                    </a:cubicBezTo>
                    <a:cubicBezTo>
                      <a:pt x="2024" y="6882"/>
                      <a:pt x="2024" y="8906"/>
                      <a:pt x="2834" y="10120"/>
                    </a:cubicBezTo>
                    <a:cubicBezTo>
                      <a:pt x="4858" y="12549"/>
                      <a:pt x="8096" y="11739"/>
                      <a:pt x="10120" y="10120"/>
                    </a:cubicBezTo>
                    <a:cubicBezTo>
                      <a:pt x="12144" y="8501"/>
                      <a:pt x="11335" y="8906"/>
                      <a:pt x="11740" y="8501"/>
                    </a:cubicBezTo>
                    <a:cubicBezTo>
                      <a:pt x="12144" y="8096"/>
                      <a:pt x="12549" y="7287"/>
                      <a:pt x="12549" y="6882"/>
                    </a:cubicBezTo>
                    <a:cubicBezTo>
                      <a:pt x="12549" y="6477"/>
                      <a:pt x="12549" y="5263"/>
                      <a:pt x="12549" y="4858"/>
                    </a:cubicBezTo>
                    <a:cubicBezTo>
                      <a:pt x="12549" y="4453"/>
                      <a:pt x="11335" y="3238"/>
                      <a:pt x="11335" y="2834"/>
                    </a:cubicBezTo>
                    <a:cubicBezTo>
                      <a:pt x="10525" y="2024"/>
                      <a:pt x="8906" y="2024"/>
                      <a:pt x="7692" y="202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3BAD5A0F-3552-DF8F-338F-CD40D337270D}"/>
                  </a:ext>
                </a:extLst>
              </p:cNvPr>
              <p:cNvSpPr/>
              <p:nvPr/>
            </p:nvSpPr>
            <p:spPr>
              <a:xfrm>
                <a:off x="9129148" y="5848856"/>
                <a:ext cx="16597" cy="16192"/>
              </a:xfrm>
              <a:custGeom>
                <a:avLst/>
                <a:gdLst>
                  <a:gd name="connsiteX0" fmla="*/ 16193 w 16597"/>
                  <a:gd name="connsiteY0" fmla="*/ 6882 h 16192"/>
                  <a:gd name="connsiteX1" fmla="*/ 14978 w 16597"/>
                  <a:gd name="connsiteY1" fmla="*/ 9715 h 16192"/>
                  <a:gd name="connsiteX2" fmla="*/ 11335 w 16597"/>
                  <a:gd name="connsiteY2" fmla="*/ 9715 h 16192"/>
                  <a:gd name="connsiteX3" fmla="*/ 8501 w 16597"/>
                  <a:gd name="connsiteY3" fmla="*/ 10120 h 16192"/>
                  <a:gd name="connsiteX4" fmla="*/ 6072 w 16597"/>
                  <a:gd name="connsiteY4" fmla="*/ 10120 h 16192"/>
                  <a:gd name="connsiteX5" fmla="*/ 7287 w 16597"/>
                  <a:gd name="connsiteY5" fmla="*/ 11739 h 16192"/>
                  <a:gd name="connsiteX6" fmla="*/ 9311 w 16597"/>
                  <a:gd name="connsiteY6" fmla="*/ 12954 h 16192"/>
                  <a:gd name="connsiteX7" fmla="*/ 11335 w 16597"/>
                  <a:gd name="connsiteY7" fmla="*/ 14168 h 16192"/>
                  <a:gd name="connsiteX8" fmla="*/ 11335 w 16597"/>
                  <a:gd name="connsiteY8" fmla="*/ 14978 h 16192"/>
                  <a:gd name="connsiteX9" fmla="*/ 10120 w 16597"/>
                  <a:gd name="connsiteY9" fmla="*/ 16193 h 16192"/>
                  <a:gd name="connsiteX10" fmla="*/ 8906 w 16597"/>
                  <a:gd name="connsiteY10" fmla="*/ 15383 h 16192"/>
                  <a:gd name="connsiteX11" fmla="*/ 3239 w 16597"/>
                  <a:gd name="connsiteY11" fmla="*/ 11335 h 16192"/>
                  <a:gd name="connsiteX12" fmla="*/ 0 w 16597"/>
                  <a:gd name="connsiteY12" fmla="*/ 8501 h 16192"/>
                  <a:gd name="connsiteX13" fmla="*/ 1619 w 16597"/>
                  <a:gd name="connsiteY13" fmla="*/ 8096 h 16192"/>
                  <a:gd name="connsiteX14" fmla="*/ 4048 w 16597"/>
                  <a:gd name="connsiteY14" fmla="*/ 7287 h 16192"/>
                  <a:gd name="connsiteX15" fmla="*/ 10120 w 16597"/>
                  <a:gd name="connsiteY15" fmla="*/ 6477 h 16192"/>
                  <a:gd name="connsiteX16" fmla="*/ 10930 w 16597"/>
                  <a:gd name="connsiteY16" fmla="*/ 6477 h 16192"/>
                  <a:gd name="connsiteX17" fmla="*/ 9311 w 16597"/>
                  <a:gd name="connsiteY17" fmla="*/ 5263 h 16192"/>
                  <a:gd name="connsiteX18" fmla="*/ 4858 w 16597"/>
                  <a:gd name="connsiteY18" fmla="*/ 2024 h 16192"/>
                  <a:gd name="connsiteX19" fmla="*/ 5667 w 16597"/>
                  <a:gd name="connsiteY19" fmla="*/ 0 h 16192"/>
                  <a:gd name="connsiteX20" fmla="*/ 6882 w 16597"/>
                  <a:gd name="connsiteY20" fmla="*/ 809 h 16192"/>
                  <a:gd name="connsiteX21" fmla="*/ 12549 w 16597"/>
                  <a:gd name="connsiteY21" fmla="*/ 4048 h 16192"/>
                  <a:gd name="connsiteX22" fmla="*/ 16597 w 16597"/>
                  <a:gd name="connsiteY22" fmla="*/ 6882 h 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597" h="16192">
                    <a:moveTo>
                      <a:pt x="16193" y="6882"/>
                    </a:moveTo>
                    <a:lnTo>
                      <a:pt x="14978" y="9715"/>
                    </a:lnTo>
                    <a:cubicBezTo>
                      <a:pt x="13764" y="10120"/>
                      <a:pt x="12549" y="9715"/>
                      <a:pt x="11335" y="9715"/>
                    </a:cubicBezTo>
                    <a:cubicBezTo>
                      <a:pt x="10120" y="9715"/>
                      <a:pt x="9311" y="10120"/>
                      <a:pt x="8501" y="10120"/>
                    </a:cubicBezTo>
                    <a:cubicBezTo>
                      <a:pt x="7692" y="10120"/>
                      <a:pt x="6882" y="10120"/>
                      <a:pt x="6072" y="10120"/>
                    </a:cubicBezTo>
                    <a:cubicBezTo>
                      <a:pt x="6072" y="11335"/>
                      <a:pt x="6882" y="11335"/>
                      <a:pt x="7287" y="11739"/>
                    </a:cubicBezTo>
                    <a:cubicBezTo>
                      <a:pt x="7692" y="12144"/>
                      <a:pt x="8501" y="12549"/>
                      <a:pt x="9311" y="12954"/>
                    </a:cubicBezTo>
                    <a:cubicBezTo>
                      <a:pt x="10120" y="13359"/>
                      <a:pt x="10525" y="13763"/>
                      <a:pt x="11335" y="14168"/>
                    </a:cubicBezTo>
                    <a:cubicBezTo>
                      <a:pt x="11335" y="14168"/>
                      <a:pt x="11335" y="14978"/>
                      <a:pt x="11335" y="14978"/>
                    </a:cubicBezTo>
                    <a:cubicBezTo>
                      <a:pt x="11335" y="15383"/>
                      <a:pt x="10525" y="16193"/>
                      <a:pt x="10120" y="16193"/>
                    </a:cubicBezTo>
                    <a:cubicBezTo>
                      <a:pt x="9716" y="16193"/>
                      <a:pt x="8906" y="15383"/>
                      <a:pt x="8906" y="15383"/>
                    </a:cubicBezTo>
                    <a:cubicBezTo>
                      <a:pt x="6882" y="14168"/>
                      <a:pt x="4858" y="12954"/>
                      <a:pt x="3239" y="11335"/>
                    </a:cubicBezTo>
                    <a:cubicBezTo>
                      <a:pt x="1619" y="9715"/>
                      <a:pt x="0" y="9715"/>
                      <a:pt x="0" y="8501"/>
                    </a:cubicBezTo>
                    <a:cubicBezTo>
                      <a:pt x="0" y="7287"/>
                      <a:pt x="1619" y="8501"/>
                      <a:pt x="1619" y="8096"/>
                    </a:cubicBezTo>
                    <a:cubicBezTo>
                      <a:pt x="2429" y="8096"/>
                      <a:pt x="3239" y="7691"/>
                      <a:pt x="4048" y="7287"/>
                    </a:cubicBezTo>
                    <a:cubicBezTo>
                      <a:pt x="6072" y="7287"/>
                      <a:pt x="8096" y="7287"/>
                      <a:pt x="10120" y="6477"/>
                    </a:cubicBezTo>
                    <a:cubicBezTo>
                      <a:pt x="12144" y="5667"/>
                      <a:pt x="10930" y="6477"/>
                      <a:pt x="10930" y="6477"/>
                    </a:cubicBezTo>
                    <a:lnTo>
                      <a:pt x="9311" y="5263"/>
                    </a:lnTo>
                    <a:cubicBezTo>
                      <a:pt x="8501" y="4858"/>
                      <a:pt x="4453" y="2833"/>
                      <a:pt x="4858" y="2024"/>
                    </a:cubicBezTo>
                    <a:lnTo>
                      <a:pt x="5667" y="0"/>
                    </a:lnTo>
                    <a:cubicBezTo>
                      <a:pt x="6477" y="0"/>
                      <a:pt x="6477" y="405"/>
                      <a:pt x="6882" y="809"/>
                    </a:cubicBezTo>
                    <a:cubicBezTo>
                      <a:pt x="8906" y="2024"/>
                      <a:pt x="10525" y="2833"/>
                      <a:pt x="12549" y="4048"/>
                    </a:cubicBezTo>
                    <a:cubicBezTo>
                      <a:pt x="14573" y="5263"/>
                      <a:pt x="14978" y="6072"/>
                      <a:pt x="16597" y="688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FA5785C9-39DC-E06A-8F11-C4DF0D2A0141}"/>
                  </a:ext>
                </a:extLst>
              </p:cNvPr>
              <p:cNvSpPr/>
              <p:nvPr/>
            </p:nvSpPr>
            <p:spPr>
              <a:xfrm>
                <a:off x="9137949" y="5834283"/>
                <a:ext cx="15544" cy="11334"/>
              </a:xfrm>
              <a:custGeom>
                <a:avLst/>
                <a:gdLst>
                  <a:gd name="connsiteX0" fmla="*/ 10631 w 15544"/>
                  <a:gd name="connsiteY0" fmla="*/ 11335 h 11334"/>
                  <a:gd name="connsiteX1" fmla="*/ 9821 w 15544"/>
                  <a:gd name="connsiteY1" fmla="*/ 10120 h 11334"/>
                  <a:gd name="connsiteX2" fmla="*/ 11440 w 15544"/>
                  <a:gd name="connsiteY2" fmla="*/ 7287 h 11334"/>
                  <a:gd name="connsiteX3" fmla="*/ 11440 w 15544"/>
                  <a:gd name="connsiteY3" fmla="*/ 6477 h 11334"/>
                  <a:gd name="connsiteX4" fmla="*/ 8202 w 15544"/>
                  <a:gd name="connsiteY4" fmla="*/ 5667 h 11334"/>
                  <a:gd name="connsiteX5" fmla="*/ 6987 w 15544"/>
                  <a:gd name="connsiteY5" fmla="*/ 9716 h 11334"/>
                  <a:gd name="connsiteX6" fmla="*/ 6582 w 15544"/>
                  <a:gd name="connsiteY6" fmla="*/ 9716 h 11334"/>
                  <a:gd name="connsiteX7" fmla="*/ 4963 w 15544"/>
                  <a:gd name="connsiteY7" fmla="*/ 9716 h 11334"/>
                  <a:gd name="connsiteX8" fmla="*/ 6177 w 15544"/>
                  <a:gd name="connsiteY8" fmla="*/ 5263 h 11334"/>
                  <a:gd name="connsiteX9" fmla="*/ 2534 w 15544"/>
                  <a:gd name="connsiteY9" fmla="*/ 4048 h 11334"/>
                  <a:gd name="connsiteX10" fmla="*/ 2534 w 15544"/>
                  <a:gd name="connsiteY10" fmla="*/ 5667 h 11334"/>
                  <a:gd name="connsiteX11" fmla="*/ 2534 w 15544"/>
                  <a:gd name="connsiteY11" fmla="*/ 6477 h 11334"/>
                  <a:gd name="connsiteX12" fmla="*/ 2534 w 15544"/>
                  <a:gd name="connsiteY12" fmla="*/ 9311 h 11334"/>
                  <a:gd name="connsiteX13" fmla="*/ 1725 w 15544"/>
                  <a:gd name="connsiteY13" fmla="*/ 9311 h 11334"/>
                  <a:gd name="connsiteX14" fmla="*/ 105 w 15544"/>
                  <a:gd name="connsiteY14" fmla="*/ 6072 h 11334"/>
                  <a:gd name="connsiteX15" fmla="*/ 1320 w 15544"/>
                  <a:gd name="connsiteY15" fmla="*/ 2834 h 11334"/>
                  <a:gd name="connsiteX16" fmla="*/ 2534 w 15544"/>
                  <a:gd name="connsiteY16" fmla="*/ 0 h 11334"/>
                  <a:gd name="connsiteX17" fmla="*/ 6582 w 15544"/>
                  <a:gd name="connsiteY17" fmla="*/ 1214 h 11334"/>
                  <a:gd name="connsiteX18" fmla="*/ 13869 w 15544"/>
                  <a:gd name="connsiteY18" fmla="*/ 3238 h 11334"/>
                  <a:gd name="connsiteX19" fmla="*/ 15083 w 15544"/>
                  <a:gd name="connsiteY19" fmla="*/ 4453 h 11334"/>
                  <a:gd name="connsiteX20" fmla="*/ 13869 w 15544"/>
                  <a:gd name="connsiteY20" fmla="*/ 7692 h 11334"/>
                  <a:gd name="connsiteX21" fmla="*/ 13869 w 15544"/>
                  <a:gd name="connsiteY21" fmla="*/ 8906 h 11334"/>
                  <a:gd name="connsiteX22" fmla="*/ 13059 w 15544"/>
                  <a:gd name="connsiteY22" fmla="*/ 10930 h 11334"/>
                  <a:gd name="connsiteX23" fmla="*/ 11440 w 15544"/>
                  <a:gd name="connsiteY23" fmla="*/ 10930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5544" h="11334">
                    <a:moveTo>
                      <a:pt x="10631" y="11335"/>
                    </a:moveTo>
                    <a:cubicBezTo>
                      <a:pt x="10631" y="11335"/>
                      <a:pt x="10631" y="10525"/>
                      <a:pt x="9821" y="10120"/>
                    </a:cubicBezTo>
                    <a:lnTo>
                      <a:pt x="11440" y="7287"/>
                    </a:lnTo>
                    <a:cubicBezTo>
                      <a:pt x="11440" y="7287"/>
                      <a:pt x="11440" y="6882"/>
                      <a:pt x="11440" y="6477"/>
                    </a:cubicBezTo>
                    <a:cubicBezTo>
                      <a:pt x="11440" y="6072"/>
                      <a:pt x="8202" y="5667"/>
                      <a:pt x="8202" y="5667"/>
                    </a:cubicBezTo>
                    <a:lnTo>
                      <a:pt x="6987" y="9716"/>
                    </a:lnTo>
                    <a:lnTo>
                      <a:pt x="6582" y="9716"/>
                    </a:lnTo>
                    <a:cubicBezTo>
                      <a:pt x="6582" y="9716"/>
                      <a:pt x="4963" y="9716"/>
                      <a:pt x="4963" y="9716"/>
                    </a:cubicBezTo>
                    <a:cubicBezTo>
                      <a:pt x="4963" y="9716"/>
                      <a:pt x="6177" y="6072"/>
                      <a:pt x="6177" y="5263"/>
                    </a:cubicBezTo>
                    <a:cubicBezTo>
                      <a:pt x="6177" y="5263"/>
                      <a:pt x="2534" y="4048"/>
                      <a:pt x="2534" y="4048"/>
                    </a:cubicBezTo>
                    <a:cubicBezTo>
                      <a:pt x="2534" y="4453"/>
                      <a:pt x="2534" y="5263"/>
                      <a:pt x="2534" y="5667"/>
                    </a:cubicBezTo>
                    <a:cubicBezTo>
                      <a:pt x="2534" y="6072"/>
                      <a:pt x="2534" y="6072"/>
                      <a:pt x="2534" y="6477"/>
                    </a:cubicBezTo>
                    <a:cubicBezTo>
                      <a:pt x="2534" y="7287"/>
                      <a:pt x="2534" y="8906"/>
                      <a:pt x="2534" y="9311"/>
                    </a:cubicBezTo>
                    <a:cubicBezTo>
                      <a:pt x="2534" y="9716"/>
                      <a:pt x="2129" y="9311"/>
                      <a:pt x="1725" y="9311"/>
                    </a:cubicBezTo>
                    <a:cubicBezTo>
                      <a:pt x="510" y="8096"/>
                      <a:pt x="-299" y="8501"/>
                      <a:pt x="105" y="6072"/>
                    </a:cubicBezTo>
                    <a:cubicBezTo>
                      <a:pt x="510" y="3643"/>
                      <a:pt x="915" y="3643"/>
                      <a:pt x="1320" y="2834"/>
                    </a:cubicBezTo>
                    <a:cubicBezTo>
                      <a:pt x="1725" y="2024"/>
                      <a:pt x="2129" y="405"/>
                      <a:pt x="2534" y="0"/>
                    </a:cubicBezTo>
                    <a:lnTo>
                      <a:pt x="6582" y="1214"/>
                    </a:lnTo>
                    <a:cubicBezTo>
                      <a:pt x="9011" y="2024"/>
                      <a:pt x="11440" y="2834"/>
                      <a:pt x="13869" y="3238"/>
                    </a:cubicBezTo>
                    <a:cubicBezTo>
                      <a:pt x="16298" y="3643"/>
                      <a:pt x="15488" y="3238"/>
                      <a:pt x="15083" y="4453"/>
                    </a:cubicBezTo>
                    <a:cubicBezTo>
                      <a:pt x="14679" y="5667"/>
                      <a:pt x="14274" y="6882"/>
                      <a:pt x="13869" y="7692"/>
                    </a:cubicBezTo>
                    <a:cubicBezTo>
                      <a:pt x="13464" y="8501"/>
                      <a:pt x="13869" y="8501"/>
                      <a:pt x="13869" y="8906"/>
                    </a:cubicBezTo>
                    <a:cubicBezTo>
                      <a:pt x="13869" y="9311"/>
                      <a:pt x="13059" y="10525"/>
                      <a:pt x="13059" y="10930"/>
                    </a:cubicBezTo>
                    <a:cubicBezTo>
                      <a:pt x="13059" y="11335"/>
                      <a:pt x="11845" y="11335"/>
                      <a:pt x="11440" y="1093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A6B0F5B1-86DB-21F3-C0D4-1C8B1040FABC}"/>
                  </a:ext>
                </a:extLst>
              </p:cNvPr>
              <p:cNvSpPr/>
              <p:nvPr/>
            </p:nvSpPr>
            <p:spPr>
              <a:xfrm>
                <a:off x="9212539" y="5790563"/>
                <a:ext cx="8500" cy="33194"/>
              </a:xfrm>
              <a:custGeom>
                <a:avLst/>
                <a:gdLst>
                  <a:gd name="connsiteX0" fmla="*/ 4453 w 8500"/>
                  <a:gd name="connsiteY0" fmla="*/ 23074 h 33194"/>
                  <a:gd name="connsiteX1" fmla="*/ 4453 w 8500"/>
                  <a:gd name="connsiteY1" fmla="*/ 23074 h 33194"/>
                  <a:gd name="connsiteX2" fmla="*/ 2024 w 8500"/>
                  <a:gd name="connsiteY2" fmla="*/ 24289 h 33194"/>
                  <a:gd name="connsiteX3" fmla="*/ 2429 w 8500"/>
                  <a:gd name="connsiteY3" fmla="*/ 19836 h 33194"/>
                  <a:gd name="connsiteX4" fmla="*/ 3643 w 8500"/>
                  <a:gd name="connsiteY4" fmla="*/ 15788 h 33194"/>
                  <a:gd name="connsiteX5" fmla="*/ 4858 w 8500"/>
                  <a:gd name="connsiteY5" fmla="*/ 13359 h 33194"/>
                  <a:gd name="connsiteX6" fmla="*/ 6882 w 8500"/>
                  <a:gd name="connsiteY6" fmla="*/ 14168 h 33194"/>
                  <a:gd name="connsiteX7" fmla="*/ 6882 w 8500"/>
                  <a:gd name="connsiteY7" fmla="*/ 13359 h 33194"/>
                  <a:gd name="connsiteX8" fmla="*/ 6882 w 8500"/>
                  <a:gd name="connsiteY8" fmla="*/ 9311 h 33194"/>
                  <a:gd name="connsiteX9" fmla="*/ 6882 w 8500"/>
                  <a:gd name="connsiteY9" fmla="*/ 9311 h 33194"/>
                  <a:gd name="connsiteX10" fmla="*/ 6072 w 8500"/>
                  <a:gd name="connsiteY10" fmla="*/ 9311 h 33194"/>
                  <a:gd name="connsiteX11" fmla="*/ 4858 w 8500"/>
                  <a:gd name="connsiteY11" fmla="*/ 9311 h 33194"/>
                  <a:gd name="connsiteX12" fmla="*/ 2834 w 8500"/>
                  <a:gd name="connsiteY12" fmla="*/ 6072 h 33194"/>
                  <a:gd name="connsiteX13" fmla="*/ 810 w 8500"/>
                  <a:gd name="connsiteY13" fmla="*/ 3238 h 33194"/>
                  <a:gd name="connsiteX14" fmla="*/ 0 w 8500"/>
                  <a:gd name="connsiteY14" fmla="*/ 0 h 33194"/>
                  <a:gd name="connsiteX15" fmla="*/ 1214 w 8500"/>
                  <a:gd name="connsiteY15" fmla="*/ 0 h 33194"/>
                  <a:gd name="connsiteX16" fmla="*/ 3238 w 8500"/>
                  <a:gd name="connsiteY16" fmla="*/ 2834 h 33194"/>
                  <a:gd name="connsiteX17" fmla="*/ 4858 w 8500"/>
                  <a:gd name="connsiteY17" fmla="*/ 6072 h 33194"/>
                  <a:gd name="connsiteX18" fmla="*/ 5667 w 8500"/>
                  <a:gd name="connsiteY18" fmla="*/ 8096 h 33194"/>
                  <a:gd name="connsiteX19" fmla="*/ 6072 w 8500"/>
                  <a:gd name="connsiteY19" fmla="*/ 6477 h 33194"/>
                  <a:gd name="connsiteX20" fmla="*/ 6882 w 8500"/>
                  <a:gd name="connsiteY20" fmla="*/ 5667 h 33194"/>
                  <a:gd name="connsiteX21" fmla="*/ 8501 w 8500"/>
                  <a:gd name="connsiteY21" fmla="*/ 8096 h 33194"/>
                  <a:gd name="connsiteX22" fmla="*/ 8501 w 8500"/>
                  <a:gd name="connsiteY22" fmla="*/ 14573 h 33194"/>
                  <a:gd name="connsiteX23" fmla="*/ 6882 w 8500"/>
                  <a:gd name="connsiteY23" fmla="*/ 17407 h 33194"/>
                  <a:gd name="connsiteX24" fmla="*/ 6072 w 8500"/>
                  <a:gd name="connsiteY24" fmla="*/ 17407 h 33194"/>
                  <a:gd name="connsiteX25" fmla="*/ 6072 w 8500"/>
                  <a:gd name="connsiteY25" fmla="*/ 16597 h 33194"/>
                  <a:gd name="connsiteX26" fmla="*/ 5667 w 8500"/>
                  <a:gd name="connsiteY26" fmla="*/ 15788 h 33194"/>
                  <a:gd name="connsiteX27" fmla="*/ 5667 w 8500"/>
                  <a:gd name="connsiteY27" fmla="*/ 17407 h 33194"/>
                  <a:gd name="connsiteX28" fmla="*/ 4048 w 8500"/>
                  <a:gd name="connsiteY28" fmla="*/ 23479 h 33194"/>
                  <a:gd name="connsiteX29" fmla="*/ 4048 w 8500"/>
                  <a:gd name="connsiteY29" fmla="*/ 23479 h 33194"/>
                  <a:gd name="connsiteX30" fmla="*/ 5263 w 8500"/>
                  <a:gd name="connsiteY30" fmla="*/ 22265 h 33194"/>
                  <a:gd name="connsiteX31" fmla="*/ 6477 w 8500"/>
                  <a:gd name="connsiteY31" fmla="*/ 23884 h 33194"/>
                  <a:gd name="connsiteX32" fmla="*/ 5667 w 8500"/>
                  <a:gd name="connsiteY32" fmla="*/ 26718 h 33194"/>
                  <a:gd name="connsiteX33" fmla="*/ 3643 w 8500"/>
                  <a:gd name="connsiteY33" fmla="*/ 31171 h 33194"/>
                  <a:gd name="connsiteX34" fmla="*/ 405 w 8500"/>
                  <a:gd name="connsiteY34" fmla="*/ 33195 h 33194"/>
                  <a:gd name="connsiteX35" fmla="*/ 405 w 8500"/>
                  <a:gd name="connsiteY35" fmla="*/ 32385 h 33194"/>
                  <a:gd name="connsiteX36" fmla="*/ 1214 w 8500"/>
                  <a:gd name="connsiteY36" fmla="*/ 31171 h 33194"/>
                  <a:gd name="connsiteX37" fmla="*/ 4048 w 8500"/>
                  <a:gd name="connsiteY37" fmla="*/ 23884 h 33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8500" h="33194">
                    <a:moveTo>
                      <a:pt x="4453" y="23074"/>
                    </a:moveTo>
                    <a:cubicBezTo>
                      <a:pt x="4453" y="23074"/>
                      <a:pt x="4453" y="23074"/>
                      <a:pt x="4453" y="23074"/>
                    </a:cubicBezTo>
                    <a:cubicBezTo>
                      <a:pt x="3643" y="23884"/>
                      <a:pt x="4048" y="24693"/>
                      <a:pt x="2024" y="24289"/>
                    </a:cubicBezTo>
                    <a:cubicBezTo>
                      <a:pt x="2024" y="22669"/>
                      <a:pt x="2024" y="21455"/>
                      <a:pt x="2429" y="19836"/>
                    </a:cubicBezTo>
                    <a:cubicBezTo>
                      <a:pt x="2834" y="18217"/>
                      <a:pt x="3238" y="17407"/>
                      <a:pt x="3643" y="15788"/>
                    </a:cubicBezTo>
                    <a:cubicBezTo>
                      <a:pt x="4048" y="14168"/>
                      <a:pt x="4453" y="13359"/>
                      <a:pt x="4858" y="13359"/>
                    </a:cubicBezTo>
                    <a:cubicBezTo>
                      <a:pt x="6072" y="13359"/>
                      <a:pt x="6072" y="14168"/>
                      <a:pt x="6882" y="14168"/>
                    </a:cubicBezTo>
                    <a:cubicBezTo>
                      <a:pt x="6882" y="14168"/>
                      <a:pt x="6882" y="13359"/>
                      <a:pt x="6882" y="13359"/>
                    </a:cubicBezTo>
                    <a:lnTo>
                      <a:pt x="6882" y="9311"/>
                    </a:lnTo>
                    <a:cubicBezTo>
                      <a:pt x="6882" y="9311"/>
                      <a:pt x="6882" y="9311"/>
                      <a:pt x="6882" y="9311"/>
                    </a:cubicBezTo>
                    <a:lnTo>
                      <a:pt x="6072" y="9311"/>
                    </a:lnTo>
                    <a:cubicBezTo>
                      <a:pt x="6072" y="9311"/>
                      <a:pt x="4858" y="9311"/>
                      <a:pt x="4858" y="9311"/>
                    </a:cubicBezTo>
                    <a:cubicBezTo>
                      <a:pt x="4048" y="8501"/>
                      <a:pt x="3643" y="6882"/>
                      <a:pt x="2834" y="6072"/>
                    </a:cubicBezTo>
                    <a:cubicBezTo>
                      <a:pt x="2024" y="5263"/>
                      <a:pt x="1619" y="4453"/>
                      <a:pt x="810" y="3238"/>
                    </a:cubicBezTo>
                    <a:cubicBezTo>
                      <a:pt x="0" y="2024"/>
                      <a:pt x="0" y="1214"/>
                      <a:pt x="0" y="0"/>
                    </a:cubicBezTo>
                    <a:cubicBezTo>
                      <a:pt x="405" y="0"/>
                      <a:pt x="810" y="0"/>
                      <a:pt x="1214" y="0"/>
                    </a:cubicBezTo>
                    <a:cubicBezTo>
                      <a:pt x="1619" y="0"/>
                      <a:pt x="3238" y="2429"/>
                      <a:pt x="3238" y="2834"/>
                    </a:cubicBezTo>
                    <a:cubicBezTo>
                      <a:pt x="4048" y="4048"/>
                      <a:pt x="4453" y="4858"/>
                      <a:pt x="4858" y="6072"/>
                    </a:cubicBezTo>
                    <a:cubicBezTo>
                      <a:pt x="5263" y="7287"/>
                      <a:pt x="6072" y="7287"/>
                      <a:pt x="5667" y="8096"/>
                    </a:cubicBezTo>
                    <a:cubicBezTo>
                      <a:pt x="6477" y="8096"/>
                      <a:pt x="6072" y="7287"/>
                      <a:pt x="6072" y="6477"/>
                    </a:cubicBezTo>
                    <a:cubicBezTo>
                      <a:pt x="6072" y="5667"/>
                      <a:pt x="6072" y="5667"/>
                      <a:pt x="6882" y="5667"/>
                    </a:cubicBezTo>
                    <a:cubicBezTo>
                      <a:pt x="6882" y="5667"/>
                      <a:pt x="8096" y="7692"/>
                      <a:pt x="8501" y="8096"/>
                    </a:cubicBezTo>
                    <a:cubicBezTo>
                      <a:pt x="8501" y="9311"/>
                      <a:pt x="8501" y="13764"/>
                      <a:pt x="8501" y="14573"/>
                    </a:cubicBezTo>
                    <a:cubicBezTo>
                      <a:pt x="8501" y="15383"/>
                      <a:pt x="7287" y="16597"/>
                      <a:pt x="6882" y="17407"/>
                    </a:cubicBezTo>
                    <a:lnTo>
                      <a:pt x="6072" y="17407"/>
                    </a:lnTo>
                    <a:cubicBezTo>
                      <a:pt x="5263" y="17407"/>
                      <a:pt x="6072" y="17002"/>
                      <a:pt x="6072" y="16597"/>
                    </a:cubicBezTo>
                    <a:cubicBezTo>
                      <a:pt x="6072" y="16193"/>
                      <a:pt x="6072" y="15788"/>
                      <a:pt x="5667" y="15788"/>
                    </a:cubicBezTo>
                    <a:cubicBezTo>
                      <a:pt x="5667" y="16193"/>
                      <a:pt x="5667" y="17002"/>
                      <a:pt x="5667" y="17407"/>
                    </a:cubicBezTo>
                    <a:cubicBezTo>
                      <a:pt x="5263" y="19431"/>
                      <a:pt x="4453" y="21050"/>
                      <a:pt x="4048" y="23479"/>
                    </a:cubicBezTo>
                    <a:cubicBezTo>
                      <a:pt x="4048" y="23479"/>
                      <a:pt x="4048" y="23479"/>
                      <a:pt x="4048" y="23479"/>
                    </a:cubicBezTo>
                    <a:cubicBezTo>
                      <a:pt x="4048" y="23479"/>
                      <a:pt x="4453" y="22265"/>
                      <a:pt x="5263" y="22265"/>
                    </a:cubicBezTo>
                    <a:cubicBezTo>
                      <a:pt x="5263" y="23074"/>
                      <a:pt x="6072" y="23479"/>
                      <a:pt x="6477" y="23884"/>
                    </a:cubicBezTo>
                    <a:cubicBezTo>
                      <a:pt x="6882" y="25098"/>
                      <a:pt x="6477" y="25908"/>
                      <a:pt x="5667" y="26718"/>
                    </a:cubicBezTo>
                    <a:cubicBezTo>
                      <a:pt x="4858" y="28337"/>
                      <a:pt x="4453" y="29551"/>
                      <a:pt x="3643" y="31171"/>
                    </a:cubicBezTo>
                    <a:cubicBezTo>
                      <a:pt x="2834" y="32790"/>
                      <a:pt x="2024" y="32790"/>
                      <a:pt x="405" y="33195"/>
                    </a:cubicBezTo>
                    <a:cubicBezTo>
                      <a:pt x="0" y="32790"/>
                      <a:pt x="405" y="33195"/>
                      <a:pt x="405" y="32385"/>
                    </a:cubicBezTo>
                    <a:cubicBezTo>
                      <a:pt x="405" y="31575"/>
                      <a:pt x="1214" y="31171"/>
                      <a:pt x="1214" y="31171"/>
                    </a:cubicBezTo>
                    <a:cubicBezTo>
                      <a:pt x="2024" y="28742"/>
                      <a:pt x="3643" y="25908"/>
                      <a:pt x="4048" y="2388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5B39DE88-FCB7-5283-E852-054D82A1E5EA}"/>
                  </a:ext>
                </a:extLst>
              </p:cNvPr>
              <p:cNvSpPr/>
              <p:nvPr/>
            </p:nvSpPr>
            <p:spPr>
              <a:xfrm>
                <a:off x="9108098" y="5869097"/>
                <a:ext cx="13763" cy="15382"/>
              </a:xfrm>
              <a:custGeom>
                <a:avLst/>
                <a:gdLst>
                  <a:gd name="connsiteX0" fmla="*/ 8096 w 13763"/>
                  <a:gd name="connsiteY0" fmla="*/ 8906 h 15382"/>
                  <a:gd name="connsiteX1" fmla="*/ 7287 w 13763"/>
                  <a:gd name="connsiteY1" fmla="*/ 8906 h 15382"/>
                  <a:gd name="connsiteX2" fmla="*/ 3643 w 13763"/>
                  <a:gd name="connsiteY2" fmla="*/ 10525 h 15382"/>
                  <a:gd name="connsiteX3" fmla="*/ 2429 w 13763"/>
                  <a:gd name="connsiteY3" fmla="*/ 8906 h 15382"/>
                  <a:gd name="connsiteX4" fmla="*/ 6477 w 13763"/>
                  <a:gd name="connsiteY4" fmla="*/ 6882 h 15382"/>
                  <a:gd name="connsiteX5" fmla="*/ 5667 w 13763"/>
                  <a:gd name="connsiteY5" fmla="*/ 5263 h 15382"/>
                  <a:gd name="connsiteX6" fmla="*/ 4453 w 13763"/>
                  <a:gd name="connsiteY6" fmla="*/ 3643 h 15382"/>
                  <a:gd name="connsiteX7" fmla="*/ 3238 w 13763"/>
                  <a:gd name="connsiteY7" fmla="*/ 4048 h 15382"/>
                  <a:gd name="connsiteX8" fmla="*/ 1214 w 13763"/>
                  <a:gd name="connsiteY8" fmla="*/ 6072 h 15382"/>
                  <a:gd name="connsiteX9" fmla="*/ 0 w 13763"/>
                  <a:gd name="connsiteY9" fmla="*/ 6882 h 15382"/>
                  <a:gd name="connsiteX10" fmla="*/ 0 w 13763"/>
                  <a:gd name="connsiteY10" fmla="*/ 3643 h 15382"/>
                  <a:gd name="connsiteX11" fmla="*/ 4858 w 13763"/>
                  <a:gd name="connsiteY11" fmla="*/ 809 h 15382"/>
                  <a:gd name="connsiteX12" fmla="*/ 5667 w 13763"/>
                  <a:gd name="connsiteY12" fmla="*/ 809 h 15382"/>
                  <a:gd name="connsiteX13" fmla="*/ 6882 w 13763"/>
                  <a:gd name="connsiteY13" fmla="*/ 0 h 15382"/>
                  <a:gd name="connsiteX14" fmla="*/ 8501 w 13763"/>
                  <a:gd name="connsiteY14" fmla="*/ 2429 h 15382"/>
                  <a:gd name="connsiteX15" fmla="*/ 9311 w 13763"/>
                  <a:gd name="connsiteY15" fmla="*/ 3643 h 15382"/>
                  <a:gd name="connsiteX16" fmla="*/ 13763 w 13763"/>
                  <a:gd name="connsiteY16" fmla="*/ 10525 h 15382"/>
                  <a:gd name="connsiteX17" fmla="*/ 13763 w 13763"/>
                  <a:gd name="connsiteY17" fmla="*/ 11335 h 15382"/>
                  <a:gd name="connsiteX18" fmla="*/ 6882 w 13763"/>
                  <a:gd name="connsiteY18" fmla="*/ 15383 h 15382"/>
                  <a:gd name="connsiteX19" fmla="*/ 6882 w 13763"/>
                  <a:gd name="connsiteY19" fmla="*/ 12549 h 15382"/>
                  <a:gd name="connsiteX20" fmla="*/ 6882 w 13763"/>
                  <a:gd name="connsiteY20" fmla="*/ 12549 h 15382"/>
                  <a:gd name="connsiteX21" fmla="*/ 9715 w 13763"/>
                  <a:gd name="connsiteY21" fmla="*/ 10930 h 15382"/>
                  <a:gd name="connsiteX22" fmla="*/ 8501 w 13763"/>
                  <a:gd name="connsiteY22" fmla="*/ 8096 h 1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763" h="15382">
                    <a:moveTo>
                      <a:pt x="8096" y="8906"/>
                    </a:moveTo>
                    <a:lnTo>
                      <a:pt x="7287" y="8906"/>
                    </a:lnTo>
                    <a:cubicBezTo>
                      <a:pt x="7287" y="8906"/>
                      <a:pt x="3643" y="10525"/>
                      <a:pt x="3643" y="10525"/>
                    </a:cubicBezTo>
                    <a:cubicBezTo>
                      <a:pt x="2833" y="10525"/>
                      <a:pt x="2429" y="9715"/>
                      <a:pt x="2429" y="8906"/>
                    </a:cubicBezTo>
                    <a:lnTo>
                      <a:pt x="6477" y="6882"/>
                    </a:lnTo>
                    <a:cubicBezTo>
                      <a:pt x="6477" y="6477"/>
                      <a:pt x="5667" y="5667"/>
                      <a:pt x="5667" y="5263"/>
                    </a:cubicBezTo>
                    <a:cubicBezTo>
                      <a:pt x="5667" y="4858"/>
                      <a:pt x="5667" y="3643"/>
                      <a:pt x="4453" y="3643"/>
                    </a:cubicBezTo>
                    <a:cubicBezTo>
                      <a:pt x="3238" y="3643"/>
                      <a:pt x="3238" y="4048"/>
                      <a:pt x="3238" y="4048"/>
                    </a:cubicBezTo>
                    <a:cubicBezTo>
                      <a:pt x="2833" y="4453"/>
                      <a:pt x="2024" y="5263"/>
                      <a:pt x="1214" y="6072"/>
                    </a:cubicBezTo>
                    <a:cubicBezTo>
                      <a:pt x="405" y="6882"/>
                      <a:pt x="405" y="6477"/>
                      <a:pt x="0" y="6882"/>
                    </a:cubicBezTo>
                    <a:cubicBezTo>
                      <a:pt x="0" y="6072"/>
                      <a:pt x="0" y="4858"/>
                      <a:pt x="0" y="3643"/>
                    </a:cubicBezTo>
                    <a:cubicBezTo>
                      <a:pt x="1619" y="2833"/>
                      <a:pt x="3238" y="2024"/>
                      <a:pt x="4858" y="809"/>
                    </a:cubicBezTo>
                    <a:cubicBezTo>
                      <a:pt x="6477" y="-405"/>
                      <a:pt x="5667" y="809"/>
                      <a:pt x="5667" y="809"/>
                    </a:cubicBezTo>
                    <a:cubicBezTo>
                      <a:pt x="5667" y="809"/>
                      <a:pt x="6072" y="0"/>
                      <a:pt x="6882" y="0"/>
                    </a:cubicBezTo>
                    <a:cubicBezTo>
                      <a:pt x="7691" y="0"/>
                      <a:pt x="8096" y="2024"/>
                      <a:pt x="8501" y="2429"/>
                    </a:cubicBezTo>
                    <a:cubicBezTo>
                      <a:pt x="8906" y="2833"/>
                      <a:pt x="8906" y="3238"/>
                      <a:pt x="9311" y="3643"/>
                    </a:cubicBezTo>
                    <a:cubicBezTo>
                      <a:pt x="10525" y="6072"/>
                      <a:pt x="11739" y="8501"/>
                      <a:pt x="13763" y="10525"/>
                    </a:cubicBezTo>
                    <a:lnTo>
                      <a:pt x="13763" y="11335"/>
                    </a:lnTo>
                    <a:cubicBezTo>
                      <a:pt x="11739" y="12954"/>
                      <a:pt x="9311" y="14168"/>
                      <a:pt x="6882" y="15383"/>
                    </a:cubicBezTo>
                    <a:cubicBezTo>
                      <a:pt x="6477" y="15383"/>
                      <a:pt x="6477" y="13359"/>
                      <a:pt x="6882" y="12549"/>
                    </a:cubicBezTo>
                    <a:lnTo>
                      <a:pt x="6882" y="12549"/>
                    </a:lnTo>
                    <a:cubicBezTo>
                      <a:pt x="8096" y="12144"/>
                      <a:pt x="9311" y="12144"/>
                      <a:pt x="9715" y="10930"/>
                    </a:cubicBezTo>
                    <a:cubicBezTo>
                      <a:pt x="9715" y="9715"/>
                      <a:pt x="8501" y="9311"/>
                      <a:pt x="8501" y="809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59F8C12E-1E6C-0FAD-162E-E76FED40A282}"/>
                  </a:ext>
                </a:extLst>
              </p:cNvPr>
              <p:cNvSpPr/>
              <p:nvPr/>
            </p:nvSpPr>
            <p:spPr>
              <a:xfrm>
                <a:off x="9060330" y="5879519"/>
                <a:ext cx="11334" cy="11842"/>
              </a:xfrm>
              <a:custGeom>
                <a:avLst/>
                <a:gdLst>
                  <a:gd name="connsiteX0" fmla="*/ 2429 w 11334"/>
                  <a:gd name="connsiteY0" fmla="*/ 10223 h 11842"/>
                  <a:gd name="connsiteX1" fmla="*/ 1215 w 11334"/>
                  <a:gd name="connsiteY1" fmla="*/ 8604 h 11842"/>
                  <a:gd name="connsiteX2" fmla="*/ 0 w 11334"/>
                  <a:gd name="connsiteY2" fmla="*/ 6580 h 11842"/>
                  <a:gd name="connsiteX3" fmla="*/ 1215 w 11334"/>
                  <a:gd name="connsiteY3" fmla="*/ 2127 h 11842"/>
                  <a:gd name="connsiteX4" fmla="*/ 6882 w 11334"/>
                  <a:gd name="connsiteY4" fmla="*/ 103 h 11842"/>
                  <a:gd name="connsiteX5" fmla="*/ 9716 w 11334"/>
                  <a:gd name="connsiteY5" fmla="*/ 1722 h 11842"/>
                  <a:gd name="connsiteX6" fmla="*/ 11335 w 11334"/>
                  <a:gd name="connsiteY6" fmla="*/ 6580 h 11842"/>
                  <a:gd name="connsiteX7" fmla="*/ 9311 w 11334"/>
                  <a:gd name="connsiteY7" fmla="*/ 10223 h 11842"/>
                  <a:gd name="connsiteX8" fmla="*/ 5667 w 11334"/>
                  <a:gd name="connsiteY8" fmla="*/ 11843 h 11842"/>
                  <a:gd name="connsiteX9" fmla="*/ 2024 w 11334"/>
                  <a:gd name="connsiteY9" fmla="*/ 10628 h 11842"/>
                  <a:gd name="connsiteX10" fmla="*/ 4048 w 11334"/>
                  <a:gd name="connsiteY10" fmla="*/ 7795 h 11842"/>
                  <a:gd name="connsiteX11" fmla="*/ 5667 w 11334"/>
                  <a:gd name="connsiteY11" fmla="*/ 8604 h 11842"/>
                  <a:gd name="connsiteX12" fmla="*/ 8501 w 11334"/>
                  <a:gd name="connsiteY12" fmla="*/ 7390 h 11842"/>
                  <a:gd name="connsiteX13" fmla="*/ 8501 w 11334"/>
                  <a:gd name="connsiteY13" fmla="*/ 4151 h 11842"/>
                  <a:gd name="connsiteX14" fmla="*/ 3239 w 11334"/>
                  <a:gd name="connsiteY14" fmla="*/ 6985 h 11842"/>
                  <a:gd name="connsiteX15" fmla="*/ 3643 w 11334"/>
                  <a:gd name="connsiteY15" fmla="*/ 7795 h 11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334" h="11842">
                    <a:moveTo>
                      <a:pt x="2429" y="10223"/>
                    </a:moveTo>
                    <a:cubicBezTo>
                      <a:pt x="2429" y="9414"/>
                      <a:pt x="1619" y="9414"/>
                      <a:pt x="1215" y="8604"/>
                    </a:cubicBezTo>
                    <a:cubicBezTo>
                      <a:pt x="810" y="7795"/>
                      <a:pt x="0" y="6580"/>
                      <a:pt x="0" y="6580"/>
                    </a:cubicBezTo>
                    <a:cubicBezTo>
                      <a:pt x="0" y="4556"/>
                      <a:pt x="405" y="3747"/>
                      <a:pt x="1215" y="2127"/>
                    </a:cubicBezTo>
                    <a:cubicBezTo>
                      <a:pt x="2834" y="508"/>
                      <a:pt x="4453" y="-302"/>
                      <a:pt x="6882" y="103"/>
                    </a:cubicBezTo>
                    <a:cubicBezTo>
                      <a:pt x="9311" y="508"/>
                      <a:pt x="9311" y="913"/>
                      <a:pt x="9716" y="1722"/>
                    </a:cubicBezTo>
                    <a:cubicBezTo>
                      <a:pt x="10930" y="2937"/>
                      <a:pt x="11335" y="4961"/>
                      <a:pt x="11335" y="6580"/>
                    </a:cubicBezTo>
                    <a:cubicBezTo>
                      <a:pt x="11335" y="8199"/>
                      <a:pt x="10120" y="9819"/>
                      <a:pt x="9311" y="10223"/>
                    </a:cubicBezTo>
                    <a:cubicBezTo>
                      <a:pt x="8501" y="10628"/>
                      <a:pt x="6477" y="11843"/>
                      <a:pt x="5667" y="11843"/>
                    </a:cubicBezTo>
                    <a:cubicBezTo>
                      <a:pt x="4453" y="11843"/>
                      <a:pt x="2834" y="10628"/>
                      <a:pt x="2024" y="10628"/>
                    </a:cubicBezTo>
                    <a:close/>
                    <a:moveTo>
                      <a:pt x="4048" y="7795"/>
                    </a:moveTo>
                    <a:cubicBezTo>
                      <a:pt x="4048" y="7795"/>
                      <a:pt x="5667" y="8604"/>
                      <a:pt x="5667" y="8604"/>
                    </a:cubicBezTo>
                    <a:cubicBezTo>
                      <a:pt x="6477" y="8604"/>
                      <a:pt x="8096" y="7795"/>
                      <a:pt x="8501" y="7390"/>
                    </a:cubicBezTo>
                    <a:cubicBezTo>
                      <a:pt x="9311" y="6175"/>
                      <a:pt x="9311" y="5366"/>
                      <a:pt x="8501" y="4151"/>
                    </a:cubicBezTo>
                    <a:cubicBezTo>
                      <a:pt x="6477" y="913"/>
                      <a:pt x="2024" y="3342"/>
                      <a:pt x="3239" y="6985"/>
                    </a:cubicBezTo>
                    <a:cubicBezTo>
                      <a:pt x="4453" y="10628"/>
                      <a:pt x="3643" y="7795"/>
                      <a:pt x="3643" y="779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179BADF4-3C83-B3E7-CD82-2DE210C5D076}"/>
                  </a:ext>
                </a:extLst>
              </p:cNvPr>
              <p:cNvSpPr/>
              <p:nvPr/>
            </p:nvSpPr>
            <p:spPr>
              <a:xfrm>
                <a:off x="9076412" y="5887313"/>
                <a:ext cx="11445" cy="11811"/>
              </a:xfrm>
              <a:custGeom>
                <a:avLst/>
                <a:gdLst>
                  <a:gd name="connsiteX0" fmla="*/ 4968 w 11445"/>
                  <a:gd name="connsiteY0" fmla="*/ 0 h 11811"/>
                  <a:gd name="connsiteX1" fmla="*/ 10636 w 11445"/>
                  <a:gd name="connsiteY1" fmla="*/ 2429 h 11811"/>
                  <a:gd name="connsiteX2" fmla="*/ 11445 w 11445"/>
                  <a:gd name="connsiteY2" fmla="*/ 4048 h 11811"/>
                  <a:gd name="connsiteX3" fmla="*/ 11040 w 11445"/>
                  <a:gd name="connsiteY3" fmla="*/ 8906 h 11811"/>
                  <a:gd name="connsiteX4" fmla="*/ 3754 w 11445"/>
                  <a:gd name="connsiteY4" fmla="*/ 11335 h 11811"/>
                  <a:gd name="connsiteX5" fmla="*/ 110 w 11445"/>
                  <a:gd name="connsiteY5" fmla="*/ 6477 h 11811"/>
                  <a:gd name="connsiteX6" fmla="*/ 920 w 11445"/>
                  <a:gd name="connsiteY6" fmla="*/ 2833 h 11811"/>
                  <a:gd name="connsiteX7" fmla="*/ 4968 w 11445"/>
                  <a:gd name="connsiteY7" fmla="*/ 405 h 11811"/>
                  <a:gd name="connsiteX8" fmla="*/ 5778 w 11445"/>
                  <a:gd name="connsiteY8" fmla="*/ 2833 h 11811"/>
                  <a:gd name="connsiteX9" fmla="*/ 2944 w 11445"/>
                  <a:gd name="connsiteY9" fmla="*/ 6072 h 11811"/>
                  <a:gd name="connsiteX10" fmla="*/ 6182 w 11445"/>
                  <a:gd name="connsiteY10" fmla="*/ 8906 h 11811"/>
                  <a:gd name="connsiteX11" fmla="*/ 8611 w 11445"/>
                  <a:gd name="connsiteY11" fmla="*/ 4453 h 11811"/>
                  <a:gd name="connsiteX12" fmla="*/ 5778 w 11445"/>
                  <a:gd name="connsiteY12" fmla="*/ 2833 h 1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445" h="11811">
                    <a:moveTo>
                      <a:pt x="4968" y="0"/>
                    </a:moveTo>
                    <a:cubicBezTo>
                      <a:pt x="6992" y="0"/>
                      <a:pt x="9826" y="809"/>
                      <a:pt x="10636" y="2429"/>
                    </a:cubicBezTo>
                    <a:cubicBezTo>
                      <a:pt x="11445" y="4048"/>
                      <a:pt x="11445" y="3643"/>
                      <a:pt x="11445" y="4048"/>
                    </a:cubicBezTo>
                    <a:cubicBezTo>
                      <a:pt x="11445" y="5263"/>
                      <a:pt x="11445" y="7691"/>
                      <a:pt x="11040" y="8906"/>
                    </a:cubicBezTo>
                    <a:cubicBezTo>
                      <a:pt x="9421" y="11335"/>
                      <a:pt x="6587" y="12549"/>
                      <a:pt x="3754" y="11335"/>
                    </a:cubicBezTo>
                    <a:cubicBezTo>
                      <a:pt x="920" y="10120"/>
                      <a:pt x="515" y="8501"/>
                      <a:pt x="110" y="6477"/>
                    </a:cubicBezTo>
                    <a:cubicBezTo>
                      <a:pt x="-294" y="4453"/>
                      <a:pt x="515" y="3643"/>
                      <a:pt x="920" y="2833"/>
                    </a:cubicBezTo>
                    <a:cubicBezTo>
                      <a:pt x="1325" y="2024"/>
                      <a:pt x="3754" y="405"/>
                      <a:pt x="4968" y="405"/>
                    </a:cubicBezTo>
                    <a:close/>
                    <a:moveTo>
                      <a:pt x="5778" y="2833"/>
                    </a:moveTo>
                    <a:cubicBezTo>
                      <a:pt x="4158" y="2833"/>
                      <a:pt x="2944" y="4858"/>
                      <a:pt x="2944" y="6072"/>
                    </a:cubicBezTo>
                    <a:cubicBezTo>
                      <a:pt x="2944" y="7287"/>
                      <a:pt x="4563" y="9311"/>
                      <a:pt x="6182" y="8906"/>
                    </a:cubicBezTo>
                    <a:cubicBezTo>
                      <a:pt x="7802" y="8501"/>
                      <a:pt x="9421" y="6072"/>
                      <a:pt x="8611" y="4453"/>
                    </a:cubicBezTo>
                    <a:cubicBezTo>
                      <a:pt x="7802" y="2833"/>
                      <a:pt x="6992" y="2833"/>
                      <a:pt x="5778" y="283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334A7E5A-9EAB-7620-7B20-2A058AC99C76}"/>
                  </a:ext>
                </a:extLst>
              </p:cNvPr>
              <p:cNvSpPr/>
              <p:nvPr/>
            </p:nvSpPr>
            <p:spPr>
              <a:xfrm>
                <a:off x="9118623" y="5859786"/>
                <a:ext cx="13110" cy="15304"/>
              </a:xfrm>
              <a:custGeom>
                <a:avLst/>
                <a:gdLst>
                  <a:gd name="connsiteX0" fmla="*/ 8906 w 13110"/>
                  <a:gd name="connsiteY0" fmla="*/ 3239 h 15304"/>
                  <a:gd name="connsiteX1" fmla="*/ 7287 w 13110"/>
                  <a:gd name="connsiteY1" fmla="*/ 4048 h 15304"/>
                  <a:gd name="connsiteX2" fmla="*/ 4858 w 13110"/>
                  <a:gd name="connsiteY2" fmla="*/ 5263 h 15304"/>
                  <a:gd name="connsiteX3" fmla="*/ 4453 w 13110"/>
                  <a:gd name="connsiteY3" fmla="*/ 5263 h 15304"/>
                  <a:gd name="connsiteX4" fmla="*/ 4453 w 13110"/>
                  <a:gd name="connsiteY4" fmla="*/ 7692 h 15304"/>
                  <a:gd name="connsiteX5" fmla="*/ 8906 w 13110"/>
                  <a:gd name="connsiteY5" fmla="*/ 6477 h 15304"/>
                  <a:gd name="connsiteX6" fmla="*/ 11740 w 13110"/>
                  <a:gd name="connsiteY6" fmla="*/ 6477 h 15304"/>
                  <a:gd name="connsiteX7" fmla="*/ 11740 w 13110"/>
                  <a:gd name="connsiteY7" fmla="*/ 12549 h 15304"/>
                  <a:gd name="connsiteX8" fmla="*/ 8906 w 13110"/>
                  <a:gd name="connsiteY8" fmla="*/ 14978 h 15304"/>
                  <a:gd name="connsiteX9" fmla="*/ 5667 w 13110"/>
                  <a:gd name="connsiteY9" fmla="*/ 13764 h 15304"/>
                  <a:gd name="connsiteX10" fmla="*/ 8906 w 13110"/>
                  <a:gd name="connsiteY10" fmla="*/ 12144 h 15304"/>
                  <a:gd name="connsiteX11" fmla="*/ 7692 w 13110"/>
                  <a:gd name="connsiteY11" fmla="*/ 9311 h 15304"/>
                  <a:gd name="connsiteX12" fmla="*/ 6477 w 13110"/>
                  <a:gd name="connsiteY12" fmla="*/ 9716 h 15304"/>
                  <a:gd name="connsiteX13" fmla="*/ 4048 w 13110"/>
                  <a:gd name="connsiteY13" fmla="*/ 10120 h 15304"/>
                  <a:gd name="connsiteX14" fmla="*/ 810 w 13110"/>
                  <a:gd name="connsiteY14" fmla="*/ 9311 h 15304"/>
                  <a:gd name="connsiteX15" fmla="*/ 0 w 13110"/>
                  <a:gd name="connsiteY15" fmla="*/ 6882 h 15304"/>
                  <a:gd name="connsiteX16" fmla="*/ 810 w 13110"/>
                  <a:gd name="connsiteY16" fmla="*/ 4048 h 15304"/>
                  <a:gd name="connsiteX17" fmla="*/ 2429 w 13110"/>
                  <a:gd name="connsiteY17" fmla="*/ 2024 h 15304"/>
                  <a:gd name="connsiteX18" fmla="*/ 5667 w 13110"/>
                  <a:gd name="connsiteY18" fmla="*/ 0 h 15304"/>
                  <a:gd name="connsiteX19" fmla="*/ 8096 w 13110"/>
                  <a:gd name="connsiteY19" fmla="*/ 1619 h 15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3110" h="15304">
                    <a:moveTo>
                      <a:pt x="8906" y="3239"/>
                    </a:moveTo>
                    <a:cubicBezTo>
                      <a:pt x="8906" y="4453"/>
                      <a:pt x="8096" y="4048"/>
                      <a:pt x="7287" y="4048"/>
                    </a:cubicBezTo>
                    <a:cubicBezTo>
                      <a:pt x="6072" y="4048"/>
                      <a:pt x="5667" y="4048"/>
                      <a:pt x="4858" y="5263"/>
                    </a:cubicBezTo>
                    <a:cubicBezTo>
                      <a:pt x="4048" y="6477"/>
                      <a:pt x="4858" y="5263"/>
                      <a:pt x="4453" y="5263"/>
                    </a:cubicBezTo>
                    <a:cubicBezTo>
                      <a:pt x="4048" y="5667"/>
                      <a:pt x="4048" y="7692"/>
                      <a:pt x="4453" y="7692"/>
                    </a:cubicBezTo>
                    <a:cubicBezTo>
                      <a:pt x="5667" y="7692"/>
                      <a:pt x="7692" y="6882"/>
                      <a:pt x="8906" y="6477"/>
                    </a:cubicBezTo>
                    <a:cubicBezTo>
                      <a:pt x="10120" y="6072"/>
                      <a:pt x="11335" y="6477"/>
                      <a:pt x="11740" y="6477"/>
                    </a:cubicBezTo>
                    <a:cubicBezTo>
                      <a:pt x="13764" y="7692"/>
                      <a:pt x="13359" y="10930"/>
                      <a:pt x="11740" y="12549"/>
                    </a:cubicBezTo>
                    <a:cubicBezTo>
                      <a:pt x="10120" y="14168"/>
                      <a:pt x="9716" y="14573"/>
                      <a:pt x="8906" y="14978"/>
                    </a:cubicBezTo>
                    <a:cubicBezTo>
                      <a:pt x="7287" y="15788"/>
                      <a:pt x="6477" y="14978"/>
                      <a:pt x="5667" y="13764"/>
                    </a:cubicBezTo>
                    <a:cubicBezTo>
                      <a:pt x="5667" y="13764"/>
                      <a:pt x="8501" y="12549"/>
                      <a:pt x="8906" y="12144"/>
                    </a:cubicBezTo>
                    <a:cubicBezTo>
                      <a:pt x="10120" y="10930"/>
                      <a:pt x="9716" y="8906"/>
                      <a:pt x="7692" y="9311"/>
                    </a:cubicBezTo>
                    <a:cubicBezTo>
                      <a:pt x="5667" y="9716"/>
                      <a:pt x="6882" y="9311"/>
                      <a:pt x="6477" y="9716"/>
                    </a:cubicBezTo>
                    <a:cubicBezTo>
                      <a:pt x="5667" y="9716"/>
                      <a:pt x="4453" y="10120"/>
                      <a:pt x="4048" y="10120"/>
                    </a:cubicBezTo>
                    <a:cubicBezTo>
                      <a:pt x="3238" y="10120"/>
                      <a:pt x="1619" y="10120"/>
                      <a:pt x="810" y="9311"/>
                    </a:cubicBezTo>
                    <a:cubicBezTo>
                      <a:pt x="0" y="8501"/>
                      <a:pt x="0" y="7692"/>
                      <a:pt x="0" y="6882"/>
                    </a:cubicBezTo>
                    <a:cubicBezTo>
                      <a:pt x="0" y="6072"/>
                      <a:pt x="810" y="4453"/>
                      <a:pt x="810" y="4048"/>
                    </a:cubicBezTo>
                    <a:cubicBezTo>
                      <a:pt x="810" y="3643"/>
                      <a:pt x="2024" y="2429"/>
                      <a:pt x="2429" y="2024"/>
                    </a:cubicBezTo>
                    <a:cubicBezTo>
                      <a:pt x="2834" y="1619"/>
                      <a:pt x="5263" y="0"/>
                      <a:pt x="5667" y="0"/>
                    </a:cubicBezTo>
                    <a:cubicBezTo>
                      <a:pt x="6882" y="0"/>
                      <a:pt x="6882" y="1619"/>
                      <a:pt x="8096" y="161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900F65C8-C4A0-4E1C-6DEF-0DF891A19C5C}"/>
                  </a:ext>
                </a:extLst>
              </p:cNvPr>
              <p:cNvSpPr/>
              <p:nvPr/>
            </p:nvSpPr>
            <p:spPr>
              <a:xfrm>
                <a:off x="8976318" y="5847642"/>
                <a:ext cx="28605" cy="15550"/>
              </a:xfrm>
              <a:custGeom>
                <a:avLst/>
                <a:gdLst>
                  <a:gd name="connsiteX0" fmla="*/ 28148 w 28605"/>
                  <a:gd name="connsiteY0" fmla="*/ 12954 h 15550"/>
                  <a:gd name="connsiteX1" fmla="*/ 26529 w 28605"/>
                  <a:gd name="connsiteY1" fmla="*/ 14978 h 15550"/>
                  <a:gd name="connsiteX2" fmla="*/ 20861 w 28605"/>
                  <a:gd name="connsiteY2" fmla="*/ 15383 h 15550"/>
                  <a:gd name="connsiteX3" fmla="*/ 3454 w 28605"/>
                  <a:gd name="connsiteY3" fmla="*/ 10120 h 15550"/>
                  <a:gd name="connsiteX4" fmla="*/ 216 w 28605"/>
                  <a:gd name="connsiteY4" fmla="*/ 8096 h 15550"/>
                  <a:gd name="connsiteX5" fmla="*/ 216 w 28605"/>
                  <a:gd name="connsiteY5" fmla="*/ 6477 h 15550"/>
                  <a:gd name="connsiteX6" fmla="*/ 1835 w 28605"/>
                  <a:gd name="connsiteY6" fmla="*/ 2429 h 15550"/>
                  <a:gd name="connsiteX7" fmla="*/ 2240 w 28605"/>
                  <a:gd name="connsiteY7" fmla="*/ 0 h 15550"/>
                  <a:gd name="connsiteX8" fmla="*/ 2240 w 28605"/>
                  <a:gd name="connsiteY8" fmla="*/ 2024 h 15550"/>
                  <a:gd name="connsiteX9" fmla="*/ 3454 w 28605"/>
                  <a:gd name="connsiteY9" fmla="*/ 8501 h 15550"/>
                  <a:gd name="connsiteX10" fmla="*/ 8312 w 28605"/>
                  <a:gd name="connsiteY10" fmla="*/ 10525 h 15550"/>
                  <a:gd name="connsiteX11" fmla="*/ 24909 w 28605"/>
                  <a:gd name="connsiteY11" fmla="*/ 13764 h 15550"/>
                  <a:gd name="connsiteX12" fmla="*/ 27743 w 28605"/>
                  <a:gd name="connsiteY12" fmla="*/ 12954 h 15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605" h="15550">
                    <a:moveTo>
                      <a:pt x="28148" y="12954"/>
                    </a:moveTo>
                    <a:cubicBezTo>
                      <a:pt x="28553" y="13359"/>
                      <a:pt x="26934" y="14978"/>
                      <a:pt x="26529" y="14978"/>
                    </a:cubicBezTo>
                    <a:cubicBezTo>
                      <a:pt x="25314" y="15383"/>
                      <a:pt x="22481" y="15788"/>
                      <a:pt x="20861" y="15383"/>
                    </a:cubicBezTo>
                    <a:cubicBezTo>
                      <a:pt x="15194" y="15383"/>
                      <a:pt x="8717" y="12549"/>
                      <a:pt x="3454" y="10120"/>
                    </a:cubicBezTo>
                    <a:cubicBezTo>
                      <a:pt x="-1808" y="7692"/>
                      <a:pt x="621" y="8906"/>
                      <a:pt x="216" y="8096"/>
                    </a:cubicBezTo>
                    <a:cubicBezTo>
                      <a:pt x="-189" y="7287"/>
                      <a:pt x="216" y="6882"/>
                      <a:pt x="216" y="6477"/>
                    </a:cubicBezTo>
                    <a:cubicBezTo>
                      <a:pt x="621" y="5263"/>
                      <a:pt x="1430" y="4048"/>
                      <a:pt x="1835" y="2429"/>
                    </a:cubicBezTo>
                    <a:cubicBezTo>
                      <a:pt x="2240" y="810"/>
                      <a:pt x="1835" y="405"/>
                      <a:pt x="2240" y="0"/>
                    </a:cubicBezTo>
                    <a:cubicBezTo>
                      <a:pt x="2240" y="810"/>
                      <a:pt x="2240" y="1215"/>
                      <a:pt x="2240" y="2024"/>
                    </a:cubicBezTo>
                    <a:cubicBezTo>
                      <a:pt x="2240" y="4453"/>
                      <a:pt x="1835" y="6477"/>
                      <a:pt x="3454" y="8501"/>
                    </a:cubicBezTo>
                    <a:cubicBezTo>
                      <a:pt x="5074" y="9311"/>
                      <a:pt x="6693" y="9716"/>
                      <a:pt x="8312" y="10525"/>
                    </a:cubicBezTo>
                    <a:cubicBezTo>
                      <a:pt x="13979" y="12954"/>
                      <a:pt x="18837" y="14573"/>
                      <a:pt x="24909" y="13764"/>
                    </a:cubicBezTo>
                    <a:cubicBezTo>
                      <a:pt x="30982" y="12954"/>
                      <a:pt x="27743" y="12954"/>
                      <a:pt x="27743" y="129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85A8B583-91DB-7A3B-EC18-0DC4CC379395}"/>
                  </a:ext>
                </a:extLst>
              </p:cNvPr>
              <p:cNvSpPr/>
              <p:nvPr/>
            </p:nvSpPr>
            <p:spPr>
              <a:xfrm>
                <a:off x="9045757" y="5871930"/>
                <a:ext cx="11334" cy="10974"/>
              </a:xfrm>
              <a:custGeom>
                <a:avLst/>
                <a:gdLst>
                  <a:gd name="connsiteX0" fmla="*/ 6882 w 11334"/>
                  <a:gd name="connsiteY0" fmla="*/ 2024 h 10974"/>
                  <a:gd name="connsiteX1" fmla="*/ 6882 w 11334"/>
                  <a:gd name="connsiteY1" fmla="*/ 1619 h 10974"/>
                  <a:gd name="connsiteX2" fmla="*/ 5667 w 11334"/>
                  <a:gd name="connsiteY2" fmla="*/ 810 h 10974"/>
                  <a:gd name="connsiteX3" fmla="*/ 4858 w 11334"/>
                  <a:gd name="connsiteY3" fmla="*/ 0 h 10974"/>
                  <a:gd name="connsiteX4" fmla="*/ 6477 w 11334"/>
                  <a:gd name="connsiteY4" fmla="*/ 0 h 10974"/>
                  <a:gd name="connsiteX5" fmla="*/ 10525 w 11334"/>
                  <a:gd name="connsiteY5" fmla="*/ 2429 h 10974"/>
                  <a:gd name="connsiteX6" fmla="*/ 11335 w 11334"/>
                  <a:gd name="connsiteY6" fmla="*/ 5667 h 10974"/>
                  <a:gd name="connsiteX7" fmla="*/ 4858 w 11334"/>
                  <a:gd name="connsiteY7" fmla="*/ 10930 h 10974"/>
                  <a:gd name="connsiteX8" fmla="*/ 810 w 11334"/>
                  <a:gd name="connsiteY8" fmla="*/ 8501 h 10974"/>
                  <a:gd name="connsiteX9" fmla="*/ 0 w 11334"/>
                  <a:gd name="connsiteY9" fmla="*/ 6072 h 10974"/>
                  <a:gd name="connsiteX10" fmla="*/ 405 w 11334"/>
                  <a:gd name="connsiteY10" fmla="*/ 6072 h 10974"/>
                  <a:gd name="connsiteX11" fmla="*/ 2834 w 11334"/>
                  <a:gd name="connsiteY11" fmla="*/ 8096 h 10974"/>
                  <a:gd name="connsiteX12" fmla="*/ 5263 w 11334"/>
                  <a:gd name="connsiteY12" fmla="*/ 8906 h 10974"/>
                  <a:gd name="connsiteX13" fmla="*/ 8501 w 11334"/>
                  <a:gd name="connsiteY13" fmla="*/ 4858 h 10974"/>
                  <a:gd name="connsiteX14" fmla="*/ 7692 w 11334"/>
                  <a:gd name="connsiteY14" fmla="*/ 3239 h 10974"/>
                  <a:gd name="connsiteX15" fmla="*/ 6882 w 11334"/>
                  <a:gd name="connsiteY15" fmla="*/ 2834 h 10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334" h="10974">
                    <a:moveTo>
                      <a:pt x="6882" y="2024"/>
                    </a:moveTo>
                    <a:cubicBezTo>
                      <a:pt x="6882" y="2024"/>
                      <a:pt x="6882" y="2024"/>
                      <a:pt x="6882" y="1619"/>
                    </a:cubicBezTo>
                    <a:cubicBezTo>
                      <a:pt x="6882" y="1619"/>
                      <a:pt x="5667" y="1215"/>
                      <a:pt x="5667" y="810"/>
                    </a:cubicBezTo>
                    <a:cubicBezTo>
                      <a:pt x="5667" y="405"/>
                      <a:pt x="5667" y="0"/>
                      <a:pt x="4858" y="0"/>
                    </a:cubicBezTo>
                    <a:lnTo>
                      <a:pt x="6477" y="0"/>
                    </a:lnTo>
                    <a:cubicBezTo>
                      <a:pt x="7692" y="0"/>
                      <a:pt x="9716" y="1619"/>
                      <a:pt x="10525" y="2429"/>
                    </a:cubicBezTo>
                    <a:cubicBezTo>
                      <a:pt x="11335" y="3239"/>
                      <a:pt x="11335" y="4858"/>
                      <a:pt x="11335" y="5667"/>
                    </a:cubicBezTo>
                    <a:cubicBezTo>
                      <a:pt x="11335" y="8906"/>
                      <a:pt x="8096" y="11335"/>
                      <a:pt x="4858" y="10930"/>
                    </a:cubicBezTo>
                    <a:cubicBezTo>
                      <a:pt x="1619" y="10525"/>
                      <a:pt x="1214" y="9311"/>
                      <a:pt x="810" y="8501"/>
                    </a:cubicBezTo>
                    <a:cubicBezTo>
                      <a:pt x="405" y="7692"/>
                      <a:pt x="0" y="6072"/>
                      <a:pt x="0" y="6072"/>
                    </a:cubicBezTo>
                    <a:cubicBezTo>
                      <a:pt x="0" y="6072"/>
                      <a:pt x="0" y="5667"/>
                      <a:pt x="405" y="6072"/>
                    </a:cubicBezTo>
                    <a:lnTo>
                      <a:pt x="2834" y="8096"/>
                    </a:lnTo>
                    <a:cubicBezTo>
                      <a:pt x="3643" y="8096"/>
                      <a:pt x="4453" y="8906"/>
                      <a:pt x="5263" y="8906"/>
                    </a:cubicBezTo>
                    <a:cubicBezTo>
                      <a:pt x="7287" y="8906"/>
                      <a:pt x="8501" y="6882"/>
                      <a:pt x="8501" y="4858"/>
                    </a:cubicBezTo>
                    <a:cubicBezTo>
                      <a:pt x="8501" y="2834"/>
                      <a:pt x="8096" y="3239"/>
                      <a:pt x="7692" y="3239"/>
                    </a:cubicBezTo>
                    <a:cubicBezTo>
                      <a:pt x="7692" y="2834"/>
                      <a:pt x="6882" y="2834"/>
                      <a:pt x="6882" y="283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1C1DA909-98C7-60CD-8D2F-8F466FCCEC49}"/>
                  </a:ext>
                </a:extLst>
              </p:cNvPr>
              <p:cNvSpPr/>
              <p:nvPr/>
            </p:nvSpPr>
            <p:spPr>
              <a:xfrm>
                <a:off x="9043248" y="5870533"/>
                <a:ext cx="9390" cy="7874"/>
              </a:xfrm>
              <a:custGeom>
                <a:avLst/>
                <a:gdLst>
                  <a:gd name="connsiteX0" fmla="*/ 8985 w 9390"/>
                  <a:gd name="connsiteY0" fmla="*/ 4636 h 7874"/>
                  <a:gd name="connsiteX1" fmla="*/ 9390 w 9390"/>
                  <a:gd name="connsiteY1" fmla="*/ 5850 h 7874"/>
                  <a:gd name="connsiteX2" fmla="*/ 8581 w 9390"/>
                  <a:gd name="connsiteY2" fmla="*/ 7874 h 7874"/>
                  <a:gd name="connsiteX3" fmla="*/ 6557 w 9390"/>
                  <a:gd name="connsiteY3" fmla="*/ 7874 h 7874"/>
                  <a:gd name="connsiteX4" fmla="*/ 485 w 9390"/>
                  <a:gd name="connsiteY4" fmla="*/ 3421 h 7874"/>
                  <a:gd name="connsiteX5" fmla="*/ 2509 w 9390"/>
                  <a:gd name="connsiteY5" fmla="*/ 183 h 7874"/>
                  <a:gd name="connsiteX6" fmla="*/ 4937 w 9390"/>
                  <a:gd name="connsiteY6" fmla="*/ 1802 h 7874"/>
                  <a:gd name="connsiteX7" fmla="*/ 8176 w 9390"/>
                  <a:gd name="connsiteY7" fmla="*/ 4636 h 7874"/>
                  <a:gd name="connsiteX8" fmla="*/ 8581 w 9390"/>
                  <a:gd name="connsiteY8" fmla="*/ 4636 h 7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90" h="7874">
                    <a:moveTo>
                      <a:pt x="8985" y="4636"/>
                    </a:moveTo>
                    <a:cubicBezTo>
                      <a:pt x="8985" y="4636"/>
                      <a:pt x="9390" y="5445"/>
                      <a:pt x="9390" y="5850"/>
                    </a:cubicBezTo>
                    <a:cubicBezTo>
                      <a:pt x="9390" y="6660"/>
                      <a:pt x="9390" y="7469"/>
                      <a:pt x="8581" y="7874"/>
                    </a:cubicBezTo>
                    <a:lnTo>
                      <a:pt x="6557" y="7874"/>
                    </a:lnTo>
                    <a:cubicBezTo>
                      <a:pt x="6557" y="7874"/>
                      <a:pt x="485" y="3421"/>
                      <a:pt x="485" y="3421"/>
                    </a:cubicBezTo>
                    <a:cubicBezTo>
                      <a:pt x="-730" y="1397"/>
                      <a:pt x="485" y="-627"/>
                      <a:pt x="2509" y="183"/>
                    </a:cubicBezTo>
                    <a:cubicBezTo>
                      <a:pt x="4533" y="992"/>
                      <a:pt x="4533" y="1397"/>
                      <a:pt x="4937" y="1802"/>
                    </a:cubicBezTo>
                    <a:cubicBezTo>
                      <a:pt x="6152" y="2612"/>
                      <a:pt x="7366" y="3826"/>
                      <a:pt x="8176" y="4636"/>
                    </a:cubicBezTo>
                    <a:cubicBezTo>
                      <a:pt x="8985" y="5445"/>
                      <a:pt x="8176" y="4636"/>
                      <a:pt x="8581" y="463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55EB8752-15F8-988E-E454-BC7EE6E763C4}"/>
                  </a:ext>
                </a:extLst>
              </p:cNvPr>
              <p:cNvSpPr/>
              <p:nvPr/>
            </p:nvSpPr>
            <p:spPr>
              <a:xfrm>
                <a:off x="9049556" y="5831539"/>
                <a:ext cx="17712" cy="22686"/>
              </a:xfrm>
              <a:custGeom>
                <a:avLst/>
                <a:gdLst>
                  <a:gd name="connsiteX0" fmla="*/ 8345 w 17712"/>
                  <a:gd name="connsiteY0" fmla="*/ 9626 h 22686"/>
                  <a:gd name="connsiteX1" fmla="*/ 16442 w 17712"/>
                  <a:gd name="connsiteY1" fmla="*/ 20556 h 22686"/>
                  <a:gd name="connsiteX2" fmla="*/ 16846 w 17712"/>
                  <a:gd name="connsiteY2" fmla="*/ 22580 h 22686"/>
                  <a:gd name="connsiteX3" fmla="*/ 15632 w 17712"/>
                  <a:gd name="connsiteY3" fmla="*/ 22580 h 22686"/>
                  <a:gd name="connsiteX4" fmla="*/ 14418 w 17712"/>
                  <a:gd name="connsiteY4" fmla="*/ 20556 h 22686"/>
                  <a:gd name="connsiteX5" fmla="*/ 2273 w 17712"/>
                  <a:gd name="connsiteY5" fmla="*/ 3553 h 22686"/>
                  <a:gd name="connsiteX6" fmla="*/ 1464 w 17712"/>
                  <a:gd name="connsiteY6" fmla="*/ 720 h 22686"/>
                  <a:gd name="connsiteX7" fmla="*/ 2273 w 17712"/>
                  <a:gd name="connsiteY7" fmla="*/ 720 h 22686"/>
                  <a:gd name="connsiteX8" fmla="*/ 6726 w 17712"/>
                  <a:gd name="connsiteY8" fmla="*/ 6792 h 22686"/>
                  <a:gd name="connsiteX9" fmla="*/ 7941 w 17712"/>
                  <a:gd name="connsiteY9" fmla="*/ 8411 h 22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12" h="22686">
                    <a:moveTo>
                      <a:pt x="8345" y="9626"/>
                    </a:moveTo>
                    <a:cubicBezTo>
                      <a:pt x="10369" y="11650"/>
                      <a:pt x="14822" y="17722"/>
                      <a:pt x="16442" y="20556"/>
                    </a:cubicBezTo>
                    <a:cubicBezTo>
                      <a:pt x="18061" y="23389"/>
                      <a:pt x="18061" y="22580"/>
                      <a:pt x="16846" y="22580"/>
                    </a:cubicBezTo>
                    <a:lnTo>
                      <a:pt x="15632" y="22580"/>
                    </a:lnTo>
                    <a:cubicBezTo>
                      <a:pt x="15632" y="21770"/>
                      <a:pt x="14822" y="21365"/>
                      <a:pt x="14418" y="20556"/>
                    </a:cubicBezTo>
                    <a:cubicBezTo>
                      <a:pt x="10369" y="14888"/>
                      <a:pt x="6321" y="9221"/>
                      <a:pt x="2273" y="3553"/>
                    </a:cubicBezTo>
                    <a:cubicBezTo>
                      <a:pt x="-1775" y="-2114"/>
                      <a:pt x="654" y="2339"/>
                      <a:pt x="1464" y="720"/>
                    </a:cubicBezTo>
                    <a:cubicBezTo>
                      <a:pt x="2273" y="-900"/>
                      <a:pt x="2273" y="720"/>
                      <a:pt x="2273" y="720"/>
                    </a:cubicBezTo>
                    <a:cubicBezTo>
                      <a:pt x="3893" y="2339"/>
                      <a:pt x="5107" y="4768"/>
                      <a:pt x="6726" y="6792"/>
                    </a:cubicBezTo>
                    <a:cubicBezTo>
                      <a:pt x="8345" y="8816"/>
                      <a:pt x="7941" y="8411"/>
                      <a:pt x="7941" y="84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F41648AE-856D-62F4-78E7-72432F15842D}"/>
                  </a:ext>
                </a:extLst>
              </p:cNvPr>
              <p:cNvSpPr/>
              <p:nvPr/>
            </p:nvSpPr>
            <p:spPr>
              <a:xfrm>
                <a:off x="9010943" y="5815020"/>
                <a:ext cx="14573" cy="3070"/>
              </a:xfrm>
              <a:custGeom>
                <a:avLst/>
                <a:gdLst>
                  <a:gd name="connsiteX0" fmla="*/ 14573 w 14573"/>
                  <a:gd name="connsiteY0" fmla="*/ 236 h 3070"/>
                  <a:gd name="connsiteX1" fmla="*/ 14573 w 14573"/>
                  <a:gd name="connsiteY1" fmla="*/ 3070 h 3070"/>
                  <a:gd name="connsiteX2" fmla="*/ 12144 w 14573"/>
                  <a:gd name="connsiteY2" fmla="*/ 3070 h 3070"/>
                  <a:gd name="connsiteX3" fmla="*/ 2024 w 14573"/>
                  <a:gd name="connsiteY3" fmla="*/ 3070 h 3070"/>
                  <a:gd name="connsiteX4" fmla="*/ 405 w 14573"/>
                  <a:gd name="connsiteY4" fmla="*/ 2261 h 3070"/>
                  <a:gd name="connsiteX5" fmla="*/ 405 w 14573"/>
                  <a:gd name="connsiteY5" fmla="*/ 641 h 3070"/>
                  <a:gd name="connsiteX6" fmla="*/ 2024 w 14573"/>
                  <a:gd name="connsiteY6" fmla="*/ 641 h 3070"/>
                  <a:gd name="connsiteX7" fmla="*/ 14573 w 14573"/>
                  <a:gd name="connsiteY7" fmla="*/ 641 h 3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573" h="3070">
                    <a:moveTo>
                      <a:pt x="14573" y="236"/>
                    </a:moveTo>
                    <a:lnTo>
                      <a:pt x="14573" y="3070"/>
                    </a:lnTo>
                    <a:cubicBezTo>
                      <a:pt x="13764" y="3070"/>
                      <a:pt x="12954" y="3070"/>
                      <a:pt x="12144" y="3070"/>
                    </a:cubicBezTo>
                    <a:cubicBezTo>
                      <a:pt x="8906" y="3070"/>
                      <a:pt x="5263" y="3070"/>
                      <a:pt x="2024" y="3070"/>
                    </a:cubicBezTo>
                    <a:cubicBezTo>
                      <a:pt x="-1215" y="3070"/>
                      <a:pt x="405" y="3070"/>
                      <a:pt x="405" y="2261"/>
                    </a:cubicBezTo>
                    <a:cubicBezTo>
                      <a:pt x="405" y="1451"/>
                      <a:pt x="405" y="1046"/>
                      <a:pt x="405" y="641"/>
                    </a:cubicBezTo>
                    <a:cubicBezTo>
                      <a:pt x="405" y="-573"/>
                      <a:pt x="1215" y="236"/>
                      <a:pt x="2024" y="641"/>
                    </a:cubicBezTo>
                    <a:cubicBezTo>
                      <a:pt x="6072" y="641"/>
                      <a:pt x="10525" y="1046"/>
                      <a:pt x="14573" y="64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7FE95551-CC79-80D4-1BB2-181A4CEED391}"/>
                  </a:ext>
                </a:extLst>
              </p:cNvPr>
              <p:cNvSpPr/>
              <p:nvPr/>
            </p:nvSpPr>
            <p:spPr>
              <a:xfrm>
                <a:off x="9176433" y="5688146"/>
                <a:ext cx="8983" cy="6072"/>
              </a:xfrm>
              <a:custGeom>
                <a:avLst/>
                <a:gdLst>
                  <a:gd name="connsiteX0" fmla="*/ 8983 w 8983"/>
                  <a:gd name="connsiteY0" fmla="*/ 5667 h 6072"/>
                  <a:gd name="connsiteX1" fmla="*/ 2911 w 8983"/>
                  <a:gd name="connsiteY1" fmla="*/ 4858 h 6072"/>
                  <a:gd name="connsiteX2" fmla="*/ 78 w 8983"/>
                  <a:gd name="connsiteY2" fmla="*/ 0 h 6072"/>
                  <a:gd name="connsiteX3" fmla="*/ 2507 w 8983"/>
                  <a:gd name="connsiteY3" fmla="*/ 0 h 6072"/>
                  <a:gd name="connsiteX4" fmla="*/ 4935 w 8983"/>
                  <a:gd name="connsiteY4" fmla="*/ 810 h 6072"/>
                  <a:gd name="connsiteX5" fmla="*/ 8983 w 8983"/>
                  <a:gd name="connsiteY5" fmla="*/ 6072 h 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83" h="6072">
                    <a:moveTo>
                      <a:pt x="8983" y="5667"/>
                    </a:moveTo>
                    <a:cubicBezTo>
                      <a:pt x="6959" y="5667"/>
                      <a:pt x="4935" y="5667"/>
                      <a:pt x="2911" y="4858"/>
                    </a:cubicBezTo>
                    <a:cubicBezTo>
                      <a:pt x="887" y="4048"/>
                      <a:pt x="-327" y="2024"/>
                      <a:pt x="78" y="0"/>
                    </a:cubicBezTo>
                    <a:cubicBezTo>
                      <a:pt x="887" y="0"/>
                      <a:pt x="1697" y="0"/>
                      <a:pt x="2507" y="0"/>
                    </a:cubicBezTo>
                    <a:cubicBezTo>
                      <a:pt x="3316" y="0"/>
                      <a:pt x="4531" y="405"/>
                      <a:pt x="4935" y="810"/>
                    </a:cubicBezTo>
                    <a:cubicBezTo>
                      <a:pt x="6959" y="1619"/>
                      <a:pt x="8579" y="4048"/>
                      <a:pt x="8983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58A68428-8E00-6249-AED1-F5307824CB73}"/>
                  </a:ext>
                </a:extLst>
              </p:cNvPr>
              <p:cNvSpPr/>
              <p:nvPr/>
            </p:nvSpPr>
            <p:spPr>
              <a:xfrm>
                <a:off x="9141697" y="5754940"/>
                <a:ext cx="6179" cy="12245"/>
              </a:xfrm>
              <a:custGeom>
                <a:avLst/>
                <a:gdLst>
                  <a:gd name="connsiteX0" fmla="*/ 4858 w 6179"/>
                  <a:gd name="connsiteY0" fmla="*/ 405 h 12245"/>
                  <a:gd name="connsiteX1" fmla="*/ 6072 w 6179"/>
                  <a:gd name="connsiteY1" fmla="*/ 1619 h 12245"/>
                  <a:gd name="connsiteX2" fmla="*/ 3643 w 6179"/>
                  <a:gd name="connsiteY2" fmla="*/ 3643 h 12245"/>
                  <a:gd name="connsiteX3" fmla="*/ 3238 w 6179"/>
                  <a:gd name="connsiteY3" fmla="*/ 4858 h 12245"/>
                  <a:gd name="connsiteX4" fmla="*/ 2024 w 6179"/>
                  <a:gd name="connsiteY4" fmla="*/ 10930 h 12245"/>
                  <a:gd name="connsiteX5" fmla="*/ 1214 w 6179"/>
                  <a:gd name="connsiteY5" fmla="*/ 11740 h 12245"/>
                  <a:gd name="connsiteX6" fmla="*/ 0 w 6179"/>
                  <a:gd name="connsiteY6" fmla="*/ 9715 h 12245"/>
                  <a:gd name="connsiteX7" fmla="*/ 810 w 6179"/>
                  <a:gd name="connsiteY7" fmla="*/ 2834 h 12245"/>
                  <a:gd name="connsiteX8" fmla="*/ 1214 w 6179"/>
                  <a:gd name="connsiteY8" fmla="*/ 1214 h 12245"/>
                  <a:gd name="connsiteX9" fmla="*/ 4453 w 6179"/>
                  <a:gd name="connsiteY9" fmla="*/ 0 h 12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79" h="12245">
                    <a:moveTo>
                      <a:pt x="4858" y="405"/>
                    </a:moveTo>
                    <a:cubicBezTo>
                      <a:pt x="5667" y="405"/>
                      <a:pt x="6477" y="1214"/>
                      <a:pt x="6072" y="1619"/>
                    </a:cubicBezTo>
                    <a:cubicBezTo>
                      <a:pt x="5263" y="2429"/>
                      <a:pt x="4453" y="2429"/>
                      <a:pt x="3643" y="3643"/>
                    </a:cubicBezTo>
                    <a:cubicBezTo>
                      <a:pt x="2834" y="4858"/>
                      <a:pt x="3238" y="4858"/>
                      <a:pt x="3238" y="4858"/>
                    </a:cubicBezTo>
                    <a:cubicBezTo>
                      <a:pt x="2834" y="6882"/>
                      <a:pt x="2834" y="8906"/>
                      <a:pt x="2024" y="10930"/>
                    </a:cubicBezTo>
                    <a:cubicBezTo>
                      <a:pt x="1214" y="12954"/>
                      <a:pt x="1619" y="12144"/>
                      <a:pt x="1214" y="11740"/>
                    </a:cubicBezTo>
                    <a:cubicBezTo>
                      <a:pt x="810" y="10930"/>
                      <a:pt x="0" y="10525"/>
                      <a:pt x="0" y="9715"/>
                    </a:cubicBezTo>
                    <a:cubicBezTo>
                      <a:pt x="0" y="7691"/>
                      <a:pt x="405" y="4858"/>
                      <a:pt x="810" y="2834"/>
                    </a:cubicBezTo>
                    <a:cubicBezTo>
                      <a:pt x="1214" y="810"/>
                      <a:pt x="810" y="1619"/>
                      <a:pt x="1214" y="1214"/>
                    </a:cubicBezTo>
                    <a:cubicBezTo>
                      <a:pt x="1619" y="810"/>
                      <a:pt x="4048" y="0"/>
                      <a:pt x="4453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46F2AE6E-5C9C-ECB9-3822-D2DB30D53415}"/>
                  </a:ext>
                </a:extLst>
              </p:cNvPr>
              <p:cNvSpPr/>
              <p:nvPr/>
            </p:nvSpPr>
            <p:spPr>
              <a:xfrm>
                <a:off x="9187846" y="5733383"/>
                <a:ext cx="8501" cy="13611"/>
              </a:xfrm>
              <a:custGeom>
                <a:avLst/>
                <a:gdLst>
                  <a:gd name="connsiteX0" fmla="*/ 8501 w 8501"/>
                  <a:gd name="connsiteY0" fmla="*/ 101 h 13611"/>
                  <a:gd name="connsiteX1" fmla="*/ 8096 w 8501"/>
                  <a:gd name="connsiteY1" fmla="*/ 4554 h 13611"/>
                  <a:gd name="connsiteX2" fmla="*/ 2024 w 8501"/>
                  <a:gd name="connsiteY2" fmla="*/ 13055 h 13611"/>
                  <a:gd name="connsiteX3" fmla="*/ 0 w 8501"/>
                  <a:gd name="connsiteY3" fmla="*/ 13460 h 13611"/>
                  <a:gd name="connsiteX4" fmla="*/ 0 w 8501"/>
                  <a:gd name="connsiteY4" fmla="*/ 12650 h 13611"/>
                  <a:gd name="connsiteX5" fmla="*/ 0 w 8501"/>
                  <a:gd name="connsiteY5" fmla="*/ 12650 h 13611"/>
                  <a:gd name="connsiteX6" fmla="*/ 0 w 8501"/>
                  <a:gd name="connsiteY6" fmla="*/ 11841 h 13611"/>
                  <a:gd name="connsiteX7" fmla="*/ 6477 w 8501"/>
                  <a:gd name="connsiteY7" fmla="*/ 2935 h 13611"/>
                  <a:gd name="connsiteX8" fmla="*/ 7287 w 8501"/>
                  <a:gd name="connsiteY8" fmla="*/ 506 h 13611"/>
                  <a:gd name="connsiteX9" fmla="*/ 8096 w 8501"/>
                  <a:gd name="connsiteY9" fmla="*/ 101 h 13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1" h="13611">
                    <a:moveTo>
                      <a:pt x="8501" y="101"/>
                    </a:moveTo>
                    <a:cubicBezTo>
                      <a:pt x="8501" y="1720"/>
                      <a:pt x="8501" y="2935"/>
                      <a:pt x="8096" y="4554"/>
                    </a:cubicBezTo>
                    <a:cubicBezTo>
                      <a:pt x="7287" y="7793"/>
                      <a:pt x="5263" y="11841"/>
                      <a:pt x="2024" y="13055"/>
                    </a:cubicBezTo>
                    <a:cubicBezTo>
                      <a:pt x="-1214" y="14270"/>
                      <a:pt x="810" y="13055"/>
                      <a:pt x="0" y="13460"/>
                    </a:cubicBezTo>
                    <a:lnTo>
                      <a:pt x="0" y="12650"/>
                    </a:lnTo>
                    <a:cubicBezTo>
                      <a:pt x="0" y="12650"/>
                      <a:pt x="0" y="12650"/>
                      <a:pt x="0" y="12650"/>
                    </a:cubicBezTo>
                    <a:cubicBezTo>
                      <a:pt x="0" y="12650"/>
                      <a:pt x="0" y="12246"/>
                      <a:pt x="0" y="11841"/>
                    </a:cubicBezTo>
                    <a:cubicBezTo>
                      <a:pt x="2429" y="9412"/>
                      <a:pt x="4858" y="6173"/>
                      <a:pt x="6477" y="2935"/>
                    </a:cubicBezTo>
                    <a:cubicBezTo>
                      <a:pt x="8096" y="-304"/>
                      <a:pt x="6882" y="1316"/>
                      <a:pt x="7287" y="506"/>
                    </a:cubicBezTo>
                    <a:cubicBezTo>
                      <a:pt x="7692" y="-304"/>
                      <a:pt x="7287" y="101"/>
                      <a:pt x="8096" y="10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88803F4D-CAF0-9673-A454-E71D6F80EC91}"/>
                  </a:ext>
                </a:extLst>
              </p:cNvPr>
              <p:cNvSpPr/>
              <p:nvPr/>
            </p:nvSpPr>
            <p:spPr>
              <a:xfrm>
                <a:off x="9183393" y="5870311"/>
                <a:ext cx="4452" cy="13459"/>
              </a:xfrm>
              <a:custGeom>
                <a:avLst/>
                <a:gdLst>
                  <a:gd name="connsiteX0" fmla="*/ 4048 w 4452"/>
                  <a:gd name="connsiteY0" fmla="*/ 0 h 13459"/>
                  <a:gd name="connsiteX1" fmla="*/ 3643 w 4452"/>
                  <a:gd name="connsiteY1" fmla="*/ 3238 h 13459"/>
                  <a:gd name="connsiteX2" fmla="*/ 2024 w 4452"/>
                  <a:gd name="connsiteY2" fmla="*/ 11739 h 13459"/>
                  <a:gd name="connsiteX3" fmla="*/ 2024 w 4452"/>
                  <a:gd name="connsiteY3" fmla="*/ 13359 h 13459"/>
                  <a:gd name="connsiteX4" fmla="*/ 0 w 4452"/>
                  <a:gd name="connsiteY4" fmla="*/ 11739 h 13459"/>
                  <a:gd name="connsiteX5" fmla="*/ 2024 w 4452"/>
                  <a:gd name="connsiteY5" fmla="*/ 2024 h 13459"/>
                  <a:gd name="connsiteX6" fmla="*/ 4453 w 4452"/>
                  <a:gd name="connsiteY6" fmla="*/ 405 h 13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52" h="13459">
                    <a:moveTo>
                      <a:pt x="4048" y="0"/>
                    </a:moveTo>
                    <a:cubicBezTo>
                      <a:pt x="4048" y="1214"/>
                      <a:pt x="4048" y="2024"/>
                      <a:pt x="3643" y="3238"/>
                    </a:cubicBezTo>
                    <a:cubicBezTo>
                      <a:pt x="3238" y="6072"/>
                      <a:pt x="2834" y="8906"/>
                      <a:pt x="2024" y="11739"/>
                    </a:cubicBezTo>
                    <a:cubicBezTo>
                      <a:pt x="1214" y="14573"/>
                      <a:pt x="2024" y="12954"/>
                      <a:pt x="2024" y="13359"/>
                    </a:cubicBezTo>
                    <a:cubicBezTo>
                      <a:pt x="1214" y="13359"/>
                      <a:pt x="405" y="12549"/>
                      <a:pt x="0" y="11739"/>
                    </a:cubicBezTo>
                    <a:lnTo>
                      <a:pt x="2024" y="2024"/>
                    </a:lnTo>
                    <a:cubicBezTo>
                      <a:pt x="2834" y="1214"/>
                      <a:pt x="3643" y="405"/>
                      <a:pt x="4453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8C10784D-0B6C-5665-25D5-74A93A7C20F5}"/>
                  </a:ext>
                </a:extLst>
              </p:cNvPr>
              <p:cNvSpPr/>
              <p:nvPr/>
            </p:nvSpPr>
            <p:spPr>
              <a:xfrm>
                <a:off x="9200395" y="5824163"/>
                <a:ext cx="7286" cy="11739"/>
              </a:xfrm>
              <a:custGeom>
                <a:avLst/>
                <a:gdLst>
                  <a:gd name="connsiteX0" fmla="*/ 6072 w 7286"/>
                  <a:gd name="connsiteY0" fmla="*/ 405 h 11739"/>
                  <a:gd name="connsiteX1" fmla="*/ 7287 w 7286"/>
                  <a:gd name="connsiteY1" fmla="*/ 405 h 11739"/>
                  <a:gd name="connsiteX2" fmla="*/ 6477 w 7286"/>
                  <a:gd name="connsiteY2" fmla="*/ 2024 h 11739"/>
                  <a:gd name="connsiteX3" fmla="*/ 2834 w 7286"/>
                  <a:gd name="connsiteY3" fmla="*/ 9716 h 11739"/>
                  <a:gd name="connsiteX4" fmla="*/ 1619 w 7286"/>
                  <a:gd name="connsiteY4" fmla="*/ 11740 h 11739"/>
                  <a:gd name="connsiteX5" fmla="*/ 0 w 7286"/>
                  <a:gd name="connsiteY5" fmla="*/ 9311 h 11739"/>
                  <a:gd name="connsiteX6" fmla="*/ 1214 w 7286"/>
                  <a:gd name="connsiteY6" fmla="*/ 6882 h 11739"/>
                  <a:gd name="connsiteX7" fmla="*/ 3238 w 7286"/>
                  <a:gd name="connsiteY7" fmla="*/ 2834 h 11739"/>
                  <a:gd name="connsiteX8" fmla="*/ 6072 w 7286"/>
                  <a:gd name="connsiteY8" fmla="*/ 0 h 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86" h="11739">
                    <a:moveTo>
                      <a:pt x="6072" y="405"/>
                    </a:moveTo>
                    <a:cubicBezTo>
                      <a:pt x="6477" y="405"/>
                      <a:pt x="6882" y="405"/>
                      <a:pt x="7287" y="405"/>
                    </a:cubicBezTo>
                    <a:cubicBezTo>
                      <a:pt x="7287" y="810"/>
                      <a:pt x="6477" y="1619"/>
                      <a:pt x="6477" y="2024"/>
                    </a:cubicBezTo>
                    <a:cubicBezTo>
                      <a:pt x="5263" y="4453"/>
                      <a:pt x="3643" y="7287"/>
                      <a:pt x="2834" y="9716"/>
                    </a:cubicBezTo>
                    <a:cubicBezTo>
                      <a:pt x="2024" y="12144"/>
                      <a:pt x="2834" y="10930"/>
                      <a:pt x="1619" y="11740"/>
                    </a:cubicBezTo>
                    <a:lnTo>
                      <a:pt x="0" y="9311"/>
                    </a:lnTo>
                    <a:cubicBezTo>
                      <a:pt x="810" y="8501"/>
                      <a:pt x="810" y="7692"/>
                      <a:pt x="1214" y="6882"/>
                    </a:cubicBezTo>
                    <a:cubicBezTo>
                      <a:pt x="2024" y="5667"/>
                      <a:pt x="2429" y="4048"/>
                      <a:pt x="3238" y="2834"/>
                    </a:cubicBezTo>
                    <a:cubicBezTo>
                      <a:pt x="4048" y="1619"/>
                      <a:pt x="3643" y="405"/>
                      <a:pt x="6072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1200DBBD-C7D0-E740-A979-D87B3F1ACC54}"/>
                  </a:ext>
                </a:extLst>
              </p:cNvPr>
              <p:cNvSpPr/>
              <p:nvPr/>
            </p:nvSpPr>
            <p:spPr>
              <a:xfrm>
                <a:off x="9186530" y="5877598"/>
                <a:ext cx="2575" cy="13358"/>
              </a:xfrm>
              <a:custGeom>
                <a:avLst/>
                <a:gdLst>
                  <a:gd name="connsiteX0" fmla="*/ 2125 w 2575"/>
                  <a:gd name="connsiteY0" fmla="*/ 13359 h 13358"/>
                  <a:gd name="connsiteX1" fmla="*/ 506 w 2575"/>
                  <a:gd name="connsiteY1" fmla="*/ 13359 h 13358"/>
                  <a:gd name="connsiteX2" fmla="*/ 101 w 2575"/>
                  <a:gd name="connsiteY2" fmla="*/ 8501 h 13358"/>
                  <a:gd name="connsiteX3" fmla="*/ 101 w 2575"/>
                  <a:gd name="connsiteY3" fmla="*/ 7287 h 13358"/>
                  <a:gd name="connsiteX4" fmla="*/ 101 w 2575"/>
                  <a:gd name="connsiteY4" fmla="*/ 1619 h 13358"/>
                  <a:gd name="connsiteX5" fmla="*/ 1316 w 2575"/>
                  <a:gd name="connsiteY5" fmla="*/ 0 h 13358"/>
                  <a:gd name="connsiteX6" fmla="*/ 2530 w 2575"/>
                  <a:gd name="connsiteY6" fmla="*/ 5667 h 13358"/>
                  <a:gd name="connsiteX7" fmla="*/ 2530 w 2575"/>
                  <a:gd name="connsiteY7" fmla="*/ 6882 h 13358"/>
                  <a:gd name="connsiteX8" fmla="*/ 2530 w 2575"/>
                  <a:gd name="connsiteY8" fmla="*/ 12954 h 1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75" h="13358">
                    <a:moveTo>
                      <a:pt x="2125" y="13359"/>
                    </a:moveTo>
                    <a:lnTo>
                      <a:pt x="506" y="13359"/>
                    </a:lnTo>
                    <a:cubicBezTo>
                      <a:pt x="-304" y="12144"/>
                      <a:pt x="101" y="10120"/>
                      <a:pt x="101" y="8501"/>
                    </a:cubicBezTo>
                    <a:cubicBezTo>
                      <a:pt x="101" y="6882"/>
                      <a:pt x="101" y="8096"/>
                      <a:pt x="101" y="7287"/>
                    </a:cubicBezTo>
                    <a:cubicBezTo>
                      <a:pt x="101" y="5667"/>
                      <a:pt x="101" y="3238"/>
                      <a:pt x="101" y="1619"/>
                    </a:cubicBezTo>
                    <a:cubicBezTo>
                      <a:pt x="101" y="0"/>
                      <a:pt x="911" y="0"/>
                      <a:pt x="1316" y="0"/>
                    </a:cubicBezTo>
                    <a:cubicBezTo>
                      <a:pt x="2935" y="0"/>
                      <a:pt x="2530" y="4453"/>
                      <a:pt x="2530" y="5667"/>
                    </a:cubicBezTo>
                    <a:cubicBezTo>
                      <a:pt x="2530" y="6882"/>
                      <a:pt x="2530" y="6477"/>
                      <a:pt x="2530" y="6882"/>
                    </a:cubicBezTo>
                    <a:cubicBezTo>
                      <a:pt x="2530" y="8906"/>
                      <a:pt x="2530" y="10930"/>
                      <a:pt x="2530" y="129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FFE121FD-DD05-E207-6DBB-3CA1F44B8E89}"/>
                  </a:ext>
                </a:extLst>
              </p:cNvPr>
              <p:cNvSpPr/>
              <p:nvPr/>
            </p:nvSpPr>
            <p:spPr>
              <a:xfrm>
                <a:off x="9192596" y="5838736"/>
                <a:ext cx="7799" cy="11334"/>
              </a:xfrm>
              <a:custGeom>
                <a:avLst/>
                <a:gdLst>
                  <a:gd name="connsiteX0" fmla="*/ 5775 w 7799"/>
                  <a:gd name="connsiteY0" fmla="*/ 405 h 11334"/>
                  <a:gd name="connsiteX1" fmla="*/ 7799 w 7799"/>
                  <a:gd name="connsiteY1" fmla="*/ 405 h 11334"/>
                  <a:gd name="connsiteX2" fmla="*/ 2132 w 7799"/>
                  <a:gd name="connsiteY2" fmla="*/ 11335 h 11334"/>
                  <a:gd name="connsiteX3" fmla="*/ 1322 w 7799"/>
                  <a:gd name="connsiteY3" fmla="*/ 11335 h 11334"/>
                  <a:gd name="connsiteX4" fmla="*/ 108 w 7799"/>
                  <a:gd name="connsiteY4" fmla="*/ 9311 h 11334"/>
                  <a:gd name="connsiteX5" fmla="*/ 917 w 7799"/>
                  <a:gd name="connsiteY5" fmla="*/ 8096 h 11334"/>
                  <a:gd name="connsiteX6" fmla="*/ 2132 w 7799"/>
                  <a:gd name="connsiteY6" fmla="*/ 4858 h 11334"/>
                  <a:gd name="connsiteX7" fmla="*/ 4561 w 7799"/>
                  <a:gd name="connsiteY7" fmla="*/ 405 h 11334"/>
                  <a:gd name="connsiteX8" fmla="*/ 5775 w 7799"/>
                  <a:gd name="connsiteY8" fmla="*/ 0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99" h="11334">
                    <a:moveTo>
                      <a:pt x="5775" y="405"/>
                    </a:moveTo>
                    <a:cubicBezTo>
                      <a:pt x="6585" y="405"/>
                      <a:pt x="7394" y="405"/>
                      <a:pt x="7799" y="405"/>
                    </a:cubicBezTo>
                    <a:lnTo>
                      <a:pt x="2132" y="11335"/>
                    </a:lnTo>
                    <a:lnTo>
                      <a:pt x="1322" y="11335"/>
                    </a:lnTo>
                    <a:cubicBezTo>
                      <a:pt x="513" y="11335"/>
                      <a:pt x="-297" y="10120"/>
                      <a:pt x="108" y="9311"/>
                    </a:cubicBezTo>
                    <a:cubicBezTo>
                      <a:pt x="513" y="8501"/>
                      <a:pt x="917" y="8501"/>
                      <a:pt x="917" y="8096"/>
                    </a:cubicBezTo>
                    <a:cubicBezTo>
                      <a:pt x="1322" y="6882"/>
                      <a:pt x="1727" y="6072"/>
                      <a:pt x="2132" y="4858"/>
                    </a:cubicBezTo>
                    <a:cubicBezTo>
                      <a:pt x="2941" y="3238"/>
                      <a:pt x="3751" y="2024"/>
                      <a:pt x="4561" y="405"/>
                    </a:cubicBezTo>
                    <a:cubicBezTo>
                      <a:pt x="4561" y="405"/>
                      <a:pt x="5370" y="0"/>
                      <a:pt x="5775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6FC40ADC-9411-28DE-C73B-27819C8B1938}"/>
                  </a:ext>
                </a:extLst>
              </p:cNvPr>
              <p:cNvSpPr/>
              <p:nvPr/>
            </p:nvSpPr>
            <p:spPr>
              <a:xfrm>
                <a:off x="9212539" y="5816811"/>
                <a:ext cx="7691" cy="14637"/>
              </a:xfrm>
              <a:custGeom>
                <a:avLst/>
                <a:gdLst>
                  <a:gd name="connsiteX0" fmla="*/ 810 w 7691"/>
                  <a:gd name="connsiteY0" fmla="*/ 14638 h 14637"/>
                  <a:gd name="connsiteX1" fmla="*/ 810 w 7691"/>
                  <a:gd name="connsiteY1" fmla="*/ 13828 h 14637"/>
                  <a:gd name="connsiteX2" fmla="*/ 2834 w 7691"/>
                  <a:gd name="connsiteY2" fmla="*/ 11804 h 14637"/>
                  <a:gd name="connsiteX3" fmla="*/ 6882 w 7691"/>
                  <a:gd name="connsiteY3" fmla="*/ 1684 h 14637"/>
                  <a:gd name="connsiteX4" fmla="*/ 6882 w 7691"/>
                  <a:gd name="connsiteY4" fmla="*/ 874 h 14637"/>
                  <a:gd name="connsiteX5" fmla="*/ 7691 w 7691"/>
                  <a:gd name="connsiteY5" fmla="*/ 1684 h 14637"/>
                  <a:gd name="connsiteX6" fmla="*/ 7691 w 7691"/>
                  <a:gd name="connsiteY6" fmla="*/ 6542 h 14637"/>
                  <a:gd name="connsiteX7" fmla="*/ 6477 w 7691"/>
                  <a:gd name="connsiteY7" fmla="*/ 9375 h 14637"/>
                  <a:gd name="connsiteX8" fmla="*/ 6477 w 7691"/>
                  <a:gd name="connsiteY8" fmla="*/ 10185 h 14637"/>
                  <a:gd name="connsiteX9" fmla="*/ 4858 w 7691"/>
                  <a:gd name="connsiteY9" fmla="*/ 12614 h 14637"/>
                  <a:gd name="connsiteX10" fmla="*/ 2429 w 7691"/>
                  <a:gd name="connsiteY10" fmla="*/ 14233 h 14637"/>
                  <a:gd name="connsiteX11" fmla="*/ 0 w 7691"/>
                  <a:gd name="connsiteY11" fmla="*/ 14233 h 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91" h="14637">
                    <a:moveTo>
                      <a:pt x="810" y="14638"/>
                    </a:moveTo>
                    <a:cubicBezTo>
                      <a:pt x="810" y="14233"/>
                      <a:pt x="810" y="14233"/>
                      <a:pt x="810" y="13828"/>
                    </a:cubicBezTo>
                    <a:cubicBezTo>
                      <a:pt x="1214" y="13019"/>
                      <a:pt x="2024" y="12614"/>
                      <a:pt x="2834" y="11804"/>
                    </a:cubicBezTo>
                    <a:cubicBezTo>
                      <a:pt x="5263" y="8971"/>
                      <a:pt x="6882" y="4923"/>
                      <a:pt x="6882" y="1684"/>
                    </a:cubicBezTo>
                    <a:cubicBezTo>
                      <a:pt x="6882" y="-1555"/>
                      <a:pt x="6882" y="874"/>
                      <a:pt x="6882" y="874"/>
                    </a:cubicBezTo>
                    <a:cubicBezTo>
                      <a:pt x="6882" y="874"/>
                      <a:pt x="7691" y="1279"/>
                      <a:pt x="7691" y="1684"/>
                    </a:cubicBezTo>
                    <a:cubicBezTo>
                      <a:pt x="7691" y="2899"/>
                      <a:pt x="7691" y="5327"/>
                      <a:pt x="7691" y="6542"/>
                    </a:cubicBezTo>
                    <a:cubicBezTo>
                      <a:pt x="7691" y="7756"/>
                      <a:pt x="6882" y="8566"/>
                      <a:pt x="6477" y="9375"/>
                    </a:cubicBezTo>
                    <a:cubicBezTo>
                      <a:pt x="6072" y="10185"/>
                      <a:pt x="6477" y="10185"/>
                      <a:pt x="6477" y="10185"/>
                    </a:cubicBezTo>
                    <a:cubicBezTo>
                      <a:pt x="6477" y="10185"/>
                      <a:pt x="5263" y="12209"/>
                      <a:pt x="4858" y="12614"/>
                    </a:cubicBezTo>
                    <a:cubicBezTo>
                      <a:pt x="4453" y="13019"/>
                      <a:pt x="2834" y="14233"/>
                      <a:pt x="2429" y="14233"/>
                    </a:cubicBezTo>
                    <a:cubicBezTo>
                      <a:pt x="2024" y="14233"/>
                      <a:pt x="810" y="14233"/>
                      <a:pt x="0" y="1423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679762F7-C17C-FE92-BDD1-25C5E261398D}"/>
                  </a:ext>
                </a:extLst>
              </p:cNvPr>
              <p:cNvSpPr/>
              <p:nvPr/>
            </p:nvSpPr>
            <p:spPr>
              <a:xfrm>
                <a:off x="9208086" y="5784381"/>
                <a:ext cx="10525" cy="8341"/>
              </a:xfrm>
              <a:custGeom>
                <a:avLst/>
                <a:gdLst>
                  <a:gd name="connsiteX0" fmla="*/ 10525 w 10525"/>
                  <a:gd name="connsiteY0" fmla="*/ 4968 h 8341"/>
                  <a:gd name="connsiteX1" fmla="*/ 10525 w 10525"/>
                  <a:gd name="connsiteY1" fmla="*/ 7802 h 8341"/>
                  <a:gd name="connsiteX2" fmla="*/ 9311 w 10525"/>
                  <a:gd name="connsiteY2" fmla="*/ 7802 h 8341"/>
                  <a:gd name="connsiteX3" fmla="*/ 1215 w 10525"/>
                  <a:gd name="connsiteY3" fmla="*/ 2134 h 8341"/>
                  <a:gd name="connsiteX4" fmla="*/ 0 w 10525"/>
                  <a:gd name="connsiteY4" fmla="*/ 920 h 8341"/>
                  <a:gd name="connsiteX5" fmla="*/ 2834 w 10525"/>
                  <a:gd name="connsiteY5" fmla="*/ 110 h 8341"/>
                  <a:gd name="connsiteX6" fmla="*/ 10525 w 10525"/>
                  <a:gd name="connsiteY6" fmla="*/ 4968 h 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25" h="8341">
                    <a:moveTo>
                      <a:pt x="10525" y="4968"/>
                    </a:moveTo>
                    <a:cubicBezTo>
                      <a:pt x="10525" y="5778"/>
                      <a:pt x="10525" y="6587"/>
                      <a:pt x="10525" y="7802"/>
                    </a:cubicBezTo>
                    <a:cubicBezTo>
                      <a:pt x="10525" y="9016"/>
                      <a:pt x="10120" y="7802"/>
                      <a:pt x="9311" y="7802"/>
                    </a:cubicBezTo>
                    <a:cubicBezTo>
                      <a:pt x="6477" y="5778"/>
                      <a:pt x="4048" y="4158"/>
                      <a:pt x="1215" y="2134"/>
                    </a:cubicBezTo>
                    <a:lnTo>
                      <a:pt x="0" y="920"/>
                    </a:lnTo>
                    <a:cubicBezTo>
                      <a:pt x="0" y="515"/>
                      <a:pt x="2024" y="-294"/>
                      <a:pt x="2834" y="110"/>
                    </a:cubicBezTo>
                    <a:lnTo>
                      <a:pt x="10525" y="4968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717798AA-C4B9-2786-E50F-27B1664B77D9}"/>
                  </a:ext>
                </a:extLst>
              </p:cNvPr>
              <p:cNvSpPr/>
              <p:nvPr/>
            </p:nvSpPr>
            <p:spPr>
              <a:xfrm>
                <a:off x="9072778" y="5831269"/>
                <a:ext cx="7792" cy="4384"/>
              </a:xfrm>
              <a:custGeom>
                <a:avLst/>
                <a:gdLst>
                  <a:gd name="connsiteX0" fmla="*/ 7388 w 7792"/>
                  <a:gd name="connsiteY0" fmla="*/ 990 h 4384"/>
                  <a:gd name="connsiteX1" fmla="*/ 7793 w 7792"/>
                  <a:gd name="connsiteY1" fmla="*/ 2204 h 4384"/>
                  <a:gd name="connsiteX2" fmla="*/ 911 w 7792"/>
                  <a:gd name="connsiteY2" fmla="*/ 3823 h 4384"/>
                  <a:gd name="connsiteX3" fmla="*/ 911 w 7792"/>
                  <a:gd name="connsiteY3" fmla="*/ 180 h 4384"/>
                  <a:gd name="connsiteX4" fmla="*/ 911 w 7792"/>
                  <a:gd name="connsiteY4" fmla="*/ 180 h 4384"/>
                  <a:gd name="connsiteX5" fmla="*/ 3340 w 7792"/>
                  <a:gd name="connsiteY5" fmla="*/ 180 h 4384"/>
                  <a:gd name="connsiteX6" fmla="*/ 5769 w 7792"/>
                  <a:gd name="connsiteY6" fmla="*/ 180 h 4384"/>
                  <a:gd name="connsiteX7" fmla="*/ 6983 w 7792"/>
                  <a:gd name="connsiteY7" fmla="*/ 585 h 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92" h="4384">
                    <a:moveTo>
                      <a:pt x="7388" y="990"/>
                    </a:moveTo>
                    <a:cubicBezTo>
                      <a:pt x="7388" y="990"/>
                      <a:pt x="7793" y="2204"/>
                      <a:pt x="7793" y="2204"/>
                    </a:cubicBezTo>
                    <a:cubicBezTo>
                      <a:pt x="6578" y="5443"/>
                      <a:pt x="3340" y="4228"/>
                      <a:pt x="911" y="3823"/>
                    </a:cubicBezTo>
                    <a:cubicBezTo>
                      <a:pt x="-304" y="2609"/>
                      <a:pt x="-304" y="1395"/>
                      <a:pt x="911" y="180"/>
                    </a:cubicBezTo>
                    <a:lnTo>
                      <a:pt x="911" y="180"/>
                    </a:lnTo>
                    <a:cubicBezTo>
                      <a:pt x="1720" y="-225"/>
                      <a:pt x="2530" y="180"/>
                      <a:pt x="3340" y="180"/>
                    </a:cubicBezTo>
                    <a:cubicBezTo>
                      <a:pt x="4149" y="180"/>
                      <a:pt x="4959" y="180"/>
                      <a:pt x="5769" y="180"/>
                    </a:cubicBezTo>
                    <a:cubicBezTo>
                      <a:pt x="6578" y="180"/>
                      <a:pt x="6983" y="585"/>
                      <a:pt x="6983" y="58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9935520C-521C-204D-1241-37C3BAA5B11E}"/>
                  </a:ext>
                </a:extLst>
              </p:cNvPr>
              <p:cNvSpPr/>
              <p:nvPr/>
            </p:nvSpPr>
            <p:spPr>
              <a:xfrm>
                <a:off x="9186631" y="5847439"/>
                <a:ext cx="12284" cy="18418"/>
              </a:xfrm>
              <a:custGeom>
                <a:avLst/>
                <a:gdLst>
                  <a:gd name="connsiteX0" fmla="*/ 4858 w 12284"/>
                  <a:gd name="connsiteY0" fmla="*/ 8299 h 18418"/>
                  <a:gd name="connsiteX1" fmla="*/ 4858 w 12284"/>
                  <a:gd name="connsiteY1" fmla="*/ 8299 h 18418"/>
                  <a:gd name="connsiteX2" fmla="*/ 1619 w 12284"/>
                  <a:gd name="connsiteY2" fmla="*/ 18419 h 18418"/>
                  <a:gd name="connsiteX3" fmla="*/ 810 w 12284"/>
                  <a:gd name="connsiteY3" fmla="*/ 18419 h 18418"/>
                  <a:gd name="connsiteX4" fmla="*/ 0 w 12284"/>
                  <a:gd name="connsiteY4" fmla="*/ 15990 h 18418"/>
                  <a:gd name="connsiteX5" fmla="*/ 810 w 12284"/>
                  <a:gd name="connsiteY5" fmla="*/ 13966 h 18418"/>
                  <a:gd name="connsiteX6" fmla="*/ 2024 w 12284"/>
                  <a:gd name="connsiteY6" fmla="*/ 9918 h 18418"/>
                  <a:gd name="connsiteX7" fmla="*/ 3238 w 12284"/>
                  <a:gd name="connsiteY7" fmla="*/ 7084 h 18418"/>
                  <a:gd name="connsiteX8" fmla="*/ 5667 w 12284"/>
                  <a:gd name="connsiteY8" fmla="*/ 5870 h 18418"/>
                  <a:gd name="connsiteX9" fmla="*/ 5263 w 12284"/>
                  <a:gd name="connsiteY9" fmla="*/ 8299 h 18418"/>
                  <a:gd name="connsiteX10" fmla="*/ 5667 w 12284"/>
                  <a:gd name="connsiteY10" fmla="*/ 8299 h 18418"/>
                  <a:gd name="connsiteX11" fmla="*/ 7287 w 12284"/>
                  <a:gd name="connsiteY11" fmla="*/ 5465 h 18418"/>
                  <a:gd name="connsiteX12" fmla="*/ 10120 w 12284"/>
                  <a:gd name="connsiteY12" fmla="*/ 607 h 18418"/>
                  <a:gd name="connsiteX13" fmla="*/ 11740 w 12284"/>
                  <a:gd name="connsiteY13" fmla="*/ 607 h 18418"/>
                  <a:gd name="connsiteX14" fmla="*/ 10120 w 12284"/>
                  <a:gd name="connsiteY14" fmla="*/ 5870 h 18418"/>
                  <a:gd name="connsiteX15" fmla="*/ 8501 w 12284"/>
                  <a:gd name="connsiteY15" fmla="*/ 9108 h 18418"/>
                  <a:gd name="connsiteX16" fmla="*/ 6882 w 12284"/>
                  <a:gd name="connsiteY16" fmla="*/ 10728 h 18418"/>
                  <a:gd name="connsiteX17" fmla="*/ 4858 w 12284"/>
                  <a:gd name="connsiteY17" fmla="*/ 9108 h 1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284" h="18418">
                    <a:moveTo>
                      <a:pt x="4858" y="8299"/>
                    </a:moveTo>
                    <a:cubicBezTo>
                      <a:pt x="4858" y="8299"/>
                      <a:pt x="4858" y="8299"/>
                      <a:pt x="4858" y="8299"/>
                    </a:cubicBezTo>
                    <a:lnTo>
                      <a:pt x="1619" y="18419"/>
                    </a:lnTo>
                    <a:lnTo>
                      <a:pt x="810" y="18419"/>
                    </a:lnTo>
                    <a:cubicBezTo>
                      <a:pt x="810" y="18419"/>
                      <a:pt x="0" y="15990"/>
                      <a:pt x="0" y="15990"/>
                    </a:cubicBezTo>
                    <a:cubicBezTo>
                      <a:pt x="0" y="15180"/>
                      <a:pt x="405" y="14371"/>
                      <a:pt x="810" y="13966"/>
                    </a:cubicBezTo>
                    <a:cubicBezTo>
                      <a:pt x="810" y="12752"/>
                      <a:pt x="1619" y="11132"/>
                      <a:pt x="2024" y="9918"/>
                    </a:cubicBezTo>
                    <a:cubicBezTo>
                      <a:pt x="2429" y="8704"/>
                      <a:pt x="2834" y="7489"/>
                      <a:pt x="3238" y="7084"/>
                    </a:cubicBezTo>
                    <a:cubicBezTo>
                      <a:pt x="3643" y="6274"/>
                      <a:pt x="4858" y="5870"/>
                      <a:pt x="5667" y="5870"/>
                    </a:cubicBezTo>
                    <a:cubicBezTo>
                      <a:pt x="5667" y="6679"/>
                      <a:pt x="5263" y="7489"/>
                      <a:pt x="5263" y="8299"/>
                    </a:cubicBezTo>
                    <a:cubicBezTo>
                      <a:pt x="5263" y="8299"/>
                      <a:pt x="5263" y="8299"/>
                      <a:pt x="5667" y="8299"/>
                    </a:cubicBezTo>
                    <a:cubicBezTo>
                      <a:pt x="5667" y="7084"/>
                      <a:pt x="6477" y="6274"/>
                      <a:pt x="7287" y="5465"/>
                    </a:cubicBezTo>
                    <a:cubicBezTo>
                      <a:pt x="8096" y="4250"/>
                      <a:pt x="9311" y="1417"/>
                      <a:pt x="10120" y="607"/>
                    </a:cubicBezTo>
                    <a:cubicBezTo>
                      <a:pt x="10930" y="-202"/>
                      <a:pt x="11335" y="-202"/>
                      <a:pt x="11740" y="607"/>
                    </a:cubicBezTo>
                    <a:cubicBezTo>
                      <a:pt x="13359" y="1417"/>
                      <a:pt x="10930" y="4655"/>
                      <a:pt x="10120" y="5870"/>
                    </a:cubicBezTo>
                    <a:cubicBezTo>
                      <a:pt x="9311" y="7084"/>
                      <a:pt x="8906" y="8299"/>
                      <a:pt x="8501" y="9108"/>
                    </a:cubicBezTo>
                    <a:cubicBezTo>
                      <a:pt x="8096" y="9918"/>
                      <a:pt x="7287" y="10728"/>
                      <a:pt x="6882" y="10728"/>
                    </a:cubicBezTo>
                    <a:cubicBezTo>
                      <a:pt x="5667" y="11537"/>
                      <a:pt x="4858" y="10323"/>
                      <a:pt x="4858" y="910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302BA516-0773-0A5A-D9AE-C87E02F44AF0}"/>
                  </a:ext>
                </a:extLst>
              </p:cNvPr>
              <p:cNvSpPr/>
              <p:nvPr/>
            </p:nvSpPr>
            <p:spPr>
              <a:xfrm>
                <a:off x="9051166" y="5836712"/>
                <a:ext cx="12582" cy="17574"/>
              </a:xfrm>
              <a:custGeom>
                <a:avLst/>
                <a:gdLst>
                  <a:gd name="connsiteX0" fmla="*/ 258 w 12582"/>
                  <a:gd name="connsiteY0" fmla="*/ 0 h 17574"/>
                  <a:gd name="connsiteX1" fmla="*/ 2687 w 12582"/>
                  <a:gd name="connsiteY1" fmla="*/ 2833 h 17574"/>
                  <a:gd name="connsiteX2" fmla="*/ 9974 w 12582"/>
                  <a:gd name="connsiteY2" fmla="*/ 12954 h 17574"/>
                  <a:gd name="connsiteX3" fmla="*/ 12403 w 12582"/>
                  <a:gd name="connsiteY3" fmla="*/ 16597 h 17574"/>
                  <a:gd name="connsiteX4" fmla="*/ 12403 w 12582"/>
                  <a:gd name="connsiteY4" fmla="*/ 17407 h 17574"/>
                  <a:gd name="connsiteX5" fmla="*/ 11188 w 12582"/>
                  <a:gd name="connsiteY5" fmla="*/ 17002 h 17574"/>
                  <a:gd name="connsiteX6" fmla="*/ 6735 w 12582"/>
                  <a:gd name="connsiteY6" fmla="*/ 10525 h 17574"/>
                  <a:gd name="connsiteX7" fmla="*/ 1068 w 12582"/>
                  <a:gd name="connsiteY7" fmla="*/ 3238 h 17574"/>
                  <a:gd name="connsiteX8" fmla="*/ 1068 w 12582"/>
                  <a:gd name="connsiteY8" fmla="*/ 405 h 17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82" h="17574">
                    <a:moveTo>
                      <a:pt x="258" y="0"/>
                    </a:moveTo>
                    <a:cubicBezTo>
                      <a:pt x="1068" y="1214"/>
                      <a:pt x="1878" y="2024"/>
                      <a:pt x="2687" y="2833"/>
                    </a:cubicBezTo>
                    <a:cubicBezTo>
                      <a:pt x="5116" y="6072"/>
                      <a:pt x="7545" y="9715"/>
                      <a:pt x="9974" y="12954"/>
                    </a:cubicBezTo>
                    <a:cubicBezTo>
                      <a:pt x="12403" y="16193"/>
                      <a:pt x="11998" y="15383"/>
                      <a:pt x="12403" y="16597"/>
                    </a:cubicBezTo>
                    <a:cubicBezTo>
                      <a:pt x="12808" y="17812"/>
                      <a:pt x="12403" y="17002"/>
                      <a:pt x="12403" y="17407"/>
                    </a:cubicBezTo>
                    <a:cubicBezTo>
                      <a:pt x="12403" y="17812"/>
                      <a:pt x="11188" y="17407"/>
                      <a:pt x="11188" y="17002"/>
                    </a:cubicBezTo>
                    <a:cubicBezTo>
                      <a:pt x="9569" y="15383"/>
                      <a:pt x="7950" y="12549"/>
                      <a:pt x="6735" y="10525"/>
                    </a:cubicBezTo>
                    <a:cubicBezTo>
                      <a:pt x="5521" y="8501"/>
                      <a:pt x="2687" y="5667"/>
                      <a:pt x="1068" y="3238"/>
                    </a:cubicBezTo>
                    <a:cubicBezTo>
                      <a:pt x="-551" y="809"/>
                      <a:pt x="-146" y="405"/>
                      <a:pt x="1068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B80CF9D0-250B-2262-8293-9FF59BE1CD33}"/>
                  </a:ext>
                </a:extLst>
              </p:cNvPr>
              <p:cNvSpPr/>
              <p:nvPr/>
            </p:nvSpPr>
            <p:spPr>
              <a:xfrm>
                <a:off x="9200287" y="5833878"/>
                <a:ext cx="6110" cy="10710"/>
              </a:xfrm>
              <a:custGeom>
                <a:avLst/>
                <a:gdLst>
                  <a:gd name="connsiteX0" fmla="*/ 5775 w 6110"/>
                  <a:gd name="connsiteY0" fmla="*/ 0 h 10710"/>
                  <a:gd name="connsiteX1" fmla="*/ 4966 w 6110"/>
                  <a:gd name="connsiteY1" fmla="*/ 3238 h 10710"/>
                  <a:gd name="connsiteX2" fmla="*/ 2941 w 6110"/>
                  <a:gd name="connsiteY2" fmla="*/ 7691 h 10710"/>
                  <a:gd name="connsiteX3" fmla="*/ 1322 w 6110"/>
                  <a:gd name="connsiteY3" fmla="*/ 10525 h 10710"/>
                  <a:gd name="connsiteX4" fmla="*/ 108 w 6110"/>
                  <a:gd name="connsiteY4" fmla="*/ 8096 h 10710"/>
                  <a:gd name="connsiteX5" fmla="*/ 2132 w 6110"/>
                  <a:gd name="connsiteY5" fmla="*/ 4453 h 10710"/>
                  <a:gd name="connsiteX6" fmla="*/ 3751 w 6110"/>
                  <a:gd name="connsiteY6" fmla="*/ 1214 h 10710"/>
                  <a:gd name="connsiteX7" fmla="*/ 5775 w 6110"/>
                  <a:gd name="connsiteY7" fmla="*/ 405 h 10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10" h="10710">
                    <a:moveTo>
                      <a:pt x="5775" y="0"/>
                    </a:moveTo>
                    <a:cubicBezTo>
                      <a:pt x="6585" y="1619"/>
                      <a:pt x="5775" y="2024"/>
                      <a:pt x="4966" y="3238"/>
                    </a:cubicBezTo>
                    <a:cubicBezTo>
                      <a:pt x="4156" y="4453"/>
                      <a:pt x="3751" y="6072"/>
                      <a:pt x="2941" y="7691"/>
                    </a:cubicBezTo>
                    <a:cubicBezTo>
                      <a:pt x="2132" y="9311"/>
                      <a:pt x="2132" y="9715"/>
                      <a:pt x="1322" y="10525"/>
                    </a:cubicBezTo>
                    <a:cubicBezTo>
                      <a:pt x="512" y="11335"/>
                      <a:pt x="-297" y="9311"/>
                      <a:pt x="108" y="8096"/>
                    </a:cubicBezTo>
                    <a:cubicBezTo>
                      <a:pt x="512" y="6882"/>
                      <a:pt x="1727" y="5263"/>
                      <a:pt x="2132" y="4453"/>
                    </a:cubicBezTo>
                    <a:cubicBezTo>
                      <a:pt x="2537" y="3643"/>
                      <a:pt x="2941" y="2024"/>
                      <a:pt x="3751" y="1214"/>
                    </a:cubicBezTo>
                    <a:cubicBezTo>
                      <a:pt x="4561" y="405"/>
                      <a:pt x="5370" y="405"/>
                      <a:pt x="5775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C606CAD0-7AD7-F63D-1157-5A9298ECAB00}"/>
                  </a:ext>
                </a:extLst>
              </p:cNvPr>
              <p:cNvSpPr/>
              <p:nvPr/>
            </p:nvSpPr>
            <p:spPr>
              <a:xfrm>
                <a:off x="9207798" y="5817989"/>
                <a:ext cx="5955" cy="10221"/>
              </a:xfrm>
              <a:custGeom>
                <a:avLst/>
                <a:gdLst>
                  <a:gd name="connsiteX0" fmla="*/ 4741 w 5955"/>
                  <a:gd name="connsiteY0" fmla="*/ 101 h 10221"/>
                  <a:gd name="connsiteX1" fmla="*/ 5955 w 5955"/>
                  <a:gd name="connsiteY1" fmla="*/ 1720 h 10221"/>
                  <a:gd name="connsiteX2" fmla="*/ 5551 w 5955"/>
                  <a:gd name="connsiteY2" fmla="*/ 2125 h 10221"/>
                  <a:gd name="connsiteX3" fmla="*/ 5551 w 5955"/>
                  <a:gd name="connsiteY3" fmla="*/ 2935 h 10221"/>
                  <a:gd name="connsiteX4" fmla="*/ 2312 w 5955"/>
                  <a:gd name="connsiteY4" fmla="*/ 9412 h 10221"/>
                  <a:gd name="connsiteX5" fmla="*/ 693 w 5955"/>
                  <a:gd name="connsiteY5" fmla="*/ 10221 h 10221"/>
                  <a:gd name="connsiteX6" fmla="*/ 1503 w 5955"/>
                  <a:gd name="connsiteY6" fmla="*/ 5769 h 10221"/>
                  <a:gd name="connsiteX7" fmla="*/ 4336 w 5955"/>
                  <a:gd name="connsiteY7" fmla="*/ 506 h 10221"/>
                  <a:gd name="connsiteX8" fmla="*/ 5146 w 5955"/>
                  <a:gd name="connsiteY8" fmla="*/ 101 h 1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55" h="10221">
                    <a:moveTo>
                      <a:pt x="4741" y="101"/>
                    </a:moveTo>
                    <a:cubicBezTo>
                      <a:pt x="5551" y="101"/>
                      <a:pt x="5955" y="911"/>
                      <a:pt x="5955" y="1720"/>
                    </a:cubicBezTo>
                    <a:cubicBezTo>
                      <a:pt x="5955" y="2530"/>
                      <a:pt x="5955" y="1720"/>
                      <a:pt x="5551" y="2125"/>
                    </a:cubicBezTo>
                    <a:cubicBezTo>
                      <a:pt x="5146" y="2530"/>
                      <a:pt x="5551" y="2530"/>
                      <a:pt x="5551" y="2935"/>
                    </a:cubicBezTo>
                    <a:cubicBezTo>
                      <a:pt x="4741" y="4959"/>
                      <a:pt x="3122" y="7388"/>
                      <a:pt x="2312" y="9412"/>
                    </a:cubicBezTo>
                    <a:lnTo>
                      <a:pt x="693" y="10221"/>
                    </a:lnTo>
                    <a:cubicBezTo>
                      <a:pt x="-926" y="9007"/>
                      <a:pt x="693" y="6983"/>
                      <a:pt x="1503" y="5769"/>
                    </a:cubicBezTo>
                    <a:cubicBezTo>
                      <a:pt x="2312" y="4554"/>
                      <a:pt x="3527" y="1316"/>
                      <a:pt x="4336" y="506"/>
                    </a:cubicBezTo>
                    <a:cubicBezTo>
                      <a:pt x="5146" y="-304"/>
                      <a:pt x="5146" y="101"/>
                      <a:pt x="5146" y="10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410EAA52-6BA3-AA3F-39DC-23C7293ACE90}"/>
                  </a:ext>
                </a:extLst>
              </p:cNvPr>
              <p:cNvSpPr/>
              <p:nvPr/>
            </p:nvSpPr>
            <p:spPr>
              <a:xfrm>
                <a:off x="9187441" y="5861405"/>
                <a:ext cx="4407" cy="11398"/>
              </a:xfrm>
              <a:custGeom>
                <a:avLst/>
                <a:gdLst>
                  <a:gd name="connsiteX0" fmla="*/ 3238 w 4407"/>
                  <a:gd name="connsiteY0" fmla="*/ 405 h 11398"/>
                  <a:gd name="connsiteX1" fmla="*/ 4048 w 4407"/>
                  <a:gd name="connsiteY1" fmla="*/ 405 h 11398"/>
                  <a:gd name="connsiteX2" fmla="*/ 4048 w 4407"/>
                  <a:gd name="connsiteY2" fmla="*/ 3238 h 11398"/>
                  <a:gd name="connsiteX3" fmla="*/ 2834 w 4407"/>
                  <a:gd name="connsiteY3" fmla="*/ 8906 h 11398"/>
                  <a:gd name="connsiteX4" fmla="*/ 1619 w 4407"/>
                  <a:gd name="connsiteY4" fmla="*/ 11335 h 11398"/>
                  <a:gd name="connsiteX5" fmla="*/ 0 w 4407"/>
                  <a:gd name="connsiteY5" fmla="*/ 8906 h 11398"/>
                  <a:gd name="connsiteX6" fmla="*/ 1214 w 4407"/>
                  <a:gd name="connsiteY6" fmla="*/ 3643 h 11398"/>
                  <a:gd name="connsiteX7" fmla="*/ 2834 w 4407"/>
                  <a:gd name="connsiteY7" fmla="*/ 0 h 1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07" h="11398">
                    <a:moveTo>
                      <a:pt x="3238" y="405"/>
                    </a:moveTo>
                    <a:lnTo>
                      <a:pt x="4048" y="405"/>
                    </a:lnTo>
                    <a:cubicBezTo>
                      <a:pt x="4858" y="1619"/>
                      <a:pt x="4048" y="2429"/>
                      <a:pt x="4048" y="3238"/>
                    </a:cubicBezTo>
                    <a:cubicBezTo>
                      <a:pt x="4048" y="5263"/>
                      <a:pt x="3238" y="6882"/>
                      <a:pt x="2834" y="8906"/>
                    </a:cubicBezTo>
                    <a:cubicBezTo>
                      <a:pt x="2429" y="10930"/>
                      <a:pt x="2834" y="10930"/>
                      <a:pt x="1619" y="11335"/>
                    </a:cubicBezTo>
                    <a:cubicBezTo>
                      <a:pt x="405" y="11740"/>
                      <a:pt x="0" y="10120"/>
                      <a:pt x="0" y="8906"/>
                    </a:cubicBezTo>
                    <a:cubicBezTo>
                      <a:pt x="0" y="7692"/>
                      <a:pt x="810" y="5263"/>
                      <a:pt x="1214" y="3643"/>
                    </a:cubicBezTo>
                    <a:cubicBezTo>
                      <a:pt x="1619" y="2024"/>
                      <a:pt x="1619" y="405"/>
                      <a:pt x="283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3156221B-B50F-E803-DD11-38BC2C434D3E}"/>
                  </a:ext>
                </a:extLst>
              </p:cNvPr>
              <p:cNvSpPr/>
              <p:nvPr/>
            </p:nvSpPr>
            <p:spPr>
              <a:xfrm>
                <a:off x="9177321" y="5710815"/>
                <a:ext cx="8079" cy="6072"/>
              </a:xfrm>
              <a:custGeom>
                <a:avLst/>
                <a:gdLst>
                  <a:gd name="connsiteX0" fmla="*/ 3238 w 8079"/>
                  <a:gd name="connsiteY0" fmla="*/ 405 h 6072"/>
                  <a:gd name="connsiteX1" fmla="*/ 6882 w 8079"/>
                  <a:gd name="connsiteY1" fmla="*/ 2429 h 6072"/>
                  <a:gd name="connsiteX2" fmla="*/ 7692 w 8079"/>
                  <a:gd name="connsiteY2" fmla="*/ 4858 h 6072"/>
                  <a:gd name="connsiteX3" fmla="*/ 4048 w 8079"/>
                  <a:gd name="connsiteY3" fmla="*/ 6072 h 6072"/>
                  <a:gd name="connsiteX4" fmla="*/ 2024 w 8079"/>
                  <a:gd name="connsiteY4" fmla="*/ 5263 h 6072"/>
                  <a:gd name="connsiteX5" fmla="*/ 1214 w 8079"/>
                  <a:gd name="connsiteY5" fmla="*/ 4453 h 6072"/>
                  <a:gd name="connsiteX6" fmla="*/ 0 w 8079"/>
                  <a:gd name="connsiteY6" fmla="*/ 4048 h 6072"/>
                  <a:gd name="connsiteX7" fmla="*/ 810 w 8079"/>
                  <a:gd name="connsiteY7" fmla="*/ 2429 h 6072"/>
                  <a:gd name="connsiteX8" fmla="*/ 2834 w 8079"/>
                  <a:gd name="connsiteY8" fmla="*/ 0 h 6072"/>
                  <a:gd name="connsiteX9" fmla="*/ 3643 w 8079"/>
                  <a:gd name="connsiteY9" fmla="*/ 2024 h 6072"/>
                  <a:gd name="connsiteX10" fmla="*/ 3238 w 8079"/>
                  <a:gd name="connsiteY10" fmla="*/ 2834 h 6072"/>
                  <a:gd name="connsiteX11" fmla="*/ 4048 w 8079"/>
                  <a:gd name="connsiteY11" fmla="*/ 4048 h 6072"/>
                  <a:gd name="connsiteX12" fmla="*/ 3643 w 8079"/>
                  <a:gd name="connsiteY12" fmla="*/ 2024 h 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79" h="6072">
                    <a:moveTo>
                      <a:pt x="3238" y="405"/>
                    </a:moveTo>
                    <a:cubicBezTo>
                      <a:pt x="4858" y="405"/>
                      <a:pt x="6072" y="1619"/>
                      <a:pt x="6882" y="2429"/>
                    </a:cubicBezTo>
                    <a:cubicBezTo>
                      <a:pt x="6882" y="3643"/>
                      <a:pt x="8906" y="4048"/>
                      <a:pt x="7692" y="4858"/>
                    </a:cubicBezTo>
                    <a:cubicBezTo>
                      <a:pt x="6477" y="5667"/>
                      <a:pt x="4858" y="6072"/>
                      <a:pt x="4048" y="6072"/>
                    </a:cubicBezTo>
                    <a:cubicBezTo>
                      <a:pt x="3238" y="6072"/>
                      <a:pt x="2429" y="5667"/>
                      <a:pt x="2024" y="5263"/>
                    </a:cubicBezTo>
                    <a:cubicBezTo>
                      <a:pt x="1619" y="4858"/>
                      <a:pt x="1619" y="4453"/>
                      <a:pt x="1214" y="4453"/>
                    </a:cubicBezTo>
                    <a:cubicBezTo>
                      <a:pt x="810" y="4453"/>
                      <a:pt x="405" y="4453"/>
                      <a:pt x="0" y="4048"/>
                    </a:cubicBezTo>
                    <a:cubicBezTo>
                      <a:pt x="0" y="3239"/>
                      <a:pt x="405" y="3239"/>
                      <a:pt x="810" y="2429"/>
                    </a:cubicBezTo>
                    <a:cubicBezTo>
                      <a:pt x="1214" y="1619"/>
                      <a:pt x="1619" y="405"/>
                      <a:pt x="2834" y="0"/>
                    </a:cubicBezTo>
                    <a:close/>
                    <a:moveTo>
                      <a:pt x="3643" y="2024"/>
                    </a:moveTo>
                    <a:cubicBezTo>
                      <a:pt x="3643" y="2024"/>
                      <a:pt x="3238" y="2429"/>
                      <a:pt x="3238" y="2834"/>
                    </a:cubicBezTo>
                    <a:cubicBezTo>
                      <a:pt x="3238" y="3239"/>
                      <a:pt x="3643" y="4048"/>
                      <a:pt x="4048" y="4048"/>
                    </a:cubicBezTo>
                    <a:cubicBezTo>
                      <a:pt x="5263" y="3239"/>
                      <a:pt x="4858" y="2024"/>
                      <a:pt x="3643" y="202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A56F6E6C-8CFA-9D42-92E8-20604E64A9CE}"/>
                  </a:ext>
                </a:extLst>
              </p:cNvPr>
              <p:cNvSpPr/>
              <p:nvPr/>
            </p:nvSpPr>
            <p:spPr>
              <a:xfrm>
                <a:off x="9206062" y="5826187"/>
                <a:ext cx="7007" cy="12144"/>
              </a:xfrm>
              <a:custGeom>
                <a:avLst/>
                <a:gdLst>
                  <a:gd name="connsiteX0" fmla="*/ 0 w 7007"/>
                  <a:gd name="connsiteY0" fmla="*/ 12144 h 12144"/>
                  <a:gd name="connsiteX1" fmla="*/ 810 w 7007"/>
                  <a:gd name="connsiteY1" fmla="*/ 9311 h 12144"/>
                  <a:gd name="connsiteX2" fmla="*/ 3239 w 7007"/>
                  <a:gd name="connsiteY2" fmla="*/ 5263 h 12144"/>
                  <a:gd name="connsiteX3" fmla="*/ 6072 w 7007"/>
                  <a:gd name="connsiteY3" fmla="*/ 0 h 12144"/>
                  <a:gd name="connsiteX4" fmla="*/ 6072 w 7007"/>
                  <a:gd name="connsiteY4" fmla="*/ 4453 h 12144"/>
                  <a:gd name="connsiteX5" fmla="*/ 3239 w 7007"/>
                  <a:gd name="connsiteY5" fmla="*/ 9716 h 12144"/>
                  <a:gd name="connsiteX6" fmla="*/ 3239 w 7007"/>
                  <a:gd name="connsiteY6" fmla="*/ 10525 h 12144"/>
                  <a:gd name="connsiteX7" fmla="*/ 405 w 7007"/>
                  <a:gd name="connsiteY7" fmla="*/ 12144 h 12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007" h="12144">
                    <a:moveTo>
                      <a:pt x="0" y="12144"/>
                    </a:moveTo>
                    <a:cubicBezTo>
                      <a:pt x="0" y="12144"/>
                      <a:pt x="810" y="9716"/>
                      <a:pt x="810" y="9311"/>
                    </a:cubicBezTo>
                    <a:cubicBezTo>
                      <a:pt x="1215" y="8096"/>
                      <a:pt x="2429" y="6477"/>
                      <a:pt x="3239" y="5263"/>
                    </a:cubicBezTo>
                    <a:cubicBezTo>
                      <a:pt x="4048" y="4048"/>
                      <a:pt x="5263" y="0"/>
                      <a:pt x="6072" y="0"/>
                    </a:cubicBezTo>
                    <a:cubicBezTo>
                      <a:pt x="7692" y="1619"/>
                      <a:pt x="6882" y="2834"/>
                      <a:pt x="6072" y="4453"/>
                    </a:cubicBezTo>
                    <a:cubicBezTo>
                      <a:pt x="5263" y="6072"/>
                      <a:pt x="4453" y="8096"/>
                      <a:pt x="3239" y="9716"/>
                    </a:cubicBezTo>
                    <a:cubicBezTo>
                      <a:pt x="2024" y="11335"/>
                      <a:pt x="3239" y="10120"/>
                      <a:pt x="3239" y="10525"/>
                    </a:cubicBezTo>
                    <a:cubicBezTo>
                      <a:pt x="2834" y="11740"/>
                      <a:pt x="1215" y="11740"/>
                      <a:pt x="405" y="1214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5E43C560-4D92-5FD4-ABAD-B95B678D3D40}"/>
                  </a:ext>
                </a:extLst>
              </p:cNvPr>
              <p:cNvSpPr/>
              <p:nvPr/>
            </p:nvSpPr>
            <p:spPr>
              <a:xfrm>
                <a:off x="9197561" y="5841974"/>
                <a:ext cx="7396" cy="10929"/>
              </a:xfrm>
              <a:custGeom>
                <a:avLst/>
                <a:gdLst>
                  <a:gd name="connsiteX0" fmla="*/ 405 w 7396"/>
                  <a:gd name="connsiteY0" fmla="*/ 10930 h 10929"/>
                  <a:gd name="connsiteX1" fmla="*/ 405 w 7396"/>
                  <a:gd name="connsiteY1" fmla="*/ 10120 h 10929"/>
                  <a:gd name="connsiteX2" fmla="*/ 3238 w 7396"/>
                  <a:gd name="connsiteY2" fmla="*/ 5263 h 10929"/>
                  <a:gd name="connsiteX3" fmla="*/ 6477 w 7396"/>
                  <a:gd name="connsiteY3" fmla="*/ 0 h 10929"/>
                  <a:gd name="connsiteX4" fmla="*/ 7287 w 7396"/>
                  <a:gd name="connsiteY4" fmla="*/ 2834 h 10929"/>
                  <a:gd name="connsiteX5" fmla="*/ 2834 w 7396"/>
                  <a:gd name="connsiteY5" fmla="*/ 10120 h 10929"/>
                  <a:gd name="connsiteX6" fmla="*/ 0 w 7396"/>
                  <a:gd name="connsiteY6" fmla="*/ 10930 h 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396" h="10929">
                    <a:moveTo>
                      <a:pt x="405" y="10930"/>
                    </a:moveTo>
                    <a:cubicBezTo>
                      <a:pt x="405" y="10525"/>
                      <a:pt x="405" y="10120"/>
                      <a:pt x="405" y="10120"/>
                    </a:cubicBezTo>
                    <a:cubicBezTo>
                      <a:pt x="1214" y="8501"/>
                      <a:pt x="2429" y="6882"/>
                      <a:pt x="3238" y="5263"/>
                    </a:cubicBezTo>
                    <a:cubicBezTo>
                      <a:pt x="4048" y="3643"/>
                      <a:pt x="5263" y="1619"/>
                      <a:pt x="6477" y="0"/>
                    </a:cubicBezTo>
                    <a:cubicBezTo>
                      <a:pt x="6882" y="810"/>
                      <a:pt x="7692" y="2024"/>
                      <a:pt x="7287" y="2834"/>
                    </a:cubicBezTo>
                    <a:cubicBezTo>
                      <a:pt x="5667" y="5263"/>
                      <a:pt x="4453" y="7691"/>
                      <a:pt x="2834" y="10120"/>
                    </a:cubicBezTo>
                    <a:cubicBezTo>
                      <a:pt x="2834" y="10525"/>
                      <a:pt x="405" y="10930"/>
                      <a:pt x="0" y="1093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D9AA9996-3151-A31B-B30F-10FF3F8E2004}"/>
                  </a:ext>
                </a:extLst>
              </p:cNvPr>
              <p:cNvSpPr/>
              <p:nvPr/>
            </p:nvSpPr>
            <p:spPr>
              <a:xfrm>
                <a:off x="9229542" y="5745056"/>
                <a:ext cx="21455" cy="6239"/>
              </a:xfrm>
              <a:custGeom>
                <a:avLst/>
                <a:gdLst>
                  <a:gd name="connsiteX0" fmla="*/ 21455 w 21455"/>
                  <a:gd name="connsiteY0" fmla="*/ 168 h 6239"/>
                  <a:gd name="connsiteX1" fmla="*/ 21050 w 21455"/>
                  <a:gd name="connsiteY1" fmla="*/ 977 h 6239"/>
                  <a:gd name="connsiteX2" fmla="*/ 17812 w 21455"/>
                  <a:gd name="connsiteY2" fmla="*/ 2192 h 6239"/>
                  <a:gd name="connsiteX3" fmla="*/ 4453 w 21455"/>
                  <a:gd name="connsiteY3" fmla="*/ 4621 h 6239"/>
                  <a:gd name="connsiteX4" fmla="*/ 0 w 21455"/>
                  <a:gd name="connsiteY4" fmla="*/ 6240 h 6239"/>
                  <a:gd name="connsiteX5" fmla="*/ 405 w 21455"/>
                  <a:gd name="connsiteY5" fmla="*/ 5430 h 6239"/>
                  <a:gd name="connsiteX6" fmla="*/ 1619 w 21455"/>
                  <a:gd name="connsiteY6" fmla="*/ 4621 h 6239"/>
                  <a:gd name="connsiteX7" fmla="*/ 17812 w 21455"/>
                  <a:gd name="connsiteY7" fmla="*/ 977 h 6239"/>
                  <a:gd name="connsiteX8" fmla="*/ 20241 w 21455"/>
                  <a:gd name="connsiteY8" fmla="*/ 572 h 6239"/>
                  <a:gd name="connsiteX9" fmla="*/ 21455 w 21455"/>
                  <a:gd name="connsiteY9" fmla="*/ 168 h 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455" h="6239">
                    <a:moveTo>
                      <a:pt x="21455" y="168"/>
                    </a:moveTo>
                    <a:cubicBezTo>
                      <a:pt x="21455" y="572"/>
                      <a:pt x="21455" y="977"/>
                      <a:pt x="21050" y="977"/>
                    </a:cubicBezTo>
                    <a:cubicBezTo>
                      <a:pt x="20241" y="1382"/>
                      <a:pt x="18621" y="2192"/>
                      <a:pt x="17812" y="2192"/>
                    </a:cubicBezTo>
                    <a:cubicBezTo>
                      <a:pt x="13359" y="3406"/>
                      <a:pt x="8501" y="3406"/>
                      <a:pt x="4453" y="4621"/>
                    </a:cubicBezTo>
                    <a:cubicBezTo>
                      <a:pt x="405" y="5835"/>
                      <a:pt x="405" y="6240"/>
                      <a:pt x="0" y="6240"/>
                    </a:cubicBezTo>
                    <a:cubicBezTo>
                      <a:pt x="0" y="6240"/>
                      <a:pt x="0" y="5430"/>
                      <a:pt x="405" y="5430"/>
                    </a:cubicBezTo>
                    <a:cubicBezTo>
                      <a:pt x="809" y="5430"/>
                      <a:pt x="1214" y="5025"/>
                      <a:pt x="1619" y="4621"/>
                    </a:cubicBezTo>
                    <a:cubicBezTo>
                      <a:pt x="6477" y="2192"/>
                      <a:pt x="12549" y="1787"/>
                      <a:pt x="17812" y="977"/>
                    </a:cubicBezTo>
                    <a:cubicBezTo>
                      <a:pt x="23074" y="168"/>
                      <a:pt x="19431" y="977"/>
                      <a:pt x="20241" y="572"/>
                    </a:cubicBezTo>
                    <a:cubicBezTo>
                      <a:pt x="21050" y="168"/>
                      <a:pt x="20645" y="-237"/>
                      <a:pt x="21455" y="16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896FC201-59DC-CE17-1B87-BFDFF5C4F935}"/>
                  </a:ext>
                </a:extLst>
              </p:cNvPr>
              <p:cNvSpPr/>
              <p:nvPr/>
            </p:nvSpPr>
            <p:spPr>
              <a:xfrm>
                <a:off x="9208491" y="5808780"/>
                <a:ext cx="6072" cy="10992"/>
              </a:xfrm>
              <a:custGeom>
                <a:avLst/>
                <a:gdLst>
                  <a:gd name="connsiteX0" fmla="*/ 5667 w 6072"/>
                  <a:gd name="connsiteY0" fmla="*/ 405 h 10992"/>
                  <a:gd name="connsiteX1" fmla="*/ 5667 w 6072"/>
                  <a:gd name="connsiteY1" fmla="*/ 1619 h 10992"/>
                  <a:gd name="connsiteX2" fmla="*/ 2834 w 6072"/>
                  <a:gd name="connsiteY2" fmla="*/ 8096 h 10992"/>
                  <a:gd name="connsiteX3" fmla="*/ 1619 w 6072"/>
                  <a:gd name="connsiteY3" fmla="*/ 10525 h 10992"/>
                  <a:gd name="connsiteX4" fmla="*/ 1214 w 6072"/>
                  <a:gd name="connsiteY4" fmla="*/ 10525 h 10992"/>
                  <a:gd name="connsiteX5" fmla="*/ 0 w 6072"/>
                  <a:gd name="connsiteY5" fmla="*/ 7692 h 10992"/>
                  <a:gd name="connsiteX6" fmla="*/ 2024 w 6072"/>
                  <a:gd name="connsiteY6" fmla="*/ 3238 h 10992"/>
                  <a:gd name="connsiteX7" fmla="*/ 3238 w 6072"/>
                  <a:gd name="connsiteY7" fmla="*/ 810 h 10992"/>
                  <a:gd name="connsiteX8" fmla="*/ 6072 w 6072"/>
                  <a:gd name="connsiteY8" fmla="*/ 0 h 10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2" h="10992">
                    <a:moveTo>
                      <a:pt x="5667" y="405"/>
                    </a:moveTo>
                    <a:cubicBezTo>
                      <a:pt x="5667" y="405"/>
                      <a:pt x="5667" y="1214"/>
                      <a:pt x="5667" y="1619"/>
                    </a:cubicBezTo>
                    <a:cubicBezTo>
                      <a:pt x="4858" y="3643"/>
                      <a:pt x="3643" y="6072"/>
                      <a:pt x="2834" y="8096"/>
                    </a:cubicBezTo>
                    <a:cubicBezTo>
                      <a:pt x="2024" y="10120"/>
                      <a:pt x="2429" y="9716"/>
                      <a:pt x="1619" y="10525"/>
                    </a:cubicBezTo>
                    <a:cubicBezTo>
                      <a:pt x="810" y="11335"/>
                      <a:pt x="1619" y="10930"/>
                      <a:pt x="1214" y="10525"/>
                    </a:cubicBezTo>
                    <a:lnTo>
                      <a:pt x="0" y="7692"/>
                    </a:lnTo>
                    <a:cubicBezTo>
                      <a:pt x="810" y="6072"/>
                      <a:pt x="1619" y="4453"/>
                      <a:pt x="2024" y="3238"/>
                    </a:cubicBezTo>
                    <a:cubicBezTo>
                      <a:pt x="2429" y="2024"/>
                      <a:pt x="2429" y="1619"/>
                      <a:pt x="3238" y="810"/>
                    </a:cubicBezTo>
                    <a:cubicBezTo>
                      <a:pt x="4048" y="0"/>
                      <a:pt x="4858" y="0"/>
                      <a:pt x="6072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C3AD6C09-DEE8-F19A-075B-E496899E13F6}"/>
                  </a:ext>
                </a:extLst>
              </p:cNvPr>
              <p:cNvSpPr/>
              <p:nvPr/>
            </p:nvSpPr>
            <p:spPr>
              <a:xfrm>
                <a:off x="9191847" y="5855738"/>
                <a:ext cx="5309" cy="11739"/>
              </a:xfrm>
              <a:custGeom>
                <a:avLst/>
                <a:gdLst>
                  <a:gd name="connsiteX0" fmla="*/ 4095 w 5309"/>
                  <a:gd name="connsiteY0" fmla="*/ 0 h 11739"/>
                  <a:gd name="connsiteX1" fmla="*/ 5309 w 5309"/>
                  <a:gd name="connsiteY1" fmla="*/ 2024 h 11739"/>
                  <a:gd name="connsiteX2" fmla="*/ 4500 w 5309"/>
                  <a:gd name="connsiteY2" fmla="*/ 4858 h 11739"/>
                  <a:gd name="connsiteX3" fmla="*/ 2476 w 5309"/>
                  <a:gd name="connsiteY3" fmla="*/ 10930 h 11739"/>
                  <a:gd name="connsiteX4" fmla="*/ 452 w 5309"/>
                  <a:gd name="connsiteY4" fmla="*/ 11740 h 11739"/>
                  <a:gd name="connsiteX5" fmla="*/ 856 w 5309"/>
                  <a:gd name="connsiteY5" fmla="*/ 8501 h 11739"/>
                  <a:gd name="connsiteX6" fmla="*/ 2476 w 5309"/>
                  <a:gd name="connsiteY6" fmla="*/ 2024 h 11739"/>
                  <a:gd name="connsiteX7" fmla="*/ 3285 w 5309"/>
                  <a:gd name="connsiteY7" fmla="*/ 0 h 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09" h="11739">
                    <a:moveTo>
                      <a:pt x="4095" y="0"/>
                    </a:moveTo>
                    <a:cubicBezTo>
                      <a:pt x="4095" y="0"/>
                      <a:pt x="5309" y="1619"/>
                      <a:pt x="5309" y="2024"/>
                    </a:cubicBezTo>
                    <a:cubicBezTo>
                      <a:pt x="5309" y="2834"/>
                      <a:pt x="4904" y="4048"/>
                      <a:pt x="4500" y="4858"/>
                    </a:cubicBezTo>
                    <a:cubicBezTo>
                      <a:pt x="3690" y="6882"/>
                      <a:pt x="3285" y="8906"/>
                      <a:pt x="2476" y="10930"/>
                    </a:cubicBezTo>
                    <a:cubicBezTo>
                      <a:pt x="2476" y="11740"/>
                      <a:pt x="1261" y="11740"/>
                      <a:pt x="452" y="11740"/>
                    </a:cubicBezTo>
                    <a:cubicBezTo>
                      <a:pt x="-763" y="11740"/>
                      <a:pt x="856" y="8906"/>
                      <a:pt x="856" y="8501"/>
                    </a:cubicBezTo>
                    <a:cubicBezTo>
                      <a:pt x="1261" y="6477"/>
                      <a:pt x="2071" y="4048"/>
                      <a:pt x="2476" y="2024"/>
                    </a:cubicBezTo>
                    <a:cubicBezTo>
                      <a:pt x="2880" y="0"/>
                      <a:pt x="2880" y="0"/>
                      <a:pt x="3285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CA761108-8DFD-0A48-886A-EF5AEF6DA9CB}"/>
                  </a:ext>
                </a:extLst>
              </p:cNvPr>
              <p:cNvSpPr/>
              <p:nvPr/>
            </p:nvSpPr>
            <p:spPr>
              <a:xfrm>
                <a:off x="9147438" y="5770675"/>
                <a:ext cx="17949" cy="5956"/>
              </a:xfrm>
              <a:custGeom>
                <a:avLst/>
                <a:gdLst>
                  <a:gd name="connsiteX0" fmla="*/ 12475 w 17949"/>
                  <a:gd name="connsiteY0" fmla="*/ 1672 h 5956"/>
                  <a:gd name="connsiteX1" fmla="*/ 2355 w 17949"/>
                  <a:gd name="connsiteY1" fmla="*/ 5315 h 5956"/>
                  <a:gd name="connsiteX2" fmla="*/ 331 w 17949"/>
                  <a:gd name="connsiteY2" fmla="*/ 5315 h 5956"/>
                  <a:gd name="connsiteX3" fmla="*/ 2760 w 17949"/>
                  <a:gd name="connsiteY3" fmla="*/ 3291 h 5956"/>
                  <a:gd name="connsiteX4" fmla="*/ 15714 w 17949"/>
                  <a:gd name="connsiteY4" fmla="*/ 52 h 5956"/>
                  <a:gd name="connsiteX5" fmla="*/ 16928 w 17949"/>
                  <a:gd name="connsiteY5" fmla="*/ 52 h 5956"/>
                  <a:gd name="connsiteX6" fmla="*/ 16928 w 17949"/>
                  <a:gd name="connsiteY6" fmla="*/ 862 h 5956"/>
                  <a:gd name="connsiteX7" fmla="*/ 16928 w 17949"/>
                  <a:gd name="connsiteY7" fmla="*/ 862 h 5956"/>
                  <a:gd name="connsiteX8" fmla="*/ 12880 w 17949"/>
                  <a:gd name="connsiteY8" fmla="*/ 862 h 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49" h="5956">
                    <a:moveTo>
                      <a:pt x="12475" y="1672"/>
                    </a:moveTo>
                    <a:cubicBezTo>
                      <a:pt x="9642" y="2076"/>
                      <a:pt x="5189" y="4100"/>
                      <a:pt x="2355" y="5315"/>
                    </a:cubicBezTo>
                    <a:cubicBezTo>
                      <a:pt x="-479" y="6529"/>
                      <a:pt x="736" y="5720"/>
                      <a:pt x="331" y="5315"/>
                    </a:cubicBezTo>
                    <a:cubicBezTo>
                      <a:pt x="-883" y="3696"/>
                      <a:pt x="1545" y="3696"/>
                      <a:pt x="2760" y="3291"/>
                    </a:cubicBezTo>
                    <a:cubicBezTo>
                      <a:pt x="6808" y="1672"/>
                      <a:pt x="11261" y="-352"/>
                      <a:pt x="15714" y="52"/>
                    </a:cubicBezTo>
                    <a:cubicBezTo>
                      <a:pt x="20167" y="457"/>
                      <a:pt x="16523" y="52"/>
                      <a:pt x="16928" y="52"/>
                    </a:cubicBezTo>
                    <a:lnTo>
                      <a:pt x="16928" y="862"/>
                    </a:lnTo>
                    <a:cubicBezTo>
                      <a:pt x="16928" y="862"/>
                      <a:pt x="16928" y="862"/>
                      <a:pt x="16928" y="862"/>
                    </a:cubicBezTo>
                    <a:cubicBezTo>
                      <a:pt x="15714" y="862"/>
                      <a:pt x="14094" y="862"/>
                      <a:pt x="12880" y="86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1DB69333-64C3-7087-E0B7-14D70E3C89FF}"/>
                  </a:ext>
                </a:extLst>
              </p:cNvPr>
              <p:cNvSpPr/>
              <p:nvPr/>
            </p:nvSpPr>
            <p:spPr>
              <a:xfrm>
                <a:off x="9189915" y="5871526"/>
                <a:ext cx="3598" cy="11739"/>
              </a:xfrm>
              <a:custGeom>
                <a:avLst/>
                <a:gdLst>
                  <a:gd name="connsiteX0" fmla="*/ 1979 w 3598"/>
                  <a:gd name="connsiteY0" fmla="*/ 810 h 11739"/>
                  <a:gd name="connsiteX1" fmla="*/ 3598 w 3598"/>
                  <a:gd name="connsiteY1" fmla="*/ 2429 h 11739"/>
                  <a:gd name="connsiteX2" fmla="*/ 3598 w 3598"/>
                  <a:gd name="connsiteY2" fmla="*/ 3238 h 11739"/>
                  <a:gd name="connsiteX3" fmla="*/ 2789 w 3598"/>
                  <a:gd name="connsiteY3" fmla="*/ 8096 h 11739"/>
                  <a:gd name="connsiteX4" fmla="*/ 2384 w 3598"/>
                  <a:gd name="connsiteY4" fmla="*/ 10930 h 11739"/>
                  <a:gd name="connsiteX5" fmla="*/ 360 w 3598"/>
                  <a:gd name="connsiteY5" fmla="*/ 11740 h 11739"/>
                  <a:gd name="connsiteX6" fmla="*/ 360 w 3598"/>
                  <a:gd name="connsiteY6" fmla="*/ 10930 h 11739"/>
                  <a:gd name="connsiteX7" fmla="*/ 1170 w 3598"/>
                  <a:gd name="connsiteY7" fmla="*/ 6882 h 11739"/>
                  <a:gd name="connsiteX8" fmla="*/ 1170 w 3598"/>
                  <a:gd name="connsiteY8" fmla="*/ 4858 h 11739"/>
                  <a:gd name="connsiteX9" fmla="*/ 2384 w 3598"/>
                  <a:gd name="connsiteY9" fmla="*/ 0 h 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98" h="11739">
                    <a:moveTo>
                      <a:pt x="1979" y="810"/>
                    </a:moveTo>
                    <a:cubicBezTo>
                      <a:pt x="2789" y="810"/>
                      <a:pt x="3598" y="1619"/>
                      <a:pt x="3598" y="2429"/>
                    </a:cubicBezTo>
                    <a:cubicBezTo>
                      <a:pt x="3598" y="3238"/>
                      <a:pt x="3598" y="3238"/>
                      <a:pt x="3598" y="3238"/>
                    </a:cubicBezTo>
                    <a:cubicBezTo>
                      <a:pt x="3598" y="5667"/>
                      <a:pt x="2789" y="6477"/>
                      <a:pt x="2789" y="8096"/>
                    </a:cubicBezTo>
                    <a:cubicBezTo>
                      <a:pt x="2789" y="9716"/>
                      <a:pt x="2789" y="10120"/>
                      <a:pt x="2384" y="10930"/>
                    </a:cubicBezTo>
                    <a:cubicBezTo>
                      <a:pt x="1979" y="11740"/>
                      <a:pt x="1170" y="11740"/>
                      <a:pt x="360" y="11740"/>
                    </a:cubicBezTo>
                    <a:cubicBezTo>
                      <a:pt x="-450" y="11740"/>
                      <a:pt x="360" y="11335"/>
                      <a:pt x="360" y="10930"/>
                    </a:cubicBezTo>
                    <a:cubicBezTo>
                      <a:pt x="360" y="9716"/>
                      <a:pt x="1170" y="8501"/>
                      <a:pt x="1170" y="6882"/>
                    </a:cubicBezTo>
                    <a:cubicBezTo>
                      <a:pt x="1170" y="5263"/>
                      <a:pt x="1170" y="5667"/>
                      <a:pt x="1170" y="4858"/>
                    </a:cubicBezTo>
                    <a:cubicBezTo>
                      <a:pt x="1170" y="3238"/>
                      <a:pt x="1979" y="1619"/>
                      <a:pt x="238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D097FB8E-0D10-8856-15E8-80E0212FEA50}"/>
                  </a:ext>
                </a:extLst>
              </p:cNvPr>
              <p:cNvSpPr/>
              <p:nvPr/>
            </p:nvSpPr>
            <p:spPr>
              <a:xfrm>
                <a:off x="9173677" y="5682521"/>
                <a:ext cx="6934" cy="4696"/>
              </a:xfrm>
              <a:custGeom>
                <a:avLst/>
                <a:gdLst>
                  <a:gd name="connsiteX0" fmla="*/ 6882 w 6934"/>
                  <a:gd name="connsiteY0" fmla="*/ 4410 h 4696"/>
                  <a:gd name="connsiteX1" fmla="*/ 0 w 6934"/>
                  <a:gd name="connsiteY1" fmla="*/ 766 h 4696"/>
                  <a:gd name="connsiteX2" fmla="*/ 4453 w 6934"/>
                  <a:gd name="connsiteY2" fmla="*/ 766 h 4696"/>
                  <a:gd name="connsiteX3" fmla="*/ 6882 w 6934"/>
                  <a:gd name="connsiteY3" fmla="*/ 4410 h 4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34" h="4696">
                    <a:moveTo>
                      <a:pt x="6882" y="4410"/>
                    </a:moveTo>
                    <a:cubicBezTo>
                      <a:pt x="3643" y="5219"/>
                      <a:pt x="810" y="4410"/>
                      <a:pt x="0" y="766"/>
                    </a:cubicBezTo>
                    <a:cubicBezTo>
                      <a:pt x="0" y="-448"/>
                      <a:pt x="3643" y="-43"/>
                      <a:pt x="4453" y="766"/>
                    </a:cubicBezTo>
                    <a:cubicBezTo>
                      <a:pt x="5263" y="1576"/>
                      <a:pt x="7287" y="3195"/>
                      <a:pt x="6882" y="441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50DACBBB-AE5B-4C8B-760C-E90DC79747C4}"/>
                  </a:ext>
                </a:extLst>
              </p:cNvPr>
              <p:cNvSpPr/>
              <p:nvPr/>
            </p:nvSpPr>
            <p:spPr>
              <a:xfrm>
                <a:off x="9213754" y="5797040"/>
                <a:ext cx="2428" cy="10525"/>
              </a:xfrm>
              <a:custGeom>
                <a:avLst/>
                <a:gdLst>
                  <a:gd name="connsiteX0" fmla="*/ 1214 w 2428"/>
                  <a:gd name="connsiteY0" fmla="*/ 0 h 10525"/>
                  <a:gd name="connsiteX1" fmla="*/ 2429 w 2428"/>
                  <a:gd name="connsiteY1" fmla="*/ 2429 h 10525"/>
                  <a:gd name="connsiteX2" fmla="*/ 2024 w 2428"/>
                  <a:gd name="connsiteY2" fmla="*/ 8501 h 10525"/>
                  <a:gd name="connsiteX3" fmla="*/ 2024 w 2428"/>
                  <a:gd name="connsiteY3" fmla="*/ 10525 h 10525"/>
                  <a:gd name="connsiteX4" fmla="*/ 0 w 2428"/>
                  <a:gd name="connsiteY4" fmla="*/ 9716 h 10525"/>
                  <a:gd name="connsiteX5" fmla="*/ 0 w 2428"/>
                  <a:gd name="connsiteY5" fmla="*/ 7692 h 10525"/>
                  <a:gd name="connsiteX6" fmla="*/ 405 w 2428"/>
                  <a:gd name="connsiteY6" fmla="*/ 5263 h 10525"/>
                  <a:gd name="connsiteX7" fmla="*/ 405 w 2428"/>
                  <a:gd name="connsiteY7" fmla="*/ 1619 h 10525"/>
                  <a:gd name="connsiteX8" fmla="*/ 1214 w 2428"/>
                  <a:gd name="connsiteY8" fmla="*/ 0 h 1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28" h="10525">
                    <a:moveTo>
                      <a:pt x="1214" y="0"/>
                    </a:moveTo>
                    <a:cubicBezTo>
                      <a:pt x="1214" y="810"/>
                      <a:pt x="2024" y="1619"/>
                      <a:pt x="2429" y="2429"/>
                    </a:cubicBezTo>
                    <a:cubicBezTo>
                      <a:pt x="2429" y="4453"/>
                      <a:pt x="2429" y="6477"/>
                      <a:pt x="2024" y="8501"/>
                    </a:cubicBezTo>
                    <a:cubicBezTo>
                      <a:pt x="1619" y="10525"/>
                      <a:pt x="2024" y="9716"/>
                      <a:pt x="2024" y="10525"/>
                    </a:cubicBezTo>
                    <a:cubicBezTo>
                      <a:pt x="2024" y="10525"/>
                      <a:pt x="405" y="9716"/>
                      <a:pt x="0" y="9716"/>
                    </a:cubicBezTo>
                    <a:cubicBezTo>
                      <a:pt x="0" y="9716"/>
                      <a:pt x="0" y="8501"/>
                      <a:pt x="0" y="7692"/>
                    </a:cubicBezTo>
                    <a:cubicBezTo>
                      <a:pt x="0" y="6882"/>
                      <a:pt x="405" y="6072"/>
                      <a:pt x="405" y="5263"/>
                    </a:cubicBezTo>
                    <a:cubicBezTo>
                      <a:pt x="405" y="4048"/>
                      <a:pt x="405" y="2834"/>
                      <a:pt x="405" y="1619"/>
                    </a:cubicBezTo>
                    <a:cubicBezTo>
                      <a:pt x="405" y="405"/>
                      <a:pt x="405" y="0"/>
                      <a:pt x="121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9944813C-0B09-7E61-34F7-C860D98A94F6}"/>
                  </a:ext>
                </a:extLst>
              </p:cNvPr>
              <p:cNvSpPr/>
              <p:nvPr/>
            </p:nvSpPr>
            <p:spPr>
              <a:xfrm>
                <a:off x="9218308" y="5840760"/>
                <a:ext cx="6889" cy="10887"/>
              </a:xfrm>
              <a:custGeom>
                <a:avLst/>
                <a:gdLst>
                  <a:gd name="connsiteX0" fmla="*/ 708 w 6889"/>
                  <a:gd name="connsiteY0" fmla="*/ 405 h 10887"/>
                  <a:gd name="connsiteX1" fmla="*/ 1113 w 6889"/>
                  <a:gd name="connsiteY1" fmla="*/ 1619 h 10887"/>
                  <a:gd name="connsiteX2" fmla="*/ 2732 w 6889"/>
                  <a:gd name="connsiteY2" fmla="*/ 5667 h 10887"/>
                  <a:gd name="connsiteX3" fmla="*/ 6376 w 6889"/>
                  <a:gd name="connsiteY3" fmla="*/ 9715 h 10887"/>
                  <a:gd name="connsiteX4" fmla="*/ 5566 w 6889"/>
                  <a:gd name="connsiteY4" fmla="*/ 10525 h 10887"/>
                  <a:gd name="connsiteX5" fmla="*/ 1923 w 6889"/>
                  <a:gd name="connsiteY5" fmla="*/ 7287 h 10887"/>
                  <a:gd name="connsiteX6" fmla="*/ 304 w 6889"/>
                  <a:gd name="connsiteY6" fmla="*/ 1619 h 10887"/>
                  <a:gd name="connsiteX7" fmla="*/ 304 w 6889"/>
                  <a:gd name="connsiteY7" fmla="*/ 0 h 10887"/>
                  <a:gd name="connsiteX8" fmla="*/ 1113 w 6889"/>
                  <a:gd name="connsiteY8" fmla="*/ 0 h 1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9" h="10887">
                    <a:moveTo>
                      <a:pt x="708" y="405"/>
                    </a:moveTo>
                    <a:cubicBezTo>
                      <a:pt x="708" y="405"/>
                      <a:pt x="1113" y="1214"/>
                      <a:pt x="1113" y="1619"/>
                    </a:cubicBezTo>
                    <a:cubicBezTo>
                      <a:pt x="1518" y="2833"/>
                      <a:pt x="1923" y="4453"/>
                      <a:pt x="2732" y="5667"/>
                    </a:cubicBezTo>
                    <a:cubicBezTo>
                      <a:pt x="3542" y="6882"/>
                      <a:pt x="5162" y="8096"/>
                      <a:pt x="6376" y="9715"/>
                    </a:cubicBezTo>
                    <a:cubicBezTo>
                      <a:pt x="7590" y="11335"/>
                      <a:pt x="6376" y="10930"/>
                      <a:pt x="5566" y="10525"/>
                    </a:cubicBezTo>
                    <a:cubicBezTo>
                      <a:pt x="3947" y="10525"/>
                      <a:pt x="2732" y="8501"/>
                      <a:pt x="1923" y="7287"/>
                    </a:cubicBezTo>
                    <a:cubicBezTo>
                      <a:pt x="1113" y="6072"/>
                      <a:pt x="708" y="3238"/>
                      <a:pt x="304" y="1619"/>
                    </a:cubicBezTo>
                    <a:cubicBezTo>
                      <a:pt x="-101" y="0"/>
                      <a:pt x="-101" y="405"/>
                      <a:pt x="304" y="0"/>
                    </a:cubicBezTo>
                    <a:cubicBezTo>
                      <a:pt x="304" y="0"/>
                      <a:pt x="1113" y="0"/>
                      <a:pt x="1113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300CFD5D-459F-BF4D-9A07-322DFFAD9F89}"/>
                  </a:ext>
                </a:extLst>
              </p:cNvPr>
              <p:cNvSpPr/>
              <p:nvPr/>
            </p:nvSpPr>
            <p:spPr>
              <a:xfrm>
                <a:off x="9175297" y="5720126"/>
                <a:ext cx="11739" cy="3238"/>
              </a:xfrm>
              <a:custGeom>
                <a:avLst/>
                <a:gdLst>
                  <a:gd name="connsiteX0" fmla="*/ 11740 w 11739"/>
                  <a:gd name="connsiteY0" fmla="*/ 0 h 3238"/>
                  <a:gd name="connsiteX1" fmla="*/ 10120 w 11739"/>
                  <a:gd name="connsiteY1" fmla="*/ 1214 h 3238"/>
                  <a:gd name="connsiteX2" fmla="*/ 6072 w 11739"/>
                  <a:gd name="connsiteY2" fmla="*/ 3238 h 3238"/>
                  <a:gd name="connsiteX3" fmla="*/ 0 w 11739"/>
                  <a:gd name="connsiteY3" fmla="*/ 2429 h 3238"/>
                  <a:gd name="connsiteX4" fmla="*/ 4048 w 11739"/>
                  <a:gd name="connsiteY4" fmla="*/ 1214 h 3238"/>
                  <a:gd name="connsiteX5" fmla="*/ 6477 w 11739"/>
                  <a:gd name="connsiteY5" fmla="*/ 810 h 3238"/>
                  <a:gd name="connsiteX6" fmla="*/ 11335 w 11739"/>
                  <a:gd name="connsiteY6" fmla="*/ 810 h 3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39" h="3238">
                    <a:moveTo>
                      <a:pt x="11740" y="0"/>
                    </a:moveTo>
                    <a:lnTo>
                      <a:pt x="10120" y="1214"/>
                    </a:lnTo>
                    <a:cubicBezTo>
                      <a:pt x="8501" y="1214"/>
                      <a:pt x="7692" y="3238"/>
                      <a:pt x="6072" y="3238"/>
                    </a:cubicBezTo>
                    <a:lnTo>
                      <a:pt x="0" y="2429"/>
                    </a:lnTo>
                    <a:lnTo>
                      <a:pt x="4048" y="1214"/>
                    </a:lnTo>
                    <a:cubicBezTo>
                      <a:pt x="4453" y="1214"/>
                      <a:pt x="6072" y="810"/>
                      <a:pt x="6477" y="810"/>
                    </a:cubicBezTo>
                    <a:lnTo>
                      <a:pt x="11335" y="81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8A1468DE-8FD1-672D-DA50-3C5622E6A62F}"/>
                  </a:ext>
                </a:extLst>
              </p:cNvPr>
              <p:cNvSpPr/>
              <p:nvPr/>
            </p:nvSpPr>
            <p:spPr>
              <a:xfrm>
                <a:off x="9228732" y="5752511"/>
                <a:ext cx="18216" cy="2428"/>
              </a:xfrm>
              <a:custGeom>
                <a:avLst/>
                <a:gdLst>
                  <a:gd name="connsiteX0" fmla="*/ 17812 w 18216"/>
                  <a:gd name="connsiteY0" fmla="*/ 405 h 2428"/>
                  <a:gd name="connsiteX1" fmla="*/ 17812 w 18216"/>
                  <a:gd name="connsiteY1" fmla="*/ 1214 h 2428"/>
                  <a:gd name="connsiteX2" fmla="*/ 14168 w 18216"/>
                  <a:gd name="connsiteY2" fmla="*/ 1214 h 2428"/>
                  <a:gd name="connsiteX3" fmla="*/ 2429 w 18216"/>
                  <a:gd name="connsiteY3" fmla="*/ 2429 h 2428"/>
                  <a:gd name="connsiteX4" fmla="*/ 0 w 18216"/>
                  <a:gd name="connsiteY4" fmla="*/ 2429 h 2428"/>
                  <a:gd name="connsiteX5" fmla="*/ 810 w 18216"/>
                  <a:gd name="connsiteY5" fmla="*/ 2024 h 2428"/>
                  <a:gd name="connsiteX6" fmla="*/ 2834 w 18216"/>
                  <a:gd name="connsiteY6" fmla="*/ 1619 h 2428"/>
                  <a:gd name="connsiteX7" fmla="*/ 14168 w 18216"/>
                  <a:gd name="connsiteY7" fmla="*/ 405 h 2428"/>
                  <a:gd name="connsiteX8" fmla="*/ 16597 w 18216"/>
                  <a:gd name="connsiteY8" fmla="*/ 0 h 2428"/>
                  <a:gd name="connsiteX9" fmla="*/ 18217 w 18216"/>
                  <a:gd name="connsiteY9" fmla="*/ 0 h 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16" h="2428">
                    <a:moveTo>
                      <a:pt x="17812" y="405"/>
                    </a:moveTo>
                    <a:lnTo>
                      <a:pt x="17812" y="1214"/>
                    </a:lnTo>
                    <a:cubicBezTo>
                      <a:pt x="16597" y="1214"/>
                      <a:pt x="15383" y="1214"/>
                      <a:pt x="14168" y="1214"/>
                    </a:cubicBezTo>
                    <a:cubicBezTo>
                      <a:pt x="10120" y="1214"/>
                      <a:pt x="6072" y="2429"/>
                      <a:pt x="2429" y="2429"/>
                    </a:cubicBezTo>
                    <a:cubicBezTo>
                      <a:pt x="-1214" y="2429"/>
                      <a:pt x="810" y="2429"/>
                      <a:pt x="0" y="2429"/>
                    </a:cubicBezTo>
                    <a:cubicBezTo>
                      <a:pt x="0" y="2429"/>
                      <a:pt x="810" y="2024"/>
                      <a:pt x="810" y="2024"/>
                    </a:cubicBezTo>
                    <a:cubicBezTo>
                      <a:pt x="1619" y="2024"/>
                      <a:pt x="2024" y="2024"/>
                      <a:pt x="2834" y="1619"/>
                    </a:cubicBezTo>
                    <a:cubicBezTo>
                      <a:pt x="6477" y="810"/>
                      <a:pt x="10525" y="810"/>
                      <a:pt x="14168" y="405"/>
                    </a:cubicBezTo>
                    <a:cubicBezTo>
                      <a:pt x="17812" y="0"/>
                      <a:pt x="15788" y="0"/>
                      <a:pt x="16597" y="0"/>
                    </a:cubicBezTo>
                    <a:cubicBezTo>
                      <a:pt x="17407" y="0"/>
                      <a:pt x="17407" y="0"/>
                      <a:pt x="18217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70E36EBB-8A7B-168D-6567-E679D6E87898}"/>
                  </a:ext>
                </a:extLst>
              </p:cNvPr>
              <p:cNvSpPr/>
              <p:nvPr/>
            </p:nvSpPr>
            <p:spPr>
              <a:xfrm>
                <a:off x="9238043" y="5802708"/>
                <a:ext cx="12549" cy="2916"/>
              </a:xfrm>
              <a:custGeom>
                <a:avLst/>
                <a:gdLst>
                  <a:gd name="connsiteX0" fmla="*/ 12144 w 12549"/>
                  <a:gd name="connsiteY0" fmla="*/ 1214 h 2916"/>
                  <a:gd name="connsiteX1" fmla="*/ 12144 w 12549"/>
                  <a:gd name="connsiteY1" fmla="*/ 2024 h 2916"/>
                  <a:gd name="connsiteX2" fmla="*/ 10120 w 12549"/>
                  <a:gd name="connsiteY2" fmla="*/ 2024 h 2916"/>
                  <a:gd name="connsiteX3" fmla="*/ 8906 w 12549"/>
                  <a:gd name="connsiteY3" fmla="*/ 1619 h 2916"/>
                  <a:gd name="connsiteX4" fmla="*/ 4453 w 12549"/>
                  <a:gd name="connsiteY4" fmla="*/ 1619 h 2916"/>
                  <a:gd name="connsiteX5" fmla="*/ 2429 w 12549"/>
                  <a:gd name="connsiteY5" fmla="*/ 2024 h 2916"/>
                  <a:gd name="connsiteX6" fmla="*/ 0 w 12549"/>
                  <a:gd name="connsiteY6" fmla="*/ 2834 h 2916"/>
                  <a:gd name="connsiteX7" fmla="*/ 1619 w 12549"/>
                  <a:gd name="connsiteY7" fmla="*/ 1214 h 2916"/>
                  <a:gd name="connsiteX8" fmla="*/ 7692 w 12549"/>
                  <a:gd name="connsiteY8" fmla="*/ 0 h 2916"/>
                  <a:gd name="connsiteX9" fmla="*/ 9716 w 12549"/>
                  <a:gd name="connsiteY9" fmla="*/ 0 h 2916"/>
                  <a:gd name="connsiteX10" fmla="*/ 12549 w 12549"/>
                  <a:gd name="connsiteY10" fmla="*/ 1214 h 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49" h="2916">
                    <a:moveTo>
                      <a:pt x="12144" y="1214"/>
                    </a:moveTo>
                    <a:lnTo>
                      <a:pt x="12144" y="2024"/>
                    </a:lnTo>
                    <a:cubicBezTo>
                      <a:pt x="11335" y="1619"/>
                      <a:pt x="10525" y="2024"/>
                      <a:pt x="10120" y="2024"/>
                    </a:cubicBezTo>
                    <a:cubicBezTo>
                      <a:pt x="9716" y="2024"/>
                      <a:pt x="9311" y="1619"/>
                      <a:pt x="8906" y="1619"/>
                    </a:cubicBezTo>
                    <a:cubicBezTo>
                      <a:pt x="8096" y="1619"/>
                      <a:pt x="5263" y="1619"/>
                      <a:pt x="4453" y="1619"/>
                    </a:cubicBezTo>
                    <a:cubicBezTo>
                      <a:pt x="3643" y="1619"/>
                      <a:pt x="2834" y="2024"/>
                      <a:pt x="2429" y="2024"/>
                    </a:cubicBezTo>
                    <a:cubicBezTo>
                      <a:pt x="1619" y="2024"/>
                      <a:pt x="1214" y="3238"/>
                      <a:pt x="0" y="2834"/>
                    </a:cubicBezTo>
                    <a:cubicBezTo>
                      <a:pt x="0" y="2834"/>
                      <a:pt x="1214" y="1214"/>
                      <a:pt x="1619" y="1214"/>
                    </a:cubicBezTo>
                    <a:cubicBezTo>
                      <a:pt x="3238" y="405"/>
                      <a:pt x="6072" y="0"/>
                      <a:pt x="7692" y="0"/>
                    </a:cubicBezTo>
                    <a:cubicBezTo>
                      <a:pt x="9311" y="0"/>
                      <a:pt x="9311" y="0"/>
                      <a:pt x="9716" y="0"/>
                    </a:cubicBezTo>
                    <a:cubicBezTo>
                      <a:pt x="10525" y="0"/>
                      <a:pt x="11335" y="810"/>
                      <a:pt x="12549" y="12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E85582E1-7026-2EF3-4663-F8B05DC28A6B}"/>
                  </a:ext>
                </a:extLst>
              </p:cNvPr>
              <p:cNvSpPr/>
              <p:nvPr/>
            </p:nvSpPr>
            <p:spPr>
              <a:xfrm>
                <a:off x="9170844" y="5678531"/>
                <a:ext cx="5262" cy="3542"/>
              </a:xfrm>
              <a:custGeom>
                <a:avLst/>
                <a:gdLst>
                  <a:gd name="connsiteX0" fmla="*/ 5263 w 5262"/>
                  <a:gd name="connsiteY0" fmla="*/ 3137 h 3542"/>
                  <a:gd name="connsiteX1" fmla="*/ 2024 w 5262"/>
                  <a:gd name="connsiteY1" fmla="*/ 3137 h 3542"/>
                  <a:gd name="connsiteX2" fmla="*/ 0 w 5262"/>
                  <a:gd name="connsiteY2" fmla="*/ 304 h 3542"/>
                  <a:gd name="connsiteX3" fmla="*/ 3238 w 5262"/>
                  <a:gd name="connsiteY3" fmla="*/ 304 h 3542"/>
                  <a:gd name="connsiteX4" fmla="*/ 5263 w 5262"/>
                  <a:gd name="connsiteY4" fmla="*/ 3542 h 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2" h="3542">
                    <a:moveTo>
                      <a:pt x="5263" y="3137"/>
                    </a:moveTo>
                    <a:cubicBezTo>
                      <a:pt x="4453" y="3137"/>
                      <a:pt x="2833" y="3137"/>
                      <a:pt x="2024" y="3137"/>
                    </a:cubicBezTo>
                    <a:cubicBezTo>
                      <a:pt x="809" y="2328"/>
                      <a:pt x="405" y="1518"/>
                      <a:pt x="0" y="304"/>
                    </a:cubicBezTo>
                    <a:cubicBezTo>
                      <a:pt x="1214" y="-101"/>
                      <a:pt x="2024" y="-101"/>
                      <a:pt x="3238" y="304"/>
                    </a:cubicBezTo>
                    <a:cubicBezTo>
                      <a:pt x="4453" y="708"/>
                      <a:pt x="5263" y="1923"/>
                      <a:pt x="5263" y="354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5FB9C2B4-1EA1-4B33-C6C5-EBB0381378B2}"/>
                  </a:ext>
                </a:extLst>
              </p:cNvPr>
              <p:cNvSpPr/>
              <p:nvPr/>
            </p:nvSpPr>
            <p:spPr>
              <a:xfrm>
                <a:off x="9080029" y="5911091"/>
                <a:ext cx="4126" cy="4338"/>
              </a:xfrm>
              <a:custGeom>
                <a:avLst/>
                <a:gdLst>
                  <a:gd name="connsiteX0" fmla="*/ 1351 w 4126"/>
                  <a:gd name="connsiteY0" fmla="*/ 106 h 4338"/>
                  <a:gd name="connsiteX1" fmla="*/ 2565 w 4126"/>
                  <a:gd name="connsiteY1" fmla="*/ 4155 h 4338"/>
                  <a:gd name="connsiteX2" fmla="*/ 137 w 4126"/>
                  <a:gd name="connsiteY2" fmla="*/ 1321 h 4338"/>
                  <a:gd name="connsiteX3" fmla="*/ 1351 w 4126"/>
                  <a:gd name="connsiteY3" fmla="*/ 106 h 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26" h="4338">
                    <a:moveTo>
                      <a:pt x="1351" y="106"/>
                    </a:moveTo>
                    <a:cubicBezTo>
                      <a:pt x="4590" y="-703"/>
                      <a:pt x="4995" y="3345"/>
                      <a:pt x="2565" y="4155"/>
                    </a:cubicBezTo>
                    <a:cubicBezTo>
                      <a:pt x="137" y="4964"/>
                      <a:pt x="-268" y="2940"/>
                      <a:pt x="137" y="1321"/>
                    </a:cubicBezTo>
                    <a:cubicBezTo>
                      <a:pt x="541" y="-298"/>
                      <a:pt x="946" y="106"/>
                      <a:pt x="1351" y="10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567146AF-3D4F-80B9-AEFE-3E5D8DAB81ED}"/>
                  </a:ext>
                </a:extLst>
              </p:cNvPr>
              <p:cNvSpPr/>
              <p:nvPr/>
            </p:nvSpPr>
            <p:spPr>
              <a:xfrm>
                <a:off x="9232375" y="5797850"/>
                <a:ext cx="10525" cy="1382"/>
              </a:xfrm>
              <a:custGeom>
                <a:avLst/>
                <a:gdLst>
                  <a:gd name="connsiteX0" fmla="*/ 10525 w 10525"/>
                  <a:gd name="connsiteY0" fmla="*/ 0 h 1382"/>
                  <a:gd name="connsiteX1" fmla="*/ 9311 w 10525"/>
                  <a:gd name="connsiteY1" fmla="*/ 810 h 1382"/>
                  <a:gd name="connsiteX2" fmla="*/ 2834 w 10525"/>
                  <a:gd name="connsiteY2" fmla="*/ 1214 h 1382"/>
                  <a:gd name="connsiteX3" fmla="*/ 2024 w 10525"/>
                  <a:gd name="connsiteY3" fmla="*/ 810 h 1382"/>
                  <a:gd name="connsiteX4" fmla="*/ 0 w 10525"/>
                  <a:gd name="connsiteY4" fmla="*/ 0 h 1382"/>
                  <a:gd name="connsiteX5" fmla="*/ 2834 w 10525"/>
                  <a:gd name="connsiteY5" fmla="*/ 0 h 1382"/>
                  <a:gd name="connsiteX6" fmla="*/ 6477 w 10525"/>
                  <a:gd name="connsiteY6" fmla="*/ 0 h 1382"/>
                  <a:gd name="connsiteX7" fmla="*/ 10120 w 10525"/>
                  <a:gd name="connsiteY7" fmla="*/ 0 h 1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25" h="1382">
                    <a:moveTo>
                      <a:pt x="10525" y="0"/>
                    </a:moveTo>
                    <a:cubicBezTo>
                      <a:pt x="10525" y="405"/>
                      <a:pt x="9716" y="810"/>
                      <a:pt x="9311" y="810"/>
                    </a:cubicBezTo>
                    <a:cubicBezTo>
                      <a:pt x="7692" y="1214"/>
                      <a:pt x="4453" y="1619"/>
                      <a:pt x="2834" y="1214"/>
                    </a:cubicBezTo>
                    <a:cubicBezTo>
                      <a:pt x="1215" y="810"/>
                      <a:pt x="2429" y="1214"/>
                      <a:pt x="2024" y="810"/>
                    </a:cubicBezTo>
                    <a:cubicBezTo>
                      <a:pt x="1215" y="810"/>
                      <a:pt x="405" y="810"/>
                      <a:pt x="0" y="0"/>
                    </a:cubicBezTo>
                    <a:lnTo>
                      <a:pt x="2834" y="0"/>
                    </a:lnTo>
                    <a:cubicBezTo>
                      <a:pt x="4048" y="405"/>
                      <a:pt x="5263" y="0"/>
                      <a:pt x="6477" y="0"/>
                    </a:cubicBezTo>
                    <a:cubicBezTo>
                      <a:pt x="7692" y="0"/>
                      <a:pt x="8906" y="0"/>
                      <a:pt x="10120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D238446B-5E4B-E2AB-216A-254BEE9E555B}"/>
                  </a:ext>
                </a:extLst>
              </p:cNvPr>
              <p:cNvSpPr/>
              <p:nvPr/>
            </p:nvSpPr>
            <p:spPr>
              <a:xfrm>
                <a:off x="9194323" y="5701324"/>
                <a:ext cx="2833" cy="7061"/>
              </a:xfrm>
              <a:custGeom>
                <a:avLst/>
                <a:gdLst>
                  <a:gd name="connsiteX0" fmla="*/ 810 w 2833"/>
                  <a:gd name="connsiteY0" fmla="*/ 180 h 7061"/>
                  <a:gd name="connsiteX1" fmla="*/ 1619 w 2833"/>
                  <a:gd name="connsiteY1" fmla="*/ 1394 h 7061"/>
                  <a:gd name="connsiteX2" fmla="*/ 2834 w 2833"/>
                  <a:gd name="connsiteY2" fmla="*/ 5038 h 7061"/>
                  <a:gd name="connsiteX3" fmla="*/ 2834 w 2833"/>
                  <a:gd name="connsiteY3" fmla="*/ 7062 h 7061"/>
                  <a:gd name="connsiteX4" fmla="*/ 1214 w 2833"/>
                  <a:gd name="connsiteY4" fmla="*/ 6252 h 7061"/>
                  <a:gd name="connsiteX5" fmla="*/ 0 w 2833"/>
                  <a:gd name="connsiteY5" fmla="*/ 1799 h 7061"/>
                  <a:gd name="connsiteX6" fmla="*/ 0 w 2833"/>
                  <a:gd name="connsiteY6" fmla="*/ 180 h 7061"/>
                  <a:gd name="connsiteX7" fmla="*/ 405 w 2833"/>
                  <a:gd name="connsiteY7" fmla="*/ 180 h 7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33" h="7061">
                    <a:moveTo>
                      <a:pt x="810" y="180"/>
                    </a:moveTo>
                    <a:cubicBezTo>
                      <a:pt x="810" y="990"/>
                      <a:pt x="1619" y="990"/>
                      <a:pt x="1619" y="1394"/>
                    </a:cubicBezTo>
                    <a:cubicBezTo>
                      <a:pt x="2429" y="2609"/>
                      <a:pt x="2429" y="4228"/>
                      <a:pt x="2834" y="5038"/>
                    </a:cubicBezTo>
                    <a:lnTo>
                      <a:pt x="2834" y="7062"/>
                    </a:lnTo>
                    <a:cubicBezTo>
                      <a:pt x="2024" y="7062"/>
                      <a:pt x="1619" y="6657"/>
                      <a:pt x="1214" y="6252"/>
                    </a:cubicBezTo>
                    <a:cubicBezTo>
                      <a:pt x="405" y="5442"/>
                      <a:pt x="0" y="3014"/>
                      <a:pt x="0" y="1799"/>
                    </a:cubicBezTo>
                    <a:cubicBezTo>
                      <a:pt x="0" y="585"/>
                      <a:pt x="0" y="585"/>
                      <a:pt x="0" y="180"/>
                    </a:cubicBezTo>
                    <a:cubicBezTo>
                      <a:pt x="0" y="-225"/>
                      <a:pt x="0" y="180"/>
                      <a:pt x="405" y="18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7D733D19-F510-2607-52C0-AF2ABF66A7E1}"/>
                  </a:ext>
                </a:extLst>
              </p:cNvPr>
              <p:cNvSpPr/>
              <p:nvPr/>
            </p:nvSpPr>
            <p:spPr>
              <a:xfrm>
                <a:off x="9160318" y="5718911"/>
                <a:ext cx="4127" cy="3759"/>
              </a:xfrm>
              <a:custGeom>
                <a:avLst/>
                <a:gdLst>
                  <a:gd name="connsiteX0" fmla="*/ 0 w 4127"/>
                  <a:gd name="connsiteY0" fmla="*/ 3239 h 3759"/>
                  <a:gd name="connsiteX1" fmla="*/ 0 w 4127"/>
                  <a:gd name="connsiteY1" fmla="*/ 2429 h 3759"/>
                  <a:gd name="connsiteX2" fmla="*/ 2429 w 4127"/>
                  <a:gd name="connsiteY2" fmla="*/ 1215 h 3759"/>
                  <a:gd name="connsiteX3" fmla="*/ 2429 w 4127"/>
                  <a:gd name="connsiteY3" fmla="*/ 0 h 3759"/>
                  <a:gd name="connsiteX4" fmla="*/ 3643 w 4127"/>
                  <a:gd name="connsiteY4" fmla="*/ 0 h 3759"/>
                  <a:gd name="connsiteX5" fmla="*/ 1619 w 4127"/>
                  <a:gd name="connsiteY5" fmla="*/ 3643 h 3759"/>
                  <a:gd name="connsiteX6" fmla="*/ 810 w 4127"/>
                  <a:gd name="connsiteY6" fmla="*/ 3239 h 3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7" h="3759">
                    <a:moveTo>
                      <a:pt x="0" y="3239"/>
                    </a:moveTo>
                    <a:cubicBezTo>
                      <a:pt x="0" y="3239"/>
                      <a:pt x="0" y="2429"/>
                      <a:pt x="0" y="2429"/>
                    </a:cubicBezTo>
                    <a:cubicBezTo>
                      <a:pt x="405" y="1215"/>
                      <a:pt x="1214" y="1215"/>
                      <a:pt x="2429" y="1215"/>
                    </a:cubicBezTo>
                    <a:cubicBezTo>
                      <a:pt x="2429" y="810"/>
                      <a:pt x="2429" y="405"/>
                      <a:pt x="2429" y="0"/>
                    </a:cubicBezTo>
                    <a:cubicBezTo>
                      <a:pt x="2429" y="0"/>
                      <a:pt x="3238" y="0"/>
                      <a:pt x="3643" y="0"/>
                    </a:cubicBezTo>
                    <a:cubicBezTo>
                      <a:pt x="4858" y="810"/>
                      <a:pt x="3643" y="4453"/>
                      <a:pt x="1619" y="3643"/>
                    </a:cubicBezTo>
                    <a:cubicBezTo>
                      <a:pt x="-405" y="2834"/>
                      <a:pt x="810" y="3239"/>
                      <a:pt x="810" y="323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ECD90B6D-917F-17E5-F374-432BA4DBBF21}"/>
                  </a:ext>
                </a:extLst>
              </p:cNvPr>
              <p:cNvSpPr/>
              <p:nvPr/>
            </p:nvSpPr>
            <p:spPr>
              <a:xfrm>
                <a:off x="9168781" y="5674164"/>
                <a:ext cx="4087" cy="2902"/>
              </a:xfrm>
              <a:custGeom>
                <a:avLst/>
                <a:gdLst>
                  <a:gd name="connsiteX0" fmla="*/ 39 w 4087"/>
                  <a:gd name="connsiteY0" fmla="*/ 218 h 2902"/>
                  <a:gd name="connsiteX1" fmla="*/ 4087 w 4087"/>
                  <a:gd name="connsiteY1" fmla="*/ 2242 h 2902"/>
                  <a:gd name="connsiteX2" fmla="*/ 39 w 4087"/>
                  <a:gd name="connsiteY2" fmla="*/ 218 h 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87" h="2902">
                    <a:moveTo>
                      <a:pt x="39" y="218"/>
                    </a:moveTo>
                    <a:cubicBezTo>
                      <a:pt x="1658" y="-592"/>
                      <a:pt x="3278" y="1028"/>
                      <a:pt x="4087" y="2242"/>
                    </a:cubicBezTo>
                    <a:cubicBezTo>
                      <a:pt x="2468" y="3861"/>
                      <a:pt x="-366" y="2242"/>
                      <a:pt x="39" y="21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75F52E5F-1E0C-3697-A8B3-6911E3039189}"/>
                  </a:ext>
                </a:extLst>
              </p:cNvPr>
              <p:cNvSpPr/>
              <p:nvPr/>
            </p:nvSpPr>
            <p:spPr>
              <a:xfrm>
                <a:off x="9010908" y="5854928"/>
                <a:ext cx="4083" cy="3238"/>
              </a:xfrm>
              <a:custGeom>
                <a:avLst/>
                <a:gdLst>
                  <a:gd name="connsiteX0" fmla="*/ 4083 w 4083"/>
                  <a:gd name="connsiteY0" fmla="*/ 405 h 3238"/>
                  <a:gd name="connsiteX1" fmla="*/ 4083 w 4083"/>
                  <a:gd name="connsiteY1" fmla="*/ 1619 h 3238"/>
                  <a:gd name="connsiteX2" fmla="*/ 4083 w 4083"/>
                  <a:gd name="connsiteY2" fmla="*/ 2429 h 3238"/>
                  <a:gd name="connsiteX3" fmla="*/ 1654 w 4083"/>
                  <a:gd name="connsiteY3" fmla="*/ 3238 h 3238"/>
                  <a:gd name="connsiteX4" fmla="*/ 35 w 4083"/>
                  <a:gd name="connsiteY4" fmla="*/ 2429 h 3238"/>
                  <a:gd name="connsiteX5" fmla="*/ 3273 w 4083"/>
                  <a:gd name="connsiteY5" fmla="*/ 0 h 3238"/>
                  <a:gd name="connsiteX6" fmla="*/ 4083 w 4083"/>
                  <a:gd name="connsiteY6" fmla="*/ 0 h 3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83" h="3238">
                    <a:moveTo>
                      <a:pt x="4083" y="405"/>
                    </a:moveTo>
                    <a:lnTo>
                      <a:pt x="4083" y="1619"/>
                    </a:lnTo>
                    <a:cubicBezTo>
                      <a:pt x="4083" y="1619"/>
                      <a:pt x="4083" y="2024"/>
                      <a:pt x="4083" y="2429"/>
                    </a:cubicBezTo>
                    <a:cubicBezTo>
                      <a:pt x="4083" y="2833"/>
                      <a:pt x="2059" y="3238"/>
                      <a:pt x="1654" y="3238"/>
                    </a:cubicBezTo>
                    <a:cubicBezTo>
                      <a:pt x="1249" y="3238"/>
                      <a:pt x="440" y="3238"/>
                      <a:pt x="35" y="2429"/>
                    </a:cubicBezTo>
                    <a:cubicBezTo>
                      <a:pt x="-370" y="1619"/>
                      <a:pt x="2868" y="405"/>
                      <a:pt x="3273" y="0"/>
                    </a:cubicBezTo>
                    <a:lnTo>
                      <a:pt x="4083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EB1204F9-3B5A-DF38-9B23-7412448A8E7A}"/>
                  </a:ext>
                </a:extLst>
              </p:cNvPr>
              <p:cNvSpPr/>
              <p:nvPr/>
            </p:nvSpPr>
            <p:spPr>
              <a:xfrm>
                <a:off x="9012967" y="5860056"/>
                <a:ext cx="4910" cy="2159"/>
              </a:xfrm>
              <a:custGeom>
                <a:avLst/>
                <a:gdLst>
                  <a:gd name="connsiteX0" fmla="*/ 0 w 4910"/>
                  <a:gd name="connsiteY0" fmla="*/ 1349 h 2159"/>
                  <a:gd name="connsiteX1" fmla="*/ 809 w 4910"/>
                  <a:gd name="connsiteY1" fmla="*/ 540 h 2159"/>
                  <a:gd name="connsiteX2" fmla="*/ 4858 w 4910"/>
                  <a:gd name="connsiteY2" fmla="*/ 540 h 2159"/>
                  <a:gd name="connsiteX3" fmla="*/ 2833 w 4910"/>
                  <a:gd name="connsiteY3" fmla="*/ 2159 h 2159"/>
                  <a:gd name="connsiteX4" fmla="*/ 0 w 4910"/>
                  <a:gd name="connsiteY4" fmla="*/ 1754 h 2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10" h="2159">
                    <a:moveTo>
                      <a:pt x="0" y="1349"/>
                    </a:moveTo>
                    <a:cubicBezTo>
                      <a:pt x="0" y="945"/>
                      <a:pt x="0" y="540"/>
                      <a:pt x="809" y="540"/>
                    </a:cubicBezTo>
                    <a:cubicBezTo>
                      <a:pt x="1619" y="540"/>
                      <a:pt x="4453" y="-675"/>
                      <a:pt x="4858" y="540"/>
                    </a:cubicBezTo>
                    <a:cubicBezTo>
                      <a:pt x="5263" y="1754"/>
                      <a:pt x="3238" y="1754"/>
                      <a:pt x="2833" y="2159"/>
                    </a:cubicBezTo>
                    <a:cubicBezTo>
                      <a:pt x="1619" y="2159"/>
                      <a:pt x="1214" y="2159"/>
                      <a:pt x="0" y="17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10CF800E-D441-31C4-C2C1-020775332AB9}"/>
                  </a:ext>
                </a:extLst>
              </p:cNvPr>
              <p:cNvSpPr/>
              <p:nvPr/>
            </p:nvSpPr>
            <p:spPr>
              <a:xfrm>
                <a:off x="9186182" y="5712434"/>
                <a:ext cx="4902" cy="2165"/>
              </a:xfrm>
              <a:custGeom>
                <a:avLst/>
                <a:gdLst>
                  <a:gd name="connsiteX0" fmla="*/ 4903 w 4902"/>
                  <a:gd name="connsiteY0" fmla="*/ 405 h 2165"/>
                  <a:gd name="connsiteX1" fmla="*/ 3688 w 4902"/>
                  <a:gd name="connsiteY1" fmla="*/ 2024 h 2165"/>
                  <a:gd name="connsiteX2" fmla="*/ 45 w 4902"/>
                  <a:gd name="connsiteY2" fmla="*/ 0 h 2165"/>
                  <a:gd name="connsiteX3" fmla="*/ 4903 w 4902"/>
                  <a:gd name="connsiteY3" fmla="*/ 405 h 2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02" h="2165">
                    <a:moveTo>
                      <a:pt x="4903" y="405"/>
                    </a:moveTo>
                    <a:cubicBezTo>
                      <a:pt x="4903" y="1214"/>
                      <a:pt x="4093" y="1619"/>
                      <a:pt x="3688" y="2024"/>
                    </a:cubicBezTo>
                    <a:cubicBezTo>
                      <a:pt x="2069" y="2429"/>
                      <a:pt x="-360" y="2024"/>
                      <a:pt x="45" y="0"/>
                    </a:cubicBezTo>
                    <a:cubicBezTo>
                      <a:pt x="1664" y="405"/>
                      <a:pt x="3283" y="405"/>
                      <a:pt x="4903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75F35A4F-3231-C18F-B166-FF42178A2E02}"/>
                  </a:ext>
                </a:extLst>
              </p:cNvPr>
              <p:cNvSpPr/>
              <p:nvPr/>
            </p:nvSpPr>
            <p:spPr>
              <a:xfrm>
                <a:off x="9148091" y="5761012"/>
                <a:ext cx="2511" cy="5327"/>
              </a:xfrm>
              <a:custGeom>
                <a:avLst/>
                <a:gdLst>
                  <a:gd name="connsiteX0" fmla="*/ 892 w 2511"/>
                  <a:gd name="connsiteY0" fmla="*/ 5263 h 5327"/>
                  <a:gd name="connsiteX1" fmla="*/ 83 w 2511"/>
                  <a:gd name="connsiteY1" fmla="*/ 2834 h 5327"/>
                  <a:gd name="connsiteX2" fmla="*/ 892 w 2511"/>
                  <a:gd name="connsiteY2" fmla="*/ 2024 h 5327"/>
                  <a:gd name="connsiteX3" fmla="*/ 2512 w 2511"/>
                  <a:gd name="connsiteY3" fmla="*/ 0 h 5327"/>
                  <a:gd name="connsiteX4" fmla="*/ 1297 w 2511"/>
                  <a:gd name="connsiteY4" fmla="*/ 4453 h 5327"/>
                  <a:gd name="connsiteX5" fmla="*/ 892 w 2511"/>
                  <a:gd name="connsiteY5" fmla="*/ 5263 h 5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1" h="5327">
                    <a:moveTo>
                      <a:pt x="892" y="5263"/>
                    </a:moveTo>
                    <a:cubicBezTo>
                      <a:pt x="892" y="4453"/>
                      <a:pt x="-322" y="3643"/>
                      <a:pt x="83" y="2834"/>
                    </a:cubicBezTo>
                    <a:cubicBezTo>
                      <a:pt x="488" y="2024"/>
                      <a:pt x="892" y="2024"/>
                      <a:pt x="892" y="2024"/>
                    </a:cubicBezTo>
                    <a:cubicBezTo>
                      <a:pt x="1297" y="1214"/>
                      <a:pt x="1297" y="405"/>
                      <a:pt x="2512" y="0"/>
                    </a:cubicBezTo>
                    <a:cubicBezTo>
                      <a:pt x="2512" y="1619"/>
                      <a:pt x="1702" y="3238"/>
                      <a:pt x="1297" y="4453"/>
                    </a:cubicBezTo>
                    <a:cubicBezTo>
                      <a:pt x="892" y="5667"/>
                      <a:pt x="1297" y="5263"/>
                      <a:pt x="892" y="526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311914C9-577E-7D5B-7536-B799CDEA659B}"/>
                  </a:ext>
                </a:extLst>
              </p:cNvPr>
              <p:cNvSpPr/>
              <p:nvPr/>
            </p:nvSpPr>
            <p:spPr>
              <a:xfrm>
                <a:off x="9168820" y="5722897"/>
                <a:ext cx="2833" cy="3300"/>
              </a:xfrm>
              <a:custGeom>
                <a:avLst/>
                <a:gdLst>
                  <a:gd name="connsiteX0" fmla="*/ 2833 w 2833"/>
                  <a:gd name="connsiteY0" fmla="*/ 2896 h 3300"/>
                  <a:gd name="connsiteX1" fmla="*/ 1619 w 2833"/>
                  <a:gd name="connsiteY1" fmla="*/ 2896 h 3300"/>
                  <a:gd name="connsiteX2" fmla="*/ 0 w 2833"/>
                  <a:gd name="connsiteY2" fmla="*/ 467 h 3300"/>
                  <a:gd name="connsiteX3" fmla="*/ 0 w 2833"/>
                  <a:gd name="connsiteY3" fmla="*/ 62 h 3300"/>
                  <a:gd name="connsiteX4" fmla="*/ 2429 w 2833"/>
                  <a:gd name="connsiteY4" fmla="*/ 3301 h 3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33" h="3300">
                    <a:moveTo>
                      <a:pt x="2833" y="2896"/>
                    </a:moveTo>
                    <a:cubicBezTo>
                      <a:pt x="2429" y="2896"/>
                      <a:pt x="2024" y="2896"/>
                      <a:pt x="1619" y="2896"/>
                    </a:cubicBezTo>
                    <a:cubicBezTo>
                      <a:pt x="1619" y="1682"/>
                      <a:pt x="809" y="872"/>
                      <a:pt x="0" y="467"/>
                    </a:cubicBezTo>
                    <a:cubicBezTo>
                      <a:pt x="0" y="467"/>
                      <a:pt x="0" y="62"/>
                      <a:pt x="0" y="62"/>
                    </a:cubicBezTo>
                    <a:cubicBezTo>
                      <a:pt x="2024" y="-342"/>
                      <a:pt x="3238" y="1277"/>
                      <a:pt x="2429" y="330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1CD851CB-179B-A8B1-7AA5-E544200A4871}"/>
                  </a:ext>
                </a:extLst>
              </p:cNvPr>
              <p:cNvSpPr/>
              <p:nvPr/>
            </p:nvSpPr>
            <p:spPr>
              <a:xfrm>
                <a:off x="9166132" y="5671143"/>
                <a:ext cx="2503" cy="1956"/>
              </a:xfrm>
              <a:custGeom>
                <a:avLst/>
                <a:gdLst>
                  <a:gd name="connsiteX0" fmla="*/ 663 w 2503"/>
                  <a:gd name="connsiteY0" fmla="*/ 0 h 1956"/>
                  <a:gd name="connsiteX1" fmla="*/ 1473 w 2503"/>
                  <a:gd name="connsiteY1" fmla="*/ 0 h 1956"/>
                  <a:gd name="connsiteX2" fmla="*/ 1068 w 2503"/>
                  <a:gd name="connsiteY2" fmla="*/ 1619 h 1956"/>
                  <a:gd name="connsiteX3" fmla="*/ 1068 w 2503"/>
                  <a:gd name="connsiteY3" fmla="*/ 0 h 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3" h="1956">
                    <a:moveTo>
                      <a:pt x="663" y="0"/>
                    </a:moveTo>
                    <a:cubicBezTo>
                      <a:pt x="663" y="0"/>
                      <a:pt x="1068" y="0"/>
                      <a:pt x="1473" y="0"/>
                    </a:cubicBezTo>
                    <a:cubicBezTo>
                      <a:pt x="3092" y="405"/>
                      <a:pt x="2687" y="2834"/>
                      <a:pt x="1068" y="1619"/>
                    </a:cubicBezTo>
                    <a:cubicBezTo>
                      <a:pt x="-551" y="405"/>
                      <a:pt x="-146" y="405"/>
                      <a:pt x="1068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81D6333D-6303-EBC3-B158-866FB7DEAF00}"/>
                  </a:ext>
                </a:extLst>
              </p:cNvPr>
              <p:cNvSpPr/>
              <p:nvPr/>
            </p:nvSpPr>
            <p:spPr>
              <a:xfrm>
                <a:off x="9204443" y="5802303"/>
                <a:ext cx="7286" cy="15382"/>
              </a:xfrm>
              <a:custGeom>
                <a:avLst/>
                <a:gdLst>
                  <a:gd name="connsiteX0" fmla="*/ 2429 w 7286"/>
                  <a:gd name="connsiteY0" fmla="*/ 1214 h 15382"/>
                  <a:gd name="connsiteX1" fmla="*/ 4453 w 7286"/>
                  <a:gd name="connsiteY1" fmla="*/ 0 h 15382"/>
                  <a:gd name="connsiteX2" fmla="*/ 7287 w 7286"/>
                  <a:gd name="connsiteY2" fmla="*/ 1619 h 15382"/>
                  <a:gd name="connsiteX3" fmla="*/ 5263 w 7286"/>
                  <a:gd name="connsiteY3" fmla="*/ 3643 h 15382"/>
                  <a:gd name="connsiteX4" fmla="*/ 3643 w 7286"/>
                  <a:gd name="connsiteY4" fmla="*/ 9715 h 15382"/>
                  <a:gd name="connsiteX5" fmla="*/ 2834 w 7286"/>
                  <a:gd name="connsiteY5" fmla="*/ 12549 h 15382"/>
                  <a:gd name="connsiteX6" fmla="*/ 0 w 7286"/>
                  <a:gd name="connsiteY6" fmla="*/ 15383 h 15382"/>
                  <a:gd name="connsiteX7" fmla="*/ 1619 w 7286"/>
                  <a:gd name="connsiteY7" fmla="*/ 10930 h 15382"/>
                  <a:gd name="connsiteX8" fmla="*/ 1619 w 7286"/>
                  <a:gd name="connsiteY8" fmla="*/ 8096 h 15382"/>
                  <a:gd name="connsiteX9" fmla="*/ 405 w 7286"/>
                  <a:gd name="connsiteY9" fmla="*/ 5263 h 15382"/>
                  <a:gd name="connsiteX10" fmla="*/ 405 w 7286"/>
                  <a:gd name="connsiteY10" fmla="*/ 3643 h 15382"/>
                  <a:gd name="connsiteX11" fmla="*/ 2024 w 7286"/>
                  <a:gd name="connsiteY11" fmla="*/ 1214 h 1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86" h="15382">
                    <a:moveTo>
                      <a:pt x="2429" y="1214"/>
                    </a:moveTo>
                    <a:cubicBezTo>
                      <a:pt x="2429" y="1214"/>
                      <a:pt x="4453" y="0"/>
                      <a:pt x="4453" y="0"/>
                    </a:cubicBezTo>
                    <a:cubicBezTo>
                      <a:pt x="5667" y="0"/>
                      <a:pt x="7287" y="0"/>
                      <a:pt x="7287" y="1619"/>
                    </a:cubicBezTo>
                    <a:cubicBezTo>
                      <a:pt x="7287" y="3238"/>
                      <a:pt x="6072" y="2833"/>
                      <a:pt x="5263" y="3643"/>
                    </a:cubicBezTo>
                    <a:cubicBezTo>
                      <a:pt x="3238" y="5263"/>
                      <a:pt x="4048" y="7691"/>
                      <a:pt x="3643" y="9715"/>
                    </a:cubicBezTo>
                    <a:cubicBezTo>
                      <a:pt x="3238" y="11739"/>
                      <a:pt x="3238" y="11739"/>
                      <a:pt x="2834" y="12549"/>
                    </a:cubicBezTo>
                    <a:cubicBezTo>
                      <a:pt x="2834" y="13763"/>
                      <a:pt x="1214" y="14978"/>
                      <a:pt x="0" y="15383"/>
                    </a:cubicBezTo>
                    <a:lnTo>
                      <a:pt x="1619" y="10930"/>
                    </a:lnTo>
                    <a:cubicBezTo>
                      <a:pt x="1619" y="10120"/>
                      <a:pt x="1619" y="8906"/>
                      <a:pt x="1619" y="8096"/>
                    </a:cubicBezTo>
                    <a:cubicBezTo>
                      <a:pt x="1619" y="7287"/>
                      <a:pt x="405" y="6072"/>
                      <a:pt x="405" y="5263"/>
                    </a:cubicBezTo>
                    <a:cubicBezTo>
                      <a:pt x="405" y="4858"/>
                      <a:pt x="405" y="4048"/>
                      <a:pt x="405" y="3643"/>
                    </a:cubicBezTo>
                    <a:cubicBezTo>
                      <a:pt x="405" y="3238"/>
                      <a:pt x="2024" y="1214"/>
                      <a:pt x="2024" y="12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8CABBCE7-D840-CC87-862D-A756432AB1FC}"/>
                  </a:ext>
                </a:extLst>
              </p:cNvPr>
              <p:cNvSpPr/>
              <p:nvPr/>
            </p:nvSpPr>
            <p:spPr>
              <a:xfrm>
                <a:off x="8997078" y="5785038"/>
                <a:ext cx="29640" cy="20097"/>
              </a:xfrm>
              <a:custGeom>
                <a:avLst/>
                <a:gdLst>
                  <a:gd name="connsiteX0" fmla="*/ 7388 w 29640"/>
                  <a:gd name="connsiteY0" fmla="*/ 6739 h 20097"/>
                  <a:gd name="connsiteX1" fmla="*/ 7388 w 29640"/>
                  <a:gd name="connsiteY1" fmla="*/ 7549 h 20097"/>
                  <a:gd name="connsiteX2" fmla="*/ 26009 w 29640"/>
                  <a:gd name="connsiteY2" fmla="*/ 18074 h 20097"/>
                  <a:gd name="connsiteX3" fmla="*/ 28033 w 29640"/>
                  <a:gd name="connsiteY3" fmla="*/ 18074 h 20097"/>
                  <a:gd name="connsiteX4" fmla="*/ 28033 w 29640"/>
                  <a:gd name="connsiteY4" fmla="*/ 19288 h 20097"/>
                  <a:gd name="connsiteX5" fmla="*/ 23580 w 29640"/>
                  <a:gd name="connsiteY5" fmla="*/ 20098 h 20097"/>
                  <a:gd name="connsiteX6" fmla="*/ 22366 w 29640"/>
                  <a:gd name="connsiteY6" fmla="*/ 19693 h 20097"/>
                  <a:gd name="connsiteX7" fmla="*/ 12246 w 29640"/>
                  <a:gd name="connsiteY7" fmla="*/ 14431 h 20097"/>
                  <a:gd name="connsiteX8" fmla="*/ 1721 w 29640"/>
                  <a:gd name="connsiteY8" fmla="*/ 4310 h 20097"/>
                  <a:gd name="connsiteX9" fmla="*/ 101 w 29640"/>
                  <a:gd name="connsiteY9" fmla="*/ 1881 h 20097"/>
                  <a:gd name="connsiteX10" fmla="*/ 1721 w 29640"/>
                  <a:gd name="connsiteY10" fmla="*/ 262 h 20097"/>
                  <a:gd name="connsiteX11" fmla="*/ 5364 w 29640"/>
                  <a:gd name="connsiteY11" fmla="*/ 5525 h 20097"/>
                  <a:gd name="connsiteX12" fmla="*/ 7388 w 29640"/>
                  <a:gd name="connsiteY12" fmla="*/ 7549 h 20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40" h="20097">
                    <a:moveTo>
                      <a:pt x="7388" y="6739"/>
                    </a:moveTo>
                    <a:cubicBezTo>
                      <a:pt x="7388" y="6739"/>
                      <a:pt x="7388" y="7144"/>
                      <a:pt x="7388" y="7549"/>
                    </a:cubicBezTo>
                    <a:cubicBezTo>
                      <a:pt x="12246" y="12811"/>
                      <a:pt x="18722" y="17264"/>
                      <a:pt x="26009" y="18074"/>
                    </a:cubicBezTo>
                    <a:cubicBezTo>
                      <a:pt x="33296" y="18883"/>
                      <a:pt x="27224" y="18074"/>
                      <a:pt x="28033" y="18074"/>
                    </a:cubicBezTo>
                    <a:cubicBezTo>
                      <a:pt x="28438" y="18074"/>
                      <a:pt x="28033" y="18883"/>
                      <a:pt x="28033" y="19288"/>
                    </a:cubicBezTo>
                    <a:cubicBezTo>
                      <a:pt x="26819" y="20098"/>
                      <a:pt x="24795" y="20098"/>
                      <a:pt x="23580" y="20098"/>
                    </a:cubicBezTo>
                    <a:cubicBezTo>
                      <a:pt x="22366" y="20098"/>
                      <a:pt x="22771" y="20098"/>
                      <a:pt x="22366" y="19693"/>
                    </a:cubicBezTo>
                    <a:cubicBezTo>
                      <a:pt x="18722" y="18479"/>
                      <a:pt x="15484" y="16455"/>
                      <a:pt x="12246" y="14431"/>
                    </a:cubicBezTo>
                    <a:cubicBezTo>
                      <a:pt x="9007" y="12407"/>
                      <a:pt x="4554" y="8358"/>
                      <a:pt x="1721" y="4310"/>
                    </a:cubicBezTo>
                    <a:cubicBezTo>
                      <a:pt x="-1113" y="262"/>
                      <a:pt x="506" y="2286"/>
                      <a:pt x="101" y="1881"/>
                    </a:cubicBezTo>
                    <a:cubicBezTo>
                      <a:pt x="101" y="667"/>
                      <a:pt x="911" y="-547"/>
                      <a:pt x="1721" y="262"/>
                    </a:cubicBezTo>
                    <a:cubicBezTo>
                      <a:pt x="2530" y="1072"/>
                      <a:pt x="4149" y="4310"/>
                      <a:pt x="5364" y="5525"/>
                    </a:cubicBezTo>
                    <a:cubicBezTo>
                      <a:pt x="6578" y="6739"/>
                      <a:pt x="6578" y="6739"/>
                      <a:pt x="7388" y="754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F91F7085-AB87-BE2A-D431-3D9FC73CC74B}"/>
                  </a:ext>
                </a:extLst>
              </p:cNvPr>
              <p:cNvSpPr/>
              <p:nvPr/>
            </p:nvSpPr>
            <p:spPr>
              <a:xfrm>
                <a:off x="8934300" y="5854119"/>
                <a:ext cx="9038" cy="29146"/>
              </a:xfrm>
              <a:custGeom>
                <a:avLst/>
                <a:gdLst>
                  <a:gd name="connsiteX0" fmla="*/ 2967 w 9038"/>
                  <a:gd name="connsiteY0" fmla="*/ 0 h 29146"/>
                  <a:gd name="connsiteX1" fmla="*/ 2967 w 9038"/>
                  <a:gd name="connsiteY1" fmla="*/ 1619 h 29146"/>
                  <a:gd name="connsiteX2" fmla="*/ 2562 w 9038"/>
                  <a:gd name="connsiteY2" fmla="*/ 2834 h 29146"/>
                  <a:gd name="connsiteX3" fmla="*/ 2562 w 9038"/>
                  <a:gd name="connsiteY3" fmla="*/ 16193 h 29146"/>
                  <a:gd name="connsiteX4" fmla="*/ 5395 w 9038"/>
                  <a:gd name="connsiteY4" fmla="*/ 25503 h 29146"/>
                  <a:gd name="connsiteX5" fmla="*/ 9039 w 9038"/>
                  <a:gd name="connsiteY5" fmla="*/ 28337 h 29146"/>
                  <a:gd name="connsiteX6" fmla="*/ 9039 w 9038"/>
                  <a:gd name="connsiteY6" fmla="*/ 29147 h 29146"/>
                  <a:gd name="connsiteX7" fmla="*/ 7015 w 9038"/>
                  <a:gd name="connsiteY7" fmla="*/ 29147 h 29146"/>
                  <a:gd name="connsiteX8" fmla="*/ 4991 w 9038"/>
                  <a:gd name="connsiteY8" fmla="*/ 27932 h 29146"/>
                  <a:gd name="connsiteX9" fmla="*/ 2967 w 9038"/>
                  <a:gd name="connsiteY9" fmla="*/ 24693 h 29146"/>
                  <a:gd name="connsiteX10" fmla="*/ 133 w 9038"/>
                  <a:gd name="connsiteY10" fmla="*/ 8096 h 29146"/>
                  <a:gd name="connsiteX11" fmla="*/ 943 w 9038"/>
                  <a:gd name="connsiteY11" fmla="*/ 2429 h 29146"/>
                  <a:gd name="connsiteX12" fmla="*/ 2967 w 9038"/>
                  <a:gd name="connsiteY12" fmla="*/ 405 h 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38" h="29146">
                    <a:moveTo>
                      <a:pt x="2967" y="0"/>
                    </a:moveTo>
                    <a:cubicBezTo>
                      <a:pt x="2967" y="405"/>
                      <a:pt x="2967" y="810"/>
                      <a:pt x="2967" y="1619"/>
                    </a:cubicBezTo>
                    <a:cubicBezTo>
                      <a:pt x="2967" y="2429"/>
                      <a:pt x="2562" y="2429"/>
                      <a:pt x="2562" y="2834"/>
                    </a:cubicBezTo>
                    <a:cubicBezTo>
                      <a:pt x="1752" y="6882"/>
                      <a:pt x="1752" y="12144"/>
                      <a:pt x="2562" y="16193"/>
                    </a:cubicBezTo>
                    <a:cubicBezTo>
                      <a:pt x="3371" y="20241"/>
                      <a:pt x="3776" y="23074"/>
                      <a:pt x="5395" y="25503"/>
                    </a:cubicBezTo>
                    <a:cubicBezTo>
                      <a:pt x="7015" y="27932"/>
                      <a:pt x="7419" y="28337"/>
                      <a:pt x="9039" y="28337"/>
                    </a:cubicBezTo>
                    <a:lnTo>
                      <a:pt x="9039" y="29147"/>
                    </a:lnTo>
                    <a:cubicBezTo>
                      <a:pt x="8634" y="29147"/>
                      <a:pt x="7419" y="29147"/>
                      <a:pt x="7015" y="29147"/>
                    </a:cubicBezTo>
                    <a:cubicBezTo>
                      <a:pt x="6610" y="29147"/>
                      <a:pt x="5395" y="27932"/>
                      <a:pt x="4991" y="27932"/>
                    </a:cubicBezTo>
                    <a:cubicBezTo>
                      <a:pt x="4181" y="27122"/>
                      <a:pt x="3776" y="25908"/>
                      <a:pt x="2967" y="24693"/>
                    </a:cubicBezTo>
                    <a:cubicBezTo>
                      <a:pt x="133" y="19431"/>
                      <a:pt x="-272" y="14168"/>
                      <a:pt x="133" y="8096"/>
                    </a:cubicBezTo>
                    <a:cubicBezTo>
                      <a:pt x="538" y="2024"/>
                      <a:pt x="133" y="4048"/>
                      <a:pt x="943" y="2429"/>
                    </a:cubicBezTo>
                    <a:cubicBezTo>
                      <a:pt x="1752" y="810"/>
                      <a:pt x="1752" y="405"/>
                      <a:pt x="2967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329A120C-AD84-9FD2-1E07-1306DD6B6882}"/>
                  </a:ext>
                </a:extLst>
              </p:cNvPr>
              <p:cNvSpPr/>
              <p:nvPr/>
            </p:nvSpPr>
            <p:spPr>
              <a:xfrm>
                <a:off x="8946578" y="5797670"/>
                <a:ext cx="14573" cy="15967"/>
              </a:xfrm>
              <a:custGeom>
                <a:avLst/>
                <a:gdLst>
                  <a:gd name="connsiteX0" fmla="*/ 2834 w 14573"/>
                  <a:gd name="connsiteY0" fmla="*/ 7466 h 15967"/>
                  <a:gd name="connsiteX1" fmla="*/ 2024 w 14573"/>
                  <a:gd name="connsiteY1" fmla="*/ 8276 h 15967"/>
                  <a:gd name="connsiteX2" fmla="*/ 1214 w 14573"/>
                  <a:gd name="connsiteY2" fmla="*/ 9086 h 15967"/>
                  <a:gd name="connsiteX3" fmla="*/ 0 w 14573"/>
                  <a:gd name="connsiteY3" fmla="*/ 9086 h 15967"/>
                  <a:gd name="connsiteX4" fmla="*/ 405 w 14573"/>
                  <a:gd name="connsiteY4" fmla="*/ 8276 h 15967"/>
                  <a:gd name="connsiteX5" fmla="*/ 5667 w 14573"/>
                  <a:gd name="connsiteY5" fmla="*/ 3418 h 15967"/>
                  <a:gd name="connsiteX6" fmla="*/ 11740 w 14573"/>
                  <a:gd name="connsiteY6" fmla="*/ 180 h 15967"/>
                  <a:gd name="connsiteX7" fmla="*/ 13359 w 14573"/>
                  <a:gd name="connsiteY7" fmla="*/ 180 h 15967"/>
                  <a:gd name="connsiteX8" fmla="*/ 14573 w 14573"/>
                  <a:gd name="connsiteY8" fmla="*/ 3014 h 15967"/>
                  <a:gd name="connsiteX9" fmla="*/ 12549 w 14573"/>
                  <a:gd name="connsiteY9" fmla="*/ 6252 h 15967"/>
                  <a:gd name="connsiteX10" fmla="*/ 10120 w 14573"/>
                  <a:gd name="connsiteY10" fmla="*/ 13134 h 15967"/>
                  <a:gd name="connsiteX11" fmla="*/ 10525 w 14573"/>
                  <a:gd name="connsiteY11" fmla="*/ 15968 h 15967"/>
                  <a:gd name="connsiteX12" fmla="*/ 10120 w 14573"/>
                  <a:gd name="connsiteY12" fmla="*/ 15968 h 15967"/>
                  <a:gd name="connsiteX13" fmla="*/ 8906 w 14573"/>
                  <a:gd name="connsiteY13" fmla="*/ 15158 h 15967"/>
                  <a:gd name="connsiteX14" fmla="*/ 8501 w 14573"/>
                  <a:gd name="connsiteY14" fmla="*/ 13539 h 15967"/>
                  <a:gd name="connsiteX15" fmla="*/ 8501 w 14573"/>
                  <a:gd name="connsiteY15" fmla="*/ 10300 h 15967"/>
                  <a:gd name="connsiteX16" fmla="*/ 11740 w 14573"/>
                  <a:gd name="connsiteY16" fmla="*/ 5038 h 15967"/>
                  <a:gd name="connsiteX17" fmla="*/ 8906 w 14573"/>
                  <a:gd name="connsiteY17" fmla="*/ 3418 h 15967"/>
                  <a:gd name="connsiteX18" fmla="*/ 3643 w 14573"/>
                  <a:gd name="connsiteY18" fmla="*/ 6657 h 15967"/>
                  <a:gd name="connsiteX19" fmla="*/ 2834 w 14573"/>
                  <a:gd name="connsiteY19" fmla="*/ 6657 h 15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573" h="15967">
                    <a:moveTo>
                      <a:pt x="2834" y="7466"/>
                    </a:moveTo>
                    <a:cubicBezTo>
                      <a:pt x="2834" y="7466"/>
                      <a:pt x="2834" y="7466"/>
                      <a:pt x="2024" y="8276"/>
                    </a:cubicBezTo>
                    <a:cubicBezTo>
                      <a:pt x="1214" y="9086"/>
                      <a:pt x="1619" y="9086"/>
                      <a:pt x="1214" y="9086"/>
                    </a:cubicBezTo>
                    <a:cubicBezTo>
                      <a:pt x="810" y="9086"/>
                      <a:pt x="405" y="9491"/>
                      <a:pt x="0" y="9086"/>
                    </a:cubicBezTo>
                    <a:cubicBezTo>
                      <a:pt x="0" y="9086"/>
                      <a:pt x="0" y="8681"/>
                      <a:pt x="405" y="8276"/>
                    </a:cubicBezTo>
                    <a:cubicBezTo>
                      <a:pt x="1619" y="7062"/>
                      <a:pt x="4048" y="4228"/>
                      <a:pt x="5667" y="3418"/>
                    </a:cubicBezTo>
                    <a:cubicBezTo>
                      <a:pt x="7287" y="2609"/>
                      <a:pt x="9716" y="585"/>
                      <a:pt x="11740" y="180"/>
                    </a:cubicBezTo>
                    <a:cubicBezTo>
                      <a:pt x="13764" y="-225"/>
                      <a:pt x="13359" y="180"/>
                      <a:pt x="13359" y="180"/>
                    </a:cubicBezTo>
                    <a:cubicBezTo>
                      <a:pt x="14573" y="180"/>
                      <a:pt x="14573" y="2204"/>
                      <a:pt x="14573" y="3014"/>
                    </a:cubicBezTo>
                    <a:cubicBezTo>
                      <a:pt x="14573" y="4633"/>
                      <a:pt x="13359" y="5038"/>
                      <a:pt x="12549" y="6252"/>
                    </a:cubicBezTo>
                    <a:cubicBezTo>
                      <a:pt x="10930" y="8276"/>
                      <a:pt x="8906" y="10705"/>
                      <a:pt x="10120" y="13134"/>
                    </a:cubicBezTo>
                    <a:cubicBezTo>
                      <a:pt x="11335" y="15563"/>
                      <a:pt x="12144" y="14753"/>
                      <a:pt x="10525" y="15968"/>
                    </a:cubicBezTo>
                    <a:lnTo>
                      <a:pt x="10120" y="15968"/>
                    </a:lnTo>
                    <a:cubicBezTo>
                      <a:pt x="10120" y="15968"/>
                      <a:pt x="8906" y="15563"/>
                      <a:pt x="8906" y="15158"/>
                    </a:cubicBezTo>
                    <a:cubicBezTo>
                      <a:pt x="8906" y="14753"/>
                      <a:pt x="8501" y="13944"/>
                      <a:pt x="8501" y="13539"/>
                    </a:cubicBezTo>
                    <a:cubicBezTo>
                      <a:pt x="8501" y="12324"/>
                      <a:pt x="8501" y="11515"/>
                      <a:pt x="8501" y="10300"/>
                    </a:cubicBezTo>
                    <a:cubicBezTo>
                      <a:pt x="8906" y="8681"/>
                      <a:pt x="11740" y="6252"/>
                      <a:pt x="11740" y="5038"/>
                    </a:cubicBezTo>
                    <a:cubicBezTo>
                      <a:pt x="11740" y="3823"/>
                      <a:pt x="9716" y="3014"/>
                      <a:pt x="8906" y="3418"/>
                    </a:cubicBezTo>
                    <a:cubicBezTo>
                      <a:pt x="6882" y="3418"/>
                      <a:pt x="5263" y="5442"/>
                      <a:pt x="3643" y="6657"/>
                    </a:cubicBezTo>
                    <a:cubicBezTo>
                      <a:pt x="2024" y="7871"/>
                      <a:pt x="3238" y="6657"/>
                      <a:pt x="2834" y="6657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1B74D6F0-4F78-E380-C5F3-B99BF632293F}"/>
                  </a:ext>
                </a:extLst>
              </p:cNvPr>
              <p:cNvSpPr/>
              <p:nvPr/>
            </p:nvSpPr>
            <p:spPr>
              <a:xfrm>
                <a:off x="8960341" y="5773929"/>
                <a:ext cx="20645" cy="21659"/>
              </a:xfrm>
              <a:custGeom>
                <a:avLst/>
                <a:gdLst>
                  <a:gd name="connsiteX0" fmla="*/ 9715 w 20645"/>
                  <a:gd name="connsiteY0" fmla="*/ 10562 h 21659"/>
                  <a:gd name="connsiteX1" fmla="*/ 2024 w 20645"/>
                  <a:gd name="connsiteY1" fmla="*/ 19063 h 21659"/>
                  <a:gd name="connsiteX2" fmla="*/ 809 w 20645"/>
                  <a:gd name="connsiteY2" fmla="*/ 21087 h 21659"/>
                  <a:gd name="connsiteX3" fmla="*/ 0 w 20645"/>
                  <a:gd name="connsiteY3" fmla="*/ 21492 h 21659"/>
                  <a:gd name="connsiteX4" fmla="*/ 809 w 20645"/>
                  <a:gd name="connsiteY4" fmla="*/ 19063 h 21659"/>
                  <a:gd name="connsiteX5" fmla="*/ 11335 w 20645"/>
                  <a:gd name="connsiteY5" fmla="*/ 6109 h 21659"/>
                  <a:gd name="connsiteX6" fmla="*/ 17812 w 20645"/>
                  <a:gd name="connsiteY6" fmla="*/ 846 h 21659"/>
                  <a:gd name="connsiteX7" fmla="*/ 20645 w 20645"/>
                  <a:gd name="connsiteY7" fmla="*/ 441 h 21659"/>
                  <a:gd name="connsiteX8" fmla="*/ 17002 w 20645"/>
                  <a:gd name="connsiteY8" fmla="*/ 4894 h 21659"/>
                  <a:gd name="connsiteX9" fmla="*/ 10525 w 20645"/>
                  <a:gd name="connsiteY9" fmla="*/ 10562 h 21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645" h="21659">
                    <a:moveTo>
                      <a:pt x="9715" y="10562"/>
                    </a:moveTo>
                    <a:cubicBezTo>
                      <a:pt x="7287" y="12990"/>
                      <a:pt x="4048" y="15824"/>
                      <a:pt x="2024" y="19063"/>
                    </a:cubicBezTo>
                    <a:cubicBezTo>
                      <a:pt x="0" y="22301"/>
                      <a:pt x="1214" y="20682"/>
                      <a:pt x="809" y="21087"/>
                    </a:cubicBezTo>
                    <a:cubicBezTo>
                      <a:pt x="405" y="21492"/>
                      <a:pt x="405" y="21896"/>
                      <a:pt x="0" y="21492"/>
                    </a:cubicBezTo>
                    <a:lnTo>
                      <a:pt x="809" y="19063"/>
                    </a:lnTo>
                    <a:cubicBezTo>
                      <a:pt x="3643" y="14205"/>
                      <a:pt x="7691" y="10157"/>
                      <a:pt x="11335" y="6109"/>
                    </a:cubicBezTo>
                    <a:cubicBezTo>
                      <a:pt x="14978" y="2061"/>
                      <a:pt x="15788" y="1656"/>
                      <a:pt x="17812" y="846"/>
                    </a:cubicBezTo>
                    <a:cubicBezTo>
                      <a:pt x="19836" y="37"/>
                      <a:pt x="20241" y="-368"/>
                      <a:pt x="20645" y="441"/>
                    </a:cubicBezTo>
                    <a:lnTo>
                      <a:pt x="17002" y="4894"/>
                    </a:lnTo>
                    <a:cubicBezTo>
                      <a:pt x="14978" y="6918"/>
                      <a:pt x="12549" y="8538"/>
                      <a:pt x="10525" y="1056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81E253CD-EC8C-C208-CA08-3F8348B52E19}"/>
                  </a:ext>
                </a:extLst>
              </p:cNvPr>
              <p:cNvSpPr/>
              <p:nvPr/>
            </p:nvSpPr>
            <p:spPr>
              <a:xfrm>
                <a:off x="8946982" y="5815914"/>
                <a:ext cx="9223" cy="18368"/>
              </a:xfrm>
              <a:custGeom>
                <a:avLst/>
                <a:gdLst>
                  <a:gd name="connsiteX0" fmla="*/ 2834 w 9223"/>
                  <a:gd name="connsiteY0" fmla="*/ 557 h 18368"/>
                  <a:gd name="connsiteX1" fmla="*/ 2024 w 9223"/>
                  <a:gd name="connsiteY1" fmla="*/ 3390 h 18368"/>
                  <a:gd name="connsiteX2" fmla="*/ 6882 w 9223"/>
                  <a:gd name="connsiteY2" fmla="*/ 16749 h 18368"/>
                  <a:gd name="connsiteX3" fmla="*/ 8501 w 9223"/>
                  <a:gd name="connsiteY3" fmla="*/ 18368 h 18368"/>
                  <a:gd name="connsiteX4" fmla="*/ 7287 w 9223"/>
                  <a:gd name="connsiteY4" fmla="*/ 18368 h 18368"/>
                  <a:gd name="connsiteX5" fmla="*/ 3643 w 9223"/>
                  <a:gd name="connsiteY5" fmla="*/ 16749 h 18368"/>
                  <a:gd name="connsiteX6" fmla="*/ 2429 w 9223"/>
                  <a:gd name="connsiteY6" fmla="*/ 15130 h 18368"/>
                  <a:gd name="connsiteX7" fmla="*/ 810 w 9223"/>
                  <a:gd name="connsiteY7" fmla="*/ 11486 h 18368"/>
                  <a:gd name="connsiteX8" fmla="*/ 0 w 9223"/>
                  <a:gd name="connsiteY8" fmla="*/ 7034 h 18368"/>
                  <a:gd name="connsiteX9" fmla="*/ 1619 w 9223"/>
                  <a:gd name="connsiteY9" fmla="*/ 1366 h 18368"/>
                  <a:gd name="connsiteX10" fmla="*/ 3239 w 9223"/>
                  <a:gd name="connsiteY10" fmla="*/ 152 h 18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23" h="18368">
                    <a:moveTo>
                      <a:pt x="2834" y="557"/>
                    </a:moveTo>
                    <a:cubicBezTo>
                      <a:pt x="2834" y="557"/>
                      <a:pt x="2024" y="2986"/>
                      <a:pt x="2024" y="3390"/>
                    </a:cubicBezTo>
                    <a:cubicBezTo>
                      <a:pt x="1215" y="8248"/>
                      <a:pt x="2834" y="13915"/>
                      <a:pt x="6882" y="16749"/>
                    </a:cubicBezTo>
                    <a:cubicBezTo>
                      <a:pt x="10930" y="19583"/>
                      <a:pt x="8501" y="17154"/>
                      <a:pt x="8501" y="18368"/>
                    </a:cubicBezTo>
                    <a:cubicBezTo>
                      <a:pt x="8501" y="18368"/>
                      <a:pt x="7692" y="18368"/>
                      <a:pt x="7287" y="18368"/>
                    </a:cubicBezTo>
                    <a:cubicBezTo>
                      <a:pt x="5667" y="18368"/>
                      <a:pt x="4858" y="17964"/>
                      <a:pt x="3643" y="16749"/>
                    </a:cubicBezTo>
                    <a:cubicBezTo>
                      <a:pt x="2429" y="15535"/>
                      <a:pt x="2429" y="15130"/>
                      <a:pt x="2429" y="15130"/>
                    </a:cubicBezTo>
                    <a:cubicBezTo>
                      <a:pt x="2429" y="15130"/>
                      <a:pt x="810" y="11891"/>
                      <a:pt x="810" y="11486"/>
                    </a:cubicBezTo>
                    <a:cubicBezTo>
                      <a:pt x="810" y="10272"/>
                      <a:pt x="0" y="8248"/>
                      <a:pt x="0" y="7034"/>
                    </a:cubicBezTo>
                    <a:cubicBezTo>
                      <a:pt x="0" y="5819"/>
                      <a:pt x="810" y="2581"/>
                      <a:pt x="1619" y="1366"/>
                    </a:cubicBezTo>
                    <a:cubicBezTo>
                      <a:pt x="2429" y="152"/>
                      <a:pt x="3239" y="-253"/>
                      <a:pt x="3239" y="15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7EDD0657-ADA9-CD21-5FAB-B7925D5E08EE}"/>
                  </a:ext>
                </a:extLst>
              </p:cNvPr>
              <p:cNvSpPr/>
              <p:nvPr/>
            </p:nvSpPr>
            <p:spPr>
              <a:xfrm>
                <a:off x="8936457" y="5844137"/>
                <a:ext cx="6881" cy="8036"/>
              </a:xfrm>
              <a:custGeom>
                <a:avLst/>
                <a:gdLst>
                  <a:gd name="connsiteX0" fmla="*/ 6477 w 6881"/>
                  <a:gd name="connsiteY0" fmla="*/ 266 h 8036"/>
                  <a:gd name="connsiteX1" fmla="*/ 5667 w 6881"/>
                  <a:gd name="connsiteY1" fmla="*/ 1885 h 8036"/>
                  <a:gd name="connsiteX2" fmla="*/ 2429 w 6881"/>
                  <a:gd name="connsiteY2" fmla="*/ 5933 h 8036"/>
                  <a:gd name="connsiteX3" fmla="*/ 810 w 6881"/>
                  <a:gd name="connsiteY3" fmla="*/ 7957 h 8036"/>
                  <a:gd name="connsiteX4" fmla="*/ 0 w 6881"/>
                  <a:gd name="connsiteY4" fmla="*/ 4314 h 8036"/>
                  <a:gd name="connsiteX5" fmla="*/ 3238 w 6881"/>
                  <a:gd name="connsiteY5" fmla="*/ 2695 h 8036"/>
                  <a:gd name="connsiteX6" fmla="*/ 5263 w 6881"/>
                  <a:gd name="connsiteY6" fmla="*/ 671 h 8036"/>
                  <a:gd name="connsiteX7" fmla="*/ 6882 w 6881"/>
                  <a:gd name="connsiteY7" fmla="*/ 266 h 8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81" h="8036">
                    <a:moveTo>
                      <a:pt x="6477" y="266"/>
                    </a:moveTo>
                    <a:cubicBezTo>
                      <a:pt x="6477" y="266"/>
                      <a:pt x="6072" y="1480"/>
                      <a:pt x="5667" y="1885"/>
                    </a:cubicBezTo>
                    <a:cubicBezTo>
                      <a:pt x="4858" y="3100"/>
                      <a:pt x="3238" y="4719"/>
                      <a:pt x="2429" y="5933"/>
                    </a:cubicBezTo>
                    <a:cubicBezTo>
                      <a:pt x="1619" y="7148"/>
                      <a:pt x="1619" y="8362"/>
                      <a:pt x="810" y="7957"/>
                    </a:cubicBezTo>
                    <a:cubicBezTo>
                      <a:pt x="0" y="7552"/>
                      <a:pt x="0" y="5528"/>
                      <a:pt x="0" y="4314"/>
                    </a:cubicBezTo>
                    <a:lnTo>
                      <a:pt x="3238" y="2695"/>
                    </a:lnTo>
                    <a:cubicBezTo>
                      <a:pt x="4048" y="2290"/>
                      <a:pt x="4453" y="1480"/>
                      <a:pt x="5263" y="671"/>
                    </a:cubicBezTo>
                    <a:cubicBezTo>
                      <a:pt x="6072" y="-139"/>
                      <a:pt x="6477" y="-139"/>
                      <a:pt x="6882" y="26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9659149D-092A-F690-2AAC-3664FF6A2DC5}"/>
                  </a:ext>
                </a:extLst>
              </p:cNvPr>
              <p:cNvSpPr/>
              <p:nvPr/>
            </p:nvSpPr>
            <p:spPr>
              <a:xfrm>
                <a:off x="8923141" y="5752511"/>
                <a:ext cx="16850" cy="4452"/>
              </a:xfrm>
              <a:custGeom>
                <a:avLst/>
                <a:gdLst>
                  <a:gd name="connsiteX0" fmla="*/ 16150 w 16850"/>
                  <a:gd name="connsiteY0" fmla="*/ 4048 h 4452"/>
                  <a:gd name="connsiteX1" fmla="*/ 12102 w 16850"/>
                  <a:gd name="connsiteY1" fmla="*/ 2834 h 4452"/>
                  <a:gd name="connsiteX2" fmla="*/ 6839 w 16850"/>
                  <a:gd name="connsiteY2" fmla="*/ 1619 h 4452"/>
                  <a:gd name="connsiteX3" fmla="*/ 1172 w 16850"/>
                  <a:gd name="connsiteY3" fmla="*/ 810 h 4452"/>
                  <a:gd name="connsiteX4" fmla="*/ 362 w 16850"/>
                  <a:gd name="connsiteY4" fmla="*/ 0 h 4452"/>
                  <a:gd name="connsiteX5" fmla="*/ 2386 w 16850"/>
                  <a:gd name="connsiteY5" fmla="*/ 0 h 4452"/>
                  <a:gd name="connsiteX6" fmla="*/ 15340 w 16850"/>
                  <a:gd name="connsiteY6" fmla="*/ 3238 h 4452"/>
                  <a:gd name="connsiteX7" fmla="*/ 16150 w 16850"/>
                  <a:gd name="connsiteY7" fmla="*/ 4453 h 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50" h="4452">
                    <a:moveTo>
                      <a:pt x="16150" y="4048"/>
                    </a:moveTo>
                    <a:cubicBezTo>
                      <a:pt x="14935" y="4048"/>
                      <a:pt x="13721" y="3238"/>
                      <a:pt x="12102" y="2834"/>
                    </a:cubicBezTo>
                    <a:cubicBezTo>
                      <a:pt x="10482" y="2429"/>
                      <a:pt x="8458" y="2024"/>
                      <a:pt x="6839" y="1619"/>
                    </a:cubicBezTo>
                    <a:cubicBezTo>
                      <a:pt x="5220" y="1214"/>
                      <a:pt x="2791" y="1619"/>
                      <a:pt x="1172" y="810"/>
                    </a:cubicBezTo>
                    <a:cubicBezTo>
                      <a:pt x="-448" y="0"/>
                      <a:pt x="-43" y="810"/>
                      <a:pt x="362" y="0"/>
                    </a:cubicBezTo>
                    <a:cubicBezTo>
                      <a:pt x="1172" y="0"/>
                      <a:pt x="1576" y="0"/>
                      <a:pt x="2386" y="0"/>
                    </a:cubicBezTo>
                    <a:cubicBezTo>
                      <a:pt x="6030" y="0"/>
                      <a:pt x="12506" y="1214"/>
                      <a:pt x="15340" y="3238"/>
                    </a:cubicBezTo>
                    <a:cubicBezTo>
                      <a:pt x="18174" y="5263"/>
                      <a:pt x="16150" y="4048"/>
                      <a:pt x="16150" y="445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84230EC4-9BE7-6CFE-3E27-E69C3448FD72}"/>
                  </a:ext>
                </a:extLst>
              </p:cNvPr>
              <p:cNvSpPr/>
              <p:nvPr/>
            </p:nvSpPr>
            <p:spPr>
              <a:xfrm>
                <a:off x="8920183" y="5745224"/>
                <a:ext cx="16273" cy="6072"/>
              </a:xfrm>
              <a:custGeom>
                <a:avLst/>
                <a:gdLst>
                  <a:gd name="connsiteX0" fmla="*/ 16274 w 16273"/>
                  <a:gd name="connsiteY0" fmla="*/ 6072 h 6072"/>
                  <a:gd name="connsiteX1" fmla="*/ 13845 w 16273"/>
                  <a:gd name="connsiteY1" fmla="*/ 5263 h 6072"/>
                  <a:gd name="connsiteX2" fmla="*/ 2915 w 16273"/>
                  <a:gd name="connsiteY2" fmla="*/ 2024 h 6072"/>
                  <a:gd name="connsiteX3" fmla="*/ 1296 w 16273"/>
                  <a:gd name="connsiteY3" fmla="*/ 1215 h 6072"/>
                  <a:gd name="connsiteX4" fmla="*/ 81 w 16273"/>
                  <a:gd name="connsiteY4" fmla="*/ 0 h 6072"/>
                  <a:gd name="connsiteX5" fmla="*/ 1296 w 16273"/>
                  <a:gd name="connsiteY5" fmla="*/ 405 h 6072"/>
                  <a:gd name="connsiteX6" fmla="*/ 8987 w 16273"/>
                  <a:gd name="connsiteY6" fmla="*/ 2429 h 6072"/>
                  <a:gd name="connsiteX7" fmla="*/ 14250 w 16273"/>
                  <a:gd name="connsiteY7" fmla="*/ 4453 h 6072"/>
                  <a:gd name="connsiteX8" fmla="*/ 16274 w 16273"/>
                  <a:gd name="connsiteY8" fmla="*/ 6072 h 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273" h="6072">
                    <a:moveTo>
                      <a:pt x="16274" y="6072"/>
                    </a:moveTo>
                    <a:cubicBezTo>
                      <a:pt x="16274" y="6072"/>
                      <a:pt x="14250" y="5263"/>
                      <a:pt x="13845" y="5263"/>
                    </a:cubicBezTo>
                    <a:cubicBezTo>
                      <a:pt x="10202" y="4048"/>
                      <a:pt x="6558" y="3643"/>
                      <a:pt x="2915" y="2024"/>
                    </a:cubicBezTo>
                    <a:cubicBezTo>
                      <a:pt x="-728" y="405"/>
                      <a:pt x="1701" y="1215"/>
                      <a:pt x="1296" y="1215"/>
                    </a:cubicBezTo>
                    <a:cubicBezTo>
                      <a:pt x="891" y="1215"/>
                      <a:pt x="-323" y="1215"/>
                      <a:pt x="81" y="0"/>
                    </a:cubicBezTo>
                    <a:cubicBezTo>
                      <a:pt x="81" y="0"/>
                      <a:pt x="891" y="0"/>
                      <a:pt x="1296" y="405"/>
                    </a:cubicBezTo>
                    <a:cubicBezTo>
                      <a:pt x="3725" y="1619"/>
                      <a:pt x="6154" y="2024"/>
                      <a:pt x="8987" y="2429"/>
                    </a:cubicBezTo>
                    <a:cubicBezTo>
                      <a:pt x="11821" y="2834"/>
                      <a:pt x="12631" y="3643"/>
                      <a:pt x="14250" y="4453"/>
                    </a:cubicBezTo>
                    <a:cubicBezTo>
                      <a:pt x="15869" y="5263"/>
                      <a:pt x="16274" y="4453"/>
                      <a:pt x="16274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D25418FF-1EFC-A947-0E3A-4CF4510FC78A}"/>
                  </a:ext>
                </a:extLst>
              </p:cNvPr>
              <p:cNvSpPr/>
              <p:nvPr/>
            </p:nvSpPr>
            <p:spPr>
              <a:xfrm>
                <a:off x="8926416" y="5788944"/>
                <a:ext cx="11660" cy="3137"/>
              </a:xfrm>
              <a:custGeom>
                <a:avLst/>
                <a:gdLst>
                  <a:gd name="connsiteX0" fmla="*/ 11661 w 11660"/>
                  <a:gd name="connsiteY0" fmla="*/ 0 h 3137"/>
                  <a:gd name="connsiteX1" fmla="*/ 11661 w 11660"/>
                  <a:gd name="connsiteY1" fmla="*/ 810 h 3137"/>
                  <a:gd name="connsiteX2" fmla="*/ 10041 w 11660"/>
                  <a:gd name="connsiteY2" fmla="*/ 1215 h 3137"/>
                  <a:gd name="connsiteX3" fmla="*/ 1540 w 11660"/>
                  <a:gd name="connsiteY3" fmla="*/ 2834 h 3137"/>
                  <a:gd name="connsiteX4" fmla="*/ 326 w 11660"/>
                  <a:gd name="connsiteY4" fmla="*/ 2834 h 3137"/>
                  <a:gd name="connsiteX5" fmla="*/ 1135 w 11660"/>
                  <a:gd name="connsiteY5" fmla="*/ 2024 h 3137"/>
                  <a:gd name="connsiteX6" fmla="*/ 6398 w 11660"/>
                  <a:gd name="connsiteY6" fmla="*/ 405 h 3137"/>
                  <a:gd name="connsiteX7" fmla="*/ 9232 w 11660"/>
                  <a:gd name="connsiteY7" fmla="*/ 405 h 3137"/>
                  <a:gd name="connsiteX8" fmla="*/ 11661 w 11660"/>
                  <a:gd name="connsiteY8" fmla="*/ 405 h 3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60" h="3137">
                    <a:moveTo>
                      <a:pt x="11661" y="0"/>
                    </a:moveTo>
                    <a:lnTo>
                      <a:pt x="11661" y="810"/>
                    </a:lnTo>
                    <a:cubicBezTo>
                      <a:pt x="10851" y="810"/>
                      <a:pt x="10446" y="810"/>
                      <a:pt x="10041" y="1215"/>
                    </a:cubicBezTo>
                    <a:cubicBezTo>
                      <a:pt x="7612" y="1619"/>
                      <a:pt x="4374" y="2429"/>
                      <a:pt x="1540" y="2834"/>
                    </a:cubicBezTo>
                    <a:cubicBezTo>
                      <a:pt x="-1293" y="3239"/>
                      <a:pt x="731" y="3239"/>
                      <a:pt x="326" y="2834"/>
                    </a:cubicBezTo>
                    <a:cubicBezTo>
                      <a:pt x="326" y="2834"/>
                      <a:pt x="731" y="2024"/>
                      <a:pt x="1135" y="2024"/>
                    </a:cubicBezTo>
                    <a:cubicBezTo>
                      <a:pt x="1945" y="1619"/>
                      <a:pt x="5183" y="405"/>
                      <a:pt x="6398" y="405"/>
                    </a:cubicBezTo>
                    <a:cubicBezTo>
                      <a:pt x="7612" y="405"/>
                      <a:pt x="8017" y="405"/>
                      <a:pt x="9232" y="405"/>
                    </a:cubicBezTo>
                    <a:cubicBezTo>
                      <a:pt x="10446" y="405"/>
                      <a:pt x="10851" y="0"/>
                      <a:pt x="11661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036A9B1F-011F-62BF-69E3-5E1961D18F1D}"/>
                  </a:ext>
                </a:extLst>
              </p:cNvPr>
              <p:cNvSpPr/>
              <p:nvPr/>
            </p:nvSpPr>
            <p:spPr>
              <a:xfrm>
                <a:off x="8922693" y="5795826"/>
                <a:ext cx="10525" cy="1214"/>
              </a:xfrm>
              <a:custGeom>
                <a:avLst/>
                <a:gdLst>
                  <a:gd name="connsiteX0" fmla="*/ 0 w 10525"/>
                  <a:gd name="connsiteY0" fmla="*/ 1214 h 1214"/>
                  <a:gd name="connsiteX1" fmla="*/ 0 w 10525"/>
                  <a:gd name="connsiteY1" fmla="*/ 1214 h 1214"/>
                  <a:gd name="connsiteX2" fmla="*/ 1619 w 10525"/>
                  <a:gd name="connsiteY2" fmla="*/ 0 h 1214"/>
                  <a:gd name="connsiteX3" fmla="*/ 8501 w 10525"/>
                  <a:gd name="connsiteY3" fmla="*/ 0 h 1214"/>
                  <a:gd name="connsiteX4" fmla="*/ 10525 w 10525"/>
                  <a:gd name="connsiteY4" fmla="*/ 405 h 1214"/>
                  <a:gd name="connsiteX5" fmla="*/ 9716 w 10525"/>
                  <a:gd name="connsiteY5" fmla="*/ 810 h 1214"/>
                  <a:gd name="connsiteX6" fmla="*/ 0 w 10525"/>
                  <a:gd name="connsiteY6" fmla="*/ 810 h 1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25" h="1214">
                    <a:moveTo>
                      <a:pt x="0" y="1214"/>
                    </a:moveTo>
                    <a:lnTo>
                      <a:pt x="0" y="1214"/>
                    </a:lnTo>
                    <a:cubicBezTo>
                      <a:pt x="405" y="810"/>
                      <a:pt x="1215" y="405"/>
                      <a:pt x="1619" y="0"/>
                    </a:cubicBezTo>
                    <a:cubicBezTo>
                      <a:pt x="3239" y="0"/>
                      <a:pt x="6882" y="0"/>
                      <a:pt x="8501" y="0"/>
                    </a:cubicBezTo>
                    <a:cubicBezTo>
                      <a:pt x="10120" y="0"/>
                      <a:pt x="10120" y="405"/>
                      <a:pt x="10525" y="405"/>
                    </a:cubicBezTo>
                    <a:cubicBezTo>
                      <a:pt x="10525" y="405"/>
                      <a:pt x="9716" y="810"/>
                      <a:pt x="9716" y="810"/>
                    </a:cubicBezTo>
                    <a:lnTo>
                      <a:pt x="0" y="81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8B71569D-FAAD-DF19-F730-65681BDDB81D}"/>
                  </a:ext>
                </a:extLst>
              </p:cNvPr>
              <p:cNvSpPr/>
              <p:nvPr/>
            </p:nvSpPr>
            <p:spPr>
              <a:xfrm>
                <a:off x="8916621" y="5801088"/>
                <a:ext cx="8501" cy="1619"/>
              </a:xfrm>
              <a:custGeom>
                <a:avLst/>
                <a:gdLst>
                  <a:gd name="connsiteX0" fmla="*/ 8501 w 8501"/>
                  <a:gd name="connsiteY0" fmla="*/ 810 h 1619"/>
                  <a:gd name="connsiteX1" fmla="*/ 8501 w 8501"/>
                  <a:gd name="connsiteY1" fmla="*/ 1619 h 1619"/>
                  <a:gd name="connsiteX2" fmla="*/ 6882 w 8501"/>
                  <a:gd name="connsiteY2" fmla="*/ 1619 h 1619"/>
                  <a:gd name="connsiteX3" fmla="*/ 4453 w 8501"/>
                  <a:gd name="connsiteY3" fmla="*/ 1215 h 1619"/>
                  <a:gd name="connsiteX4" fmla="*/ 0 w 8501"/>
                  <a:gd name="connsiteY4" fmla="*/ 1619 h 1619"/>
                  <a:gd name="connsiteX5" fmla="*/ 2429 w 8501"/>
                  <a:gd name="connsiteY5" fmla="*/ 0 h 1619"/>
                  <a:gd name="connsiteX6" fmla="*/ 8501 w 8501"/>
                  <a:gd name="connsiteY6" fmla="*/ 1215 h 1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01" h="1619">
                    <a:moveTo>
                      <a:pt x="8501" y="810"/>
                    </a:moveTo>
                    <a:lnTo>
                      <a:pt x="8501" y="1619"/>
                    </a:lnTo>
                    <a:cubicBezTo>
                      <a:pt x="8096" y="1619"/>
                      <a:pt x="7692" y="1619"/>
                      <a:pt x="6882" y="1619"/>
                    </a:cubicBezTo>
                    <a:cubicBezTo>
                      <a:pt x="6072" y="1619"/>
                      <a:pt x="5263" y="1215"/>
                      <a:pt x="4453" y="1215"/>
                    </a:cubicBezTo>
                    <a:cubicBezTo>
                      <a:pt x="2834" y="1215"/>
                      <a:pt x="1619" y="1619"/>
                      <a:pt x="0" y="1619"/>
                    </a:cubicBezTo>
                    <a:cubicBezTo>
                      <a:pt x="0" y="405"/>
                      <a:pt x="1619" y="0"/>
                      <a:pt x="2429" y="0"/>
                    </a:cubicBezTo>
                    <a:cubicBezTo>
                      <a:pt x="4453" y="0"/>
                      <a:pt x="6477" y="405"/>
                      <a:pt x="8501" y="121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43096FAB-6FE5-BB80-E2C1-3BDF9C3C10A3}"/>
                  </a:ext>
                </a:extLst>
              </p:cNvPr>
              <p:cNvSpPr/>
              <p:nvPr/>
            </p:nvSpPr>
            <p:spPr>
              <a:xfrm>
                <a:off x="9099552" y="5722555"/>
                <a:ext cx="13707" cy="10120"/>
              </a:xfrm>
              <a:custGeom>
                <a:avLst/>
                <a:gdLst>
                  <a:gd name="connsiteX0" fmla="*/ 3283 w 13707"/>
                  <a:gd name="connsiteY0" fmla="*/ 405 h 10120"/>
                  <a:gd name="connsiteX1" fmla="*/ 6927 w 13707"/>
                  <a:gd name="connsiteY1" fmla="*/ 405 h 10120"/>
                  <a:gd name="connsiteX2" fmla="*/ 11380 w 13707"/>
                  <a:gd name="connsiteY2" fmla="*/ 2429 h 10120"/>
                  <a:gd name="connsiteX3" fmla="*/ 13404 w 13707"/>
                  <a:gd name="connsiteY3" fmla="*/ 4453 h 10120"/>
                  <a:gd name="connsiteX4" fmla="*/ 13404 w 13707"/>
                  <a:gd name="connsiteY4" fmla="*/ 7691 h 10120"/>
                  <a:gd name="connsiteX5" fmla="*/ 12189 w 13707"/>
                  <a:gd name="connsiteY5" fmla="*/ 9311 h 10120"/>
                  <a:gd name="connsiteX6" fmla="*/ 10570 w 13707"/>
                  <a:gd name="connsiteY6" fmla="*/ 10120 h 10120"/>
                  <a:gd name="connsiteX7" fmla="*/ 8951 w 13707"/>
                  <a:gd name="connsiteY7" fmla="*/ 10120 h 10120"/>
                  <a:gd name="connsiteX8" fmla="*/ 1259 w 13707"/>
                  <a:gd name="connsiteY8" fmla="*/ 7691 h 10120"/>
                  <a:gd name="connsiteX9" fmla="*/ 45 w 13707"/>
                  <a:gd name="connsiteY9" fmla="*/ 5667 h 10120"/>
                  <a:gd name="connsiteX10" fmla="*/ 45 w 13707"/>
                  <a:gd name="connsiteY10" fmla="*/ 3643 h 10120"/>
                  <a:gd name="connsiteX11" fmla="*/ 1259 w 13707"/>
                  <a:gd name="connsiteY11" fmla="*/ 1619 h 10120"/>
                  <a:gd name="connsiteX12" fmla="*/ 3688 w 13707"/>
                  <a:gd name="connsiteY12" fmla="*/ 0 h 10120"/>
                  <a:gd name="connsiteX13" fmla="*/ 11380 w 13707"/>
                  <a:gd name="connsiteY13" fmla="*/ 5667 h 10120"/>
                  <a:gd name="connsiteX14" fmla="*/ 9761 w 13707"/>
                  <a:gd name="connsiteY14" fmla="*/ 3238 h 10120"/>
                  <a:gd name="connsiteX15" fmla="*/ 6927 w 13707"/>
                  <a:gd name="connsiteY15" fmla="*/ 2024 h 10120"/>
                  <a:gd name="connsiteX16" fmla="*/ 4093 w 13707"/>
                  <a:gd name="connsiteY16" fmla="*/ 2024 h 10120"/>
                  <a:gd name="connsiteX17" fmla="*/ 2069 w 13707"/>
                  <a:gd name="connsiteY17" fmla="*/ 3643 h 10120"/>
                  <a:gd name="connsiteX18" fmla="*/ 2069 w 13707"/>
                  <a:gd name="connsiteY18" fmla="*/ 5263 h 10120"/>
                  <a:gd name="connsiteX19" fmla="*/ 3283 w 13707"/>
                  <a:gd name="connsiteY19" fmla="*/ 4453 h 10120"/>
                  <a:gd name="connsiteX20" fmla="*/ 8546 w 13707"/>
                  <a:gd name="connsiteY20" fmla="*/ 5263 h 10120"/>
                  <a:gd name="connsiteX21" fmla="*/ 10570 w 13707"/>
                  <a:gd name="connsiteY21" fmla="*/ 6072 h 1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07" h="10120">
                    <a:moveTo>
                      <a:pt x="3283" y="405"/>
                    </a:moveTo>
                    <a:cubicBezTo>
                      <a:pt x="4093" y="405"/>
                      <a:pt x="6117" y="405"/>
                      <a:pt x="6927" y="405"/>
                    </a:cubicBezTo>
                    <a:cubicBezTo>
                      <a:pt x="7736" y="405"/>
                      <a:pt x="10570" y="1619"/>
                      <a:pt x="11380" y="2429"/>
                    </a:cubicBezTo>
                    <a:cubicBezTo>
                      <a:pt x="12189" y="3238"/>
                      <a:pt x="13404" y="4453"/>
                      <a:pt x="13404" y="4453"/>
                    </a:cubicBezTo>
                    <a:cubicBezTo>
                      <a:pt x="13809" y="5263"/>
                      <a:pt x="13809" y="6882"/>
                      <a:pt x="13404" y="7691"/>
                    </a:cubicBezTo>
                    <a:cubicBezTo>
                      <a:pt x="12999" y="8501"/>
                      <a:pt x="12189" y="9311"/>
                      <a:pt x="12189" y="9311"/>
                    </a:cubicBezTo>
                    <a:cubicBezTo>
                      <a:pt x="12189" y="9311"/>
                      <a:pt x="10570" y="10120"/>
                      <a:pt x="10570" y="10120"/>
                    </a:cubicBezTo>
                    <a:cubicBezTo>
                      <a:pt x="10570" y="10120"/>
                      <a:pt x="8951" y="10120"/>
                      <a:pt x="8951" y="10120"/>
                    </a:cubicBezTo>
                    <a:cubicBezTo>
                      <a:pt x="6927" y="10120"/>
                      <a:pt x="2879" y="9311"/>
                      <a:pt x="1259" y="7691"/>
                    </a:cubicBezTo>
                    <a:cubicBezTo>
                      <a:pt x="-360" y="6072"/>
                      <a:pt x="45" y="6072"/>
                      <a:pt x="45" y="5667"/>
                    </a:cubicBezTo>
                    <a:cubicBezTo>
                      <a:pt x="45" y="5263"/>
                      <a:pt x="45" y="4048"/>
                      <a:pt x="45" y="3643"/>
                    </a:cubicBezTo>
                    <a:cubicBezTo>
                      <a:pt x="45" y="3238"/>
                      <a:pt x="855" y="2024"/>
                      <a:pt x="1259" y="1619"/>
                    </a:cubicBezTo>
                    <a:cubicBezTo>
                      <a:pt x="1664" y="810"/>
                      <a:pt x="2879" y="405"/>
                      <a:pt x="3688" y="0"/>
                    </a:cubicBezTo>
                    <a:close/>
                    <a:moveTo>
                      <a:pt x="11380" y="5667"/>
                    </a:moveTo>
                    <a:cubicBezTo>
                      <a:pt x="11785" y="5263"/>
                      <a:pt x="10165" y="3643"/>
                      <a:pt x="9761" y="3238"/>
                    </a:cubicBezTo>
                    <a:cubicBezTo>
                      <a:pt x="9356" y="2834"/>
                      <a:pt x="7332" y="2024"/>
                      <a:pt x="6927" y="2024"/>
                    </a:cubicBezTo>
                    <a:cubicBezTo>
                      <a:pt x="6522" y="2024"/>
                      <a:pt x="4498" y="2024"/>
                      <a:pt x="4093" y="2024"/>
                    </a:cubicBezTo>
                    <a:cubicBezTo>
                      <a:pt x="3688" y="2024"/>
                      <a:pt x="2069" y="3238"/>
                      <a:pt x="2069" y="3643"/>
                    </a:cubicBezTo>
                    <a:cubicBezTo>
                      <a:pt x="2069" y="3643"/>
                      <a:pt x="2069" y="4858"/>
                      <a:pt x="2069" y="5263"/>
                    </a:cubicBezTo>
                    <a:cubicBezTo>
                      <a:pt x="2879" y="5263"/>
                      <a:pt x="2879" y="4858"/>
                      <a:pt x="3283" y="4453"/>
                    </a:cubicBezTo>
                    <a:cubicBezTo>
                      <a:pt x="4498" y="3238"/>
                      <a:pt x="7332" y="4453"/>
                      <a:pt x="8546" y="5263"/>
                    </a:cubicBezTo>
                    <a:cubicBezTo>
                      <a:pt x="9761" y="6072"/>
                      <a:pt x="9761" y="6072"/>
                      <a:pt x="10570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93094D1E-6560-8B05-C45D-A421C159E06D}"/>
                  </a:ext>
                </a:extLst>
              </p:cNvPr>
              <p:cNvSpPr/>
              <p:nvPr/>
            </p:nvSpPr>
            <p:spPr>
              <a:xfrm>
                <a:off x="9054831" y="5722780"/>
                <a:ext cx="13392" cy="9895"/>
              </a:xfrm>
              <a:custGeom>
                <a:avLst/>
                <a:gdLst>
                  <a:gd name="connsiteX0" fmla="*/ 11976 w 13392"/>
                  <a:gd name="connsiteY0" fmla="*/ 585 h 9895"/>
                  <a:gd name="connsiteX1" fmla="*/ 11976 w 13392"/>
                  <a:gd name="connsiteY1" fmla="*/ 990 h 9895"/>
                  <a:gd name="connsiteX2" fmla="*/ 12786 w 13392"/>
                  <a:gd name="connsiteY2" fmla="*/ 1799 h 9895"/>
                  <a:gd name="connsiteX3" fmla="*/ 12786 w 13392"/>
                  <a:gd name="connsiteY3" fmla="*/ 6657 h 9895"/>
                  <a:gd name="connsiteX4" fmla="*/ 11167 w 13392"/>
                  <a:gd name="connsiteY4" fmla="*/ 8276 h 9895"/>
                  <a:gd name="connsiteX5" fmla="*/ 7523 w 13392"/>
                  <a:gd name="connsiteY5" fmla="*/ 9895 h 9895"/>
                  <a:gd name="connsiteX6" fmla="*/ 642 w 13392"/>
                  <a:gd name="connsiteY6" fmla="*/ 7467 h 9895"/>
                  <a:gd name="connsiteX7" fmla="*/ 642 w 13392"/>
                  <a:gd name="connsiteY7" fmla="*/ 4228 h 9895"/>
                  <a:gd name="connsiteX8" fmla="*/ 1451 w 13392"/>
                  <a:gd name="connsiteY8" fmla="*/ 3014 h 9895"/>
                  <a:gd name="connsiteX9" fmla="*/ 5904 w 13392"/>
                  <a:gd name="connsiteY9" fmla="*/ 180 h 9895"/>
                  <a:gd name="connsiteX10" fmla="*/ 7523 w 13392"/>
                  <a:gd name="connsiteY10" fmla="*/ 180 h 9895"/>
                  <a:gd name="connsiteX11" fmla="*/ 8738 w 13392"/>
                  <a:gd name="connsiteY11" fmla="*/ 180 h 9895"/>
                  <a:gd name="connsiteX12" fmla="*/ 11167 w 13392"/>
                  <a:gd name="connsiteY12" fmla="*/ 180 h 9895"/>
                  <a:gd name="connsiteX13" fmla="*/ 12786 w 13392"/>
                  <a:gd name="connsiteY13" fmla="*/ 585 h 9895"/>
                  <a:gd name="connsiteX14" fmla="*/ 10357 w 13392"/>
                  <a:gd name="connsiteY14" fmla="*/ 2609 h 9895"/>
                  <a:gd name="connsiteX15" fmla="*/ 8738 w 13392"/>
                  <a:gd name="connsiteY15" fmla="*/ 1394 h 9895"/>
                  <a:gd name="connsiteX16" fmla="*/ 3070 w 13392"/>
                  <a:gd name="connsiteY16" fmla="*/ 3014 h 9895"/>
                  <a:gd name="connsiteX17" fmla="*/ 2261 w 13392"/>
                  <a:gd name="connsiteY17" fmla="*/ 5443 h 9895"/>
                  <a:gd name="connsiteX18" fmla="*/ 3475 w 13392"/>
                  <a:gd name="connsiteY18" fmla="*/ 5443 h 9895"/>
                  <a:gd name="connsiteX19" fmla="*/ 4690 w 13392"/>
                  <a:gd name="connsiteY19" fmla="*/ 3418 h 9895"/>
                  <a:gd name="connsiteX20" fmla="*/ 8738 w 13392"/>
                  <a:gd name="connsiteY20" fmla="*/ 2609 h 9895"/>
                  <a:gd name="connsiteX21" fmla="*/ 9952 w 13392"/>
                  <a:gd name="connsiteY21" fmla="*/ 2609 h 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392" h="9895">
                    <a:moveTo>
                      <a:pt x="11976" y="585"/>
                    </a:moveTo>
                    <a:cubicBezTo>
                      <a:pt x="11976" y="585"/>
                      <a:pt x="11976" y="585"/>
                      <a:pt x="11976" y="990"/>
                    </a:cubicBezTo>
                    <a:cubicBezTo>
                      <a:pt x="11976" y="1394"/>
                      <a:pt x="12786" y="990"/>
                      <a:pt x="12786" y="1799"/>
                    </a:cubicBezTo>
                    <a:cubicBezTo>
                      <a:pt x="13595" y="3014"/>
                      <a:pt x="13595" y="5443"/>
                      <a:pt x="12786" y="6657"/>
                    </a:cubicBezTo>
                    <a:cubicBezTo>
                      <a:pt x="11976" y="7871"/>
                      <a:pt x="11571" y="7871"/>
                      <a:pt x="11167" y="8276"/>
                    </a:cubicBezTo>
                    <a:cubicBezTo>
                      <a:pt x="10357" y="8681"/>
                      <a:pt x="8333" y="9491"/>
                      <a:pt x="7523" y="9895"/>
                    </a:cubicBezTo>
                    <a:cubicBezTo>
                      <a:pt x="5094" y="9895"/>
                      <a:pt x="1856" y="9895"/>
                      <a:pt x="642" y="7467"/>
                    </a:cubicBezTo>
                    <a:cubicBezTo>
                      <a:pt x="-573" y="5038"/>
                      <a:pt x="237" y="4633"/>
                      <a:pt x="642" y="4228"/>
                    </a:cubicBezTo>
                    <a:cubicBezTo>
                      <a:pt x="1046" y="3823"/>
                      <a:pt x="1046" y="3418"/>
                      <a:pt x="1451" y="3014"/>
                    </a:cubicBezTo>
                    <a:cubicBezTo>
                      <a:pt x="2261" y="1799"/>
                      <a:pt x="4690" y="585"/>
                      <a:pt x="5904" y="180"/>
                    </a:cubicBezTo>
                    <a:cubicBezTo>
                      <a:pt x="7118" y="-225"/>
                      <a:pt x="7118" y="180"/>
                      <a:pt x="7523" y="180"/>
                    </a:cubicBezTo>
                    <a:cubicBezTo>
                      <a:pt x="7928" y="180"/>
                      <a:pt x="8333" y="180"/>
                      <a:pt x="8738" y="180"/>
                    </a:cubicBezTo>
                    <a:cubicBezTo>
                      <a:pt x="9143" y="180"/>
                      <a:pt x="10762" y="180"/>
                      <a:pt x="11167" y="180"/>
                    </a:cubicBezTo>
                    <a:cubicBezTo>
                      <a:pt x="11571" y="180"/>
                      <a:pt x="12381" y="585"/>
                      <a:pt x="12786" y="585"/>
                    </a:cubicBezTo>
                    <a:close/>
                    <a:moveTo>
                      <a:pt x="10357" y="2609"/>
                    </a:moveTo>
                    <a:cubicBezTo>
                      <a:pt x="10357" y="1799"/>
                      <a:pt x="9547" y="1799"/>
                      <a:pt x="8738" y="1394"/>
                    </a:cubicBezTo>
                    <a:cubicBezTo>
                      <a:pt x="7118" y="1394"/>
                      <a:pt x="4690" y="1394"/>
                      <a:pt x="3070" y="3014"/>
                    </a:cubicBezTo>
                    <a:cubicBezTo>
                      <a:pt x="1451" y="4633"/>
                      <a:pt x="2261" y="4228"/>
                      <a:pt x="2261" y="5443"/>
                    </a:cubicBezTo>
                    <a:lnTo>
                      <a:pt x="3475" y="5443"/>
                    </a:lnTo>
                    <a:cubicBezTo>
                      <a:pt x="4285" y="5443"/>
                      <a:pt x="4285" y="4228"/>
                      <a:pt x="4690" y="3418"/>
                    </a:cubicBezTo>
                    <a:cubicBezTo>
                      <a:pt x="5499" y="2204"/>
                      <a:pt x="7523" y="2609"/>
                      <a:pt x="8738" y="2609"/>
                    </a:cubicBezTo>
                    <a:cubicBezTo>
                      <a:pt x="9952" y="2609"/>
                      <a:pt x="9547" y="2609"/>
                      <a:pt x="9952" y="260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574853E6-2909-E23D-3666-B7684EA5D30C}"/>
                  </a:ext>
                </a:extLst>
              </p:cNvPr>
              <p:cNvSpPr/>
              <p:nvPr/>
            </p:nvSpPr>
            <p:spPr>
              <a:xfrm>
                <a:off x="9076522" y="5720531"/>
                <a:ext cx="15383" cy="10455"/>
              </a:xfrm>
              <a:custGeom>
                <a:avLst/>
                <a:gdLst>
                  <a:gd name="connsiteX0" fmla="*/ 0 w 15383"/>
                  <a:gd name="connsiteY0" fmla="*/ 4858 h 10455"/>
                  <a:gd name="connsiteX1" fmla="*/ 0 w 15383"/>
                  <a:gd name="connsiteY1" fmla="*/ 4048 h 10455"/>
                  <a:gd name="connsiteX2" fmla="*/ 3239 w 15383"/>
                  <a:gd name="connsiteY2" fmla="*/ 2429 h 10455"/>
                  <a:gd name="connsiteX3" fmla="*/ 6477 w 15383"/>
                  <a:gd name="connsiteY3" fmla="*/ 405 h 10455"/>
                  <a:gd name="connsiteX4" fmla="*/ 8096 w 15383"/>
                  <a:gd name="connsiteY4" fmla="*/ 0 h 10455"/>
                  <a:gd name="connsiteX5" fmla="*/ 11740 w 15383"/>
                  <a:gd name="connsiteY5" fmla="*/ 2429 h 10455"/>
                  <a:gd name="connsiteX6" fmla="*/ 14573 w 15383"/>
                  <a:gd name="connsiteY6" fmla="*/ 4453 h 10455"/>
                  <a:gd name="connsiteX7" fmla="*/ 15383 w 15383"/>
                  <a:gd name="connsiteY7" fmla="*/ 5263 h 10455"/>
                  <a:gd name="connsiteX8" fmla="*/ 13359 w 15383"/>
                  <a:gd name="connsiteY8" fmla="*/ 6882 h 10455"/>
                  <a:gd name="connsiteX9" fmla="*/ 8501 w 15383"/>
                  <a:gd name="connsiteY9" fmla="*/ 10120 h 10455"/>
                  <a:gd name="connsiteX10" fmla="*/ 5667 w 15383"/>
                  <a:gd name="connsiteY10" fmla="*/ 9311 h 10455"/>
                  <a:gd name="connsiteX11" fmla="*/ 1619 w 15383"/>
                  <a:gd name="connsiteY11" fmla="*/ 6072 h 10455"/>
                  <a:gd name="connsiteX12" fmla="*/ 405 w 15383"/>
                  <a:gd name="connsiteY12" fmla="*/ 5263 h 10455"/>
                  <a:gd name="connsiteX13" fmla="*/ 7692 w 15383"/>
                  <a:gd name="connsiteY13" fmla="*/ 1619 h 10455"/>
                  <a:gd name="connsiteX14" fmla="*/ 6882 w 15383"/>
                  <a:gd name="connsiteY14" fmla="*/ 2429 h 10455"/>
                  <a:gd name="connsiteX15" fmla="*/ 4453 w 15383"/>
                  <a:gd name="connsiteY15" fmla="*/ 4048 h 10455"/>
                  <a:gd name="connsiteX16" fmla="*/ 3239 w 15383"/>
                  <a:gd name="connsiteY16" fmla="*/ 5263 h 10455"/>
                  <a:gd name="connsiteX17" fmla="*/ 5263 w 15383"/>
                  <a:gd name="connsiteY17" fmla="*/ 5263 h 10455"/>
                  <a:gd name="connsiteX18" fmla="*/ 6072 w 15383"/>
                  <a:gd name="connsiteY18" fmla="*/ 4453 h 10455"/>
                  <a:gd name="connsiteX19" fmla="*/ 8501 w 15383"/>
                  <a:gd name="connsiteY19" fmla="*/ 2429 h 10455"/>
                  <a:gd name="connsiteX20" fmla="*/ 8501 w 15383"/>
                  <a:gd name="connsiteY20" fmla="*/ 1619 h 10455"/>
                  <a:gd name="connsiteX21" fmla="*/ 7692 w 15383"/>
                  <a:gd name="connsiteY21" fmla="*/ 1619 h 10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383" h="10455">
                    <a:moveTo>
                      <a:pt x="0" y="4858"/>
                    </a:moveTo>
                    <a:cubicBezTo>
                      <a:pt x="0" y="4858"/>
                      <a:pt x="0" y="4048"/>
                      <a:pt x="0" y="4048"/>
                    </a:cubicBezTo>
                    <a:cubicBezTo>
                      <a:pt x="810" y="3643"/>
                      <a:pt x="2429" y="2834"/>
                      <a:pt x="3239" y="2429"/>
                    </a:cubicBezTo>
                    <a:cubicBezTo>
                      <a:pt x="4048" y="2024"/>
                      <a:pt x="5263" y="810"/>
                      <a:pt x="6477" y="405"/>
                    </a:cubicBezTo>
                    <a:cubicBezTo>
                      <a:pt x="7692" y="0"/>
                      <a:pt x="7287" y="0"/>
                      <a:pt x="8096" y="0"/>
                    </a:cubicBezTo>
                    <a:cubicBezTo>
                      <a:pt x="9311" y="0"/>
                      <a:pt x="10930" y="2024"/>
                      <a:pt x="11740" y="2429"/>
                    </a:cubicBezTo>
                    <a:cubicBezTo>
                      <a:pt x="12549" y="2834"/>
                      <a:pt x="13764" y="3643"/>
                      <a:pt x="14573" y="4453"/>
                    </a:cubicBezTo>
                    <a:cubicBezTo>
                      <a:pt x="15383" y="5263"/>
                      <a:pt x="15383" y="5263"/>
                      <a:pt x="15383" y="5263"/>
                    </a:cubicBezTo>
                    <a:cubicBezTo>
                      <a:pt x="14978" y="6072"/>
                      <a:pt x="13764" y="6477"/>
                      <a:pt x="13359" y="6882"/>
                    </a:cubicBezTo>
                    <a:cubicBezTo>
                      <a:pt x="11740" y="7691"/>
                      <a:pt x="10120" y="9311"/>
                      <a:pt x="8501" y="10120"/>
                    </a:cubicBezTo>
                    <a:cubicBezTo>
                      <a:pt x="6882" y="10930"/>
                      <a:pt x="6477" y="10120"/>
                      <a:pt x="5667" y="9311"/>
                    </a:cubicBezTo>
                    <a:cubicBezTo>
                      <a:pt x="4858" y="8501"/>
                      <a:pt x="2834" y="7287"/>
                      <a:pt x="1619" y="6072"/>
                    </a:cubicBezTo>
                    <a:cubicBezTo>
                      <a:pt x="405" y="4858"/>
                      <a:pt x="810" y="5263"/>
                      <a:pt x="405" y="5263"/>
                    </a:cubicBezTo>
                    <a:close/>
                    <a:moveTo>
                      <a:pt x="7692" y="1619"/>
                    </a:moveTo>
                    <a:cubicBezTo>
                      <a:pt x="7692" y="1619"/>
                      <a:pt x="7287" y="2024"/>
                      <a:pt x="6882" y="2429"/>
                    </a:cubicBezTo>
                    <a:cubicBezTo>
                      <a:pt x="6072" y="2834"/>
                      <a:pt x="5263" y="3238"/>
                      <a:pt x="4453" y="4048"/>
                    </a:cubicBezTo>
                    <a:cubicBezTo>
                      <a:pt x="3643" y="4858"/>
                      <a:pt x="3239" y="4048"/>
                      <a:pt x="3239" y="5263"/>
                    </a:cubicBezTo>
                    <a:cubicBezTo>
                      <a:pt x="3239" y="6072"/>
                      <a:pt x="4858" y="5263"/>
                      <a:pt x="5263" y="5263"/>
                    </a:cubicBezTo>
                    <a:cubicBezTo>
                      <a:pt x="5667" y="5263"/>
                      <a:pt x="5667" y="4858"/>
                      <a:pt x="6072" y="4453"/>
                    </a:cubicBezTo>
                    <a:cubicBezTo>
                      <a:pt x="6882" y="4048"/>
                      <a:pt x="8096" y="3238"/>
                      <a:pt x="8501" y="2429"/>
                    </a:cubicBezTo>
                    <a:lnTo>
                      <a:pt x="8501" y="1619"/>
                    </a:lnTo>
                    <a:cubicBezTo>
                      <a:pt x="8096" y="1619"/>
                      <a:pt x="7692" y="1619"/>
                      <a:pt x="7692" y="161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DE2190EC-4D46-B7B8-8DC5-564F37C149FA}"/>
                  </a:ext>
                </a:extLst>
              </p:cNvPr>
              <p:cNvSpPr/>
              <p:nvPr/>
            </p:nvSpPr>
            <p:spPr>
              <a:xfrm>
                <a:off x="9119678" y="5728222"/>
                <a:ext cx="10279" cy="9016"/>
              </a:xfrm>
              <a:custGeom>
                <a:avLst/>
                <a:gdLst>
                  <a:gd name="connsiteX0" fmla="*/ 8255 w 10279"/>
                  <a:gd name="connsiteY0" fmla="*/ 0 h 9016"/>
                  <a:gd name="connsiteX1" fmla="*/ 9469 w 10279"/>
                  <a:gd name="connsiteY1" fmla="*/ 2429 h 9016"/>
                  <a:gd name="connsiteX2" fmla="*/ 9469 w 10279"/>
                  <a:gd name="connsiteY2" fmla="*/ 3643 h 9016"/>
                  <a:gd name="connsiteX3" fmla="*/ 10279 w 10279"/>
                  <a:gd name="connsiteY3" fmla="*/ 6477 h 9016"/>
                  <a:gd name="connsiteX4" fmla="*/ 6636 w 10279"/>
                  <a:gd name="connsiteY4" fmla="*/ 8096 h 9016"/>
                  <a:gd name="connsiteX5" fmla="*/ 4207 w 10279"/>
                  <a:gd name="connsiteY5" fmla="*/ 8906 h 9016"/>
                  <a:gd name="connsiteX6" fmla="*/ 2993 w 10279"/>
                  <a:gd name="connsiteY6" fmla="*/ 7691 h 9016"/>
                  <a:gd name="connsiteX7" fmla="*/ 968 w 10279"/>
                  <a:gd name="connsiteY7" fmla="*/ 4048 h 9016"/>
                  <a:gd name="connsiteX8" fmla="*/ 159 w 10279"/>
                  <a:gd name="connsiteY8" fmla="*/ 2024 h 9016"/>
                  <a:gd name="connsiteX9" fmla="*/ 8255 w 10279"/>
                  <a:gd name="connsiteY9" fmla="*/ 0 h 9016"/>
                  <a:gd name="connsiteX10" fmla="*/ 7445 w 10279"/>
                  <a:gd name="connsiteY10" fmla="*/ 2834 h 9016"/>
                  <a:gd name="connsiteX11" fmla="*/ 5017 w 10279"/>
                  <a:gd name="connsiteY11" fmla="*/ 2429 h 9016"/>
                  <a:gd name="connsiteX12" fmla="*/ 3397 w 10279"/>
                  <a:gd name="connsiteY12" fmla="*/ 2429 h 9016"/>
                  <a:gd name="connsiteX13" fmla="*/ 2588 w 10279"/>
                  <a:gd name="connsiteY13" fmla="*/ 3238 h 9016"/>
                  <a:gd name="connsiteX14" fmla="*/ 4207 w 10279"/>
                  <a:gd name="connsiteY14" fmla="*/ 3238 h 9016"/>
                  <a:gd name="connsiteX15" fmla="*/ 7445 w 10279"/>
                  <a:gd name="connsiteY15" fmla="*/ 2429 h 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279" h="9016">
                    <a:moveTo>
                      <a:pt x="8255" y="0"/>
                    </a:moveTo>
                    <a:cubicBezTo>
                      <a:pt x="8255" y="810"/>
                      <a:pt x="9065" y="1619"/>
                      <a:pt x="9469" y="2429"/>
                    </a:cubicBezTo>
                    <a:cubicBezTo>
                      <a:pt x="9874" y="3238"/>
                      <a:pt x="9469" y="3238"/>
                      <a:pt x="9469" y="3643"/>
                    </a:cubicBezTo>
                    <a:cubicBezTo>
                      <a:pt x="9469" y="4453"/>
                      <a:pt x="10279" y="5263"/>
                      <a:pt x="10279" y="6477"/>
                    </a:cubicBezTo>
                    <a:cubicBezTo>
                      <a:pt x="10279" y="7287"/>
                      <a:pt x="7445" y="7691"/>
                      <a:pt x="6636" y="8096"/>
                    </a:cubicBezTo>
                    <a:cubicBezTo>
                      <a:pt x="5826" y="8501"/>
                      <a:pt x="5017" y="9311"/>
                      <a:pt x="4207" y="8906"/>
                    </a:cubicBezTo>
                    <a:cubicBezTo>
                      <a:pt x="3397" y="8501"/>
                      <a:pt x="3397" y="7691"/>
                      <a:pt x="2993" y="7691"/>
                    </a:cubicBezTo>
                    <a:cubicBezTo>
                      <a:pt x="2183" y="6477"/>
                      <a:pt x="1778" y="5263"/>
                      <a:pt x="968" y="4048"/>
                    </a:cubicBezTo>
                    <a:cubicBezTo>
                      <a:pt x="159" y="2834"/>
                      <a:pt x="-246" y="3238"/>
                      <a:pt x="159" y="2024"/>
                    </a:cubicBezTo>
                    <a:lnTo>
                      <a:pt x="8255" y="0"/>
                    </a:lnTo>
                    <a:close/>
                    <a:moveTo>
                      <a:pt x="7445" y="2834"/>
                    </a:moveTo>
                    <a:cubicBezTo>
                      <a:pt x="7445" y="810"/>
                      <a:pt x="6231" y="2024"/>
                      <a:pt x="5017" y="2429"/>
                    </a:cubicBezTo>
                    <a:cubicBezTo>
                      <a:pt x="3802" y="2834"/>
                      <a:pt x="3802" y="2429"/>
                      <a:pt x="3397" y="2429"/>
                    </a:cubicBezTo>
                    <a:cubicBezTo>
                      <a:pt x="2993" y="2429"/>
                      <a:pt x="3397" y="2429"/>
                      <a:pt x="2588" y="3238"/>
                    </a:cubicBezTo>
                    <a:cubicBezTo>
                      <a:pt x="2588" y="3643"/>
                      <a:pt x="3397" y="3643"/>
                      <a:pt x="4207" y="3238"/>
                    </a:cubicBezTo>
                    <a:cubicBezTo>
                      <a:pt x="5421" y="3238"/>
                      <a:pt x="6231" y="2429"/>
                      <a:pt x="7445" y="242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D07A8399-6CAE-BE42-53C9-968F15DAC9FD}"/>
                  </a:ext>
                </a:extLst>
              </p:cNvPr>
              <p:cNvSpPr/>
              <p:nvPr/>
            </p:nvSpPr>
            <p:spPr>
              <a:xfrm>
                <a:off x="9037652" y="5728222"/>
                <a:ext cx="9724" cy="8905"/>
              </a:xfrm>
              <a:custGeom>
                <a:avLst/>
                <a:gdLst>
                  <a:gd name="connsiteX0" fmla="*/ 9724 w 9724"/>
                  <a:gd name="connsiteY0" fmla="*/ 2429 h 8905"/>
                  <a:gd name="connsiteX1" fmla="*/ 6081 w 9724"/>
                  <a:gd name="connsiteY1" fmla="*/ 8906 h 8905"/>
                  <a:gd name="connsiteX2" fmla="*/ 5271 w 9724"/>
                  <a:gd name="connsiteY2" fmla="*/ 8906 h 8905"/>
                  <a:gd name="connsiteX3" fmla="*/ 818 w 9724"/>
                  <a:gd name="connsiteY3" fmla="*/ 6072 h 8905"/>
                  <a:gd name="connsiteX4" fmla="*/ 818 w 9724"/>
                  <a:gd name="connsiteY4" fmla="*/ 3238 h 8905"/>
                  <a:gd name="connsiteX5" fmla="*/ 818 w 9724"/>
                  <a:gd name="connsiteY5" fmla="*/ 2429 h 8905"/>
                  <a:gd name="connsiteX6" fmla="*/ 2033 w 9724"/>
                  <a:gd name="connsiteY6" fmla="*/ 0 h 8905"/>
                  <a:gd name="connsiteX7" fmla="*/ 4057 w 9724"/>
                  <a:gd name="connsiteY7" fmla="*/ 405 h 8905"/>
                  <a:gd name="connsiteX8" fmla="*/ 9724 w 9724"/>
                  <a:gd name="connsiteY8" fmla="*/ 2024 h 8905"/>
                  <a:gd name="connsiteX9" fmla="*/ 2438 w 9724"/>
                  <a:gd name="connsiteY9" fmla="*/ 5263 h 8905"/>
                  <a:gd name="connsiteX10" fmla="*/ 3247 w 9724"/>
                  <a:gd name="connsiteY10" fmla="*/ 3643 h 8905"/>
                  <a:gd name="connsiteX11" fmla="*/ 3247 w 9724"/>
                  <a:gd name="connsiteY11" fmla="*/ 2024 h 8905"/>
                  <a:gd name="connsiteX12" fmla="*/ 1628 w 9724"/>
                  <a:gd name="connsiteY12" fmla="*/ 5263 h 8905"/>
                  <a:gd name="connsiteX13" fmla="*/ 2438 w 9724"/>
                  <a:gd name="connsiteY13" fmla="*/ 5263 h 8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724" h="8905">
                    <a:moveTo>
                      <a:pt x="9724" y="2429"/>
                    </a:moveTo>
                    <a:lnTo>
                      <a:pt x="6081" y="8906"/>
                    </a:lnTo>
                    <a:lnTo>
                      <a:pt x="5271" y="8906"/>
                    </a:lnTo>
                    <a:cubicBezTo>
                      <a:pt x="4057" y="7691"/>
                      <a:pt x="2438" y="7287"/>
                      <a:pt x="818" y="6072"/>
                    </a:cubicBezTo>
                    <a:cubicBezTo>
                      <a:pt x="-801" y="4858"/>
                      <a:pt x="413" y="4453"/>
                      <a:pt x="818" y="3238"/>
                    </a:cubicBezTo>
                    <a:cubicBezTo>
                      <a:pt x="1223" y="2024"/>
                      <a:pt x="818" y="2834"/>
                      <a:pt x="818" y="2429"/>
                    </a:cubicBezTo>
                    <a:cubicBezTo>
                      <a:pt x="818" y="2024"/>
                      <a:pt x="2033" y="0"/>
                      <a:pt x="2033" y="0"/>
                    </a:cubicBezTo>
                    <a:cubicBezTo>
                      <a:pt x="2842" y="0"/>
                      <a:pt x="3247" y="0"/>
                      <a:pt x="4057" y="405"/>
                    </a:cubicBezTo>
                    <a:cubicBezTo>
                      <a:pt x="6081" y="810"/>
                      <a:pt x="7700" y="1214"/>
                      <a:pt x="9724" y="2024"/>
                    </a:cubicBezTo>
                    <a:close/>
                    <a:moveTo>
                      <a:pt x="2438" y="5263"/>
                    </a:moveTo>
                    <a:cubicBezTo>
                      <a:pt x="2438" y="4453"/>
                      <a:pt x="2842" y="4048"/>
                      <a:pt x="3247" y="3643"/>
                    </a:cubicBezTo>
                    <a:cubicBezTo>
                      <a:pt x="3652" y="3238"/>
                      <a:pt x="3652" y="2429"/>
                      <a:pt x="3247" y="2024"/>
                    </a:cubicBezTo>
                    <a:cubicBezTo>
                      <a:pt x="3247" y="2024"/>
                      <a:pt x="1628" y="4858"/>
                      <a:pt x="1628" y="5263"/>
                    </a:cubicBezTo>
                    <a:lnTo>
                      <a:pt x="2438" y="5263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97B3CC5F-B6B9-9EA0-8446-D47ECEF35D4B}"/>
                  </a:ext>
                </a:extLst>
              </p:cNvPr>
              <p:cNvSpPr/>
              <p:nvPr/>
            </p:nvSpPr>
            <p:spPr>
              <a:xfrm>
                <a:off x="9086238" y="5830055"/>
                <a:ext cx="42692" cy="21634"/>
              </a:xfrm>
              <a:custGeom>
                <a:avLst/>
                <a:gdLst>
                  <a:gd name="connsiteX0" fmla="*/ 40077 w 42692"/>
                  <a:gd name="connsiteY0" fmla="*/ 7062 h 21634"/>
                  <a:gd name="connsiteX1" fmla="*/ 40077 w 42692"/>
                  <a:gd name="connsiteY1" fmla="*/ 7466 h 21634"/>
                  <a:gd name="connsiteX2" fmla="*/ 37648 w 42692"/>
                  <a:gd name="connsiteY2" fmla="*/ 8681 h 21634"/>
                  <a:gd name="connsiteX3" fmla="*/ 36433 w 42692"/>
                  <a:gd name="connsiteY3" fmla="*/ 9491 h 21634"/>
                  <a:gd name="connsiteX4" fmla="*/ 40077 w 42692"/>
                  <a:gd name="connsiteY4" fmla="*/ 9491 h 21634"/>
                  <a:gd name="connsiteX5" fmla="*/ 40481 w 42692"/>
                  <a:gd name="connsiteY5" fmla="*/ 10300 h 21634"/>
                  <a:gd name="connsiteX6" fmla="*/ 42505 w 42692"/>
                  <a:gd name="connsiteY6" fmla="*/ 14348 h 21634"/>
                  <a:gd name="connsiteX7" fmla="*/ 42101 w 42692"/>
                  <a:gd name="connsiteY7" fmla="*/ 14753 h 21634"/>
                  <a:gd name="connsiteX8" fmla="*/ 41291 w 42692"/>
                  <a:gd name="connsiteY8" fmla="*/ 16372 h 21634"/>
                  <a:gd name="connsiteX9" fmla="*/ 40077 w 42692"/>
                  <a:gd name="connsiteY9" fmla="*/ 16372 h 21634"/>
                  <a:gd name="connsiteX10" fmla="*/ 38862 w 42692"/>
                  <a:gd name="connsiteY10" fmla="*/ 12729 h 21634"/>
                  <a:gd name="connsiteX11" fmla="*/ 35219 w 42692"/>
                  <a:gd name="connsiteY11" fmla="*/ 11920 h 21634"/>
                  <a:gd name="connsiteX12" fmla="*/ 34004 w 42692"/>
                  <a:gd name="connsiteY12" fmla="*/ 12324 h 21634"/>
                  <a:gd name="connsiteX13" fmla="*/ 31575 w 42692"/>
                  <a:gd name="connsiteY13" fmla="*/ 12324 h 21634"/>
                  <a:gd name="connsiteX14" fmla="*/ 31575 w 42692"/>
                  <a:gd name="connsiteY14" fmla="*/ 11920 h 21634"/>
                  <a:gd name="connsiteX15" fmla="*/ 31171 w 42692"/>
                  <a:gd name="connsiteY15" fmla="*/ 11920 h 21634"/>
                  <a:gd name="connsiteX16" fmla="*/ 27932 w 42692"/>
                  <a:gd name="connsiteY16" fmla="*/ 10300 h 21634"/>
                  <a:gd name="connsiteX17" fmla="*/ 24289 w 42692"/>
                  <a:gd name="connsiteY17" fmla="*/ 11515 h 21634"/>
                  <a:gd name="connsiteX18" fmla="*/ 21455 w 42692"/>
                  <a:gd name="connsiteY18" fmla="*/ 12729 h 21634"/>
                  <a:gd name="connsiteX19" fmla="*/ 17002 w 42692"/>
                  <a:gd name="connsiteY19" fmla="*/ 15968 h 21634"/>
                  <a:gd name="connsiteX20" fmla="*/ 14978 w 42692"/>
                  <a:gd name="connsiteY20" fmla="*/ 15968 h 21634"/>
                  <a:gd name="connsiteX21" fmla="*/ 13764 w 42692"/>
                  <a:gd name="connsiteY21" fmla="*/ 18396 h 21634"/>
                  <a:gd name="connsiteX22" fmla="*/ 10525 w 42692"/>
                  <a:gd name="connsiteY22" fmla="*/ 20016 h 21634"/>
                  <a:gd name="connsiteX23" fmla="*/ 4858 w 42692"/>
                  <a:gd name="connsiteY23" fmla="*/ 21635 h 21634"/>
                  <a:gd name="connsiteX24" fmla="*/ 2024 w 42692"/>
                  <a:gd name="connsiteY24" fmla="*/ 21635 h 21634"/>
                  <a:gd name="connsiteX25" fmla="*/ 1214 w 42692"/>
                  <a:gd name="connsiteY25" fmla="*/ 20420 h 21634"/>
                  <a:gd name="connsiteX26" fmla="*/ 0 w 42692"/>
                  <a:gd name="connsiteY26" fmla="*/ 19611 h 21634"/>
                  <a:gd name="connsiteX27" fmla="*/ 0 w 42692"/>
                  <a:gd name="connsiteY27" fmla="*/ 18801 h 21634"/>
                  <a:gd name="connsiteX28" fmla="*/ 2024 w 42692"/>
                  <a:gd name="connsiteY28" fmla="*/ 17182 h 21634"/>
                  <a:gd name="connsiteX29" fmla="*/ 4858 w 42692"/>
                  <a:gd name="connsiteY29" fmla="*/ 17587 h 21634"/>
                  <a:gd name="connsiteX30" fmla="*/ 8501 w 42692"/>
                  <a:gd name="connsiteY30" fmla="*/ 17587 h 21634"/>
                  <a:gd name="connsiteX31" fmla="*/ 11740 w 42692"/>
                  <a:gd name="connsiteY31" fmla="*/ 15563 h 21634"/>
                  <a:gd name="connsiteX32" fmla="*/ 10525 w 42692"/>
                  <a:gd name="connsiteY32" fmla="*/ 15563 h 21634"/>
                  <a:gd name="connsiteX33" fmla="*/ 10525 w 42692"/>
                  <a:gd name="connsiteY33" fmla="*/ 15563 h 21634"/>
                  <a:gd name="connsiteX34" fmla="*/ 7692 w 42692"/>
                  <a:gd name="connsiteY34" fmla="*/ 13944 h 21634"/>
                  <a:gd name="connsiteX35" fmla="*/ 6477 w 42692"/>
                  <a:gd name="connsiteY35" fmla="*/ 9086 h 21634"/>
                  <a:gd name="connsiteX36" fmla="*/ 6882 w 42692"/>
                  <a:gd name="connsiteY36" fmla="*/ 7062 h 21634"/>
                  <a:gd name="connsiteX37" fmla="*/ 6072 w 42692"/>
                  <a:gd name="connsiteY37" fmla="*/ 5442 h 21634"/>
                  <a:gd name="connsiteX38" fmla="*/ 7692 w 42692"/>
                  <a:gd name="connsiteY38" fmla="*/ 4228 h 21634"/>
                  <a:gd name="connsiteX39" fmla="*/ 10120 w 42692"/>
                  <a:gd name="connsiteY39" fmla="*/ 2609 h 21634"/>
                  <a:gd name="connsiteX40" fmla="*/ 11335 w 42692"/>
                  <a:gd name="connsiteY40" fmla="*/ 2609 h 21634"/>
                  <a:gd name="connsiteX41" fmla="*/ 12549 w 42692"/>
                  <a:gd name="connsiteY41" fmla="*/ 4228 h 21634"/>
                  <a:gd name="connsiteX42" fmla="*/ 14573 w 42692"/>
                  <a:gd name="connsiteY42" fmla="*/ 5442 h 21634"/>
                  <a:gd name="connsiteX43" fmla="*/ 13359 w 42692"/>
                  <a:gd name="connsiteY43" fmla="*/ 7062 h 21634"/>
                  <a:gd name="connsiteX44" fmla="*/ 13359 w 42692"/>
                  <a:gd name="connsiteY44" fmla="*/ 8681 h 21634"/>
                  <a:gd name="connsiteX45" fmla="*/ 11740 w 42692"/>
                  <a:gd name="connsiteY45" fmla="*/ 13134 h 21634"/>
                  <a:gd name="connsiteX46" fmla="*/ 12144 w 42692"/>
                  <a:gd name="connsiteY46" fmla="*/ 13539 h 21634"/>
                  <a:gd name="connsiteX47" fmla="*/ 13359 w 42692"/>
                  <a:gd name="connsiteY47" fmla="*/ 11920 h 21634"/>
                  <a:gd name="connsiteX48" fmla="*/ 14978 w 42692"/>
                  <a:gd name="connsiteY48" fmla="*/ 8681 h 21634"/>
                  <a:gd name="connsiteX49" fmla="*/ 19431 w 42692"/>
                  <a:gd name="connsiteY49" fmla="*/ 7466 h 21634"/>
                  <a:gd name="connsiteX50" fmla="*/ 28742 w 42692"/>
                  <a:gd name="connsiteY50" fmla="*/ 6252 h 21634"/>
                  <a:gd name="connsiteX51" fmla="*/ 32790 w 42692"/>
                  <a:gd name="connsiteY51" fmla="*/ 5847 h 21634"/>
                  <a:gd name="connsiteX52" fmla="*/ 35219 w 42692"/>
                  <a:gd name="connsiteY52" fmla="*/ 5038 h 21634"/>
                  <a:gd name="connsiteX53" fmla="*/ 37648 w 42692"/>
                  <a:gd name="connsiteY53" fmla="*/ 4228 h 21634"/>
                  <a:gd name="connsiteX54" fmla="*/ 39267 w 42692"/>
                  <a:gd name="connsiteY54" fmla="*/ 1799 h 21634"/>
                  <a:gd name="connsiteX55" fmla="*/ 35623 w 42692"/>
                  <a:gd name="connsiteY55" fmla="*/ 2609 h 21634"/>
                  <a:gd name="connsiteX56" fmla="*/ 34814 w 42692"/>
                  <a:gd name="connsiteY56" fmla="*/ 4228 h 21634"/>
                  <a:gd name="connsiteX57" fmla="*/ 31980 w 42692"/>
                  <a:gd name="connsiteY57" fmla="*/ 5038 h 21634"/>
                  <a:gd name="connsiteX58" fmla="*/ 29551 w 42692"/>
                  <a:gd name="connsiteY58" fmla="*/ 5038 h 21634"/>
                  <a:gd name="connsiteX59" fmla="*/ 29551 w 42692"/>
                  <a:gd name="connsiteY59" fmla="*/ 3823 h 21634"/>
                  <a:gd name="connsiteX60" fmla="*/ 26313 w 42692"/>
                  <a:gd name="connsiteY60" fmla="*/ 5038 h 21634"/>
                  <a:gd name="connsiteX61" fmla="*/ 22669 w 42692"/>
                  <a:gd name="connsiteY61" fmla="*/ 6252 h 21634"/>
                  <a:gd name="connsiteX62" fmla="*/ 17002 w 42692"/>
                  <a:gd name="connsiteY62" fmla="*/ 5038 h 21634"/>
                  <a:gd name="connsiteX63" fmla="*/ 18217 w 42692"/>
                  <a:gd name="connsiteY63" fmla="*/ 1799 h 21634"/>
                  <a:gd name="connsiteX64" fmla="*/ 19836 w 42692"/>
                  <a:gd name="connsiteY64" fmla="*/ 3418 h 21634"/>
                  <a:gd name="connsiteX65" fmla="*/ 27122 w 42692"/>
                  <a:gd name="connsiteY65" fmla="*/ 2609 h 21634"/>
                  <a:gd name="connsiteX66" fmla="*/ 36838 w 42692"/>
                  <a:gd name="connsiteY66" fmla="*/ 180 h 21634"/>
                  <a:gd name="connsiteX67" fmla="*/ 37648 w 42692"/>
                  <a:gd name="connsiteY67" fmla="*/ 180 h 21634"/>
                  <a:gd name="connsiteX68" fmla="*/ 39267 w 42692"/>
                  <a:gd name="connsiteY68" fmla="*/ 180 h 21634"/>
                  <a:gd name="connsiteX69" fmla="*/ 40886 w 42692"/>
                  <a:gd name="connsiteY69" fmla="*/ 4228 h 21634"/>
                  <a:gd name="connsiteX70" fmla="*/ 40077 w 42692"/>
                  <a:gd name="connsiteY70" fmla="*/ 5038 h 21634"/>
                  <a:gd name="connsiteX71" fmla="*/ 36028 w 42692"/>
                  <a:gd name="connsiteY71" fmla="*/ 9491 h 21634"/>
                  <a:gd name="connsiteX72" fmla="*/ 34409 w 42692"/>
                  <a:gd name="connsiteY72" fmla="*/ 9491 h 21634"/>
                  <a:gd name="connsiteX73" fmla="*/ 34409 w 42692"/>
                  <a:gd name="connsiteY73" fmla="*/ 9895 h 21634"/>
                  <a:gd name="connsiteX74" fmla="*/ 36028 w 42692"/>
                  <a:gd name="connsiteY74" fmla="*/ 9491 h 21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2692" h="21634">
                    <a:moveTo>
                      <a:pt x="40077" y="7062"/>
                    </a:moveTo>
                    <a:cubicBezTo>
                      <a:pt x="40077" y="7062"/>
                      <a:pt x="40077" y="7062"/>
                      <a:pt x="40077" y="7466"/>
                    </a:cubicBezTo>
                    <a:cubicBezTo>
                      <a:pt x="39672" y="7871"/>
                      <a:pt x="38052" y="8276"/>
                      <a:pt x="37648" y="8681"/>
                    </a:cubicBezTo>
                    <a:cubicBezTo>
                      <a:pt x="37243" y="9086"/>
                      <a:pt x="36433" y="9086"/>
                      <a:pt x="36433" y="9491"/>
                    </a:cubicBezTo>
                    <a:cubicBezTo>
                      <a:pt x="37648" y="9491"/>
                      <a:pt x="39267" y="8681"/>
                      <a:pt x="40077" y="9491"/>
                    </a:cubicBezTo>
                    <a:cubicBezTo>
                      <a:pt x="40886" y="10300"/>
                      <a:pt x="40077" y="9895"/>
                      <a:pt x="40481" y="10300"/>
                    </a:cubicBezTo>
                    <a:cubicBezTo>
                      <a:pt x="41291" y="11110"/>
                      <a:pt x="43315" y="13134"/>
                      <a:pt x="42505" y="14348"/>
                    </a:cubicBezTo>
                    <a:cubicBezTo>
                      <a:pt x="41696" y="15563"/>
                      <a:pt x="42101" y="14348"/>
                      <a:pt x="42101" y="14753"/>
                    </a:cubicBezTo>
                    <a:cubicBezTo>
                      <a:pt x="42101" y="15158"/>
                      <a:pt x="42101" y="16372"/>
                      <a:pt x="41291" y="16372"/>
                    </a:cubicBezTo>
                    <a:lnTo>
                      <a:pt x="40077" y="16372"/>
                    </a:lnTo>
                    <a:cubicBezTo>
                      <a:pt x="40077" y="15158"/>
                      <a:pt x="38862" y="14348"/>
                      <a:pt x="38862" y="12729"/>
                    </a:cubicBezTo>
                    <a:cubicBezTo>
                      <a:pt x="38052" y="11515"/>
                      <a:pt x="36838" y="11920"/>
                      <a:pt x="35219" y="11920"/>
                    </a:cubicBezTo>
                    <a:cubicBezTo>
                      <a:pt x="33599" y="11920"/>
                      <a:pt x="34409" y="12324"/>
                      <a:pt x="34004" y="12324"/>
                    </a:cubicBezTo>
                    <a:cubicBezTo>
                      <a:pt x="33599" y="12324"/>
                      <a:pt x="31980" y="12324"/>
                      <a:pt x="31575" y="12324"/>
                    </a:cubicBezTo>
                    <a:cubicBezTo>
                      <a:pt x="31171" y="12324"/>
                      <a:pt x="31575" y="12324"/>
                      <a:pt x="31575" y="11920"/>
                    </a:cubicBezTo>
                    <a:cubicBezTo>
                      <a:pt x="31575" y="11515"/>
                      <a:pt x="31575" y="11920"/>
                      <a:pt x="31171" y="11920"/>
                    </a:cubicBezTo>
                    <a:cubicBezTo>
                      <a:pt x="29956" y="11110"/>
                      <a:pt x="29551" y="10300"/>
                      <a:pt x="27932" y="10300"/>
                    </a:cubicBezTo>
                    <a:cubicBezTo>
                      <a:pt x="26313" y="10300"/>
                      <a:pt x="25098" y="11110"/>
                      <a:pt x="24289" y="11515"/>
                    </a:cubicBezTo>
                    <a:cubicBezTo>
                      <a:pt x="23479" y="11920"/>
                      <a:pt x="21860" y="12324"/>
                      <a:pt x="21455" y="12729"/>
                    </a:cubicBezTo>
                    <a:cubicBezTo>
                      <a:pt x="20241" y="13539"/>
                      <a:pt x="18621" y="15563"/>
                      <a:pt x="17002" y="15968"/>
                    </a:cubicBezTo>
                    <a:cubicBezTo>
                      <a:pt x="15383" y="16372"/>
                      <a:pt x="15788" y="15968"/>
                      <a:pt x="14978" y="15968"/>
                    </a:cubicBezTo>
                    <a:cubicBezTo>
                      <a:pt x="14573" y="16777"/>
                      <a:pt x="13764" y="17587"/>
                      <a:pt x="13764" y="18396"/>
                    </a:cubicBezTo>
                    <a:cubicBezTo>
                      <a:pt x="12549" y="18396"/>
                      <a:pt x="11740" y="19611"/>
                      <a:pt x="10525" y="20016"/>
                    </a:cubicBezTo>
                    <a:cubicBezTo>
                      <a:pt x="8906" y="20825"/>
                      <a:pt x="6477" y="21635"/>
                      <a:pt x="4858" y="21635"/>
                    </a:cubicBezTo>
                    <a:cubicBezTo>
                      <a:pt x="3238" y="21635"/>
                      <a:pt x="2834" y="21635"/>
                      <a:pt x="2024" y="21635"/>
                    </a:cubicBezTo>
                    <a:cubicBezTo>
                      <a:pt x="1214" y="21635"/>
                      <a:pt x="2024" y="20825"/>
                      <a:pt x="1214" y="20420"/>
                    </a:cubicBezTo>
                    <a:cubicBezTo>
                      <a:pt x="405" y="20016"/>
                      <a:pt x="0" y="20420"/>
                      <a:pt x="0" y="19611"/>
                    </a:cubicBezTo>
                    <a:cubicBezTo>
                      <a:pt x="0" y="19611"/>
                      <a:pt x="0" y="19206"/>
                      <a:pt x="0" y="18801"/>
                    </a:cubicBezTo>
                    <a:cubicBezTo>
                      <a:pt x="0" y="18396"/>
                      <a:pt x="2024" y="17182"/>
                      <a:pt x="2024" y="17182"/>
                    </a:cubicBezTo>
                    <a:cubicBezTo>
                      <a:pt x="2834" y="17182"/>
                      <a:pt x="4048" y="17182"/>
                      <a:pt x="4858" y="17587"/>
                    </a:cubicBezTo>
                    <a:cubicBezTo>
                      <a:pt x="5667" y="17992"/>
                      <a:pt x="7692" y="17587"/>
                      <a:pt x="8501" y="17587"/>
                    </a:cubicBezTo>
                    <a:cubicBezTo>
                      <a:pt x="9311" y="17587"/>
                      <a:pt x="10930" y="15968"/>
                      <a:pt x="11740" y="15563"/>
                    </a:cubicBezTo>
                    <a:cubicBezTo>
                      <a:pt x="11740" y="14753"/>
                      <a:pt x="10930" y="15563"/>
                      <a:pt x="10525" y="15563"/>
                    </a:cubicBezTo>
                    <a:cubicBezTo>
                      <a:pt x="10120" y="15563"/>
                      <a:pt x="10525" y="15563"/>
                      <a:pt x="10525" y="15563"/>
                    </a:cubicBezTo>
                    <a:cubicBezTo>
                      <a:pt x="9311" y="15563"/>
                      <a:pt x="8501" y="15158"/>
                      <a:pt x="7692" y="13944"/>
                    </a:cubicBezTo>
                    <a:cubicBezTo>
                      <a:pt x="6882" y="12729"/>
                      <a:pt x="6072" y="10705"/>
                      <a:pt x="6477" y="9086"/>
                    </a:cubicBezTo>
                    <a:cubicBezTo>
                      <a:pt x="6882" y="7466"/>
                      <a:pt x="6882" y="7466"/>
                      <a:pt x="6882" y="7062"/>
                    </a:cubicBezTo>
                    <a:cubicBezTo>
                      <a:pt x="6882" y="6657"/>
                      <a:pt x="6072" y="5847"/>
                      <a:pt x="6072" y="5442"/>
                    </a:cubicBezTo>
                    <a:cubicBezTo>
                      <a:pt x="6072" y="3823"/>
                      <a:pt x="6882" y="4633"/>
                      <a:pt x="7692" y="4228"/>
                    </a:cubicBezTo>
                    <a:cubicBezTo>
                      <a:pt x="8501" y="3823"/>
                      <a:pt x="9311" y="3014"/>
                      <a:pt x="10120" y="2609"/>
                    </a:cubicBezTo>
                    <a:cubicBezTo>
                      <a:pt x="10930" y="2204"/>
                      <a:pt x="11335" y="2609"/>
                      <a:pt x="11335" y="2609"/>
                    </a:cubicBezTo>
                    <a:cubicBezTo>
                      <a:pt x="11335" y="2609"/>
                      <a:pt x="11740" y="3823"/>
                      <a:pt x="12549" y="4228"/>
                    </a:cubicBezTo>
                    <a:cubicBezTo>
                      <a:pt x="13359" y="4633"/>
                      <a:pt x="14573" y="4228"/>
                      <a:pt x="14573" y="5442"/>
                    </a:cubicBezTo>
                    <a:cubicBezTo>
                      <a:pt x="14573" y="6657"/>
                      <a:pt x="13764" y="6657"/>
                      <a:pt x="13359" y="7062"/>
                    </a:cubicBezTo>
                    <a:cubicBezTo>
                      <a:pt x="12954" y="7466"/>
                      <a:pt x="13359" y="8276"/>
                      <a:pt x="13359" y="8681"/>
                    </a:cubicBezTo>
                    <a:cubicBezTo>
                      <a:pt x="13359" y="10300"/>
                      <a:pt x="12954" y="11515"/>
                      <a:pt x="11740" y="13134"/>
                    </a:cubicBezTo>
                    <a:cubicBezTo>
                      <a:pt x="10525" y="14753"/>
                      <a:pt x="11335" y="14753"/>
                      <a:pt x="12144" y="13539"/>
                    </a:cubicBezTo>
                    <a:cubicBezTo>
                      <a:pt x="12954" y="12324"/>
                      <a:pt x="12954" y="12324"/>
                      <a:pt x="13359" y="11920"/>
                    </a:cubicBezTo>
                    <a:cubicBezTo>
                      <a:pt x="13359" y="11110"/>
                      <a:pt x="14573" y="9086"/>
                      <a:pt x="14978" y="8681"/>
                    </a:cubicBezTo>
                    <a:cubicBezTo>
                      <a:pt x="16597" y="8681"/>
                      <a:pt x="17812" y="7871"/>
                      <a:pt x="19431" y="7466"/>
                    </a:cubicBezTo>
                    <a:cubicBezTo>
                      <a:pt x="22669" y="7466"/>
                      <a:pt x="25908" y="7062"/>
                      <a:pt x="28742" y="6252"/>
                    </a:cubicBezTo>
                    <a:cubicBezTo>
                      <a:pt x="31575" y="5442"/>
                      <a:pt x="31575" y="6252"/>
                      <a:pt x="32790" y="5847"/>
                    </a:cubicBezTo>
                    <a:cubicBezTo>
                      <a:pt x="34004" y="5442"/>
                      <a:pt x="34409" y="5038"/>
                      <a:pt x="35219" y="5038"/>
                    </a:cubicBezTo>
                    <a:cubicBezTo>
                      <a:pt x="36028" y="5038"/>
                      <a:pt x="36838" y="5038"/>
                      <a:pt x="37648" y="4228"/>
                    </a:cubicBezTo>
                    <a:cubicBezTo>
                      <a:pt x="38457" y="3418"/>
                      <a:pt x="39267" y="3014"/>
                      <a:pt x="39267" y="1799"/>
                    </a:cubicBezTo>
                    <a:cubicBezTo>
                      <a:pt x="38052" y="1394"/>
                      <a:pt x="36433" y="1799"/>
                      <a:pt x="35623" y="2609"/>
                    </a:cubicBezTo>
                    <a:cubicBezTo>
                      <a:pt x="34814" y="3418"/>
                      <a:pt x="34814" y="3823"/>
                      <a:pt x="34814" y="4228"/>
                    </a:cubicBezTo>
                    <a:cubicBezTo>
                      <a:pt x="34814" y="4633"/>
                      <a:pt x="32385" y="5038"/>
                      <a:pt x="31980" y="5038"/>
                    </a:cubicBezTo>
                    <a:cubicBezTo>
                      <a:pt x="31171" y="5038"/>
                      <a:pt x="30361" y="5038"/>
                      <a:pt x="29551" y="5038"/>
                    </a:cubicBezTo>
                    <a:lnTo>
                      <a:pt x="29551" y="3823"/>
                    </a:lnTo>
                    <a:cubicBezTo>
                      <a:pt x="28742" y="3823"/>
                      <a:pt x="27527" y="4633"/>
                      <a:pt x="26313" y="5038"/>
                    </a:cubicBezTo>
                    <a:cubicBezTo>
                      <a:pt x="25098" y="5442"/>
                      <a:pt x="23884" y="5847"/>
                      <a:pt x="22669" y="6252"/>
                    </a:cubicBezTo>
                    <a:cubicBezTo>
                      <a:pt x="20645" y="6657"/>
                      <a:pt x="18217" y="6252"/>
                      <a:pt x="17002" y="5038"/>
                    </a:cubicBezTo>
                    <a:cubicBezTo>
                      <a:pt x="14573" y="3418"/>
                      <a:pt x="14168" y="180"/>
                      <a:pt x="18217" y="1799"/>
                    </a:cubicBezTo>
                    <a:cubicBezTo>
                      <a:pt x="22265" y="3418"/>
                      <a:pt x="19431" y="2609"/>
                      <a:pt x="19836" y="3418"/>
                    </a:cubicBezTo>
                    <a:cubicBezTo>
                      <a:pt x="21455" y="5038"/>
                      <a:pt x="25503" y="3014"/>
                      <a:pt x="27122" y="2609"/>
                    </a:cubicBezTo>
                    <a:cubicBezTo>
                      <a:pt x="29956" y="1799"/>
                      <a:pt x="33599" y="585"/>
                      <a:pt x="36838" y="180"/>
                    </a:cubicBezTo>
                    <a:cubicBezTo>
                      <a:pt x="40077" y="-225"/>
                      <a:pt x="37243" y="180"/>
                      <a:pt x="37648" y="180"/>
                    </a:cubicBezTo>
                    <a:cubicBezTo>
                      <a:pt x="38052" y="180"/>
                      <a:pt x="38862" y="180"/>
                      <a:pt x="39267" y="180"/>
                    </a:cubicBezTo>
                    <a:cubicBezTo>
                      <a:pt x="40886" y="990"/>
                      <a:pt x="42101" y="2609"/>
                      <a:pt x="40886" y="4228"/>
                    </a:cubicBezTo>
                    <a:cubicBezTo>
                      <a:pt x="39672" y="5847"/>
                      <a:pt x="40077" y="4633"/>
                      <a:pt x="40077" y="5038"/>
                    </a:cubicBezTo>
                    <a:close/>
                    <a:moveTo>
                      <a:pt x="36028" y="9491"/>
                    </a:moveTo>
                    <a:lnTo>
                      <a:pt x="34409" y="9491"/>
                    </a:lnTo>
                    <a:cubicBezTo>
                      <a:pt x="34409" y="9491"/>
                      <a:pt x="34409" y="9895"/>
                      <a:pt x="34409" y="9895"/>
                    </a:cubicBezTo>
                    <a:cubicBezTo>
                      <a:pt x="35219" y="9895"/>
                      <a:pt x="35623" y="9895"/>
                      <a:pt x="36028" y="949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CFA8AC9A-DFCC-6C80-9A01-976999081CB7}"/>
                  </a:ext>
                </a:extLst>
              </p:cNvPr>
              <p:cNvSpPr/>
              <p:nvPr/>
            </p:nvSpPr>
            <p:spPr>
              <a:xfrm>
                <a:off x="9085833" y="5818090"/>
                <a:ext cx="45338" cy="17002"/>
              </a:xfrm>
              <a:custGeom>
                <a:avLst/>
                <a:gdLst>
                  <a:gd name="connsiteX0" fmla="*/ 38457 w 45338"/>
                  <a:gd name="connsiteY0" fmla="*/ 6882 h 17002"/>
                  <a:gd name="connsiteX1" fmla="*/ 39672 w 45338"/>
                  <a:gd name="connsiteY1" fmla="*/ 6882 h 17002"/>
                  <a:gd name="connsiteX2" fmla="*/ 42505 w 45338"/>
                  <a:gd name="connsiteY2" fmla="*/ 6882 h 17002"/>
                  <a:gd name="connsiteX3" fmla="*/ 44124 w 45338"/>
                  <a:gd name="connsiteY3" fmla="*/ 7692 h 17002"/>
                  <a:gd name="connsiteX4" fmla="*/ 45339 w 45338"/>
                  <a:gd name="connsiteY4" fmla="*/ 10120 h 17002"/>
                  <a:gd name="connsiteX5" fmla="*/ 45339 w 45338"/>
                  <a:gd name="connsiteY5" fmla="*/ 13359 h 17002"/>
                  <a:gd name="connsiteX6" fmla="*/ 44529 w 45338"/>
                  <a:gd name="connsiteY6" fmla="*/ 13359 h 17002"/>
                  <a:gd name="connsiteX7" fmla="*/ 43315 w 45338"/>
                  <a:gd name="connsiteY7" fmla="*/ 13764 h 17002"/>
                  <a:gd name="connsiteX8" fmla="*/ 41696 w 45338"/>
                  <a:gd name="connsiteY8" fmla="*/ 12144 h 17002"/>
                  <a:gd name="connsiteX9" fmla="*/ 41291 w 45338"/>
                  <a:gd name="connsiteY9" fmla="*/ 9716 h 17002"/>
                  <a:gd name="connsiteX10" fmla="*/ 37243 w 45338"/>
                  <a:gd name="connsiteY10" fmla="*/ 9716 h 17002"/>
                  <a:gd name="connsiteX11" fmla="*/ 35218 w 45338"/>
                  <a:gd name="connsiteY11" fmla="*/ 8501 h 17002"/>
                  <a:gd name="connsiteX12" fmla="*/ 28337 w 45338"/>
                  <a:gd name="connsiteY12" fmla="*/ 8501 h 17002"/>
                  <a:gd name="connsiteX13" fmla="*/ 21455 w 45338"/>
                  <a:gd name="connsiteY13" fmla="*/ 10930 h 17002"/>
                  <a:gd name="connsiteX14" fmla="*/ 17002 w 45338"/>
                  <a:gd name="connsiteY14" fmla="*/ 13359 h 17002"/>
                  <a:gd name="connsiteX15" fmla="*/ 14573 w 45338"/>
                  <a:gd name="connsiteY15" fmla="*/ 13359 h 17002"/>
                  <a:gd name="connsiteX16" fmla="*/ 12549 w 45338"/>
                  <a:gd name="connsiteY16" fmla="*/ 15383 h 17002"/>
                  <a:gd name="connsiteX17" fmla="*/ 8096 w 45338"/>
                  <a:gd name="connsiteY17" fmla="*/ 16193 h 17002"/>
                  <a:gd name="connsiteX18" fmla="*/ 4048 w 45338"/>
                  <a:gd name="connsiteY18" fmla="*/ 17002 h 17002"/>
                  <a:gd name="connsiteX19" fmla="*/ 2024 w 45338"/>
                  <a:gd name="connsiteY19" fmla="*/ 17002 h 17002"/>
                  <a:gd name="connsiteX20" fmla="*/ 0 w 45338"/>
                  <a:gd name="connsiteY20" fmla="*/ 14978 h 17002"/>
                  <a:gd name="connsiteX21" fmla="*/ 1214 w 45338"/>
                  <a:gd name="connsiteY21" fmla="*/ 13359 h 17002"/>
                  <a:gd name="connsiteX22" fmla="*/ 2024 w 45338"/>
                  <a:gd name="connsiteY22" fmla="*/ 12549 h 17002"/>
                  <a:gd name="connsiteX23" fmla="*/ 4858 w 45338"/>
                  <a:gd name="connsiteY23" fmla="*/ 13359 h 17002"/>
                  <a:gd name="connsiteX24" fmla="*/ 8906 w 45338"/>
                  <a:gd name="connsiteY24" fmla="*/ 13359 h 17002"/>
                  <a:gd name="connsiteX25" fmla="*/ 10930 w 45338"/>
                  <a:gd name="connsiteY25" fmla="*/ 13764 h 17002"/>
                  <a:gd name="connsiteX26" fmla="*/ 12549 w 45338"/>
                  <a:gd name="connsiteY26" fmla="*/ 13764 h 17002"/>
                  <a:gd name="connsiteX27" fmla="*/ 14573 w 45338"/>
                  <a:gd name="connsiteY27" fmla="*/ 12144 h 17002"/>
                  <a:gd name="connsiteX28" fmla="*/ 15788 w 45338"/>
                  <a:gd name="connsiteY28" fmla="*/ 10120 h 17002"/>
                  <a:gd name="connsiteX29" fmla="*/ 15788 w 45338"/>
                  <a:gd name="connsiteY29" fmla="*/ 8906 h 17002"/>
                  <a:gd name="connsiteX30" fmla="*/ 17002 w 45338"/>
                  <a:gd name="connsiteY30" fmla="*/ 7692 h 17002"/>
                  <a:gd name="connsiteX31" fmla="*/ 21860 w 45338"/>
                  <a:gd name="connsiteY31" fmla="*/ 6477 h 17002"/>
                  <a:gd name="connsiteX32" fmla="*/ 38862 w 45338"/>
                  <a:gd name="connsiteY32" fmla="*/ 5263 h 17002"/>
                  <a:gd name="connsiteX33" fmla="*/ 43315 w 45338"/>
                  <a:gd name="connsiteY33" fmla="*/ 2429 h 17002"/>
                  <a:gd name="connsiteX34" fmla="*/ 40886 w 45338"/>
                  <a:gd name="connsiteY34" fmla="*/ 2429 h 17002"/>
                  <a:gd name="connsiteX35" fmla="*/ 38862 w 45338"/>
                  <a:gd name="connsiteY35" fmla="*/ 4453 h 17002"/>
                  <a:gd name="connsiteX36" fmla="*/ 35218 w 45338"/>
                  <a:gd name="connsiteY36" fmla="*/ 4453 h 17002"/>
                  <a:gd name="connsiteX37" fmla="*/ 34409 w 45338"/>
                  <a:gd name="connsiteY37" fmla="*/ 4453 h 17002"/>
                  <a:gd name="connsiteX38" fmla="*/ 33599 w 45338"/>
                  <a:gd name="connsiteY38" fmla="*/ 4453 h 17002"/>
                  <a:gd name="connsiteX39" fmla="*/ 33599 w 45338"/>
                  <a:gd name="connsiteY39" fmla="*/ 3643 h 17002"/>
                  <a:gd name="connsiteX40" fmla="*/ 33599 w 45338"/>
                  <a:gd name="connsiteY40" fmla="*/ 3643 h 17002"/>
                  <a:gd name="connsiteX41" fmla="*/ 27122 w 45338"/>
                  <a:gd name="connsiteY41" fmla="*/ 4858 h 17002"/>
                  <a:gd name="connsiteX42" fmla="*/ 25098 w 45338"/>
                  <a:gd name="connsiteY42" fmla="*/ 4858 h 17002"/>
                  <a:gd name="connsiteX43" fmla="*/ 19431 w 45338"/>
                  <a:gd name="connsiteY43" fmla="*/ 4048 h 17002"/>
                  <a:gd name="connsiteX44" fmla="*/ 17002 w 45338"/>
                  <a:gd name="connsiteY44" fmla="*/ 1214 h 17002"/>
                  <a:gd name="connsiteX45" fmla="*/ 17002 w 45338"/>
                  <a:gd name="connsiteY45" fmla="*/ 810 h 17002"/>
                  <a:gd name="connsiteX46" fmla="*/ 20241 w 45338"/>
                  <a:gd name="connsiteY46" fmla="*/ 810 h 17002"/>
                  <a:gd name="connsiteX47" fmla="*/ 21050 w 45338"/>
                  <a:gd name="connsiteY47" fmla="*/ 1619 h 17002"/>
                  <a:gd name="connsiteX48" fmla="*/ 21455 w 45338"/>
                  <a:gd name="connsiteY48" fmla="*/ 1619 h 17002"/>
                  <a:gd name="connsiteX49" fmla="*/ 22265 w 45338"/>
                  <a:gd name="connsiteY49" fmla="*/ 2834 h 17002"/>
                  <a:gd name="connsiteX50" fmla="*/ 23884 w 45338"/>
                  <a:gd name="connsiteY50" fmla="*/ 2834 h 17002"/>
                  <a:gd name="connsiteX51" fmla="*/ 31170 w 45338"/>
                  <a:gd name="connsiteY51" fmla="*/ 1214 h 17002"/>
                  <a:gd name="connsiteX52" fmla="*/ 40481 w 45338"/>
                  <a:gd name="connsiteY52" fmla="*/ 0 h 17002"/>
                  <a:gd name="connsiteX53" fmla="*/ 43720 w 45338"/>
                  <a:gd name="connsiteY53" fmla="*/ 0 h 17002"/>
                  <a:gd name="connsiteX54" fmla="*/ 44529 w 45338"/>
                  <a:gd name="connsiteY54" fmla="*/ 2834 h 17002"/>
                  <a:gd name="connsiteX55" fmla="*/ 43315 w 45338"/>
                  <a:gd name="connsiteY55" fmla="*/ 4453 h 17002"/>
                  <a:gd name="connsiteX56" fmla="*/ 39267 w 45338"/>
                  <a:gd name="connsiteY56" fmla="*/ 6072 h 17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45338" h="17002">
                    <a:moveTo>
                      <a:pt x="38457" y="6882"/>
                    </a:moveTo>
                    <a:lnTo>
                      <a:pt x="39672" y="6882"/>
                    </a:lnTo>
                    <a:cubicBezTo>
                      <a:pt x="40481" y="6882"/>
                      <a:pt x="41696" y="6882"/>
                      <a:pt x="42505" y="6882"/>
                    </a:cubicBezTo>
                    <a:cubicBezTo>
                      <a:pt x="43315" y="6882"/>
                      <a:pt x="44124" y="7692"/>
                      <a:pt x="44124" y="7692"/>
                    </a:cubicBezTo>
                    <a:cubicBezTo>
                      <a:pt x="44124" y="7692"/>
                      <a:pt x="45339" y="9716"/>
                      <a:pt x="45339" y="10120"/>
                    </a:cubicBezTo>
                    <a:cubicBezTo>
                      <a:pt x="45339" y="10525"/>
                      <a:pt x="45339" y="12954"/>
                      <a:pt x="45339" y="13359"/>
                    </a:cubicBezTo>
                    <a:cubicBezTo>
                      <a:pt x="45339" y="13764"/>
                      <a:pt x="44934" y="13359"/>
                      <a:pt x="44529" y="13359"/>
                    </a:cubicBezTo>
                    <a:cubicBezTo>
                      <a:pt x="44529" y="13359"/>
                      <a:pt x="44529" y="14573"/>
                      <a:pt x="43315" y="13764"/>
                    </a:cubicBezTo>
                    <a:cubicBezTo>
                      <a:pt x="42100" y="12954"/>
                      <a:pt x="42100" y="12549"/>
                      <a:pt x="41696" y="12144"/>
                    </a:cubicBezTo>
                    <a:cubicBezTo>
                      <a:pt x="41696" y="11335"/>
                      <a:pt x="42100" y="9716"/>
                      <a:pt x="41291" y="9716"/>
                    </a:cubicBezTo>
                    <a:cubicBezTo>
                      <a:pt x="40481" y="9716"/>
                      <a:pt x="38457" y="9716"/>
                      <a:pt x="37243" y="9716"/>
                    </a:cubicBezTo>
                    <a:cubicBezTo>
                      <a:pt x="36028" y="9716"/>
                      <a:pt x="35623" y="8906"/>
                      <a:pt x="35218" y="8501"/>
                    </a:cubicBezTo>
                    <a:cubicBezTo>
                      <a:pt x="33599" y="7692"/>
                      <a:pt x="29956" y="7692"/>
                      <a:pt x="28337" y="8501"/>
                    </a:cubicBezTo>
                    <a:cubicBezTo>
                      <a:pt x="26718" y="9311"/>
                      <a:pt x="23479" y="9716"/>
                      <a:pt x="21455" y="10930"/>
                    </a:cubicBezTo>
                    <a:cubicBezTo>
                      <a:pt x="19431" y="12144"/>
                      <a:pt x="18217" y="12954"/>
                      <a:pt x="17002" y="13359"/>
                    </a:cubicBezTo>
                    <a:cubicBezTo>
                      <a:pt x="15788" y="13764"/>
                      <a:pt x="14978" y="13359"/>
                      <a:pt x="14573" y="13359"/>
                    </a:cubicBezTo>
                    <a:cubicBezTo>
                      <a:pt x="14168" y="13359"/>
                      <a:pt x="12954" y="14978"/>
                      <a:pt x="12549" y="15383"/>
                    </a:cubicBezTo>
                    <a:cubicBezTo>
                      <a:pt x="10930" y="16597"/>
                      <a:pt x="9715" y="15788"/>
                      <a:pt x="8096" y="16193"/>
                    </a:cubicBezTo>
                    <a:cubicBezTo>
                      <a:pt x="6477" y="16597"/>
                      <a:pt x="5263" y="17002"/>
                      <a:pt x="4048" y="17002"/>
                    </a:cubicBezTo>
                    <a:cubicBezTo>
                      <a:pt x="2833" y="17002"/>
                      <a:pt x="2429" y="17002"/>
                      <a:pt x="2024" y="17002"/>
                    </a:cubicBezTo>
                    <a:cubicBezTo>
                      <a:pt x="1619" y="17002"/>
                      <a:pt x="0" y="15383"/>
                      <a:pt x="0" y="14978"/>
                    </a:cubicBezTo>
                    <a:cubicBezTo>
                      <a:pt x="0" y="13764"/>
                      <a:pt x="405" y="14168"/>
                      <a:pt x="1214" y="13359"/>
                    </a:cubicBezTo>
                    <a:cubicBezTo>
                      <a:pt x="2024" y="12549"/>
                      <a:pt x="1214" y="12549"/>
                      <a:pt x="2024" y="12549"/>
                    </a:cubicBezTo>
                    <a:cubicBezTo>
                      <a:pt x="3238" y="12549"/>
                      <a:pt x="3643" y="13359"/>
                      <a:pt x="4858" y="13359"/>
                    </a:cubicBezTo>
                    <a:cubicBezTo>
                      <a:pt x="6072" y="13359"/>
                      <a:pt x="7691" y="13359"/>
                      <a:pt x="8906" y="13359"/>
                    </a:cubicBezTo>
                    <a:cubicBezTo>
                      <a:pt x="10120" y="13359"/>
                      <a:pt x="10120" y="13764"/>
                      <a:pt x="10930" y="13764"/>
                    </a:cubicBezTo>
                    <a:cubicBezTo>
                      <a:pt x="11739" y="13764"/>
                      <a:pt x="12144" y="13764"/>
                      <a:pt x="12549" y="13764"/>
                    </a:cubicBezTo>
                    <a:cubicBezTo>
                      <a:pt x="12954" y="13764"/>
                      <a:pt x="14168" y="12144"/>
                      <a:pt x="14573" y="12144"/>
                    </a:cubicBezTo>
                    <a:cubicBezTo>
                      <a:pt x="14978" y="12144"/>
                      <a:pt x="15788" y="10120"/>
                      <a:pt x="15788" y="10120"/>
                    </a:cubicBezTo>
                    <a:cubicBezTo>
                      <a:pt x="15788" y="10120"/>
                      <a:pt x="15788" y="9311"/>
                      <a:pt x="15788" y="8906"/>
                    </a:cubicBezTo>
                    <a:cubicBezTo>
                      <a:pt x="15788" y="8501"/>
                      <a:pt x="16597" y="7692"/>
                      <a:pt x="17002" y="7692"/>
                    </a:cubicBezTo>
                    <a:cubicBezTo>
                      <a:pt x="18217" y="7692"/>
                      <a:pt x="20645" y="6882"/>
                      <a:pt x="21860" y="6477"/>
                    </a:cubicBezTo>
                    <a:cubicBezTo>
                      <a:pt x="27527" y="5667"/>
                      <a:pt x="33599" y="6477"/>
                      <a:pt x="38862" y="5263"/>
                    </a:cubicBezTo>
                    <a:cubicBezTo>
                      <a:pt x="44124" y="4048"/>
                      <a:pt x="43720" y="5263"/>
                      <a:pt x="43315" y="2429"/>
                    </a:cubicBezTo>
                    <a:cubicBezTo>
                      <a:pt x="42505" y="2429"/>
                      <a:pt x="41696" y="2429"/>
                      <a:pt x="40886" y="2429"/>
                    </a:cubicBezTo>
                    <a:cubicBezTo>
                      <a:pt x="40076" y="2429"/>
                      <a:pt x="39672" y="4048"/>
                      <a:pt x="38862" y="4453"/>
                    </a:cubicBezTo>
                    <a:cubicBezTo>
                      <a:pt x="38052" y="4858"/>
                      <a:pt x="36433" y="4453"/>
                      <a:pt x="35218" y="4453"/>
                    </a:cubicBezTo>
                    <a:cubicBezTo>
                      <a:pt x="34004" y="4453"/>
                      <a:pt x="34814" y="4453"/>
                      <a:pt x="34409" y="4453"/>
                    </a:cubicBezTo>
                    <a:cubicBezTo>
                      <a:pt x="34004" y="4453"/>
                      <a:pt x="34409" y="4453"/>
                      <a:pt x="33599" y="4453"/>
                    </a:cubicBezTo>
                    <a:lnTo>
                      <a:pt x="33599" y="3643"/>
                    </a:lnTo>
                    <a:cubicBezTo>
                      <a:pt x="33599" y="3643"/>
                      <a:pt x="33599" y="3643"/>
                      <a:pt x="33599" y="3643"/>
                    </a:cubicBezTo>
                    <a:cubicBezTo>
                      <a:pt x="31575" y="3643"/>
                      <a:pt x="29551" y="4453"/>
                      <a:pt x="27122" y="4858"/>
                    </a:cubicBezTo>
                    <a:cubicBezTo>
                      <a:pt x="24693" y="5263"/>
                      <a:pt x="25503" y="4858"/>
                      <a:pt x="25098" y="4858"/>
                    </a:cubicBezTo>
                    <a:cubicBezTo>
                      <a:pt x="23479" y="4858"/>
                      <a:pt x="20645" y="4858"/>
                      <a:pt x="19431" y="4048"/>
                    </a:cubicBezTo>
                    <a:cubicBezTo>
                      <a:pt x="18217" y="3238"/>
                      <a:pt x="17407" y="2024"/>
                      <a:pt x="17002" y="1214"/>
                    </a:cubicBezTo>
                    <a:cubicBezTo>
                      <a:pt x="16597" y="405"/>
                      <a:pt x="17002" y="810"/>
                      <a:pt x="17002" y="810"/>
                    </a:cubicBezTo>
                    <a:cubicBezTo>
                      <a:pt x="17002" y="810"/>
                      <a:pt x="19836" y="810"/>
                      <a:pt x="20241" y="810"/>
                    </a:cubicBezTo>
                    <a:cubicBezTo>
                      <a:pt x="20645" y="810"/>
                      <a:pt x="20645" y="1214"/>
                      <a:pt x="21050" y="1619"/>
                    </a:cubicBezTo>
                    <a:cubicBezTo>
                      <a:pt x="21455" y="2024"/>
                      <a:pt x="21050" y="1619"/>
                      <a:pt x="21455" y="1619"/>
                    </a:cubicBezTo>
                    <a:cubicBezTo>
                      <a:pt x="21455" y="1619"/>
                      <a:pt x="21860" y="2834"/>
                      <a:pt x="22265" y="2834"/>
                    </a:cubicBezTo>
                    <a:cubicBezTo>
                      <a:pt x="22669" y="2834"/>
                      <a:pt x="23479" y="3238"/>
                      <a:pt x="23884" y="2834"/>
                    </a:cubicBezTo>
                    <a:cubicBezTo>
                      <a:pt x="26313" y="2834"/>
                      <a:pt x="28742" y="1619"/>
                      <a:pt x="31170" y="1214"/>
                    </a:cubicBezTo>
                    <a:cubicBezTo>
                      <a:pt x="34814" y="405"/>
                      <a:pt x="37243" y="0"/>
                      <a:pt x="40481" y="0"/>
                    </a:cubicBezTo>
                    <a:cubicBezTo>
                      <a:pt x="43720" y="0"/>
                      <a:pt x="42910" y="0"/>
                      <a:pt x="43720" y="0"/>
                    </a:cubicBezTo>
                    <a:cubicBezTo>
                      <a:pt x="44529" y="0"/>
                      <a:pt x="44934" y="1619"/>
                      <a:pt x="44529" y="2834"/>
                    </a:cubicBezTo>
                    <a:cubicBezTo>
                      <a:pt x="44124" y="2834"/>
                      <a:pt x="43720" y="4048"/>
                      <a:pt x="43315" y="4453"/>
                    </a:cubicBezTo>
                    <a:cubicBezTo>
                      <a:pt x="42505" y="5263"/>
                      <a:pt x="40481" y="6072"/>
                      <a:pt x="39267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E76E8F41-CFA6-6631-FBB2-DCD32E04724F}"/>
                  </a:ext>
                </a:extLst>
              </p:cNvPr>
              <p:cNvSpPr/>
              <p:nvPr/>
            </p:nvSpPr>
            <p:spPr>
              <a:xfrm>
                <a:off x="9086238" y="5852702"/>
                <a:ext cx="37665" cy="21972"/>
              </a:xfrm>
              <a:custGeom>
                <a:avLst/>
                <a:gdLst>
                  <a:gd name="connsiteX0" fmla="*/ 29551 w 37665"/>
                  <a:gd name="connsiteY0" fmla="*/ 6275 h 21972"/>
                  <a:gd name="connsiteX1" fmla="*/ 28337 w 37665"/>
                  <a:gd name="connsiteY1" fmla="*/ 7084 h 21972"/>
                  <a:gd name="connsiteX2" fmla="*/ 25098 w 37665"/>
                  <a:gd name="connsiteY2" fmla="*/ 6275 h 21972"/>
                  <a:gd name="connsiteX3" fmla="*/ 22669 w 37665"/>
                  <a:gd name="connsiteY3" fmla="*/ 6275 h 21972"/>
                  <a:gd name="connsiteX4" fmla="*/ 20241 w 37665"/>
                  <a:gd name="connsiteY4" fmla="*/ 7489 h 21972"/>
                  <a:gd name="connsiteX5" fmla="*/ 12549 w 37665"/>
                  <a:gd name="connsiteY5" fmla="*/ 13966 h 21972"/>
                  <a:gd name="connsiteX6" fmla="*/ 10525 w 37665"/>
                  <a:gd name="connsiteY6" fmla="*/ 18014 h 21972"/>
                  <a:gd name="connsiteX7" fmla="*/ 10525 w 37665"/>
                  <a:gd name="connsiteY7" fmla="*/ 18824 h 21972"/>
                  <a:gd name="connsiteX8" fmla="*/ 9716 w 37665"/>
                  <a:gd name="connsiteY8" fmla="*/ 18824 h 21972"/>
                  <a:gd name="connsiteX9" fmla="*/ 6072 w 37665"/>
                  <a:gd name="connsiteY9" fmla="*/ 21253 h 21972"/>
                  <a:gd name="connsiteX10" fmla="*/ 4453 w 37665"/>
                  <a:gd name="connsiteY10" fmla="*/ 21253 h 21972"/>
                  <a:gd name="connsiteX11" fmla="*/ 2024 w 37665"/>
                  <a:gd name="connsiteY11" fmla="*/ 21253 h 21972"/>
                  <a:gd name="connsiteX12" fmla="*/ 0 w 37665"/>
                  <a:gd name="connsiteY12" fmla="*/ 21253 h 21972"/>
                  <a:gd name="connsiteX13" fmla="*/ 810 w 37665"/>
                  <a:gd name="connsiteY13" fmla="*/ 19229 h 21972"/>
                  <a:gd name="connsiteX14" fmla="*/ 1214 w 37665"/>
                  <a:gd name="connsiteY14" fmla="*/ 17609 h 21972"/>
                  <a:gd name="connsiteX15" fmla="*/ 3643 w 37665"/>
                  <a:gd name="connsiteY15" fmla="*/ 17609 h 21972"/>
                  <a:gd name="connsiteX16" fmla="*/ 7692 w 37665"/>
                  <a:gd name="connsiteY16" fmla="*/ 13966 h 21972"/>
                  <a:gd name="connsiteX17" fmla="*/ 10525 w 37665"/>
                  <a:gd name="connsiteY17" fmla="*/ 13156 h 21972"/>
                  <a:gd name="connsiteX18" fmla="*/ 10930 w 37665"/>
                  <a:gd name="connsiteY18" fmla="*/ 12347 h 21972"/>
                  <a:gd name="connsiteX19" fmla="*/ 11740 w 37665"/>
                  <a:gd name="connsiteY19" fmla="*/ 12347 h 21972"/>
                  <a:gd name="connsiteX20" fmla="*/ 11740 w 37665"/>
                  <a:gd name="connsiteY20" fmla="*/ 11537 h 21972"/>
                  <a:gd name="connsiteX21" fmla="*/ 13359 w 37665"/>
                  <a:gd name="connsiteY21" fmla="*/ 7894 h 21972"/>
                  <a:gd name="connsiteX22" fmla="*/ 14168 w 37665"/>
                  <a:gd name="connsiteY22" fmla="*/ 6275 h 21972"/>
                  <a:gd name="connsiteX23" fmla="*/ 15383 w 37665"/>
                  <a:gd name="connsiteY23" fmla="*/ 5870 h 21972"/>
                  <a:gd name="connsiteX24" fmla="*/ 26313 w 37665"/>
                  <a:gd name="connsiteY24" fmla="*/ 1822 h 21972"/>
                  <a:gd name="connsiteX25" fmla="*/ 28742 w 37665"/>
                  <a:gd name="connsiteY25" fmla="*/ 1012 h 21972"/>
                  <a:gd name="connsiteX26" fmla="*/ 27527 w 37665"/>
                  <a:gd name="connsiteY26" fmla="*/ 2631 h 21972"/>
                  <a:gd name="connsiteX27" fmla="*/ 28337 w 37665"/>
                  <a:gd name="connsiteY27" fmla="*/ 2631 h 21972"/>
                  <a:gd name="connsiteX28" fmla="*/ 31171 w 37665"/>
                  <a:gd name="connsiteY28" fmla="*/ 607 h 21972"/>
                  <a:gd name="connsiteX29" fmla="*/ 36433 w 37665"/>
                  <a:gd name="connsiteY29" fmla="*/ 607 h 21972"/>
                  <a:gd name="connsiteX30" fmla="*/ 36433 w 37665"/>
                  <a:gd name="connsiteY30" fmla="*/ 4655 h 21972"/>
                  <a:gd name="connsiteX31" fmla="*/ 34004 w 37665"/>
                  <a:gd name="connsiteY31" fmla="*/ 4655 h 21972"/>
                  <a:gd name="connsiteX32" fmla="*/ 31575 w 37665"/>
                  <a:gd name="connsiteY32" fmla="*/ 3846 h 21972"/>
                  <a:gd name="connsiteX33" fmla="*/ 29551 w 37665"/>
                  <a:gd name="connsiteY33" fmla="*/ 6275 h 21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7665" h="21972">
                    <a:moveTo>
                      <a:pt x="29551" y="6275"/>
                    </a:moveTo>
                    <a:cubicBezTo>
                      <a:pt x="29551" y="6275"/>
                      <a:pt x="28337" y="7084"/>
                      <a:pt x="28337" y="7084"/>
                    </a:cubicBezTo>
                    <a:cubicBezTo>
                      <a:pt x="26718" y="7084"/>
                      <a:pt x="26313" y="6275"/>
                      <a:pt x="25098" y="6275"/>
                    </a:cubicBezTo>
                    <a:cubicBezTo>
                      <a:pt x="23884" y="6275"/>
                      <a:pt x="23074" y="6275"/>
                      <a:pt x="22669" y="6275"/>
                    </a:cubicBezTo>
                    <a:cubicBezTo>
                      <a:pt x="21860" y="6275"/>
                      <a:pt x="21050" y="7489"/>
                      <a:pt x="20241" y="7489"/>
                    </a:cubicBezTo>
                    <a:cubicBezTo>
                      <a:pt x="17407" y="9513"/>
                      <a:pt x="15788" y="12347"/>
                      <a:pt x="12549" y="13966"/>
                    </a:cubicBezTo>
                    <a:cubicBezTo>
                      <a:pt x="12549" y="15990"/>
                      <a:pt x="11740" y="16800"/>
                      <a:pt x="10525" y="18014"/>
                    </a:cubicBezTo>
                    <a:cubicBezTo>
                      <a:pt x="9311" y="19229"/>
                      <a:pt x="10525" y="18419"/>
                      <a:pt x="10525" y="18824"/>
                    </a:cubicBezTo>
                    <a:cubicBezTo>
                      <a:pt x="10525" y="19229"/>
                      <a:pt x="10120" y="18824"/>
                      <a:pt x="9716" y="18824"/>
                    </a:cubicBezTo>
                    <a:cubicBezTo>
                      <a:pt x="8906" y="19229"/>
                      <a:pt x="6882" y="21253"/>
                      <a:pt x="6072" y="21253"/>
                    </a:cubicBezTo>
                    <a:cubicBezTo>
                      <a:pt x="5263" y="21253"/>
                      <a:pt x="4858" y="21253"/>
                      <a:pt x="4453" y="21253"/>
                    </a:cubicBezTo>
                    <a:cubicBezTo>
                      <a:pt x="3643" y="21253"/>
                      <a:pt x="2834" y="22872"/>
                      <a:pt x="2024" y="21253"/>
                    </a:cubicBezTo>
                    <a:lnTo>
                      <a:pt x="0" y="21253"/>
                    </a:lnTo>
                    <a:cubicBezTo>
                      <a:pt x="0" y="20443"/>
                      <a:pt x="810" y="19633"/>
                      <a:pt x="810" y="19229"/>
                    </a:cubicBezTo>
                    <a:cubicBezTo>
                      <a:pt x="810" y="18824"/>
                      <a:pt x="810" y="17609"/>
                      <a:pt x="1214" y="17609"/>
                    </a:cubicBezTo>
                    <a:cubicBezTo>
                      <a:pt x="1619" y="17609"/>
                      <a:pt x="2429" y="17609"/>
                      <a:pt x="3643" y="17609"/>
                    </a:cubicBezTo>
                    <a:cubicBezTo>
                      <a:pt x="5667" y="17609"/>
                      <a:pt x="6882" y="15990"/>
                      <a:pt x="7692" y="13966"/>
                    </a:cubicBezTo>
                    <a:cubicBezTo>
                      <a:pt x="8096" y="13966"/>
                      <a:pt x="10120" y="13156"/>
                      <a:pt x="10525" y="13156"/>
                    </a:cubicBezTo>
                    <a:cubicBezTo>
                      <a:pt x="10930" y="13156"/>
                      <a:pt x="10525" y="12752"/>
                      <a:pt x="10930" y="12347"/>
                    </a:cubicBezTo>
                    <a:cubicBezTo>
                      <a:pt x="11335" y="11942"/>
                      <a:pt x="11335" y="12347"/>
                      <a:pt x="11740" y="12347"/>
                    </a:cubicBezTo>
                    <a:cubicBezTo>
                      <a:pt x="11740" y="12347"/>
                      <a:pt x="11740" y="11942"/>
                      <a:pt x="11740" y="11537"/>
                    </a:cubicBezTo>
                    <a:cubicBezTo>
                      <a:pt x="12144" y="10323"/>
                      <a:pt x="12954" y="9108"/>
                      <a:pt x="13359" y="7894"/>
                    </a:cubicBezTo>
                    <a:cubicBezTo>
                      <a:pt x="13764" y="6679"/>
                      <a:pt x="14168" y="7084"/>
                      <a:pt x="14168" y="6275"/>
                    </a:cubicBezTo>
                    <a:cubicBezTo>
                      <a:pt x="14573" y="6275"/>
                      <a:pt x="14978" y="6275"/>
                      <a:pt x="15383" y="5870"/>
                    </a:cubicBezTo>
                    <a:cubicBezTo>
                      <a:pt x="19026" y="4251"/>
                      <a:pt x="22669" y="3036"/>
                      <a:pt x="26313" y="1822"/>
                    </a:cubicBezTo>
                    <a:cubicBezTo>
                      <a:pt x="29956" y="607"/>
                      <a:pt x="27932" y="607"/>
                      <a:pt x="28742" y="1012"/>
                    </a:cubicBezTo>
                    <a:cubicBezTo>
                      <a:pt x="28742" y="1822"/>
                      <a:pt x="28337" y="2227"/>
                      <a:pt x="27527" y="2631"/>
                    </a:cubicBezTo>
                    <a:lnTo>
                      <a:pt x="28337" y="2631"/>
                    </a:lnTo>
                    <a:cubicBezTo>
                      <a:pt x="29551" y="2631"/>
                      <a:pt x="29956" y="1417"/>
                      <a:pt x="31171" y="607"/>
                    </a:cubicBezTo>
                    <a:cubicBezTo>
                      <a:pt x="32385" y="-202"/>
                      <a:pt x="35219" y="-202"/>
                      <a:pt x="36433" y="607"/>
                    </a:cubicBezTo>
                    <a:cubicBezTo>
                      <a:pt x="38457" y="1417"/>
                      <a:pt x="37648" y="3441"/>
                      <a:pt x="36433" y="4655"/>
                    </a:cubicBezTo>
                    <a:lnTo>
                      <a:pt x="34004" y="4655"/>
                    </a:lnTo>
                    <a:cubicBezTo>
                      <a:pt x="33195" y="4655"/>
                      <a:pt x="33599" y="2631"/>
                      <a:pt x="31575" y="3846"/>
                    </a:cubicBezTo>
                    <a:cubicBezTo>
                      <a:pt x="29551" y="5060"/>
                      <a:pt x="29956" y="5465"/>
                      <a:pt x="29551" y="627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73123F93-EF4C-3E54-0E6F-36DB25E13510}"/>
                  </a:ext>
                </a:extLst>
              </p:cNvPr>
              <p:cNvSpPr/>
              <p:nvPr/>
            </p:nvSpPr>
            <p:spPr>
              <a:xfrm>
                <a:off x="9092197" y="5818009"/>
                <a:ext cx="8614" cy="13682"/>
              </a:xfrm>
              <a:custGeom>
                <a:avLst/>
                <a:gdLst>
                  <a:gd name="connsiteX0" fmla="*/ 2947 w 8614"/>
                  <a:gd name="connsiteY0" fmla="*/ 13035 h 13682"/>
                  <a:gd name="connsiteX1" fmla="*/ 2947 w 8614"/>
                  <a:gd name="connsiteY1" fmla="*/ 12631 h 13682"/>
                  <a:gd name="connsiteX2" fmla="*/ 2137 w 8614"/>
                  <a:gd name="connsiteY2" fmla="*/ 12226 h 13682"/>
                  <a:gd name="connsiteX3" fmla="*/ 113 w 8614"/>
                  <a:gd name="connsiteY3" fmla="*/ 6154 h 13682"/>
                  <a:gd name="connsiteX4" fmla="*/ 518 w 8614"/>
                  <a:gd name="connsiteY4" fmla="*/ 4130 h 13682"/>
                  <a:gd name="connsiteX5" fmla="*/ 113 w 8614"/>
                  <a:gd name="connsiteY5" fmla="*/ 1701 h 13682"/>
                  <a:gd name="connsiteX6" fmla="*/ 2137 w 8614"/>
                  <a:gd name="connsiteY6" fmla="*/ 1701 h 13682"/>
                  <a:gd name="connsiteX7" fmla="*/ 3757 w 8614"/>
                  <a:gd name="connsiteY7" fmla="*/ 81 h 13682"/>
                  <a:gd name="connsiteX8" fmla="*/ 6186 w 8614"/>
                  <a:gd name="connsiteY8" fmla="*/ 1296 h 13682"/>
                  <a:gd name="connsiteX9" fmla="*/ 8614 w 8614"/>
                  <a:gd name="connsiteY9" fmla="*/ 3320 h 13682"/>
                  <a:gd name="connsiteX10" fmla="*/ 7400 w 8614"/>
                  <a:gd name="connsiteY10" fmla="*/ 5344 h 13682"/>
                  <a:gd name="connsiteX11" fmla="*/ 7400 w 8614"/>
                  <a:gd name="connsiteY11" fmla="*/ 6154 h 13682"/>
                  <a:gd name="connsiteX12" fmla="*/ 4566 w 8614"/>
                  <a:gd name="connsiteY12" fmla="*/ 12631 h 13682"/>
                  <a:gd name="connsiteX13" fmla="*/ 2137 w 8614"/>
                  <a:gd name="connsiteY13" fmla="*/ 13440 h 13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614" h="13682">
                    <a:moveTo>
                      <a:pt x="2947" y="13035"/>
                    </a:moveTo>
                    <a:cubicBezTo>
                      <a:pt x="2947" y="13035"/>
                      <a:pt x="2947" y="13035"/>
                      <a:pt x="2947" y="12631"/>
                    </a:cubicBezTo>
                    <a:cubicBezTo>
                      <a:pt x="2947" y="12226"/>
                      <a:pt x="2542" y="12631"/>
                      <a:pt x="2137" y="12226"/>
                    </a:cubicBezTo>
                    <a:cubicBezTo>
                      <a:pt x="923" y="10607"/>
                      <a:pt x="113" y="8178"/>
                      <a:pt x="113" y="6154"/>
                    </a:cubicBezTo>
                    <a:cubicBezTo>
                      <a:pt x="113" y="4130"/>
                      <a:pt x="518" y="4535"/>
                      <a:pt x="518" y="4130"/>
                    </a:cubicBezTo>
                    <a:cubicBezTo>
                      <a:pt x="518" y="3725"/>
                      <a:pt x="-291" y="2510"/>
                      <a:pt x="113" y="1701"/>
                    </a:cubicBezTo>
                    <a:cubicBezTo>
                      <a:pt x="923" y="1701"/>
                      <a:pt x="1733" y="1701"/>
                      <a:pt x="2137" y="1701"/>
                    </a:cubicBezTo>
                    <a:cubicBezTo>
                      <a:pt x="2542" y="1701"/>
                      <a:pt x="3352" y="486"/>
                      <a:pt x="3757" y="81"/>
                    </a:cubicBezTo>
                    <a:cubicBezTo>
                      <a:pt x="4971" y="-323"/>
                      <a:pt x="5376" y="891"/>
                      <a:pt x="6186" y="1296"/>
                    </a:cubicBezTo>
                    <a:cubicBezTo>
                      <a:pt x="6995" y="1701"/>
                      <a:pt x="8614" y="2106"/>
                      <a:pt x="8614" y="3320"/>
                    </a:cubicBezTo>
                    <a:cubicBezTo>
                      <a:pt x="8614" y="4535"/>
                      <a:pt x="7400" y="4535"/>
                      <a:pt x="7400" y="5344"/>
                    </a:cubicBezTo>
                    <a:cubicBezTo>
                      <a:pt x="7400" y="6154"/>
                      <a:pt x="7400" y="5749"/>
                      <a:pt x="7400" y="6154"/>
                    </a:cubicBezTo>
                    <a:cubicBezTo>
                      <a:pt x="7400" y="8178"/>
                      <a:pt x="6590" y="11416"/>
                      <a:pt x="4566" y="12631"/>
                    </a:cubicBezTo>
                    <a:cubicBezTo>
                      <a:pt x="2542" y="13845"/>
                      <a:pt x="2542" y="13845"/>
                      <a:pt x="2137" y="1344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B1E1E572-BF53-DD09-3907-7839BF75D25D}"/>
                  </a:ext>
                </a:extLst>
              </p:cNvPr>
              <p:cNvSpPr/>
              <p:nvPr/>
            </p:nvSpPr>
            <p:spPr>
              <a:xfrm>
                <a:off x="9090916" y="5852095"/>
                <a:ext cx="8680" cy="13133"/>
              </a:xfrm>
              <a:custGeom>
                <a:avLst/>
                <a:gdLst>
                  <a:gd name="connsiteX0" fmla="*/ 8681 w 8680"/>
                  <a:gd name="connsiteY0" fmla="*/ 2834 h 13133"/>
                  <a:gd name="connsiteX1" fmla="*/ 7871 w 8680"/>
                  <a:gd name="connsiteY1" fmla="*/ 5667 h 13133"/>
                  <a:gd name="connsiteX2" fmla="*/ 7871 w 8680"/>
                  <a:gd name="connsiteY2" fmla="*/ 8096 h 13133"/>
                  <a:gd name="connsiteX3" fmla="*/ 6657 w 8680"/>
                  <a:gd name="connsiteY3" fmla="*/ 11739 h 13133"/>
                  <a:gd name="connsiteX4" fmla="*/ 6252 w 8680"/>
                  <a:gd name="connsiteY4" fmla="*/ 11739 h 13133"/>
                  <a:gd name="connsiteX5" fmla="*/ 5442 w 8680"/>
                  <a:gd name="connsiteY5" fmla="*/ 12954 h 13133"/>
                  <a:gd name="connsiteX6" fmla="*/ 4633 w 8680"/>
                  <a:gd name="connsiteY6" fmla="*/ 12954 h 13133"/>
                  <a:gd name="connsiteX7" fmla="*/ 3418 w 8680"/>
                  <a:gd name="connsiteY7" fmla="*/ 12954 h 13133"/>
                  <a:gd name="connsiteX8" fmla="*/ 2204 w 8680"/>
                  <a:gd name="connsiteY8" fmla="*/ 12144 h 13133"/>
                  <a:gd name="connsiteX9" fmla="*/ 180 w 8680"/>
                  <a:gd name="connsiteY9" fmla="*/ 8096 h 13133"/>
                  <a:gd name="connsiteX10" fmla="*/ 585 w 8680"/>
                  <a:gd name="connsiteY10" fmla="*/ 4858 h 13133"/>
                  <a:gd name="connsiteX11" fmla="*/ 180 w 8680"/>
                  <a:gd name="connsiteY11" fmla="*/ 3643 h 13133"/>
                  <a:gd name="connsiteX12" fmla="*/ 180 w 8680"/>
                  <a:gd name="connsiteY12" fmla="*/ 1619 h 13133"/>
                  <a:gd name="connsiteX13" fmla="*/ 4633 w 8680"/>
                  <a:gd name="connsiteY13" fmla="*/ 0 h 13133"/>
                  <a:gd name="connsiteX14" fmla="*/ 6657 w 8680"/>
                  <a:gd name="connsiteY14" fmla="*/ 1619 h 13133"/>
                  <a:gd name="connsiteX15" fmla="*/ 8681 w 8680"/>
                  <a:gd name="connsiteY15" fmla="*/ 2429 h 1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680" h="13133">
                    <a:moveTo>
                      <a:pt x="8681" y="2834"/>
                    </a:moveTo>
                    <a:cubicBezTo>
                      <a:pt x="8681" y="4048"/>
                      <a:pt x="7871" y="4858"/>
                      <a:pt x="7871" y="5667"/>
                    </a:cubicBezTo>
                    <a:cubicBezTo>
                      <a:pt x="7871" y="6477"/>
                      <a:pt x="7871" y="7287"/>
                      <a:pt x="7871" y="8096"/>
                    </a:cubicBezTo>
                    <a:cubicBezTo>
                      <a:pt x="7871" y="8906"/>
                      <a:pt x="7062" y="11335"/>
                      <a:pt x="6657" y="11739"/>
                    </a:cubicBezTo>
                    <a:cubicBezTo>
                      <a:pt x="6252" y="12144"/>
                      <a:pt x="6657" y="11739"/>
                      <a:pt x="6252" y="11739"/>
                    </a:cubicBezTo>
                    <a:cubicBezTo>
                      <a:pt x="6252" y="11739"/>
                      <a:pt x="5847" y="12954"/>
                      <a:pt x="5442" y="12954"/>
                    </a:cubicBezTo>
                    <a:cubicBezTo>
                      <a:pt x="5038" y="12954"/>
                      <a:pt x="5038" y="12954"/>
                      <a:pt x="4633" y="12954"/>
                    </a:cubicBezTo>
                    <a:cubicBezTo>
                      <a:pt x="4633" y="12954"/>
                      <a:pt x="4633" y="13359"/>
                      <a:pt x="3418" y="12954"/>
                    </a:cubicBezTo>
                    <a:cubicBezTo>
                      <a:pt x="2204" y="12549"/>
                      <a:pt x="2204" y="12549"/>
                      <a:pt x="2204" y="12144"/>
                    </a:cubicBezTo>
                    <a:cubicBezTo>
                      <a:pt x="1799" y="11739"/>
                      <a:pt x="585" y="8501"/>
                      <a:pt x="180" y="8096"/>
                    </a:cubicBezTo>
                    <a:cubicBezTo>
                      <a:pt x="180" y="6477"/>
                      <a:pt x="180" y="6072"/>
                      <a:pt x="585" y="4858"/>
                    </a:cubicBezTo>
                    <a:cubicBezTo>
                      <a:pt x="990" y="3643"/>
                      <a:pt x="585" y="4048"/>
                      <a:pt x="180" y="3643"/>
                    </a:cubicBezTo>
                    <a:cubicBezTo>
                      <a:pt x="-225" y="3238"/>
                      <a:pt x="180" y="2024"/>
                      <a:pt x="180" y="1619"/>
                    </a:cubicBezTo>
                    <a:cubicBezTo>
                      <a:pt x="1799" y="1619"/>
                      <a:pt x="3014" y="0"/>
                      <a:pt x="4633" y="0"/>
                    </a:cubicBezTo>
                    <a:cubicBezTo>
                      <a:pt x="6252" y="0"/>
                      <a:pt x="5847" y="1214"/>
                      <a:pt x="6657" y="1619"/>
                    </a:cubicBezTo>
                    <a:cubicBezTo>
                      <a:pt x="7467" y="2024"/>
                      <a:pt x="8276" y="2024"/>
                      <a:pt x="8681" y="242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7795D403-110F-A017-F68B-076A9CBF415F}"/>
                  </a:ext>
                </a:extLst>
              </p:cNvPr>
              <p:cNvSpPr/>
              <p:nvPr/>
            </p:nvSpPr>
            <p:spPr>
              <a:xfrm>
                <a:off x="9098382" y="5844043"/>
                <a:ext cx="26492" cy="10885"/>
              </a:xfrm>
              <a:custGeom>
                <a:avLst/>
                <a:gdLst>
                  <a:gd name="connsiteX0" fmla="*/ 25098 w 26492"/>
                  <a:gd name="connsiteY0" fmla="*/ 1979 h 10885"/>
                  <a:gd name="connsiteX1" fmla="*/ 26313 w 26492"/>
                  <a:gd name="connsiteY1" fmla="*/ 3598 h 10885"/>
                  <a:gd name="connsiteX2" fmla="*/ 26313 w 26492"/>
                  <a:gd name="connsiteY2" fmla="*/ 5218 h 10885"/>
                  <a:gd name="connsiteX3" fmla="*/ 25098 w 26492"/>
                  <a:gd name="connsiteY3" fmla="*/ 7242 h 10885"/>
                  <a:gd name="connsiteX4" fmla="*/ 21860 w 26492"/>
                  <a:gd name="connsiteY4" fmla="*/ 7242 h 10885"/>
                  <a:gd name="connsiteX5" fmla="*/ 23884 w 26492"/>
                  <a:gd name="connsiteY5" fmla="*/ 6027 h 10885"/>
                  <a:gd name="connsiteX6" fmla="*/ 23884 w 26492"/>
                  <a:gd name="connsiteY6" fmla="*/ 2789 h 10885"/>
                  <a:gd name="connsiteX7" fmla="*/ 21455 w 26492"/>
                  <a:gd name="connsiteY7" fmla="*/ 3598 h 10885"/>
                  <a:gd name="connsiteX8" fmla="*/ 21455 w 26492"/>
                  <a:gd name="connsiteY8" fmla="*/ 4813 h 10885"/>
                  <a:gd name="connsiteX9" fmla="*/ 15788 w 26492"/>
                  <a:gd name="connsiteY9" fmla="*/ 8051 h 10885"/>
                  <a:gd name="connsiteX10" fmla="*/ 15788 w 26492"/>
                  <a:gd name="connsiteY10" fmla="*/ 6837 h 10885"/>
                  <a:gd name="connsiteX11" fmla="*/ 15788 w 26492"/>
                  <a:gd name="connsiteY11" fmla="*/ 6027 h 10885"/>
                  <a:gd name="connsiteX12" fmla="*/ 10120 w 26492"/>
                  <a:gd name="connsiteY12" fmla="*/ 9670 h 10885"/>
                  <a:gd name="connsiteX13" fmla="*/ 5263 w 26492"/>
                  <a:gd name="connsiteY13" fmla="*/ 10885 h 10885"/>
                  <a:gd name="connsiteX14" fmla="*/ 2834 w 26492"/>
                  <a:gd name="connsiteY14" fmla="*/ 9670 h 10885"/>
                  <a:gd name="connsiteX15" fmla="*/ 810 w 26492"/>
                  <a:gd name="connsiteY15" fmla="*/ 7242 h 10885"/>
                  <a:gd name="connsiteX16" fmla="*/ 0 w 26492"/>
                  <a:gd name="connsiteY16" fmla="*/ 6027 h 10885"/>
                  <a:gd name="connsiteX17" fmla="*/ 4858 w 26492"/>
                  <a:gd name="connsiteY17" fmla="*/ 6027 h 10885"/>
                  <a:gd name="connsiteX18" fmla="*/ 5667 w 26492"/>
                  <a:gd name="connsiteY18" fmla="*/ 7242 h 10885"/>
                  <a:gd name="connsiteX19" fmla="*/ 8096 w 26492"/>
                  <a:gd name="connsiteY19" fmla="*/ 7646 h 10885"/>
                  <a:gd name="connsiteX20" fmla="*/ 10930 w 26492"/>
                  <a:gd name="connsiteY20" fmla="*/ 6432 h 10885"/>
                  <a:gd name="connsiteX21" fmla="*/ 20645 w 26492"/>
                  <a:gd name="connsiteY21" fmla="*/ 360 h 10885"/>
                  <a:gd name="connsiteX22" fmla="*/ 24289 w 26492"/>
                  <a:gd name="connsiteY22" fmla="*/ 360 h 1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6492" h="10885">
                    <a:moveTo>
                      <a:pt x="25098" y="1979"/>
                    </a:moveTo>
                    <a:cubicBezTo>
                      <a:pt x="25098" y="2789"/>
                      <a:pt x="25908" y="3194"/>
                      <a:pt x="26313" y="3598"/>
                    </a:cubicBezTo>
                    <a:cubicBezTo>
                      <a:pt x="26718" y="4003"/>
                      <a:pt x="26313" y="4813"/>
                      <a:pt x="26313" y="5218"/>
                    </a:cubicBezTo>
                    <a:cubicBezTo>
                      <a:pt x="26313" y="5622"/>
                      <a:pt x="25503" y="6837"/>
                      <a:pt x="25098" y="7242"/>
                    </a:cubicBezTo>
                    <a:cubicBezTo>
                      <a:pt x="24289" y="8051"/>
                      <a:pt x="22669" y="8051"/>
                      <a:pt x="21860" y="7242"/>
                    </a:cubicBezTo>
                    <a:lnTo>
                      <a:pt x="23884" y="6027"/>
                    </a:lnTo>
                    <a:cubicBezTo>
                      <a:pt x="24693" y="5218"/>
                      <a:pt x="25908" y="3598"/>
                      <a:pt x="23884" y="2789"/>
                    </a:cubicBezTo>
                    <a:cubicBezTo>
                      <a:pt x="21860" y="1979"/>
                      <a:pt x="21860" y="2789"/>
                      <a:pt x="21455" y="3598"/>
                    </a:cubicBezTo>
                    <a:cubicBezTo>
                      <a:pt x="21050" y="4408"/>
                      <a:pt x="21455" y="4408"/>
                      <a:pt x="21455" y="4813"/>
                    </a:cubicBezTo>
                    <a:cubicBezTo>
                      <a:pt x="21455" y="6432"/>
                      <a:pt x="17002" y="7646"/>
                      <a:pt x="15788" y="8051"/>
                    </a:cubicBezTo>
                    <a:lnTo>
                      <a:pt x="15788" y="6837"/>
                    </a:lnTo>
                    <a:cubicBezTo>
                      <a:pt x="16193" y="6837"/>
                      <a:pt x="15788" y="6027"/>
                      <a:pt x="15788" y="6027"/>
                    </a:cubicBezTo>
                    <a:cubicBezTo>
                      <a:pt x="13764" y="6837"/>
                      <a:pt x="12144" y="8456"/>
                      <a:pt x="10120" y="9670"/>
                    </a:cubicBezTo>
                    <a:cubicBezTo>
                      <a:pt x="8096" y="10885"/>
                      <a:pt x="6477" y="10885"/>
                      <a:pt x="5263" y="10885"/>
                    </a:cubicBezTo>
                    <a:cubicBezTo>
                      <a:pt x="4048" y="10885"/>
                      <a:pt x="3238" y="10075"/>
                      <a:pt x="2834" y="9670"/>
                    </a:cubicBezTo>
                    <a:cubicBezTo>
                      <a:pt x="2429" y="9266"/>
                      <a:pt x="1619" y="8051"/>
                      <a:pt x="810" y="7242"/>
                    </a:cubicBezTo>
                    <a:cubicBezTo>
                      <a:pt x="0" y="6432"/>
                      <a:pt x="0" y="7242"/>
                      <a:pt x="0" y="6027"/>
                    </a:cubicBezTo>
                    <a:cubicBezTo>
                      <a:pt x="1619" y="6027"/>
                      <a:pt x="3238" y="5218"/>
                      <a:pt x="4858" y="6027"/>
                    </a:cubicBezTo>
                    <a:cubicBezTo>
                      <a:pt x="6477" y="6837"/>
                      <a:pt x="5263" y="6837"/>
                      <a:pt x="5667" y="7242"/>
                    </a:cubicBezTo>
                    <a:cubicBezTo>
                      <a:pt x="6477" y="7646"/>
                      <a:pt x="7287" y="8051"/>
                      <a:pt x="8096" y="7646"/>
                    </a:cubicBezTo>
                    <a:cubicBezTo>
                      <a:pt x="8906" y="7242"/>
                      <a:pt x="10525" y="6837"/>
                      <a:pt x="10930" y="6432"/>
                    </a:cubicBezTo>
                    <a:cubicBezTo>
                      <a:pt x="14168" y="4813"/>
                      <a:pt x="17407" y="1170"/>
                      <a:pt x="20645" y="360"/>
                    </a:cubicBezTo>
                    <a:cubicBezTo>
                      <a:pt x="23884" y="-450"/>
                      <a:pt x="23884" y="360"/>
                      <a:pt x="24289" y="36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5917758F-0079-C2CA-3E91-050CF004F381}"/>
                  </a:ext>
                </a:extLst>
              </p:cNvPr>
              <p:cNvSpPr/>
              <p:nvPr/>
            </p:nvSpPr>
            <p:spPr>
              <a:xfrm>
                <a:off x="9101555" y="5859786"/>
                <a:ext cx="10926" cy="9445"/>
              </a:xfrm>
              <a:custGeom>
                <a:avLst/>
                <a:gdLst>
                  <a:gd name="connsiteX0" fmla="*/ 8971 w 10926"/>
                  <a:gd name="connsiteY0" fmla="*/ 6072 h 9445"/>
                  <a:gd name="connsiteX1" fmla="*/ 8567 w 10926"/>
                  <a:gd name="connsiteY1" fmla="*/ 6072 h 9445"/>
                  <a:gd name="connsiteX2" fmla="*/ 2899 w 10926"/>
                  <a:gd name="connsiteY2" fmla="*/ 8906 h 9445"/>
                  <a:gd name="connsiteX3" fmla="*/ 2090 w 10926"/>
                  <a:gd name="connsiteY3" fmla="*/ 8906 h 9445"/>
                  <a:gd name="connsiteX4" fmla="*/ 66 w 10926"/>
                  <a:gd name="connsiteY4" fmla="*/ 8906 h 9445"/>
                  <a:gd name="connsiteX5" fmla="*/ 875 w 10926"/>
                  <a:gd name="connsiteY5" fmla="*/ 5263 h 9445"/>
                  <a:gd name="connsiteX6" fmla="*/ 5328 w 10926"/>
                  <a:gd name="connsiteY6" fmla="*/ 3643 h 9445"/>
                  <a:gd name="connsiteX7" fmla="*/ 4519 w 10926"/>
                  <a:gd name="connsiteY7" fmla="*/ 1619 h 9445"/>
                  <a:gd name="connsiteX8" fmla="*/ 7352 w 10926"/>
                  <a:gd name="connsiteY8" fmla="*/ 0 h 9445"/>
                  <a:gd name="connsiteX9" fmla="*/ 9781 w 10926"/>
                  <a:gd name="connsiteY9" fmla="*/ 1619 h 9445"/>
                  <a:gd name="connsiteX10" fmla="*/ 10591 w 10926"/>
                  <a:gd name="connsiteY10" fmla="*/ 4453 h 9445"/>
                  <a:gd name="connsiteX11" fmla="*/ 9376 w 10926"/>
                  <a:gd name="connsiteY11" fmla="*/ 6072 h 9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926" h="9445">
                    <a:moveTo>
                      <a:pt x="8971" y="6072"/>
                    </a:moveTo>
                    <a:cubicBezTo>
                      <a:pt x="8971" y="6072"/>
                      <a:pt x="8971" y="6072"/>
                      <a:pt x="8567" y="6072"/>
                    </a:cubicBezTo>
                    <a:cubicBezTo>
                      <a:pt x="7352" y="7287"/>
                      <a:pt x="4923" y="9311"/>
                      <a:pt x="2899" y="8906"/>
                    </a:cubicBezTo>
                    <a:cubicBezTo>
                      <a:pt x="875" y="8501"/>
                      <a:pt x="2495" y="8906"/>
                      <a:pt x="2090" y="8906"/>
                    </a:cubicBezTo>
                    <a:cubicBezTo>
                      <a:pt x="1685" y="8906"/>
                      <a:pt x="470" y="10120"/>
                      <a:pt x="66" y="8906"/>
                    </a:cubicBezTo>
                    <a:cubicBezTo>
                      <a:pt x="-339" y="7692"/>
                      <a:pt x="1280" y="6477"/>
                      <a:pt x="875" y="5263"/>
                    </a:cubicBezTo>
                    <a:cubicBezTo>
                      <a:pt x="2090" y="5263"/>
                      <a:pt x="5733" y="5263"/>
                      <a:pt x="5328" y="3643"/>
                    </a:cubicBezTo>
                    <a:cubicBezTo>
                      <a:pt x="4923" y="2024"/>
                      <a:pt x="4114" y="2429"/>
                      <a:pt x="4519" y="1619"/>
                    </a:cubicBezTo>
                    <a:cubicBezTo>
                      <a:pt x="4923" y="810"/>
                      <a:pt x="6947" y="0"/>
                      <a:pt x="7352" y="0"/>
                    </a:cubicBezTo>
                    <a:cubicBezTo>
                      <a:pt x="9376" y="0"/>
                      <a:pt x="8971" y="0"/>
                      <a:pt x="9781" y="1619"/>
                    </a:cubicBezTo>
                    <a:cubicBezTo>
                      <a:pt x="10591" y="3239"/>
                      <a:pt x="11400" y="2429"/>
                      <a:pt x="10591" y="4453"/>
                    </a:cubicBezTo>
                    <a:cubicBezTo>
                      <a:pt x="9781" y="6477"/>
                      <a:pt x="9376" y="6072"/>
                      <a:pt x="9376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7AC9A4DE-70BA-3592-A6F8-FB04F4052B2E}"/>
                  </a:ext>
                </a:extLst>
              </p:cNvPr>
              <p:cNvSpPr/>
              <p:nvPr/>
            </p:nvSpPr>
            <p:spPr>
              <a:xfrm>
                <a:off x="9104641" y="5840355"/>
                <a:ext cx="11147" cy="9085"/>
              </a:xfrm>
              <a:custGeom>
                <a:avLst/>
                <a:gdLst>
                  <a:gd name="connsiteX0" fmla="*/ 11148 w 11147"/>
                  <a:gd name="connsiteY0" fmla="*/ 5263 h 9085"/>
                  <a:gd name="connsiteX1" fmla="*/ 10338 w 11147"/>
                  <a:gd name="connsiteY1" fmla="*/ 5263 h 9085"/>
                  <a:gd name="connsiteX2" fmla="*/ 9529 w 11147"/>
                  <a:gd name="connsiteY2" fmla="*/ 6072 h 9085"/>
                  <a:gd name="connsiteX3" fmla="*/ 4671 w 11147"/>
                  <a:gd name="connsiteY3" fmla="*/ 8906 h 9085"/>
                  <a:gd name="connsiteX4" fmla="*/ 2242 w 11147"/>
                  <a:gd name="connsiteY4" fmla="*/ 8906 h 9085"/>
                  <a:gd name="connsiteX5" fmla="*/ 2242 w 11147"/>
                  <a:gd name="connsiteY5" fmla="*/ 8096 h 9085"/>
                  <a:gd name="connsiteX6" fmla="*/ 218 w 11147"/>
                  <a:gd name="connsiteY6" fmla="*/ 6477 h 9085"/>
                  <a:gd name="connsiteX7" fmla="*/ 1432 w 11147"/>
                  <a:gd name="connsiteY7" fmla="*/ 5263 h 9085"/>
                  <a:gd name="connsiteX8" fmla="*/ 1432 w 11147"/>
                  <a:gd name="connsiteY8" fmla="*/ 5263 h 9085"/>
                  <a:gd name="connsiteX9" fmla="*/ 3861 w 11147"/>
                  <a:gd name="connsiteY9" fmla="*/ 5263 h 9085"/>
                  <a:gd name="connsiteX10" fmla="*/ 5885 w 11147"/>
                  <a:gd name="connsiteY10" fmla="*/ 3643 h 9085"/>
                  <a:gd name="connsiteX11" fmla="*/ 8719 w 11147"/>
                  <a:gd name="connsiteY11" fmla="*/ 0 h 9085"/>
                  <a:gd name="connsiteX12" fmla="*/ 10743 w 11147"/>
                  <a:gd name="connsiteY12" fmla="*/ 2834 h 9085"/>
                  <a:gd name="connsiteX13" fmla="*/ 10743 w 11147"/>
                  <a:gd name="connsiteY13" fmla="*/ 4048 h 9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147" h="9085">
                    <a:moveTo>
                      <a:pt x="11148" y="5263"/>
                    </a:moveTo>
                    <a:cubicBezTo>
                      <a:pt x="11148" y="5263"/>
                      <a:pt x="10743" y="5263"/>
                      <a:pt x="10338" y="5263"/>
                    </a:cubicBezTo>
                    <a:cubicBezTo>
                      <a:pt x="9933" y="5263"/>
                      <a:pt x="10338" y="6072"/>
                      <a:pt x="9529" y="6072"/>
                    </a:cubicBezTo>
                    <a:cubicBezTo>
                      <a:pt x="8719" y="6882"/>
                      <a:pt x="5481" y="8501"/>
                      <a:pt x="4671" y="8906"/>
                    </a:cubicBezTo>
                    <a:cubicBezTo>
                      <a:pt x="3861" y="9311"/>
                      <a:pt x="3052" y="8906"/>
                      <a:pt x="2242" y="8906"/>
                    </a:cubicBezTo>
                    <a:lnTo>
                      <a:pt x="2242" y="8096"/>
                    </a:lnTo>
                    <a:cubicBezTo>
                      <a:pt x="1028" y="8096"/>
                      <a:pt x="-592" y="7692"/>
                      <a:pt x="218" y="6477"/>
                    </a:cubicBezTo>
                    <a:cubicBezTo>
                      <a:pt x="1028" y="5263"/>
                      <a:pt x="1432" y="6477"/>
                      <a:pt x="1432" y="5263"/>
                    </a:cubicBezTo>
                    <a:lnTo>
                      <a:pt x="1432" y="5263"/>
                    </a:lnTo>
                    <a:cubicBezTo>
                      <a:pt x="2647" y="4453"/>
                      <a:pt x="3052" y="5263"/>
                      <a:pt x="3861" y="5263"/>
                    </a:cubicBezTo>
                    <a:cubicBezTo>
                      <a:pt x="4266" y="5263"/>
                      <a:pt x="5885" y="4453"/>
                      <a:pt x="5885" y="3643"/>
                    </a:cubicBezTo>
                    <a:cubicBezTo>
                      <a:pt x="3052" y="1214"/>
                      <a:pt x="7100" y="405"/>
                      <a:pt x="8719" y="0"/>
                    </a:cubicBezTo>
                    <a:cubicBezTo>
                      <a:pt x="9124" y="0"/>
                      <a:pt x="10743" y="2024"/>
                      <a:pt x="10743" y="2834"/>
                    </a:cubicBezTo>
                    <a:cubicBezTo>
                      <a:pt x="10743" y="3643"/>
                      <a:pt x="10743" y="3643"/>
                      <a:pt x="10743" y="404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4E2D37FB-E74D-1D23-0844-8580B5FFDE96}"/>
                  </a:ext>
                </a:extLst>
              </p:cNvPr>
              <p:cNvSpPr/>
              <p:nvPr/>
            </p:nvSpPr>
            <p:spPr>
              <a:xfrm>
                <a:off x="9108854" y="5827221"/>
                <a:ext cx="11388" cy="6657"/>
              </a:xfrm>
              <a:custGeom>
                <a:avLst/>
                <a:gdLst>
                  <a:gd name="connsiteX0" fmla="*/ 5316 w 11388"/>
                  <a:gd name="connsiteY0" fmla="*/ 2609 h 6657"/>
                  <a:gd name="connsiteX1" fmla="*/ 4911 w 11388"/>
                  <a:gd name="connsiteY1" fmla="*/ 990 h 6657"/>
                  <a:gd name="connsiteX2" fmla="*/ 7745 w 11388"/>
                  <a:gd name="connsiteY2" fmla="*/ 180 h 6657"/>
                  <a:gd name="connsiteX3" fmla="*/ 9769 w 11388"/>
                  <a:gd name="connsiteY3" fmla="*/ 180 h 6657"/>
                  <a:gd name="connsiteX4" fmla="*/ 11388 w 11388"/>
                  <a:gd name="connsiteY4" fmla="*/ 3419 h 6657"/>
                  <a:gd name="connsiteX5" fmla="*/ 9769 w 11388"/>
                  <a:gd name="connsiteY5" fmla="*/ 4633 h 6657"/>
                  <a:gd name="connsiteX6" fmla="*/ 5316 w 11388"/>
                  <a:gd name="connsiteY6" fmla="*/ 5847 h 6657"/>
                  <a:gd name="connsiteX7" fmla="*/ 2482 w 11388"/>
                  <a:gd name="connsiteY7" fmla="*/ 6657 h 6657"/>
                  <a:gd name="connsiteX8" fmla="*/ 53 w 11388"/>
                  <a:gd name="connsiteY8" fmla="*/ 5038 h 6657"/>
                  <a:gd name="connsiteX9" fmla="*/ 2077 w 11388"/>
                  <a:gd name="connsiteY9" fmla="*/ 3014 h 6657"/>
                  <a:gd name="connsiteX10" fmla="*/ 5721 w 11388"/>
                  <a:gd name="connsiteY10" fmla="*/ 3014 h 6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388" h="6657">
                    <a:moveTo>
                      <a:pt x="5316" y="2609"/>
                    </a:moveTo>
                    <a:cubicBezTo>
                      <a:pt x="5316" y="1799"/>
                      <a:pt x="5316" y="1395"/>
                      <a:pt x="4911" y="990"/>
                    </a:cubicBezTo>
                    <a:cubicBezTo>
                      <a:pt x="5721" y="180"/>
                      <a:pt x="6530" y="180"/>
                      <a:pt x="7745" y="180"/>
                    </a:cubicBezTo>
                    <a:cubicBezTo>
                      <a:pt x="8959" y="180"/>
                      <a:pt x="8959" y="-225"/>
                      <a:pt x="9769" y="180"/>
                    </a:cubicBezTo>
                    <a:lnTo>
                      <a:pt x="11388" y="3419"/>
                    </a:lnTo>
                    <a:cubicBezTo>
                      <a:pt x="11388" y="3823"/>
                      <a:pt x="10174" y="4633"/>
                      <a:pt x="9769" y="4633"/>
                    </a:cubicBezTo>
                    <a:cubicBezTo>
                      <a:pt x="8149" y="5038"/>
                      <a:pt x="6530" y="5443"/>
                      <a:pt x="5316" y="5847"/>
                    </a:cubicBezTo>
                    <a:cubicBezTo>
                      <a:pt x="4101" y="6252"/>
                      <a:pt x="3292" y="6657"/>
                      <a:pt x="2482" y="6657"/>
                    </a:cubicBezTo>
                    <a:cubicBezTo>
                      <a:pt x="1673" y="6657"/>
                      <a:pt x="458" y="5443"/>
                      <a:pt x="53" y="5038"/>
                    </a:cubicBezTo>
                    <a:cubicBezTo>
                      <a:pt x="-352" y="4633"/>
                      <a:pt x="1673" y="3014"/>
                      <a:pt x="2077" y="3014"/>
                    </a:cubicBezTo>
                    <a:cubicBezTo>
                      <a:pt x="3292" y="3014"/>
                      <a:pt x="4506" y="3419"/>
                      <a:pt x="5721" y="30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203AB557-299F-9347-BC9A-39BE887FB7EF}"/>
                  </a:ext>
                </a:extLst>
              </p:cNvPr>
              <p:cNvSpPr/>
              <p:nvPr/>
            </p:nvSpPr>
            <p:spPr>
              <a:xfrm>
                <a:off x="9085428" y="5819755"/>
                <a:ext cx="7199" cy="10583"/>
              </a:xfrm>
              <a:custGeom>
                <a:avLst/>
                <a:gdLst>
                  <a:gd name="connsiteX0" fmla="*/ 4453 w 7199"/>
                  <a:gd name="connsiteY0" fmla="*/ 360 h 10583"/>
                  <a:gd name="connsiteX1" fmla="*/ 4453 w 7199"/>
                  <a:gd name="connsiteY1" fmla="*/ 3598 h 10583"/>
                  <a:gd name="connsiteX2" fmla="*/ 6882 w 7199"/>
                  <a:gd name="connsiteY2" fmla="*/ 8456 h 10583"/>
                  <a:gd name="connsiteX3" fmla="*/ 5263 w 7199"/>
                  <a:gd name="connsiteY3" fmla="*/ 10480 h 10583"/>
                  <a:gd name="connsiteX4" fmla="*/ 3238 w 7199"/>
                  <a:gd name="connsiteY4" fmla="*/ 9266 h 10583"/>
                  <a:gd name="connsiteX5" fmla="*/ 1214 w 7199"/>
                  <a:gd name="connsiteY5" fmla="*/ 6027 h 10583"/>
                  <a:gd name="connsiteX6" fmla="*/ 0 w 7199"/>
                  <a:gd name="connsiteY6" fmla="*/ 2789 h 10583"/>
                  <a:gd name="connsiteX7" fmla="*/ 405 w 7199"/>
                  <a:gd name="connsiteY7" fmla="*/ 1574 h 10583"/>
                  <a:gd name="connsiteX8" fmla="*/ 810 w 7199"/>
                  <a:gd name="connsiteY8" fmla="*/ 360 h 10583"/>
                  <a:gd name="connsiteX9" fmla="*/ 4453 w 7199"/>
                  <a:gd name="connsiteY9" fmla="*/ 360 h 10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99" h="10583">
                    <a:moveTo>
                      <a:pt x="4453" y="360"/>
                    </a:moveTo>
                    <a:cubicBezTo>
                      <a:pt x="4858" y="1574"/>
                      <a:pt x="4453" y="2384"/>
                      <a:pt x="4453" y="3598"/>
                    </a:cubicBezTo>
                    <a:cubicBezTo>
                      <a:pt x="4858" y="5218"/>
                      <a:pt x="6072" y="6837"/>
                      <a:pt x="6882" y="8456"/>
                    </a:cubicBezTo>
                    <a:cubicBezTo>
                      <a:pt x="7692" y="10075"/>
                      <a:pt x="6882" y="10885"/>
                      <a:pt x="5263" y="10480"/>
                    </a:cubicBezTo>
                    <a:cubicBezTo>
                      <a:pt x="3643" y="10075"/>
                      <a:pt x="3643" y="9266"/>
                      <a:pt x="3238" y="9266"/>
                    </a:cubicBezTo>
                    <a:cubicBezTo>
                      <a:pt x="2834" y="8861"/>
                      <a:pt x="1619" y="6837"/>
                      <a:pt x="1214" y="6027"/>
                    </a:cubicBezTo>
                    <a:cubicBezTo>
                      <a:pt x="810" y="4813"/>
                      <a:pt x="405" y="4003"/>
                      <a:pt x="0" y="2789"/>
                    </a:cubicBezTo>
                    <a:cubicBezTo>
                      <a:pt x="0" y="1979"/>
                      <a:pt x="0" y="1979"/>
                      <a:pt x="405" y="1574"/>
                    </a:cubicBezTo>
                    <a:cubicBezTo>
                      <a:pt x="810" y="1170"/>
                      <a:pt x="405" y="765"/>
                      <a:pt x="810" y="360"/>
                    </a:cubicBezTo>
                    <a:cubicBezTo>
                      <a:pt x="1619" y="-450"/>
                      <a:pt x="3238" y="360"/>
                      <a:pt x="4453" y="36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54147F16-FCAE-3436-4AC3-88303F72858A}"/>
                  </a:ext>
                </a:extLst>
              </p:cNvPr>
              <p:cNvSpPr/>
              <p:nvPr/>
            </p:nvSpPr>
            <p:spPr>
              <a:xfrm>
                <a:off x="9085428" y="5856389"/>
                <a:ext cx="7558" cy="10746"/>
              </a:xfrm>
              <a:custGeom>
                <a:avLst/>
                <a:gdLst>
                  <a:gd name="connsiteX0" fmla="*/ 0 w 7558"/>
                  <a:gd name="connsiteY0" fmla="*/ 159 h 10746"/>
                  <a:gd name="connsiteX1" fmla="*/ 2429 w 7558"/>
                  <a:gd name="connsiteY1" fmla="*/ 968 h 10746"/>
                  <a:gd name="connsiteX2" fmla="*/ 4048 w 7558"/>
                  <a:gd name="connsiteY2" fmla="*/ 2588 h 10746"/>
                  <a:gd name="connsiteX3" fmla="*/ 4048 w 7558"/>
                  <a:gd name="connsiteY3" fmla="*/ 3397 h 10746"/>
                  <a:gd name="connsiteX4" fmla="*/ 5263 w 7558"/>
                  <a:gd name="connsiteY4" fmla="*/ 5421 h 10746"/>
                  <a:gd name="connsiteX5" fmla="*/ 6477 w 7558"/>
                  <a:gd name="connsiteY5" fmla="*/ 7850 h 10746"/>
                  <a:gd name="connsiteX6" fmla="*/ 7287 w 7558"/>
                  <a:gd name="connsiteY6" fmla="*/ 10279 h 10746"/>
                  <a:gd name="connsiteX7" fmla="*/ 4453 w 7558"/>
                  <a:gd name="connsiteY7" fmla="*/ 10279 h 10746"/>
                  <a:gd name="connsiteX8" fmla="*/ 2834 w 7558"/>
                  <a:gd name="connsiteY8" fmla="*/ 8660 h 10746"/>
                  <a:gd name="connsiteX9" fmla="*/ 2834 w 7558"/>
                  <a:gd name="connsiteY9" fmla="*/ 7850 h 10746"/>
                  <a:gd name="connsiteX10" fmla="*/ 405 w 7558"/>
                  <a:gd name="connsiteY10" fmla="*/ 3802 h 10746"/>
                  <a:gd name="connsiteX11" fmla="*/ 810 w 7558"/>
                  <a:gd name="connsiteY11" fmla="*/ 2183 h 10746"/>
                  <a:gd name="connsiteX12" fmla="*/ 810 w 7558"/>
                  <a:gd name="connsiteY12" fmla="*/ 564 h 10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558" h="10746">
                    <a:moveTo>
                      <a:pt x="0" y="159"/>
                    </a:moveTo>
                    <a:cubicBezTo>
                      <a:pt x="810" y="-246"/>
                      <a:pt x="1619" y="159"/>
                      <a:pt x="2429" y="968"/>
                    </a:cubicBezTo>
                    <a:cubicBezTo>
                      <a:pt x="4048" y="159"/>
                      <a:pt x="4048" y="968"/>
                      <a:pt x="4048" y="2588"/>
                    </a:cubicBezTo>
                    <a:cubicBezTo>
                      <a:pt x="4048" y="4207"/>
                      <a:pt x="4048" y="3397"/>
                      <a:pt x="4048" y="3397"/>
                    </a:cubicBezTo>
                    <a:cubicBezTo>
                      <a:pt x="4048" y="3802"/>
                      <a:pt x="4858" y="5017"/>
                      <a:pt x="5263" y="5421"/>
                    </a:cubicBezTo>
                    <a:cubicBezTo>
                      <a:pt x="5667" y="6231"/>
                      <a:pt x="6072" y="7041"/>
                      <a:pt x="6477" y="7850"/>
                    </a:cubicBezTo>
                    <a:cubicBezTo>
                      <a:pt x="6882" y="8660"/>
                      <a:pt x="8096" y="9469"/>
                      <a:pt x="7287" y="10279"/>
                    </a:cubicBezTo>
                    <a:cubicBezTo>
                      <a:pt x="6477" y="11089"/>
                      <a:pt x="5263" y="10684"/>
                      <a:pt x="4453" y="10279"/>
                    </a:cubicBezTo>
                    <a:cubicBezTo>
                      <a:pt x="3643" y="9874"/>
                      <a:pt x="3238" y="8660"/>
                      <a:pt x="2834" y="8660"/>
                    </a:cubicBezTo>
                    <a:cubicBezTo>
                      <a:pt x="2429" y="8660"/>
                      <a:pt x="2834" y="8255"/>
                      <a:pt x="2834" y="7850"/>
                    </a:cubicBezTo>
                    <a:cubicBezTo>
                      <a:pt x="2429" y="7041"/>
                      <a:pt x="405" y="4612"/>
                      <a:pt x="405" y="3802"/>
                    </a:cubicBezTo>
                    <a:cubicBezTo>
                      <a:pt x="405" y="2588"/>
                      <a:pt x="810" y="2183"/>
                      <a:pt x="810" y="2183"/>
                    </a:cubicBezTo>
                    <a:cubicBezTo>
                      <a:pt x="810" y="2183"/>
                      <a:pt x="405" y="968"/>
                      <a:pt x="810" y="56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445194B9-ABA3-6D13-6CD1-77961BC4D097}"/>
                  </a:ext>
                </a:extLst>
              </p:cNvPr>
              <p:cNvSpPr/>
              <p:nvPr/>
            </p:nvSpPr>
            <p:spPr>
              <a:xfrm>
                <a:off x="9085428" y="5837521"/>
                <a:ext cx="7808" cy="9425"/>
              </a:xfrm>
              <a:custGeom>
                <a:avLst/>
                <a:gdLst>
                  <a:gd name="connsiteX0" fmla="*/ 7287 w 7808"/>
                  <a:gd name="connsiteY0" fmla="*/ 9311 h 9425"/>
                  <a:gd name="connsiteX1" fmla="*/ 810 w 7808"/>
                  <a:gd name="connsiteY1" fmla="*/ 3239 h 9425"/>
                  <a:gd name="connsiteX2" fmla="*/ 405 w 7808"/>
                  <a:gd name="connsiteY2" fmla="*/ 2024 h 9425"/>
                  <a:gd name="connsiteX3" fmla="*/ 810 w 7808"/>
                  <a:gd name="connsiteY3" fmla="*/ 1215 h 9425"/>
                  <a:gd name="connsiteX4" fmla="*/ 810 w 7808"/>
                  <a:gd name="connsiteY4" fmla="*/ 0 h 9425"/>
                  <a:gd name="connsiteX5" fmla="*/ 3238 w 7808"/>
                  <a:gd name="connsiteY5" fmla="*/ 405 h 9425"/>
                  <a:gd name="connsiteX6" fmla="*/ 4048 w 7808"/>
                  <a:gd name="connsiteY6" fmla="*/ 405 h 9425"/>
                  <a:gd name="connsiteX7" fmla="*/ 4858 w 7808"/>
                  <a:gd name="connsiteY7" fmla="*/ 3239 h 9425"/>
                  <a:gd name="connsiteX8" fmla="*/ 7691 w 7808"/>
                  <a:gd name="connsiteY8" fmla="*/ 9311 h 9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08" h="9425">
                    <a:moveTo>
                      <a:pt x="7287" y="9311"/>
                    </a:moveTo>
                    <a:cubicBezTo>
                      <a:pt x="2834" y="10120"/>
                      <a:pt x="2024" y="6477"/>
                      <a:pt x="810" y="3239"/>
                    </a:cubicBezTo>
                    <a:cubicBezTo>
                      <a:pt x="-405" y="0"/>
                      <a:pt x="0" y="2834"/>
                      <a:pt x="405" y="2024"/>
                    </a:cubicBezTo>
                    <a:cubicBezTo>
                      <a:pt x="810" y="1215"/>
                      <a:pt x="810" y="2024"/>
                      <a:pt x="810" y="1215"/>
                    </a:cubicBezTo>
                    <a:cubicBezTo>
                      <a:pt x="810" y="405"/>
                      <a:pt x="810" y="405"/>
                      <a:pt x="810" y="0"/>
                    </a:cubicBezTo>
                    <a:cubicBezTo>
                      <a:pt x="1619" y="0"/>
                      <a:pt x="2429" y="0"/>
                      <a:pt x="3238" y="405"/>
                    </a:cubicBezTo>
                    <a:cubicBezTo>
                      <a:pt x="4048" y="810"/>
                      <a:pt x="3643" y="405"/>
                      <a:pt x="4048" y="405"/>
                    </a:cubicBezTo>
                    <a:cubicBezTo>
                      <a:pt x="5262" y="405"/>
                      <a:pt x="4453" y="2429"/>
                      <a:pt x="4858" y="3239"/>
                    </a:cubicBezTo>
                    <a:cubicBezTo>
                      <a:pt x="4858" y="5667"/>
                      <a:pt x="8501" y="6882"/>
                      <a:pt x="7691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73CA631B-B46B-BC7C-A9A0-E8D3E08C773B}"/>
                  </a:ext>
                </a:extLst>
              </p:cNvPr>
              <p:cNvSpPr/>
              <p:nvPr/>
            </p:nvSpPr>
            <p:spPr>
              <a:xfrm>
                <a:off x="9042923" y="5763441"/>
                <a:ext cx="8096" cy="12954"/>
              </a:xfrm>
              <a:custGeom>
                <a:avLst/>
                <a:gdLst>
                  <a:gd name="connsiteX0" fmla="*/ 4453 w 8096"/>
                  <a:gd name="connsiteY0" fmla="*/ 12549 h 12954"/>
                  <a:gd name="connsiteX1" fmla="*/ 2024 w 8096"/>
                  <a:gd name="connsiteY1" fmla="*/ 12549 h 12954"/>
                  <a:gd name="connsiteX2" fmla="*/ 1214 w 8096"/>
                  <a:gd name="connsiteY2" fmla="*/ 11335 h 12954"/>
                  <a:gd name="connsiteX3" fmla="*/ 405 w 8096"/>
                  <a:gd name="connsiteY3" fmla="*/ 5667 h 12954"/>
                  <a:gd name="connsiteX4" fmla="*/ 810 w 8096"/>
                  <a:gd name="connsiteY4" fmla="*/ 3643 h 12954"/>
                  <a:gd name="connsiteX5" fmla="*/ 0 w 8096"/>
                  <a:gd name="connsiteY5" fmla="*/ 2024 h 12954"/>
                  <a:gd name="connsiteX6" fmla="*/ 2024 w 8096"/>
                  <a:gd name="connsiteY6" fmla="*/ 1215 h 12954"/>
                  <a:gd name="connsiteX7" fmla="*/ 4048 w 8096"/>
                  <a:gd name="connsiteY7" fmla="*/ 0 h 12954"/>
                  <a:gd name="connsiteX8" fmla="*/ 6072 w 8096"/>
                  <a:gd name="connsiteY8" fmla="*/ 1619 h 12954"/>
                  <a:gd name="connsiteX9" fmla="*/ 8096 w 8096"/>
                  <a:gd name="connsiteY9" fmla="*/ 1619 h 12954"/>
                  <a:gd name="connsiteX10" fmla="*/ 8096 w 8096"/>
                  <a:gd name="connsiteY10" fmla="*/ 2834 h 12954"/>
                  <a:gd name="connsiteX11" fmla="*/ 6882 w 8096"/>
                  <a:gd name="connsiteY11" fmla="*/ 4048 h 12954"/>
                  <a:gd name="connsiteX12" fmla="*/ 6882 w 8096"/>
                  <a:gd name="connsiteY12" fmla="*/ 4858 h 12954"/>
                  <a:gd name="connsiteX13" fmla="*/ 5263 w 8096"/>
                  <a:gd name="connsiteY13" fmla="*/ 11740 h 12954"/>
                  <a:gd name="connsiteX14" fmla="*/ 4048 w 8096"/>
                  <a:gd name="connsiteY14" fmla="*/ 12954 h 1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96" h="12954">
                    <a:moveTo>
                      <a:pt x="4453" y="12549"/>
                    </a:moveTo>
                    <a:cubicBezTo>
                      <a:pt x="3643" y="12549"/>
                      <a:pt x="2834" y="12549"/>
                      <a:pt x="2024" y="12549"/>
                    </a:cubicBezTo>
                    <a:cubicBezTo>
                      <a:pt x="2024" y="12144"/>
                      <a:pt x="1619" y="11740"/>
                      <a:pt x="1214" y="11335"/>
                    </a:cubicBezTo>
                    <a:cubicBezTo>
                      <a:pt x="405" y="9716"/>
                      <a:pt x="405" y="7287"/>
                      <a:pt x="405" y="5667"/>
                    </a:cubicBezTo>
                    <a:cubicBezTo>
                      <a:pt x="405" y="4048"/>
                      <a:pt x="1214" y="4453"/>
                      <a:pt x="810" y="3643"/>
                    </a:cubicBezTo>
                    <a:cubicBezTo>
                      <a:pt x="405" y="2834"/>
                      <a:pt x="0" y="2834"/>
                      <a:pt x="0" y="2024"/>
                    </a:cubicBezTo>
                    <a:cubicBezTo>
                      <a:pt x="0" y="810"/>
                      <a:pt x="1619" y="1215"/>
                      <a:pt x="2024" y="1215"/>
                    </a:cubicBezTo>
                    <a:cubicBezTo>
                      <a:pt x="2429" y="1215"/>
                      <a:pt x="2834" y="0"/>
                      <a:pt x="4048" y="0"/>
                    </a:cubicBezTo>
                    <a:cubicBezTo>
                      <a:pt x="5263" y="0"/>
                      <a:pt x="5667" y="1215"/>
                      <a:pt x="6072" y="1619"/>
                    </a:cubicBezTo>
                    <a:cubicBezTo>
                      <a:pt x="6477" y="2024"/>
                      <a:pt x="8096" y="1619"/>
                      <a:pt x="8096" y="1619"/>
                    </a:cubicBezTo>
                    <a:lnTo>
                      <a:pt x="8096" y="2834"/>
                    </a:lnTo>
                    <a:cubicBezTo>
                      <a:pt x="8096" y="2834"/>
                      <a:pt x="6882" y="4048"/>
                      <a:pt x="6882" y="4048"/>
                    </a:cubicBezTo>
                    <a:cubicBezTo>
                      <a:pt x="6882" y="4048"/>
                      <a:pt x="6882" y="4453"/>
                      <a:pt x="6882" y="4858"/>
                    </a:cubicBezTo>
                    <a:cubicBezTo>
                      <a:pt x="6882" y="8501"/>
                      <a:pt x="6477" y="8501"/>
                      <a:pt x="5263" y="11740"/>
                    </a:cubicBezTo>
                    <a:cubicBezTo>
                      <a:pt x="4453" y="12144"/>
                      <a:pt x="4453" y="12144"/>
                      <a:pt x="4048" y="129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34995C63-0882-B2F5-7BB1-036FC97E78F8}"/>
                  </a:ext>
                </a:extLst>
              </p:cNvPr>
              <p:cNvSpPr/>
              <p:nvPr/>
            </p:nvSpPr>
            <p:spPr>
              <a:xfrm>
                <a:off x="9035953" y="5762926"/>
                <a:ext cx="48040" cy="16707"/>
              </a:xfrm>
              <a:custGeom>
                <a:avLst/>
                <a:gdLst>
                  <a:gd name="connsiteX0" fmla="*/ 12638 w 48040"/>
                  <a:gd name="connsiteY0" fmla="*/ 11850 h 16707"/>
                  <a:gd name="connsiteX1" fmla="*/ 15471 w 48040"/>
                  <a:gd name="connsiteY1" fmla="*/ 7802 h 16707"/>
                  <a:gd name="connsiteX2" fmla="*/ 17496 w 48040"/>
                  <a:gd name="connsiteY2" fmla="*/ 6992 h 16707"/>
                  <a:gd name="connsiteX3" fmla="*/ 34093 w 48040"/>
                  <a:gd name="connsiteY3" fmla="*/ 6587 h 16707"/>
                  <a:gd name="connsiteX4" fmla="*/ 38951 w 48040"/>
                  <a:gd name="connsiteY4" fmla="*/ 6587 h 16707"/>
                  <a:gd name="connsiteX5" fmla="*/ 42999 w 48040"/>
                  <a:gd name="connsiteY5" fmla="*/ 4968 h 16707"/>
                  <a:gd name="connsiteX6" fmla="*/ 42999 w 48040"/>
                  <a:gd name="connsiteY6" fmla="*/ 3349 h 16707"/>
                  <a:gd name="connsiteX7" fmla="*/ 41784 w 48040"/>
                  <a:gd name="connsiteY7" fmla="*/ 2539 h 16707"/>
                  <a:gd name="connsiteX8" fmla="*/ 39760 w 48040"/>
                  <a:gd name="connsiteY8" fmla="*/ 2944 h 16707"/>
                  <a:gd name="connsiteX9" fmla="*/ 39760 w 48040"/>
                  <a:gd name="connsiteY9" fmla="*/ 3349 h 16707"/>
                  <a:gd name="connsiteX10" fmla="*/ 37331 w 48040"/>
                  <a:gd name="connsiteY10" fmla="*/ 4968 h 16707"/>
                  <a:gd name="connsiteX11" fmla="*/ 37331 w 48040"/>
                  <a:gd name="connsiteY11" fmla="*/ 4968 h 16707"/>
                  <a:gd name="connsiteX12" fmla="*/ 33283 w 48040"/>
                  <a:gd name="connsiteY12" fmla="*/ 4968 h 16707"/>
                  <a:gd name="connsiteX13" fmla="*/ 34497 w 48040"/>
                  <a:gd name="connsiteY13" fmla="*/ 3349 h 16707"/>
                  <a:gd name="connsiteX14" fmla="*/ 33283 w 48040"/>
                  <a:gd name="connsiteY14" fmla="*/ 3349 h 16707"/>
                  <a:gd name="connsiteX15" fmla="*/ 32069 w 48040"/>
                  <a:gd name="connsiteY15" fmla="*/ 3754 h 16707"/>
                  <a:gd name="connsiteX16" fmla="*/ 30449 w 48040"/>
                  <a:gd name="connsiteY16" fmla="*/ 3754 h 16707"/>
                  <a:gd name="connsiteX17" fmla="*/ 25592 w 48040"/>
                  <a:gd name="connsiteY17" fmla="*/ 4968 h 16707"/>
                  <a:gd name="connsiteX18" fmla="*/ 18305 w 48040"/>
                  <a:gd name="connsiteY18" fmla="*/ 2539 h 16707"/>
                  <a:gd name="connsiteX19" fmla="*/ 18305 w 48040"/>
                  <a:gd name="connsiteY19" fmla="*/ 110 h 16707"/>
                  <a:gd name="connsiteX20" fmla="*/ 21544 w 48040"/>
                  <a:gd name="connsiteY20" fmla="*/ 920 h 16707"/>
                  <a:gd name="connsiteX21" fmla="*/ 22353 w 48040"/>
                  <a:gd name="connsiteY21" fmla="*/ 2134 h 16707"/>
                  <a:gd name="connsiteX22" fmla="*/ 28830 w 48040"/>
                  <a:gd name="connsiteY22" fmla="*/ 2134 h 16707"/>
                  <a:gd name="connsiteX23" fmla="*/ 30854 w 48040"/>
                  <a:gd name="connsiteY23" fmla="*/ 2134 h 16707"/>
                  <a:gd name="connsiteX24" fmla="*/ 42594 w 48040"/>
                  <a:gd name="connsiteY24" fmla="*/ 110 h 16707"/>
                  <a:gd name="connsiteX25" fmla="*/ 45427 w 48040"/>
                  <a:gd name="connsiteY25" fmla="*/ 920 h 16707"/>
                  <a:gd name="connsiteX26" fmla="*/ 46642 w 48040"/>
                  <a:gd name="connsiteY26" fmla="*/ 2539 h 16707"/>
                  <a:gd name="connsiteX27" fmla="*/ 46642 w 48040"/>
                  <a:gd name="connsiteY27" fmla="*/ 4563 h 16707"/>
                  <a:gd name="connsiteX28" fmla="*/ 45427 w 48040"/>
                  <a:gd name="connsiteY28" fmla="*/ 6183 h 16707"/>
                  <a:gd name="connsiteX29" fmla="*/ 41379 w 48040"/>
                  <a:gd name="connsiteY29" fmla="*/ 7802 h 16707"/>
                  <a:gd name="connsiteX30" fmla="*/ 40165 w 48040"/>
                  <a:gd name="connsiteY30" fmla="*/ 8611 h 16707"/>
                  <a:gd name="connsiteX31" fmla="*/ 42189 w 48040"/>
                  <a:gd name="connsiteY31" fmla="*/ 8611 h 16707"/>
                  <a:gd name="connsiteX32" fmla="*/ 45023 w 48040"/>
                  <a:gd name="connsiteY32" fmla="*/ 7802 h 16707"/>
                  <a:gd name="connsiteX33" fmla="*/ 47856 w 48040"/>
                  <a:gd name="connsiteY33" fmla="*/ 13469 h 16707"/>
                  <a:gd name="connsiteX34" fmla="*/ 47047 w 48040"/>
                  <a:gd name="connsiteY34" fmla="*/ 14279 h 16707"/>
                  <a:gd name="connsiteX35" fmla="*/ 46237 w 48040"/>
                  <a:gd name="connsiteY35" fmla="*/ 15493 h 16707"/>
                  <a:gd name="connsiteX36" fmla="*/ 45023 w 48040"/>
                  <a:gd name="connsiteY36" fmla="*/ 15088 h 16707"/>
                  <a:gd name="connsiteX37" fmla="*/ 44213 w 48040"/>
                  <a:gd name="connsiteY37" fmla="*/ 13874 h 16707"/>
                  <a:gd name="connsiteX38" fmla="*/ 44213 w 48040"/>
                  <a:gd name="connsiteY38" fmla="*/ 11850 h 16707"/>
                  <a:gd name="connsiteX39" fmla="*/ 38951 w 48040"/>
                  <a:gd name="connsiteY39" fmla="*/ 11850 h 16707"/>
                  <a:gd name="connsiteX40" fmla="*/ 36522 w 48040"/>
                  <a:gd name="connsiteY40" fmla="*/ 10635 h 16707"/>
                  <a:gd name="connsiteX41" fmla="*/ 34902 w 48040"/>
                  <a:gd name="connsiteY41" fmla="*/ 9016 h 16707"/>
                  <a:gd name="connsiteX42" fmla="*/ 31259 w 48040"/>
                  <a:gd name="connsiteY42" fmla="*/ 9016 h 16707"/>
                  <a:gd name="connsiteX43" fmla="*/ 29235 w 48040"/>
                  <a:gd name="connsiteY43" fmla="*/ 9421 h 16707"/>
                  <a:gd name="connsiteX44" fmla="*/ 23972 w 48040"/>
                  <a:gd name="connsiteY44" fmla="*/ 9826 h 16707"/>
                  <a:gd name="connsiteX45" fmla="*/ 16686 w 48040"/>
                  <a:gd name="connsiteY45" fmla="*/ 13469 h 16707"/>
                  <a:gd name="connsiteX46" fmla="*/ 13852 w 48040"/>
                  <a:gd name="connsiteY46" fmla="*/ 14279 h 16707"/>
                  <a:gd name="connsiteX47" fmla="*/ 4541 w 48040"/>
                  <a:gd name="connsiteY47" fmla="*/ 16708 h 16707"/>
                  <a:gd name="connsiteX48" fmla="*/ 2112 w 48040"/>
                  <a:gd name="connsiteY48" fmla="*/ 15088 h 16707"/>
                  <a:gd name="connsiteX49" fmla="*/ 493 w 48040"/>
                  <a:gd name="connsiteY49" fmla="*/ 13469 h 16707"/>
                  <a:gd name="connsiteX50" fmla="*/ 2922 w 48040"/>
                  <a:gd name="connsiteY50" fmla="*/ 11445 h 16707"/>
                  <a:gd name="connsiteX51" fmla="*/ 4946 w 48040"/>
                  <a:gd name="connsiteY51" fmla="*/ 12255 h 16707"/>
                  <a:gd name="connsiteX52" fmla="*/ 9804 w 48040"/>
                  <a:gd name="connsiteY52" fmla="*/ 12255 h 16707"/>
                  <a:gd name="connsiteX53" fmla="*/ 11018 w 48040"/>
                  <a:gd name="connsiteY53" fmla="*/ 12659 h 16707"/>
                  <a:gd name="connsiteX54" fmla="*/ 13447 w 48040"/>
                  <a:gd name="connsiteY54" fmla="*/ 11850 h 16707"/>
                  <a:gd name="connsiteX55" fmla="*/ 14662 w 48040"/>
                  <a:gd name="connsiteY55" fmla="*/ 10635 h 16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8040" h="16707">
                    <a:moveTo>
                      <a:pt x="12638" y="11850"/>
                    </a:moveTo>
                    <a:cubicBezTo>
                      <a:pt x="14257" y="10635"/>
                      <a:pt x="14257" y="9421"/>
                      <a:pt x="15471" y="7802"/>
                    </a:cubicBezTo>
                    <a:cubicBezTo>
                      <a:pt x="15876" y="7802"/>
                      <a:pt x="16686" y="6992"/>
                      <a:pt x="17496" y="6992"/>
                    </a:cubicBezTo>
                    <a:cubicBezTo>
                      <a:pt x="22758" y="5778"/>
                      <a:pt x="28830" y="6992"/>
                      <a:pt x="34093" y="6587"/>
                    </a:cubicBezTo>
                    <a:cubicBezTo>
                      <a:pt x="39355" y="6183"/>
                      <a:pt x="37331" y="6587"/>
                      <a:pt x="38951" y="6587"/>
                    </a:cubicBezTo>
                    <a:cubicBezTo>
                      <a:pt x="40570" y="6587"/>
                      <a:pt x="41784" y="5373"/>
                      <a:pt x="42999" y="4968"/>
                    </a:cubicBezTo>
                    <a:lnTo>
                      <a:pt x="42999" y="3349"/>
                    </a:lnTo>
                    <a:cubicBezTo>
                      <a:pt x="42999" y="2944"/>
                      <a:pt x="42189" y="2539"/>
                      <a:pt x="41784" y="2539"/>
                    </a:cubicBezTo>
                    <a:cubicBezTo>
                      <a:pt x="41379" y="2539"/>
                      <a:pt x="39760" y="2944"/>
                      <a:pt x="39760" y="2944"/>
                    </a:cubicBezTo>
                    <a:cubicBezTo>
                      <a:pt x="39760" y="2944"/>
                      <a:pt x="39760" y="2944"/>
                      <a:pt x="39760" y="3349"/>
                    </a:cubicBezTo>
                    <a:cubicBezTo>
                      <a:pt x="38951" y="4158"/>
                      <a:pt x="38141" y="4563"/>
                      <a:pt x="37331" y="4968"/>
                    </a:cubicBezTo>
                    <a:cubicBezTo>
                      <a:pt x="36522" y="5373"/>
                      <a:pt x="37331" y="4968"/>
                      <a:pt x="37331" y="4968"/>
                    </a:cubicBezTo>
                    <a:lnTo>
                      <a:pt x="33283" y="4968"/>
                    </a:lnTo>
                    <a:cubicBezTo>
                      <a:pt x="33283" y="4158"/>
                      <a:pt x="33688" y="3754"/>
                      <a:pt x="34497" y="3349"/>
                    </a:cubicBezTo>
                    <a:cubicBezTo>
                      <a:pt x="34497" y="3349"/>
                      <a:pt x="33688" y="3349"/>
                      <a:pt x="33283" y="3349"/>
                    </a:cubicBezTo>
                    <a:cubicBezTo>
                      <a:pt x="32473" y="3349"/>
                      <a:pt x="32473" y="3349"/>
                      <a:pt x="32069" y="3754"/>
                    </a:cubicBezTo>
                    <a:cubicBezTo>
                      <a:pt x="31664" y="4158"/>
                      <a:pt x="31259" y="3754"/>
                      <a:pt x="30449" y="3754"/>
                    </a:cubicBezTo>
                    <a:cubicBezTo>
                      <a:pt x="28830" y="3754"/>
                      <a:pt x="27211" y="4968"/>
                      <a:pt x="25592" y="4968"/>
                    </a:cubicBezTo>
                    <a:cubicBezTo>
                      <a:pt x="22758" y="4968"/>
                      <a:pt x="20329" y="4968"/>
                      <a:pt x="18305" y="2539"/>
                    </a:cubicBezTo>
                    <a:cubicBezTo>
                      <a:pt x="16281" y="110"/>
                      <a:pt x="17091" y="515"/>
                      <a:pt x="18305" y="110"/>
                    </a:cubicBezTo>
                    <a:cubicBezTo>
                      <a:pt x="19520" y="-294"/>
                      <a:pt x="21139" y="515"/>
                      <a:pt x="21544" y="920"/>
                    </a:cubicBezTo>
                    <a:cubicBezTo>
                      <a:pt x="22353" y="1325"/>
                      <a:pt x="21948" y="1730"/>
                      <a:pt x="22353" y="2134"/>
                    </a:cubicBezTo>
                    <a:cubicBezTo>
                      <a:pt x="23568" y="4158"/>
                      <a:pt x="26806" y="2134"/>
                      <a:pt x="28830" y="2134"/>
                    </a:cubicBezTo>
                    <a:cubicBezTo>
                      <a:pt x="30854" y="2134"/>
                      <a:pt x="30045" y="2134"/>
                      <a:pt x="30854" y="2134"/>
                    </a:cubicBezTo>
                    <a:cubicBezTo>
                      <a:pt x="34497" y="1730"/>
                      <a:pt x="38951" y="-294"/>
                      <a:pt x="42594" y="110"/>
                    </a:cubicBezTo>
                    <a:cubicBezTo>
                      <a:pt x="46237" y="515"/>
                      <a:pt x="45427" y="515"/>
                      <a:pt x="45427" y="920"/>
                    </a:cubicBezTo>
                    <a:cubicBezTo>
                      <a:pt x="45427" y="1325"/>
                      <a:pt x="46642" y="2134"/>
                      <a:pt x="46642" y="2539"/>
                    </a:cubicBezTo>
                    <a:cubicBezTo>
                      <a:pt x="46642" y="2944"/>
                      <a:pt x="46642" y="4158"/>
                      <a:pt x="46642" y="4563"/>
                    </a:cubicBezTo>
                    <a:cubicBezTo>
                      <a:pt x="46642" y="4968"/>
                      <a:pt x="45832" y="5778"/>
                      <a:pt x="45427" y="6183"/>
                    </a:cubicBezTo>
                    <a:cubicBezTo>
                      <a:pt x="44618" y="6992"/>
                      <a:pt x="42594" y="7397"/>
                      <a:pt x="41379" y="7802"/>
                    </a:cubicBezTo>
                    <a:cubicBezTo>
                      <a:pt x="40165" y="8207"/>
                      <a:pt x="40165" y="7802"/>
                      <a:pt x="40165" y="8611"/>
                    </a:cubicBezTo>
                    <a:cubicBezTo>
                      <a:pt x="40165" y="9421"/>
                      <a:pt x="41784" y="9016"/>
                      <a:pt x="42189" y="8611"/>
                    </a:cubicBezTo>
                    <a:cubicBezTo>
                      <a:pt x="42999" y="8611"/>
                      <a:pt x="43403" y="7802"/>
                      <a:pt x="45023" y="7802"/>
                    </a:cubicBezTo>
                    <a:cubicBezTo>
                      <a:pt x="46642" y="7802"/>
                      <a:pt x="48666" y="11850"/>
                      <a:pt x="47856" y="13469"/>
                    </a:cubicBezTo>
                    <a:cubicBezTo>
                      <a:pt x="47047" y="15088"/>
                      <a:pt x="47047" y="13874"/>
                      <a:pt x="47047" y="14279"/>
                    </a:cubicBezTo>
                    <a:cubicBezTo>
                      <a:pt x="47047" y="14683"/>
                      <a:pt x="47047" y="15493"/>
                      <a:pt x="46237" y="15493"/>
                    </a:cubicBezTo>
                    <a:cubicBezTo>
                      <a:pt x="45427" y="15493"/>
                      <a:pt x="45023" y="15493"/>
                      <a:pt x="45023" y="15088"/>
                    </a:cubicBezTo>
                    <a:cubicBezTo>
                      <a:pt x="45023" y="14683"/>
                      <a:pt x="45023" y="13874"/>
                      <a:pt x="44213" y="13874"/>
                    </a:cubicBezTo>
                    <a:lnTo>
                      <a:pt x="44213" y="11850"/>
                    </a:lnTo>
                    <a:cubicBezTo>
                      <a:pt x="42594" y="10231"/>
                      <a:pt x="40975" y="11850"/>
                      <a:pt x="38951" y="11850"/>
                    </a:cubicBezTo>
                    <a:cubicBezTo>
                      <a:pt x="36926" y="11850"/>
                      <a:pt x="36926" y="11040"/>
                      <a:pt x="36522" y="10635"/>
                    </a:cubicBezTo>
                    <a:cubicBezTo>
                      <a:pt x="36117" y="10635"/>
                      <a:pt x="35712" y="9421"/>
                      <a:pt x="34902" y="9016"/>
                    </a:cubicBezTo>
                    <a:cubicBezTo>
                      <a:pt x="33688" y="9016"/>
                      <a:pt x="32473" y="9016"/>
                      <a:pt x="31259" y="9016"/>
                    </a:cubicBezTo>
                    <a:cubicBezTo>
                      <a:pt x="30045" y="9016"/>
                      <a:pt x="30045" y="9421"/>
                      <a:pt x="29235" y="9421"/>
                    </a:cubicBezTo>
                    <a:cubicBezTo>
                      <a:pt x="27616" y="9421"/>
                      <a:pt x="25592" y="9421"/>
                      <a:pt x="23972" y="9826"/>
                    </a:cubicBezTo>
                    <a:cubicBezTo>
                      <a:pt x="21544" y="10635"/>
                      <a:pt x="19115" y="13064"/>
                      <a:pt x="16686" y="13469"/>
                    </a:cubicBezTo>
                    <a:cubicBezTo>
                      <a:pt x="14257" y="13874"/>
                      <a:pt x="15471" y="13469"/>
                      <a:pt x="13852" y="14279"/>
                    </a:cubicBezTo>
                    <a:cubicBezTo>
                      <a:pt x="12233" y="15088"/>
                      <a:pt x="6161" y="16708"/>
                      <a:pt x="4541" y="16708"/>
                    </a:cubicBezTo>
                    <a:cubicBezTo>
                      <a:pt x="2922" y="16708"/>
                      <a:pt x="2112" y="16303"/>
                      <a:pt x="2112" y="15088"/>
                    </a:cubicBezTo>
                    <a:cubicBezTo>
                      <a:pt x="493" y="15088"/>
                      <a:pt x="-721" y="15088"/>
                      <a:pt x="493" y="13469"/>
                    </a:cubicBezTo>
                    <a:cubicBezTo>
                      <a:pt x="1708" y="13469"/>
                      <a:pt x="1708" y="12255"/>
                      <a:pt x="2922" y="11445"/>
                    </a:cubicBezTo>
                    <a:cubicBezTo>
                      <a:pt x="4137" y="11445"/>
                      <a:pt x="4137" y="11445"/>
                      <a:pt x="4946" y="12255"/>
                    </a:cubicBezTo>
                    <a:cubicBezTo>
                      <a:pt x="6970" y="13469"/>
                      <a:pt x="7780" y="12255"/>
                      <a:pt x="9804" y="12255"/>
                    </a:cubicBezTo>
                    <a:cubicBezTo>
                      <a:pt x="11828" y="12255"/>
                      <a:pt x="10614" y="12659"/>
                      <a:pt x="11018" y="12659"/>
                    </a:cubicBezTo>
                    <a:cubicBezTo>
                      <a:pt x="12233" y="12659"/>
                      <a:pt x="12638" y="12659"/>
                      <a:pt x="13447" y="11850"/>
                    </a:cubicBezTo>
                    <a:cubicBezTo>
                      <a:pt x="14257" y="11850"/>
                      <a:pt x="14662" y="11850"/>
                      <a:pt x="14662" y="1063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3E4C7254-C650-D277-473A-BDD21475B96A}"/>
                  </a:ext>
                </a:extLst>
              </p:cNvPr>
              <p:cNvSpPr/>
              <p:nvPr/>
            </p:nvSpPr>
            <p:spPr>
              <a:xfrm>
                <a:off x="9041081" y="5780443"/>
                <a:ext cx="9296" cy="13763"/>
              </a:xfrm>
              <a:custGeom>
                <a:avLst/>
                <a:gdLst>
                  <a:gd name="connsiteX0" fmla="*/ 5081 w 9296"/>
                  <a:gd name="connsiteY0" fmla="*/ 0 h 13763"/>
                  <a:gd name="connsiteX1" fmla="*/ 7510 w 9296"/>
                  <a:gd name="connsiteY1" fmla="*/ 1214 h 13763"/>
                  <a:gd name="connsiteX2" fmla="*/ 9129 w 9296"/>
                  <a:gd name="connsiteY2" fmla="*/ 2024 h 13763"/>
                  <a:gd name="connsiteX3" fmla="*/ 8724 w 9296"/>
                  <a:gd name="connsiteY3" fmla="*/ 4453 h 13763"/>
                  <a:gd name="connsiteX4" fmla="*/ 7915 w 9296"/>
                  <a:gd name="connsiteY4" fmla="*/ 9716 h 13763"/>
                  <a:gd name="connsiteX5" fmla="*/ 4676 w 9296"/>
                  <a:gd name="connsiteY5" fmla="*/ 13764 h 13763"/>
                  <a:gd name="connsiteX6" fmla="*/ 3866 w 9296"/>
                  <a:gd name="connsiteY6" fmla="*/ 13359 h 13763"/>
                  <a:gd name="connsiteX7" fmla="*/ 1033 w 9296"/>
                  <a:gd name="connsiteY7" fmla="*/ 6072 h 13763"/>
                  <a:gd name="connsiteX8" fmla="*/ 1033 w 9296"/>
                  <a:gd name="connsiteY8" fmla="*/ 4453 h 13763"/>
                  <a:gd name="connsiteX9" fmla="*/ 628 w 9296"/>
                  <a:gd name="connsiteY9" fmla="*/ 1619 h 13763"/>
                  <a:gd name="connsiteX10" fmla="*/ 2652 w 9296"/>
                  <a:gd name="connsiteY10" fmla="*/ 1619 h 13763"/>
                  <a:gd name="connsiteX11" fmla="*/ 4676 w 9296"/>
                  <a:gd name="connsiteY11" fmla="*/ 0 h 1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6" h="13763">
                    <a:moveTo>
                      <a:pt x="5081" y="0"/>
                    </a:moveTo>
                    <a:cubicBezTo>
                      <a:pt x="6295" y="0"/>
                      <a:pt x="7105" y="1214"/>
                      <a:pt x="7510" y="1214"/>
                    </a:cubicBezTo>
                    <a:cubicBezTo>
                      <a:pt x="7915" y="1214"/>
                      <a:pt x="8724" y="1214"/>
                      <a:pt x="9129" y="2024"/>
                    </a:cubicBezTo>
                    <a:cubicBezTo>
                      <a:pt x="9534" y="2834"/>
                      <a:pt x="9129" y="3643"/>
                      <a:pt x="8724" y="4453"/>
                    </a:cubicBezTo>
                    <a:cubicBezTo>
                      <a:pt x="8724" y="6477"/>
                      <a:pt x="8724" y="7692"/>
                      <a:pt x="7915" y="9716"/>
                    </a:cubicBezTo>
                    <a:cubicBezTo>
                      <a:pt x="7105" y="11740"/>
                      <a:pt x="6295" y="12954"/>
                      <a:pt x="4676" y="13764"/>
                    </a:cubicBezTo>
                    <a:cubicBezTo>
                      <a:pt x="4676" y="13764"/>
                      <a:pt x="4271" y="13764"/>
                      <a:pt x="3866" y="13359"/>
                    </a:cubicBezTo>
                    <a:cubicBezTo>
                      <a:pt x="1438" y="11335"/>
                      <a:pt x="1033" y="9311"/>
                      <a:pt x="1033" y="6072"/>
                    </a:cubicBezTo>
                    <a:cubicBezTo>
                      <a:pt x="1033" y="2834"/>
                      <a:pt x="1033" y="5263"/>
                      <a:pt x="1033" y="4453"/>
                    </a:cubicBezTo>
                    <a:cubicBezTo>
                      <a:pt x="1033" y="3643"/>
                      <a:pt x="-991" y="2834"/>
                      <a:pt x="628" y="1619"/>
                    </a:cubicBezTo>
                    <a:cubicBezTo>
                      <a:pt x="2247" y="405"/>
                      <a:pt x="1842" y="1619"/>
                      <a:pt x="2652" y="1619"/>
                    </a:cubicBezTo>
                    <a:cubicBezTo>
                      <a:pt x="3462" y="1619"/>
                      <a:pt x="3866" y="405"/>
                      <a:pt x="4676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9891C208-428C-7AB6-7C2A-D8CDEF79AB39}"/>
                  </a:ext>
                </a:extLst>
              </p:cNvPr>
              <p:cNvSpPr/>
              <p:nvPr/>
            </p:nvSpPr>
            <p:spPr>
              <a:xfrm>
                <a:off x="9058150" y="5806801"/>
                <a:ext cx="13109" cy="8192"/>
              </a:xfrm>
              <a:custGeom>
                <a:avLst/>
                <a:gdLst>
                  <a:gd name="connsiteX0" fmla="*/ 11491 w 13109"/>
                  <a:gd name="connsiteY0" fmla="*/ 360 h 8192"/>
                  <a:gd name="connsiteX1" fmla="*/ 13110 w 13109"/>
                  <a:gd name="connsiteY1" fmla="*/ 5623 h 8192"/>
                  <a:gd name="connsiteX2" fmla="*/ 11491 w 13109"/>
                  <a:gd name="connsiteY2" fmla="*/ 6837 h 8192"/>
                  <a:gd name="connsiteX3" fmla="*/ 3395 w 13109"/>
                  <a:gd name="connsiteY3" fmla="*/ 8051 h 8192"/>
                  <a:gd name="connsiteX4" fmla="*/ 1370 w 13109"/>
                  <a:gd name="connsiteY4" fmla="*/ 6027 h 8192"/>
                  <a:gd name="connsiteX5" fmla="*/ 1370 w 13109"/>
                  <a:gd name="connsiteY5" fmla="*/ 4408 h 8192"/>
                  <a:gd name="connsiteX6" fmla="*/ 1370 w 13109"/>
                  <a:gd name="connsiteY6" fmla="*/ 3193 h 8192"/>
                  <a:gd name="connsiteX7" fmla="*/ 3799 w 13109"/>
                  <a:gd name="connsiteY7" fmla="*/ 3193 h 8192"/>
                  <a:gd name="connsiteX8" fmla="*/ 3799 w 13109"/>
                  <a:gd name="connsiteY8" fmla="*/ 3598 h 8192"/>
                  <a:gd name="connsiteX9" fmla="*/ 5014 w 13109"/>
                  <a:gd name="connsiteY9" fmla="*/ 4408 h 8192"/>
                  <a:gd name="connsiteX10" fmla="*/ 7038 w 13109"/>
                  <a:gd name="connsiteY10" fmla="*/ 4408 h 8192"/>
                  <a:gd name="connsiteX11" fmla="*/ 7038 w 13109"/>
                  <a:gd name="connsiteY11" fmla="*/ 3598 h 8192"/>
                  <a:gd name="connsiteX12" fmla="*/ 7038 w 13109"/>
                  <a:gd name="connsiteY12" fmla="*/ 360 h 8192"/>
                  <a:gd name="connsiteX13" fmla="*/ 11491 w 13109"/>
                  <a:gd name="connsiteY13" fmla="*/ 360 h 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109" h="8192">
                    <a:moveTo>
                      <a:pt x="11491" y="360"/>
                    </a:moveTo>
                    <a:cubicBezTo>
                      <a:pt x="11491" y="2384"/>
                      <a:pt x="12705" y="3598"/>
                      <a:pt x="13110" y="5623"/>
                    </a:cubicBezTo>
                    <a:cubicBezTo>
                      <a:pt x="13110" y="5623"/>
                      <a:pt x="11895" y="6432"/>
                      <a:pt x="11491" y="6837"/>
                    </a:cubicBezTo>
                    <a:cubicBezTo>
                      <a:pt x="9062" y="7647"/>
                      <a:pt x="5823" y="7647"/>
                      <a:pt x="3395" y="8051"/>
                    </a:cubicBezTo>
                    <a:cubicBezTo>
                      <a:pt x="966" y="8456"/>
                      <a:pt x="1370" y="8051"/>
                      <a:pt x="1370" y="6027"/>
                    </a:cubicBezTo>
                    <a:cubicBezTo>
                      <a:pt x="-654" y="6027"/>
                      <a:pt x="-249" y="4408"/>
                      <a:pt x="1370" y="4408"/>
                    </a:cubicBezTo>
                    <a:lnTo>
                      <a:pt x="1370" y="3193"/>
                    </a:lnTo>
                    <a:cubicBezTo>
                      <a:pt x="1775" y="3193"/>
                      <a:pt x="3799" y="3193"/>
                      <a:pt x="3799" y="3193"/>
                    </a:cubicBezTo>
                    <a:cubicBezTo>
                      <a:pt x="3799" y="3193"/>
                      <a:pt x="3799" y="3193"/>
                      <a:pt x="3799" y="3598"/>
                    </a:cubicBezTo>
                    <a:cubicBezTo>
                      <a:pt x="3799" y="4003"/>
                      <a:pt x="5014" y="4408"/>
                      <a:pt x="5014" y="4408"/>
                    </a:cubicBezTo>
                    <a:cubicBezTo>
                      <a:pt x="5419" y="4408"/>
                      <a:pt x="6228" y="4408"/>
                      <a:pt x="7038" y="4408"/>
                    </a:cubicBezTo>
                    <a:lnTo>
                      <a:pt x="7038" y="3598"/>
                    </a:lnTo>
                    <a:cubicBezTo>
                      <a:pt x="7038" y="2384"/>
                      <a:pt x="5014" y="1169"/>
                      <a:pt x="7038" y="360"/>
                    </a:cubicBezTo>
                    <a:cubicBezTo>
                      <a:pt x="9062" y="-450"/>
                      <a:pt x="9871" y="360"/>
                      <a:pt x="11491" y="36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13DBD664-EF62-BE66-E500-8B9775347A07}"/>
                  </a:ext>
                </a:extLst>
              </p:cNvPr>
              <p:cNvSpPr/>
              <p:nvPr/>
            </p:nvSpPr>
            <p:spPr>
              <a:xfrm>
                <a:off x="9056604" y="5773426"/>
                <a:ext cx="14072" cy="6612"/>
              </a:xfrm>
              <a:custGeom>
                <a:avLst/>
                <a:gdLst>
                  <a:gd name="connsiteX0" fmla="*/ 7774 w 14072"/>
                  <a:gd name="connsiteY0" fmla="*/ 540 h 6612"/>
                  <a:gd name="connsiteX1" fmla="*/ 13037 w 14072"/>
                  <a:gd name="connsiteY1" fmla="*/ 540 h 6612"/>
                  <a:gd name="connsiteX2" fmla="*/ 13037 w 14072"/>
                  <a:gd name="connsiteY2" fmla="*/ 1349 h 6612"/>
                  <a:gd name="connsiteX3" fmla="*/ 13846 w 14072"/>
                  <a:gd name="connsiteY3" fmla="*/ 3778 h 6612"/>
                  <a:gd name="connsiteX4" fmla="*/ 11417 w 14072"/>
                  <a:gd name="connsiteY4" fmla="*/ 4993 h 6612"/>
                  <a:gd name="connsiteX5" fmla="*/ 6155 w 14072"/>
                  <a:gd name="connsiteY5" fmla="*/ 6612 h 6612"/>
                  <a:gd name="connsiteX6" fmla="*/ 1702 w 14072"/>
                  <a:gd name="connsiteY6" fmla="*/ 6612 h 6612"/>
                  <a:gd name="connsiteX7" fmla="*/ 892 w 14072"/>
                  <a:gd name="connsiteY7" fmla="*/ 5397 h 6612"/>
                  <a:gd name="connsiteX8" fmla="*/ 83 w 14072"/>
                  <a:gd name="connsiteY8" fmla="*/ 3373 h 6612"/>
                  <a:gd name="connsiteX9" fmla="*/ 2107 w 14072"/>
                  <a:gd name="connsiteY9" fmla="*/ 1754 h 6612"/>
                  <a:gd name="connsiteX10" fmla="*/ 4131 w 14072"/>
                  <a:gd name="connsiteY10" fmla="*/ 3373 h 6612"/>
                  <a:gd name="connsiteX11" fmla="*/ 5750 w 14072"/>
                  <a:gd name="connsiteY11" fmla="*/ 2969 h 6612"/>
                  <a:gd name="connsiteX12" fmla="*/ 6965 w 14072"/>
                  <a:gd name="connsiteY12" fmla="*/ 2564 h 6612"/>
                  <a:gd name="connsiteX13" fmla="*/ 6965 w 14072"/>
                  <a:gd name="connsiteY13" fmla="*/ 540 h 6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072" h="6612">
                    <a:moveTo>
                      <a:pt x="7774" y="540"/>
                    </a:moveTo>
                    <a:cubicBezTo>
                      <a:pt x="8989" y="540"/>
                      <a:pt x="12227" y="-675"/>
                      <a:pt x="13037" y="540"/>
                    </a:cubicBezTo>
                    <a:cubicBezTo>
                      <a:pt x="13846" y="1754"/>
                      <a:pt x="13037" y="1349"/>
                      <a:pt x="13037" y="1349"/>
                    </a:cubicBezTo>
                    <a:cubicBezTo>
                      <a:pt x="13037" y="1754"/>
                      <a:pt x="14656" y="2969"/>
                      <a:pt x="13846" y="3778"/>
                    </a:cubicBezTo>
                    <a:cubicBezTo>
                      <a:pt x="13037" y="3778"/>
                      <a:pt x="12227" y="4588"/>
                      <a:pt x="11417" y="4993"/>
                    </a:cubicBezTo>
                    <a:cubicBezTo>
                      <a:pt x="10203" y="5397"/>
                      <a:pt x="7369" y="6612"/>
                      <a:pt x="6155" y="6612"/>
                    </a:cubicBezTo>
                    <a:cubicBezTo>
                      <a:pt x="4940" y="6612"/>
                      <a:pt x="2511" y="6612"/>
                      <a:pt x="1702" y="6612"/>
                    </a:cubicBezTo>
                    <a:cubicBezTo>
                      <a:pt x="1297" y="6612"/>
                      <a:pt x="1297" y="5802"/>
                      <a:pt x="892" y="5397"/>
                    </a:cubicBezTo>
                    <a:cubicBezTo>
                      <a:pt x="892" y="4588"/>
                      <a:pt x="-322" y="4588"/>
                      <a:pt x="83" y="3373"/>
                    </a:cubicBezTo>
                    <a:cubicBezTo>
                      <a:pt x="487" y="2159"/>
                      <a:pt x="1702" y="2564"/>
                      <a:pt x="2107" y="1754"/>
                    </a:cubicBezTo>
                    <a:cubicBezTo>
                      <a:pt x="2916" y="1754"/>
                      <a:pt x="3726" y="2969"/>
                      <a:pt x="4131" y="3373"/>
                    </a:cubicBezTo>
                    <a:cubicBezTo>
                      <a:pt x="4535" y="3778"/>
                      <a:pt x="5345" y="3373"/>
                      <a:pt x="5750" y="2969"/>
                    </a:cubicBezTo>
                    <a:cubicBezTo>
                      <a:pt x="6155" y="2564"/>
                      <a:pt x="6560" y="2969"/>
                      <a:pt x="6965" y="2564"/>
                    </a:cubicBezTo>
                    <a:lnTo>
                      <a:pt x="6965" y="54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E0833125-4E3C-C550-C93C-7FC8AF9CF35A}"/>
                  </a:ext>
                </a:extLst>
              </p:cNvPr>
              <p:cNvSpPr/>
              <p:nvPr/>
            </p:nvSpPr>
            <p:spPr>
              <a:xfrm>
                <a:off x="9035232" y="5764250"/>
                <a:ext cx="7286" cy="10300"/>
              </a:xfrm>
              <a:custGeom>
                <a:avLst/>
                <a:gdLst>
                  <a:gd name="connsiteX0" fmla="*/ 5263 w 7286"/>
                  <a:gd name="connsiteY0" fmla="*/ 1214 h 10300"/>
                  <a:gd name="connsiteX1" fmla="*/ 4453 w 7286"/>
                  <a:gd name="connsiteY1" fmla="*/ 3238 h 10300"/>
                  <a:gd name="connsiteX2" fmla="*/ 4453 w 7286"/>
                  <a:gd name="connsiteY2" fmla="*/ 4858 h 10300"/>
                  <a:gd name="connsiteX3" fmla="*/ 6477 w 7286"/>
                  <a:gd name="connsiteY3" fmla="*/ 6882 h 10300"/>
                  <a:gd name="connsiteX4" fmla="*/ 7287 w 7286"/>
                  <a:gd name="connsiteY4" fmla="*/ 10120 h 10300"/>
                  <a:gd name="connsiteX5" fmla="*/ 5667 w 7286"/>
                  <a:gd name="connsiteY5" fmla="*/ 10120 h 10300"/>
                  <a:gd name="connsiteX6" fmla="*/ 2833 w 7286"/>
                  <a:gd name="connsiteY6" fmla="*/ 7287 h 10300"/>
                  <a:gd name="connsiteX7" fmla="*/ 2429 w 7286"/>
                  <a:gd name="connsiteY7" fmla="*/ 7287 h 10300"/>
                  <a:gd name="connsiteX8" fmla="*/ 0 w 7286"/>
                  <a:gd name="connsiteY8" fmla="*/ 2024 h 10300"/>
                  <a:gd name="connsiteX9" fmla="*/ 0 w 7286"/>
                  <a:gd name="connsiteY9" fmla="*/ 2024 h 10300"/>
                  <a:gd name="connsiteX10" fmla="*/ 1214 w 7286"/>
                  <a:gd name="connsiteY10" fmla="*/ 1214 h 10300"/>
                  <a:gd name="connsiteX11" fmla="*/ 2024 w 7286"/>
                  <a:gd name="connsiteY11" fmla="*/ 0 h 10300"/>
                  <a:gd name="connsiteX12" fmla="*/ 5263 w 7286"/>
                  <a:gd name="connsiteY12" fmla="*/ 1214 h 1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86" h="10300">
                    <a:moveTo>
                      <a:pt x="5263" y="1214"/>
                    </a:moveTo>
                    <a:cubicBezTo>
                      <a:pt x="5263" y="1619"/>
                      <a:pt x="4453" y="2834"/>
                      <a:pt x="4453" y="3238"/>
                    </a:cubicBezTo>
                    <a:cubicBezTo>
                      <a:pt x="4453" y="3643"/>
                      <a:pt x="4453" y="4453"/>
                      <a:pt x="4453" y="4858"/>
                    </a:cubicBezTo>
                    <a:cubicBezTo>
                      <a:pt x="4453" y="5667"/>
                      <a:pt x="6072" y="6477"/>
                      <a:pt x="6477" y="6882"/>
                    </a:cubicBezTo>
                    <a:cubicBezTo>
                      <a:pt x="6882" y="7287"/>
                      <a:pt x="7287" y="10120"/>
                      <a:pt x="7287" y="10120"/>
                    </a:cubicBezTo>
                    <a:cubicBezTo>
                      <a:pt x="6477" y="10120"/>
                      <a:pt x="6477" y="10525"/>
                      <a:pt x="5667" y="10120"/>
                    </a:cubicBezTo>
                    <a:cubicBezTo>
                      <a:pt x="4453" y="9716"/>
                      <a:pt x="3238" y="8096"/>
                      <a:pt x="2833" y="7287"/>
                    </a:cubicBezTo>
                    <a:lnTo>
                      <a:pt x="2429" y="7287"/>
                    </a:lnTo>
                    <a:cubicBezTo>
                      <a:pt x="2429" y="6882"/>
                      <a:pt x="0" y="2024"/>
                      <a:pt x="0" y="2024"/>
                    </a:cubicBezTo>
                    <a:lnTo>
                      <a:pt x="0" y="2024"/>
                    </a:lnTo>
                    <a:cubicBezTo>
                      <a:pt x="0" y="1619"/>
                      <a:pt x="1214" y="1619"/>
                      <a:pt x="1214" y="1214"/>
                    </a:cubicBezTo>
                    <a:cubicBezTo>
                      <a:pt x="1214" y="810"/>
                      <a:pt x="1214" y="0"/>
                      <a:pt x="2024" y="0"/>
                    </a:cubicBezTo>
                    <a:cubicBezTo>
                      <a:pt x="3238" y="0"/>
                      <a:pt x="4048" y="810"/>
                      <a:pt x="5263" y="12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 133">
                <a:extLst>
                  <a:ext uri="{FF2B5EF4-FFF2-40B4-BE49-F238E27FC236}">
                    <a16:creationId xmlns:a16="http://schemas.microsoft.com/office/drawing/2014/main" id="{F582C5EC-E629-F7D4-4483-A0C598F8D60E}"/>
                  </a:ext>
                </a:extLst>
              </p:cNvPr>
              <p:cNvSpPr/>
              <p:nvPr/>
            </p:nvSpPr>
            <p:spPr>
              <a:xfrm>
                <a:off x="9035052" y="5782467"/>
                <a:ext cx="7466" cy="9374"/>
              </a:xfrm>
              <a:custGeom>
                <a:avLst/>
                <a:gdLst>
                  <a:gd name="connsiteX0" fmla="*/ 5038 w 7466"/>
                  <a:gd name="connsiteY0" fmla="*/ 4858 h 9374"/>
                  <a:gd name="connsiteX1" fmla="*/ 5847 w 7466"/>
                  <a:gd name="connsiteY1" fmla="*/ 4858 h 9374"/>
                  <a:gd name="connsiteX2" fmla="*/ 7467 w 7466"/>
                  <a:gd name="connsiteY2" fmla="*/ 9311 h 9374"/>
                  <a:gd name="connsiteX3" fmla="*/ 3418 w 7466"/>
                  <a:gd name="connsiteY3" fmla="*/ 6882 h 9374"/>
                  <a:gd name="connsiteX4" fmla="*/ 1394 w 7466"/>
                  <a:gd name="connsiteY4" fmla="*/ 4453 h 9374"/>
                  <a:gd name="connsiteX5" fmla="*/ 180 w 7466"/>
                  <a:gd name="connsiteY5" fmla="*/ 2834 h 9374"/>
                  <a:gd name="connsiteX6" fmla="*/ 180 w 7466"/>
                  <a:gd name="connsiteY6" fmla="*/ 1619 h 9374"/>
                  <a:gd name="connsiteX7" fmla="*/ 180 w 7466"/>
                  <a:gd name="connsiteY7" fmla="*/ 0 h 9374"/>
                  <a:gd name="connsiteX8" fmla="*/ 989 w 7466"/>
                  <a:gd name="connsiteY8" fmla="*/ 0 h 9374"/>
                  <a:gd name="connsiteX9" fmla="*/ 2204 w 7466"/>
                  <a:gd name="connsiteY9" fmla="*/ 810 h 9374"/>
                  <a:gd name="connsiteX10" fmla="*/ 3823 w 7466"/>
                  <a:gd name="connsiteY10" fmla="*/ 810 h 9374"/>
                  <a:gd name="connsiteX11" fmla="*/ 5038 w 7466"/>
                  <a:gd name="connsiteY11" fmla="*/ 5263 h 9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466" h="9374">
                    <a:moveTo>
                      <a:pt x="5038" y="4858"/>
                    </a:moveTo>
                    <a:cubicBezTo>
                      <a:pt x="5038" y="4858"/>
                      <a:pt x="5038" y="4858"/>
                      <a:pt x="5847" y="4858"/>
                    </a:cubicBezTo>
                    <a:cubicBezTo>
                      <a:pt x="7062" y="6072"/>
                      <a:pt x="7467" y="7692"/>
                      <a:pt x="7467" y="9311"/>
                    </a:cubicBezTo>
                    <a:cubicBezTo>
                      <a:pt x="6252" y="9716"/>
                      <a:pt x="4228" y="8096"/>
                      <a:pt x="3418" y="6882"/>
                    </a:cubicBezTo>
                    <a:cubicBezTo>
                      <a:pt x="2609" y="5667"/>
                      <a:pt x="2609" y="5667"/>
                      <a:pt x="1394" y="4453"/>
                    </a:cubicBezTo>
                    <a:cubicBezTo>
                      <a:pt x="180" y="3238"/>
                      <a:pt x="180" y="3238"/>
                      <a:pt x="180" y="2834"/>
                    </a:cubicBezTo>
                    <a:cubicBezTo>
                      <a:pt x="180" y="2429"/>
                      <a:pt x="180" y="2024"/>
                      <a:pt x="180" y="1619"/>
                    </a:cubicBezTo>
                    <a:cubicBezTo>
                      <a:pt x="180" y="1214"/>
                      <a:pt x="-225" y="405"/>
                      <a:pt x="180" y="0"/>
                    </a:cubicBezTo>
                    <a:cubicBezTo>
                      <a:pt x="180" y="0"/>
                      <a:pt x="585" y="0"/>
                      <a:pt x="989" y="0"/>
                    </a:cubicBezTo>
                    <a:cubicBezTo>
                      <a:pt x="1394" y="0"/>
                      <a:pt x="2204" y="810"/>
                      <a:pt x="2204" y="810"/>
                    </a:cubicBezTo>
                    <a:cubicBezTo>
                      <a:pt x="2609" y="810"/>
                      <a:pt x="3013" y="405"/>
                      <a:pt x="3823" y="810"/>
                    </a:cubicBezTo>
                    <a:cubicBezTo>
                      <a:pt x="4633" y="1214"/>
                      <a:pt x="4228" y="4453"/>
                      <a:pt x="5038" y="526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B175283B-685F-5E54-3CAB-E02BB51727FB}"/>
                  </a:ext>
                </a:extLst>
              </p:cNvPr>
              <p:cNvSpPr/>
              <p:nvPr/>
            </p:nvSpPr>
            <p:spPr>
              <a:xfrm>
                <a:off x="9079356" y="5737128"/>
                <a:ext cx="9778" cy="5262"/>
              </a:xfrm>
              <a:custGeom>
                <a:avLst/>
                <a:gdLst>
                  <a:gd name="connsiteX0" fmla="*/ 7692 w 9778"/>
                  <a:gd name="connsiteY0" fmla="*/ 0 h 5262"/>
                  <a:gd name="connsiteX1" fmla="*/ 6477 w 9778"/>
                  <a:gd name="connsiteY1" fmla="*/ 2024 h 5262"/>
                  <a:gd name="connsiteX2" fmla="*/ 9311 w 9778"/>
                  <a:gd name="connsiteY2" fmla="*/ 2834 h 5262"/>
                  <a:gd name="connsiteX3" fmla="*/ 9311 w 9778"/>
                  <a:gd name="connsiteY3" fmla="*/ 3239 h 5262"/>
                  <a:gd name="connsiteX4" fmla="*/ 6477 w 9778"/>
                  <a:gd name="connsiteY4" fmla="*/ 3643 h 5262"/>
                  <a:gd name="connsiteX5" fmla="*/ 6477 w 9778"/>
                  <a:gd name="connsiteY5" fmla="*/ 5263 h 5262"/>
                  <a:gd name="connsiteX6" fmla="*/ 5667 w 9778"/>
                  <a:gd name="connsiteY6" fmla="*/ 5263 h 5262"/>
                  <a:gd name="connsiteX7" fmla="*/ 2834 w 9778"/>
                  <a:gd name="connsiteY7" fmla="*/ 4048 h 5262"/>
                  <a:gd name="connsiteX8" fmla="*/ 0 w 9778"/>
                  <a:gd name="connsiteY8" fmla="*/ 3239 h 5262"/>
                  <a:gd name="connsiteX9" fmla="*/ 810 w 9778"/>
                  <a:gd name="connsiteY9" fmla="*/ 3239 h 5262"/>
                  <a:gd name="connsiteX10" fmla="*/ 4858 w 9778"/>
                  <a:gd name="connsiteY10" fmla="*/ 1619 h 5262"/>
                  <a:gd name="connsiteX11" fmla="*/ 7287 w 9778"/>
                  <a:gd name="connsiteY11" fmla="*/ 810 h 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78" h="5262">
                    <a:moveTo>
                      <a:pt x="7692" y="0"/>
                    </a:moveTo>
                    <a:lnTo>
                      <a:pt x="6477" y="2024"/>
                    </a:lnTo>
                    <a:cubicBezTo>
                      <a:pt x="7287" y="2024"/>
                      <a:pt x="8501" y="2024"/>
                      <a:pt x="9311" y="2834"/>
                    </a:cubicBezTo>
                    <a:cubicBezTo>
                      <a:pt x="10120" y="3643"/>
                      <a:pt x="9716" y="2834"/>
                      <a:pt x="9311" y="3239"/>
                    </a:cubicBezTo>
                    <a:cubicBezTo>
                      <a:pt x="8501" y="3239"/>
                      <a:pt x="7287" y="4048"/>
                      <a:pt x="6477" y="3643"/>
                    </a:cubicBezTo>
                    <a:lnTo>
                      <a:pt x="6477" y="5263"/>
                    </a:lnTo>
                    <a:cubicBezTo>
                      <a:pt x="6477" y="5263"/>
                      <a:pt x="6477" y="5263"/>
                      <a:pt x="5667" y="5263"/>
                    </a:cubicBezTo>
                    <a:cubicBezTo>
                      <a:pt x="4858" y="4858"/>
                      <a:pt x="4048" y="4453"/>
                      <a:pt x="2834" y="4048"/>
                    </a:cubicBezTo>
                    <a:cubicBezTo>
                      <a:pt x="1619" y="3643"/>
                      <a:pt x="810" y="4048"/>
                      <a:pt x="0" y="3239"/>
                    </a:cubicBezTo>
                    <a:cubicBezTo>
                      <a:pt x="0" y="3239"/>
                      <a:pt x="405" y="3239"/>
                      <a:pt x="810" y="3239"/>
                    </a:cubicBezTo>
                    <a:cubicBezTo>
                      <a:pt x="1619" y="3239"/>
                      <a:pt x="3643" y="2024"/>
                      <a:pt x="4858" y="1619"/>
                    </a:cubicBezTo>
                    <a:cubicBezTo>
                      <a:pt x="6072" y="1215"/>
                      <a:pt x="6072" y="405"/>
                      <a:pt x="7287" y="81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195B61F2-0E00-9522-3381-680C03E7539A}"/>
                  </a:ext>
                </a:extLst>
              </p:cNvPr>
              <p:cNvSpPr/>
              <p:nvPr/>
            </p:nvSpPr>
            <p:spPr>
              <a:xfrm>
                <a:off x="9062354" y="5738342"/>
                <a:ext cx="8501" cy="5667"/>
              </a:xfrm>
              <a:custGeom>
                <a:avLst/>
                <a:gdLst>
                  <a:gd name="connsiteX0" fmla="*/ 6072 w 8501"/>
                  <a:gd name="connsiteY0" fmla="*/ 0 h 5667"/>
                  <a:gd name="connsiteX1" fmla="*/ 6072 w 8501"/>
                  <a:gd name="connsiteY1" fmla="*/ 2024 h 5667"/>
                  <a:gd name="connsiteX2" fmla="*/ 8501 w 8501"/>
                  <a:gd name="connsiteY2" fmla="*/ 2024 h 5667"/>
                  <a:gd name="connsiteX3" fmla="*/ 8501 w 8501"/>
                  <a:gd name="connsiteY3" fmla="*/ 2834 h 5667"/>
                  <a:gd name="connsiteX4" fmla="*/ 6072 w 8501"/>
                  <a:gd name="connsiteY4" fmla="*/ 3643 h 5667"/>
                  <a:gd name="connsiteX5" fmla="*/ 6072 w 8501"/>
                  <a:gd name="connsiteY5" fmla="*/ 5667 h 5667"/>
                  <a:gd name="connsiteX6" fmla="*/ 3643 w 8501"/>
                  <a:gd name="connsiteY6" fmla="*/ 4858 h 5667"/>
                  <a:gd name="connsiteX7" fmla="*/ 1215 w 8501"/>
                  <a:gd name="connsiteY7" fmla="*/ 4858 h 5667"/>
                  <a:gd name="connsiteX8" fmla="*/ 0 w 8501"/>
                  <a:gd name="connsiteY8" fmla="*/ 4858 h 5667"/>
                  <a:gd name="connsiteX9" fmla="*/ 405 w 8501"/>
                  <a:gd name="connsiteY9" fmla="*/ 4048 h 5667"/>
                  <a:gd name="connsiteX10" fmla="*/ 4858 w 8501"/>
                  <a:gd name="connsiteY10" fmla="*/ 810 h 5667"/>
                  <a:gd name="connsiteX11" fmla="*/ 6072 w 8501"/>
                  <a:gd name="connsiteY11" fmla="*/ 0 h 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501" h="5667">
                    <a:moveTo>
                      <a:pt x="6072" y="0"/>
                    </a:moveTo>
                    <a:lnTo>
                      <a:pt x="6072" y="2024"/>
                    </a:lnTo>
                    <a:cubicBezTo>
                      <a:pt x="6072" y="2024"/>
                      <a:pt x="8501" y="2024"/>
                      <a:pt x="8501" y="2024"/>
                    </a:cubicBezTo>
                    <a:lnTo>
                      <a:pt x="8501" y="2834"/>
                    </a:lnTo>
                    <a:cubicBezTo>
                      <a:pt x="8501" y="2834"/>
                      <a:pt x="6072" y="3643"/>
                      <a:pt x="6072" y="3643"/>
                    </a:cubicBezTo>
                    <a:lnTo>
                      <a:pt x="6072" y="5667"/>
                    </a:lnTo>
                    <a:cubicBezTo>
                      <a:pt x="6072" y="5667"/>
                      <a:pt x="4048" y="4858"/>
                      <a:pt x="3643" y="4858"/>
                    </a:cubicBezTo>
                    <a:cubicBezTo>
                      <a:pt x="3239" y="4858"/>
                      <a:pt x="1619" y="4858"/>
                      <a:pt x="1215" y="4858"/>
                    </a:cubicBezTo>
                    <a:cubicBezTo>
                      <a:pt x="810" y="4858"/>
                      <a:pt x="405" y="5263"/>
                      <a:pt x="0" y="4858"/>
                    </a:cubicBezTo>
                    <a:cubicBezTo>
                      <a:pt x="0" y="4453"/>
                      <a:pt x="0" y="4048"/>
                      <a:pt x="405" y="4048"/>
                    </a:cubicBezTo>
                    <a:cubicBezTo>
                      <a:pt x="1619" y="2834"/>
                      <a:pt x="3643" y="2429"/>
                      <a:pt x="4858" y="810"/>
                    </a:cubicBezTo>
                    <a:lnTo>
                      <a:pt x="6072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153CE04F-8FDD-8EF9-177A-20C62B5FDD42}"/>
                  </a:ext>
                </a:extLst>
              </p:cNvPr>
              <p:cNvSpPr/>
              <p:nvPr/>
            </p:nvSpPr>
            <p:spPr>
              <a:xfrm>
                <a:off x="9045352" y="5743605"/>
                <a:ext cx="8149" cy="5375"/>
              </a:xfrm>
              <a:custGeom>
                <a:avLst/>
                <a:gdLst>
                  <a:gd name="connsiteX0" fmla="*/ 4858 w 8149"/>
                  <a:gd name="connsiteY0" fmla="*/ 0 h 5375"/>
                  <a:gd name="connsiteX1" fmla="*/ 4858 w 8149"/>
                  <a:gd name="connsiteY1" fmla="*/ 1619 h 5375"/>
                  <a:gd name="connsiteX2" fmla="*/ 8096 w 8149"/>
                  <a:gd name="connsiteY2" fmla="*/ 1215 h 5375"/>
                  <a:gd name="connsiteX3" fmla="*/ 6072 w 8149"/>
                  <a:gd name="connsiteY3" fmla="*/ 3239 h 5375"/>
                  <a:gd name="connsiteX4" fmla="*/ 6477 w 8149"/>
                  <a:gd name="connsiteY4" fmla="*/ 4048 h 5375"/>
                  <a:gd name="connsiteX5" fmla="*/ 6882 w 8149"/>
                  <a:gd name="connsiteY5" fmla="*/ 4858 h 5375"/>
                  <a:gd name="connsiteX6" fmla="*/ 6072 w 8149"/>
                  <a:gd name="connsiteY6" fmla="*/ 4858 h 5375"/>
                  <a:gd name="connsiteX7" fmla="*/ 3238 w 8149"/>
                  <a:gd name="connsiteY7" fmla="*/ 4858 h 5375"/>
                  <a:gd name="connsiteX8" fmla="*/ 0 w 8149"/>
                  <a:gd name="connsiteY8" fmla="*/ 5263 h 5375"/>
                  <a:gd name="connsiteX9" fmla="*/ 0 w 8149"/>
                  <a:gd name="connsiteY9" fmla="*/ 4453 h 5375"/>
                  <a:gd name="connsiteX10" fmla="*/ 2833 w 8149"/>
                  <a:gd name="connsiteY10" fmla="*/ 1619 h 5375"/>
                  <a:gd name="connsiteX11" fmla="*/ 4453 w 8149"/>
                  <a:gd name="connsiteY11" fmla="*/ 0 h 5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149" h="5375">
                    <a:moveTo>
                      <a:pt x="4858" y="0"/>
                    </a:moveTo>
                    <a:lnTo>
                      <a:pt x="4858" y="1619"/>
                    </a:lnTo>
                    <a:cubicBezTo>
                      <a:pt x="4858" y="1619"/>
                      <a:pt x="8096" y="1215"/>
                      <a:pt x="8096" y="1215"/>
                    </a:cubicBezTo>
                    <a:cubicBezTo>
                      <a:pt x="8501" y="1619"/>
                      <a:pt x="6477" y="3239"/>
                      <a:pt x="6072" y="3239"/>
                    </a:cubicBezTo>
                    <a:cubicBezTo>
                      <a:pt x="6072" y="4048"/>
                      <a:pt x="6072" y="3643"/>
                      <a:pt x="6477" y="4048"/>
                    </a:cubicBezTo>
                    <a:cubicBezTo>
                      <a:pt x="6882" y="4453"/>
                      <a:pt x="6882" y="4048"/>
                      <a:pt x="6882" y="4858"/>
                    </a:cubicBezTo>
                    <a:cubicBezTo>
                      <a:pt x="6882" y="4858"/>
                      <a:pt x="6477" y="4858"/>
                      <a:pt x="6072" y="4858"/>
                    </a:cubicBezTo>
                    <a:cubicBezTo>
                      <a:pt x="5263" y="4858"/>
                      <a:pt x="4048" y="4858"/>
                      <a:pt x="3238" y="4858"/>
                    </a:cubicBezTo>
                    <a:cubicBezTo>
                      <a:pt x="2429" y="4858"/>
                      <a:pt x="1214" y="5667"/>
                      <a:pt x="0" y="5263"/>
                    </a:cubicBezTo>
                    <a:cubicBezTo>
                      <a:pt x="0" y="4858"/>
                      <a:pt x="0" y="4858"/>
                      <a:pt x="0" y="4453"/>
                    </a:cubicBezTo>
                    <a:cubicBezTo>
                      <a:pt x="809" y="3239"/>
                      <a:pt x="2024" y="2429"/>
                      <a:pt x="2833" y="1619"/>
                    </a:cubicBezTo>
                    <a:cubicBezTo>
                      <a:pt x="3643" y="810"/>
                      <a:pt x="3643" y="0"/>
                      <a:pt x="4453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 137">
                <a:extLst>
                  <a:ext uri="{FF2B5EF4-FFF2-40B4-BE49-F238E27FC236}">
                    <a16:creationId xmlns:a16="http://schemas.microsoft.com/office/drawing/2014/main" id="{91658919-8D06-91FB-FD36-D0706082C25E}"/>
                  </a:ext>
                </a:extLst>
              </p:cNvPr>
              <p:cNvSpPr/>
              <p:nvPr/>
            </p:nvSpPr>
            <p:spPr>
              <a:xfrm>
                <a:off x="9115322" y="5744819"/>
                <a:ext cx="7754" cy="4857"/>
              </a:xfrm>
              <a:custGeom>
                <a:avLst/>
                <a:gdLst>
                  <a:gd name="connsiteX0" fmla="*/ 6945 w 7754"/>
                  <a:gd name="connsiteY0" fmla="*/ 810 h 4857"/>
                  <a:gd name="connsiteX1" fmla="*/ 6945 w 7754"/>
                  <a:gd name="connsiteY1" fmla="*/ 1619 h 4857"/>
                  <a:gd name="connsiteX2" fmla="*/ 6135 w 7754"/>
                  <a:gd name="connsiteY2" fmla="*/ 1619 h 4857"/>
                  <a:gd name="connsiteX3" fmla="*/ 6135 w 7754"/>
                  <a:gd name="connsiteY3" fmla="*/ 2429 h 4857"/>
                  <a:gd name="connsiteX4" fmla="*/ 7754 w 7754"/>
                  <a:gd name="connsiteY4" fmla="*/ 4048 h 4857"/>
                  <a:gd name="connsiteX5" fmla="*/ 6945 w 7754"/>
                  <a:gd name="connsiteY5" fmla="*/ 4048 h 4857"/>
                  <a:gd name="connsiteX6" fmla="*/ 4921 w 7754"/>
                  <a:gd name="connsiteY6" fmla="*/ 3643 h 4857"/>
                  <a:gd name="connsiteX7" fmla="*/ 4111 w 7754"/>
                  <a:gd name="connsiteY7" fmla="*/ 4858 h 4857"/>
                  <a:gd name="connsiteX8" fmla="*/ 2896 w 7754"/>
                  <a:gd name="connsiteY8" fmla="*/ 3238 h 4857"/>
                  <a:gd name="connsiteX9" fmla="*/ 467 w 7754"/>
                  <a:gd name="connsiteY9" fmla="*/ 1214 h 4857"/>
                  <a:gd name="connsiteX10" fmla="*/ 467 w 7754"/>
                  <a:gd name="connsiteY10" fmla="*/ 0 h 4857"/>
                  <a:gd name="connsiteX11" fmla="*/ 4516 w 7754"/>
                  <a:gd name="connsiteY11" fmla="*/ 0 h 4857"/>
                  <a:gd name="connsiteX12" fmla="*/ 6945 w 7754"/>
                  <a:gd name="connsiteY12" fmla="*/ 0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754" h="4857">
                    <a:moveTo>
                      <a:pt x="6945" y="810"/>
                    </a:moveTo>
                    <a:lnTo>
                      <a:pt x="6945" y="1619"/>
                    </a:lnTo>
                    <a:cubicBezTo>
                      <a:pt x="6945" y="1619"/>
                      <a:pt x="6135" y="1619"/>
                      <a:pt x="6135" y="1619"/>
                    </a:cubicBezTo>
                    <a:lnTo>
                      <a:pt x="6135" y="2429"/>
                    </a:lnTo>
                    <a:cubicBezTo>
                      <a:pt x="6945" y="2429"/>
                      <a:pt x="7349" y="3238"/>
                      <a:pt x="7754" y="4048"/>
                    </a:cubicBezTo>
                    <a:cubicBezTo>
                      <a:pt x="7754" y="4048"/>
                      <a:pt x="7754" y="4453"/>
                      <a:pt x="6945" y="4048"/>
                    </a:cubicBezTo>
                    <a:cubicBezTo>
                      <a:pt x="6135" y="3643"/>
                      <a:pt x="4921" y="3643"/>
                      <a:pt x="4921" y="3643"/>
                    </a:cubicBezTo>
                    <a:cubicBezTo>
                      <a:pt x="4921" y="4048"/>
                      <a:pt x="4921" y="4858"/>
                      <a:pt x="4111" y="4858"/>
                    </a:cubicBezTo>
                    <a:cubicBezTo>
                      <a:pt x="4111" y="4858"/>
                      <a:pt x="3301" y="3643"/>
                      <a:pt x="2896" y="3238"/>
                    </a:cubicBezTo>
                    <a:cubicBezTo>
                      <a:pt x="2087" y="2429"/>
                      <a:pt x="872" y="1619"/>
                      <a:pt x="467" y="1214"/>
                    </a:cubicBezTo>
                    <a:cubicBezTo>
                      <a:pt x="63" y="810"/>
                      <a:pt x="-342" y="0"/>
                      <a:pt x="467" y="0"/>
                    </a:cubicBezTo>
                    <a:cubicBezTo>
                      <a:pt x="1277" y="0"/>
                      <a:pt x="3301" y="0"/>
                      <a:pt x="4516" y="0"/>
                    </a:cubicBezTo>
                    <a:cubicBezTo>
                      <a:pt x="5730" y="0"/>
                      <a:pt x="6135" y="0"/>
                      <a:pt x="6945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 138">
                <a:extLst>
                  <a:ext uri="{FF2B5EF4-FFF2-40B4-BE49-F238E27FC236}">
                    <a16:creationId xmlns:a16="http://schemas.microsoft.com/office/drawing/2014/main" id="{2E275552-5384-0D66-7C27-CAFAF8DA64B8}"/>
                  </a:ext>
                </a:extLst>
              </p:cNvPr>
              <p:cNvSpPr/>
              <p:nvPr/>
            </p:nvSpPr>
            <p:spPr>
              <a:xfrm>
                <a:off x="9100811" y="5739152"/>
                <a:ext cx="8563" cy="4857"/>
              </a:xfrm>
              <a:custGeom>
                <a:avLst/>
                <a:gdLst>
                  <a:gd name="connsiteX0" fmla="*/ 6477 w 8563"/>
                  <a:gd name="connsiteY0" fmla="*/ 810 h 4857"/>
                  <a:gd name="connsiteX1" fmla="*/ 5667 w 8563"/>
                  <a:gd name="connsiteY1" fmla="*/ 2024 h 4857"/>
                  <a:gd name="connsiteX2" fmla="*/ 8096 w 8563"/>
                  <a:gd name="connsiteY2" fmla="*/ 3239 h 4857"/>
                  <a:gd name="connsiteX3" fmla="*/ 8096 w 8563"/>
                  <a:gd name="connsiteY3" fmla="*/ 3643 h 4857"/>
                  <a:gd name="connsiteX4" fmla="*/ 4858 w 8563"/>
                  <a:gd name="connsiteY4" fmla="*/ 3643 h 4857"/>
                  <a:gd name="connsiteX5" fmla="*/ 4858 w 8563"/>
                  <a:gd name="connsiteY5" fmla="*/ 4858 h 4857"/>
                  <a:gd name="connsiteX6" fmla="*/ 2429 w 8563"/>
                  <a:gd name="connsiteY6" fmla="*/ 2834 h 4857"/>
                  <a:gd name="connsiteX7" fmla="*/ 0 w 8563"/>
                  <a:gd name="connsiteY7" fmla="*/ 1619 h 4857"/>
                  <a:gd name="connsiteX8" fmla="*/ 0 w 8563"/>
                  <a:gd name="connsiteY8" fmla="*/ 810 h 4857"/>
                  <a:gd name="connsiteX9" fmla="*/ 6882 w 8563"/>
                  <a:gd name="connsiteY9" fmla="*/ 0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63" h="4857">
                    <a:moveTo>
                      <a:pt x="6477" y="810"/>
                    </a:moveTo>
                    <a:lnTo>
                      <a:pt x="5667" y="2024"/>
                    </a:lnTo>
                    <a:cubicBezTo>
                      <a:pt x="6477" y="2429"/>
                      <a:pt x="7287" y="2834"/>
                      <a:pt x="8096" y="3239"/>
                    </a:cubicBezTo>
                    <a:cubicBezTo>
                      <a:pt x="8906" y="3643"/>
                      <a:pt x="8501" y="3239"/>
                      <a:pt x="8096" y="3643"/>
                    </a:cubicBezTo>
                    <a:cubicBezTo>
                      <a:pt x="7287" y="3643"/>
                      <a:pt x="4858" y="3643"/>
                      <a:pt x="4858" y="3643"/>
                    </a:cubicBezTo>
                    <a:cubicBezTo>
                      <a:pt x="4858" y="4048"/>
                      <a:pt x="4858" y="4453"/>
                      <a:pt x="4858" y="4858"/>
                    </a:cubicBezTo>
                    <a:lnTo>
                      <a:pt x="2429" y="2834"/>
                    </a:lnTo>
                    <a:cubicBezTo>
                      <a:pt x="1619" y="2834"/>
                      <a:pt x="810" y="1619"/>
                      <a:pt x="0" y="1619"/>
                    </a:cubicBezTo>
                    <a:lnTo>
                      <a:pt x="0" y="810"/>
                    </a:lnTo>
                    <a:cubicBezTo>
                      <a:pt x="2429" y="810"/>
                      <a:pt x="4453" y="0"/>
                      <a:pt x="6882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4C409B83-A7F7-6C3A-EBED-B18EC01C3017}"/>
                  </a:ext>
                </a:extLst>
              </p:cNvPr>
              <p:cNvSpPr/>
              <p:nvPr/>
            </p:nvSpPr>
            <p:spPr>
              <a:xfrm>
                <a:off x="9059217" y="5749677"/>
                <a:ext cx="13516" cy="10120"/>
              </a:xfrm>
              <a:custGeom>
                <a:avLst/>
                <a:gdLst>
                  <a:gd name="connsiteX0" fmla="*/ 11233 w 13516"/>
                  <a:gd name="connsiteY0" fmla="*/ 10120 h 10120"/>
                  <a:gd name="connsiteX1" fmla="*/ 11233 w 13516"/>
                  <a:gd name="connsiteY1" fmla="*/ 7691 h 10120"/>
                  <a:gd name="connsiteX2" fmla="*/ 9614 w 13516"/>
                  <a:gd name="connsiteY2" fmla="*/ 4453 h 10120"/>
                  <a:gd name="connsiteX3" fmla="*/ 6376 w 13516"/>
                  <a:gd name="connsiteY3" fmla="*/ 2834 h 10120"/>
                  <a:gd name="connsiteX4" fmla="*/ 4757 w 13516"/>
                  <a:gd name="connsiteY4" fmla="*/ 2834 h 10120"/>
                  <a:gd name="connsiteX5" fmla="*/ 3947 w 13516"/>
                  <a:gd name="connsiteY5" fmla="*/ 3643 h 10120"/>
                  <a:gd name="connsiteX6" fmla="*/ 3137 w 13516"/>
                  <a:gd name="connsiteY6" fmla="*/ 3643 h 10120"/>
                  <a:gd name="connsiteX7" fmla="*/ 2732 w 13516"/>
                  <a:gd name="connsiteY7" fmla="*/ 6477 h 10120"/>
                  <a:gd name="connsiteX8" fmla="*/ 3947 w 13516"/>
                  <a:gd name="connsiteY8" fmla="*/ 9311 h 10120"/>
                  <a:gd name="connsiteX9" fmla="*/ 304 w 13516"/>
                  <a:gd name="connsiteY9" fmla="*/ 8906 h 10120"/>
                  <a:gd name="connsiteX10" fmla="*/ 304 w 13516"/>
                  <a:gd name="connsiteY10" fmla="*/ 4048 h 10120"/>
                  <a:gd name="connsiteX11" fmla="*/ 2732 w 13516"/>
                  <a:gd name="connsiteY11" fmla="*/ 1215 h 10120"/>
                  <a:gd name="connsiteX12" fmla="*/ 4352 w 13516"/>
                  <a:gd name="connsiteY12" fmla="*/ 0 h 10120"/>
                  <a:gd name="connsiteX13" fmla="*/ 5566 w 13516"/>
                  <a:gd name="connsiteY13" fmla="*/ 0 h 10120"/>
                  <a:gd name="connsiteX14" fmla="*/ 6376 w 13516"/>
                  <a:gd name="connsiteY14" fmla="*/ 0 h 10120"/>
                  <a:gd name="connsiteX15" fmla="*/ 8400 w 13516"/>
                  <a:gd name="connsiteY15" fmla="*/ 0 h 10120"/>
                  <a:gd name="connsiteX16" fmla="*/ 12448 w 13516"/>
                  <a:gd name="connsiteY16" fmla="*/ 2834 h 10120"/>
                  <a:gd name="connsiteX17" fmla="*/ 12448 w 13516"/>
                  <a:gd name="connsiteY17" fmla="*/ 9311 h 10120"/>
                  <a:gd name="connsiteX18" fmla="*/ 10019 w 13516"/>
                  <a:gd name="connsiteY18" fmla="*/ 9311 h 1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516" h="10120">
                    <a:moveTo>
                      <a:pt x="11233" y="10120"/>
                    </a:moveTo>
                    <a:cubicBezTo>
                      <a:pt x="11233" y="9311"/>
                      <a:pt x="11233" y="8501"/>
                      <a:pt x="11233" y="7691"/>
                    </a:cubicBezTo>
                    <a:cubicBezTo>
                      <a:pt x="11233" y="6477"/>
                      <a:pt x="10424" y="4858"/>
                      <a:pt x="9614" y="4453"/>
                    </a:cubicBezTo>
                    <a:cubicBezTo>
                      <a:pt x="8805" y="4048"/>
                      <a:pt x="7185" y="2834"/>
                      <a:pt x="6376" y="2834"/>
                    </a:cubicBezTo>
                    <a:cubicBezTo>
                      <a:pt x="5566" y="2834"/>
                      <a:pt x="5161" y="2834"/>
                      <a:pt x="4757" y="2834"/>
                    </a:cubicBezTo>
                    <a:cubicBezTo>
                      <a:pt x="4352" y="2834"/>
                      <a:pt x="4352" y="3239"/>
                      <a:pt x="3947" y="3643"/>
                    </a:cubicBezTo>
                    <a:cubicBezTo>
                      <a:pt x="3542" y="4048"/>
                      <a:pt x="3542" y="3643"/>
                      <a:pt x="3137" y="3643"/>
                    </a:cubicBezTo>
                    <a:cubicBezTo>
                      <a:pt x="2732" y="4048"/>
                      <a:pt x="2328" y="5667"/>
                      <a:pt x="2732" y="6477"/>
                    </a:cubicBezTo>
                    <a:cubicBezTo>
                      <a:pt x="3137" y="7287"/>
                      <a:pt x="4352" y="9311"/>
                      <a:pt x="3947" y="9311"/>
                    </a:cubicBezTo>
                    <a:cubicBezTo>
                      <a:pt x="3137" y="9311"/>
                      <a:pt x="708" y="9715"/>
                      <a:pt x="304" y="8906"/>
                    </a:cubicBezTo>
                    <a:cubicBezTo>
                      <a:pt x="-101" y="8096"/>
                      <a:pt x="-101" y="5263"/>
                      <a:pt x="304" y="4048"/>
                    </a:cubicBezTo>
                    <a:cubicBezTo>
                      <a:pt x="708" y="2834"/>
                      <a:pt x="2328" y="1619"/>
                      <a:pt x="2732" y="1215"/>
                    </a:cubicBezTo>
                    <a:cubicBezTo>
                      <a:pt x="3137" y="810"/>
                      <a:pt x="4352" y="405"/>
                      <a:pt x="4352" y="0"/>
                    </a:cubicBezTo>
                    <a:cubicBezTo>
                      <a:pt x="4352" y="0"/>
                      <a:pt x="5161" y="0"/>
                      <a:pt x="5566" y="0"/>
                    </a:cubicBezTo>
                    <a:cubicBezTo>
                      <a:pt x="5971" y="0"/>
                      <a:pt x="5971" y="0"/>
                      <a:pt x="6376" y="0"/>
                    </a:cubicBezTo>
                    <a:cubicBezTo>
                      <a:pt x="6781" y="0"/>
                      <a:pt x="7995" y="0"/>
                      <a:pt x="8400" y="0"/>
                    </a:cubicBezTo>
                    <a:cubicBezTo>
                      <a:pt x="9614" y="0"/>
                      <a:pt x="11638" y="1619"/>
                      <a:pt x="12448" y="2834"/>
                    </a:cubicBezTo>
                    <a:cubicBezTo>
                      <a:pt x="13662" y="4453"/>
                      <a:pt x="14067" y="7691"/>
                      <a:pt x="12448" y="9311"/>
                    </a:cubicBezTo>
                    <a:lnTo>
                      <a:pt x="10019" y="9311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F1FA2996-3850-2C57-96C5-6D0925B665D7}"/>
                  </a:ext>
                </a:extLst>
              </p:cNvPr>
              <p:cNvSpPr/>
              <p:nvPr/>
            </p:nvSpPr>
            <p:spPr>
              <a:xfrm>
                <a:off x="9078433" y="5749272"/>
                <a:ext cx="4679" cy="10525"/>
              </a:xfrm>
              <a:custGeom>
                <a:avLst/>
                <a:gdLst>
                  <a:gd name="connsiteX0" fmla="*/ 4161 w 4679"/>
                  <a:gd name="connsiteY0" fmla="*/ 10525 h 10525"/>
                  <a:gd name="connsiteX1" fmla="*/ 518 w 4679"/>
                  <a:gd name="connsiteY1" fmla="*/ 10525 h 10525"/>
                  <a:gd name="connsiteX2" fmla="*/ 518 w 4679"/>
                  <a:gd name="connsiteY2" fmla="*/ 2834 h 10525"/>
                  <a:gd name="connsiteX3" fmla="*/ 113 w 4679"/>
                  <a:gd name="connsiteY3" fmla="*/ 0 h 10525"/>
                  <a:gd name="connsiteX4" fmla="*/ 4161 w 4679"/>
                  <a:gd name="connsiteY4" fmla="*/ 0 h 10525"/>
                  <a:gd name="connsiteX5" fmla="*/ 4161 w 4679"/>
                  <a:gd name="connsiteY5" fmla="*/ 2834 h 10525"/>
                  <a:gd name="connsiteX6" fmla="*/ 4161 w 4679"/>
                  <a:gd name="connsiteY6" fmla="*/ 8906 h 10525"/>
                  <a:gd name="connsiteX7" fmla="*/ 4566 w 4679"/>
                  <a:gd name="connsiteY7" fmla="*/ 10525 h 1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79" h="10525">
                    <a:moveTo>
                      <a:pt x="4161" y="10525"/>
                    </a:moveTo>
                    <a:lnTo>
                      <a:pt x="518" y="10525"/>
                    </a:lnTo>
                    <a:cubicBezTo>
                      <a:pt x="-291" y="8096"/>
                      <a:pt x="518" y="5263"/>
                      <a:pt x="518" y="2834"/>
                    </a:cubicBezTo>
                    <a:cubicBezTo>
                      <a:pt x="518" y="405"/>
                      <a:pt x="-291" y="810"/>
                      <a:pt x="113" y="0"/>
                    </a:cubicBezTo>
                    <a:lnTo>
                      <a:pt x="4161" y="0"/>
                    </a:lnTo>
                    <a:cubicBezTo>
                      <a:pt x="4971" y="0"/>
                      <a:pt x="4161" y="2429"/>
                      <a:pt x="4161" y="2834"/>
                    </a:cubicBezTo>
                    <a:cubicBezTo>
                      <a:pt x="4161" y="4858"/>
                      <a:pt x="4161" y="6882"/>
                      <a:pt x="4161" y="8906"/>
                    </a:cubicBezTo>
                    <a:cubicBezTo>
                      <a:pt x="4161" y="10930"/>
                      <a:pt x="4971" y="9716"/>
                      <a:pt x="4566" y="1052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 141">
                <a:extLst>
                  <a:ext uri="{FF2B5EF4-FFF2-40B4-BE49-F238E27FC236}">
                    <a16:creationId xmlns:a16="http://schemas.microsoft.com/office/drawing/2014/main" id="{8BA09395-2D2C-3BD4-F495-BD2CE2D53377}"/>
                  </a:ext>
                </a:extLst>
              </p:cNvPr>
              <p:cNvSpPr/>
              <p:nvPr/>
            </p:nvSpPr>
            <p:spPr>
              <a:xfrm>
                <a:off x="9086238" y="5749272"/>
                <a:ext cx="4857" cy="10525"/>
              </a:xfrm>
              <a:custGeom>
                <a:avLst/>
                <a:gdLst>
                  <a:gd name="connsiteX0" fmla="*/ 4858 w 4857"/>
                  <a:gd name="connsiteY0" fmla="*/ 0 h 10525"/>
                  <a:gd name="connsiteX1" fmla="*/ 4048 w 4857"/>
                  <a:gd name="connsiteY1" fmla="*/ 3643 h 10525"/>
                  <a:gd name="connsiteX2" fmla="*/ 4048 w 4857"/>
                  <a:gd name="connsiteY2" fmla="*/ 10525 h 10525"/>
                  <a:gd name="connsiteX3" fmla="*/ 0 w 4857"/>
                  <a:gd name="connsiteY3" fmla="*/ 10525 h 10525"/>
                  <a:gd name="connsiteX4" fmla="*/ 810 w 4857"/>
                  <a:gd name="connsiteY4" fmla="*/ 8906 h 10525"/>
                  <a:gd name="connsiteX5" fmla="*/ 810 w 4857"/>
                  <a:gd name="connsiteY5" fmla="*/ 2834 h 10525"/>
                  <a:gd name="connsiteX6" fmla="*/ 405 w 4857"/>
                  <a:gd name="connsiteY6" fmla="*/ 0 h 10525"/>
                  <a:gd name="connsiteX7" fmla="*/ 4858 w 4857"/>
                  <a:gd name="connsiteY7" fmla="*/ 0 h 1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57" h="10525">
                    <a:moveTo>
                      <a:pt x="4858" y="0"/>
                    </a:moveTo>
                    <a:cubicBezTo>
                      <a:pt x="4858" y="0"/>
                      <a:pt x="4048" y="3239"/>
                      <a:pt x="4048" y="3643"/>
                    </a:cubicBezTo>
                    <a:cubicBezTo>
                      <a:pt x="4048" y="5667"/>
                      <a:pt x="4048" y="8096"/>
                      <a:pt x="4048" y="10525"/>
                    </a:cubicBezTo>
                    <a:lnTo>
                      <a:pt x="0" y="10525"/>
                    </a:lnTo>
                    <a:cubicBezTo>
                      <a:pt x="0" y="9716"/>
                      <a:pt x="405" y="9716"/>
                      <a:pt x="810" y="8906"/>
                    </a:cubicBezTo>
                    <a:cubicBezTo>
                      <a:pt x="810" y="8096"/>
                      <a:pt x="810" y="3643"/>
                      <a:pt x="810" y="2834"/>
                    </a:cubicBezTo>
                    <a:cubicBezTo>
                      <a:pt x="810" y="2024"/>
                      <a:pt x="0" y="810"/>
                      <a:pt x="405" y="0"/>
                    </a:cubicBezTo>
                    <a:lnTo>
                      <a:pt x="4858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 142">
                <a:extLst>
                  <a:ext uri="{FF2B5EF4-FFF2-40B4-BE49-F238E27FC236}">
                    <a16:creationId xmlns:a16="http://schemas.microsoft.com/office/drawing/2014/main" id="{6E4A0C51-9C24-2C8E-1C61-965754AD8E13}"/>
                  </a:ext>
                </a:extLst>
              </p:cNvPr>
              <p:cNvSpPr/>
              <p:nvPr/>
            </p:nvSpPr>
            <p:spPr>
              <a:xfrm>
                <a:off x="9097168" y="5750892"/>
                <a:ext cx="5262" cy="9310"/>
              </a:xfrm>
              <a:custGeom>
                <a:avLst/>
                <a:gdLst>
                  <a:gd name="connsiteX0" fmla="*/ 2429 w 5262"/>
                  <a:gd name="connsiteY0" fmla="*/ 8906 h 9310"/>
                  <a:gd name="connsiteX1" fmla="*/ 0 w 5262"/>
                  <a:gd name="connsiteY1" fmla="*/ 8906 h 9310"/>
                  <a:gd name="connsiteX2" fmla="*/ 405 w 5262"/>
                  <a:gd name="connsiteY2" fmla="*/ 7691 h 9310"/>
                  <a:gd name="connsiteX3" fmla="*/ 1619 w 5262"/>
                  <a:gd name="connsiteY3" fmla="*/ 3643 h 9310"/>
                  <a:gd name="connsiteX4" fmla="*/ 2024 w 5262"/>
                  <a:gd name="connsiteY4" fmla="*/ 0 h 9310"/>
                  <a:gd name="connsiteX5" fmla="*/ 5263 w 5262"/>
                  <a:gd name="connsiteY5" fmla="*/ 1619 h 9310"/>
                  <a:gd name="connsiteX6" fmla="*/ 4453 w 5262"/>
                  <a:gd name="connsiteY6" fmla="*/ 2834 h 9310"/>
                  <a:gd name="connsiteX7" fmla="*/ 3238 w 5262"/>
                  <a:gd name="connsiteY7" fmla="*/ 5263 h 9310"/>
                  <a:gd name="connsiteX8" fmla="*/ 2024 w 5262"/>
                  <a:gd name="connsiteY8" fmla="*/ 9311 h 9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62" h="9310">
                    <a:moveTo>
                      <a:pt x="2429" y="8906"/>
                    </a:moveTo>
                    <a:cubicBezTo>
                      <a:pt x="2024" y="8906"/>
                      <a:pt x="0" y="8906"/>
                      <a:pt x="0" y="8906"/>
                    </a:cubicBezTo>
                    <a:cubicBezTo>
                      <a:pt x="0" y="8906"/>
                      <a:pt x="0" y="8096"/>
                      <a:pt x="405" y="7691"/>
                    </a:cubicBezTo>
                    <a:cubicBezTo>
                      <a:pt x="405" y="6477"/>
                      <a:pt x="1214" y="4858"/>
                      <a:pt x="1619" y="3643"/>
                    </a:cubicBezTo>
                    <a:cubicBezTo>
                      <a:pt x="2024" y="2429"/>
                      <a:pt x="1619" y="1214"/>
                      <a:pt x="2024" y="0"/>
                    </a:cubicBezTo>
                    <a:cubicBezTo>
                      <a:pt x="2024" y="0"/>
                      <a:pt x="5263" y="1214"/>
                      <a:pt x="5263" y="1619"/>
                    </a:cubicBezTo>
                    <a:cubicBezTo>
                      <a:pt x="5263" y="2024"/>
                      <a:pt x="4858" y="2429"/>
                      <a:pt x="4453" y="2834"/>
                    </a:cubicBezTo>
                    <a:cubicBezTo>
                      <a:pt x="4453" y="3643"/>
                      <a:pt x="3643" y="4858"/>
                      <a:pt x="3238" y="5263"/>
                    </a:cubicBezTo>
                    <a:cubicBezTo>
                      <a:pt x="2834" y="6477"/>
                      <a:pt x="2834" y="8096"/>
                      <a:pt x="2024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 143">
                <a:extLst>
                  <a:ext uri="{FF2B5EF4-FFF2-40B4-BE49-F238E27FC236}">
                    <a16:creationId xmlns:a16="http://schemas.microsoft.com/office/drawing/2014/main" id="{1E1BEA29-4DF8-B950-7962-602DDA97323E}"/>
                  </a:ext>
                </a:extLst>
              </p:cNvPr>
              <p:cNvSpPr/>
              <p:nvPr/>
            </p:nvSpPr>
            <p:spPr>
              <a:xfrm>
                <a:off x="9110527" y="5754535"/>
                <a:ext cx="7985" cy="5287"/>
              </a:xfrm>
              <a:custGeom>
                <a:avLst/>
                <a:gdLst>
                  <a:gd name="connsiteX0" fmla="*/ 0 w 7985"/>
                  <a:gd name="connsiteY0" fmla="*/ 5263 h 5287"/>
                  <a:gd name="connsiteX1" fmla="*/ 1619 w 7985"/>
                  <a:gd name="connsiteY1" fmla="*/ 2834 h 5287"/>
                  <a:gd name="connsiteX2" fmla="*/ 3238 w 7985"/>
                  <a:gd name="connsiteY2" fmla="*/ 0 h 5287"/>
                  <a:gd name="connsiteX3" fmla="*/ 4048 w 7985"/>
                  <a:gd name="connsiteY3" fmla="*/ 0 h 5287"/>
                  <a:gd name="connsiteX4" fmla="*/ 7692 w 7985"/>
                  <a:gd name="connsiteY4" fmla="*/ 3238 h 5287"/>
                  <a:gd name="connsiteX5" fmla="*/ 4453 w 7985"/>
                  <a:gd name="connsiteY5" fmla="*/ 5263 h 5287"/>
                  <a:gd name="connsiteX6" fmla="*/ 2834 w 7985"/>
                  <a:gd name="connsiteY6" fmla="*/ 5263 h 5287"/>
                  <a:gd name="connsiteX7" fmla="*/ 0 w 7985"/>
                  <a:gd name="connsiteY7" fmla="*/ 5263 h 5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85" h="5287">
                    <a:moveTo>
                      <a:pt x="0" y="5263"/>
                    </a:moveTo>
                    <a:cubicBezTo>
                      <a:pt x="0" y="4048"/>
                      <a:pt x="1214" y="3643"/>
                      <a:pt x="1619" y="2834"/>
                    </a:cubicBezTo>
                    <a:cubicBezTo>
                      <a:pt x="2024" y="2024"/>
                      <a:pt x="2834" y="810"/>
                      <a:pt x="3238" y="0"/>
                    </a:cubicBezTo>
                    <a:cubicBezTo>
                      <a:pt x="3238" y="0"/>
                      <a:pt x="3643" y="0"/>
                      <a:pt x="4048" y="0"/>
                    </a:cubicBezTo>
                    <a:cubicBezTo>
                      <a:pt x="5263" y="405"/>
                      <a:pt x="7287" y="2024"/>
                      <a:pt x="7692" y="3238"/>
                    </a:cubicBezTo>
                    <a:cubicBezTo>
                      <a:pt x="8906" y="5667"/>
                      <a:pt x="6072" y="5263"/>
                      <a:pt x="4453" y="5263"/>
                    </a:cubicBezTo>
                    <a:cubicBezTo>
                      <a:pt x="2834" y="5263"/>
                      <a:pt x="3643" y="5263"/>
                      <a:pt x="2834" y="5263"/>
                    </a:cubicBezTo>
                    <a:cubicBezTo>
                      <a:pt x="2024" y="5263"/>
                      <a:pt x="810" y="5263"/>
                      <a:pt x="0" y="526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 144">
                <a:extLst>
                  <a:ext uri="{FF2B5EF4-FFF2-40B4-BE49-F238E27FC236}">
                    <a16:creationId xmlns:a16="http://schemas.microsoft.com/office/drawing/2014/main" id="{A8130B74-1EE0-7588-3D60-0109DB45819D}"/>
                  </a:ext>
                </a:extLst>
              </p:cNvPr>
              <p:cNvSpPr/>
              <p:nvPr/>
            </p:nvSpPr>
            <p:spPr>
              <a:xfrm>
                <a:off x="9044137" y="5755749"/>
                <a:ext cx="9715" cy="4407"/>
              </a:xfrm>
              <a:custGeom>
                <a:avLst/>
                <a:gdLst>
                  <a:gd name="connsiteX0" fmla="*/ 9716 w 9715"/>
                  <a:gd name="connsiteY0" fmla="*/ 2429 h 4407"/>
                  <a:gd name="connsiteX1" fmla="*/ 4453 w 9715"/>
                  <a:gd name="connsiteY1" fmla="*/ 4048 h 4407"/>
                  <a:gd name="connsiteX2" fmla="*/ 2024 w 9715"/>
                  <a:gd name="connsiteY2" fmla="*/ 4048 h 4407"/>
                  <a:gd name="connsiteX3" fmla="*/ 0 w 9715"/>
                  <a:gd name="connsiteY3" fmla="*/ 4048 h 4407"/>
                  <a:gd name="connsiteX4" fmla="*/ 6477 w 9715"/>
                  <a:gd name="connsiteY4" fmla="*/ 0 h 4407"/>
                  <a:gd name="connsiteX5" fmla="*/ 7287 w 9715"/>
                  <a:gd name="connsiteY5" fmla="*/ 0 h 4407"/>
                  <a:gd name="connsiteX6" fmla="*/ 9716 w 9715"/>
                  <a:gd name="connsiteY6" fmla="*/ 2834 h 4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15" h="4407">
                    <a:moveTo>
                      <a:pt x="9716" y="2429"/>
                    </a:moveTo>
                    <a:cubicBezTo>
                      <a:pt x="8096" y="2429"/>
                      <a:pt x="6072" y="3643"/>
                      <a:pt x="4453" y="4048"/>
                    </a:cubicBezTo>
                    <a:cubicBezTo>
                      <a:pt x="2834" y="4453"/>
                      <a:pt x="2834" y="4048"/>
                      <a:pt x="2024" y="4048"/>
                    </a:cubicBezTo>
                    <a:cubicBezTo>
                      <a:pt x="1215" y="4048"/>
                      <a:pt x="810" y="4858"/>
                      <a:pt x="0" y="4048"/>
                    </a:cubicBezTo>
                    <a:lnTo>
                      <a:pt x="6477" y="0"/>
                    </a:lnTo>
                    <a:lnTo>
                      <a:pt x="7287" y="0"/>
                    </a:lnTo>
                    <a:cubicBezTo>
                      <a:pt x="8096" y="1215"/>
                      <a:pt x="9311" y="1619"/>
                      <a:pt x="9716" y="283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 145">
                <a:extLst>
                  <a:ext uri="{FF2B5EF4-FFF2-40B4-BE49-F238E27FC236}">
                    <a16:creationId xmlns:a16="http://schemas.microsoft.com/office/drawing/2014/main" id="{82610FD6-8E39-7016-16EF-84F1A2AFD7CB}"/>
                  </a:ext>
                </a:extLst>
              </p:cNvPr>
              <p:cNvSpPr/>
              <p:nvPr/>
            </p:nvSpPr>
            <p:spPr>
              <a:xfrm>
                <a:off x="9180780" y="5838779"/>
                <a:ext cx="3950" cy="11586"/>
              </a:xfrm>
              <a:custGeom>
                <a:avLst/>
                <a:gdLst>
                  <a:gd name="connsiteX0" fmla="*/ 3422 w 3950"/>
                  <a:gd name="connsiteY0" fmla="*/ 766 h 11586"/>
                  <a:gd name="connsiteX1" fmla="*/ 3422 w 3950"/>
                  <a:gd name="connsiteY1" fmla="*/ 1981 h 11586"/>
                  <a:gd name="connsiteX2" fmla="*/ 1398 w 3950"/>
                  <a:gd name="connsiteY2" fmla="*/ 10077 h 11586"/>
                  <a:gd name="connsiteX3" fmla="*/ 1398 w 3950"/>
                  <a:gd name="connsiteY3" fmla="*/ 10886 h 11586"/>
                  <a:gd name="connsiteX4" fmla="*/ 588 w 3950"/>
                  <a:gd name="connsiteY4" fmla="*/ 10482 h 11586"/>
                  <a:gd name="connsiteX5" fmla="*/ 3017 w 3950"/>
                  <a:gd name="connsiteY5" fmla="*/ 1171 h 11586"/>
                  <a:gd name="connsiteX6" fmla="*/ 3827 w 3950"/>
                  <a:gd name="connsiteY6" fmla="*/ 361 h 1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0" h="11586">
                    <a:moveTo>
                      <a:pt x="3422" y="766"/>
                    </a:moveTo>
                    <a:cubicBezTo>
                      <a:pt x="3422" y="1171"/>
                      <a:pt x="3422" y="1576"/>
                      <a:pt x="3422" y="1981"/>
                    </a:cubicBezTo>
                    <a:cubicBezTo>
                      <a:pt x="2613" y="4814"/>
                      <a:pt x="1803" y="7243"/>
                      <a:pt x="1398" y="10077"/>
                    </a:cubicBezTo>
                    <a:cubicBezTo>
                      <a:pt x="993" y="12910"/>
                      <a:pt x="1398" y="10886"/>
                      <a:pt x="1398" y="10886"/>
                    </a:cubicBezTo>
                    <a:cubicBezTo>
                      <a:pt x="1398" y="10886"/>
                      <a:pt x="993" y="10886"/>
                      <a:pt x="588" y="10482"/>
                    </a:cubicBezTo>
                    <a:cubicBezTo>
                      <a:pt x="-1031" y="8053"/>
                      <a:pt x="993" y="3195"/>
                      <a:pt x="3017" y="1171"/>
                    </a:cubicBezTo>
                    <a:cubicBezTo>
                      <a:pt x="5041" y="-853"/>
                      <a:pt x="3017" y="361"/>
                      <a:pt x="3827" y="36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EAE0C707-6604-C215-700C-28DCD7CE5043}"/>
                  </a:ext>
                </a:extLst>
              </p:cNvPr>
              <p:cNvSpPr/>
              <p:nvPr/>
            </p:nvSpPr>
            <p:spPr>
              <a:xfrm>
                <a:off x="9084972" y="5761417"/>
                <a:ext cx="46501" cy="52708"/>
              </a:xfrm>
              <a:custGeom>
                <a:avLst/>
                <a:gdLst>
                  <a:gd name="connsiteX0" fmla="*/ 25960 w 46501"/>
                  <a:gd name="connsiteY0" fmla="*/ 50602 h 52708"/>
                  <a:gd name="connsiteX1" fmla="*/ 25960 w 46501"/>
                  <a:gd name="connsiteY1" fmla="*/ 51816 h 52708"/>
                  <a:gd name="connsiteX2" fmla="*/ 22721 w 46501"/>
                  <a:gd name="connsiteY2" fmla="*/ 51816 h 52708"/>
                  <a:gd name="connsiteX3" fmla="*/ 22721 w 46501"/>
                  <a:gd name="connsiteY3" fmla="*/ 50602 h 52708"/>
                  <a:gd name="connsiteX4" fmla="*/ 4910 w 46501"/>
                  <a:gd name="connsiteY4" fmla="*/ 50602 h 52708"/>
                  <a:gd name="connsiteX5" fmla="*/ 4910 w 46501"/>
                  <a:gd name="connsiteY5" fmla="*/ 51411 h 52708"/>
                  <a:gd name="connsiteX6" fmla="*/ 5719 w 46501"/>
                  <a:gd name="connsiteY6" fmla="*/ 51411 h 52708"/>
                  <a:gd name="connsiteX7" fmla="*/ 4910 w 46501"/>
                  <a:gd name="connsiteY7" fmla="*/ 52626 h 52708"/>
                  <a:gd name="connsiteX8" fmla="*/ 2481 w 46501"/>
                  <a:gd name="connsiteY8" fmla="*/ 51816 h 52708"/>
                  <a:gd name="connsiteX9" fmla="*/ 456 w 46501"/>
                  <a:gd name="connsiteY9" fmla="*/ 52626 h 52708"/>
                  <a:gd name="connsiteX10" fmla="*/ 861 w 46501"/>
                  <a:gd name="connsiteY10" fmla="*/ 50197 h 52708"/>
                  <a:gd name="connsiteX11" fmla="*/ 456 w 46501"/>
                  <a:gd name="connsiteY11" fmla="*/ 49792 h 52708"/>
                  <a:gd name="connsiteX12" fmla="*/ 2481 w 46501"/>
                  <a:gd name="connsiteY12" fmla="*/ 48173 h 52708"/>
                  <a:gd name="connsiteX13" fmla="*/ 2481 w 46501"/>
                  <a:gd name="connsiteY13" fmla="*/ 29147 h 52708"/>
                  <a:gd name="connsiteX14" fmla="*/ 1266 w 46501"/>
                  <a:gd name="connsiteY14" fmla="*/ 27932 h 52708"/>
                  <a:gd name="connsiteX15" fmla="*/ 1266 w 46501"/>
                  <a:gd name="connsiteY15" fmla="*/ 25503 h 52708"/>
                  <a:gd name="connsiteX16" fmla="*/ 2076 w 46501"/>
                  <a:gd name="connsiteY16" fmla="*/ 25503 h 52708"/>
                  <a:gd name="connsiteX17" fmla="*/ 2076 w 46501"/>
                  <a:gd name="connsiteY17" fmla="*/ 24694 h 52708"/>
                  <a:gd name="connsiteX18" fmla="*/ 2076 w 46501"/>
                  <a:gd name="connsiteY18" fmla="*/ 6882 h 52708"/>
                  <a:gd name="connsiteX19" fmla="*/ 2076 w 46501"/>
                  <a:gd name="connsiteY19" fmla="*/ 5667 h 52708"/>
                  <a:gd name="connsiteX20" fmla="*/ 861 w 46501"/>
                  <a:gd name="connsiteY20" fmla="*/ 2834 h 52708"/>
                  <a:gd name="connsiteX21" fmla="*/ 52 w 46501"/>
                  <a:gd name="connsiteY21" fmla="*/ 1215 h 52708"/>
                  <a:gd name="connsiteX22" fmla="*/ 2076 w 46501"/>
                  <a:gd name="connsiteY22" fmla="*/ 1215 h 52708"/>
                  <a:gd name="connsiteX23" fmla="*/ 4505 w 46501"/>
                  <a:gd name="connsiteY23" fmla="*/ 405 h 52708"/>
                  <a:gd name="connsiteX24" fmla="*/ 5314 w 46501"/>
                  <a:gd name="connsiteY24" fmla="*/ 1215 h 52708"/>
                  <a:gd name="connsiteX25" fmla="*/ 5314 w 46501"/>
                  <a:gd name="connsiteY25" fmla="*/ 2024 h 52708"/>
                  <a:gd name="connsiteX26" fmla="*/ 4100 w 46501"/>
                  <a:gd name="connsiteY26" fmla="*/ 2024 h 52708"/>
                  <a:gd name="connsiteX27" fmla="*/ 4100 w 46501"/>
                  <a:gd name="connsiteY27" fmla="*/ 2429 h 52708"/>
                  <a:gd name="connsiteX28" fmla="*/ 21507 w 46501"/>
                  <a:gd name="connsiteY28" fmla="*/ 2429 h 52708"/>
                  <a:gd name="connsiteX29" fmla="*/ 21507 w 46501"/>
                  <a:gd name="connsiteY29" fmla="*/ 1215 h 52708"/>
                  <a:gd name="connsiteX30" fmla="*/ 24341 w 46501"/>
                  <a:gd name="connsiteY30" fmla="*/ 1215 h 52708"/>
                  <a:gd name="connsiteX31" fmla="*/ 24341 w 46501"/>
                  <a:gd name="connsiteY31" fmla="*/ 2429 h 52708"/>
                  <a:gd name="connsiteX32" fmla="*/ 24745 w 46501"/>
                  <a:gd name="connsiteY32" fmla="*/ 2429 h 52708"/>
                  <a:gd name="connsiteX33" fmla="*/ 41343 w 46501"/>
                  <a:gd name="connsiteY33" fmla="*/ 2429 h 52708"/>
                  <a:gd name="connsiteX34" fmla="*/ 42152 w 46501"/>
                  <a:gd name="connsiteY34" fmla="*/ 2429 h 52708"/>
                  <a:gd name="connsiteX35" fmla="*/ 42152 w 46501"/>
                  <a:gd name="connsiteY35" fmla="*/ 1619 h 52708"/>
                  <a:gd name="connsiteX36" fmla="*/ 41343 w 46501"/>
                  <a:gd name="connsiteY36" fmla="*/ 810 h 52708"/>
                  <a:gd name="connsiteX37" fmla="*/ 42152 w 46501"/>
                  <a:gd name="connsiteY37" fmla="*/ 0 h 52708"/>
                  <a:gd name="connsiteX38" fmla="*/ 44581 w 46501"/>
                  <a:gd name="connsiteY38" fmla="*/ 810 h 52708"/>
                  <a:gd name="connsiteX39" fmla="*/ 46200 w 46501"/>
                  <a:gd name="connsiteY39" fmla="*/ 0 h 52708"/>
                  <a:gd name="connsiteX40" fmla="*/ 46200 w 46501"/>
                  <a:gd name="connsiteY40" fmla="*/ 810 h 52708"/>
                  <a:gd name="connsiteX41" fmla="*/ 45796 w 46501"/>
                  <a:gd name="connsiteY41" fmla="*/ 2024 h 52708"/>
                  <a:gd name="connsiteX42" fmla="*/ 45796 w 46501"/>
                  <a:gd name="connsiteY42" fmla="*/ 2024 h 52708"/>
                  <a:gd name="connsiteX43" fmla="*/ 44986 w 46501"/>
                  <a:gd name="connsiteY43" fmla="*/ 4858 h 52708"/>
                  <a:gd name="connsiteX44" fmla="*/ 44986 w 46501"/>
                  <a:gd name="connsiteY44" fmla="*/ 3643 h 52708"/>
                  <a:gd name="connsiteX45" fmla="*/ 44176 w 46501"/>
                  <a:gd name="connsiteY45" fmla="*/ 3643 h 52708"/>
                  <a:gd name="connsiteX46" fmla="*/ 44176 w 46501"/>
                  <a:gd name="connsiteY46" fmla="*/ 23884 h 52708"/>
                  <a:gd name="connsiteX47" fmla="*/ 44176 w 46501"/>
                  <a:gd name="connsiteY47" fmla="*/ 23884 h 52708"/>
                  <a:gd name="connsiteX48" fmla="*/ 44581 w 46501"/>
                  <a:gd name="connsiteY48" fmla="*/ 23884 h 52708"/>
                  <a:gd name="connsiteX49" fmla="*/ 44986 w 46501"/>
                  <a:gd name="connsiteY49" fmla="*/ 23884 h 52708"/>
                  <a:gd name="connsiteX50" fmla="*/ 44986 w 46501"/>
                  <a:gd name="connsiteY50" fmla="*/ 24694 h 52708"/>
                  <a:gd name="connsiteX51" fmla="*/ 44581 w 46501"/>
                  <a:gd name="connsiteY51" fmla="*/ 27122 h 52708"/>
                  <a:gd name="connsiteX52" fmla="*/ 43771 w 46501"/>
                  <a:gd name="connsiteY52" fmla="*/ 27122 h 52708"/>
                  <a:gd name="connsiteX53" fmla="*/ 43771 w 46501"/>
                  <a:gd name="connsiteY53" fmla="*/ 27122 h 52708"/>
                  <a:gd name="connsiteX54" fmla="*/ 43771 w 46501"/>
                  <a:gd name="connsiteY54" fmla="*/ 46149 h 52708"/>
                  <a:gd name="connsiteX55" fmla="*/ 44581 w 46501"/>
                  <a:gd name="connsiteY55" fmla="*/ 46149 h 52708"/>
                  <a:gd name="connsiteX56" fmla="*/ 45796 w 46501"/>
                  <a:gd name="connsiteY56" fmla="*/ 48173 h 52708"/>
                  <a:gd name="connsiteX57" fmla="*/ 44986 w 46501"/>
                  <a:gd name="connsiteY57" fmla="*/ 49387 h 52708"/>
                  <a:gd name="connsiteX58" fmla="*/ 45796 w 46501"/>
                  <a:gd name="connsiteY58" fmla="*/ 51411 h 52708"/>
                  <a:gd name="connsiteX59" fmla="*/ 43771 w 46501"/>
                  <a:gd name="connsiteY59" fmla="*/ 50602 h 52708"/>
                  <a:gd name="connsiteX60" fmla="*/ 43771 w 46501"/>
                  <a:gd name="connsiteY60" fmla="*/ 50602 h 52708"/>
                  <a:gd name="connsiteX61" fmla="*/ 41747 w 46501"/>
                  <a:gd name="connsiteY61" fmla="*/ 51411 h 52708"/>
                  <a:gd name="connsiteX62" fmla="*/ 40938 w 46501"/>
                  <a:gd name="connsiteY62" fmla="*/ 50197 h 52708"/>
                  <a:gd name="connsiteX63" fmla="*/ 42152 w 46501"/>
                  <a:gd name="connsiteY63" fmla="*/ 50197 h 52708"/>
                  <a:gd name="connsiteX64" fmla="*/ 42152 w 46501"/>
                  <a:gd name="connsiteY64" fmla="*/ 48982 h 52708"/>
                  <a:gd name="connsiteX65" fmla="*/ 24745 w 46501"/>
                  <a:gd name="connsiteY65" fmla="*/ 48982 h 52708"/>
                  <a:gd name="connsiteX66" fmla="*/ 43771 w 46501"/>
                  <a:gd name="connsiteY66" fmla="*/ 5667 h 52708"/>
                  <a:gd name="connsiteX67" fmla="*/ 4505 w 46501"/>
                  <a:gd name="connsiteY67" fmla="*/ 5667 h 52708"/>
                  <a:gd name="connsiteX68" fmla="*/ 4505 w 46501"/>
                  <a:gd name="connsiteY68" fmla="*/ 48982 h 52708"/>
                  <a:gd name="connsiteX69" fmla="*/ 4505 w 46501"/>
                  <a:gd name="connsiteY69" fmla="*/ 48982 h 52708"/>
                  <a:gd name="connsiteX70" fmla="*/ 42962 w 46501"/>
                  <a:gd name="connsiteY70" fmla="*/ 48982 h 52708"/>
                  <a:gd name="connsiteX71" fmla="*/ 42962 w 46501"/>
                  <a:gd name="connsiteY71" fmla="*/ 48982 h 52708"/>
                  <a:gd name="connsiteX72" fmla="*/ 42962 w 46501"/>
                  <a:gd name="connsiteY72" fmla="*/ 5263 h 52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6501" h="52708">
                    <a:moveTo>
                      <a:pt x="25960" y="50602"/>
                    </a:moveTo>
                    <a:lnTo>
                      <a:pt x="25960" y="51816"/>
                    </a:lnTo>
                    <a:cubicBezTo>
                      <a:pt x="25960" y="51816"/>
                      <a:pt x="22721" y="51816"/>
                      <a:pt x="22721" y="51816"/>
                    </a:cubicBezTo>
                    <a:lnTo>
                      <a:pt x="22721" y="50602"/>
                    </a:lnTo>
                    <a:cubicBezTo>
                      <a:pt x="22721" y="50602"/>
                      <a:pt x="4910" y="50602"/>
                      <a:pt x="4910" y="50602"/>
                    </a:cubicBezTo>
                    <a:lnTo>
                      <a:pt x="4910" y="51411"/>
                    </a:lnTo>
                    <a:cubicBezTo>
                      <a:pt x="4910" y="51411"/>
                      <a:pt x="5719" y="51411"/>
                      <a:pt x="5719" y="51411"/>
                    </a:cubicBezTo>
                    <a:lnTo>
                      <a:pt x="4910" y="52626"/>
                    </a:lnTo>
                    <a:cubicBezTo>
                      <a:pt x="3290" y="53031"/>
                      <a:pt x="3290" y="51816"/>
                      <a:pt x="2481" y="51816"/>
                    </a:cubicBezTo>
                    <a:cubicBezTo>
                      <a:pt x="1671" y="51816"/>
                      <a:pt x="1266" y="52626"/>
                      <a:pt x="456" y="52626"/>
                    </a:cubicBezTo>
                    <a:cubicBezTo>
                      <a:pt x="456" y="51816"/>
                      <a:pt x="1266" y="51007"/>
                      <a:pt x="861" y="50197"/>
                    </a:cubicBezTo>
                    <a:cubicBezTo>
                      <a:pt x="456" y="49387"/>
                      <a:pt x="861" y="50197"/>
                      <a:pt x="456" y="49792"/>
                    </a:cubicBezTo>
                    <a:cubicBezTo>
                      <a:pt x="52" y="48173"/>
                      <a:pt x="1266" y="47363"/>
                      <a:pt x="2481" y="48173"/>
                    </a:cubicBezTo>
                    <a:cubicBezTo>
                      <a:pt x="2886" y="41696"/>
                      <a:pt x="2481" y="35623"/>
                      <a:pt x="2481" y="29147"/>
                    </a:cubicBezTo>
                    <a:cubicBezTo>
                      <a:pt x="2481" y="28337"/>
                      <a:pt x="1266" y="28742"/>
                      <a:pt x="1266" y="27932"/>
                    </a:cubicBezTo>
                    <a:lnTo>
                      <a:pt x="1266" y="25503"/>
                    </a:lnTo>
                    <a:cubicBezTo>
                      <a:pt x="1266" y="25503"/>
                      <a:pt x="2076" y="25503"/>
                      <a:pt x="2076" y="25503"/>
                    </a:cubicBezTo>
                    <a:lnTo>
                      <a:pt x="2076" y="24694"/>
                    </a:lnTo>
                    <a:cubicBezTo>
                      <a:pt x="2076" y="18622"/>
                      <a:pt x="2886" y="12549"/>
                      <a:pt x="2076" y="6882"/>
                    </a:cubicBezTo>
                    <a:cubicBezTo>
                      <a:pt x="1266" y="1215"/>
                      <a:pt x="2076" y="6072"/>
                      <a:pt x="2076" y="5667"/>
                    </a:cubicBezTo>
                    <a:cubicBezTo>
                      <a:pt x="52" y="6882"/>
                      <a:pt x="-758" y="4453"/>
                      <a:pt x="861" y="2834"/>
                    </a:cubicBezTo>
                    <a:lnTo>
                      <a:pt x="52" y="1215"/>
                    </a:lnTo>
                    <a:cubicBezTo>
                      <a:pt x="456" y="405"/>
                      <a:pt x="1266" y="1215"/>
                      <a:pt x="2076" y="1215"/>
                    </a:cubicBezTo>
                    <a:cubicBezTo>
                      <a:pt x="2886" y="405"/>
                      <a:pt x="3695" y="405"/>
                      <a:pt x="4505" y="405"/>
                    </a:cubicBezTo>
                    <a:lnTo>
                      <a:pt x="5314" y="1215"/>
                    </a:lnTo>
                    <a:lnTo>
                      <a:pt x="5314" y="2024"/>
                    </a:lnTo>
                    <a:cubicBezTo>
                      <a:pt x="5314" y="2024"/>
                      <a:pt x="4100" y="2024"/>
                      <a:pt x="4100" y="2024"/>
                    </a:cubicBezTo>
                    <a:cubicBezTo>
                      <a:pt x="4100" y="2024"/>
                      <a:pt x="4100" y="2429"/>
                      <a:pt x="4100" y="2429"/>
                    </a:cubicBezTo>
                    <a:lnTo>
                      <a:pt x="21507" y="2429"/>
                    </a:lnTo>
                    <a:cubicBezTo>
                      <a:pt x="21507" y="2429"/>
                      <a:pt x="21912" y="1619"/>
                      <a:pt x="21507" y="1215"/>
                    </a:cubicBezTo>
                    <a:lnTo>
                      <a:pt x="24341" y="1215"/>
                    </a:lnTo>
                    <a:cubicBezTo>
                      <a:pt x="24341" y="1215"/>
                      <a:pt x="24341" y="2429"/>
                      <a:pt x="24341" y="2429"/>
                    </a:cubicBezTo>
                    <a:lnTo>
                      <a:pt x="24745" y="2429"/>
                    </a:lnTo>
                    <a:cubicBezTo>
                      <a:pt x="24745" y="2429"/>
                      <a:pt x="41343" y="2429"/>
                      <a:pt x="41343" y="2429"/>
                    </a:cubicBezTo>
                    <a:lnTo>
                      <a:pt x="42152" y="2429"/>
                    </a:lnTo>
                    <a:cubicBezTo>
                      <a:pt x="42152" y="1619"/>
                      <a:pt x="42152" y="1619"/>
                      <a:pt x="42152" y="1619"/>
                    </a:cubicBezTo>
                    <a:cubicBezTo>
                      <a:pt x="42152" y="1619"/>
                      <a:pt x="41343" y="1619"/>
                      <a:pt x="41343" y="810"/>
                    </a:cubicBezTo>
                    <a:lnTo>
                      <a:pt x="42152" y="0"/>
                    </a:lnTo>
                    <a:cubicBezTo>
                      <a:pt x="43367" y="0"/>
                      <a:pt x="43771" y="0"/>
                      <a:pt x="44581" y="810"/>
                    </a:cubicBezTo>
                    <a:cubicBezTo>
                      <a:pt x="44581" y="810"/>
                      <a:pt x="45796" y="0"/>
                      <a:pt x="46200" y="0"/>
                    </a:cubicBezTo>
                    <a:cubicBezTo>
                      <a:pt x="46605" y="0"/>
                      <a:pt x="46200" y="810"/>
                      <a:pt x="46200" y="810"/>
                    </a:cubicBezTo>
                    <a:cubicBezTo>
                      <a:pt x="46200" y="1215"/>
                      <a:pt x="45796" y="1619"/>
                      <a:pt x="45796" y="2024"/>
                    </a:cubicBezTo>
                    <a:lnTo>
                      <a:pt x="45796" y="2024"/>
                    </a:lnTo>
                    <a:cubicBezTo>
                      <a:pt x="47010" y="3239"/>
                      <a:pt x="46605" y="5263"/>
                      <a:pt x="44986" y="4858"/>
                    </a:cubicBezTo>
                    <a:lnTo>
                      <a:pt x="44986" y="3643"/>
                    </a:lnTo>
                    <a:cubicBezTo>
                      <a:pt x="44986" y="3643"/>
                      <a:pt x="44176" y="3643"/>
                      <a:pt x="44176" y="3643"/>
                    </a:cubicBezTo>
                    <a:lnTo>
                      <a:pt x="44176" y="23884"/>
                    </a:lnTo>
                    <a:lnTo>
                      <a:pt x="44176" y="23884"/>
                    </a:lnTo>
                    <a:cubicBezTo>
                      <a:pt x="44176" y="23884"/>
                      <a:pt x="44581" y="23884"/>
                      <a:pt x="44581" y="23884"/>
                    </a:cubicBezTo>
                    <a:lnTo>
                      <a:pt x="44986" y="23884"/>
                    </a:lnTo>
                    <a:cubicBezTo>
                      <a:pt x="44986" y="24289"/>
                      <a:pt x="44986" y="24289"/>
                      <a:pt x="44986" y="24694"/>
                    </a:cubicBezTo>
                    <a:cubicBezTo>
                      <a:pt x="44986" y="25098"/>
                      <a:pt x="44986" y="27122"/>
                      <a:pt x="44581" y="27122"/>
                    </a:cubicBezTo>
                    <a:lnTo>
                      <a:pt x="43771" y="27122"/>
                    </a:lnTo>
                    <a:cubicBezTo>
                      <a:pt x="43771" y="27122"/>
                      <a:pt x="43771" y="27122"/>
                      <a:pt x="43771" y="27122"/>
                    </a:cubicBezTo>
                    <a:lnTo>
                      <a:pt x="43771" y="46149"/>
                    </a:lnTo>
                    <a:cubicBezTo>
                      <a:pt x="44176" y="46958"/>
                      <a:pt x="44176" y="46149"/>
                      <a:pt x="44581" y="46149"/>
                    </a:cubicBezTo>
                    <a:cubicBezTo>
                      <a:pt x="45796" y="46149"/>
                      <a:pt x="46200" y="46958"/>
                      <a:pt x="45796" y="48173"/>
                    </a:cubicBezTo>
                    <a:cubicBezTo>
                      <a:pt x="45391" y="49387"/>
                      <a:pt x="44986" y="48578"/>
                      <a:pt x="44986" y="49387"/>
                    </a:cubicBezTo>
                    <a:cubicBezTo>
                      <a:pt x="44986" y="49792"/>
                      <a:pt x="46200" y="50602"/>
                      <a:pt x="45796" y="51411"/>
                    </a:cubicBezTo>
                    <a:cubicBezTo>
                      <a:pt x="44986" y="51411"/>
                      <a:pt x="44581" y="50602"/>
                      <a:pt x="43771" y="50602"/>
                    </a:cubicBezTo>
                    <a:lnTo>
                      <a:pt x="43771" y="50602"/>
                    </a:lnTo>
                    <a:cubicBezTo>
                      <a:pt x="43367" y="51411"/>
                      <a:pt x="42557" y="51411"/>
                      <a:pt x="41747" y="51411"/>
                    </a:cubicBezTo>
                    <a:lnTo>
                      <a:pt x="40938" y="50197"/>
                    </a:lnTo>
                    <a:lnTo>
                      <a:pt x="42152" y="50197"/>
                    </a:lnTo>
                    <a:cubicBezTo>
                      <a:pt x="42152" y="49387"/>
                      <a:pt x="42152" y="48982"/>
                      <a:pt x="42152" y="48982"/>
                    </a:cubicBezTo>
                    <a:lnTo>
                      <a:pt x="24745" y="48982"/>
                    </a:lnTo>
                    <a:close/>
                    <a:moveTo>
                      <a:pt x="43771" y="5667"/>
                    </a:moveTo>
                    <a:lnTo>
                      <a:pt x="4505" y="5667"/>
                    </a:lnTo>
                    <a:lnTo>
                      <a:pt x="4505" y="48982"/>
                    </a:lnTo>
                    <a:lnTo>
                      <a:pt x="4505" y="48982"/>
                    </a:lnTo>
                    <a:cubicBezTo>
                      <a:pt x="4505" y="48982"/>
                      <a:pt x="42962" y="48982"/>
                      <a:pt x="42962" y="48982"/>
                    </a:cubicBezTo>
                    <a:lnTo>
                      <a:pt x="42962" y="48982"/>
                    </a:lnTo>
                    <a:lnTo>
                      <a:pt x="42962" y="5263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 147">
                <a:extLst>
                  <a:ext uri="{FF2B5EF4-FFF2-40B4-BE49-F238E27FC236}">
                    <a16:creationId xmlns:a16="http://schemas.microsoft.com/office/drawing/2014/main" id="{EA73868B-DDF7-40BE-8A64-254B9B8DEACC}"/>
                  </a:ext>
                </a:extLst>
              </p:cNvPr>
              <p:cNvSpPr/>
              <p:nvPr/>
            </p:nvSpPr>
            <p:spPr>
              <a:xfrm>
                <a:off x="8974914" y="5712839"/>
                <a:ext cx="5262" cy="3238"/>
              </a:xfrm>
              <a:custGeom>
                <a:avLst/>
                <a:gdLst>
                  <a:gd name="connsiteX0" fmla="*/ 1619 w 5262"/>
                  <a:gd name="connsiteY0" fmla="*/ 0 h 3238"/>
                  <a:gd name="connsiteX1" fmla="*/ 5263 w 5262"/>
                  <a:gd name="connsiteY1" fmla="*/ 810 h 3238"/>
                  <a:gd name="connsiteX2" fmla="*/ 3238 w 5262"/>
                  <a:gd name="connsiteY2" fmla="*/ 3239 h 3238"/>
                  <a:gd name="connsiteX3" fmla="*/ 0 w 5262"/>
                  <a:gd name="connsiteY3" fmla="*/ 2429 h 3238"/>
                  <a:gd name="connsiteX4" fmla="*/ 1619 w 5262"/>
                  <a:gd name="connsiteY4" fmla="*/ 0 h 3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2" h="3238">
                    <a:moveTo>
                      <a:pt x="1619" y="0"/>
                    </a:moveTo>
                    <a:cubicBezTo>
                      <a:pt x="2834" y="0"/>
                      <a:pt x="4453" y="0"/>
                      <a:pt x="5263" y="810"/>
                    </a:cubicBezTo>
                    <a:cubicBezTo>
                      <a:pt x="5263" y="810"/>
                      <a:pt x="3643" y="3239"/>
                      <a:pt x="3238" y="3239"/>
                    </a:cubicBezTo>
                    <a:cubicBezTo>
                      <a:pt x="2429" y="3239"/>
                      <a:pt x="405" y="3239"/>
                      <a:pt x="0" y="2429"/>
                    </a:cubicBezTo>
                    <a:lnTo>
                      <a:pt x="1619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 148">
                <a:extLst>
                  <a:ext uri="{FF2B5EF4-FFF2-40B4-BE49-F238E27FC236}">
                    <a16:creationId xmlns:a16="http://schemas.microsoft.com/office/drawing/2014/main" id="{463359D2-1CFE-0BE0-E52C-0438671E3628}"/>
                  </a:ext>
                </a:extLst>
              </p:cNvPr>
              <p:cNvSpPr/>
              <p:nvPr/>
            </p:nvSpPr>
            <p:spPr>
              <a:xfrm>
                <a:off x="8968033" y="5716482"/>
                <a:ext cx="3909" cy="3826"/>
              </a:xfrm>
              <a:custGeom>
                <a:avLst/>
                <a:gdLst>
                  <a:gd name="connsiteX0" fmla="*/ 405 w 3909"/>
                  <a:gd name="connsiteY0" fmla="*/ 3643 h 3826"/>
                  <a:gd name="connsiteX1" fmla="*/ 405 w 3909"/>
                  <a:gd name="connsiteY1" fmla="*/ 1214 h 3826"/>
                  <a:gd name="connsiteX2" fmla="*/ 2024 w 3909"/>
                  <a:gd name="connsiteY2" fmla="*/ 0 h 3826"/>
                  <a:gd name="connsiteX3" fmla="*/ 3643 w 3909"/>
                  <a:gd name="connsiteY3" fmla="*/ 405 h 3826"/>
                  <a:gd name="connsiteX4" fmla="*/ 0 w 3909"/>
                  <a:gd name="connsiteY4" fmla="*/ 3643 h 3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9" h="3826">
                    <a:moveTo>
                      <a:pt x="405" y="3643"/>
                    </a:moveTo>
                    <a:cubicBezTo>
                      <a:pt x="405" y="2834"/>
                      <a:pt x="0" y="2024"/>
                      <a:pt x="405" y="1214"/>
                    </a:cubicBezTo>
                    <a:cubicBezTo>
                      <a:pt x="810" y="405"/>
                      <a:pt x="2024" y="0"/>
                      <a:pt x="2024" y="0"/>
                    </a:cubicBezTo>
                    <a:cubicBezTo>
                      <a:pt x="2429" y="0"/>
                      <a:pt x="3643" y="0"/>
                      <a:pt x="3643" y="405"/>
                    </a:cubicBezTo>
                    <a:cubicBezTo>
                      <a:pt x="4858" y="2429"/>
                      <a:pt x="1619" y="4453"/>
                      <a:pt x="0" y="364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 149">
                <a:extLst>
                  <a:ext uri="{FF2B5EF4-FFF2-40B4-BE49-F238E27FC236}">
                    <a16:creationId xmlns:a16="http://schemas.microsoft.com/office/drawing/2014/main" id="{CE91CFA9-6877-3755-8704-B3AD9C182152}"/>
                  </a:ext>
                </a:extLst>
              </p:cNvPr>
              <p:cNvSpPr/>
              <p:nvPr/>
            </p:nvSpPr>
            <p:spPr>
              <a:xfrm>
                <a:off x="8983443" y="5710397"/>
                <a:ext cx="4425" cy="3373"/>
              </a:xfrm>
              <a:custGeom>
                <a:avLst/>
                <a:gdLst>
                  <a:gd name="connsiteX0" fmla="*/ 4425 w 4425"/>
                  <a:gd name="connsiteY0" fmla="*/ 2442 h 3373"/>
                  <a:gd name="connsiteX1" fmla="*/ 377 w 4425"/>
                  <a:gd name="connsiteY1" fmla="*/ 2847 h 3373"/>
                  <a:gd name="connsiteX2" fmla="*/ 4020 w 4425"/>
                  <a:gd name="connsiteY2" fmla="*/ 418 h 3373"/>
                  <a:gd name="connsiteX3" fmla="*/ 4020 w 4425"/>
                  <a:gd name="connsiteY3" fmla="*/ 2442 h 3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5" h="3373">
                    <a:moveTo>
                      <a:pt x="4425" y="2442"/>
                    </a:moveTo>
                    <a:cubicBezTo>
                      <a:pt x="3211" y="2847"/>
                      <a:pt x="1591" y="4062"/>
                      <a:pt x="377" y="2847"/>
                    </a:cubicBezTo>
                    <a:cubicBezTo>
                      <a:pt x="-1242" y="823"/>
                      <a:pt x="2806" y="-796"/>
                      <a:pt x="4020" y="418"/>
                    </a:cubicBezTo>
                    <a:lnTo>
                      <a:pt x="4020" y="2442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 150">
                <a:extLst>
                  <a:ext uri="{FF2B5EF4-FFF2-40B4-BE49-F238E27FC236}">
                    <a16:creationId xmlns:a16="http://schemas.microsoft.com/office/drawing/2014/main" id="{DFA4DCB3-394A-6E9A-0FD3-016069B2A741}"/>
                  </a:ext>
                </a:extLst>
              </p:cNvPr>
              <p:cNvSpPr/>
              <p:nvPr/>
            </p:nvSpPr>
            <p:spPr>
              <a:xfrm>
                <a:off x="9083106" y="5642625"/>
                <a:ext cx="3940" cy="4215"/>
              </a:xfrm>
              <a:custGeom>
                <a:avLst/>
                <a:gdLst>
                  <a:gd name="connsiteX0" fmla="*/ 3131 w 3940"/>
                  <a:gd name="connsiteY0" fmla="*/ 181 h 4215"/>
                  <a:gd name="connsiteX1" fmla="*/ 3941 w 3940"/>
                  <a:gd name="connsiteY1" fmla="*/ 2205 h 4215"/>
                  <a:gd name="connsiteX2" fmla="*/ 298 w 3940"/>
                  <a:gd name="connsiteY2" fmla="*/ 3825 h 4215"/>
                  <a:gd name="connsiteX3" fmla="*/ 3131 w 3940"/>
                  <a:gd name="connsiteY3" fmla="*/ 181 h 4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0" h="4215">
                    <a:moveTo>
                      <a:pt x="3131" y="181"/>
                    </a:moveTo>
                    <a:lnTo>
                      <a:pt x="3941" y="2205"/>
                    </a:lnTo>
                    <a:cubicBezTo>
                      <a:pt x="3536" y="4229"/>
                      <a:pt x="1917" y="4634"/>
                      <a:pt x="298" y="3825"/>
                    </a:cubicBezTo>
                    <a:cubicBezTo>
                      <a:pt x="-512" y="1396"/>
                      <a:pt x="298" y="-628"/>
                      <a:pt x="3131" y="18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 151">
                <a:extLst>
                  <a:ext uri="{FF2B5EF4-FFF2-40B4-BE49-F238E27FC236}">
                    <a16:creationId xmlns:a16="http://schemas.microsoft.com/office/drawing/2014/main" id="{CD241238-A840-86C6-4A44-62DE3DB863BE}"/>
                  </a:ext>
                </a:extLst>
              </p:cNvPr>
              <p:cNvSpPr/>
              <p:nvPr/>
            </p:nvSpPr>
            <p:spPr>
              <a:xfrm>
                <a:off x="9024313" y="5773498"/>
                <a:ext cx="7274" cy="14523"/>
              </a:xfrm>
              <a:custGeom>
                <a:avLst/>
                <a:gdLst>
                  <a:gd name="connsiteX0" fmla="*/ 6465 w 7274"/>
                  <a:gd name="connsiteY0" fmla="*/ 63 h 14523"/>
                  <a:gd name="connsiteX1" fmla="*/ 6465 w 7274"/>
                  <a:gd name="connsiteY1" fmla="*/ 2492 h 14523"/>
                  <a:gd name="connsiteX2" fmla="*/ 2012 w 7274"/>
                  <a:gd name="connsiteY2" fmla="*/ 4111 h 14523"/>
                  <a:gd name="connsiteX3" fmla="*/ 1607 w 7274"/>
                  <a:gd name="connsiteY3" fmla="*/ 7349 h 14523"/>
                  <a:gd name="connsiteX4" fmla="*/ 2822 w 7274"/>
                  <a:gd name="connsiteY4" fmla="*/ 10183 h 14523"/>
                  <a:gd name="connsiteX5" fmla="*/ 4441 w 7274"/>
                  <a:gd name="connsiteY5" fmla="*/ 11397 h 14523"/>
                  <a:gd name="connsiteX6" fmla="*/ 6870 w 7274"/>
                  <a:gd name="connsiteY6" fmla="*/ 12612 h 14523"/>
                  <a:gd name="connsiteX7" fmla="*/ 6870 w 7274"/>
                  <a:gd name="connsiteY7" fmla="*/ 13017 h 14523"/>
                  <a:gd name="connsiteX8" fmla="*/ 6870 w 7274"/>
                  <a:gd name="connsiteY8" fmla="*/ 14231 h 14523"/>
                  <a:gd name="connsiteX9" fmla="*/ 798 w 7274"/>
                  <a:gd name="connsiteY9" fmla="*/ 10588 h 14523"/>
                  <a:gd name="connsiteX10" fmla="*/ 2012 w 7274"/>
                  <a:gd name="connsiteY10" fmla="*/ 2087 h 14523"/>
                  <a:gd name="connsiteX11" fmla="*/ 2012 w 7274"/>
                  <a:gd name="connsiteY11" fmla="*/ 1682 h 14523"/>
                  <a:gd name="connsiteX12" fmla="*/ 3631 w 7274"/>
                  <a:gd name="connsiteY12" fmla="*/ 468 h 14523"/>
                  <a:gd name="connsiteX13" fmla="*/ 7275 w 7274"/>
                  <a:gd name="connsiteY13" fmla="*/ 468 h 1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274" h="14523">
                    <a:moveTo>
                      <a:pt x="6465" y="63"/>
                    </a:moveTo>
                    <a:lnTo>
                      <a:pt x="6465" y="2492"/>
                    </a:lnTo>
                    <a:cubicBezTo>
                      <a:pt x="4441" y="2492"/>
                      <a:pt x="3227" y="2492"/>
                      <a:pt x="2012" y="4111"/>
                    </a:cubicBezTo>
                    <a:cubicBezTo>
                      <a:pt x="798" y="5730"/>
                      <a:pt x="1203" y="6135"/>
                      <a:pt x="1607" y="7349"/>
                    </a:cubicBezTo>
                    <a:cubicBezTo>
                      <a:pt x="2012" y="8564"/>
                      <a:pt x="2822" y="9778"/>
                      <a:pt x="2822" y="10183"/>
                    </a:cubicBezTo>
                    <a:cubicBezTo>
                      <a:pt x="2822" y="10588"/>
                      <a:pt x="4036" y="11397"/>
                      <a:pt x="4441" y="11397"/>
                    </a:cubicBezTo>
                    <a:cubicBezTo>
                      <a:pt x="4846" y="11397"/>
                      <a:pt x="6870" y="11397"/>
                      <a:pt x="6870" y="12612"/>
                    </a:cubicBezTo>
                    <a:cubicBezTo>
                      <a:pt x="6870" y="13826"/>
                      <a:pt x="6870" y="12612"/>
                      <a:pt x="6870" y="13017"/>
                    </a:cubicBezTo>
                    <a:cubicBezTo>
                      <a:pt x="6870" y="13421"/>
                      <a:pt x="7275" y="13826"/>
                      <a:pt x="6870" y="14231"/>
                    </a:cubicBezTo>
                    <a:cubicBezTo>
                      <a:pt x="4846" y="15445"/>
                      <a:pt x="1607" y="12612"/>
                      <a:pt x="798" y="10588"/>
                    </a:cubicBezTo>
                    <a:cubicBezTo>
                      <a:pt x="-417" y="7754"/>
                      <a:pt x="-417" y="4111"/>
                      <a:pt x="2012" y="2087"/>
                    </a:cubicBezTo>
                    <a:cubicBezTo>
                      <a:pt x="4441" y="63"/>
                      <a:pt x="2012" y="2087"/>
                      <a:pt x="2012" y="1682"/>
                    </a:cubicBezTo>
                    <a:cubicBezTo>
                      <a:pt x="2012" y="1277"/>
                      <a:pt x="3631" y="872"/>
                      <a:pt x="3631" y="468"/>
                    </a:cubicBezTo>
                    <a:cubicBezTo>
                      <a:pt x="4846" y="63"/>
                      <a:pt x="6060" y="-342"/>
                      <a:pt x="7275" y="46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 152">
                <a:extLst>
                  <a:ext uri="{FF2B5EF4-FFF2-40B4-BE49-F238E27FC236}">
                    <a16:creationId xmlns:a16="http://schemas.microsoft.com/office/drawing/2014/main" id="{55AF68AB-85C3-101D-DC05-DF26678F1E53}"/>
                  </a:ext>
                </a:extLst>
              </p:cNvPr>
              <p:cNvSpPr/>
              <p:nvPr/>
            </p:nvSpPr>
            <p:spPr>
              <a:xfrm>
                <a:off x="8966008" y="5913221"/>
                <a:ext cx="6173" cy="8950"/>
              </a:xfrm>
              <a:custGeom>
                <a:avLst/>
                <a:gdLst>
                  <a:gd name="connsiteX0" fmla="*/ 2024 w 6173"/>
                  <a:gd name="connsiteY0" fmla="*/ 8906 h 8950"/>
                  <a:gd name="connsiteX1" fmla="*/ 0 w 6173"/>
                  <a:gd name="connsiteY1" fmla="*/ 810 h 8950"/>
                  <a:gd name="connsiteX2" fmla="*/ 2834 w 6173"/>
                  <a:gd name="connsiteY2" fmla="*/ 0 h 8950"/>
                  <a:gd name="connsiteX3" fmla="*/ 5263 w 6173"/>
                  <a:gd name="connsiteY3" fmla="*/ 1619 h 8950"/>
                  <a:gd name="connsiteX4" fmla="*/ 5263 w 6173"/>
                  <a:gd name="connsiteY4" fmla="*/ 7692 h 8950"/>
                  <a:gd name="connsiteX5" fmla="*/ 2834 w 6173"/>
                  <a:gd name="connsiteY5" fmla="*/ 8906 h 8950"/>
                  <a:gd name="connsiteX6" fmla="*/ 1619 w 6173"/>
                  <a:gd name="connsiteY6" fmla="*/ 8906 h 8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3" h="8950">
                    <a:moveTo>
                      <a:pt x="2024" y="8906"/>
                    </a:moveTo>
                    <a:lnTo>
                      <a:pt x="0" y="810"/>
                    </a:lnTo>
                    <a:cubicBezTo>
                      <a:pt x="0" y="0"/>
                      <a:pt x="2429" y="0"/>
                      <a:pt x="2834" y="0"/>
                    </a:cubicBezTo>
                    <a:cubicBezTo>
                      <a:pt x="3238" y="0"/>
                      <a:pt x="4858" y="1214"/>
                      <a:pt x="5263" y="1619"/>
                    </a:cubicBezTo>
                    <a:cubicBezTo>
                      <a:pt x="6477" y="3238"/>
                      <a:pt x="6477" y="6072"/>
                      <a:pt x="5263" y="7692"/>
                    </a:cubicBezTo>
                    <a:cubicBezTo>
                      <a:pt x="4048" y="9311"/>
                      <a:pt x="3238" y="8906"/>
                      <a:pt x="2834" y="8906"/>
                    </a:cubicBezTo>
                    <a:cubicBezTo>
                      <a:pt x="2429" y="8906"/>
                      <a:pt x="2024" y="8906"/>
                      <a:pt x="1619" y="890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C3680A88-2D05-66D8-BC88-A3181EA6DD45}"/>
                  </a:ext>
                </a:extLst>
              </p:cNvPr>
              <p:cNvSpPr/>
              <p:nvPr/>
            </p:nvSpPr>
            <p:spPr>
              <a:xfrm>
                <a:off x="9180154" y="5909173"/>
                <a:ext cx="3643" cy="4857"/>
              </a:xfrm>
              <a:custGeom>
                <a:avLst/>
                <a:gdLst>
                  <a:gd name="connsiteX0" fmla="*/ 3238 w 3643"/>
                  <a:gd name="connsiteY0" fmla="*/ 4048 h 4857"/>
                  <a:gd name="connsiteX1" fmla="*/ 1619 w 3643"/>
                  <a:gd name="connsiteY1" fmla="*/ 4858 h 4857"/>
                  <a:gd name="connsiteX2" fmla="*/ 0 w 3643"/>
                  <a:gd name="connsiteY2" fmla="*/ 4858 h 4857"/>
                  <a:gd name="connsiteX3" fmla="*/ 1619 w 3643"/>
                  <a:gd name="connsiteY3" fmla="*/ 0 h 4857"/>
                  <a:gd name="connsiteX4" fmla="*/ 3643 w 3643"/>
                  <a:gd name="connsiteY4" fmla="*/ 2429 h 4857"/>
                  <a:gd name="connsiteX5" fmla="*/ 2834 w 3643"/>
                  <a:gd name="connsiteY5" fmla="*/ 4453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43" h="4857">
                    <a:moveTo>
                      <a:pt x="3238" y="4048"/>
                    </a:moveTo>
                    <a:cubicBezTo>
                      <a:pt x="3238" y="4048"/>
                      <a:pt x="2024" y="4858"/>
                      <a:pt x="1619" y="4858"/>
                    </a:cubicBezTo>
                    <a:cubicBezTo>
                      <a:pt x="1214" y="4858"/>
                      <a:pt x="405" y="4858"/>
                      <a:pt x="0" y="4858"/>
                    </a:cubicBezTo>
                    <a:cubicBezTo>
                      <a:pt x="0" y="4858"/>
                      <a:pt x="810" y="405"/>
                      <a:pt x="1619" y="0"/>
                    </a:cubicBezTo>
                    <a:cubicBezTo>
                      <a:pt x="2834" y="0"/>
                      <a:pt x="3238" y="1214"/>
                      <a:pt x="3643" y="2429"/>
                    </a:cubicBezTo>
                    <a:cubicBezTo>
                      <a:pt x="3643" y="2429"/>
                      <a:pt x="3238" y="4048"/>
                      <a:pt x="2834" y="445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 154">
                <a:extLst>
                  <a:ext uri="{FF2B5EF4-FFF2-40B4-BE49-F238E27FC236}">
                    <a16:creationId xmlns:a16="http://schemas.microsoft.com/office/drawing/2014/main" id="{E9E67F40-D36D-623E-BA32-C413BE70B061}"/>
                  </a:ext>
                </a:extLst>
              </p:cNvPr>
              <p:cNvSpPr/>
              <p:nvPr/>
            </p:nvSpPr>
            <p:spPr>
              <a:xfrm>
                <a:off x="9168415" y="5905883"/>
                <a:ext cx="5667" cy="10085"/>
              </a:xfrm>
              <a:custGeom>
                <a:avLst/>
                <a:gdLst>
                  <a:gd name="connsiteX0" fmla="*/ 405 w 5667"/>
                  <a:gd name="connsiteY0" fmla="*/ 9768 h 10085"/>
                  <a:gd name="connsiteX1" fmla="*/ 2024 w 5667"/>
                  <a:gd name="connsiteY1" fmla="*/ 3695 h 10085"/>
                  <a:gd name="connsiteX2" fmla="*/ 3643 w 5667"/>
                  <a:gd name="connsiteY2" fmla="*/ 52 h 10085"/>
                  <a:gd name="connsiteX3" fmla="*/ 5667 w 5667"/>
                  <a:gd name="connsiteY3" fmla="*/ 2481 h 10085"/>
                  <a:gd name="connsiteX4" fmla="*/ 5667 w 5667"/>
                  <a:gd name="connsiteY4" fmla="*/ 3695 h 10085"/>
                  <a:gd name="connsiteX5" fmla="*/ 4858 w 5667"/>
                  <a:gd name="connsiteY5" fmla="*/ 8148 h 10085"/>
                  <a:gd name="connsiteX6" fmla="*/ 0 w 5667"/>
                  <a:gd name="connsiteY6" fmla="*/ 9768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67" h="10085">
                    <a:moveTo>
                      <a:pt x="405" y="9768"/>
                    </a:moveTo>
                    <a:cubicBezTo>
                      <a:pt x="405" y="7744"/>
                      <a:pt x="1214" y="5720"/>
                      <a:pt x="2024" y="3695"/>
                    </a:cubicBezTo>
                    <a:cubicBezTo>
                      <a:pt x="2834" y="1671"/>
                      <a:pt x="2429" y="-353"/>
                      <a:pt x="3643" y="52"/>
                    </a:cubicBezTo>
                    <a:cubicBezTo>
                      <a:pt x="4858" y="457"/>
                      <a:pt x="5667" y="2076"/>
                      <a:pt x="5667" y="2481"/>
                    </a:cubicBezTo>
                    <a:cubicBezTo>
                      <a:pt x="5667" y="2886"/>
                      <a:pt x="5667" y="3695"/>
                      <a:pt x="5667" y="3695"/>
                    </a:cubicBezTo>
                    <a:cubicBezTo>
                      <a:pt x="5667" y="4910"/>
                      <a:pt x="5667" y="6934"/>
                      <a:pt x="4858" y="8148"/>
                    </a:cubicBezTo>
                    <a:cubicBezTo>
                      <a:pt x="3643" y="9768"/>
                      <a:pt x="1619" y="10577"/>
                      <a:pt x="0" y="976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0027779E-B93D-2538-D365-DA075B768A8A}"/>
                  </a:ext>
                </a:extLst>
              </p:cNvPr>
              <p:cNvSpPr/>
              <p:nvPr/>
            </p:nvSpPr>
            <p:spPr>
              <a:xfrm>
                <a:off x="9142265" y="5898648"/>
                <a:ext cx="6640" cy="10341"/>
              </a:xfrm>
              <a:custGeom>
                <a:avLst/>
                <a:gdLst>
                  <a:gd name="connsiteX0" fmla="*/ 3076 w 6640"/>
                  <a:gd name="connsiteY0" fmla="*/ 0 h 10341"/>
                  <a:gd name="connsiteX1" fmla="*/ 5505 w 6640"/>
                  <a:gd name="connsiteY1" fmla="*/ 810 h 10341"/>
                  <a:gd name="connsiteX2" fmla="*/ 6314 w 6640"/>
                  <a:gd name="connsiteY2" fmla="*/ 1619 h 10341"/>
                  <a:gd name="connsiteX3" fmla="*/ 5100 w 6640"/>
                  <a:gd name="connsiteY3" fmla="*/ 8906 h 10341"/>
                  <a:gd name="connsiteX4" fmla="*/ 1052 w 6640"/>
                  <a:gd name="connsiteY4" fmla="*/ 9311 h 10341"/>
                  <a:gd name="connsiteX5" fmla="*/ 242 w 6640"/>
                  <a:gd name="connsiteY5" fmla="*/ 3238 h 10341"/>
                  <a:gd name="connsiteX6" fmla="*/ 3076 w 6640"/>
                  <a:gd name="connsiteY6" fmla="*/ 0 h 1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40" h="10341">
                    <a:moveTo>
                      <a:pt x="3076" y="0"/>
                    </a:moveTo>
                    <a:cubicBezTo>
                      <a:pt x="4290" y="0"/>
                      <a:pt x="5100" y="0"/>
                      <a:pt x="5505" y="810"/>
                    </a:cubicBezTo>
                    <a:cubicBezTo>
                      <a:pt x="5909" y="1619"/>
                      <a:pt x="5909" y="1619"/>
                      <a:pt x="6314" y="1619"/>
                    </a:cubicBezTo>
                    <a:cubicBezTo>
                      <a:pt x="7124" y="4048"/>
                      <a:pt x="6314" y="7287"/>
                      <a:pt x="5100" y="8906"/>
                    </a:cubicBezTo>
                    <a:cubicBezTo>
                      <a:pt x="3885" y="10525"/>
                      <a:pt x="2266" y="10930"/>
                      <a:pt x="1052" y="9311"/>
                    </a:cubicBezTo>
                    <a:cubicBezTo>
                      <a:pt x="-163" y="7691"/>
                      <a:pt x="-163" y="4858"/>
                      <a:pt x="242" y="3238"/>
                    </a:cubicBezTo>
                    <a:cubicBezTo>
                      <a:pt x="647" y="1619"/>
                      <a:pt x="1861" y="0"/>
                      <a:pt x="3076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 156">
                <a:extLst>
                  <a:ext uri="{FF2B5EF4-FFF2-40B4-BE49-F238E27FC236}">
                    <a16:creationId xmlns:a16="http://schemas.microsoft.com/office/drawing/2014/main" id="{C44E6EB8-A29C-9015-1C4F-7C9C324254CD}"/>
                  </a:ext>
                </a:extLst>
              </p:cNvPr>
              <p:cNvSpPr/>
              <p:nvPr/>
            </p:nvSpPr>
            <p:spPr>
              <a:xfrm>
                <a:off x="9187373" y="5911602"/>
                <a:ext cx="7557" cy="10181"/>
              </a:xfrm>
              <a:custGeom>
                <a:avLst/>
                <a:gdLst>
                  <a:gd name="connsiteX0" fmla="*/ 4117 w 7557"/>
                  <a:gd name="connsiteY0" fmla="*/ 0 h 10181"/>
                  <a:gd name="connsiteX1" fmla="*/ 6950 w 7557"/>
                  <a:gd name="connsiteY1" fmla="*/ 1619 h 10181"/>
                  <a:gd name="connsiteX2" fmla="*/ 6950 w 7557"/>
                  <a:gd name="connsiteY2" fmla="*/ 6882 h 10181"/>
                  <a:gd name="connsiteX3" fmla="*/ 1283 w 7557"/>
                  <a:gd name="connsiteY3" fmla="*/ 8906 h 10181"/>
                  <a:gd name="connsiteX4" fmla="*/ 1283 w 7557"/>
                  <a:gd name="connsiteY4" fmla="*/ 2833 h 10181"/>
                  <a:gd name="connsiteX5" fmla="*/ 4117 w 7557"/>
                  <a:gd name="connsiteY5" fmla="*/ 0 h 1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57" h="10181">
                    <a:moveTo>
                      <a:pt x="4117" y="0"/>
                    </a:moveTo>
                    <a:cubicBezTo>
                      <a:pt x="4926" y="0"/>
                      <a:pt x="6141" y="809"/>
                      <a:pt x="6950" y="1619"/>
                    </a:cubicBezTo>
                    <a:cubicBezTo>
                      <a:pt x="7760" y="2833"/>
                      <a:pt x="7760" y="5667"/>
                      <a:pt x="6950" y="6882"/>
                    </a:cubicBezTo>
                    <a:cubicBezTo>
                      <a:pt x="6141" y="9311"/>
                      <a:pt x="3712" y="11739"/>
                      <a:pt x="1283" y="8906"/>
                    </a:cubicBezTo>
                    <a:cubicBezTo>
                      <a:pt x="-1146" y="6072"/>
                      <a:pt x="473" y="4453"/>
                      <a:pt x="1283" y="2833"/>
                    </a:cubicBezTo>
                    <a:cubicBezTo>
                      <a:pt x="2092" y="1214"/>
                      <a:pt x="2902" y="405"/>
                      <a:pt x="4117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 157">
                <a:extLst>
                  <a:ext uri="{FF2B5EF4-FFF2-40B4-BE49-F238E27FC236}">
                    <a16:creationId xmlns:a16="http://schemas.microsoft.com/office/drawing/2014/main" id="{006346B6-865B-03F1-AC7D-D059EAAFAD4F}"/>
                  </a:ext>
                </a:extLst>
              </p:cNvPr>
              <p:cNvSpPr/>
              <p:nvPr/>
            </p:nvSpPr>
            <p:spPr>
              <a:xfrm>
                <a:off x="9091320" y="5767894"/>
                <a:ext cx="37017" cy="41290"/>
              </a:xfrm>
              <a:custGeom>
                <a:avLst/>
                <a:gdLst>
                  <a:gd name="connsiteX0" fmla="*/ 36208 w 37017"/>
                  <a:gd name="connsiteY0" fmla="*/ 405 h 41290"/>
                  <a:gd name="connsiteX1" fmla="*/ 36208 w 37017"/>
                  <a:gd name="connsiteY1" fmla="*/ 41291 h 41290"/>
                  <a:gd name="connsiteX2" fmla="*/ 180 w 37017"/>
                  <a:gd name="connsiteY2" fmla="*/ 41291 h 41290"/>
                  <a:gd name="connsiteX3" fmla="*/ 180 w 37017"/>
                  <a:gd name="connsiteY3" fmla="*/ 40481 h 41290"/>
                  <a:gd name="connsiteX4" fmla="*/ 180 w 37017"/>
                  <a:gd name="connsiteY4" fmla="*/ 405 h 41290"/>
                  <a:gd name="connsiteX5" fmla="*/ 990 w 37017"/>
                  <a:gd name="connsiteY5" fmla="*/ 0 h 41290"/>
                  <a:gd name="connsiteX6" fmla="*/ 35803 w 37017"/>
                  <a:gd name="connsiteY6" fmla="*/ 0 h 41290"/>
                  <a:gd name="connsiteX7" fmla="*/ 37018 w 37017"/>
                  <a:gd name="connsiteY7" fmla="*/ 0 h 41290"/>
                  <a:gd name="connsiteX8" fmla="*/ 15968 w 37017"/>
                  <a:gd name="connsiteY8" fmla="*/ 1619 h 41290"/>
                  <a:gd name="connsiteX9" fmla="*/ 3014 w 37017"/>
                  <a:gd name="connsiteY9" fmla="*/ 1619 h 41290"/>
                  <a:gd name="connsiteX10" fmla="*/ 1394 w 37017"/>
                  <a:gd name="connsiteY10" fmla="*/ 3239 h 41290"/>
                  <a:gd name="connsiteX11" fmla="*/ 1394 w 37017"/>
                  <a:gd name="connsiteY11" fmla="*/ 18217 h 41290"/>
                  <a:gd name="connsiteX12" fmla="*/ 2609 w 37017"/>
                  <a:gd name="connsiteY12" fmla="*/ 18217 h 41290"/>
                  <a:gd name="connsiteX13" fmla="*/ 2609 w 37017"/>
                  <a:gd name="connsiteY13" fmla="*/ 20241 h 41290"/>
                  <a:gd name="connsiteX14" fmla="*/ 3823 w 37017"/>
                  <a:gd name="connsiteY14" fmla="*/ 21050 h 41290"/>
                  <a:gd name="connsiteX15" fmla="*/ 2609 w 37017"/>
                  <a:gd name="connsiteY15" fmla="*/ 21860 h 41290"/>
                  <a:gd name="connsiteX16" fmla="*/ 1394 w 37017"/>
                  <a:gd name="connsiteY16" fmla="*/ 23884 h 41290"/>
                  <a:gd name="connsiteX17" fmla="*/ 1394 w 37017"/>
                  <a:gd name="connsiteY17" fmla="*/ 23884 h 41290"/>
                  <a:gd name="connsiteX18" fmla="*/ 1394 w 37017"/>
                  <a:gd name="connsiteY18" fmla="*/ 38862 h 41290"/>
                  <a:gd name="connsiteX19" fmla="*/ 3014 w 37017"/>
                  <a:gd name="connsiteY19" fmla="*/ 40886 h 41290"/>
                  <a:gd name="connsiteX20" fmla="*/ 15968 w 37017"/>
                  <a:gd name="connsiteY20" fmla="*/ 40886 h 41290"/>
                  <a:gd name="connsiteX21" fmla="*/ 15968 w 37017"/>
                  <a:gd name="connsiteY21" fmla="*/ 40076 h 41290"/>
                  <a:gd name="connsiteX22" fmla="*/ 15968 w 37017"/>
                  <a:gd name="connsiteY22" fmla="*/ 39267 h 41290"/>
                  <a:gd name="connsiteX23" fmla="*/ 17587 w 37017"/>
                  <a:gd name="connsiteY23" fmla="*/ 39267 h 41290"/>
                  <a:gd name="connsiteX24" fmla="*/ 19206 w 37017"/>
                  <a:gd name="connsiteY24" fmla="*/ 39267 h 41290"/>
                  <a:gd name="connsiteX25" fmla="*/ 20825 w 37017"/>
                  <a:gd name="connsiteY25" fmla="*/ 39267 h 41290"/>
                  <a:gd name="connsiteX26" fmla="*/ 20825 w 37017"/>
                  <a:gd name="connsiteY26" fmla="*/ 40886 h 41290"/>
                  <a:gd name="connsiteX27" fmla="*/ 34184 w 37017"/>
                  <a:gd name="connsiteY27" fmla="*/ 40886 h 41290"/>
                  <a:gd name="connsiteX28" fmla="*/ 35803 w 37017"/>
                  <a:gd name="connsiteY28" fmla="*/ 38862 h 41290"/>
                  <a:gd name="connsiteX29" fmla="*/ 35803 w 37017"/>
                  <a:gd name="connsiteY29" fmla="*/ 25503 h 41290"/>
                  <a:gd name="connsiteX30" fmla="*/ 35803 w 37017"/>
                  <a:gd name="connsiteY30" fmla="*/ 23884 h 41290"/>
                  <a:gd name="connsiteX31" fmla="*/ 34589 w 37017"/>
                  <a:gd name="connsiteY31" fmla="*/ 23884 h 41290"/>
                  <a:gd name="connsiteX32" fmla="*/ 34589 w 37017"/>
                  <a:gd name="connsiteY32" fmla="*/ 23479 h 41290"/>
                  <a:gd name="connsiteX33" fmla="*/ 34589 w 37017"/>
                  <a:gd name="connsiteY33" fmla="*/ 21860 h 41290"/>
                  <a:gd name="connsiteX34" fmla="*/ 33779 w 37017"/>
                  <a:gd name="connsiteY34" fmla="*/ 21860 h 41290"/>
                  <a:gd name="connsiteX35" fmla="*/ 34994 w 37017"/>
                  <a:gd name="connsiteY35" fmla="*/ 20645 h 41290"/>
                  <a:gd name="connsiteX36" fmla="*/ 36208 w 37017"/>
                  <a:gd name="connsiteY36" fmla="*/ 18621 h 41290"/>
                  <a:gd name="connsiteX37" fmla="*/ 36208 w 37017"/>
                  <a:gd name="connsiteY37" fmla="*/ 17812 h 41290"/>
                  <a:gd name="connsiteX38" fmla="*/ 36208 w 37017"/>
                  <a:gd name="connsiteY38" fmla="*/ 4048 h 41290"/>
                  <a:gd name="connsiteX39" fmla="*/ 34994 w 37017"/>
                  <a:gd name="connsiteY39" fmla="*/ 3643 h 41290"/>
                  <a:gd name="connsiteX40" fmla="*/ 34589 w 37017"/>
                  <a:gd name="connsiteY40" fmla="*/ 2429 h 41290"/>
                  <a:gd name="connsiteX41" fmla="*/ 21635 w 37017"/>
                  <a:gd name="connsiteY41" fmla="*/ 2429 h 41290"/>
                  <a:gd name="connsiteX42" fmla="*/ 21635 w 37017"/>
                  <a:gd name="connsiteY42" fmla="*/ 3643 h 41290"/>
                  <a:gd name="connsiteX43" fmla="*/ 20016 w 37017"/>
                  <a:gd name="connsiteY43" fmla="*/ 3643 h 41290"/>
                  <a:gd name="connsiteX44" fmla="*/ 20016 w 37017"/>
                  <a:gd name="connsiteY44" fmla="*/ 4858 h 41290"/>
                  <a:gd name="connsiteX45" fmla="*/ 18396 w 37017"/>
                  <a:gd name="connsiteY45" fmla="*/ 4048 h 41290"/>
                  <a:gd name="connsiteX46" fmla="*/ 17182 w 37017"/>
                  <a:gd name="connsiteY46" fmla="*/ 2429 h 41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7017" h="41290">
                    <a:moveTo>
                      <a:pt x="36208" y="405"/>
                    </a:moveTo>
                    <a:lnTo>
                      <a:pt x="36208" y="41291"/>
                    </a:lnTo>
                    <a:lnTo>
                      <a:pt x="180" y="41291"/>
                    </a:lnTo>
                    <a:cubicBezTo>
                      <a:pt x="180" y="41291"/>
                      <a:pt x="-225" y="40886"/>
                      <a:pt x="180" y="40481"/>
                    </a:cubicBezTo>
                    <a:lnTo>
                      <a:pt x="180" y="405"/>
                    </a:lnTo>
                    <a:cubicBezTo>
                      <a:pt x="180" y="405"/>
                      <a:pt x="990" y="0"/>
                      <a:pt x="990" y="0"/>
                    </a:cubicBezTo>
                    <a:lnTo>
                      <a:pt x="35803" y="0"/>
                    </a:lnTo>
                    <a:cubicBezTo>
                      <a:pt x="35803" y="0"/>
                      <a:pt x="37018" y="0"/>
                      <a:pt x="37018" y="0"/>
                    </a:cubicBezTo>
                    <a:close/>
                    <a:moveTo>
                      <a:pt x="15968" y="1619"/>
                    </a:moveTo>
                    <a:lnTo>
                      <a:pt x="3014" y="1619"/>
                    </a:lnTo>
                    <a:cubicBezTo>
                      <a:pt x="3014" y="2834"/>
                      <a:pt x="2204" y="2834"/>
                      <a:pt x="1394" y="3239"/>
                    </a:cubicBezTo>
                    <a:lnTo>
                      <a:pt x="1394" y="18217"/>
                    </a:lnTo>
                    <a:lnTo>
                      <a:pt x="2609" y="18217"/>
                    </a:lnTo>
                    <a:cubicBezTo>
                      <a:pt x="3418" y="18621"/>
                      <a:pt x="3014" y="19431"/>
                      <a:pt x="2609" y="20241"/>
                    </a:cubicBezTo>
                    <a:lnTo>
                      <a:pt x="3823" y="21050"/>
                    </a:lnTo>
                    <a:cubicBezTo>
                      <a:pt x="3823" y="21455"/>
                      <a:pt x="3014" y="21455"/>
                      <a:pt x="2609" y="21860"/>
                    </a:cubicBezTo>
                    <a:cubicBezTo>
                      <a:pt x="2609" y="21860"/>
                      <a:pt x="3823" y="24694"/>
                      <a:pt x="1394" y="23884"/>
                    </a:cubicBezTo>
                    <a:lnTo>
                      <a:pt x="1394" y="23884"/>
                    </a:lnTo>
                    <a:cubicBezTo>
                      <a:pt x="1394" y="23884"/>
                      <a:pt x="1394" y="38862"/>
                      <a:pt x="1394" y="38862"/>
                    </a:cubicBezTo>
                    <a:cubicBezTo>
                      <a:pt x="1394" y="39672"/>
                      <a:pt x="3014" y="39267"/>
                      <a:pt x="3014" y="40886"/>
                    </a:cubicBezTo>
                    <a:lnTo>
                      <a:pt x="15968" y="40886"/>
                    </a:lnTo>
                    <a:lnTo>
                      <a:pt x="15968" y="40076"/>
                    </a:lnTo>
                    <a:cubicBezTo>
                      <a:pt x="15563" y="40076"/>
                      <a:pt x="15968" y="39267"/>
                      <a:pt x="15968" y="39267"/>
                    </a:cubicBezTo>
                    <a:lnTo>
                      <a:pt x="17587" y="39267"/>
                    </a:lnTo>
                    <a:cubicBezTo>
                      <a:pt x="17992" y="37648"/>
                      <a:pt x="18801" y="39267"/>
                      <a:pt x="19206" y="39267"/>
                    </a:cubicBezTo>
                    <a:cubicBezTo>
                      <a:pt x="19611" y="39267"/>
                      <a:pt x="20016" y="38862"/>
                      <a:pt x="20825" y="39267"/>
                    </a:cubicBezTo>
                    <a:cubicBezTo>
                      <a:pt x="21635" y="39672"/>
                      <a:pt x="20825" y="40481"/>
                      <a:pt x="20825" y="40886"/>
                    </a:cubicBezTo>
                    <a:lnTo>
                      <a:pt x="34184" y="40886"/>
                    </a:lnTo>
                    <a:cubicBezTo>
                      <a:pt x="34184" y="39267"/>
                      <a:pt x="35399" y="39672"/>
                      <a:pt x="35803" y="38862"/>
                    </a:cubicBezTo>
                    <a:cubicBezTo>
                      <a:pt x="35803" y="34409"/>
                      <a:pt x="35803" y="29956"/>
                      <a:pt x="35803" y="25503"/>
                    </a:cubicBezTo>
                    <a:cubicBezTo>
                      <a:pt x="35803" y="21050"/>
                      <a:pt x="35803" y="24694"/>
                      <a:pt x="35803" y="23884"/>
                    </a:cubicBezTo>
                    <a:lnTo>
                      <a:pt x="34589" y="23884"/>
                    </a:lnTo>
                    <a:cubicBezTo>
                      <a:pt x="34589" y="23884"/>
                      <a:pt x="34589" y="23479"/>
                      <a:pt x="34589" y="23479"/>
                    </a:cubicBezTo>
                    <a:lnTo>
                      <a:pt x="34589" y="21860"/>
                    </a:lnTo>
                    <a:cubicBezTo>
                      <a:pt x="34589" y="21860"/>
                      <a:pt x="33779" y="21860"/>
                      <a:pt x="33779" y="21860"/>
                    </a:cubicBezTo>
                    <a:cubicBezTo>
                      <a:pt x="33779" y="21455"/>
                      <a:pt x="33779" y="20645"/>
                      <a:pt x="34994" y="20645"/>
                    </a:cubicBezTo>
                    <a:cubicBezTo>
                      <a:pt x="34589" y="19431"/>
                      <a:pt x="34994" y="18621"/>
                      <a:pt x="36208" y="18621"/>
                    </a:cubicBezTo>
                    <a:lnTo>
                      <a:pt x="36208" y="17812"/>
                    </a:lnTo>
                    <a:cubicBezTo>
                      <a:pt x="36208" y="17812"/>
                      <a:pt x="36208" y="4048"/>
                      <a:pt x="36208" y="4048"/>
                    </a:cubicBezTo>
                    <a:cubicBezTo>
                      <a:pt x="36208" y="3643"/>
                      <a:pt x="34994" y="3643"/>
                      <a:pt x="34994" y="3643"/>
                    </a:cubicBezTo>
                    <a:cubicBezTo>
                      <a:pt x="34994" y="3643"/>
                      <a:pt x="34994" y="2834"/>
                      <a:pt x="34589" y="2429"/>
                    </a:cubicBezTo>
                    <a:lnTo>
                      <a:pt x="21635" y="2429"/>
                    </a:lnTo>
                    <a:lnTo>
                      <a:pt x="21635" y="3643"/>
                    </a:lnTo>
                    <a:cubicBezTo>
                      <a:pt x="21635" y="4453"/>
                      <a:pt x="20825" y="4048"/>
                      <a:pt x="20016" y="3643"/>
                    </a:cubicBezTo>
                    <a:lnTo>
                      <a:pt x="20016" y="4858"/>
                    </a:lnTo>
                    <a:cubicBezTo>
                      <a:pt x="20016" y="4858"/>
                      <a:pt x="18801" y="4048"/>
                      <a:pt x="18396" y="4048"/>
                    </a:cubicBezTo>
                    <a:cubicBezTo>
                      <a:pt x="17182" y="4048"/>
                      <a:pt x="15563" y="4453"/>
                      <a:pt x="17182" y="242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 158">
                <a:extLst>
                  <a:ext uri="{FF2B5EF4-FFF2-40B4-BE49-F238E27FC236}">
                    <a16:creationId xmlns:a16="http://schemas.microsoft.com/office/drawing/2014/main" id="{E3B9B9BF-2643-C34E-4EC6-7279BA1FCFB6}"/>
                  </a:ext>
                </a:extLst>
              </p:cNvPr>
              <p:cNvSpPr/>
              <p:nvPr/>
            </p:nvSpPr>
            <p:spPr>
              <a:xfrm>
                <a:off x="9108471" y="5775585"/>
                <a:ext cx="15009" cy="29146"/>
              </a:xfrm>
              <a:custGeom>
                <a:avLst/>
                <a:gdLst>
                  <a:gd name="connsiteX0" fmla="*/ 15009 w 15009"/>
                  <a:gd name="connsiteY0" fmla="*/ 0 h 29146"/>
                  <a:gd name="connsiteX1" fmla="*/ 12985 w 15009"/>
                  <a:gd name="connsiteY1" fmla="*/ 3643 h 29146"/>
                  <a:gd name="connsiteX2" fmla="*/ 9747 w 15009"/>
                  <a:gd name="connsiteY2" fmla="*/ 4858 h 29146"/>
                  <a:gd name="connsiteX3" fmla="*/ 12985 w 15009"/>
                  <a:gd name="connsiteY3" fmla="*/ 14978 h 29146"/>
                  <a:gd name="connsiteX4" fmla="*/ 13390 w 15009"/>
                  <a:gd name="connsiteY4" fmla="*/ 16193 h 29146"/>
                  <a:gd name="connsiteX5" fmla="*/ 13390 w 15009"/>
                  <a:gd name="connsiteY5" fmla="*/ 18622 h 29146"/>
                  <a:gd name="connsiteX6" fmla="*/ 11771 w 15009"/>
                  <a:gd name="connsiteY6" fmla="*/ 20241 h 29146"/>
                  <a:gd name="connsiteX7" fmla="*/ 8532 w 15009"/>
                  <a:gd name="connsiteY7" fmla="*/ 19026 h 29146"/>
                  <a:gd name="connsiteX8" fmla="*/ 7723 w 15009"/>
                  <a:gd name="connsiteY8" fmla="*/ 18622 h 29146"/>
                  <a:gd name="connsiteX9" fmla="*/ 7723 w 15009"/>
                  <a:gd name="connsiteY9" fmla="*/ 19431 h 29146"/>
                  <a:gd name="connsiteX10" fmla="*/ 7723 w 15009"/>
                  <a:gd name="connsiteY10" fmla="*/ 21050 h 29146"/>
                  <a:gd name="connsiteX11" fmla="*/ 8937 w 15009"/>
                  <a:gd name="connsiteY11" fmla="*/ 22670 h 29146"/>
                  <a:gd name="connsiteX12" fmla="*/ 9747 w 15009"/>
                  <a:gd name="connsiteY12" fmla="*/ 22670 h 29146"/>
                  <a:gd name="connsiteX13" fmla="*/ 10556 w 15009"/>
                  <a:gd name="connsiteY13" fmla="*/ 24694 h 29146"/>
                  <a:gd name="connsiteX14" fmla="*/ 5294 w 15009"/>
                  <a:gd name="connsiteY14" fmla="*/ 29147 h 29146"/>
                  <a:gd name="connsiteX15" fmla="*/ 2865 w 15009"/>
                  <a:gd name="connsiteY15" fmla="*/ 28337 h 29146"/>
                  <a:gd name="connsiteX16" fmla="*/ 3270 w 15009"/>
                  <a:gd name="connsiteY16" fmla="*/ 26718 h 29146"/>
                  <a:gd name="connsiteX17" fmla="*/ 3270 w 15009"/>
                  <a:gd name="connsiteY17" fmla="*/ 25098 h 29146"/>
                  <a:gd name="connsiteX18" fmla="*/ 5699 w 15009"/>
                  <a:gd name="connsiteY18" fmla="*/ 25908 h 29146"/>
                  <a:gd name="connsiteX19" fmla="*/ 6508 w 15009"/>
                  <a:gd name="connsiteY19" fmla="*/ 25908 h 29146"/>
                  <a:gd name="connsiteX20" fmla="*/ 6104 w 15009"/>
                  <a:gd name="connsiteY20" fmla="*/ 23479 h 29146"/>
                  <a:gd name="connsiteX21" fmla="*/ 5699 w 15009"/>
                  <a:gd name="connsiteY21" fmla="*/ 23479 h 29146"/>
                  <a:gd name="connsiteX22" fmla="*/ 2865 w 15009"/>
                  <a:gd name="connsiteY22" fmla="*/ 20646 h 29146"/>
                  <a:gd name="connsiteX23" fmla="*/ 3675 w 15009"/>
                  <a:gd name="connsiteY23" fmla="*/ 16193 h 29146"/>
                  <a:gd name="connsiteX24" fmla="*/ 31 w 15009"/>
                  <a:gd name="connsiteY24" fmla="*/ 10930 h 29146"/>
                  <a:gd name="connsiteX25" fmla="*/ 4484 w 15009"/>
                  <a:gd name="connsiteY25" fmla="*/ 9311 h 29146"/>
                  <a:gd name="connsiteX26" fmla="*/ 4484 w 15009"/>
                  <a:gd name="connsiteY26" fmla="*/ 9311 h 29146"/>
                  <a:gd name="connsiteX27" fmla="*/ 6508 w 15009"/>
                  <a:gd name="connsiteY27" fmla="*/ 12954 h 29146"/>
                  <a:gd name="connsiteX28" fmla="*/ 9747 w 15009"/>
                  <a:gd name="connsiteY28" fmla="*/ 17002 h 29146"/>
                  <a:gd name="connsiteX29" fmla="*/ 10961 w 15009"/>
                  <a:gd name="connsiteY29" fmla="*/ 18217 h 29146"/>
                  <a:gd name="connsiteX30" fmla="*/ 12176 w 15009"/>
                  <a:gd name="connsiteY30" fmla="*/ 18217 h 29146"/>
                  <a:gd name="connsiteX31" fmla="*/ 11366 w 15009"/>
                  <a:gd name="connsiteY31" fmla="*/ 14978 h 29146"/>
                  <a:gd name="connsiteX32" fmla="*/ 8128 w 15009"/>
                  <a:gd name="connsiteY32" fmla="*/ 12954 h 29146"/>
                  <a:gd name="connsiteX33" fmla="*/ 7318 w 15009"/>
                  <a:gd name="connsiteY33" fmla="*/ 10120 h 29146"/>
                  <a:gd name="connsiteX34" fmla="*/ 8937 w 15009"/>
                  <a:gd name="connsiteY34" fmla="*/ 10120 h 29146"/>
                  <a:gd name="connsiteX35" fmla="*/ 7723 w 15009"/>
                  <a:gd name="connsiteY35" fmla="*/ 6882 h 29146"/>
                  <a:gd name="connsiteX36" fmla="*/ 7723 w 15009"/>
                  <a:gd name="connsiteY36" fmla="*/ 4453 h 29146"/>
                  <a:gd name="connsiteX37" fmla="*/ 8937 w 15009"/>
                  <a:gd name="connsiteY37" fmla="*/ 2024 h 29146"/>
                  <a:gd name="connsiteX38" fmla="*/ 10961 w 15009"/>
                  <a:gd name="connsiteY38" fmla="*/ 810 h 29146"/>
                  <a:gd name="connsiteX39" fmla="*/ 14604 w 15009"/>
                  <a:gd name="connsiteY39" fmla="*/ 0 h 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5009" h="29146">
                    <a:moveTo>
                      <a:pt x="15009" y="0"/>
                    </a:moveTo>
                    <a:cubicBezTo>
                      <a:pt x="15009" y="1214"/>
                      <a:pt x="14200" y="3238"/>
                      <a:pt x="12985" y="3643"/>
                    </a:cubicBezTo>
                    <a:cubicBezTo>
                      <a:pt x="11771" y="4048"/>
                      <a:pt x="10152" y="3238"/>
                      <a:pt x="9747" y="4858"/>
                    </a:cubicBezTo>
                    <a:cubicBezTo>
                      <a:pt x="9342" y="8501"/>
                      <a:pt x="11771" y="11740"/>
                      <a:pt x="12985" y="14978"/>
                    </a:cubicBezTo>
                    <a:cubicBezTo>
                      <a:pt x="14200" y="18217"/>
                      <a:pt x="13390" y="16193"/>
                      <a:pt x="13390" y="16193"/>
                    </a:cubicBezTo>
                    <a:cubicBezTo>
                      <a:pt x="13390" y="16193"/>
                      <a:pt x="13390" y="18217"/>
                      <a:pt x="13390" y="18622"/>
                    </a:cubicBezTo>
                    <a:cubicBezTo>
                      <a:pt x="13390" y="19026"/>
                      <a:pt x="12580" y="19836"/>
                      <a:pt x="11771" y="20241"/>
                    </a:cubicBezTo>
                    <a:cubicBezTo>
                      <a:pt x="10556" y="20241"/>
                      <a:pt x="9342" y="20241"/>
                      <a:pt x="8532" y="19026"/>
                    </a:cubicBezTo>
                    <a:cubicBezTo>
                      <a:pt x="7723" y="17812"/>
                      <a:pt x="8532" y="18217"/>
                      <a:pt x="7723" y="18622"/>
                    </a:cubicBezTo>
                    <a:cubicBezTo>
                      <a:pt x="7723" y="18622"/>
                      <a:pt x="7723" y="19026"/>
                      <a:pt x="7723" y="19431"/>
                    </a:cubicBezTo>
                    <a:cubicBezTo>
                      <a:pt x="7723" y="19836"/>
                      <a:pt x="7723" y="21050"/>
                      <a:pt x="7723" y="21050"/>
                    </a:cubicBezTo>
                    <a:cubicBezTo>
                      <a:pt x="7723" y="21050"/>
                      <a:pt x="8532" y="22670"/>
                      <a:pt x="8937" y="22670"/>
                    </a:cubicBezTo>
                    <a:cubicBezTo>
                      <a:pt x="8937" y="22670"/>
                      <a:pt x="9342" y="22670"/>
                      <a:pt x="9747" y="22670"/>
                    </a:cubicBezTo>
                    <a:cubicBezTo>
                      <a:pt x="10556" y="23479"/>
                      <a:pt x="10556" y="23479"/>
                      <a:pt x="10556" y="24694"/>
                    </a:cubicBezTo>
                    <a:cubicBezTo>
                      <a:pt x="10556" y="27527"/>
                      <a:pt x="8128" y="28742"/>
                      <a:pt x="5294" y="29147"/>
                    </a:cubicBezTo>
                    <a:cubicBezTo>
                      <a:pt x="4484" y="27932"/>
                      <a:pt x="3675" y="28742"/>
                      <a:pt x="2865" y="28337"/>
                    </a:cubicBezTo>
                    <a:cubicBezTo>
                      <a:pt x="1651" y="28337"/>
                      <a:pt x="2865" y="26718"/>
                      <a:pt x="3270" y="26718"/>
                    </a:cubicBezTo>
                    <a:cubicBezTo>
                      <a:pt x="3675" y="26718"/>
                      <a:pt x="2865" y="25503"/>
                      <a:pt x="3270" y="25098"/>
                    </a:cubicBezTo>
                    <a:cubicBezTo>
                      <a:pt x="3675" y="24694"/>
                      <a:pt x="4889" y="25908"/>
                      <a:pt x="5699" y="25908"/>
                    </a:cubicBezTo>
                    <a:lnTo>
                      <a:pt x="6508" y="25908"/>
                    </a:lnTo>
                    <a:cubicBezTo>
                      <a:pt x="6508" y="25098"/>
                      <a:pt x="6508" y="23479"/>
                      <a:pt x="6104" y="23479"/>
                    </a:cubicBezTo>
                    <a:cubicBezTo>
                      <a:pt x="5699" y="23479"/>
                      <a:pt x="6104" y="23479"/>
                      <a:pt x="5699" y="23479"/>
                    </a:cubicBezTo>
                    <a:cubicBezTo>
                      <a:pt x="5294" y="23074"/>
                      <a:pt x="2865" y="21455"/>
                      <a:pt x="2865" y="20646"/>
                    </a:cubicBezTo>
                    <a:cubicBezTo>
                      <a:pt x="2865" y="19431"/>
                      <a:pt x="4079" y="17812"/>
                      <a:pt x="3675" y="16193"/>
                    </a:cubicBezTo>
                    <a:cubicBezTo>
                      <a:pt x="3270" y="14573"/>
                      <a:pt x="-373" y="12954"/>
                      <a:pt x="31" y="10930"/>
                    </a:cubicBezTo>
                    <a:cubicBezTo>
                      <a:pt x="436" y="8906"/>
                      <a:pt x="3675" y="8906"/>
                      <a:pt x="4484" y="9311"/>
                    </a:cubicBezTo>
                    <a:lnTo>
                      <a:pt x="4484" y="9311"/>
                    </a:lnTo>
                    <a:cubicBezTo>
                      <a:pt x="4889" y="10525"/>
                      <a:pt x="5699" y="11740"/>
                      <a:pt x="6508" y="12954"/>
                    </a:cubicBezTo>
                    <a:cubicBezTo>
                      <a:pt x="7318" y="14168"/>
                      <a:pt x="8532" y="15788"/>
                      <a:pt x="9747" y="17002"/>
                    </a:cubicBezTo>
                    <a:cubicBezTo>
                      <a:pt x="10961" y="18217"/>
                      <a:pt x="10556" y="17812"/>
                      <a:pt x="10961" y="18217"/>
                    </a:cubicBezTo>
                    <a:lnTo>
                      <a:pt x="12176" y="18217"/>
                    </a:lnTo>
                    <a:cubicBezTo>
                      <a:pt x="12176" y="17002"/>
                      <a:pt x="12176" y="15788"/>
                      <a:pt x="11366" y="14978"/>
                    </a:cubicBezTo>
                    <a:cubicBezTo>
                      <a:pt x="10556" y="14168"/>
                      <a:pt x="8937" y="13764"/>
                      <a:pt x="8128" y="12954"/>
                    </a:cubicBezTo>
                    <a:cubicBezTo>
                      <a:pt x="7318" y="12144"/>
                      <a:pt x="6913" y="11335"/>
                      <a:pt x="7318" y="10120"/>
                    </a:cubicBezTo>
                    <a:cubicBezTo>
                      <a:pt x="7723" y="10120"/>
                      <a:pt x="8532" y="10525"/>
                      <a:pt x="8937" y="10120"/>
                    </a:cubicBezTo>
                    <a:cubicBezTo>
                      <a:pt x="8937" y="8906"/>
                      <a:pt x="8128" y="7692"/>
                      <a:pt x="7723" y="6882"/>
                    </a:cubicBezTo>
                    <a:cubicBezTo>
                      <a:pt x="7318" y="6072"/>
                      <a:pt x="7723" y="4858"/>
                      <a:pt x="7723" y="4453"/>
                    </a:cubicBezTo>
                    <a:cubicBezTo>
                      <a:pt x="7723" y="4048"/>
                      <a:pt x="8937" y="2429"/>
                      <a:pt x="8937" y="2024"/>
                    </a:cubicBezTo>
                    <a:cubicBezTo>
                      <a:pt x="8937" y="2024"/>
                      <a:pt x="10556" y="810"/>
                      <a:pt x="10961" y="810"/>
                    </a:cubicBezTo>
                    <a:cubicBezTo>
                      <a:pt x="12176" y="405"/>
                      <a:pt x="13390" y="0"/>
                      <a:pt x="1460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 159">
                <a:extLst>
                  <a:ext uri="{FF2B5EF4-FFF2-40B4-BE49-F238E27FC236}">
                    <a16:creationId xmlns:a16="http://schemas.microsoft.com/office/drawing/2014/main" id="{D9F78FDA-76CF-9D5C-9D31-88222385D250}"/>
                  </a:ext>
                </a:extLst>
              </p:cNvPr>
              <p:cNvSpPr/>
              <p:nvPr/>
            </p:nvSpPr>
            <p:spPr>
              <a:xfrm>
                <a:off x="9096358" y="5773561"/>
                <a:ext cx="19835" cy="14168"/>
              </a:xfrm>
              <a:custGeom>
                <a:avLst/>
                <a:gdLst>
                  <a:gd name="connsiteX0" fmla="*/ 17002 w 19835"/>
                  <a:gd name="connsiteY0" fmla="*/ 10120 h 14168"/>
                  <a:gd name="connsiteX1" fmla="*/ 14978 w 19835"/>
                  <a:gd name="connsiteY1" fmla="*/ 11335 h 14168"/>
                  <a:gd name="connsiteX2" fmla="*/ 12144 w 19835"/>
                  <a:gd name="connsiteY2" fmla="*/ 11335 h 14168"/>
                  <a:gd name="connsiteX3" fmla="*/ 12144 w 19835"/>
                  <a:gd name="connsiteY3" fmla="*/ 12144 h 14168"/>
                  <a:gd name="connsiteX4" fmla="*/ 9716 w 19835"/>
                  <a:gd name="connsiteY4" fmla="*/ 14168 h 14168"/>
                  <a:gd name="connsiteX5" fmla="*/ 4048 w 19835"/>
                  <a:gd name="connsiteY5" fmla="*/ 14168 h 14168"/>
                  <a:gd name="connsiteX6" fmla="*/ 0 w 19835"/>
                  <a:gd name="connsiteY6" fmla="*/ 12954 h 14168"/>
                  <a:gd name="connsiteX7" fmla="*/ 0 w 19835"/>
                  <a:gd name="connsiteY7" fmla="*/ 9716 h 14168"/>
                  <a:gd name="connsiteX8" fmla="*/ 1619 w 19835"/>
                  <a:gd name="connsiteY8" fmla="*/ 9716 h 14168"/>
                  <a:gd name="connsiteX9" fmla="*/ 2429 w 19835"/>
                  <a:gd name="connsiteY9" fmla="*/ 8906 h 14168"/>
                  <a:gd name="connsiteX10" fmla="*/ 4858 w 19835"/>
                  <a:gd name="connsiteY10" fmla="*/ 10525 h 14168"/>
                  <a:gd name="connsiteX11" fmla="*/ 8906 w 19835"/>
                  <a:gd name="connsiteY11" fmla="*/ 11740 h 14168"/>
                  <a:gd name="connsiteX12" fmla="*/ 12144 w 19835"/>
                  <a:gd name="connsiteY12" fmla="*/ 7692 h 14168"/>
                  <a:gd name="connsiteX13" fmla="*/ 14978 w 19835"/>
                  <a:gd name="connsiteY13" fmla="*/ 5667 h 14168"/>
                  <a:gd name="connsiteX14" fmla="*/ 13359 w 19835"/>
                  <a:gd name="connsiteY14" fmla="*/ 6072 h 14168"/>
                  <a:gd name="connsiteX15" fmla="*/ 10930 w 19835"/>
                  <a:gd name="connsiteY15" fmla="*/ 6072 h 14168"/>
                  <a:gd name="connsiteX16" fmla="*/ 10930 w 19835"/>
                  <a:gd name="connsiteY16" fmla="*/ 4858 h 14168"/>
                  <a:gd name="connsiteX17" fmla="*/ 12144 w 19835"/>
                  <a:gd name="connsiteY17" fmla="*/ 4858 h 14168"/>
                  <a:gd name="connsiteX18" fmla="*/ 10930 w 19835"/>
                  <a:gd name="connsiteY18" fmla="*/ 3238 h 14168"/>
                  <a:gd name="connsiteX19" fmla="*/ 10930 w 19835"/>
                  <a:gd name="connsiteY19" fmla="*/ 1214 h 14168"/>
                  <a:gd name="connsiteX20" fmla="*/ 13764 w 19835"/>
                  <a:gd name="connsiteY20" fmla="*/ 405 h 14168"/>
                  <a:gd name="connsiteX21" fmla="*/ 14573 w 19835"/>
                  <a:gd name="connsiteY21" fmla="*/ 0 h 14168"/>
                  <a:gd name="connsiteX22" fmla="*/ 18217 w 19835"/>
                  <a:gd name="connsiteY22" fmla="*/ 810 h 14168"/>
                  <a:gd name="connsiteX23" fmla="*/ 19836 w 19835"/>
                  <a:gd name="connsiteY23" fmla="*/ 1214 h 14168"/>
                  <a:gd name="connsiteX24" fmla="*/ 18621 w 19835"/>
                  <a:gd name="connsiteY24" fmla="*/ 2834 h 14168"/>
                  <a:gd name="connsiteX25" fmla="*/ 19026 w 19835"/>
                  <a:gd name="connsiteY25" fmla="*/ 6882 h 14168"/>
                  <a:gd name="connsiteX26" fmla="*/ 17407 w 19835"/>
                  <a:gd name="connsiteY26" fmla="*/ 10525 h 14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9835" h="14168">
                    <a:moveTo>
                      <a:pt x="17002" y="10120"/>
                    </a:moveTo>
                    <a:cubicBezTo>
                      <a:pt x="16193" y="10120"/>
                      <a:pt x="15383" y="11335"/>
                      <a:pt x="14978" y="11335"/>
                    </a:cubicBezTo>
                    <a:cubicBezTo>
                      <a:pt x="14573" y="11335"/>
                      <a:pt x="12549" y="11335"/>
                      <a:pt x="12144" y="11335"/>
                    </a:cubicBezTo>
                    <a:cubicBezTo>
                      <a:pt x="11740" y="11335"/>
                      <a:pt x="12144" y="11335"/>
                      <a:pt x="12144" y="12144"/>
                    </a:cubicBezTo>
                    <a:cubicBezTo>
                      <a:pt x="12144" y="12549"/>
                      <a:pt x="10525" y="14168"/>
                      <a:pt x="9716" y="14168"/>
                    </a:cubicBezTo>
                    <a:cubicBezTo>
                      <a:pt x="8501" y="14168"/>
                      <a:pt x="5263" y="14168"/>
                      <a:pt x="4048" y="14168"/>
                    </a:cubicBezTo>
                    <a:cubicBezTo>
                      <a:pt x="2834" y="14168"/>
                      <a:pt x="1619" y="12549"/>
                      <a:pt x="0" y="12954"/>
                    </a:cubicBezTo>
                    <a:lnTo>
                      <a:pt x="0" y="9716"/>
                    </a:lnTo>
                    <a:cubicBezTo>
                      <a:pt x="0" y="9716"/>
                      <a:pt x="1619" y="9716"/>
                      <a:pt x="1619" y="9716"/>
                    </a:cubicBezTo>
                    <a:cubicBezTo>
                      <a:pt x="1619" y="8906"/>
                      <a:pt x="2024" y="8906"/>
                      <a:pt x="2429" y="8906"/>
                    </a:cubicBezTo>
                    <a:cubicBezTo>
                      <a:pt x="3238" y="9311"/>
                      <a:pt x="4048" y="10120"/>
                      <a:pt x="4858" y="10525"/>
                    </a:cubicBezTo>
                    <a:cubicBezTo>
                      <a:pt x="6477" y="11335"/>
                      <a:pt x="7287" y="11740"/>
                      <a:pt x="8906" y="11740"/>
                    </a:cubicBezTo>
                    <a:cubicBezTo>
                      <a:pt x="10525" y="11740"/>
                      <a:pt x="10930" y="8906"/>
                      <a:pt x="12144" y="7692"/>
                    </a:cubicBezTo>
                    <a:cubicBezTo>
                      <a:pt x="13359" y="6477"/>
                      <a:pt x="14978" y="6882"/>
                      <a:pt x="14978" y="5667"/>
                    </a:cubicBezTo>
                    <a:cubicBezTo>
                      <a:pt x="14978" y="4453"/>
                      <a:pt x="13764" y="5667"/>
                      <a:pt x="13359" y="6072"/>
                    </a:cubicBezTo>
                    <a:cubicBezTo>
                      <a:pt x="12144" y="6477"/>
                      <a:pt x="11740" y="6072"/>
                      <a:pt x="10930" y="6072"/>
                    </a:cubicBezTo>
                    <a:lnTo>
                      <a:pt x="10930" y="4858"/>
                    </a:lnTo>
                    <a:cubicBezTo>
                      <a:pt x="10930" y="4858"/>
                      <a:pt x="12144" y="4858"/>
                      <a:pt x="12144" y="4858"/>
                    </a:cubicBezTo>
                    <a:cubicBezTo>
                      <a:pt x="12954" y="3643"/>
                      <a:pt x="11335" y="3643"/>
                      <a:pt x="10930" y="3238"/>
                    </a:cubicBezTo>
                    <a:cubicBezTo>
                      <a:pt x="10930" y="2834"/>
                      <a:pt x="10525" y="1619"/>
                      <a:pt x="10930" y="1214"/>
                    </a:cubicBezTo>
                    <a:cubicBezTo>
                      <a:pt x="11335" y="810"/>
                      <a:pt x="12954" y="405"/>
                      <a:pt x="13764" y="405"/>
                    </a:cubicBezTo>
                    <a:cubicBezTo>
                      <a:pt x="14573" y="405"/>
                      <a:pt x="13764" y="0"/>
                      <a:pt x="14573" y="0"/>
                    </a:cubicBezTo>
                    <a:cubicBezTo>
                      <a:pt x="16193" y="0"/>
                      <a:pt x="17002" y="405"/>
                      <a:pt x="18217" y="810"/>
                    </a:cubicBezTo>
                    <a:cubicBezTo>
                      <a:pt x="19431" y="1214"/>
                      <a:pt x="19836" y="810"/>
                      <a:pt x="19836" y="1214"/>
                    </a:cubicBezTo>
                    <a:cubicBezTo>
                      <a:pt x="19836" y="2024"/>
                      <a:pt x="18621" y="2429"/>
                      <a:pt x="18621" y="2834"/>
                    </a:cubicBezTo>
                    <a:cubicBezTo>
                      <a:pt x="18621" y="4048"/>
                      <a:pt x="19431" y="5667"/>
                      <a:pt x="19026" y="6882"/>
                    </a:cubicBezTo>
                    <a:cubicBezTo>
                      <a:pt x="18621" y="8096"/>
                      <a:pt x="18217" y="9311"/>
                      <a:pt x="17407" y="1052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DA67A902-DB2A-1316-9B23-530B3FB634C7}"/>
                  </a:ext>
                </a:extLst>
              </p:cNvPr>
              <p:cNvSpPr/>
              <p:nvPr/>
            </p:nvSpPr>
            <p:spPr>
              <a:xfrm>
                <a:off x="9097573" y="5791598"/>
                <a:ext cx="13177" cy="9265"/>
              </a:xfrm>
              <a:custGeom>
                <a:avLst/>
                <a:gdLst>
                  <a:gd name="connsiteX0" fmla="*/ 405 w 13177"/>
                  <a:gd name="connsiteY0" fmla="*/ 5038 h 9265"/>
                  <a:gd name="connsiteX1" fmla="*/ 1214 w 13177"/>
                  <a:gd name="connsiteY1" fmla="*/ 5038 h 9265"/>
                  <a:gd name="connsiteX2" fmla="*/ 2024 w 13177"/>
                  <a:gd name="connsiteY2" fmla="*/ 3014 h 9265"/>
                  <a:gd name="connsiteX3" fmla="*/ 3238 w 13177"/>
                  <a:gd name="connsiteY3" fmla="*/ 3014 h 9265"/>
                  <a:gd name="connsiteX4" fmla="*/ 4858 w 13177"/>
                  <a:gd name="connsiteY4" fmla="*/ 4633 h 9265"/>
                  <a:gd name="connsiteX5" fmla="*/ 8096 w 13177"/>
                  <a:gd name="connsiteY5" fmla="*/ 6252 h 9265"/>
                  <a:gd name="connsiteX6" fmla="*/ 8096 w 13177"/>
                  <a:gd name="connsiteY6" fmla="*/ 5847 h 9265"/>
                  <a:gd name="connsiteX7" fmla="*/ 8096 w 13177"/>
                  <a:gd name="connsiteY7" fmla="*/ 4228 h 9265"/>
                  <a:gd name="connsiteX8" fmla="*/ 8096 w 13177"/>
                  <a:gd name="connsiteY8" fmla="*/ 180 h 9265"/>
                  <a:gd name="connsiteX9" fmla="*/ 12954 w 13177"/>
                  <a:gd name="connsiteY9" fmla="*/ 180 h 9265"/>
                  <a:gd name="connsiteX10" fmla="*/ 12954 w 13177"/>
                  <a:gd name="connsiteY10" fmla="*/ 990 h 9265"/>
                  <a:gd name="connsiteX11" fmla="*/ 11740 w 13177"/>
                  <a:gd name="connsiteY11" fmla="*/ 4633 h 9265"/>
                  <a:gd name="connsiteX12" fmla="*/ 11740 w 13177"/>
                  <a:gd name="connsiteY12" fmla="*/ 9086 h 9265"/>
                  <a:gd name="connsiteX13" fmla="*/ 6477 w 13177"/>
                  <a:gd name="connsiteY13" fmla="*/ 9086 h 9265"/>
                  <a:gd name="connsiteX14" fmla="*/ 2834 w 13177"/>
                  <a:gd name="connsiteY14" fmla="*/ 7466 h 9265"/>
                  <a:gd name="connsiteX15" fmla="*/ 2024 w 13177"/>
                  <a:gd name="connsiteY15" fmla="*/ 7466 h 9265"/>
                  <a:gd name="connsiteX16" fmla="*/ 0 w 13177"/>
                  <a:gd name="connsiteY16" fmla="*/ 5847 h 9265"/>
                  <a:gd name="connsiteX17" fmla="*/ 0 w 13177"/>
                  <a:gd name="connsiteY17" fmla="*/ 4633 h 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177" h="9265">
                    <a:moveTo>
                      <a:pt x="405" y="5038"/>
                    </a:moveTo>
                    <a:cubicBezTo>
                      <a:pt x="405" y="5038"/>
                      <a:pt x="810" y="5038"/>
                      <a:pt x="1214" y="5038"/>
                    </a:cubicBezTo>
                    <a:cubicBezTo>
                      <a:pt x="1214" y="4228"/>
                      <a:pt x="1214" y="3823"/>
                      <a:pt x="2024" y="3014"/>
                    </a:cubicBezTo>
                    <a:lnTo>
                      <a:pt x="3238" y="3014"/>
                    </a:lnTo>
                    <a:cubicBezTo>
                      <a:pt x="4858" y="2204"/>
                      <a:pt x="4453" y="3823"/>
                      <a:pt x="4858" y="4633"/>
                    </a:cubicBezTo>
                    <a:cubicBezTo>
                      <a:pt x="5263" y="5442"/>
                      <a:pt x="7287" y="6252"/>
                      <a:pt x="8096" y="6252"/>
                    </a:cubicBezTo>
                    <a:cubicBezTo>
                      <a:pt x="8906" y="6252"/>
                      <a:pt x="8096" y="6252"/>
                      <a:pt x="8096" y="5847"/>
                    </a:cubicBezTo>
                    <a:cubicBezTo>
                      <a:pt x="8096" y="5442"/>
                      <a:pt x="8096" y="4633"/>
                      <a:pt x="8096" y="4228"/>
                    </a:cubicBezTo>
                    <a:cubicBezTo>
                      <a:pt x="8096" y="3418"/>
                      <a:pt x="6882" y="585"/>
                      <a:pt x="8096" y="180"/>
                    </a:cubicBezTo>
                    <a:cubicBezTo>
                      <a:pt x="9311" y="-225"/>
                      <a:pt x="12144" y="180"/>
                      <a:pt x="12954" y="180"/>
                    </a:cubicBezTo>
                    <a:lnTo>
                      <a:pt x="12954" y="990"/>
                    </a:lnTo>
                    <a:cubicBezTo>
                      <a:pt x="13764" y="1799"/>
                      <a:pt x="12144" y="3418"/>
                      <a:pt x="11740" y="4633"/>
                    </a:cubicBezTo>
                    <a:cubicBezTo>
                      <a:pt x="11335" y="5847"/>
                      <a:pt x="12954" y="8681"/>
                      <a:pt x="11740" y="9086"/>
                    </a:cubicBezTo>
                    <a:cubicBezTo>
                      <a:pt x="10525" y="9491"/>
                      <a:pt x="7287" y="9086"/>
                      <a:pt x="6477" y="9086"/>
                    </a:cubicBezTo>
                    <a:cubicBezTo>
                      <a:pt x="5263" y="9086"/>
                      <a:pt x="4048" y="7871"/>
                      <a:pt x="2834" y="7466"/>
                    </a:cubicBezTo>
                    <a:cubicBezTo>
                      <a:pt x="1619" y="7062"/>
                      <a:pt x="2429" y="7466"/>
                      <a:pt x="2024" y="7466"/>
                    </a:cubicBezTo>
                    <a:cubicBezTo>
                      <a:pt x="1619" y="7466"/>
                      <a:pt x="0" y="6657"/>
                      <a:pt x="0" y="5847"/>
                    </a:cubicBezTo>
                    <a:cubicBezTo>
                      <a:pt x="0" y="5847"/>
                      <a:pt x="0" y="5038"/>
                      <a:pt x="0" y="463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 161">
                <a:extLst>
                  <a:ext uri="{FF2B5EF4-FFF2-40B4-BE49-F238E27FC236}">
                    <a16:creationId xmlns:a16="http://schemas.microsoft.com/office/drawing/2014/main" id="{010B9E89-FB8D-59B3-158F-D747F48CC067}"/>
                  </a:ext>
                </a:extLst>
              </p:cNvPr>
              <p:cNvSpPr/>
              <p:nvPr/>
            </p:nvSpPr>
            <p:spPr>
              <a:xfrm>
                <a:off x="9096763" y="5772751"/>
                <a:ext cx="9310" cy="11334"/>
              </a:xfrm>
              <a:custGeom>
                <a:avLst/>
                <a:gdLst>
                  <a:gd name="connsiteX0" fmla="*/ 6882 w 9310"/>
                  <a:gd name="connsiteY0" fmla="*/ 405 h 11334"/>
                  <a:gd name="connsiteX1" fmla="*/ 6072 w 9310"/>
                  <a:gd name="connsiteY1" fmla="*/ 2834 h 11334"/>
                  <a:gd name="connsiteX2" fmla="*/ 6072 w 9310"/>
                  <a:gd name="connsiteY2" fmla="*/ 4453 h 11334"/>
                  <a:gd name="connsiteX3" fmla="*/ 9311 w 9310"/>
                  <a:gd name="connsiteY3" fmla="*/ 8501 h 11334"/>
                  <a:gd name="connsiteX4" fmla="*/ 8501 w 9310"/>
                  <a:gd name="connsiteY4" fmla="*/ 11335 h 11334"/>
                  <a:gd name="connsiteX5" fmla="*/ 4858 w 9310"/>
                  <a:gd name="connsiteY5" fmla="*/ 9716 h 11334"/>
                  <a:gd name="connsiteX6" fmla="*/ 2429 w 9310"/>
                  <a:gd name="connsiteY6" fmla="*/ 6477 h 11334"/>
                  <a:gd name="connsiteX7" fmla="*/ 1619 w 9310"/>
                  <a:gd name="connsiteY7" fmla="*/ 4453 h 11334"/>
                  <a:gd name="connsiteX8" fmla="*/ 0 w 9310"/>
                  <a:gd name="connsiteY8" fmla="*/ 2429 h 11334"/>
                  <a:gd name="connsiteX9" fmla="*/ 2024 w 9310"/>
                  <a:gd name="connsiteY9" fmla="*/ 1619 h 11334"/>
                  <a:gd name="connsiteX10" fmla="*/ 2024 w 9310"/>
                  <a:gd name="connsiteY10" fmla="*/ 0 h 11334"/>
                  <a:gd name="connsiteX11" fmla="*/ 4048 w 9310"/>
                  <a:gd name="connsiteY11" fmla="*/ 810 h 11334"/>
                  <a:gd name="connsiteX12" fmla="*/ 6477 w 9310"/>
                  <a:gd name="connsiteY12" fmla="*/ 810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310" h="11334">
                    <a:moveTo>
                      <a:pt x="6882" y="405"/>
                    </a:moveTo>
                    <a:cubicBezTo>
                      <a:pt x="6882" y="1215"/>
                      <a:pt x="6072" y="2024"/>
                      <a:pt x="6072" y="2834"/>
                    </a:cubicBezTo>
                    <a:cubicBezTo>
                      <a:pt x="6072" y="3643"/>
                      <a:pt x="6072" y="4048"/>
                      <a:pt x="6072" y="4453"/>
                    </a:cubicBezTo>
                    <a:cubicBezTo>
                      <a:pt x="6477" y="6072"/>
                      <a:pt x="8501" y="7287"/>
                      <a:pt x="9311" y="8501"/>
                    </a:cubicBezTo>
                    <a:cubicBezTo>
                      <a:pt x="9311" y="9311"/>
                      <a:pt x="8501" y="10120"/>
                      <a:pt x="8501" y="11335"/>
                    </a:cubicBezTo>
                    <a:cubicBezTo>
                      <a:pt x="6882" y="11335"/>
                      <a:pt x="6072" y="10930"/>
                      <a:pt x="4858" y="9716"/>
                    </a:cubicBezTo>
                    <a:cubicBezTo>
                      <a:pt x="3643" y="8501"/>
                      <a:pt x="2834" y="7287"/>
                      <a:pt x="2429" y="6477"/>
                    </a:cubicBezTo>
                    <a:cubicBezTo>
                      <a:pt x="2024" y="5667"/>
                      <a:pt x="2024" y="4858"/>
                      <a:pt x="1619" y="4453"/>
                    </a:cubicBezTo>
                    <a:cubicBezTo>
                      <a:pt x="1215" y="4048"/>
                      <a:pt x="0" y="3239"/>
                      <a:pt x="0" y="2429"/>
                    </a:cubicBezTo>
                    <a:lnTo>
                      <a:pt x="2024" y="1619"/>
                    </a:lnTo>
                    <a:lnTo>
                      <a:pt x="2024" y="0"/>
                    </a:lnTo>
                    <a:cubicBezTo>
                      <a:pt x="3643" y="0"/>
                      <a:pt x="3239" y="0"/>
                      <a:pt x="4048" y="810"/>
                    </a:cubicBezTo>
                    <a:cubicBezTo>
                      <a:pt x="4858" y="1619"/>
                      <a:pt x="5667" y="810"/>
                      <a:pt x="6477" y="81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CF9AD2C-B313-FDC6-BF7F-89D1D8FFE02C}"/>
                </a:ext>
              </a:extLst>
            </p:cNvPr>
            <p:cNvSpPr/>
            <p:nvPr/>
          </p:nvSpPr>
          <p:spPr>
            <a:xfrm>
              <a:off x="8831249" y="5666690"/>
              <a:ext cx="11653" cy="461486"/>
            </a:xfrm>
            <a:custGeom>
              <a:avLst/>
              <a:gdLst>
                <a:gd name="connsiteX0" fmla="*/ 766 w 11653"/>
                <a:gd name="connsiteY0" fmla="*/ 0 h 461486"/>
                <a:gd name="connsiteX1" fmla="*/ 10887 w 11653"/>
                <a:gd name="connsiteY1" fmla="*/ 0 h 461486"/>
                <a:gd name="connsiteX2" fmla="*/ 10887 w 11653"/>
                <a:gd name="connsiteY2" fmla="*/ 461486 h 461486"/>
                <a:gd name="connsiteX3" fmla="*/ 766 w 11653"/>
                <a:gd name="connsiteY3" fmla="*/ 461486 h 461486"/>
                <a:gd name="connsiteX4" fmla="*/ 766 w 11653"/>
                <a:gd name="connsiteY4" fmla="*/ 0 h 461486"/>
                <a:gd name="connsiteX5" fmla="*/ 766 w 11653"/>
                <a:gd name="connsiteY5" fmla="*/ 0 h 46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53" h="461486">
                  <a:moveTo>
                    <a:pt x="766" y="0"/>
                  </a:moveTo>
                  <a:lnTo>
                    <a:pt x="10887" y="0"/>
                  </a:lnTo>
                  <a:cubicBezTo>
                    <a:pt x="11696" y="4858"/>
                    <a:pt x="12101" y="447723"/>
                    <a:pt x="10887" y="461486"/>
                  </a:cubicBezTo>
                  <a:lnTo>
                    <a:pt x="766" y="461486"/>
                  </a:lnTo>
                  <a:cubicBezTo>
                    <a:pt x="-43" y="456629"/>
                    <a:pt x="-448" y="14168"/>
                    <a:pt x="766" y="0"/>
                  </a:cubicBezTo>
                  <a:lnTo>
                    <a:pt x="766" y="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707A137-E44C-AC69-7631-930BE2F08B00}"/>
                </a:ext>
              </a:extLst>
            </p:cNvPr>
            <p:cNvSpPr/>
            <p:nvPr/>
          </p:nvSpPr>
          <p:spPr>
            <a:xfrm>
              <a:off x="8918773" y="5983926"/>
              <a:ext cx="105167" cy="114780"/>
            </a:xfrm>
            <a:custGeom>
              <a:avLst/>
              <a:gdLst>
                <a:gd name="connsiteX0" fmla="*/ 105124 w 105167"/>
                <a:gd name="connsiteY0" fmla="*/ 54787 h 114780"/>
                <a:gd name="connsiteX1" fmla="*/ 93385 w 105167"/>
                <a:gd name="connsiteY1" fmla="*/ 95268 h 114780"/>
                <a:gd name="connsiteX2" fmla="*/ 64643 w 105167"/>
                <a:gd name="connsiteY2" fmla="*/ 113485 h 114780"/>
                <a:gd name="connsiteX3" fmla="*/ 36711 w 105167"/>
                <a:gd name="connsiteY3" fmla="*/ 112675 h 114780"/>
                <a:gd name="connsiteX4" fmla="*/ 12017 w 105167"/>
                <a:gd name="connsiteY4" fmla="*/ 96078 h 114780"/>
                <a:gd name="connsiteX5" fmla="*/ 278 w 105167"/>
                <a:gd name="connsiteY5" fmla="*/ 64098 h 114780"/>
                <a:gd name="connsiteX6" fmla="*/ 4731 w 105167"/>
                <a:gd name="connsiteY6" fmla="*/ 32118 h 114780"/>
                <a:gd name="connsiteX7" fmla="*/ 42783 w 105167"/>
                <a:gd name="connsiteY7" fmla="*/ 947 h 114780"/>
                <a:gd name="connsiteX8" fmla="*/ 69501 w 105167"/>
                <a:gd name="connsiteY8" fmla="*/ 2566 h 114780"/>
                <a:gd name="connsiteX9" fmla="*/ 98242 w 105167"/>
                <a:gd name="connsiteY9" fmla="*/ 27665 h 114780"/>
                <a:gd name="connsiteX10" fmla="*/ 105124 w 105167"/>
                <a:gd name="connsiteY10" fmla="*/ 55192 h 114780"/>
                <a:gd name="connsiteX11" fmla="*/ 105124 w 105167"/>
                <a:gd name="connsiteY11" fmla="*/ 55192 h 114780"/>
                <a:gd name="connsiteX12" fmla="*/ 90956 w 105167"/>
                <a:gd name="connsiteY12" fmla="*/ 56811 h 114780"/>
                <a:gd name="connsiteX13" fmla="*/ 88931 w 105167"/>
                <a:gd name="connsiteY13" fmla="*/ 41024 h 114780"/>
                <a:gd name="connsiteX14" fmla="*/ 75978 w 105167"/>
                <a:gd name="connsiteY14" fmla="*/ 19568 h 114780"/>
                <a:gd name="connsiteX15" fmla="*/ 44402 w 105167"/>
                <a:gd name="connsiteY15" fmla="*/ 12687 h 114780"/>
                <a:gd name="connsiteX16" fmla="*/ 22542 w 105167"/>
                <a:gd name="connsiteY16" fmla="*/ 28879 h 114780"/>
                <a:gd name="connsiteX17" fmla="*/ 16065 w 105167"/>
                <a:gd name="connsiteY17" fmla="*/ 47905 h 114780"/>
                <a:gd name="connsiteX18" fmla="*/ 22542 w 105167"/>
                <a:gd name="connsiteY18" fmla="*/ 85148 h 114780"/>
                <a:gd name="connsiteX19" fmla="*/ 46021 w 105167"/>
                <a:gd name="connsiteY19" fmla="*/ 101341 h 114780"/>
                <a:gd name="connsiteX20" fmla="*/ 61404 w 105167"/>
                <a:gd name="connsiteY20" fmla="*/ 101341 h 114780"/>
                <a:gd name="connsiteX21" fmla="*/ 82859 w 105167"/>
                <a:gd name="connsiteY21" fmla="*/ 86767 h 114780"/>
                <a:gd name="connsiteX22" fmla="*/ 91361 w 105167"/>
                <a:gd name="connsiteY22" fmla="*/ 56811 h 114780"/>
                <a:gd name="connsiteX23" fmla="*/ 91361 w 105167"/>
                <a:gd name="connsiteY23" fmla="*/ 56811 h 11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67" h="114780">
                  <a:moveTo>
                    <a:pt x="105124" y="54787"/>
                  </a:moveTo>
                  <a:cubicBezTo>
                    <a:pt x="105124" y="70980"/>
                    <a:pt x="101886" y="83529"/>
                    <a:pt x="93385" y="95268"/>
                  </a:cubicBezTo>
                  <a:cubicBezTo>
                    <a:pt x="86098" y="105389"/>
                    <a:pt x="76382" y="111056"/>
                    <a:pt x="64643" y="113485"/>
                  </a:cubicBezTo>
                  <a:cubicBezTo>
                    <a:pt x="55332" y="115509"/>
                    <a:pt x="46021" y="115104"/>
                    <a:pt x="36711" y="112675"/>
                  </a:cubicBezTo>
                  <a:cubicBezTo>
                    <a:pt x="26591" y="109842"/>
                    <a:pt x="18494" y="104174"/>
                    <a:pt x="12017" y="96078"/>
                  </a:cubicBezTo>
                  <a:cubicBezTo>
                    <a:pt x="4731" y="86767"/>
                    <a:pt x="1087" y="75837"/>
                    <a:pt x="278" y="64098"/>
                  </a:cubicBezTo>
                  <a:cubicBezTo>
                    <a:pt x="-532" y="52763"/>
                    <a:pt x="278" y="42238"/>
                    <a:pt x="4731" y="32118"/>
                  </a:cubicBezTo>
                  <a:cubicBezTo>
                    <a:pt x="11612" y="14711"/>
                    <a:pt x="24566" y="4186"/>
                    <a:pt x="42783" y="947"/>
                  </a:cubicBezTo>
                  <a:cubicBezTo>
                    <a:pt x="51689" y="-672"/>
                    <a:pt x="60595" y="-267"/>
                    <a:pt x="69501" y="2566"/>
                  </a:cubicBezTo>
                  <a:cubicBezTo>
                    <a:pt x="82455" y="7019"/>
                    <a:pt x="91765" y="15520"/>
                    <a:pt x="98242" y="27665"/>
                  </a:cubicBezTo>
                  <a:cubicBezTo>
                    <a:pt x="103100" y="36976"/>
                    <a:pt x="105529" y="46691"/>
                    <a:pt x="105124" y="55192"/>
                  </a:cubicBezTo>
                  <a:lnTo>
                    <a:pt x="105124" y="55192"/>
                  </a:lnTo>
                  <a:close/>
                  <a:moveTo>
                    <a:pt x="90956" y="56811"/>
                  </a:moveTo>
                  <a:cubicBezTo>
                    <a:pt x="90146" y="51549"/>
                    <a:pt x="90146" y="45881"/>
                    <a:pt x="88931" y="41024"/>
                  </a:cubicBezTo>
                  <a:cubicBezTo>
                    <a:pt x="86907" y="32522"/>
                    <a:pt x="82455" y="25236"/>
                    <a:pt x="75978" y="19568"/>
                  </a:cubicBezTo>
                  <a:cubicBezTo>
                    <a:pt x="66667" y="11877"/>
                    <a:pt x="55737" y="10258"/>
                    <a:pt x="44402" y="12687"/>
                  </a:cubicBezTo>
                  <a:cubicBezTo>
                    <a:pt x="34687" y="14711"/>
                    <a:pt x="27400" y="19973"/>
                    <a:pt x="22542" y="28879"/>
                  </a:cubicBezTo>
                  <a:cubicBezTo>
                    <a:pt x="19304" y="34951"/>
                    <a:pt x="17280" y="41024"/>
                    <a:pt x="16065" y="47905"/>
                  </a:cubicBezTo>
                  <a:cubicBezTo>
                    <a:pt x="13636" y="61264"/>
                    <a:pt x="16065" y="73813"/>
                    <a:pt x="22542" y="85148"/>
                  </a:cubicBezTo>
                  <a:cubicBezTo>
                    <a:pt x="27805" y="94054"/>
                    <a:pt x="35496" y="99721"/>
                    <a:pt x="46021" y="101341"/>
                  </a:cubicBezTo>
                  <a:cubicBezTo>
                    <a:pt x="51284" y="102150"/>
                    <a:pt x="56142" y="102150"/>
                    <a:pt x="61404" y="101341"/>
                  </a:cubicBezTo>
                  <a:cubicBezTo>
                    <a:pt x="70715" y="99316"/>
                    <a:pt x="78002" y="94459"/>
                    <a:pt x="82859" y="86767"/>
                  </a:cubicBezTo>
                  <a:cubicBezTo>
                    <a:pt x="88931" y="77861"/>
                    <a:pt x="91361" y="67741"/>
                    <a:pt x="91361" y="56811"/>
                  </a:cubicBezTo>
                  <a:lnTo>
                    <a:pt x="91361" y="56811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D80999-FDD3-62E0-B382-7350E86C5868}"/>
                </a:ext>
              </a:extLst>
            </p:cNvPr>
            <p:cNvSpPr/>
            <p:nvPr/>
          </p:nvSpPr>
          <p:spPr>
            <a:xfrm>
              <a:off x="10246430" y="6014424"/>
              <a:ext cx="112133" cy="81367"/>
            </a:xfrm>
            <a:custGeom>
              <a:avLst/>
              <a:gdLst>
                <a:gd name="connsiteX0" fmla="*/ 61532 w 112133"/>
                <a:gd name="connsiteY0" fmla="*/ 81367 h 81367"/>
                <a:gd name="connsiteX1" fmla="*/ 49387 w 112133"/>
                <a:gd name="connsiteY1" fmla="*/ 81367 h 81367"/>
                <a:gd name="connsiteX2" fmla="*/ 49387 w 112133"/>
                <a:gd name="connsiteY2" fmla="*/ 76510 h 81367"/>
                <a:gd name="connsiteX3" fmla="*/ 49387 w 112133"/>
                <a:gd name="connsiteY3" fmla="*/ 32790 h 81367"/>
                <a:gd name="connsiteX4" fmla="*/ 48173 w 112133"/>
                <a:gd name="connsiteY4" fmla="*/ 22670 h 81367"/>
                <a:gd name="connsiteX5" fmla="*/ 31171 w 112133"/>
                <a:gd name="connsiteY5" fmla="*/ 12144 h 81367"/>
                <a:gd name="connsiteX6" fmla="*/ 12954 w 112133"/>
                <a:gd name="connsiteY6" fmla="*/ 34409 h 81367"/>
                <a:gd name="connsiteX7" fmla="*/ 12954 w 112133"/>
                <a:gd name="connsiteY7" fmla="*/ 78129 h 81367"/>
                <a:gd name="connsiteX8" fmla="*/ 12954 w 112133"/>
                <a:gd name="connsiteY8" fmla="*/ 80963 h 81367"/>
                <a:gd name="connsiteX9" fmla="*/ 0 w 112133"/>
                <a:gd name="connsiteY9" fmla="*/ 80963 h 81367"/>
                <a:gd name="connsiteX10" fmla="*/ 0 w 112133"/>
                <a:gd name="connsiteY10" fmla="*/ 2024 h 81367"/>
                <a:gd name="connsiteX11" fmla="*/ 11740 w 112133"/>
                <a:gd name="connsiteY11" fmla="*/ 1619 h 81367"/>
                <a:gd name="connsiteX12" fmla="*/ 12549 w 112133"/>
                <a:gd name="connsiteY12" fmla="*/ 13359 h 81367"/>
                <a:gd name="connsiteX13" fmla="*/ 37243 w 112133"/>
                <a:gd name="connsiteY13" fmla="*/ 0 h 81367"/>
                <a:gd name="connsiteX14" fmla="*/ 60722 w 112133"/>
                <a:gd name="connsiteY14" fmla="*/ 12954 h 81367"/>
                <a:gd name="connsiteX15" fmla="*/ 63556 w 112133"/>
                <a:gd name="connsiteY15" fmla="*/ 9716 h 81367"/>
                <a:gd name="connsiteX16" fmla="*/ 82582 w 112133"/>
                <a:gd name="connsiteY16" fmla="*/ 0 h 81367"/>
                <a:gd name="connsiteX17" fmla="*/ 96750 w 112133"/>
                <a:gd name="connsiteY17" fmla="*/ 1214 h 81367"/>
                <a:gd name="connsiteX18" fmla="*/ 112133 w 112133"/>
                <a:gd name="connsiteY18" fmla="*/ 19431 h 81367"/>
                <a:gd name="connsiteX19" fmla="*/ 112133 w 112133"/>
                <a:gd name="connsiteY19" fmla="*/ 22670 h 81367"/>
                <a:gd name="connsiteX20" fmla="*/ 112133 w 112133"/>
                <a:gd name="connsiteY20" fmla="*/ 80558 h 81367"/>
                <a:gd name="connsiteX21" fmla="*/ 99179 w 112133"/>
                <a:gd name="connsiteY21" fmla="*/ 80558 h 81367"/>
                <a:gd name="connsiteX22" fmla="*/ 99179 w 112133"/>
                <a:gd name="connsiteY22" fmla="*/ 75295 h 81367"/>
                <a:gd name="connsiteX23" fmla="*/ 99179 w 112133"/>
                <a:gd name="connsiteY23" fmla="*/ 31575 h 81367"/>
                <a:gd name="connsiteX24" fmla="*/ 99179 w 112133"/>
                <a:gd name="connsiteY24" fmla="*/ 24289 h 81367"/>
                <a:gd name="connsiteX25" fmla="*/ 89059 w 112133"/>
                <a:gd name="connsiteY25" fmla="*/ 11740 h 81367"/>
                <a:gd name="connsiteX26" fmla="*/ 64770 w 112133"/>
                <a:gd name="connsiteY26" fmla="*/ 23479 h 81367"/>
                <a:gd name="connsiteX27" fmla="*/ 63151 w 112133"/>
                <a:gd name="connsiteY27" fmla="*/ 36838 h 81367"/>
                <a:gd name="connsiteX28" fmla="*/ 63151 w 112133"/>
                <a:gd name="connsiteY28" fmla="*/ 75295 h 81367"/>
                <a:gd name="connsiteX29" fmla="*/ 63151 w 112133"/>
                <a:gd name="connsiteY29" fmla="*/ 81367 h 81367"/>
                <a:gd name="connsiteX30" fmla="*/ 63151 w 112133"/>
                <a:gd name="connsiteY30" fmla="*/ 81367 h 8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2133" h="81367">
                  <a:moveTo>
                    <a:pt x="61532" y="81367"/>
                  </a:moveTo>
                  <a:lnTo>
                    <a:pt x="49387" y="81367"/>
                  </a:lnTo>
                  <a:cubicBezTo>
                    <a:pt x="49387" y="79748"/>
                    <a:pt x="49387" y="78129"/>
                    <a:pt x="49387" y="76510"/>
                  </a:cubicBezTo>
                  <a:cubicBezTo>
                    <a:pt x="49387" y="61936"/>
                    <a:pt x="49387" y="47363"/>
                    <a:pt x="49387" y="32790"/>
                  </a:cubicBezTo>
                  <a:cubicBezTo>
                    <a:pt x="49387" y="29551"/>
                    <a:pt x="48578" y="25908"/>
                    <a:pt x="48173" y="22670"/>
                  </a:cubicBezTo>
                  <a:cubicBezTo>
                    <a:pt x="46958" y="13764"/>
                    <a:pt x="38457" y="10525"/>
                    <a:pt x="31171" y="12144"/>
                  </a:cubicBezTo>
                  <a:cubicBezTo>
                    <a:pt x="19836" y="14573"/>
                    <a:pt x="12954" y="22670"/>
                    <a:pt x="12954" y="34409"/>
                  </a:cubicBezTo>
                  <a:lnTo>
                    <a:pt x="12954" y="78129"/>
                  </a:lnTo>
                  <a:cubicBezTo>
                    <a:pt x="12954" y="78938"/>
                    <a:pt x="12954" y="79748"/>
                    <a:pt x="12954" y="80963"/>
                  </a:cubicBezTo>
                  <a:lnTo>
                    <a:pt x="0" y="80963"/>
                  </a:lnTo>
                  <a:lnTo>
                    <a:pt x="0" y="2024"/>
                  </a:lnTo>
                  <a:cubicBezTo>
                    <a:pt x="3643" y="810"/>
                    <a:pt x="7287" y="2024"/>
                    <a:pt x="11740" y="1619"/>
                  </a:cubicBezTo>
                  <a:cubicBezTo>
                    <a:pt x="11740" y="5263"/>
                    <a:pt x="11740" y="8501"/>
                    <a:pt x="12549" y="13359"/>
                  </a:cubicBezTo>
                  <a:cubicBezTo>
                    <a:pt x="19431" y="5263"/>
                    <a:pt x="26718" y="0"/>
                    <a:pt x="37243" y="0"/>
                  </a:cubicBezTo>
                  <a:cubicBezTo>
                    <a:pt x="47363" y="0"/>
                    <a:pt x="55864" y="2429"/>
                    <a:pt x="60722" y="12954"/>
                  </a:cubicBezTo>
                  <a:cubicBezTo>
                    <a:pt x="61937" y="11740"/>
                    <a:pt x="62746" y="10930"/>
                    <a:pt x="63556" y="9716"/>
                  </a:cubicBezTo>
                  <a:cubicBezTo>
                    <a:pt x="68818" y="4048"/>
                    <a:pt x="74890" y="405"/>
                    <a:pt x="82582" y="0"/>
                  </a:cubicBezTo>
                  <a:cubicBezTo>
                    <a:pt x="87439" y="0"/>
                    <a:pt x="91893" y="0"/>
                    <a:pt x="96750" y="1214"/>
                  </a:cubicBezTo>
                  <a:cubicBezTo>
                    <a:pt x="105656" y="3643"/>
                    <a:pt x="111323" y="10525"/>
                    <a:pt x="112133" y="19431"/>
                  </a:cubicBezTo>
                  <a:cubicBezTo>
                    <a:pt x="112133" y="20646"/>
                    <a:pt x="112133" y="21860"/>
                    <a:pt x="112133" y="22670"/>
                  </a:cubicBezTo>
                  <a:lnTo>
                    <a:pt x="112133" y="80558"/>
                  </a:lnTo>
                  <a:cubicBezTo>
                    <a:pt x="107680" y="81367"/>
                    <a:pt x="103632" y="80558"/>
                    <a:pt x="99179" y="80558"/>
                  </a:cubicBezTo>
                  <a:cubicBezTo>
                    <a:pt x="99179" y="78534"/>
                    <a:pt x="99179" y="76914"/>
                    <a:pt x="99179" y="75295"/>
                  </a:cubicBezTo>
                  <a:lnTo>
                    <a:pt x="99179" y="31575"/>
                  </a:lnTo>
                  <a:cubicBezTo>
                    <a:pt x="99179" y="29147"/>
                    <a:pt x="99179" y="26718"/>
                    <a:pt x="99179" y="24289"/>
                  </a:cubicBezTo>
                  <a:cubicBezTo>
                    <a:pt x="97965" y="16193"/>
                    <a:pt x="94726" y="12954"/>
                    <a:pt x="89059" y="11740"/>
                  </a:cubicBezTo>
                  <a:cubicBezTo>
                    <a:pt x="78938" y="9311"/>
                    <a:pt x="68009" y="14168"/>
                    <a:pt x="64770" y="23479"/>
                  </a:cubicBezTo>
                  <a:cubicBezTo>
                    <a:pt x="63556" y="27527"/>
                    <a:pt x="63151" y="32385"/>
                    <a:pt x="63151" y="36838"/>
                  </a:cubicBezTo>
                  <a:cubicBezTo>
                    <a:pt x="63151" y="49792"/>
                    <a:pt x="63151" y="62341"/>
                    <a:pt x="63151" y="75295"/>
                  </a:cubicBezTo>
                  <a:lnTo>
                    <a:pt x="63151" y="81367"/>
                  </a:lnTo>
                  <a:lnTo>
                    <a:pt x="63151" y="81367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A36557D-A83F-A628-E4D1-A0A7E2F96BA6}"/>
                </a:ext>
              </a:extLst>
            </p:cNvPr>
            <p:cNvSpPr/>
            <p:nvPr/>
          </p:nvSpPr>
          <p:spPr>
            <a:xfrm>
              <a:off x="9039263" y="6015110"/>
              <a:ext cx="75002" cy="110637"/>
            </a:xfrm>
            <a:custGeom>
              <a:avLst/>
              <a:gdLst>
                <a:gd name="connsiteX0" fmla="*/ 12970 w 75002"/>
                <a:gd name="connsiteY0" fmla="*/ 70966 h 110637"/>
                <a:gd name="connsiteX1" fmla="*/ 12970 w 75002"/>
                <a:gd name="connsiteY1" fmla="*/ 110637 h 110637"/>
                <a:gd name="connsiteX2" fmla="*/ 1231 w 75002"/>
                <a:gd name="connsiteY2" fmla="*/ 110637 h 110637"/>
                <a:gd name="connsiteX3" fmla="*/ 421 w 75002"/>
                <a:gd name="connsiteY3" fmla="*/ 2148 h 110637"/>
                <a:gd name="connsiteX4" fmla="*/ 12566 w 75002"/>
                <a:gd name="connsiteY4" fmla="*/ 1338 h 110637"/>
                <a:gd name="connsiteX5" fmla="*/ 12566 w 75002"/>
                <a:gd name="connsiteY5" fmla="*/ 11863 h 110637"/>
                <a:gd name="connsiteX6" fmla="*/ 20257 w 75002"/>
                <a:gd name="connsiteY6" fmla="*/ 4981 h 110637"/>
                <a:gd name="connsiteX7" fmla="*/ 34426 w 75002"/>
                <a:gd name="connsiteY7" fmla="*/ 124 h 110637"/>
                <a:gd name="connsiteX8" fmla="*/ 56285 w 75002"/>
                <a:gd name="connsiteY8" fmla="*/ 4172 h 110637"/>
                <a:gd name="connsiteX9" fmla="*/ 74097 w 75002"/>
                <a:gd name="connsiteY9" fmla="*/ 31294 h 110637"/>
                <a:gd name="connsiteX10" fmla="*/ 71668 w 75002"/>
                <a:gd name="connsiteY10" fmla="*/ 60441 h 110637"/>
                <a:gd name="connsiteX11" fmla="*/ 40902 w 75002"/>
                <a:gd name="connsiteY11" fmla="*/ 82300 h 110637"/>
                <a:gd name="connsiteX12" fmla="*/ 12161 w 75002"/>
                <a:gd name="connsiteY12" fmla="*/ 70966 h 110637"/>
                <a:gd name="connsiteX13" fmla="*/ 12161 w 75002"/>
                <a:gd name="connsiteY13" fmla="*/ 70966 h 110637"/>
                <a:gd name="connsiteX14" fmla="*/ 61548 w 75002"/>
                <a:gd name="connsiteY14" fmla="*/ 42629 h 110637"/>
                <a:gd name="connsiteX15" fmla="*/ 55071 w 75002"/>
                <a:gd name="connsiteY15" fmla="*/ 19150 h 110637"/>
                <a:gd name="connsiteX16" fmla="*/ 33616 w 75002"/>
                <a:gd name="connsiteY16" fmla="*/ 11054 h 110637"/>
                <a:gd name="connsiteX17" fmla="*/ 14185 w 75002"/>
                <a:gd name="connsiteY17" fmla="*/ 30080 h 110637"/>
                <a:gd name="connsiteX18" fmla="*/ 14185 w 75002"/>
                <a:gd name="connsiteY18" fmla="*/ 51130 h 110637"/>
                <a:gd name="connsiteX19" fmla="*/ 33616 w 75002"/>
                <a:gd name="connsiteY19" fmla="*/ 70561 h 110637"/>
                <a:gd name="connsiteX20" fmla="*/ 58714 w 75002"/>
                <a:gd name="connsiteY20" fmla="*/ 57202 h 110637"/>
                <a:gd name="connsiteX21" fmla="*/ 61548 w 75002"/>
                <a:gd name="connsiteY21" fmla="*/ 42224 h 110637"/>
                <a:gd name="connsiteX22" fmla="*/ 61548 w 75002"/>
                <a:gd name="connsiteY22" fmla="*/ 42224 h 11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5002" h="110637">
                  <a:moveTo>
                    <a:pt x="12970" y="70966"/>
                  </a:moveTo>
                  <a:lnTo>
                    <a:pt x="12970" y="110637"/>
                  </a:lnTo>
                  <a:lnTo>
                    <a:pt x="1231" y="110637"/>
                  </a:lnTo>
                  <a:cubicBezTo>
                    <a:pt x="16" y="104970"/>
                    <a:pt x="-388" y="28865"/>
                    <a:pt x="421" y="2148"/>
                  </a:cubicBezTo>
                  <a:cubicBezTo>
                    <a:pt x="4065" y="933"/>
                    <a:pt x="8113" y="2148"/>
                    <a:pt x="12566" y="1338"/>
                  </a:cubicBezTo>
                  <a:lnTo>
                    <a:pt x="12566" y="11863"/>
                  </a:lnTo>
                  <a:cubicBezTo>
                    <a:pt x="15399" y="9030"/>
                    <a:pt x="17828" y="7005"/>
                    <a:pt x="20257" y="4981"/>
                  </a:cubicBezTo>
                  <a:cubicBezTo>
                    <a:pt x="24305" y="1743"/>
                    <a:pt x="29568" y="528"/>
                    <a:pt x="34426" y="124"/>
                  </a:cubicBezTo>
                  <a:cubicBezTo>
                    <a:pt x="42117" y="-281"/>
                    <a:pt x="49808" y="124"/>
                    <a:pt x="56285" y="4172"/>
                  </a:cubicBezTo>
                  <a:cubicBezTo>
                    <a:pt x="66811" y="10244"/>
                    <a:pt x="72073" y="19960"/>
                    <a:pt x="74097" y="31294"/>
                  </a:cubicBezTo>
                  <a:cubicBezTo>
                    <a:pt x="75716" y="41010"/>
                    <a:pt x="75312" y="50725"/>
                    <a:pt x="71668" y="60441"/>
                  </a:cubicBezTo>
                  <a:cubicBezTo>
                    <a:pt x="66811" y="73395"/>
                    <a:pt x="55881" y="81896"/>
                    <a:pt x="40902" y="82300"/>
                  </a:cubicBezTo>
                  <a:cubicBezTo>
                    <a:pt x="30782" y="82705"/>
                    <a:pt x="22281" y="80276"/>
                    <a:pt x="12161" y="70966"/>
                  </a:cubicBezTo>
                  <a:lnTo>
                    <a:pt x="12161" y="70966"/>
                  </a:lnTo>
                  <a:close/>
                  <a:moveTo>
                    <a:pt x="61548" y="42629"/>
                  </a:moveTo>
                  <a:cubicBezTo>
                    <a:pt x="61548" y="33723"/>
                    <a:pt x="60333" y="26032"/>
                    <a:pt x="55071" y="19150"/>
                  </a:cubicBezTo>
                  <a:cubicBezTo>
                    <a:pt x="49403" y="12268"/>
                    <a:pt x="42117" y="9839"/>
                    <a:pt x="33616" y="11054"/>
                  </a:cubicBezTo>
                  <a:cubicBezTo>
                    <a:pt x="22686" y="12673"/>
                    <a:pt x="17018" y="19960"/>
                    <a:pt x="14185" y="30080"/>
                  </a:cubicBezTo>
                  <a:cubicBezTo>
                    <a:pt x="12161" y="36961"/>
                    <a:pt x="12161" y="44248"/>
                    <a:pt x="14185" y="51130"/>
                  </a:cubicBezTo>
                  <a:cubicBezTo>
                    <a:pt x="16614" y="61655"/>
                    <a:pt x="23091" y="68537"/>
                    <a:pt x="33616" y="70561"/>
                  </a:cubicBezTo>
                  <a:cubicBezTo>
                    <a:pt x="43736" y="72585"/>
                    <a:pt x="55071" y="66918"/>
                    <a:pt x="58714" y="57202"/>
                  </a:cubicBezTo>
                  <a:cubicBezTo>
                    <a:pt x="60738" y="52345"/>
                    <a:pt x="61953" y="47082"/>
                    <a:pt x="61548" y="42224"/>
                  </a:cubicBezTo>
                  <a:lnTo>
                    <a:pt x="61548" y="42224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A886077-2D47-05BB-F71F-C0AD2FE4C939}"/>
                </a:ext>
              </a:extLst>
            </p:cNvPr>
            <p:cNvSpPr/>
            <p:nvPr/>
          </p:nvSpPr>
          <p:spPr>
            <a:xfrm>
              <a:off x="10158586" y="6014822"/>
              <a:ext cx="74080" cy="83789"/>
            </a:xfrm>
            <a:custGeom>
              <a:avLst/>
              <a:gdLst>
                <a:gd name="connsiteX0" fmla="*/ 15788 w 74080"/>
                <a:gd name="connsiteY0" fmla="*/ 25916 h 83789"/>
                <a:gd name="connsiteX1" fmla="*/ 4453 w 74080"/>
                <a:gd name="connsiteY1" fmla="*/ 25916 h 83789"/>
                <a:gd name="connsiteX2" fmla="*/ 18217 w 74080"/>
                <a:gd name="connsiteY2" fmla="*/ 3651 h 83789"/>
                <a:gd name="connsiteX3" fmla="*/ 53030 w 74080"/>
                <a:gd name="connsiteY3" fmla="*/ 2437 h 83789"/>
                <a:gd name="connsiteX4" fmla="*/ 66389 w 74080"/>
                <a:gd name="connsiteY4" fmla="*/ 20653 h 83789"/>
                <a:gd name="connsiteX5" fmla="*/ 66389 w 74080"/>
                <a:gd name="connsiteY5" fmla="*/ 58301 h 83789"/>
                <a:gd name="connsiteX6" fmla="*/ 67603 w 74080"/>
                <a:gd name="connsiteY6" fmla="*/ 71659 h 83789"/>
                <a:gd name="connsiteX7" fmla="*/ 74080 w 74080"/>
                <a:gd name="connsiteY7" fmla="*/ 72064 h 83789"/>
                <a:gd name="connsiteX8" fmla="*/ 74080 w 74080"/>
                <a:gd name="connsiteY8" fmla="*/ 80970 h 83789"/>
                <a:gd name="connsiteX9" fmla="*/ 54245 w 74080"/>
                <a:gd name="connsiteY9" fmla="*/ 72064 h 83789"/>
                <a:gd name="connsiteX10" fmla="*/ 51006 w 74080"/>
                <a:gd name="connsiteY10" fmla="*/ 74493 h 83789"/>
                <a:gd name="connsiteX11" fmla="*/ 29956 w 74080"/>
                <a:gd name="connsiteY11" fmla="*/ 82994 h 83789"/>
                <a:gd name="connsiteX12" fmla="*/ 12144 w 74080"/>
                <a:gd name="connsiteY12" fmla="*/ 80565 h 83789"/>
                <a:gd name="connsiteX13" fmla="*/ 0 w 74080"/>
                <a:gd name="connsiteY13" fmla="*/ 62754 h 83789"/>
                <a:gd name="connsiteX14" fmla="*/ 10930 w 74080"/>
                <a:gd name="connsiteY14" fmla="*/ 42108 h 83789"/>
                <a:gd name="connsiteX15" fmla="*/ 25503 w 74080"/>
                <a:gd name="connsiteY15" fmla="*/ 37250 h 83789"/>
                <a:gd name="connsiteX16" fmla="*/ 42101 w 74080"/>
                <a:gd name="connsiteY16" fmla="*/ 34417 h 83789"/>
                <a:gd name="connsiteX17" fmla="*/ 47363 w 74080"/>
                <a:gd name="connsiteY17" fmla="*/ 33202 h 83789"/>
                <a:gd name="connsiteX18" fmla="*/ 54245 w 74080"/>
                <a:gd name="connsiteY18" fmla="*/ 25916 h 83789"/>
                <a:gd name="connsiteX19" fmla="*/ 48982 w 74080"/>
                <a:gd name="connsiteY19" fmla="*/ 14986 h 83789"/>
                <a:gd name="connsiteX20" fmla="*/ 38052 w 74080"/>
                <a:gd name="connsiteY20" fmla="*/ 11747 h 83789"/>
                <a:gd name="connsiteX21" fmla="*/ 26313 w 74080"/>
                <a:gd name="connsiteY21" fmla="*/ 13367 h 83789"/>
                <a:gd name="connsiteX22" fmla="*/ 17002 w 74080"/>
                <a:gd name="connsiteY22" fmla="*/ 22272 h 83789"/>
                <a:gd name="connsiteX23" fmla="*/ 15788 w 74080"/>
                <a:gd name="connsiteY23" fmla="*/ 25916 h 83789"/>
                <a:gd name="connsiteX24" fmla="*/ 15788 w 74080"/>
                <a:gd name="connsiteY24" fmla="*/ 25916 h 83789"/>
                <a:gd name="connsiteX25" fmla="*/ 13764 w 74080"/>
                <a:gd name="connsiteY25" fmla="*/ 60325 h 83789"/>
                <a:gd name="connsiteX26" fmla="*/ 21050 w 74080"/>
                <a:gd name="connsiteY26" fmla="*/ 70040 h 83789"/>
                <a:gd name="connsiteX27" fmla="*/ 46149 w 74080"/>
                <a:gd name="connsiteY27" fmla="*/ 66802 h 83789"/>
                <a:gd name="connsiteX28" fmla="*/ 53840 w 74080"/>
                <a:gd name="connsiteY28" fmla="*/ 55467 h 83789"/>
                <a:gd name="connsiteX29" fmla="*/ 53840 w 74080"/>
                <a:gd name="connsiteY29" fmla="*/ 41298 h 83789"/>
                <a:gd name="connsiteX30" fmla="*/ 33194 w 74080"/>
                <a:gd name="connsiteY30" fmla="*/ 44942 h 83789"/>
                <a:gd name="connsiteX31" fmla="*/ 21050 w 74080"/>
                <a:gd name="connsiteY31" fmla="*/ 48585 h 83789"/>
                <a:gd name="connsiteX32" fmla="*/ 14573 w 74080"/>
                <a:gd name="connsiteY32" fmla="*/ 56682 h 83789"/>
                <a:gd name="connsiteX33" fmla="*/ 13359 w 74080"/>
                <a:gd name="connsiteY33" fmla="*/ 60730 h 83789"/>
                <a:gd name="connsiteX34" fmla="*/ 13359 w 74080"/>
                <a:gd name="connsiteY34" fmla="*/ 60730 h 8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4080" h="83789">
                  <a:moveTo>
                    <a:pt x="15788" y="25916"/>
                  </a:moveTo>
                  <a:lnTo>
                    <a:pt x="4453" y="25916"/>
                  </a:lnTo>
                  <a:cubicBezTo>
                    <a:pt x="3643" y="16200"/>
                    <a:pt x="8906" y="7294"/>
                    <a:pt x="18217" y="3651"/>
                  </a:cubicBezTo>
                  <a:cubicBezTo>
                    <a:pt x="29551" y="-1207"/>
                    <a:pt x="41695" y="-802"/>
                    <a:pt x="53030" y="2437"/>
                  </a:cubicBezTo>
                  <a:cubicBezTo>
                    <a:pt x="62341" y="4865"/>
                    <a:pt x="66389" y="12557"/>
                    <a:pt x="66389" y="20653"/>
                  </a:cubicBezTo>
                  <a:cubicBezTo>
                    <a:pt x="66389" y="33202"/>
                    <a:pt x="66389" y="45752"/>
                    <a:pt x="66389" y="58301"/>
                  </a:cubicBezTo>
                  <a:cubicBezTo>
                    <a:pt x="66389" y="62349"/>
                    <a:pt x="67199" y="66802"/>
                    <a:pt x="67603" y="71659"/>
                  </a:cubicBezTo>
                  <a:cubicBezTo>
                    <a:pt x="70032" y="71659"/>
                    <a:pt x="71652" y="71659"/>
                    <a:pt x="74080" y="72064"/>
                  </a:cubicBezTo>
                  <a:lnTo>
                    <a:pt x="74080" y="80970"/>
                  </a:lnTo>
                  <a:cubicBezTo>
                    <a:pt x="64770" y="86637"/>
                    <a:pt x="57078" y="83804"/>
                    <a:pt x="54245" y="72064"/>
                  </a:cubicBezTo>
                  <a:cubicBezTo>
                    <a:pt x="53030" y="72874"/>
                    <a:pt x="51816" y="73683"/>
                    <a:pt x="51006" y="74493"/>
                  </a:cubicBezTo>
                  <a:cubicBezTo>
                    <a:pt x="44934" y="80161"/>
                    <a:pt x="37647" y="82589"/>
                    <a:pt x="29956" y="82994"/>
                  </a:cubicBezTo>
                  <a:cubicBezTo>
                    <a:pt x="23884" y="82994"/>
                    <a:pt x="17812" y="82994"/>
                    <a:pt x="12144" y="80565"/>
                  </a:cubicBezTo>
                  <a:cubicBezTo>
                    <a:pt x="4453" y="76922"/>
                    <a:pt x="405" y="70850"/>
                    <a:pt x="0" y="62754"/>
                  </a:cubicBezTo>
                  <a:cubicBezTo>
                    <a:pt x="0" y="53848"/>
                    <a:pt x="2024" y="46156"/>
                    <a:pt x="10930" y="42108"/>
                  </a:cubicBezTo>
                  <a:cubicBezTo>
                    <a:pt x="15383" y="40084"/>
                    <a:pt x="20645" y="38465"/>
                    <a:pt x="25503" y="37250"/>
                  </a:cubicBezTo>
                  <a:cubicBezTo>
                    <a:pt x="30766" y="36036"/>
                    <a:pt x="36433" y="35226"/>
                    <a:pt x="42101" y="34417"/>
                  </a:cubicBezTo>
                  <a:cubicBezTo>
                    <a:pt x="43719" y="34417"/>
                    <a:pt x="45744" y="33607"/>
                    <a:pt x="47363" y="33202"/>
                  </a:cubicBezTo>
                  <a:cubicBezTo>
                    <a:pt x="51006" y="31988"/>
                    <a:pt x="53840" y="29964"/>
                    <a:pt x="54245" y="25916"/>
                  </a:cubicBezTo>
                  <a:cubicBezTo>
                    <a:pt x="54245" y="21463"/>
                    <a:pt x="53030" y="17010"/>
                    <a:pt x="48982" y="14986"/>
                  </a:cubicBezTo>
                  <a:cubicBezTo>
                    <a:pt x="45744" y="13367"/>
                    <a:pt x="41695" y="12152"/>
                    <a:pt x="38052" y="11747"/>
                  </a:cubicBezTo>
                  <a:cubicBezTo>
                    <a:pt x="34004" y="11747"/>
                    <a:pt x="29956" y="12557"/>
                    <a:pt x="26313" y="13367"/>
                  </a:cubicBezTo>
                  <a:cubicBezTo>
                    <a:pt x="21860" y="14581"/>
                    <a:pt x="18621" y="17415"/>
                    <a:pt x="17002" y="22272"/>
                  </a:cubicBezTo>
                  <a:cubicBezTo>
                    <a:pt x="17002" y="23487"/>
                    <a:pt x="16193" y="24701"/>
                    <a:pt x="15788" y="25916"/>
                  </a:cubicBezTo>
                  <a:lnTo>
                    <a:pt x="15788" y="25916"/>
                  </a:lnTo>
                  <a:close/>
                  <a:moveTo>
                    <a:pt x="13764" y="60325"/>
                  </a:moveTo>
                  <a:cubicBezTo>
                    <a:pt x="15383" y="64778"/>
                    <a:pt x="17002" y="68421"/>
                    <a:pt x="21050" y="70040"/>
                  </a:cubicBezTo>
                  <a:cubicBezTo>
                    <a:pt x="29956" y="73279"/>
                    <a:pt x="38052" y="72064"/>
                    <a:pt x="46149" y="66802"/>
                  </a:cubicBezTo>
                  <a:cubicBezTo>
                    <a:pt x="50197" y="63968"/>
                    <a:pt x="53030" y="60325"/>
                    <a:pt x="53840" y="55467"/>
                  </a:cubicBezTo>
                  <a:cubicBezTo>
                    <a:pt x="54650" y="50609"/>
                    <a:pt x="53840" y="45752"/>
                    <a:pt x="53840" y="41298"/>
                  </a:cubicBezTo>
                  <a:cubicBezTo>
                    <a:pt x="46553" y="42513"/>
                    <a:pt x="39671" y="43322"/>
                    <a:pt x="33194" y="44942"/>
                  </a:cubicBezTo>
                  <a:cubicBezTo>
                    <a:pt x="29146" y="45752"/>
                    <a:pt x="25098" y="46966"/>
                    <a:pt x="21050" y="48585"/>
                  </a:cubicBezTo>
                  <a:cubicBezTo>
                    <a:pt x="17812" y="49800"/>
                    <a:pt x="14978" y="52633"/>
                    <a:pt x="14573" y="56682"/>
                  </a:cubicBezTo>
                  <a:cubicBezTo>
                    <a:pt x="14573" y="57896"/>
                    <a:pt x="13764" y="59110"/>
                    <a:pt x="13359" y="60730"/>
                  </a:cubicBezTo>
                  <a:lnTo>
                    <a:pt x="13359" y="6073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03F0301F-DB61-CA5D-7B2B-78550314C8B6}"/>
                </a:ext>
              </a:extLst>
            </p:cNvPr>
            <p:cNvSpPr/>
            <p:nvPr/>
          </p:nvSpPr>
          <p:spPr>
            <a:xfrm>
              <a:off x="9667118" y="6014702"/>
              <a:ext cx="74105" cy="83098"/>
            </a:xfrm>
            <a:custGeom>
              <a:avLst/>
              <a:gdLst>
                <a:gd name="connsiteX0" fmla="*/ 15003 w 74105"/>
                <a:gd name="connsiteY0" fmla="*/ 26035 h 83098"/>
                <a:gd name="connsiteX1" fmla="*/ 3669 w 74105"/>
                <a:gd name="connsiteY1" fmla="*/ 26035 h 83098"/>
                <a:gd name="connsiteX2" fmla="*/ 10550 w 74105"/>
                <a:gd name="connsiteY2" fmla="*/ 8223 h 83098"/>
                <a:gd name="connsiteX3" fmla="*/ 27552 w 74105"/>
                <a:gd name="connsiteY3" fmla="*/ 532 h 83098"/>
                <a:gd name="connsiteX4" fmla="*/ 51032 w 74105"/>
                <a:gd name="connsiteY4" fmla="*/ 1342 h 83098"/>
                <a:gd name="connsiteX5" fmla="*/ 66415 w 74105"/>
                <a:gd name="connsiteY5" fmla="*/ 19963 h 83098"/>
                <a:gd name="connsiteX6" fmla="*/ 66415 w 74105"/>
                <a:gd name="connsiteY6" fmla="*/ 55182 h 83098"/>
                <a:gd name="connsiteX7" fmla="*/ 67224 w 74105"/>
                <a:gd name="connsiteY7" fmla="*/ 68945 h 83098"/>
                <a:gd name="connsiteX8" fmla="*/ 74106 w 74105"/>
                <a:gd name="connsiteY8" fmla="*/ 70969 h 83098"/>
                <a:gd name="connsiteX9" fmla="*/ 74106 w 74105"/>
                <a:gd name="connsiteY9" fmla="*/ 80280 h 83098"/>
                <a:gd name="connsiteX10" fmla="*/ 54270 w 74105"/>
                <a:gd name="connsiteY10" fmla="*/ 71374 h 83098"/>
                <a:gd name="connsiteX11" fmla="*/ 52246 w 74105"/>
                <a:gd name="connsiteY11" fmla="*/ 72588 h 83098"/>
                <a:gd name="connsiteX12" fmla="*/ 15408 w 74105"/>
                <a:gd name="connsiteY12" fmla="*/ 80685 h 83098"/>
                <a:gd name="connsiteX13" fmla="*/ 25 w 74105"/>
                <a:gd name="connsiteY13" fmla="*/ 61658 h 83098"/>
                <a:gd name="connsiteX14" fmla="*/ 13384 w 74105"/>
                <a:gd name="connsiteY14" fmla="*/ 39799 h 83098"/>
                <a:gd name="connsiteX15" fmla="*/ 33625 w 74105"/>
                <a:gd name="connsiteY15" fmla="*/ 34941 h 83098"/>
                <a:gd name="connsiteX16" fmla="*/ 47388 w 74105"/>
                <a:gd name="connsiteY16" fmla="*/ 32107 h 83098"/>
                <a:gd name="connsiteX17" fmla="*/ 54270 w 74105"/>
                <a:gd name="connsiteY17" fmla="*/ 24821 h 83098"/>
                <a:gd name="connsiteX18" fmla="*/ 49008 w 74105"/>
                <a:gd name="connsiteY18" fmla="*/ 13891 h 83098"/>
                <a:gd name="connsiteX19" fmla="*/ 38078 w 74105"/>
                <a:gd name="connsiteY19" fmla="*/ 11057 h 83098"/>
                <a:gd name="connsiteX20" fmla="*/ 26338 w 74105"/>
                <a:gd name="connsiteY20" fmla="*/ 12676 h 83098"/>
                <a:gd name="connsiteX21" fmla="*/ 17432 w 74105"/>
                <a:gd name="connsiteY21" fmla="*/ 21177 h 83098"/>
                <a:gd name="connsiteX22" fmla="*/ 15813 w 74105"/>
                <a:gd name="connsiteY22" fmla="*/ 25630 h 83098"/>
                <a:gd name="connsiteX23" fmla="*/ 15813 w 74105"/>
                <a:gd name="connsiteY23" fmla="*/ 25630 h 83098"/>
                <a:gd name="connsiteX24" fmla="*/ 12979 w 74105"/>
                <a:gd name="connsiteY24" fmla="*/ 60444 h 83098"/>
                <a:gd name="connsiteX25" fmla="*/ 20266 w 74105"/>
                <a:gd name="connsiteY25" fmla="*/ 70160 h 83098"/>
                <a:gd name="connsiteX26" fmla="*/ 45364 w 74105"/>
                <a:gd name="connsiteY26" fmla="*/ 66921 h 83098"/>
                <a:gd name="connsiteX27" fmla="*/ 53056 w 74105"/>
                <a:gd name="connsiteY27" fmla="*/ 55586 h 83098"/>
                <a:gd name="connsiteX28" fmla="*/ 53056 w 74105"/>
                <a:gd name="connsiteY28" fmla="*/ 41418 h 83098"/>
                <a:gd name="connsiteX29" fmla="*/ 32410 w 74105"/>
                <a:gd name="connsiteY29" fmla="*/ 45061 h 83098"/>
                <a:gd name="connsiteX30" fmla="*/ 20266 w 74105"/>
                <a:gd name="connsiteY30" fmla="*/ 48705 h 83098"/>
                <a:gd name="connsiteX31" fmla="*/ 13789 w 74105"/>
                <a:gd name="connsiteY31" fmla="*/ 56801 h 83098"/>
                <a:gd name="connsiteX32" fmla="*/ 12574 w 74105"/>
                <a:gd name="connsiteY32" fmla="*/ 60849 h 83098"/>
                <a:gd name="connsiteX33" fmla="*/ 12574 w 74105"/>
                <a:gd name="connsiteY33" fmla="*/ 60849 h 8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4105" h="83098">
                  <a:moveTo>
                    <a:pt x="15003" y="26035"/>
                  </a:moveTo>
                  <a:lnTo>
                    <a:pt x="3669" y="26035"/>
                  </a:lnTo>
                  <a:cubicBezTo>
                    <a:pt x="2454" y="18748"/>
                    <a:pt x="5693" y="13081"/>
                    <a:pt x="10550" y="8223"/>
                  </a:cubicBezTo>
                  <a:cubicBezTo>
                    <a:pt x="15003" y="3366"/>
                    <a:pt x="21076" y="1342"/>
                    <a:pt x="27552" y="532"/>
                  </a:cubicBezTo>
                  <a:cubicBezTo>
                    <a:pt x="35244" y="-278"/>
                    <a:pt x="43340" y="-278"/>
                    <a:pt x="51032" y="1342"/>
                  </a:cubicBezTo>
                  <a:cubicBezTo>
                    <a:pt x="59937" y="3366"/>
                    <a:pt x="66415" y="10652"/>
                    <a:pt x="66415" y="19963"/>
                  </a:cubicBezTo>
                  <a:cubicBezTo>
                    <a:pt x="66415" y="31702"/>
                    <a:pt x="66415" y="43442"/>
                    <a:pt x="66415" y="55182"/>
                  </a:cubicBezTo>
                  <a:cubicBezTo>
                    <a:pt x="66415" y="60039"/>
                    <a:pt x="66819" y="64897"/>
                    <a:pt x="67224" y="68945"/>
                  </a:cubicBezTo>
                  <a:cubicBezTo>
                    <a:pt x="69248" y="72184"/>
                    <a:pt x="71677" y="71779"/>
                    <a:pt x="74106" y="70969"/>
                  </a:cubicBezTo>
                  <a:lnTo>
                    <a:pt x="74106" y="80280"/>
                  </a:lnTo>
                  <a:cubicBezTo>
                    <a:pt x="64391" y="85947"/>
                    <a:pt x="57104" y="83114"/>
                    <a:pt x="54270" y="71374"/>
                  </a:cubicBezTo>
                  <a:cubicBezTo>
                    <a:pt x="53461" y="71779"/>
                    <a:pt x="52651" y="72184"/>
                    <a:pt x="52246" y="72588"/>
                  </a:cubicBezTo>
                  <a:cubicBezTo>
                    <a:pt x="41721" y="82709"/>
                    <a:pt x="28767" y="84328"/>
                    <a:pt x="15408" y="80685"/>
                  </a:cubicBezTo>
                  <a:cubicBezTo>
                    <a:pt x="7312" y="78661"/>
                    <a:pt x="835" y="72993"/>
                    <a:pt x="25" y="61658"/>
                  </a:cubicBezTo>
                  <a:cubicBezTo>
                    <a:pt x="-379" y="51538"/>
                    <a:pt x="4073" y="43037"/>
                    <a:pt x="13384" y="39799"/>
                  </a:cubicBezTo>
                  <a:cubicBezTo>
                    <a:pt x="19861" y="37370"/>
                    <a:pt x="26743" y="36560"/>
                    <a:pt x="33625" y="34941"/>
                  </a:cubicBezTo>
                  <a:cubicBezTo>
                    <a:pt x="38078" y="34131"/>
                    <a:pt x="42935" y="33322"/>
                    <a:pt x="47388" y="32107"/>
                  </a:cubicBezTo>
                  <a:cubicBezTo>
                    <a:pt x="51032" y="31297"/>
                    <a:pt x="53865" y="28869"/>
                    <a:pt x="54270" y="24821"/>
                  </a:cubicBezTo>
                  <a:cubicBezTo>
                    <a:pt x="54270" y="20368"/>
                    <a:pt x="53056" y="16320"/>
                    <a:pt x="49008" y="13891"/>
                  </a:cubicBezTo>
                  <a:cubicBezTo>
                    <a:pt x="45769" y="12271"/>
                    <a:pt x="41721" y="11057"/>
                    <a:pt x="38078" y="11057"/>
                  </a:cubicBezTo>
                  <a:cubicBezTo>
                    <a:pt x="34030" y="11057"/>
                    <a:pt x="29982" y="11867"/>
                    <a:pt x="26338" y="12676"/>
                  </a:cubicBezTo>
                  <a:cubicBezTo>
                    <a:pt x="21885" y="13891"/>
                    <a:pt x="18647" y="16320"/>
                    <a:pt x="17432" y="21177"/>
                  </a:cubicBezTo>
                  <a:cubicBezTo>
                    <a:pt x="17432" y="22797"/>
                    <a:pt x="16623" y="24011"/>
                    <a:pt x="15813" y="25630"/>
                  </a:cubicBezTo>
                  <a:lnTo>
                    <a:pt x="15813" y="25630"/>
                  </a:lnTo>
                  <a:close/>
                  <a:moveTo>
                    <a:pt x="12979" y="60444"/>
                  </a:moveTo>
                  <a:cubicBezTo>
                    <a:pt x="14598" y="64897"/>
                    <a:pt x="16218" y="68540"/>
                    <a:pt x="20266" y="70160"/>
                  </a:cubicBezTo>
                  <a:cubicBezTo>
                    <a:pt x="29172" y="73398"/>
                    <a:pt x="37268" y="72184"/>
                    <a:pt x="45364" y="66921"/>
                  </a:cubicBezTo>
                  <a:cubicBezTo>
                    <a:pt x="49412" y="64087"/>
                    <a:pt x="52246" y="60444"/>
                    <a:pt x="53056" y="55586"/>
                  </a:cubicBezTo>
                  <a:cubicBezTo>
                    <a:pt x="53865" y="50729"/>
                    <a:pt x="53056" y="45871"/>
                    <a:pt x="53056" y="41418"/>
                  </a:cubicBezTo>
                  <a:cubicBezTo>
                    <a:pt x="45769" y="42632"/>
                    <a:pt x="38887" y="43442"/>
                    <a:pt x="32410" y="45061"/>
                  </a:cubicBezTo>
                  <a:cubicBezTo>
                    <a:pt x="28362" y="45871"/>
                    <a:pt x="24314" y="47085"/>
                    <a:pt x="20266" y="48705"/>
                  </a:cubicBezTo>
                  <a:cubicBezTo>
                    <a:pt x="17027" y="49919"/>
                    <a:pt x="14194" y="52753"/>
                    <a:pt x="13789" y="56801"/>
                  </a:cubicBezTo>
                  <a:cubicBezTo>
                    <a:pt x="13789" y="58015"/>
                    <a:pt x="12979" y="59230"/>
                    <a:pt x="12574" y="60849"/>
                  </a:cubicBezTo>
                  <a:lnTo>
                    <a:pt x="12574" y="6084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587A6F4-9E36-B98F-CC74-7DA610C01320}"/>
                </a:ext>
              </a:extLst>
            </p:cNvPr>
            <p:cNvSpPr/>
            <p:nvPr/>
          </p:nvSpPr>
          <p:spPr>
            <a:xfrm>
              <a:off x="10079310" y="6014791"/>
              <a:ext cx="72799" cy="82655"/>
            </a:xfrm>
            <a:custGeom>
              <a:avLst/>
              <a:gdLst>
                <a:gd name="connsiteX0" fmla="*/ 72799 w 72799"/>
                <a:gd name="connsiteY0" fmla="*/ 44972 h 82655"/>
                <a:gd name="connsiteX1" fmla="*/ 14911 w 72799"/>
                <a:gd name="connsiteY1" fmla="*/ 44972 h 82655"/>
                <a:gd name="connsiteX2" fmla="*/ 28270 w 72799"/>
                <a:gd name="connsiteY2" fmla="*/ 69261 h 82655"/>
                <a:gd name="connsiteX3" fmla="*/ 59845 w 72799"/>
                <a:gd name="connsiteY3" fmla="*/ 55497 h 82655"/>
                <a:gd name="connsiteX4" fmla="*/ 71180 w 72799"/>
                <a:gd name="connsiteY4" fmla="*/ 55497 h 82655"/>
                <a:gd name="connsiteX5" fmla="*/ 63893 w 72799"/>
                <a:gd name="connsiteY5" fmla="*/ 72500 h 82655"/>
                <a:gd name="connsiteX6" fmla="*/ 52153 w 72799"/>
                <a:gd name="connsiteY6" fmla="*/ 80191 h 82655"/>
                <a:gd name="connsiteX7" fmla="*/ 14101 w 72799"/>
                <a:gd name="connsiteY7" fmla="*/ 74929 h 82655"/>
                <a:gd name="connsiteX8" fmla="*/ 1147 w 72799"/>
                <a:gd name="connsiteY8" fmla="*/ 52259 h 82655"/>
                <a:gd name="connsiteX9" fmla="*/ 2362 w 72799"/>
                <a:gd name="connsiteY9" fmla="*/ 26351 h 82655"/>
                <a:gd name="connsiteX10" fmla="*/ 35961 w 72799"/>
                <a:gd name="connsiteY10" fmla="*/ 38 h 82655"/>
                <a:gd name="connsiteX11" fmla="*/ 70370 w 72799"/>
                <a:gd name="connsiteY11" fmla="*/ 24327 h 82655"/>
                <a:gd name="connsiteX12" fmla="*/ 72799 w 72799"/>
                <a:gd name="connsiteY12" fmla="*/ 32828 h 82655"/>
                <a:gd name="connsiteX13" fmla="*/ 72799 w 72799"/>
                <a:gd name="connsiteY13" fmla="*/ 45377 h 82655"/>
                <a:gd name="connsiteX14" fmla="*/ 72799 w 72799"/>
                <a:gd name="connsiteY14" fmla="*/ 45377 h 82655"/>
                <a:gd name="connsiteX15" fmla="*/ 58631 w 72799"/>
                <a:gd name="connsiteY15" fmla="*/ 34042 h 82655"/>
                <a:gd name="connsiteX16" fmla="*/ 36771 w 72799"/>
                <a:gd name="connsiteY16" fmla="*/ 11373 h 82655"/>
                <a:gd name="connsiteX17" fmla="*/ 14101 w 72799"/>
                <a:gd name="connsiteY17" fmla="*/ 34042 h 82655"/>
                <a:gd name="connsiteX18" fmla="*/ 58226 w 72799"/>
                <a:gd name="connsiteY18" fmla="*/ 34042 h 8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799" h="82655">
                  <a:moveTo>
                    <a:pt x="72799" y="44972"/>
                  </a:moveTo>
                  <a:lnTo>
                    <a:pt x="14911" y="44972"/>
                  </a:lnTo>
                  <a:cubicBezTo>
                    <a:pt x="12482" y="54688"/>
                    <a:pt x="18959" y="66023"/>
                    <a:pt x="28270" y="69261"/>
                  </a:cubicBezTo>
                  <a:cubicBezTo>
                    <a:pt x="38795" y="73309"/>
                    <a:pt x="53773" y="72905"/>
                    <a:pt x="59845" y="55497"/>
                  </a:cubicBezTo>
                  <a:lnTo>
                    <a:pt x="71180" y="55497"/>
                  </a:lnTo>
                  <a:cubicBezTo>
                    <a:pt x="71180" y="62379"/>
                    <a:pt x="67941" y="67642"/>
                    <a:pt x="63893" y="72500"/>
                  </a:cubicBezTo>
                  <a:cubicBezTo>
                    <a:pt x="60655" y="76143"/>
                    <a:pt x="56607" y="78572"/>
                    <a:pt x="52153" y="80191"/>
                  </a:cubicBezTo>
                  <a:cubicBezTo>
                    <a:pt x="38795" y="84239"/>
                    <a:pt x="25841" y="83834"/>
                    <a:pt x="14101" y="74929"/>
                  </a:cubicBezTo>
                  <a:cubicBezTo>
                    <a:pt x="6410" y="69261"/>
                    <a:pt x="3171" y="60760"/>
                    <a:pt x="1147" y="52259"/>
                  </a:cubicBezTo>
                  <a:cubicBezTo>
                    <a:pt x="-877" y="43758"/>
                    <a:pt x="-67" y="35257"/>
                    <a:pt x="2362" y="26351"/>
                  </a:cubicBezTo>
                  <a:cubicBezTo>
                    <a:pt x="6410" y="12587"/>
                    <a:pt x="20174" y="443"/>
                    <a:pt x="35961" y="38"/>
                  </a:cubicBezTo>
                  <a:cubicBezTo>
                    <a:pt x="54177" y="-771"/>
                    <a:pt x="66322" y="11373"/>
                    <a:pt x="70370" y="24327"/>
                  </a:cubicBezTo>
                  <a:cubicBezTo>
                    <a:pt x="71180" y="27161"/>
                    <a:pt x="72394" y="29994"/>
                    <a:pt x="72799" y="32828"/>
                  </a:cubicBezTo>
                  <a:cubicBezTo>
                    <a:pt x="72799" y="36471"/>
                    <a:pt x="72799" y="40520"/>
                    <a:pt x="72799" y="45377"/>
                  </a:cubicBezTo>
                  <a:lnTo>
                    <a:pt x="72799" y="45377"/>
                  </a:lnTo>
                  <a:close/>
                  <a:moveTo>
                    <a:pt x="58631" y="34042"/>
                  </a:moveTo>
                  <a:cubicBezTo>
                    <a:pt x="59440" y="23517"/>
                    <a:pt x="50939" y="11778"/>
                    <a:pt x="36771" y="11373"/>
                  </a:cubicBezTo>
                  <a:cubicBezTo>
                    <a:pt x="24626" y="11373"/>
                    <a:pt x="12482" y="21898"/>
                    <a:pt x="14101" y="34042"/>
                  </a:cubicBezTo>
                  <a:lnTo>
                    <a:pt x="58226" y="34042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52C2C8C-B0FC-A5C9-279E-FC063B8B8F45}"/>
                </a:ext>
              </a:extLst>
            </p:cNvPr>
            <p:cNvSpPr/>
            <p:nvPr/>
          </p:nvSpPr>
          <p:spPr>
            <a:xfrm>
              <a:off x="9126668" y="6014820"/>
              <a:ext cx="73222" cy="82607"/>
            </a:xfrm>
            <a:custGeom>
              <a:avLst/>
              <a:gdLst>
                <a:gd name="connsiteX0" fmla="*/ 72512 w 73222"/>
                <a:gd name="connsiteY0" fmla="*/ 44944 h 82607"/>
                <a:gd name="connsiteX1" fmla="*/ 14624 w 73222"/>
                <a:gd name="connsiteY1" fmla="*/ 44944 h 82607"/>
                <a:gd name="connsiteX2" fmla="*/ 27173 w 73222"/>
                <a:gd name="connsiteY2" fmla="*/ 69232 h 82607"/>
                <a:gd name="connsiteX3" fmla="*/ 46604 w 73222"/>
                <a:gd name="connsiteY3" fmla="*/ 70042 h 82607"/>
                <a:gd name="connsiteX4" fmla="*/ 59558 w 73222"/>
                <a:gd name="connsiteY4" fmla="*/ 55874 h 82607"/>
                <a:gd name="connsiteX5" fmla="*/ 71298 w 73222"/>
                <a:gd name="connsiteY5" fmla="*/ 55874 h 82607"/>
                <a:gd name="connsiteX6" fmla="*/ 71298 w 73222"/>
                <a:gd name="connsiteY6" fmla="*/ 60326 h 82607"/>
                <a:gd name="connsiteX7" fmla="*/ 44985 w 73222"/>
                <a:gd name="connsiteY7" fmla="*/ 82186 h 82607"/>
                <a:gd name="connsiteX8" fmla="*/ 28387 w 73222"/>
                <a:gd name="connsiteY8" fmla="*/ 81377 h 82607"/>
                <a:gd name="connsiteX9" fmla="*/ 1265 w 73222"/>
                <a:gd name="connsiteY9" fmla="*/ 52230 h 82607"/>
                <a:gd name="connsiteX10" fmla="*/ 2479 w 73222"/>
                <a:gd name="connsiteY10" fmla="*/ 25917 h 82607"/>
                <a:gd name="connsiteX11" fmla="*/ 35674 w 73222"/>
                <a:gd name="connsiteY11" fmla="*/ 10 h 82607"/>
                <a:gd name="connsiteX12" fmla="*/ 47009 w 73222"/>
                <a:gd name="connsiteY12" fmla="*/ 819 h 82607"/>
                <a:gd name="connsiteX13" fmla="*/ 66035 w 73222"/>
                <a:gd name="connsiteY13" fmla="*/ 14987 h 82607"/>
                <a:gd name="connsiteX14" fmla="*/ 72917 w 73222"/>
                <a:gd name="connsiteY14" fmla="*/ 45348 h 82607"/>
                <a:gd name="connsiteX15" fmla="*/ 72917 w 73222"/>
                <a:gd name="connsiteY15" fmla="*/ 45348 h 82607"/>
                <a:gd name="connsiteX16" fmla="*/ 59153 w 73222"/>
                <a:gd name="connsiteY16" fmla="*/ 33609 h 82607"/>
                <a:gd name="connsiteX17" fmla="*/ 37293 w 73222"/>
                <a:gd name="connsiteY17" fmla="*/ 10939 h 82607"/>
                <a:gd name="connsiteX18" fmla="*/ 14219 w 73222"/>
                <a:gd name="connsiteY18" fmla="*/ 33609 h 82607"/>
                <a:gd name="connsiteX19" fmla="*/ 59153 w 73222"/>
                <a:gd name="connsiteY19" fmla="*/ 33609 h 82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222" h="82607">
                  <a:moveTo>
                    <a:pt x="72512" y="44944"/>
                  </a:moveTo>
                  <a:lnTo>
                    <a:pt x="14624" y="44944"/>
                  </a:lnTo>
                  <a:cubicBezTo>
                    <a:pt x="11790" y="53445"/>
                    <a:pt x="17862" y="64780"/>
                    <a:pt x="27173" y="69232"/>
                  </a:cubicBezTo>
                  <a:cubicBezTo>
                    <a:pt x="33650" y="72471"/>
                    <a:pt x="40127" y="72066"/>
                    <a:pt x="46604" y="70042"/>
                  </a:cubicBezTo>
                  <a:cubicBezTo>
                    <a:pt x="53891" y="68018"/>
                    <a:pt x="56724" y="61946"/>
                    <a:pt x="59558" y="55874"/>
                  </a:cubicBezTo>
                  <a:lnTo>
                    <a:pt x="71298" y="55874"/>
                  </a:lnTo>
                  <a:cubicBezTo>
                    <a:pt x="71298" y="57493"/>
                    <a:pt x="71298" y="59112"/>
                    <a:pt x="71298" y="60326"/>
                  </a:cubicBezTo>
                  <a:cubicBezTo>
                    <a:pt x="67249" y="73281"/>
                    <a:pt x="58344" y="80567"/>
                    <a:pt x="44985" y="82186"/>
                  </a:cubicBezTo>
                  <a:cubicBezTo>
                    <a:pt x="39722" y="82996"/>
                    <a:pt x="33650" y="82591"/>
                    <a:pt x="28387" y="81377"/>
                  </a:cubicBezTo>
                  <a:cubicBezTo>
                    <a:pt x="13005" y="78138"/>
                    <a:pt x="4908" y="67208"/>
                    <a:pt x="1265" y="52230"/>
                  </a:cubicBezTo>
                  <a:cubicBezTo>
                    <a:pt x="-759" y="43324"/>
                    <a:pt x="-354" y="34419"/>
                    <a:pt x="2479" y="25917"/>
                  </a:cubicBezTo>
                  <a:cubicBezTo>
                    <a:pt x="6528" y="12154"/>
                    <a:pt x="20291" y="-395"/>
                    <a:pt x="35674" y="10"/>
                  </a:cubicBezTo>
                  <a:cubicBezTo>
                    <a:pt x="39317" y="10"/>
                    <a:pt x="43366" y="10"/>
                    <a:pt x="47009" y="819"/>
                  </a:cubicBezTo>
                  <a:cubicBezTo>
                    <a:pt x="55510" y="2438"/>
                    <a:pt x="61582" y="8106"/>
                    <a:pt x="66035" y="14987"/>
                  </a:cubicBezTo>
                  <a:cubicBezTo>
                    <a:pt x="71702" y="23893"/>
                    <a:pt x="74131" y="33609"/>
                    <a:pt x="72917" y="45348"/>
                  </a:cubicBezTo>
                  <a:lnTo>
                    <a:pt x="72917" y="45348"/>
                  </a:lnTo>
                  <a:close/>
                  <a:moveTo>
                    <a:pt x="59153" y="33609"/>
                  </a:moveTo>
                  <a:cubicBezTo>
                    <a:pt x="59153" y="22274"/>
                    <a:pt x="50652" y="11749"/>
                    <a:pt x="37293" y="10939"/>
                  </a:cubicBezTo>
                  <a:cubicBezTo>
                    <a:pt x="25149" y="10130"/>
                    <a:pt x="15838" y="19036"/>
                    <a:pt x="14219" y="33609"/>
                  </a:cubicBezTo>
                  <a:lnTo>
                    <a:pt x="59153" y="3360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F4AB2F3-2E33-5E92-7567-39424B95C98F}"/>
                </a:ext>
              </a:extLst>
            </p:cNvPr>
            <p:cNvSpPr/>
            <p:nvPr/>
          </p:nvSpPr>
          <p:spPr>
            <a:xfrm>
              <a:off x="9822877" y="6015234"/>
              <a:ext cx="78248" cy="82543"/>
            </a:xfrm>
            <a:custGeom>
              <a:avLst/>
              <a:gdLst>
                <a:gd name="connsiteX0" fmla="*/ 78249 w 78248"/>
                <a:gd name="connsiteY0" fmla="*/ 40886 h 82543"/>
                <a:gd name="connsiteX1" fmla="*/ 73391 w 78248"/>
                <a:gd name="connsiteY1" fmla="*/ 62341 h 82543"/>
                <a:gd name="connsiteX2" fmla="*/ 47483 w 78248"/>
                <a:gd name="connsiteY2" fmla="*/ 81772 h 82543"/>
                <a:gd name="connsiteX3" fmla="*/ 24813 w 78248"/>
                <a:gd name="connsiteY3" fmla="*/ 80153 h 82543"/>
                <a:gd name="connsiteX4" fmla="*/ 2954 w 78248"/>
                <a:gd name="connsiteY4" fmla="*/ 57888 h 82543"/>
                <a:gd name="connsiteX5" fmla="*/ 5382 w 78248"/>
                <a:gd name="connsiteY5" fmla="*/ 19026 h 82543"/>
                <a:gd name="connsiteX6" fmla="*/ 34934 w 78248"/>
                <a:gd name="connsiteY6" fmla="*/ 0 h 82543"/>
                <a:gd name="connsiteX7" fmla="*/ 51531 w 78248"/>
                <a:gd name="connsiteY7" fmla="*/ 1619 h 82543"/>
                <a:gd name="connsiteX8" fmla="*/ 75415 w 78248"/>
                <a:gd name="connsiteY8" fmla="*/ 27527 h 82543"/>
                <a:gd name="connsiteX9" fmla="*/ 77439 w 78248"/>
                <a:gd name="connsiteY9" fmla="*/ 41291 h 82543"/>
                <a:gd name="connsiteX10" fmla="*/ 77439 w 78248"/>
                <a:gd name="connsiteY10" fmla="*/ 41291 h 82543"/>
                <a:gd name="connsiteX11" fmla="*/ 64080 w 78248"/>
                <a:gd name="connsiteY11" fmla="*/ 40077 h 82543"/>
                <a:gd name="connsiteX12" fmla="*/ 58413 w 78248"/>
                <a:gd name="connsiteY12" fmla="*/ 20645 h 82543"/>
                <a:gd name="connsiteX13" fmla="*/ 19956 w 78248"/>
                <a:gd name="connsiteY13" fmla="*/ 20645 h 82543"/>
                <a:gd name="connsiteX14" fmla="*/ 14693 w 78248"/>
                <a:gd name="connsiteY14" fmla="*/ 36433 h 82543"/>
                <a:gd name="connsiteX15" fmla="*/ 17932 w 78248"/>
                <a:gd name="connsiteY15" fmla="*/ 57078 h 82543"/>
                <a:gd name="connsiteX16" fmla="*/ 56794 w 78248"/>
                <a:gd name="connsiteY16" fmla="*/ 62746 h 82543"/>
                <a:gd name="connsiteX17" fmla="*/ 64080 w 78248"/>
                <a:gd name="connsiteY17" fmla="*/ 39672 h 82543"/>
                <a:gd name="connsiteX18" fmla="*/ 64080 w 78248"/>
                <a:gd name="connsiteY18" fmla="*/ 39672 h 8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248" h="82543">
                  <a:moveTo>
                    <a:pt x="78249" y="40886"/>
                  </a:moveTo>
                  <a:cubicBezTo>
                    <a:pt x="78249" y="48578"/>
                    <a:pt x="76629" y="55459"/>
                    <a:pt x="73391" y="62341"/>
                  </a:cubicBezTo>
                  <a:cubicBezTo>
                    <a:pt x="68129" y="73271"/>
                    <a:pt x="59222" y="79748"/>
                    <a:pt x="47483" y="81772"/>
                  </a:cubicBezTo>
                  <a:cubicBezTo>
                    <a:pt x="40196" y="82987"/>
                    <a:pt x="32100" y="82987"/>
                    <a:pt x="24813" y="80153"/>
                  </a:cubicBezTo>
                  <a:cubicBezTo>
                    <a:pt x="13884" y="76105"/>
                    <a:pt x="6597" y="68413"/>
                    <a:pt x="2954" y="57888"/>
                  </a:cubicBezTo>
                  <a:cubicBezTo>
                    <a:pt x="-1500" y="44529"/>
                    <a:pt x="-1095" y="31575"/>
                    <a:pt x="5382" y="19026"/>
                  </a:cubicBezTo>
                  <a:cubicBezTo>
                    <a:pt x="11455" y="7287"/>
                    <a:pt x="21575" y="810"/>
                    <a:pt x="34934" y="0"/>
                  </a:cubicBezTo>
                  <a:cubicBezTo>
                    <a:pt x="40601" y="0"/>
                    <a:pt x="46269" y="0"/>
                    <a:pt x="51531" y="1619"/>
                  </a:cubicBezTo>
                  <a:cubicBezTo>
                    <a:pt x="64080" y="5667"/>
                    <a:pt x="72177" y="14573"/>
                    <a:pt x="75415" y="27527"/>
                  </a:cubicBezTo>
                  <a:cubicBezTo>
                    <a:pt x="76629" y="31980"/>
                    <a:pt x="76629" y="36838"/>
                    <a:pt x="77439" y="41291"/>
                  </a:cubicBezTo>
                  <a:lnTo>
                    <a:pt x="77439" y="41291"/>
                  </a:lnTo>
                  <a:close/>
                  <a:moveTo>
                    <a:pt x="64080" y="40077"/>
                  </a:moveTo>
                  <a:cubicBezTo>
                    <a:pt x="64080" y="34409"/>
                    <a:pt x="61651" y="25503"/>
                    <a:pt x="58413" y="20645"/>
                  </a:cubicBezTo>
                  <a:cubicBezTo>
                    <a:pt x="49102" y="7692"/>
                    <a:pt x="29266" y="7287"/>
                    <a:pt x="19956" y="20645"/>
                  </a:cubicBezTo>
                  <a:cubicBezTo>
                    <a:pt x="16717" y="25503"/>
                    <a:pt x="15503" y="30766"/>
                    <a:pt x="14693" y="36433"/>
                  </a:cubicBezTo>
                  <a:cubicBezTo>
                    <a:pt x="13479" y="43720"/>
                    <a:pt x="14693" y="50602"/>
                    <a:pt x="17932" y="57078"/>
                  </a:cubicBezTo>
                  <a:cubicBezTo>
                    <a:pt x="24813" y="72462"/>
                    <a:pt x="44649" y="76105"/>
                    <a:pt x="56794" y="62746"/>
                  </a:cubicBezTo>
                  <a:cubicBezTo>
                    <a:pt x="62461" y="56674"/>
                    <a:pt x="64080" y="48982"/>
                    <a:pt x="64080" y="39672"/>
                  </a:cubicBezTo>
                  <a:lnTo>
                    <a:pt x="64080" y="39672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F4FA977-5A11-26C9-2B84-C6C38C4E17AE}"/>
                </a:ext>
              </a:extLst>
            </p:cNvPr>
            <p:cNvSpPr/>
            <p:nvPr/>
          </p:nvSpPr>
          <p:spPr>
            <a:xfrm>
              <a:off x="9511716" y="6015201"/>
              <a:ext cx="78109" cy="82576"/>
            </a:xfrm>
            <a:custGeom>
              <a:avLst/>
              <a:gdLst>
                <a:gd name="connsiteX0" fmla="*/ 78109 w 78109"/>
                <a:gd name="connsiteY0" fmla="*/ 40919 h 82576"/>
                <a:gd name="connsiteX1" fmla="*/ 73251 w 78109"/>
                <a:gd name="connsiteY1" fmla="*/ 62374 h 82576"/>
                <a:gd name="connsiteX2" fmla="*/ 47343 w 78109"/>
                <a:gd name="connsiteY2" fmla="*/ 81805 h 82576"/>
                <a:gd name="connsiteX3" fmla="*/ 24674 w 78109"/>
                <a:gd name="connsiteY3" fmla="*/ 80186 h 82576"/>
                <a:gd name="connsiteX4" fmla="*/ 3219 w 78109"/>
                <a:gd name="connsiteY4" fmla="*/ 58326 h 82576"/>
                <a:gd name="connsiteX5" fmla="*/ 6052 w 78109"/>
                <a:gd name="connsiteY5" fmla="*/ 18250 h 82576"/>
                <a:gd name="connsiteX6" fmla="*/ 34794 w 78109"/>
                <a:gd name="connsiteY6" fmla="*/ 33 h 82576"/>
                <a:gd name="connsiteX7" fmla="*/ 52201 w 78109"/>
                <a:gd name="connsiteY7" fmla="*/ 1652 h 82576"/>
                <a:gd name="connsiteX8" fmla="*/ 76085 w 78109"/>
                <a:gd name="connsiteY8" fmla="*/ 27560 h 82576"/>
                <a:gd name="connsiteX9" fmla="*/ 78109 w 78109"/>
                <a:gd name="connsiteY9" fmla="*/ 41324 h 82576"/>
                <a:gd name="connsiteX10" fmla="*/ 78109 w 78109"/>
                <a:gd name="connsiteY10" fmla="*/ 41324 h 82576"/>
                <a:gd name="connsiteX11" fmla="*/ 63941 w 78109"/>
                <a:gd name="connsiteY11" fmla="*/ 40110 h 82576"/>
                <a:gd name="connsiteX12" fmla="*/ 58273 w 78109"/>
                <a:gd name="connsiteY12" fmla="*/ 21083 h 82576"/>
                <a:gd name="connsiteX13" fmla="*/ 19816 w 78109"/>
                <a:gd name="connsiteY13" fmla="*/ 21083 h 82576"/>
                <a:gd name="connsiteX14" fmla="*/ 14554 w 78109"/>
                <a:gd name="connsiteY14" fmla="*/ 36871 h 82576"/>
                <a:gd name="connsiteX15" fmla="*/ 17387 w 78109"/>
                <a:gd name="connsiteY15" fmla="*/ 57516 h 82576"/>
                <a:gd name="connsiteX16" fmla="*/ 56249 w 78109"/>
                <a:gd name="connsiteY16" fmla="*/ 63184 h 82576"/>
                <a:gd name="connsiteX17" fmla="*/ 63536 w 78109"/>
                <a:gd name="connsiteY17" fmla="*/ 40110 h 82576"/>
                <a:gd name="connsiteX18" fmla="*/ 63536 w 78109"/>
                <a:gd name="connsiteY18" fmla="*/ 40110 h 82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109" h="82576">
                  <a:moveTo>
                    <a:pt x="78109" y="40919"/>
                  </a:moveTo>
                  <a:cubicBezTo>
                    <a:pt x="78109" y="48611"/>
                    <a:pt x="76490" y="55492"/>
                    <a:pt x="73251" y="62374"/>
                  </a:cubicBezTo>
                  <a:cubicBezTo>
                    <a:pt x="67989" y="73304"/>
                    <a:pt x="59083" y="79781"/>
                    <a:pt x="47343" y="81805"/>
                  </a:cubicBezTo>
                  <a:cubicBezTo>
                    <a:pt x="40057" y="83020"/>
                    <a:pt x="31960" y="83020"/>
                    <a:pt x="24674" y="80186"/>
                  </a:cubicBezTo>
                  <a:cubicBezTo>
                    <a:pt x="14149" y="76138"/>
                    <a:pt x="6862" y="68851"/>
                    <a:pt x="3219" y="58326"/>
                  </a:cubicBezTo>
                  <a:cubicBezTo>
                    <a:pt x="-1639" y="44562"/>
                    <a:pt x="-1234" y="30799"/>
                    <a:pt x="6052" y="18250"/>
                  </a:cubicBezTo>
                  <a:cubicBezTo>
                    <a:pt x="12125" y="6915"/>
                    <a:pt x="21840" y="843"/>
                    <a:pt x="34794" y="33"/>
                  </a:cubicBezTo>
                  <a:cubicBezTo>
                    <a:pt x="40461" y="33"/>
                    <a:pt x="46534" y="-372"/>
                    <a:pt x="52201" y="1652"/>
                  </a:cubicBezTo>
                  <a:cubicBezTo>
                    <a:pt x="64750" y="6105"/>
                    <a:pt x="72846" y="14606"/>
                    <a:pt x="76085" y="27560"/>
                  </a:cubicBezTo>
                  <a:cubicBezTo>
                    <a:pt x="77299" y="32013"/>
                    <a:pt x="77299" y="36871"/>
                    <a:pt x="78109" y="41324"/>
                  </a:cubicBezTo>
                  <a:lnTo>
                    <a:pt x="78109" y="41324"/>
                  </a:lnTo>
                  <a:close/>
                  <a:moveTo>
                    <a:pt x="63941" y="40110"/>
                  </a:moveTo>
                  <a:cubicBezTo>
                    <a:pt x="63941" y="34442"/>
                    <a:pt x="61512" y="25536"/>
                    <a:pt x="58273" y="21083"/>
                  </a:cubicBezTo>
                  <a:cubicBezTo>
                    <a:pt x="48963" y="8129"/>
                    <a:pt x="29127" y="7320"/>
                    <a:pt x="19816" y="21083"/>
                  </a:cubicBezTo>
                  <a:cubicBezTo>
                    <a:pt x="16578" y="25941"/>
                    <a:pt x="15363" y="31204"/>
                    <a:pt x="14554" y="36871"/>
                  </a:cubicBezTo>
                  <a:cubicBezTo>
                    <a:pt x="13339" y="44158"/>
                    <a:pt x="14554" y="51039"/>
                    <a:pt x="17387" y="57516"/>
                  </a:cubicBezTo>
                  <a:cubicBezTo>
                    <a:pt x="24269" y="72899"/>
                    <a:pt x="44105" y="76543"/>
                    <a:pt x="56249" y="63184"/>
                  </a:cubicBezTo>
                  <a:cubicBezTo>
                    <a:pt x="61917" y="57111"/>
                    <a:pt x="63536" y="49420"/>
                    <a:pt x="63536" y="40110"/>
                  </a:cubicBezTo>
                  <a:lnTo>
                    <a:pt x="63536" y="4011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04BF876-C421-E75A-BC4B-5E51B1B8EDEA}"/>
                </a:ext>
              </a:extLst>
            </p:cNvPr>
            <p:cNvSpPr/>
            <p:nvPr/>
          </p:nvSpPr>
          <p:spPr>
            <a:xfrm>
              <a:off x="9913270" y="6014424"/>
              <a:ext cx="65984" cy="80962"/>
            </a:xfrm>
            <a:custGeom>
              <a:avLst/>
              <a:gdLst>
                <a:gd name="connsiteX0" fmla="*/ 0 w 65984"/>
                <a:gd name="connsiteY0" fmla="*/ 2024 h 80962"/>
                <a:gd name="connsiteX1" fmla="*/ 11739 w 65984"/>
                <a:gd name="connsiteY1" fmla="*/ 2024 h 80962"/>
                <a:gd name="connsiteX2" fmla="*/ 11739 w 65984"/>
                <a:gd name="connsiteY2" fmla="*/ 14168 h 80962"/>
                <a:gd name="connsiteX3" fmla="*/ 19835 w 65984"/>
                <a:gd name="connsiteY3" fmla="*/ 6072 h 80962"/>
                <a:gd name="connsiteX4" fmla="*/ 35218 w 65984"/>
                <a:gd name="connsiteY4" fmla="*/ 0 h 80962"/>
                <a:gd name="connsiteX5" fmla="*/ 44124 w 65984"/>
                <a:gd name="connsiteY5" fmla="*/ 0 h 80962"/>
                <a:gd name="connsiteX6" fmla="*/ 64770 w 65984"/>
                <a:gd name="connsiteY6" fmla="*/ 17407 h 80962"/>
                <a:gd name="connsiteX7" fmla="*/ 65984 w 65984"/>
                <a:gd name="connsiteY7" fmla="*/ 27932 h 80962"/>
                <a:gd name="connsiteX8" fmla="*/ 65984 w 65984"/>
                <a:gd name="connsiteY8" fmla="*/ 76510 h 80962"/>
                <a:gd name="connsiteX9" fmla="*/ 65984 w 65984"/>
                <a:gd name="connsiteY9" fmla="*/ 80558 h 80962"/>
                <a:gd name="connsiteX10" fmla="*/ 53030 w 65984"/>
                <a:gd name="connsiteY10" fmla="*/ 80558 h 80962"/>
                <a:gd name="connsiteX11" fmla="*/ 53030 w 65984"/>
                <a:gd name="connsiteY11" fmla="*/ 75295 h 80962"/>
                <a:gd name="connsiteX12" fmla="*/ 53030 w 65984"/>
                <a:gd name="connsiteY12" fmla="*/ 31575 h 80962"/>
                <a:gd name="connsiteX13" fmla="*/ 53030 w 65984"/>
                <a:gd name="connsiteY13" fmla="*/ 24289 h 80962"/>
                <a:gd name="connsiteX14" fmla="*/ 44934 w 65984"/>
                <a:gd name="connsiteY14" fmla="*/ 12954 h 80962"/>
                <a:gd name="connsiteX15" fmla="*/ 14978 w 65984"/>
                <a:gd name="connsiteY15" fmla="*/ 27122 h 80962"/>
                <a:gd name="connsiteX16" fmla="*/ 13763 w 65984"/>
                <a:gd name="connsiteY16" fmla="*/ 37648 h 80962"/>
                <a:gd name="connsiteX17" fmla="*/ 13763 w 65984"/>
                <a:gd name="connsiteY17" fmla="*/ 76105 h 80962"/>
                <a:gd name="connsiteX18" fmla="*/ 13763 w 65984"/>
                <a:gd name="connsiteY18" fmla="*/ 80963 h 80962"/>
                <a:gd name="connsiteX19" fmla="*/ 1214 w 65984"/>
                <a:gd name="connsiteY19" fmla="*/ 80963 h 80962"/>
                <a:gd name="connsiteX20" fmla="*/ 1214 w 65984"/>
                <a:gd name="connsiteY20" fmla="*/ 1619 h 80962"/>
                <a:gd name="connsiteX21" fmla="*/ 1214 w 65984"/>
                <a:gd name="connsiteY21" fmla="*/ 1619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984" h="80962">
                  <a:moveTo>
                    <a:pt x="0" y="2024"/>
                  </a:moveTo>
                  <a:lnTo>
                    <a:pt x="11739" y="2024"/>
                  </a:lnTo>
                  <a:lnTo>
                    <a:pt x="11739" y="14168"/>
                  </a:lnTo>
                  <a:cubicBezTo>
                    <a:pt x="14978" y="10930"/>
                    <a:pt x="17407" y="8501"/>
                    <a:pt x="19835" y="6072"/>
                  </a:cubicBezTo>
                  <a:cubicBezTo>
                    <a:pt x="24289" y="2024"/>
                    <a:pt x="29146" y="405"/>
                    <a:pt x="35218" y="0"/>
                  </a:cubicBezTo>
                  <a:cubicBezTo>
                    <a:pt x="38052" y="0"/>
                    <a:pt x="40886" y="0"/>
                    <a:pt x="44124" y="0"/>
                  </a:cubicBezTo>
                  <a:cubicBezTo>
                    <a:pt x="53435" y="405"/>
                    <a:pt x="63151" y="7692"/>
                    <a:pt x="64770" y="17407"/>
                  </a:cubicBezTo>
                  <a:cubicBezTo>
                    <a:pt x="65579" y="21050"/>
                    <a:pt x="65984" y="24694"/>
                    <a:pt x="65984" y="27932"/>
                  </a:cubicBezTo>
                  <a:cubicBezTo>
                    <a:pt x="65984" y="44125"/>
                    <a:pt x="65984" y="60317"/>
                    <a:pt x="65984" y="76510"/>
                  </a:cubicBezTo>
                  <a:lnTo>
                    <a:pt x="65984" y="80558"/>
                  </a:lnTo>
                  <a:lnTo>
                    <a:pt x="53030" y="80558"/>
                  </a:lnTo>
                  <a:cubicBezTo>
                    <a:pt x="53030" y="78938"/>
                    <a:pt x="53030" y="77319"/>
                    <a:pt x="53030" y="75295"/>
                  </a:cubicBezTo>
                  <a:lnTo>
                    <a:pt x="53030" y="31575"/>
                  </a:lnTo>
                  <a:cubicBezTo>
                    <a:pt x="53030" y="29147"/>
                    <a:pt x="53030" y="26718"/>
                    <a:pt x="53030" y="24289"/>
                  </a:cubicBezTo>
                  <a:cubicBezTo>
                    <a:pt x="53030" y="18622"/>
                    <a:pt x="49792" y="14978"/>
                    <a:pt x="44934" y="12954"/>
                  </a:cubicBezTo>
                  <a:cubicBezTo>
                    <a:pt x="33194" y="8096"/>
                    <a:pt x="18217" y="13359"/>
                    <a:pt x="14978" y="27122"/>
                  </a:cubicBezTo>
                  <a:cubicBezTo>
                    <a:pt x="14168" y="30361"/>
                    <a:pt x="13763" y="34004"/>
                    <a:pt x="13763" y="37648"/>
                  </a:cubicBezTo>
                  <a:cubicBezTo>
                    <a:pt x="13763" y="50602"/>
                    <a:pt x="13763" y="63151"/>
                    <a:pt x="13763" y="76105"/>
                  </a:cubicBezTo>
                  <a:lnTo>
                    <a:pt x="13763" y="80963"/>
                  </a:lnTo>
                  <a:lnTo>
                    <a:pt x="1214" y="80963"/>
                  </a:lnTo>
                  <a:cubicBezTo>
                    <a:pt x="0" y="76105"/>
                    <a:pt x="0" y="14168"/>
                    <a:pt x="1214" y="1619"/>
                  </a:cubicBezTo>
                  <a:lnTo>
                    <a:pt x="1214" y="161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2CA8326-4ABD-1C06-33EF-CF48B7AF7705}"/>
                </a:ext>
              </a:extLst>
            </p:cNvPr>
            <p:cNvSpPr/>
            <p:nvPr/>
          </p:nvSpPr>
          <p:spPr>
            <a:xfrm>
              <a:off x="9435634" y="6015479"/>
              <a:ext cx="66750" cy="81122"/>
            </a:xfrm>
            <a:custGeom>
              <a:avLst/>
              <a:gdLst>
                <a:gd name="connsiteX0" fmla="*/ 65536 w 66750"/>
                <a:gd name="connsiteY0" fmla="*/ 80313 h 81122"/>
                <a:gd name="connsiteX1" fmla="*/ 52582 w 66750"/>
                <a:gd name="connsiteY1" fmla="*/ 80313 h 81122"/>
                <a:gd name="connsiteX2" fmla="*/ 52582 w 66750"/>
                <a:gd name="connsiteY2" fmla="*/ 75050 h 81122"/>
                <a:gd name="connsiteX3" fmla="*/ 52582 w 66750"/>
                <a:gd name="connsiteY3" fmla="*/ 31330 h 81122"/>
                <a:gd name="connsiteX4" fmla="*/ 52582 w 66750"/>
                <a:gd name="connsiteY4" fmla="*/ 24044 h 81122"/>
                <a:gd name="connsiteX5" fmla="*/ 44486 w 66750"/>
                <a:gd name="connsiteY5" fmla="*/ 12709 h 81122"/>
                <a:gd name="connsiteX6" fmla="*/ 14530 w 66750"/>
                <a:gd name="connsiteY6" fmla="*/ 26878 h 81122"/>
                <a:gd name="connsiteX7" fmla="*/ 13316 w 66750"/>
                <a:gd name="connsiteY7" fmla="*/ 37403 h 81122"/>
                <a:gd name="connsiteX8" fmla="*/ 13316 w 66750"/>
                <a:gd name="connsiteY8" fmla="*/ 80313 h 81122"/>
                <a:gd name="connsiteX9" fmla="*/ 766 w 66750"/>
                <a:gd name="connsiteY9" fmla="*/ 81122 h 81122"/>
                <a:gd name="connsiteX10" fmla="*/ 766 w 66750"/>
                <a:gd name="connsiteY10" fmla="*/ 1779 h 81122"/>
                <a:gd name="connsiteX11" fmla="*/ 12506 w 66750"/>
                <a:gd name="connsiteY11" fmla="*/ 1779 h 81122"/>
                <a:gd name="connsiteX12" fmla="*/ 12506 w 66750"/>
                <a:gd name="connsiteY12" fmla="*/ 13924 h 81122"/>
                <a:gd name="connsiteX13" fmla="*/ 21412 w 66750"/>
                <a:gd name="connsiteY13" fmla="*/ 5423 h 81122"/>
                <a:gd name="connsiteX14" fmla="*/ 35580 w 66750"/>
                <a:gd name="connsiteY14" fmla="*/ 160 h 81122"/>
                <a:gd name="connsiteX15" fmla="*/ 51773 w 66750"/>
                <a:gd name="connsiteY15" fmla="*/ 1374 h 81122"/>
                <a:gd name="connsiteX16" fmla="*/ 64727 w 66750"/>
                <a:gd name="connsiteY16" fmla="*/ 14733 h 81122"/>
                <a:gd name="connsiteX17" fmla="*/ 66751 w 66750"/>
                <a:gd name="connsiteY17" fmla="*/ 25258 h 81122"/>
                <a:gd name="connsiteX18" fmla="*/ 66751 w 66750"/>
                <a:gd name="connsiteY18" fmla="*/ 80718 h 81122"/>
                <a:gd name="connsiteX19" fmla="*/ 66751 w 66750"/>
                <a:gd name="connsiteY19" fmla="*/ 80718 h 8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750" h="81122">
                  <a:moveTo>
                    <a:pt x="65536" y="80313"/>
                  </a:moveTo>
                  <a:lnTo>
                    <a:pt x="52582" y="80313"/>
                  </a:lnTo>
                  <a:cubicBezTo>
                    <a:pt x="52582" y="78694"/>
                    <a:pt x="52582" y="76670"/>
                    <a:pt x="52582" y="75050"/>
                  </a:cubicBezTo>
                  <a:lnTo>
                    <a:pt x="52582" y="31330"/>
                  </a:lnTo>
                  <a:cubicBezTo>
                    <a:pt x="52582" y="28902"/>
                    <a:pt x="52582" y="26473"/>
                    <a:pt x="52582" y="24044"/>
                  </a:cubicBezTo>
                  <a:cubicBezTo>
                    <a:pt x="52582" y="18376"/>
                    <a:pt x="49344" y="14733"/>
                    <a:pt x="44486" y="12709"/>
                  </a:cubicBezTo>
                  <a:cubicBezTo>
                    <a:pt x="32342" y="7851"/>
                    <a:pt x="17769" y="13114"/>
                    <a:pt x="14530" y="26878"/>
                  </a:cubicBezTo>
                  <a:cubicBezTo>
                    <a:pt x="13721" y="30116"/>
                    <a:pt x="13316" y="33759"/>
                    <a:pt x="13316" y="37403"/>
                  </a:cubicBezTo>
                  <a:cubicBezTo>
                    <a:pt x="13316" y="51571"/>
                    <a:pt x="13316" y="65740"/>
                    <a:pt x="13316" y="80313"/>
                  </a:cubicBezTo>
                  <a:cubicBezTo>
                    <a:pt x="9267" y="81527"/>
                    <a:pt x="4815" y="80313"/>
                    <a:pt x="766" y="81122"/>
                  </a:cubicBezTo>
                  <a:cubicBezTo>
                    <a:pt x="-43" y="75860"/>
                    <a:pt x="-448" y="12304"/>
                    <a:pt x="766" y="1779"/>
                  </a:cubicBezTo>
                  <a:lnTo>
                    <a:pt x="12506" y="1779"/>
                  </a:lnTo>
                  <a:lnTo>
                    <a:pt x="12506" y="13924"/>
                  </a:lnTo>
                  <a:cubicBezTo>
                    <a:pt x="15745" y="10685"/>
                    <a:pt x="18578" y="7851"/>
                    <a:pt x="21412" y="5423"/>
                  </a:cubicBezTo>
                  <a:cubicBezTo>
                    <a:pt x="25460" y="2184"/>
                    <a:pt x="30318" y="160"/>
                    <a:pt x="35580" y="160"/>
                  </a:cubicBezTo>
                  <a:cubicBezTo>
                    <a:pt x="40843" y="160"/>
                    <a:pt x="46510" y="-650"/>
                    <a:pt x="51773" y="1374"/>
                  </a:cubicBezTo>
                  <a:cubicBezTo>
                    <a:pt x="58250" y="3803"/>
                    <a:pt x="63108" y="8256"/>
                    <a:pt x="64727" y="14733"/>
                  </a:cubicBezTo>
                  <a:cubicBezTo>
                    <a:pt x="65536" y="17972"/>
                    <a:pt x="66751" y="21615"/>
                    <a:pt x="66751" y="25258"/>
                  </a:cubicBezTo>
                  <a:cubicBezTo>
                    <a:pt x="66751" y="43475"/>
                    <a:pt x="66751" y="61691"/>
                    <a:pt x="66751" y="80718"/>
                  </a:cubicBezTo>
                  <a:lnTo>
                    <a:pt x="66751" y="80718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266F2A1-8E85-6D07-F8FD-D22852EE6FBF}"/>
                </a:ext>
              </a:extLst>
            </p:cNvPr>
            <p:cNvSpPr/>
            <p:nvPr/>
          </p:nvSpPr>
          <p:spPr>
            <a:xfrm>
              <a:off x="9354628" y="6015234"/>
              <a:ext cx="65579" cy="80962"/>
            </a:xfrm>
            <a:custGeom>
              <a:avLst/>
              <a:gdLst>
                <a:gd name="connsiteX0" fmla="*/ 65580 w 65579"/>
                <a:gd name="connsiteY0" fmla="*/ 80558 h 80962"/>
                <a:gd name="connsiteX1" fmla="*/ 52221 w 65579"/>
                <a:gd name="connsiteY1" fmla="*/ 80558 h 80962"/>
                <a:gd name="connsiteX2" fmla="*/ 52221 w 65579"/>
                <a:gd name="connsiteY2" fmla="*/ 74486 h 80962"/>
                <a:gd name="connsiteX3" fmla="*/ 52221 w 65579"/>
                <a:gd name="connsiteY3" fmla="*/ 28742 h 80962"/>
                <a:gd name="connsiteX4" fmla="*/ 51007 w 65579"/>
                <a:gd name="connsiteY4" fmla="*/ 19431 h 80962"/>
                <a:gd name="connsiteX5" fmla="*/ 32790 w 65579"/>
                <a:gd name="connsiteY5" fmla="*/ 10930 h 80962"/>
                <a:gd name="connsiteX6" fmla="*/ 12954 w 65579"/>
                <a:gd name="connsiteY6" fmla="*/ 34004 h 80962"/>
                <a:gd name="connsiteX7" fmla="*/ 12954 w 65579"/>
                <a:gd name="connsiteY7" fmla="*/ 73271 h 80962"/>
                <a:gd name="connsiteX8" fmla="*/ 12954 w 65579"/>
                <a:gd name="connsiteY8" fmla="*/ 80558 h 80962"/>
                <a:gd name="connsiteX9" fmla="*/ 6072 w 65579"/>
                <a:gd name="connsiteY9" fmla="*/ 80558 h 80962"/>
                <a:gd name="connsiteX10" fmla="*/ 0 w 65579"/>
                <a:gd name="connsiteY10" fmla="*/ 80558 h 80962"/>
                <a:gd name="connsiteX11" fmla="*/ 0 w 65579"/>
                <a:gd name="connsiteY11" fmla="*/ 1619 h 80962"/>
                <a:gd name="connsiteX12" fmla="*/ 11740 w 65579"/>
                <a:gd name="connsiteY12" fmla="*/ 1619 h 80962"/>
                <a:gd name="connsiteX13" fmla="*/ 11740 w 65579"/>
                <a:gd name="connsiteY13" fmla="*/ 13764 h 80962"/>
                <a:gd name="connsiteX14" fmla="*/ 15788 w 65579"/>
                <a:gd name="connsiteY14" fmla="*/ 9716 h 80962"/>
                <a:gd name="connsiteX15" fmla="*/ 36028 w 65579"/>
                <a:gd name="connsiteY15" fmla="*/ 0 h 80962"/>
                <a:gd name="connsiteX16" fmla="*/ 44125 w 65579"/>
                <a:gd name="connsiteY16" fmla="*/ 0 h 80962"/>
                <a:gd name="connsiteX17" fmla="*/ 64365 w 65579"/>
                <a:gd name="connsiteY17" fmla="*/ 17002 h 80962"/>
                <a:gd name="connsiteX18" fmla="*/ 65580 w 65579"/>
                <a:gd name="connsiteY18" fmla="*/ 28337 h 80962"/>
                <a:gd name="connsiteX19" fmla="*/ 65580 w 65579"/>
                <a:gd name="connsiteY19" fmla="*/ 80963 h 80962"/>
                <a:gd name="connsiteX20" fmla="*/ 65580 w 65579"/>
                <a:gd name="connsiteY20" fmla="*/ 80963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579" h="80962">
                  <a:moveTo>
                    <a:pt x="65580" y="80558"/>
                  </a:moveTo>
                  <a:lnTo>
                    <a:pt x="52221" y="80558"/>
                  </a:lnTo>
                  <a:lnTo>
                    <a:pt x="52221" y="74486"/>
                  </a:lnTo>
                  <a:cubicBezTo>
                    <a:pt x="52221" y="59103"/>
                    <a:pt x="52221" y="43720"/>
                    <a:pt x="52221" y="28742"/>
                  </a:cubicBezTo>
                  <a:cubicBezTo>
                    <a:pt x="52221" y="25503"/>
                    <a:pt x="52221" y="22669"/>
                    <a:pt x="51007" y="19431"/>
                  </a:cubicBezTo>
                  <a:cubicBezTo>
                    <a:pt x="48578" y="12549"/>
                    <a:pt x="38862" y="10120"/>
                    <a:pt x="32790" y="10930"/>
                  </a:cubicBezTo>
                  <a:cubicBezTo>
                    <a:pt x="19026" y="13359"/>
                    <a:pt x="13764" y="21455"/>
                    <a:pt x="12954" y="34004"/>
                  </a:cubicBezTo>
                  <a:cubicBezTo>
                    <a:pt x="12549" y="46958"/>
                    <a:pt x="12954" y="60317"/>
                    <a:pt x="12954" y="73271"/>
                  </a:cubicBezTo>
                  <a:lnTo>
                    <a:pt x="12954" y="80558"/>
                  </a:lnTo>
                  <a:cubicBezTo>
                    <a:pt x="10525" y="80558"/>
                    <a:pt x="8501" y="80558"/>
                    <a:pt x="6072" y="80558"/>
                  </a:cubicBezTo>
                  <a:cubicBezTo>
                    <a:pt x="4048" y="80558"/>
                    <a:pt x="2024" y="80558"/>
                    <a:pt x="0" y="80558"/>
                  </a:cubicBezTo>
                  <a:lnTo>
                    <a:pt x="0" y="1619"/>
                  </a:lnTo>
                  <a:cubicBezTo>
                    <a:pt x="3643" y="405"/>
                    <a:pt x="7692" y="1214"/>
                    <a:pt x="11740" y="1619"/>
                  </a:cubicBezTo>
                  <a:lnTo>
                    <a:pt x="11740" y="13764"/>
                  </a:lnTo>
                  <a:cubicBezTo>
                    <a:pt x="13764" y="12144"/>
                    <a:pt x="14978" y="10930"/>
                    <a:pt x="15788" y="9716"/>
                  </a:cubicBezTo>
                  <a:cubicBezTo>
                    <a:pt x="21050" y="3238"/>
                    <a:pt x="27932" y="0"/>
                    <a:pt x="36028" y="0"/>
                  </a:cubicBezTo>
                  <a:cubicBezTo>
                    <a:pt x="38862" y="0"/>
                    <a:pt x="41291" y="0"/>
                    <a:pt x="44125" y="0"/>
                  </a:cubicBezTo>
                  <a:cubicBezTo>
                    <a:pt x="53031" y="810"/>
                    <a:pt x="62341" y="7287"/>
                    <a:pt x="64365" y="17002"/>
                  </a:cubicBezTo>
                  <a:cubicBezTo>
                    <a:pt x="65175" y="20645"/>
                    <a:pt x="65580" y="24693"/>
                    <a:pt x="65580" y="28337"/>
                  </a:cubicBezTo>
                  <a:cubicBezTo>
                    <a:pt x="65580" y="45744"/>
                    <a:pt x="65580" y="62746"/>
                    <a:pt x="65580" y="80963"/>
                  </a:cubicBezTo>
                  <a:lnTo>
                    <a:pt x="65580" y="80963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9E03514-CCA3-9616-E661-742F6F0BC855}"/>
                </a:ext>
              </a:extLst>
            </p:cNvPr>
            <p:cNvSpPr/>
            <p:nvPr/>
          </p:nvSpPr>
          <p:spPr>
            <a:xfrm>
              <a:off x="9213594" y="6014829"/>
              <a:ext cx="65739" cy="81771"/>
            </a:xfrm>
            <a:custGeom>
              <a:avLst/>
              <a:gdLst>
                <a:gd name="connsiteX0" fmla="*/ 159 w 65739"/>
                <a:gd name="connsiteY0" fmla="*/ 1619 h 81771"/>
                <a:gd name="connsiteX1" fmla="*/ 11899 w 65739"/>
                <a:gd name="connsiteY1" fmla="*/ 1619 h 81771"/>
                <a:gd name="connsiteX2" fmla="*/ 11899 w 65739"/>
                <a:gd name="connsiteY2" fmla="*/ 14573 h 81771"/>
                <a:gd name="connsiteX3" fmla="*/ 17162 w 65739"/>
                <a:gd name="connsiteY3" fmla="*/ 8501 h 81771"/>
                <a:gd name="connsiteX4" fmla="*/ 34568 w 65739"/>
                <a:gd name="connsiteY4" fmla="*/ 0 h 81771"/>
                <a:gd name="connsiteX5" fmla="*/ 43879 w 65739"/>
                <a:gd name="connsiteY5" fmla="*/ 0 h 81771"/>
                <a:gd name="connsiteX6" fmla="*/ 64525 w 65739"/>
                <a:gd name="connsiteY6" fmla="*/ 17407 h 81771"/>
                <a:gd name="connsiteX7" fmla="*/ 65739 w 65739"/>
                <a:gd name="connsiteY7" fmla="*/ 27932 h 81771"/>
                <a:gd name="connsiteX8" fmla="*/ 65739 w 65739"/>
                <a:gd name="connsiteY8" fmla="*/ 77319 h 81771"/>
                <a:gd name="connsiteX9" fmla="*/ 65739 w 65739"/>
                <a:gd name="connsiteY9" fmla="*/ 80963 h 81771"/>
                <a:gd name="connsiteX10" fmla="*/ 52785 w 65739"/>
                <a:gd name="connsiteY10" fmla="*/ 80963 h 81771"/>
                <a:gd name="connsiteX11" fmla="*/ 52785 w 65739"/>
                <a:gd name="connsiteY11" fmla="*/ 76105 h 81771"/>
                <a:gd name="connsiteX12" fmla="*/ 52785 w 65739"/>
                <a:gd name="connsiteY12" fmla="*/ 32385 h 81771"/>
                <a:gd name="connsiteX13" fmla="*/ 52785 w 65739"/>
                <a:gd name="connsiteY13" fmla="*/ 25098 h 81771"/>
                <a:gd name="connsiteX14" fmla="*/ 44689 w 65739"/>
                <a:gd name="connsiteY14" fmla="*/ 13763 h 81771"/>
                <a:gd name="connsiteX15" fmla="*/ 14733 w 65739"/>
                <a:gd name="connsiteY15" fmla="*/ 27932 h 81771"/>
                <a:gd name="connsiteX16" fmla="*/ 13518 w 65739"/>
                <a:gd name="connsiteY16" fmla="*/ 38457 h 81771"/>
                <a:gd name="connsiteX17" fmla="*/ 13518 w 65739"/>
                <a:gd name="connsiteY17" fmla="*/ 76914 h 81771"/>
                <a:gd name="connsiteX18" fmla="*/ 13518 w 65739"/>
                <a:gd name="connsiteY18" fmla="*/ 81772 h 81771"/>
                <a:gd name="connsiteX19" fmla="*/ 969 w 65739"/>
                <a:gd name="connsiteY19" fmla="*/ 81772 h 81771"/>
                <a:gd name="connsiteX20" fmla="*/ 564 w 65739"/>
                <a:gd name="connsiteY20" fmla="*/ 2429 h 81771"/>
                <a:gd name="connsiteX21" fmla="*/ 564 w 65739"/>
                <a:gd name="connsiteY21" fmla="*/ 2429 h 8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739" h="81771">
                  <a:moveTo>
                    <a:pt x="159" y="1619"/>
                  </a:moveTo>
                  <a:lnTo>
                    <a:pt x="11899" y="1619"/>
                  </a:lnTo>
                  <a:lnTo>
                    <a:pt x="11899" y="14573"/>
                  </a:lnTo>
                  <a:cubicBezTo>
                    <a:pt x="14328" y="11739"/>
                    <a:pt x="15542" y="10120"/>
                    <a:pt x="17162" y="8501"/>
                  </a:cubicBezTo>
                  <a:cubicBezTo>
                    <a:pt x="22019" y="3238"/>
                    <a:pt x="27687" y="405"/>
                    <a:pt x="34568" y="0"/>
                  </a:cubicBezTo>
                  <a:cubicBezTo>
                    <a:pt x="37807" y="0"/>
                    <a:pt x="41045" y="0"/>
                    <a:pt x="43879" y="0"/>
                  </a:cubicBezTo>
                  <a:cubicBezTo>
                    <a:pt x="53190" y="405"/>
                    <a:pt x="62905" y="7691"/>
                    <a:pt x="64525" y="17407"/>
                  </a:cubicBezTo>
                  <a:cubicBezTo>
                    <a:pt x="65334" y="21050"/>
                    <a:pt x="65739" y="24693"/>
                    <a:pt x="65739" y="27932"/>
                  </a:cubicBezTo>
                  <a:cubicBezTo>
                    <a:pt x="65739" y="44529"/>
                    <a:pt x="65739" y="60722"/>
                    <a:pt x="65739" y="77319"/>
                  </a:cubicBezTo>
                  <a:lnTo>
                    <a:pt x="65739" y="80963"/>
                  </a:lnTo>
                  <a:lnTo>
                    <a:pt x="52785" y="80963"/>
                  </a:lnTo>
                  <a:cubicBezTo>
                    <a:pt x="52785" y="79343"/>
                    <a:pt x="52785" y="77724"/>
                    <a:pt x="52785" y="76105"/>
                  </a:cubicBezTo>
                  <a:lnTo>
                    <a:pt x="52785" y="32385"/>
                  </a:lnTo>
                  <a:cubicBezTo>
                    <a:pt x="52785" y="29956"/>
                    <a:pt x="52785" y="27527"/>
                    <a:pt x="52785" y="25098"/>
                  </a:cubicBezTo>
                  <a:cubicBezTo>
                    <a:pt x="52785" y="19431"/>
                    <a:pt x="49547" y="15788"/>
                    <a:pt x="44689" y="13763"/>
                  </a:cubicBezTo>
                  <a:cubicBezTo>
                    <a:pt x="32949" y="8906"/>
                    <a:pt x="18376" y="13763"/>
                    <a:pt x="14733" y="27932"/>
                  </a:cubicBezTo>
                  <a:cubicBezTo>
                    <a:pt x="13923" y="31170"/>
                    <a:pt x="13518" y="34814"/>
                    <a:pt x="13518" y="38457"/>
                  </a:cubicBezTo>
                  <a:cubicBezTo>
                    <a:pt x="13518" y="51411"/>
                    <a:pt x="13518" y="63960"/>
                    <a:pt x="13518" y="76914"/>
                  </a:cubicBezTo>
                  <a:lnTo>
                    <a:pt x="13518" y="81772"/>
                  </a:lnTo>
                  <a:lnTo>
                    <a:pt x="969" y="81772"/>
                  </a:lnTo>
                  <a:cubicBezTo>
                    <a:pt x="-245" y="76914"/>
                    <a:pt x="-245" y="16193"/>
                    <a:pt x="564" y="2429"/>
                  </a:cubicBezTo>
                  <a:lnTo>
                    <a:pt x="564" y="242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DAB8518-FF18-DDCC-1944-7B5A833BC34C}"/>
                </a:ext>
              </a:extLst>
            </p:cNvPr>
            <p:cNvSpPr/>
            <p:nvPr/>
          </p:nvSpPr>
          <p:spPr>
            <a:xfrm>
              <a:off x="10007231" y="5986088"/>
              <a:ext cx="87799" cy="109299"/>
            </a:xfrm>
            <a:custGeom>
              <a:avLst/>
              <a:gdLst>
                <a:gd name="connsiteX0" fmla="*/ 360 w 87799"/>
                <a:gd name="connsiteY0" fmla="*/ 405 h 109299"/>
                <a:gd name="connsiteX1" fmla="*/ 87799 w 87799"/>
                <a:gd name="connsiteY1" fmla="*/ 405 h 109299"/>
                <a:gd name="connsiteX2" fmla="*/ 87799 w 87799"/>
                <a:gd name="connsiteY2" fmla="*/ 12144 h 109299"/>
                <a:gd name="connsiteX3" fmla="*/ 51771 w 87799"/>
                <a:gd name="connsiteY3" fmla="*/ 12144 h 109299"/>
                <a:gd name="connsiteX4" fmla="*/ 51771 w 87799"/>
                <a:gd name="connsiteY4" fmla="*/ 109299 h 109299"/>
                <a:gd name="connsiteX5" fmla="*/ 36793 w 87799"/>
                <a:gd name="connsiteY5" fmla="*/ 109299 h 109299"/>
                <a:gd name="connsiteX6" fmla="*/ 36793 w 87799"/>
                <a:gd name="connsiteY6" fmla="*/ 12144 h 109299"/>
                <a:gd name="connsiteX7" fmla="*/ 18172 w 87799"/>
                <a:gd name="connsiteY7" fmla="*/ 12144 h 109299"/>
                <a:gd name="connsiteX8" fmla="*/ 360 w 87799"/>
                <a:gd name="connsiteY8" fmla="*/ 12144 h 109299"/>
                <a:gd name="connsiteX9" fmla="*/ 360 w 87799"/>
                <a:gd name="connsiteY9" fmla="*/ 0 h 109299"/>
                <a:gd name="connsiteX10" fmla="*/ 360 w 87799"/>
                <a:gd name="connsiteY10" fmla="*/ 0 h 10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799" h="109299">
                  <a:moveTo>
                    <a:pt x="360" y="405"/>
                  </a:moveTo>
                  <a:lnTo>
                    <a:pt x="87799" y="405"/>
                  </a:lnTo>
                  <a:lnTo>
                    <a:pt x="87799" y="12144"/>
                  </a:lnTo>
                  <a:lnTo>
                    <a:pt x="51771" y="12144"/>
                  </a:lnTo>
                  <a:lnTo>
                    <a:pt x="51771" y="109299"/>
                  </a:lnTo>
                  <a:cubicBezTo>
                    <a:pt x="46913" y="109299"/>
                    <a:pt x="42056" y="109299"/>
                    <a:pt x="36793" y="109299"/>
                  </a:cubicBezTo>
                  <a:lnTo>
                    <a:pt x="36793" y="12144"/>
                  </a:lnTo>
                  <a:cubicBezTo>
                    <a:pt x="30316" y="12144"/>
                    <a:pt x="24244" y="12144"/>
                    <a:pt x="18172" y="12144"/>
                  </a:cubicBezTo>
                  <a:lnTo>
                    <a:pt x="360" y="12144"/>
                  </a:lnTo>
                  <a:cubicBezTo>
                    <a:pt x="-450" y="8096"/>
                    <a:pt x="360" y="4453"/>
                    <a:pt x="360" y="0"/>
                  </a:cubicBezTo>
                  <a:lnTo>
                    <a:pt x="360" y="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1922E5E-738A-D7FB-2E1C-E882168BDFCD}"/>
                </a:ext>
              </a:extLst>
            </p:cNvPr>
            <p:cNvSpPr/>
            <p:nvPr/>
          </p:nvSpPr>
          <p:spPr>
            <a:xfrm>
              <a:off x="9593873" y="6016448"/>
              <a:ext cx="72056" cy="79343"/>
            </a:xfrm>
            <a:custGeom>
              <a:avLst/>
              <a:gdLst>
                <a:gd name="connsiteX0" fmla="*/ 43720 w 72056"/>
                <a:gd name="connsiteY0" fmla="*/ 79343 h 79343"/>
                <a:gd name="connsiteX1" fmla="*/ 29551 w 72056"/>
                <a:gd name="connsiteY1" fmla="*/ 79343 h 79343"/>
                <a:gd name="connsiteX2" fmla="*/ 0 w 72056"/>
                <a:gd name="connsiteY2" fmla="*/ 0 h 79343"/>
                <a:gd name="connsiteX3" fmla="*/ 14573 w 72056"/>
                <a:gd name="connsiteY3" fmla="*/ 0 h 79343"/>
                <a:gd name="connsiteX4" fmla="*/ 36838 w 72056"/>
                <a:gd name="connsiteY4" fmla="*/ 65984 h 79343"/>
                <a:gd name="connsiteX5" fmla="*/ 48173 w 72056"/>
                <a:gd name="connsiteY5" fmla="*/ 31980 h 79343"/>
                <a:gd name="connsiteX6" fmla="*/ 58698 w 72056"/>
                <a:gd name="connsiteY6" fmla="*/ 0 h 79343"/>
                <a:gd name="connsiteX7" fmla="*/ 72057 w 72056"/>
                <a:gd name="connsiteY7" fmla="*/ 0 h 79343"/>
                <a:gd name="connsiteX8" fmla="*/ 42910 w 72056"/>
                <a:gd name="connsiteY8" fmla="*/ 79343 h 79343"/>
                <a:gd name="connsiteX9" fmla="*/ 42910 w 72056"/>
                <a:gd name="connsiteY9" fmla="*/ 79343 h 7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56" h="79343">
                  <a:moveTo>
                    <a:pt x="43720" y="79343"/>
                  </a:moveTo>
                  <a:lnTo>
                    <a:pt x="29551" y="79343"/>
                  </a:lnTo>
                  <a:cubicBezTo>
                    <a:pt x="19836" y="53031"/>
                    <a:pt x="10120" y="26718"/>
                    <a:pt x="0" y="0"/>
                  </a:cubicBezTo>
                  <a:lnTo>
                    <a:pt x="14573" y="0"/>
                  </a:lnTo>
                  <a:cubicBezTo>
                    <a:pt x="21860" y="21455"/>
                    <a:pt x="29146" y="42910"/>
                    <a:pt x="36838" y="65984"/>
                  </a:cubicBezTo>
                  <a:cubicBezTo>
                    <a:pt x="41696" y="53840"/>
                    <a:pt x="44934" y="42910"/>
                    <a:pt x="48173" y="31980"/>
                  </a:cubicBezTo>
                  <a:cubicBezTo>
                    <a:pt x="51816" y="21050"/>
                    <a:pt x="55459" y="10525"/>
                    <a:pt x="58698" y="0"/>
                  </a:cubicBezTo>
                  <a:lnTo>
                    <a:pt x="72057" y="0"/>
                  </a:lnTo>
                  <a:cubicBezTo>
                    <a:pt x="62341" y="26718"/>
                    <a:pt x="52626" y="52626"/>
                    <a:pt x="42910" y="79343"/>
                  </a:cubicBezTo>
                  <a:lnTo>
                    <a:pt x="42910" y="79343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86FC2D3-5569-9508-BABC-C26DDEF4D387}"/>
                </a:ext>
              </a:extLst>
            </p:cNvPr>
            <p:cNvSpPr/>
            <p:nvPr/>
          </p:nvSpPr>
          <p:spPr>
            <a:xfrm>
              <a:off x="9745722" y="5992008"/>
              <a:ext cx="41245" cy="103963"/>
            </a:xfrm>
            <a:custGeom>
              <a:avLst/>
              <a:gdLst>
                <a:gd name="connsiteX0" fmla="*/ 12504 w 41245"/>
                <a:gd name="connsiteY0" fmla="*/ 24035 h 103963"/>
                <a:gd name="connsiteX1" fmla="*/ 12504 w 41245"/>
                <a:gd name="connsiteY1" fmla="*/ 556 h 103963"/>
                <a:gd name="connsiteX2" fmla="*/ 25458 w 41245"/>
                <a:gd name="connsiteY2" fmla="*/ 151 h 103963"/>
                <a:gd name="connsiteX3" fmla="*/ 25458 w 41245"/>
                <a:gd name="connsiteY3" fmla="*/ 24035 h 103963"/>
                <a:gd name="connsiteX4" fmla="*/ 40841 w 41245"/>
                <a:gd name="connsiteY4" fmla="*/ 24035 h 103963"/>
                <a:gd name="connsiteX5" fmla="*/ 40841 w 41245"/>
                <a:gd name="connsiteY5" fmla="*/ 35775 h 103963"/>
                <a:gd name="connsiteX6" fmla="*/ 26268 w 41245"/>
                <a:gd name="connsiteY6" fmla="*/ 35775 h 103963"/>
                <a:gd name="connsiteX7" fmla="*/ 26268 w 41245"/>
                <a:gd name="connsiteY7" fmla="*/ 54801 h 103963"/>
                <a:gd name="connsiteX8" fmla="*/ 26268 w 41245"/>
                <a:gd name="connsiteY8" fmla="*/ 73018 h 103963"/>
                <a:gd name="connsiteX9" fmla="*/ 27887 w 41245"/>
                <a:gd name="connsiteY9" fmla="*/ 91639 h 103963"/>
                <a:gd name="connsiteX10" fmla="*/ 41246 w 41245"/>
                <a:gd name="connsiteY10" fmla="*/ 92449 h 103963"/>
                <a:gd name="connsiteX11" fmla="*/ 41246 w 41245"/>
                <a:gd name="connsiteY11" fmla="*/ 103783 h 103963"/>
                <a:gd name="connsiteX12" fmla="*/ 25458 w 41245"/>
                <a:gd name="connsiteY12" fmla="*/ 103783 h 103963"/>
                <a:gd name="connsiteX13" fmla="*/ 13314 w 41245"/>
                <a:gd name="connsiteY13" fmla="*/ 91234 h 103963"/>
                <a:gd name="connsiteX14" fmla="*/ 13314 w 41245"/>
                <a:gd name="connsiteY14" fmla="*/ 85162 h 103963"/>
                <a:gd name="connsiteX15" fmla="*/ 13314 w 41245"/>
                <a:gd name="connsiteY15" fmla="*/ 36989 h 103963"/>
                <a:gd name="connsiteX16" fmla="*/ 360 w 41245"/>
                <a:gd name="connsiteY16" fmla="*/ 36584 h 103963"/>
                <a:gd name="connsiteX17" fmla="*/ 360 w 41245"/>
                <a:gd name="connsiteY17" fmla="*/ 25250 h 103963"/>
                <a:gd name="connsiteX18" fmla="*/ 13719 w 41245"/>
                <a:gd name="connsiteY18" fmla="*/ 25250 h 103963"/>
                <a:gd name="connsiteX19" fmla="*/ 13719 w 41245"/>
                <a:gd name="connsiteY19" fmla="*/ 25250 h 10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45" h="103963">
                  <a:moveTo>
                    <a:pt x="12504" y="24035"/>
                  </a:moveTo>
                  <a:lnTo>
                    <a:pt x="12504" y="556"/>
                  </a:lnTo>
                  <a:cubicBezTo>
                    <a:pt x="16552" y="-658"/>
                    <a:pt x="21005" y="556"/>
                    <a:pt x="25458" y="151"/>
                  </a:cubicBezTo>
                  <a:lnTo>
                    <a:pt x="25458" y="24035"/>
                  </a:lnTo>
                  <a:lnTo>
                    <a:pt x="40841" y="24035"/>
                  </a:lnTo>
                  <a:lnTo>
                    <a:pt x="40841" y="35775"/>
                  </a:lnTo>
                  <a:lnTo>
                    <a:pt x="26268" y="35775"/>
                  </a:lnTo>
                  <a:cubicBezTo>
                    <a:pt x="25458" y="42252"/>
                    <a:pt x="26268" y="48729"/>
                    <a:pt x="26268" y="54801"/>
                  </a:cubicBezTo>
                  <a:cubicBezTo>
                    <a:pt x="26268" y="60873"/>
                    <a:pt x="26268" y="66945"/>
                    <a:pt x="26268" y="73018"/>
                  </a:cubicBezTo>
                  <a:cubicBezTo>
                    <a:pt x="26268" y="79090"/>
                    <a:pt x="24649" y="85567"/>
                    <a:pt x="27887" y="91639"/>
                  </a:cubicBezTo>
                  <a:cubicBezTo>
                    <a:pt x="32340" y="91639"/>
                    <a:pt x="36793" y="91639"/>
                    <a:pt x="41246" y="92449"/>
                  </a:cubicBezTo>
                  <a:lnTo>
                    <a:pt x="41246" y="103783"/>
                  </a:lnTo>
                  <a:cubicBezTo>
                    <a:pt x="35983" y="103783"/>
                    <a:pt x="30721" y="104188"/>
                    <a:pt x="25458" y="103783"/>
                  </a:cubicBezTo>
                  <a:cubicBezTo>
                    <a:pt x="17767" y="102974"/>
                    <a:pt x="14124" y="98926"/>
                    <a:pt x="13314" y="91234"/>
                  </a:cubicBezTo>
                  <a:cubicBezTo>
                    <a:pt x="13314" y="89210"/>
                    <a:pt x="13314" y="87186"/>
                    <a:pt x="13314" y="85162"/>
                  </a:cubicBezTo>
                  <a:lnTo>
                    <a:pt x="13314" y="36989"/>
                  </a:lnTo>
                  <a:cubicBezTo>
                    <a:pt x="8861" y="36180"/>
                    <a:pt x="4813" y="36989"/>
                    <a:pt x="360" y="36584"/>
                  </a:cubicBezTo>
                  <a:cubicBezTo>
                    <a:pt x="-450" y="32941"/>
                    <a:pt x="360" y="29298"/>
                    <a:pt x="360" y="25250"/>
                  </a:cubicBezTo>
                  <a:cubicBezTo>
                    <a:pt x="5218" y="24845"/>
                    <a:pt x="9266" y="25250"/>
                    <a:pt x="13719" y="25250"/>
                  </a:cubicBezTo>
                  <a:lnTo>
                    <a:pt x="13719" y="2525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EE61A43-9D7E-84DB-F416-876A40C99B25}"/>
                </a:ext>
              </a:extLst>
            </p:cNvPr>
            <p:cNvSpPr/>
            <p:nvPr/>
          </p:nvSpPr>
          <p:spPr>
            <a:xfrm>
              <a:off x="9324268" y="5986492"/>
              <a:ext cx="14168" cy="109299"/>
            </a:xfrm>
            <a:custGeom>
              <a:avLst/>
              <a:gdLst>
                <a:gd name="connsiteX0" fmla="*/ 14168 w 14168"/>
                <a:gd name="connsiteY0" fmla="*/ 109299 h 109299"/>
                <a:gd name="connsiteX1" fmla="*/ 0 w 14168"/>
                <a:gd name="connsiteY1" fmla="*/ 109299 h 109299"/>
                <a:gd name="connsiteX2" fmla="*/ 0 w 14168"/>
                <a:gd name="connsiteY2" fmla="*/ 0 h 109299"/>
                <a:gd name="connsiteX3" fmla="*/ 7287 w 14168"/>
                <a:gd name="connsiteY3" fmla="*/ 0 h 109299"/>
                <a:gd name="connsiteX4" fmla="*/ 14168 w 14168"/>
                <a:gd name="connsiteY4" fmla="*/ 0 h 109299"/>
                <a:gd name="connsiteX5" fmla="*/ 14168 w 14168"/>
                <a:gd name="connsiteY5" fmla="*/ 109299 h 109299"/>
                <a:gd name="connsiteX6" fmla="*/ 14168 w 14168"/>
                <a:gd name="connsiteY6" fmla="*/ 109299 h 10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68" h="109299">
                  <a:moveTo>
                    <a:pt x="14168" y="109299"/>
                  </a:moveTo>
                  <a:lnTo>
                    <a:pt x="0" y="109299"/>
                  </a:lnTo>
                  <a:lnTo>
                    <a:pt x="0" y="0"/>
                  </a:lnTo>
                  <a:cubicBezTo>
                    <a:pt x="2429" y="0"/>
                    <a:pt x="4858" y="0"/>
                    <a:pt x="7287" y="0"/>
                  </a:cubicBezTo>
                  <a:cubicBezTo>
                    <a:pt x="9311" y="0"/>
                    <a:pt x="11740" y="0"/>
                    <a:pt x="14168" y="0"/>
                  </a:cubicBezTo>
                  <a:lnTo>
                    <a:pt x="14168" y="109299"/>
                  </a:lnTo>
                  <a:lnTo>
                    <a:pt x="14168" y="10929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DCACFDB0-3266-03EF-F7F5-41EF5F870C2A}"/>
                </a:ext>
              </a:extLst>
            </p:cNvPr>
            <p:cNvSpPr/>
            <p:nvPr/>
          </p:nvSpPr>
          <p:spPr>
            <a:xfrm>
              <a:off x="9799113" y="6016853"/>
              <a:ext cx="13282" cy="78938"/>
            </a:xfrm>
            <a:custGeom>
              <a:avLst/>
              <a:gdLst>
                <a:gd name="connsiteX0" fmla="*/ 12549 w 13282"/>
                <a:gd name="connsiteY0" fmla="*/ 78938 h 78938"/>
                <a:gd name="connsiteX1" fmla="*/ 0 w 13282"/>
                <a:gd name="connsiteY1" fmla="*/ 78938 h 78938"/>
                <a:gd name="connsiteX2" fmla="*/ 0 w 13282"/>
                <a:gd name="connsiteY2" fmla="*/ 0 h 78938"/>
                <a:gd name="connsiteX3" fmla="*/ 12144 w 13282"/>
                <a:gd name="connsiteY3" fmla="*/ 0 h 78938"/>
                <a:gd name="connsiteX4" fmla="*/ 12549 w 13282"/>
                <a:gd name="connsiteY4" fmla="*/ 78938 h 7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2" h="78938">
                  <a:moveTo>
                    <a:pt x="12549" y="78938"/>
                  </a:moveTo>
                  <a:lnTo>
                    <a:pt x="0" y="78938"/>
                  </a:lnTo>
                  <a:lnTo>
                    <a:pt x="0" y="0"/>
                  </a:lnTo>
                  <a:lnTo>
                    <a:pt x="12144" y="0"/>
                  </a:lnTo>
                  <a:cubicBezTo>
                    <a:pt x="13359" y="4858"/>
                    <a:pt x="13764" y="63960"/>
                    <a:pt x="12549" y="78938"/>
                  </a:cubicBez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9D8084C-C2C9-DBC9-DD46-EC848D9E7DCD}"/>
                </a:ext>
              </a:extLst>
            </p:cNvPr>
            <p:cNvSpPr/>
            <p:nvPr/>
          </p:nvSpPr>
          <p:spPr>
            <a:xfrm>
              <a:off x="9799113" y="5986088"/>
              <a:ext cx="12549" cy="15337"/>
            </a:xfrm>
            <a:custGeom>
              <a:avLst/>
              <a:gdLst>
                <a:gd name="connsiteX0" fmla="*/ 0 w 12549"/>
                <a:gd name="connsiteY0" fmla="*/ 405 h 15337"/>
                <a:gd name="connsiteX1" fmla="*/ 12549 w 12549"/>
                <a:gd name="connsiteY1" fmla="*/ 405 h 15337"/>
                <a:gd name="connsiteX2" fmla="*/ 12549 w 12549"/>
                <a:gd name="connsiteY2" fmla="*/ 14978 h 15337"/>
                <a:gd name="connsiteX3" fmla="*/ 0 w 12549"/>
                <a:gd name="connsiteY3" fmla="*/ 14978 h 15337"/>
                <a:gd name="connsiteX4" fmla="*/ 0 w 12549"/>
                <a:gd name="connsiteY4" fmla="*/ 0 h 1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9" h="15337">
                  <a:moveTo>
                    <a:pt x="0" y="405"/>
                  </a:moveTo>
                  <a:lnTo>
                    <a:pt x="12549" y="405"/>
                  </a:lnTo>
                  <a:lnTo>
                    <a:pt x="12549" y="14978"/>
                  </a:lnTo>
                  <a:cubicBezTo>
                    <a:pt x="8501" y="15788"/>
                    <a:pt x="4453" y="14978"/>
                    <a:pt x="0" y="1497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16136EA9-16BB-9D88-0211-972880760E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18662" y="6136692"/>
            <a:ext cx="1035745" cy="24581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BA2D46C-FA56-C000-7B3D-AE51B4B45D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5586" y="5757154"/>
            <a:ext cx="1238675" cy="96752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B7FEEDB-5AF3-B5D8-48B1-E9AE538979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4720" y="6136692"/>
            <a:ext cx="1016036" cy="31908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910F86F-8DC4-C6A9-A723-FA3EF52C6A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9007" y="6078355"/>
            <a:ext cx="1210579" cy="34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777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 /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0" y="0"/>
            <a:ext cx="4378325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480592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About us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68862" y="450669"/>
            <a:ext cx="6865937" cy="502512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6B0BFB-D496-5BAE-868E-F7B59871C6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5" y="1144588"/>
            <a:ext cx="3481387" cy="51323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F1E588E-8487-6A5F-FC11-B8DBACDCAF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68862" y="1144588"/>
            <a:ext cx="6865938" cy="51323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B067222B-02A7-0C69-497D-17F8F132F6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8863" y="6556374"/>
            <a:ext cx="6865936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4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0A7C6BE-0258-615E-13E4-62348A9565E2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3035EF05-2513-7F5C-8E42-016AE301C91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1347038"/>
            <a:ext cx="814962" cy="677863"/>
          </a:xfrm>
        </p:spPr>
        <p:txBody>
          <a:bodyPr anchor="ctr"/>
          <a:lstStyle>
            <a:lvl1pPr marL="0" indent="0" algn="l">
              <a:buNone/>
              <a:defRPr sz="3600" b="0" i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D78798C1-66A7-9384-A95E-EDF50EAC1F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436688" y="1445463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445DEDE-0D43-6A4E-F7FF-35BA17BCE20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7200" y="2435050"/>
            <a:ext cx="814962" cy="677863"/>
          </a:xfrm>
        </p:spPr>
        <p:txBody>
          <a:bodyPr anchor="ctr"/>
          <a:lstStyle>
            <a:lvl1pPr marL="0" indent="0" algn="l">
              <a:buNone/>
              <a:defRPr sz="3600" b="0" i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4A6E1927-926D-3E5E-6D67-6E4F5707B3B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36688" y="2533475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43" name="Text Placeholder 26">
            <a:extLst>
              <a:ext uri="{FF2B5EF4-FFF2-40B4-BE49-F238E27FC236}">
                <a16:creationId xmlns:a16="http://schemas.microsoft.com/office/drawing/2014/main" id="{BD5373DF-1354-B419-A01C-27ED343E05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7200" y="3523062"/>
            <a:ext cx="814962" cy="677863"/>
          </a:xfrm>
        </p:spPr>
        <p:txBody>
          <a:bodyPr anchor="ctr"/>
          <a:lstStyle>
            <a:lvl1pPr marL="0" indent="0" algn="l">
              <a:buNone/>
              <a:defRPr sz="3600" b="0" i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0D562B32-77A7-8EA5-8D87-E93F283F01D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436688" y="3621487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45" name="Text Placeholder 26">
            <a:extLst>
              <a:ext uri="{FF2B5EF4-FFF2-40B4-BE49-F238E27FC236}">
                <a16:creationId xmlns:a16="http://schemas.microsoft.com/office/drawing/2014/main" id="{E14A4E7A-696B-646A-D310-798FC209FD8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7200" y="4611074"/>
            <a:ext cx="814962" cy="677863"/>
          </a:xfrm>
        </p:spPr>
        <p:txBody>
          <a:bodyPr anchor="ctr"/>
          <a:lstStyle>
            <a:lvl1pPr marL="0" indent="0" algn="l">
              <a:buNone/>
              <a:defRPr sz="3600" b="0" i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1238583D-4774-3DB0-B7A1-8942D0D4D0D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436688" y="4709499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7F47716-788D-E145-1D5A-B3CC6BBD33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480592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Contents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42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 12">
            <a:extLst>
              <a:ext uri="{FF2B5EF4-FFF2-40B4-BE49-F238E27FC236}">
                <a16:creationId xmlns:a16="http://schemas.microsoft.com/office/drawing/2014/main" id="{7048F59D-BAA7-E4E2-36C2-80448D09E437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chemeClr val="bg1">
              <a:alpha val="700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0E738AB-A9BA-A172-A025-393F6527125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46064" y="958359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E7449D2B-2501-1519-7517-3E48250AF0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31013" y="1056784"/>
            <a:ext cx="4903787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F6E61EAE-A636-D8A5-26F6-4148C9C860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46064" y="2046371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0E4C742D-4960-1214-7248-417E7E0418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31013" y="2144796"/>
            <a:ext cx="4903787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2F8D8907-CEBB-2356-B3B8-AE1888F7E4E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46064" y="3134383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337369C1-F6EF-BC6E-F25F-96E09D12FDF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31013" y="3232808"/>
            <a:ext cx="4903787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304D79D2-07FA-38DF-8653-ED77471091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46064" y="4222395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09BAADF3-CE41-CBD7-5477-CC73FBD4A8D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1013" y="4320820"/>
            <a:ext cx="4903787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5DE9C0FB-40C3-BCA6-FD34-F46AA19CDF0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46064" y="5310407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05</a:t>
            </a:r>
            <a:endParaRPr lang="en-US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7E767E00-176D-9A6F-1722-1F3D4E14638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31013" y="5408832"/>
            <a:ext cx="4903787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807F24-B928-D7AC-C685-637F2BD0BF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480592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Contents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E4E33B6-088B-C400-93A6-343B527D89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5" y="1144588"/>
            <a:ext cx="3481387" cy="51323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2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rallelogram 18">
            <a:extLst>
              <a:ext uri="{FF2B5EF4-FFF2-40B4-BE49-F238E27FC236}">
                <a16:creationId xmlns:a16="http://schemas.microsoft.com/office/drawing/2014/main" id="{98371D0D-7493-4C30-E4BE-A583F6369F5A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E7449D2B-2501-1519-7517-3E48250AF0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52560" y="1464545"/>
            <a:ext cx="421915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0E4C742D-4960-1214-7248-417E7E0418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52560" y="2552557"/>
            <a:ext cx="421915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337369C1-F6EF-BC6E-F25F-96E09D12FDF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52560" y="3640569"/>
            <a:ext cx="421915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09BAADF3-CE41-CBD7-5477-CC73FBD4A8D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52560" y="4728581"/>
            <a:ext cx="421915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E870401-D502-4444-749B-76319B9EFDA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436688" y="1464545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5BD97DD6-AF49-9ECA-AF14-CF009613FD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36688" y="2552557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6E5F6998-BF2C-931D-92E6-5B40715BB2F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436688" y="3640569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282C8DF3-9F0C-D273-311A-CEE0F975635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436688" y="4728581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108D816-5473-E1CF-9360-2C2CD6810D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480592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Contents</a:t>
            </a:r>
            <a:endParaRPr lang="en-GB"/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31AB8F62-EBE2-B8C4-26DB-AD672861CF7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1366120"/>
            <a:ext cx="814962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4895EC7D-1099-F13F-1317-CBC3ECD80E2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7200" y="2454132"/>
            <a:ext cx="814962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74C428D6-2982-8093-6292-6EB61AEADFC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7200" y="3542144"/>
            <a:ext cx="814962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0AD5A8AC-43A1-2A7D-C7FD-8578009E59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7200" y="4630156"/>
            <a:ext cx="814962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5071B957-A21F-56E4-DF61-B5B8D44F456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340475" y="1366120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05</a:t>
            </a:r>
            <a:endParaRPr lang="en-US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E41C77BF-C41E-C086-1738-534E9940BDB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340475" y="2454132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06</a:t>
            </a:r>
            <a:endParaRPr lang="en-US"/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12F13833-5F5F-C76C-3E5B-B9B0035A1ED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40475" y="3542144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07</a:t>
            </a: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CC23123-97D6-13F5-3218-CD14BC14F08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40475" y="4630156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9670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of exper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366A08-17F8-6F69-4FF7-64F4578EA3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11277601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We interviewed X experts from the US and the UK</a:t>
            </a:r>
            <a:endParaRPr lang="en-GB"/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99B8FC4A-0320-9AE6-7E26-7C4D60E39A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282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AA88C59C-3F05-32D7-24E0-221ED6559F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7200" y="1144588"/>
            <a:ext cx="5312813" cy="5010511"/>
          </a:xfrm>
        </p:spPr>
        <p:txBody>
          <a:bodyPr/>
          <a:lstStyle>
            <a:lvl1pPr>
              <a:spcAft>
                <a:spcPts val="1600"/>
              </a:spcAft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C4126B-11AF-85C1-EDB6-E366F82AAF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21987" y="1144588"/>
            <a:ext cx="5312813" cy="5010511"/>
          </a:xfrm>
        </p:spPr>
        <p:txBody>
          <a:bodyPr/>
          <a:lstStyle>
            <a:lvl1pPr>
              <a:spcAft>
                <a:spcPts val="1600"/>
              </a:spcAft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3AE615-5EF0-DF6E-3F42-C8902997D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11277601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34631EA7-E5DF-57F2-C0AC-8E69BBB199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91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gradFill>
          <a:gsLst>
            <a:gs pos="68000">
              <a:srgbClr val="0EA88C"/>
            </a:gs>
            <a:gs pos="15000">
              <a:srgbClr val="00C59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:a16="http://schemas.microsoft.com/office/drawing/2014/main" id="{D771AB03-602C-E4D4-B11F-E63A934EB7AF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A6FA99-4E81-4338-46C7-D6080E69B2C1}"/>
              </a:ext>
            </a:extLst>
          </p:cNvPr>
          <p:cNvSpPr txBox="1"/>
          <p:nvPr userDrawn="1"/>
        </p:nvSpPr>
        <p:spPr>
          <a:xfrm>
            <a:off x="259403" y="3085317"/>
            <a:ext cx="6020927" cy="1997322"/>
          </a:xfrm>
          <a:prstGeom prst="rect">
            <a:avLst/>
          </a:prstGeom>
          <a:noFill/>
        </p:spPr>
        <p:txBody>
          <a:bodyPr wrap="square" lIns="324000" tIns="288000" rIns="3600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5400">
                <a:latin typeface="Amasis MT Pro" panose="02040504050005020304" pitchFamily="18" charset="77"/>
                <a:cs typeface="Kalinga" panose="020B0502040204020203" pitchFamily="34" charset="0"/>
              </a:rPr>
              <a:t>Contact us</a:t>
            </a:r>
          </a:p>
          <a:p>
            <a:pPr>
              <a:lnSpc>
                <a:spcPct val="90000"/>
              </a:lnSpc>
            </a:pPr>
            <a:endParaRPr lang="en-US" sz="4800">
              <a:latin typeface="Amasis MT Pro" panose="02040504050005020304" pitchFamily="18" charset="77"/>
              <a:cs typeface="Kalinga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E8756E-F0B8-E161-2339-D8C462A21802}"/>
              </a:ext>
            </a:extLst>
          </p:cNvPr>
          <p:cNvSpPr txBox="1"/>
          <p:nvPr userDrawn="1"/>
        </p:nvSpPr>
        <p:spPr>
          <a:xfrm>
            <a:off x="5492322" y="3892685"/>
            <a:ext cx="8093699" cy="4309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800"/>
              </a:spcAft>
            </a:pPr>
            <a:r>
              <a:rPr lang="en-GB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 </a:t>
            </a:r>
            <a:r>
              <a:rPr lang="en-GB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enquiries@policyinsightsunit.gov.uk  </a:t>
            </a:r>
            <a:endParaRPr lang="en-GB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 </a:t>
            </a:r>
            <a:r>
              <a:rPr lang="en-GB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linkedin.com/company/open-innovation-team </a:t>
            </a:r>
            <a:endParaRPr lang="en-GB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 </a:t>
            </a:r>
            <a:r>
              <a:rPr lang="en-GB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gov.uk/government/organisations/open-innovation-team</a:t>
            </a:r>
            <a:endParaRPr lang="en-GB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EAA408-23E1-D357-B7F4-B163341B3094}"/>
              </a:ext>
            </a:extLst>
          </p:cNvPr>
          <p:cNvSpPr txBox="1"/>
          <p:nvPr userDrawn="1"/>
        </p:nvSpPr>
        <p:spPr>
          <a:xfrm>
            <a:off x="532143" y="4272677"/>
            <a:ext cx="4146538" cy="982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800" b="1">
                <a:solidFill>
                  <a:schemeClr val="bg1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</a:rPr>
              <a:t>If you have a policy or analysis challenge and you think we could help, get in touch</a:t>
            </a:r>
          </a:p>
        </p:txBody>
      </p:sp>
      <p:pic>
        <p:nvPicPr>
          <p:cNvPr id="225" name="Graphic 224">
            <a:extLst>
              <a:ext uri="{FF2B5EF4-FFF2-40B4-BE49-F238E27FC236}">
                <a16:creationId xmlns:a16="http://schemas.microsoft.com/office/drawing/2014/main" id="{2F32C2D1-928E-7726-46E2-F9DC4B9C9D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18662" y="6136692"/>
            <a:ext cx="1035745" cy="245817"/>
          </a:xfrm>
          <a:prstGeom prst="rect">
            <a:avLst/>
          </a:prstGeom>
        </p:spPr>
      </p:pic>
      <p:pic>
        <p:nvPicPr>
          <p:cNvPr id="226" name="Graphic 225">
            <a:extLst>
              <a:ext uri="{FF2B5EF4-FFF2-40B4-BE49-F238E27FC236}">
                <a16:creationId xmlns:a16="http://schemas.microsoft.com/office/drawing/2014/main" id="{22F79FE3-0FF3-BD99-A0A5-F3C532E686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5586" y="5757154"/>
            <a:ext cx="1238675" cy="967524"/>
          </a:xfrm>
          <a:prstGeom prst="rect">
            <a:avLst/>
          </a:prstGeom>
        </p:spPr>
      </p:pic>
      <p:pic>
        <p:nvPicPr>
          <p:cNvPr id="227" name="Graphic 226">
            <a:extLst>
              <a:ext uri="{FF2B5EF4-FFF2-40B4-BE49-F238E27FC236}">
                <a16:creationId xmlns:a16="http://schemas.microsoft.com/office/drawing/2014/main" id="{AE49EF50-2E11-063F-A557-3ABFF8225A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4720" y="6136692"/>
            <a:ext cx="1016036" cy="319087"/>
          </a:xfrm>
          <a:prstGeom prst="rect">
            <a:avLst/>
          </a:prstGeom>
        </p:spPr>
      </p:pic>
      <p:pic>
        <p:nvPicPr>
          <p:cNvPr id="228" name="Graphic 227">
            <a:extLst>
              <a:ext uri="{FF2B5EF4-FFF2-40B4-BE49-F238E27FC236}">
                <a16:creationId xmlns:a16="http://schemas.microsoft.com/office/drawing/2014/main" id="{03ED9ED3-C0FE-C07C-A84D-A56DB42F05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9007" y="6078355"/>
            <a:ext cx="1210579" cy="34434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D0777BF-4702-E5FB-D3BB-98717CAAF6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4226" y="5444719"/>
            <a:ext cx="2956246" cy="118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51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ront cover">
    <p:bg>
      <p:bgPr>
        <a:gradFill>
          <a:gsLst>
            <a:gs pos="68000">
              <a:schemeClr val="tx2"/>
            </a:gs>
            <a:gs pos="15000">
              <a:srgbClr val="00C59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:a16="http://schemas.microsoft.com/office/drawing/2014/main" id="{D771AB03-602C-E4D4-B11F-E63A934EB7AF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9F88E7-4558-57B5-F855-802A80553EE6}"/>
              </a:ext>
            </a:extLst>
          </p:cNvPr>
          <p:cNvGrpSpPr/>
          <p:nvPr userDrawn="1"/>
        </p:nvGrpSpPr>
        <p:grpSpPr>
          <a:xfrm>
            <a:off x="557026" y="5459235"/>
            <a:ext cx="2938922" cy="950328"/>
            <a:chOff x="8831249" y="5634305"/>
            <a:chExt cx="1527314" cy="493871"/>
          </a:xfrm>
          <a:solidFill>
            <a:schemeClr val="bg1"/>
          </a:solidFill>
        </p:grpSpPr>
        <p:grpSp>
          <p:nvGrpSpPr>
            <p:cNvPr id="13" name="Graphic 4">
              <a:extLst>
                <a:ext uri="{FF2B5EF4-FFF2-40B4-BE49-F238E27FC236}">
                  <a16:creationId xmlns:a16="http://schemas.microsoft.com/office/drawing/2014/main" id="{C7D1040D-702A-9BED-95CA-B54DCAE3BCC8}"/>
                </a:ext>
              </a:extLst>
            </p:cNvPr>
            <p:cNvGrpSpPr/>
            <p:nvPr/>
          </p:nvGrpSpPr>
          <p:grpSpPr>
            <a:xfrm>
              <a:off x="8908424" y="5634305"/>
              <a:ext cx="354755" cy="309985"/>
              <a:chOff x="8908424" y="5634305"/>
              <a:chExt cx="354755" cy="309985"/>
            </a:xfrm>
            <a:grpFill/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70FF4A58-BE26-19AD-E8F5-6F3A1830458E}"/>
                  </a:ext>
                </a:extLst>
              </p:cNvPr>
              <p:cNvSpPr/>
              <p:nvPr/>
            </p:nvSpPr>
            <p:spPr>
              <a:xfrm>
                <a:off x="8908424" y="5634305"/>
                <a:ext cx="291971" cy="303204"/>
              </a:xfrm>
              <a:custGeom>
                <a:avLst/>
                <a:gdLst>
                  <a:gd name="connsiteX0" fmla="*/ 182267 w 291971"/>
                  <a:gd name="connsiteY0" fmla="*/ 2024 h 303204"/>
                  <a:gd name="connsiteX1" fmla="*/ 182267 w 291971"/>
                  <a:gd name="connsiteY1" fmla="*/ 2024 h 303204"/>
                  <a:gd name="connsiteX2" fmla="*/ 180243 w 291971"/>
                  <a:gd name="connsiteY2" fmla="*/ 6882 h 303204"/>
                  <a:gd name="connsiteX3" fmla="*/ 182267 w 291971"/>
                  <a:gd name="connsiteY3" fmla="*/ 5667 h 303204"/>
                  <a:gd name="connsiteX4" fmla="*/ 184291 w 291971"/>
                  <a:gd name="connsiteY4" fmla="*/ 4858 h 303204"/>
                  <a:gd name="connsiteX5" fmla="*/ 185101 w 291971"/>
                  <a:gd name="connsiteY5" fmla="*/ 5667 h 303204"/>
                  <a:gd name="connsiteX6" fmla="*/ 185101 w 291971"/>
                  <a:gd name="connsiteY6" fmla="*/ 16597 h 303204"/>
                  <a:gd name="connsiteX7" fmla="*/ 182672 w 291971"/>
                  <a:gd name="connsiteY7" fmla="*/ 16597 h 303204"/>
                  <a:gd name="connsiteX8" fmla="*/ 182672 w 291971"/>
                  <a:gd name="connsiteY8" fmla="*/ 17407 h 303204"/>
                  <a:gd name="connsiteX9" fmla="*/ 182672 w 291971"/>
                  <a:gd name="connsiteY9" fmla="*/ 19836 h 303204"/>
                  <a:gd name="connsiteX10" fmla="*/ 183481 w 291971"/>
                  <a:gd name="connsiteY10" fmla="*/ 20645 h 303204"/>
                  <a:gd name="connsiteX11" fmla="*/ 184291 w 291971"/>
                  <a:gd name="connsiteY11" fmla="*/ 22670 h 303204"/>
                  <a:gd name="connsiteX12" fmla="*/ 185101 w 291971"/>
                  <a:gd name="connsiteY12" fmla="*/ 28742 h 303204"/>
                  <a:gd name="connsiteX13" fmla="*/ 186315 w 291971"/>
                  <a:gd name="connsiteY13" fmla="*/ 28337 h 303204"/>
                  <a:gd name="connsiteX14" fmla="*/ 195626 w 291971"/>
                  <a:gd name="connsiteY14" fmla="*/ 28337 h 303204"/>
                  <a:gd name="connsiteX15" fmla="*/ 196840 w 291971"/>
                  <a:gd name="connsiteY15" fmla="*/ 29551 h 303204"/>
                  <a:gd name="connsiteX16" fmla="*/ 201293 w 291971"/>
                  <a:gd name="connsiteY16" fmla="*/ 30361 h 303204"/>
                  <a:gd name="connsiteX17" fmla="*/ 203317 w 291971"/>
                  <a:gd name="connsiteY17" fmla="*/ 32385 h 303204"/>
                  <a:gd name="connsiteX18" fmla="*/ 206556 w 291971"/>
                  <a:gd name="connsiteY18" fmla="*/ 32790 h 303204"/>
                  <a:gd name="connsiteX19" fmla="*/ 209389 w 291971"/>
                  <a:gd name="connsiteY19" fmla="*/ 35219 h 303204"/>
                  <a:gd name="connsiteX20" fmla="*/ 211818 w 291971"/>
                  <a:gd name="connsiteY20" fmla="*/ 36028 h 303204"/>
                  <a:gd name="connsiteX21" fmla="*/ 214247 w 291971"/>
                  <a:gd name="connsiteY21" fmla="*/ 38052 h 303204"/>
                  <a:gd name="connsiteX22" fmla="*/ 215057 w 291971"/>
                  <a:gd name="connsiteY22" fmla="*/ 39672 h 303204"/>
                  <a:gd name="connsiteX23" fmla="*/ 218295 w 291971"/>
                  <a:gd name="connsiteY23" fmla="*/ 40886 h 303204"/>
                  <a:gd name="connsiteX24" fmla="*/ 220319 w 291971"/>
                  <a:gd name="connsiteY24" fmla="*/ 44125 h 303204"/>
                  <a:gd name="connsiteX25" fmla="*/ 223153 w 291971"/>
                  <a:gd name="connsiteY25" fmla="*/ 46149 h 303204"/>
                  <a:gd name="connsiteX26" fmla="*/ 224772 w 291971"/>
                  <a:gd name="connsiteY26" fmla="*/ 49387 h 303204"/>
                  <a:gd name="connsiteX27" fmla="*/ 227201 w 291971"/>
                  <a:gd name="connsiteY27" fmla="*/ 51006 h 303204"/>
                  <a:gd name="connsiteX28" fmla="*/ 228416 w 291971"/>
                  <a:gd name="connsiteY28" fmla="*/ 53435 h 303204"/>
                  <a:gd name="connsiteX29" fmla="*/ 228416 w 291971"/>
                  <a:gd name="connsiteY29" fmla="*/ 54650 h 303204"/>
                  <a:gd name="connsiteX30" fmla="*/ 230844 w 291971"/>
                  <a:gd name="connsiteY30" fmla="*/ 56674 h 303204"/>
                  <a:gd name="connsiteX31" fmla="*/ 231654 w 291971"/>
                  <a:gd name="connsiteY31" fmla="*/ 59912 h 303204"/>
                  <a:gd name="connsiteX32" fmla="*/ 232464 w 291971"/>
                  <a:gd name="connsiteY32" fmla="*/ 61127 h 303204"/>
                  <a:gd name="connsiteX33" fmla="*/ 232868 w 291971"/>
                  <a:gd name="connsiteY33" fmla="*/ 70437 h 303204"/>
                  <a:gd name="connsiteX34" fmla="*/ 233678 w 291971"/>
                  <a:gd name="connsiteY34" fmla="*/ 75295 h 303204"/>
                  <a:gd name="connsiteX35" fmla="*/ 229630 w 291971"/>
                  <a:gd name="connsiteY35" fmla="*/ 82987 h 303204"/>
                  <a:gd name="connsiteX36" fmla="*/ 229225 w 291971"/>
                  <a:gd name="connsiteY36" fmla="*/ 85415 h 303204"/>
                  <a:gd name="connsiteX37" fmla="*/ 227201 w 291971"/>
                  <a:gd name="connsiteY37" fmla="*/ 87035 h 303204"/>
                  <a:gd name="connsiteX38" fmla="*/ 226796 w 291971"/>
                  <a:gd name="connsiteY38" fmla="*/ 89059 h 303204"/>
                  <a:gd name="connsiteX39" fmla="*/ 223963 w 291971"/>
                  <a:gd name="connsiteY39" fmla="*/ 96750 h 303204"/>
                  <a:gd name="connsiteX40" fmla="*/ 223963 w 291971"/>
                  <a:gd name="connsiteY40" fmla="*/ 100798 h 303204"/>
                  <a:gd name="connsiteX41" fmla="*/ 222748 w 291971"/>
                  <a:gd name="connsiteY41" fmla="*/ 104037 h 303204"/>
                  <a:gd name="connsiteX42" fmla="*/ 219915 w 291971"/>
                  <a:gd name="connsiteY42" fmla="*/ 106061 h 303204"/>
                  <a:gd name="connsiteX43" fmla="*/ 219105 w 291971"/>
                  <a:gd name="connsiteY43" fmla="*/ 107680 h 303204"/>
                  <a:gd name="connsiteX44" fmla="*/ 222343 w 291971"/>
                  <a:gd name="connsiteY44" fmla="*/ 108895 h 303204"/>
                  <a:gd name="connsiteX45" fmla="*/ 222748 w 291971"/>
                  <a:gd name="connsiteY45" fmla="*/ 111728 h 303204"/>
                  <a:gd name="connsiteX46" fmla="*/ 223153 w 291971"/>
                  <a:gd name="connsiteY46" fmla="*/ 112943 h 303204"/>
                  <a:gd name="connsiteX47" fmla="*/ 222748 w 291971"/>
                  <a:gd name="connsiteY47" fmla="*/ 116991 h 303204"/>
                  <a:gd name="connsiteX48" fmla="*/ 221129 w 291971"/>
                  <a:gd name="connsiteY48" fmla="*/ 121039 h 303204"/>
                  <a:gd name="connsiteX49" fmla="*/ 221129 w 291971"/>
                  <a:gd name="connsiteY49" fmla="*/ 123063 h 303204"/>
                  <a:gd name="connsiteX50" fmla="*/ 223558 w 291971"/>
                  <a:gd name="connsiteY50" fmla="*/ 124277 h 303204"/>
                  <a:gd name="connsiteX51" fmla="*/ 224367 w 291971"/>
                  <a:gd name="connsiteY51" fmla="*/ 124277 h 303204"/>
                  <a:gd name="connsiteX52" fmla="*/ 232464 w 291971"/>
                  <a:gd name="connsiteY52" fmla="*/ 125492 h 303204"/>
                  <a:gd name="connsiteX53" fmla="*/ 233273 w 291971"/>
                  <a:gd name="connsiteY53" fmla="*/ 127921 h 303204"/>
                  <a:gd name="connsiteX54" fmla="*/ 230440 w 291971"/>
                  <a:gd name="connsiteY54" fmla="*/ 127111 h 303204"/>
                  <a:gd name="connsiteX55" fmla="*/ 228820 w 291971"/>
                  <a:gd name="connsiteY55" fmla="*/ 126706 h 303204"/>
                  <a:gd name="connsiteX56" fmla="*/ 225987 w 291971"/>
                  <a:gd name="connsiteY56" fmla="*/ 126302 h 303204"/>
                  <a:gd name="connsiteX57" fmla="*/ 226796 w 291971"/>
                  <a:gd name="connsiteY57" fmla="*/ 127111 h 303204"/>
                  <a:gd name="connsiteX58" fmla="*/ 228820 w 291971"/>
                  <a:gd name="connsiteY58" fmla="*/ 127111 h 303204"/>
                  <a:gd name="connsiteX59" fmla="*/ 229225 w 291971"/>
                  <a:gd name="connsiteY59" fmla="*/ 130755 h 303204"/>
                  <a:gd name="connsiteX60" fmla="*/ 230035 w 291971"/>
                  <a:gd name="connsiteY60" fmla="*/ 131564 h 303204"/>
                  <a:gd name="connsiteX61" fmla="*/ 234083 w 291971"/>
                  <a:gd name="connsiteY61" fmla="*/ 137636 h 303204"/>
                  <a:gd name="connsiteX62" fmla="*/ 235297 w 291971"/>
                  <a:gd name="connsiteY62" fmla="*/ 139255 h 303204"/>
                  <a:gd name="connsiteX63" fmla="*/ 235297 w 291971"/>
                  <a:gd name="connsiteY63" fmla="*/ 137636 h 303204"/>
                  <a:gd name="connsiteX64" fmla="*/ 236107 w 291971"/>
                  <a:gd name="connsiteY64" fmla="*/ 135612 h 303204"/>
                  <a:gd name="connsiteX65" fmla="*/ 237321 w 291971"/>
                  <a:gd name="connsiteY65" fmla="*/ 136017 h 303204"/>
                  <a:gd name="connsiteX66" fmla="*/ 237726 w 291971"/>
                  <a:gd name="connsiteY66" fmla="*/ 137636 h 303204"/>
                  <a:gd name="connsiteX67" fmla="*/ 238131 w 291971"/>
                  <a:gd name="connsiteY67" fmla="*/ 137636 h 303204"/>
                  <a:gd name="connsiteX68" fmla="*/ 236916 w 291971"/>
                  <a:gd name="connsiteY68" fmla="*/ 132374 h 303204"/>
                  <a:gd name="connsiteX69" fmla="*/ 236512 w 291971"/>
                  <a:gd name="connsiteY69" fmla="*/ 130350 h 303204"/>
                  <a:gd name="connsiteX70" fmla="*/ 238941 w 291971"/>
                  <a:gd name="connsiteY70" fmla="*/ 131564 h 303204"/>
                  <a:gd name="connsiteX71" fmla="*/ 240965 w 291971"/>
                  <a:gd name="connsiteY71" fmla="*/ 136422 h 303204"/>
                  <a:gd name="connsiteX72" fmla="*/ 241774 w 291971"/>
                  <a:gd name="connsiteY72" fmla="*/ 136827 h 303204"/>
                  <a:gd name="connsiteX73" fmla="*/ 241774 w 291971"/>
                  <a:gd name="connsiteY73" fmla="*/ 133588 h 303204"/>
                  <a:gd name="connsiteX74" fmla="*/ 246227 w 291971"/>
                  <a:gd name="connsiteY74" fmla="*/ 135612 h 303204"/>
                  <a:gd name="connsiteX75" fmla="*/ 246227 w 291971"/>
                  <a:gd name="connsiteY75" fmla="*/ 132779 h 303204"/>
                  <a:gd name="connsiteX76" fmla="*/ 246227 w 291971"/>
                  <a:gd name="connsiteY76" fmla="*/ 129945 h 303204"/>
                  <a:gd name="connsiteX77" fmla="*/ 247846 w 291971"/>
                  <a:gd name="connsiteY77" fmla="*/ 129945 h 303204"/>
                  <a:gd name="connsiteX78" fmla="*/ 247846 w 291971"/>
                  <a:gd name="connsiteY78" fmla="*/ 131564 h 303204"/>
                  <a:gd name="connsiteX79" fmla="*/ 250680 w 291971"/>
                  <a:gd name="connsiteY79" fmla="*/ 134803 h 303204"/>
                  <a:gd name="connsiteX80" fmla="*/ 252300 w 291971"/>
                  <a:gd name="connsiteY80" fmla="*/ 133588 h 303204"/>
                  <a:gd name="connsiteX81" fmla="*/ 253109 w 291971"/>
                  <a:gd name="connsiteY81" fmla="*/ 129945 h 303204"/>
                  <a:gd name="connsiteX82" fmla="*/ 256752 w 291971"/>
                  <a:gd name="connsiteY82" fmla="*/ 127111 h 303204"/>
                  <a:gd name="connsiteX83" fmla="*/ 259991 w 291971"/>
                  <a:gd name="connsiteY83" fmla="*/ 126706 h 303204"/>
                  <a:gd name="connsiteX84" fmla="*/ 263634 w 291971"/>
                  <a:gd name="connsiteY84" fmla="*/ 127516 h 303204"/>
                  <a:gd name="connsiteX85" fmla="*/ 262825 w 291971"/>
                  <a:gd name="connsiteY85" fmla="*/ 127921 h 303204"/>
                  <a:gd name="connsiteX86" fmla="*/ 257562 w 291971"/>
                  <a:gd name="connsiteY86" fmla="*/ 129135 h 303204"/>
                  <a:gd name="connsiteX87" fmla="*/ 253514 w 291971"/>
                  <a:gd name="connsiteY87" fmla="*/ 133993 h 303204"/>
                  <a:gd name="connsiteX88" fmla="*/ 253109 w 291971"/>
                  <a:gd name="connsiteY88" fmla="*/ 135612 h 303204"/>
                  <a:gd name="connsiteX89" fmla="*/ 251895 w 291971"/>
                  <a:gd name="connsiteY89" fmla="*/ 135612 h 303204"/>
                  <a:gd name="connsiteX90" fmla="*/ 238131 w 291971"/>
                  <a:gd name="connsiteY90" fmla="*/ 140470 h 303204"/>
                  <a:gd name="connsiteX91" fmla="*/ 236107 w 291971"/>
                  <a:gd name="connsiteY91" fmla="*/ 140875 h 303204"/>
                  <a:gd name="connsiteX92" fmla="*/ 234488 w 291971"/>
                  <a:gd name="connsiteY92" fmla="*/ 140875 h 303204"/>
                  <a:gd name="connsiteX93" fmla="*/ 231249 w 291971"/>
                  <a:gd name="connsiteY93" fmla="*/ 142899 h 303204"/>
                  <a:gd name="connsiteX94" fmla="*/ 229630 w 291971"/>
                  <a:gd name="connsiteY94" fmla="*/ 145328 h 303204"/>
                  <a:gd name="connsiteX95" fmla="*/ 229630 w 291971"/>
                  <a:gd name="connsiteY95" fmla="*/ 149781 h 303204"/>
                  <a:gd name="connsiteX96" fmla="*/ 228416 w 291971"/>
                  <a:gd name="connsiteY96" fmla="*/ 158282 h 303204"/>
                  <a:gd name="connsiteX97" fmla="*/ 228416 w 291971"/>
                  <a:gd name="connsiteY97" fmla="*/ 160306 h 303204"/>
                  <a:gd name="connsiteX98" fmla="*/ 225987 w 291971"/>
                  <a:gd name="connsiteY98" fmla="*/ 166783 h 303204"/>
                  <a:gd name="connsiteX99" fmla="*/ 227201 w 291971"/>
                  <a:gd name="connsiteY99" fmla="*/ 170426 h 303204"/>
                  <a:gd name="connsiteX100" fmla="*/ 228416 w 291971"/>
                  <a:gd name="connsiteY100" fmla="*/ 174070 h 303204"/>
                  <a:gd name="connsiteX101" fmla="*/ 228416 w 291971"/>
                  <a:gd name="connsiteY101" fmla="*/ 176903 h 303204"/>
                  <a:gd name="connsiteX102" fmla="*/ 229630 w 291971"/>
                  <a:gd name="connsiteY102" fmla="*/ 178927 h 303204"/>
                  <a:gd name="connsiteX103" fmla="*/ 232059 w 291971"/>
                  <a:gd name="connsiteY103" fmla="*/ 181356 h 303204"/>
                  <a:gd name="connsiteX104" fmla="*/ 234488 w 291971"/>
                  <a:gd name="connsiteY104" fmla="*/ 183380 h 303204"/>
                  <a:gd name="connsiteX105" fmla="*/ 234488 w 291971"/>
                  <a:gd name="connsiteY105" fmla="*/ 184190 h 303204"/>
                  <a:gd name="connsiteX106" fmla="*/ 236512 w 291971"/>
                  <a:gd name="connsiteY106" fmla="*/ 184595 h 303204"/>
                  <a:gd name="connsiteX107" fmla="*/ 241774 w 291971"/>
                  <a:gd name="connsiteY107" fmla="*/ 185809 h 303204"/>
                  <a:gd name="connsiteX108" fmla="*/ 242989 w 291971"/>
                  <a:gd name="connsiteY108" fmla="*/ 185809 h 303204"/>
                  <a:gd name="connsiteX109" fmla="*/ 246227 w 291971"/>
                  <a:gd name="connsiteY109" fmla="*/ 185809 h 303204"/>
                  <a:gd name="connsiteX110" fmla="*/ 246227 w 291971"/>
                  <a:gd name="connsiteY110" fmla="*/ 193095 h 303204"/>
                  <a:gd name="connsiteX111" fmla="*/ 245822 w 291971"/>
                  <a:gd name="connsiteY111" fmla="*/ 194715 h 303204"/>
                  <a:gd name="connsiteX112" fmla="*/ 244203 w 291971"/>
                  <a:gd name="connsiteY112" fmla="*/ 196739 h 303204"/>
                  <a:gd name="connsiteX113" fmla="*/ 236512 w 291971"/>
                  <a:gd name="connsiteY113" fmla="*/ 193500 h 303204"/>
                  <a:gd name="connsiteX114" fmla="*/ 236512 w 291971"/>
                  <a:gd name="connsiteY114" fmla="*/ 189857 h 303204"/>
                  <a:gd name="connsiteX115" fmla="*/ 233273 w 291971"/>
                  <a:gd name="connsiteY115" fmla="*/ 188643 h 303204"/>
                  <a:gd name="connsiteX116" fmla="*/ 233273 w 291971"/>
                  <a:gd name="connsiteY116" fmla="*/ 187428 h 303204"/>
                  <a:gd name="connsiteX117" fmla="*/ 233273 w 291971"/>
                  <a:gd name="connsiteY117" fmla="*/ 184190 h 303204"/>
                  <a:gd name="connsiteX118" fmla="*/ 232059 w 291971"/>
                  <a:gd name="connsiteY118" fmla="*/ 183380 h 303204"/>
                  <a:gd name="connsiteX119" fmla="*/ 232059 w 291971"/>
                  <a:gd name="connsiteY119" fmla="*/ 187023 h 303204"/>
                  <a:gd name="connsiteX120" fmla="*/ 228820 w 291971"/>
                  <a:gd name="connsiteY120" fmla="*/ 206050 h 303204"/>
                  <a:gd name="connsiteX121" fmla="*/ 221129 w 291971"/>
                  <a:gd name="connsiteY121" fmla="*/ 222647 h 303204"/>
                  <a:gd name="connsiteX122" fmla="*/ 216271 w 291971"/>
                  <a:gd name="connsiteY122" fmla="*/ 227100 h 303204"/>
                  <a:gd name="connsiteX123" fmla="*/ 200079 w 291971"/>
                  <a:gd name="connsiteY123" fmla="*/ 238435 h 303204"/>
                  <a:gd name="connsiteX124" fmla="*/ 194411 w 291971"/>
                  <a:gd name="connsiteY124" fmla="*/ 241268 h 303204"/>
                  <a:gd name="connsiteX125" fmla="*/ 188339 w 291971"/>
                  <a:gd name="connsiteY125" fmla="*/ 250174 h 303204"/>
                  <a:gd name="connsiteX126" fmla="*/ 187125 w 291971"/>
                  <a:gd name="connsiteY126" fmla="*/ 254222 h 303204"/>
                  <a:gd name="connsiteX127" fmla="*/ 189554 w 291971"/>
                  <a:gd name="connsiteY127" fmla="*/ 255437 h 303204"/>
                  <a:gd name="connsiteX128" fmla="*/ 213437 w 291971"/>
                  <a:gd name="connsiteY128" fmla="*/ 249365 h 303204"/>
                  <a:gd name="connsiteX129" fmla="*/ 224367 w 291971"/>
                  <a:gd name="connsiteY129" fmla="*/ 241268 h 303204"/>
                  <a:gd name="connsiteX130" fmla="*/ 227201 w 291971"/>
                  <a:gd name="connsiteY130" fmla="*/ 238840 h 303204"/>
                  <a:gd name="connsiteX131" fmla="*/ 244608 w 291971"/>
                  <a:gd name="connsiteY131" fmla="*/ 210503 h 303204"/>
                  <a:gd name="connsiteX132" fmla="*/ 247846 w 291971"/>
                  <a:gd name="connsiteY132" fmla="*/ 179332 h 303204"/>
                  <a:gd name="connsiteX133" fmla="*/ 247846 w 291971"/>
                  <a:gd name="connsiteY133" fmla="*/ 177713 h 303204"/>
                  <a:gd name="connsiteX134" fmla="*/ 245822 w 291971"/>
                  <a:gd name="connsiteY134" fmla="*/ 167592 h 303204"/>
                  <a:gd name="connsiteX135" fmla="*/ 239346 w 291971"/>
                  <a:gd name="connsiteY135" fmla="*/ 152614 h 303204"/>
                  <a:gd name="connsiteX136" fmla="*/ 237726 w 291971"/>
                  <a:gd name="connsiteY136" fmla="*/ 151400 h 303204"/>
                  <a:gd name="connsiteX137" fmla="*/ 238131 w 291971"/>
                  <a:gd name="connsiteY137" fmla="*/ 153829 h 303204"/>
                  <a:gd name="connsiteX138" fmla="*/ 235702 w 291971"/>
                  <a:gd name="connsiteY138" fmla="*/ 155448 h 303204"/>
                  <a:gd name="connsiteX139" fmla="*/ 235702 w 291971"/>
                  <a:gd name="connsiteY139" fmla="*/ 158282 h 303204"/>
                  <a:gd name="connsiteX140" fmla="*/ 238941 w 291971"/>
                  <a:gd name="connsiteY140" fmla="*/ 160710 h 303204"/>
                  <a:gd name="connsiteX141" fmla="*/ 240965 w 291971"/>
                  <a:gd name="connsiteY141" fmla="*/ 160710 h 303204"/>
                  <a:gd name="connsiteX142" fmla="*/ 240965 w 291971"/>
                  <a:gd name="connsiteY142" fmla="*/ 160710 h 303204"/>
                  <a:gd name="connsiteX143" fmla="*/ 242584 w 291971"/>
                  <a:gd name="connsiteY143" fmla="*/ 164354 h 303204"/>
                  <a:gd name="connsiteX144" fmla="*/ 241370 w 291971"/>
                  <a:gd name="connsiteY144" fmla="*/ 169212 h 303204"/>
                  <a:gd name="connsiteX145" fmla="*/ 243394 w 291971"/>
                  <a:gd name="connsiteY145" fmla="*/ 170831 h 303204"/>
                  <a:gd name="connsiteX146" fmla="*/ 245013 w 291971"/>
                  <a:gd name="connsiteY146" fmla="*/ 174879 h 303204"/>
                  <a:gd name="connsiteX147" fmla="*/ 242584 w 291971"/>
                  <a:gd name="connsiteY147" fmla="*/ 174070 h 303204"/>
                  <a:gd name="connsiteX148" fmla="*/ 238941 w 291971"/>
                  <a:gd name="connsiteY148" fmla="*/ 172450 h 303204"/>
                  <a:gd name="connsiteX149" fmla="*/ 239750 w 291971"/>
                  <a:gd name="connsiteY149" fmla="*/ 176094 h 303204"/>
                  <a:gd name="connsiteX150" fmla="*/ 239750 w 291971"/>
                  <a:gd name="connsiteY150" fmla="*/ 182570 h 303204"/>
                  <a:gd name="connsiteX151" fmla="*/ 238941 w 291971"/>
                  <a:gd name="connsiteY151" fmla="*/ 184190 h 303204"/>
                  <a:gd name="connsiteX152" fmla="*/ 238131 w 291971"/>
                  <a:gd name="connsiteY152" fmla="*/ 184190 h 303204"/>
                  <a:gd name="connsiteX153" fmla="*/ 236107 w 291971"/>
                  <a:gd name="connsiteY153" fmla="*/ 182975 h 303204"/>
                  <a:gd name="connsiteX154" fmla="*/ 228416 w 291971"/>
                  <a:gd name="connsiteY154" fmla="*/ 172045 h 303204"/>
                  <a:gd name="connsiteX155" fmla="*/ 228416 w 291971"/>
                  <a:gd name="connsiteY155" fmla="*/ 171236 h 303204"/>
                  <a:gd name="connsiteX156" fmla="*/ 229630 w 291971"/>
                  <a:gd name="connsiteY156" fmla="*/ 172450 h 303204"/>
                  <a:gd name="connsiteX157" fmla="*/ 230440 w 291971"/>
                  <a:gd name="connsiteY157" fmla="*/ 174474 h 303204"/>
                  <a:gd name="connsiteX158" fmla="*/ 231654 w 291971"/>
                  <a:gd name="connsiteY158" fmla="*/ 176903 h 303204"/>
                  <a:gd name="connsiteX159" fmla="*/ 233273 w 291971"/>
                  <a:gd name="connsiteY159" fmla="*/ 175284 h 303204"/>
                  <a:gd name="connsiteX160" fmla="*/ 234892 w 291971"/>
                  <a:gd name="connsiteY160" fmla="*/ 170426 h 303204"/>
                  <a:gd name="connsiteX161" fmla="*/ 234892 w 291971"/>
                  <a:gd name="connsiteY161" fmla="*/ 169212 h 303204"/>
                  <a:gd name="connsiteX162" fmla="*/ 232464 w 291971"/>
                  <a:gd name="connsiteY162" fmla="*/ 167997 h 303204"/>
                  <a:gd name="connsiteX163" fmla="*/ 229225 w 291971"/>
                  <a:gd name="connsiteY163" fmla="*/ 167997 h 303204"/>
                  <a:gd name="connsiteX164" fmla="*/ 230440 w 291971"/>
                  <a:gd name="connsiteY164" fmla="*/ 167188 h 303204"/>
                  <a:gd name="connsiteX165" fmla="*/ 232464 w 291971"/>
                  <a:gd name="connsiteY165" fmla="*/ 165973 h 303204"/>
                  <a:gd name="connsiteX166" fmla="*/ 232059 w 291971"/>
                  <a:gd name="connsiteY166" fmla="*/ 162735 h 303204"/>
                  <a:gd name="connsiteX167" fmla="*/ 232464 w 291971"/>
                  <a:gd name="connsiteY167" fmla="*/ 155448 h 303204"/>
                  <a:gd name="connsiteX168" fmla="*/ 233273 w 291971"/>
                  <a:gd name="connsiteY168" fmla="*/ 151400 h 303204"/>
                  <a:gd name="connsiteX169" fmla="*/ 232868 w 291971"/>
                  <a:gd name="connsiteY169" fmla="*/ 151400 h 303204"/>
                  <a:gd name="connsiteX170" fmla="*/ 231249 w 291971"/>
                  <a:gd name="connsiteY170" fmla="*/ 153424 h 303204"/>
                  <a:gd name="connsiteX171" fmla="*/ 230440 w 291971"/>
                  <a:gd name="connsiteY171" fmla="*/ 157877 h 303204"/>
                  <a:gd name="connsiteX172" fmla="*/ 229630 w 291971"/>
                  <a:gd name="connsiteY172" fmla="*/ 159901 h 303204"/>
                  <a:gd name="connsiteX173" fmla="*/ 229630 w 291971"/>
                  <a:gd name="connsiteY173" fmla="*/ 159091 h 303204"/>
                  <a:gd name="connsiteX174" fmla="*/ 229630 w 291971"/>
                  <a:gd name="connsiteY174" fmla="*/ 155043 h 303204"/>
                  <a:gd name="connsiteX175" fmla="*/ 230844 w 291971"/>
                  <a:gd name="connsiteY175" fmla="*/ 149376 h 303204"/>
                  <a:gd name="connsiteX176" fmla="*/ 232868 w 291971"/>
                  <a:gd name="connsiteY176" fmla="*/ 148566 h 303204"/>
                  <a:gd name="connsiteX177" fmla="*/ 234892 w 291971"/>
                  <a:gd name="connsiteY177" fmla="*/ 147757 h 303204"/>
                  <a:gd name="connsiteX178" fmla="*/ 236916 w 291971"/>
                  <a:gd name="connsiteY178" fmla="*/ 145733 h 303204"/>
                  <a:gd name="connsiteX179" fmla="*/ 238941 w 291971"/>
                  <a:gd name="connsiteY179" fmla="*/ 147352 h 303204"/>
                  <a:gd name="connsiteX180" fmla="*/ 240965 w 291971"/>
                  <a:gd name="connsiteY180" fmla="*/ 147352 h 303204"/>
                  <a:gd name="connsiteX181" fmla="*/ 252300 w 291971"/>
                  <a:gd name="connsiteY181" fmla="*/ 147352 h 303204"/>
                  <a:gd name="connsiteX182" fmla="*/ 255133 w 291971"/>
                  <a:gd name="connsiteY182" fmla="*/ 146542 h 303204"/>
                  <a:gd name="connsiteX183" fmla="*/ 256752 w 291971"/>
                  <a:gd name="connsiteY183" fmla="*/ 146947 h 303204"/>
                  <a:gd name="connsiteX184" fmla="*/ 258776 w 291971"/>
                  <a:gd name="connsiteY184" fmla="*/ 146947 h 303204"/>
                  <a:gd name="connsiteX185" fmla="*/ 258776 w 291971"/>
                  <a:gd name="connsiteY185" fmla="*/ 146542 h 303204"/>
                  <a:gd name="connsiteX186" fmla="*/ 259991 w 291971"/>
                  <a:gd name="connsiteY186" fmla="*/ 144923 h 303204"/>
                  <a:gd name="connsiteX187" fmla="*/ 262825 w 291971"/>
                  <a:gd name="connsiteY187" fmla="*/ 144923 h 303204"/>
                  <a:gd name="connsiteX188" fmla="*/ 265253 w 291971"/>
                  <a:gd name="connsiteY188" fmla="*/ 147757 h 303204"/>
                  <a:gd name="connsiteX189" fmla="*/ 259991 w 291971"/>
                  <a:gd name="connsiteY189" fmla="*/ 146947 h 303204"/>
                  <a:gd name="connsiteX190" fmla="*/ 259181 w 291971"/>
                  <a:gd name="connsiteY190" fmla="*/ 148161 h 303204"/>
                  <a:gd name="connsiteX191" fmla="*/ 258372 w 291971"/>
                  <a:gd name="connsiteY191" fmla="*/ 148161 h 303204"/>
                  <a:gd name="connsiteX192" fmla="*/ 257967 w 291971"/>
                  <a:gd name="connsiteY192" fmla="*/ 148971 h 303204"/>
                  <a:gd name="connsiteX193" fmla="*/ 256752 w 291971"/>
                  <a:gd name="connsiteY193" fmla="*/ 148971 h 303204"/>
                  <a:gd name="connsiteX194" fmla="*/ 255538 w 291971"/>
                  <a:gd name="connsiteY194" fmla="*/ 148971 h 303204"/>
                  <a:gd name="connsiteX195" fmla="*/ 256348 w 291971"/>
                  <a:gd name="connsiteY195" fmla="*/ 150590 h 303204"/>
                  <a:gd name="connsiteX196" fmla="*/ 272135 w 291971"/>
                  <a:gd name="connsiteY196" fmla="*/ 163544 h 303204"/>
                  <a:gd name="connsiteX197" fmla="*/ 273350 w 291971"/>
                  <a:gd name="connsiteY197" fmla="*/ 163544 h 303204"/>
                  <a:gd name="connsiteX198" fmla="*/ 273350 w 291971"/>
                  <a:gd name="connsiteY198" fmla="*/ 164354 h 303204"/>
                  <a:gd name="connsiteX199" fmla="*/ 270921 w 291971"/>
                  <a:gd name="connsiteY199" fmla="*/ 164354 h 303204"/>
                  <a:gd name="connsiteX200" fmla="*/ 253109 w 291971"/>
                  <a:gd name="connsiteY200" fmla="*/ 150185 h 303204"/>
                  <a:gd name="connsiteX201" fmla="*/ 251895 w 291971"/>
                  <a:gd name="connsiteY201" fmla="*/ 148566 h 303204"/>
                  <a:gd name="connsiteX202" fmla="*/ 250680 w 291971"/>
                  <a:gd name="connsiteY202" fmla="*/ 148566 h 303204"/>
                  <a:gd name="connsiteX203" fmla="*/ 250680 w 291971"/>
                  <a:gd name="connsiteY203" fmla="*/ 149781 h 303204"/>
                  <a:gd name="connsiteX204" fmla="*/ 254324 w 291971"/>
                  <a:gd name="connsiteY204" fmla="*/ 155853 h 303204"/>
                  <a:gd name="connsiteX205" fmla="*/ 273350 w 291971"/>
                  <a:gd name="connsiteY205" fmla="*/ 168807 h 303204"/>
                  <a:gd name="connsiteX206" fmla="*/ 285494 w 291971"/>
                  <a:gd name="connsiteY206" fmla="*/ 182166 h 303204"/>
                  <a:gd name="connsiteX207" fmla="*/ 287518 w 291971"/>
                  <a:gd name="connsiteY207" fmla="*/ 187833 h 303204"/>
                  <a:gd name="connsiteX208" fmla="*/ 288328 w 291971"/>
                  <a:gd name="connsiteY208" fmla="*/ 187428 h 303204"/>
                  <a:gd name="connsiteX209" fmla="*/ 289542 w 291971"/>
                  <a:gd name="connsiteY209" fmla="*/ 181356 h 303204"/>
                  <a:gd name="connsiteX210" fmla="*/ 288328 w 291971"/>
                  <a:gd name="connsiteY210" fmla="*/ 178522 h 303204"/>
                  <a:gd name="connsiteX211" fmla="*/ 289542 w 291971"/>
                  <a:gd name="connsiteY211" fmla="*/ 178522 h 303204"/>
                  <a:gd name="connsiteX212" fmla="*/ 291971 w 291971"/>
                  <a:gd name="connsiteY212" fmla="*/ 182570 h 303204"/>
                  <a:gd name="connsiteX213" fmla="*/ 290757 w 291971"/>
                  <a:gd name="connsiteY213" fmla="*/ 187023 h 303204"/>
                  <a:gd name="connsiteX214" fmla="*/ 287518 w 291971"/>
                  <a:gd name="connsiteY214" fmla="*/ 192286 h 303204"/>
                  <a:gd name="connsiteX215" fmla="*/ 285494 w 291971"/>
                  <a:gd name="connsiteY215" fmla="*/ 198763 h 303204"/>
                  <a:gd name="connsiteX216" fmla="*/ 284685 w 291971"/>
                  <a:gd name="connsiteY216" fmla="*/ 200787 h 303204"/>
                  <a:gd name="connsiteX217" fmla="*/ 285494 w 291971"/>
                  <a:gd name="connsiteY217" fmla="*/ 202811 h 303204"/>
                  <a:gd name="connsiteX218" fmla="*/ 286709 w 291971"/>
                  <a:gd name="connsiteY218" fmla="*/ 204835 h 303204"/>
                  <a:gd name="connsiteX219" fmla="*/ 285494 w 291971"/>
                  <a:gd name="connsiteY219" fmla="*/ 204835 h 303204"/>
                  <a:gd name="connsiteX220" fmla="*/ 279017 w 291971"/>
                  <a:gd name="connsiteY220" fmla="*/ 206050 h 303204"/>
                  <a:gd name="connsiteX221" fmla="*/ 275779 w 291971"/>
                  <a:gd name="connsiteY221" fmla="*/ 210098 h 303204"/>
                  <a:gd name="connsiteX222" fmla="*/ 275374 w 291971"/>
                  <a:gd name="connsiteY222" fmla="*/ 212527 h 303204"/>
                  <a:gd name="connsiteX223" fmla="*/ 276993 w 291971"/>
                  <a:gd name="connsiteY223" fmla="*/ 216170 h 303204"/>
                  <a:gd name="connsiteX224" fmla="*/ 275374 w 291971"/>
                  <a:gd name="connsiteY224" fmla="*/ 220218 h 303204"/>
                  <a:gd name="connsiteX225" fmla="*/ 272945 w 291971"/>
                  <a:gd name="connsiteY225" fmla="*/ 221028 h 303204"/>
                  <a:gd name="connsiteX226" fmla="*/ 271326 w 291971"/>
                  <a:gd name="connsiteY226" fmla="*/ 221028 h 303204"/>
                  <a:gd name="connsiteX227" fmla="*/ 260396 w 291971"/>
                  <a:gd name="connsiteY227" fmla="*/ 223861 h 303204"/>
                  <a:gd name="connsiteX228" fmla="*/ 258372 w 291971"/>
                  <a:gd name="connsiteY228" fmla="*/ 224671 h 303204"/>
                  <a:gd name="connsiteX229" fmla="*/ 254728 w 291971"/>
                  <a:gd name="connsiteY229" fmla="*/ 229934 h 303204"/>
                  <a:gd name="connsiteX230" fmla="*/ 245013 w 291971"/>
                  <a:gd name="connsiteY230" fmla="*/ 234791 h 303204"/>
                  <a:gd name="connsiteX231" fmla="*/ 243798 w 291971"/>
                  <a:gd name="connsiteY231" fmla="*/ 235196 h 303204"/>
                  <a:gd name="connsiteX232" fmla="*/ 246227 w 291971"/>
                  <a:gd name="connsiteY232" fmla="*/ 228719 h 303204"/>
                  <a:gd name="connsiteX233" fmla="*/ 241370 w 291971"/>
                  <a:gd name="connsiteY233" fmla="*/ 228719 h 303204"/>
                  <a:gd name="connsiteX234" fmla="*/ 240560 w 291971"/>
                  <a:gd name="connsiteY234" fmla="*/ 230338 h 303204"/>
                  <a:gd name="connsiteX235" fmla="*/ 239346 w 291971"/>
                  <a:gd name="connsiteY235" fmla="*/ 231958 h 303204"/>
                  <a:gd name="connsiteX236" fmla="*/ 236107 w 291971"/>
                  <a:gd name="connsiteY236" fmla="*/ 233577 h 303204"/>
                  <a:gd name="connsiteX237" fmla="*/ 230844 w 291971"/>
                  <a:gd name="connsiteY237" fmla="*/ 236006 h 303204"/>
                  <a:gd name="connsiteX238" fmla="*/ 201698 w 291971"/>
                  <a:gd name="connsiteY238" fmla="*/ 258270 h 303204"/>
                  <a:gd name="connsiteX239" fmla="*/ 194816 w 291971"/>
                  <a:gd name="connsiteY239" fmla="*/ 263128 h 303204"/>
                  <a:gd name="connsiteX240" fmla="*/ 192387 w 291971"/>
                  <a:gd name="connsiteY240" fmla="*/ 265152 h 303204"/>
                  <a:gd name="connsiteX241" fmla="*/ 191173 w 291971"/>
                  <a:gd name="connsiteY241" fmla="*/ 265152 h 303204"/>
                  <a:gd name="connsiteX242" fmla="*/ 188744 w 291971"/>
                  <a:gd name="connsiteY242" fmla="*/ 263128 h 303204"/>
                  <a:gd name="connsiteX243" fmla="*/ 185101 w 291971"/>
                  <a:gd name="connsiteY243" fmla="*/ 265962 h 303204"/>
                  <a:gd name="connsiteX244" fmla="*/ 186315 w 291971"/>
                  <a:gd name="connsiteY244" fmla="*/ 268795 h 303204"/>
                  <a:gd name="connsiteX245" fmla="*/ 184291 w 291971"/>
                  <a:gd name="connsiteY245" fmla="*/ 270820 h 303204"/>
                  <a:gd name="connsiteX246" fmla="*/ 183481 w 291971"/>
                  <a:gd name="connsiteY246" fmla="*/ 271629 h 303204"/>
                  <a:gd name="connsiteX247" fmla="*/ 181052 w 291971"/>
                  <a:gd name="connsiteY247" fmla="*/ 275273 h 303204"/>
                  <a:gd name="connsiteX248" fmla="*/ 181052 w 291971"/>
                  <a:gd name="connsiteY248" fmla="*/ 289036 h 303204"/>
                  <a:gd name="connsiteX249" fmla="*/ 179433 w 291971"/>
                  <a:gd name="connsiteY249" fmla="*/ 290655 h 303204"/>
                  <a:gd name="connsiteX250" fmla="*/ 178624 w 291971"/>
                  <a:gd name="connsiteY250" fmla="*/ 290655 h 303204"/>
                  <a:gd name="connsiteX251" fmla="*/ 178624 w 291971"/>
                  <a:gd name="connsiteY251" fmla="*/ 273653 h 303204"/>
                  <a:gd name="connsiteX252" fmla="*/ 177004 w 291971"/>
                  <a:gd name="connsiteY252" fmla="*/ 272844 h 303204"/>
                  <a:gd name="connsiteX253" fmla="*/ 166884 w 291971"/>
                  <a:gd name="connsiteY253" fmla="*/ 268795 h 303204"/>
                  <a:gd name="connsiteX254" fmla="*/ 164860 w 291971"/>
                  <a:gd name="connsiteY254" fmla="*/ 267581 h 303204"/>
                  <a:gd name="connsiteX255" fmla="*/ 164050 w 291971"/>
                  <a:gd name="connsiteY255" fmla="*/ 267581 h 303204"/>
                  <a:gd name="connsiteX256" fmla="*/ 164050 w 291971"/>
                  <a:gd name="connsiteY256" fmla="*/ 289036 h 303204"/>
                  <a:gd name="connsiteX257" fmla="*/ 162836 w 291971"/>
                  <a:gd name="connsiteY257" fmla="*/ 289846 h 303204"/>
                  <a:gd name="connsiteX258" fmla="*/ 161217 w 291971"/>
                  <a:gd name="connsiteY258" fmla="*/ 288226 h 303204"/>
                  <a:gd name="connsiteX259" fmla="*/ 161217 w 291971"/>
                  <a:gd name="connsiteY259" fmla="*/ 279725 h 303204"/>
                  <a:gd name="connsiteX260" fmla="*/ 161217 w 291971"/>
                  <a:gd name="connsiteY260" fmla="*/ 278511 h 303204"/>
                  <a:gd name="connsiteX261" fmla="*/ 161217 w 291971"/>
                  <a:gd name="connsiteY261" fmla="*/ 267986 h 303204"/>
                  <a:gd name="connsiteX262" fmla="*/ 161217 w 291971"/>
                  <a:gd name="connsiteY262" fmla="*/ 266771 h 303204"/>
                  <a:gd name="connsiteX263" fmla="*/ 160407 w 291971"/>
                  <a:gd name="connsiteY263" fmla="*/ 265152 h 303204"/>
                  <a:gd name="connsiteX264" fmla="*/ 157169 w 291971"/>
                  <a:gd name="connsiteY264" fmla="*/ 263938 h 303204"/>
                  <a:gd name="connsiteX265" fmla="*/ 149477 w 291971"/>
                  <a:gd name="connsiteY265" fmla="*/ 259890 h 303204"/>
                  <a:gd name="connsiteX266" fmla="*/ 136118 w 291971"/>
                  <a:gd name="connsiteY266" fmla="*/ 250984 h 303204"/>
                  <a:gd name="connsiteX267" fmla="*/ 135713 w 291971"/>
                  <a:gd name="connsiteY267" fmla="*/ 249365 h 303204"/>
                  <a:gd name="connsiteX268" fmla="*/ 136523 w 291971"/>
                  <a:gd name="connsiteY268" fmla="*/ 249365 h 303204"/>
                  <a:gd name="connsiteX269" fmla="*/ 142191 w 291971"/>
                  <a:gd name="connsiteY269" fmla="*/ 252603 h 303204"/>
                  <a:gd name="connsiteX270" fmla="*/ 171742 w 291971"/>
                  <a:gd name="connsiteY270" fmla="*/ 266367 h 303204"/>
                  <a:gd name="connsiteX271" fmla="*/ 180243 w 291971"/>
                  <a:gd name="connsiteY271" fmla="*/ 270010 h 303204"/>
                  <a:gd name="connsiteX272" fmla="*/ 181457 w 291971"/>
                  <a:gd name="connsiteY272" fmla="*/ 270415 h 303204"/>
                  <a:gd name="connsiteX273" fmla="*/ 183481 w 291971"/>
                  <a:gd name="connsiteY273" fmla="*/ 268391 h 303204"/>
                  <a:gd name="connsiteX274" fmla="*/ 183481 w 291971"/>
                  <a:gd name="connsiteY274" fmla="*/ 268391 h 303204"/>
                  <a:gd name="connsiteX275" fmla="*/ 182672 w 291971"/>
                  <a:gd name="connsiteY275" fmla="*/ 266367 h 303204"/>
                  <a:gd name="connsiteX276" fmla="*/ 185101 w 291971"/>
                  <a:gd name="connsiteY276" fmla="*/ 261104 h 303204"/>
                  <a:gd name="connsiteX277" fmla="*/ 190363 w 291971"/>
                  <a:gd name="connsiteY277" fmla="*/ 260295 h 303204"/>
                  <a:gd name="connsiteX278" fmla="*/ 191982 w 291971"/>
                  <a:gd name="connsiteY278" fmla="*/ 261104 h 303204"/>
                  <a:gd name="connsiteX279" fmla="*/ 198055 w 291971"/>
                  <a:gd name="connsiteY279" fmla="*/ 257865 h 303204"/>
                  <a:gd name="connsiteX280" fmla="*/ 198055 w 291971"/>
                  <a:gd name="connsiteY280" fmla="*/ 257461 h 303204"/>
                  <a:gd name="connsiteX281" fmla="*/ 196031 w 291971"/>
                  <a:gd name="connsiteY281" fmla="*/ 257461 h 303204"/>
                  <a:gd name="connsiteX282" fmla="*/ 171337 w 291971"/>
                  <a:gd name="connsiteY282" fmla="*/ 251389 h 303204"/>
                  <a:gd name="connsiteX283" fmla="*/ 149072 w 291971"/>
                  <a:gd name="connsiteY283" fmla="*/ 238435 h 303204"/>
                  <a:gd name="connsiteX284" fmla="*/ 146643 w 291971"/>
                  <a:gd name="connsiteY284" fmla="*/ 236815 h 303204"/>
                  <a:gd name="connsiteX285" fmla="*/ 147453 w 291971"/>
                  <a:gd name="connsiteY285" fmla="*/ 236815 h 303204"/>
                  <a:gd name="connsiteX286" fmla="*/ 162836 w 291971"/>
                  <a:gd name="connsiteY286" fmla="*/ 244507 h 303204"/>
                  <a:gd name="connsiteX287" fmla="*/ 170122 w 291971"/>
                  <a:gd name="connsiteY287" fmla="*/ 247340 h 303204"/>
                  <a:gd name="connsiteX288" fmla="*/ 172146 w 291971"/>
                  <a:gd name="connsiteY288" fmla="*/ 246936 h 303204"/>
                  <a:gd name="connsiteX289" fmla="*/ 172956 w 291971"/>
                  <a:gd name="connsiteY289" fmla="*/ 184190 h 303204"/>
                  <a:gd name="connsiteX290" fmla="*/ 147453 w 291971"/>
                  <a:gd name="connsiteY290" fmla="*/ 184190 h 303204"/>
                  <a:gd name="connsiteX291" fmla="*/ 133285 w 291971"/>
                  <a:gd name="connsiteY291" fmla="*/ 184190 h 303204"/>
                  <a:gd name="connsiteX292" fmla="*/ 132475 w 291971"/>
                  <a:gd name="connsiteY292" fmla="*/ 184190 h 303204"/>
                  <a:gd name="connsiteX293" fmla="*/ 130046 w 291971"/>
                  <a:gd name="connsiteY293" fmla="*/ 188238 h 303204"/>
                  <a:gd name="connsiteX294" fmla="*/ 128832 w 291971"/>
                  <a:gd name="connsiteY294" fmla="*/ 189047 h 303204"/>
                  <a:gd name="connsiteX295" fmla="*/ 128832 w 291971"/>
                  <a:gd name="connsiteY295" fmla="*/ 189047 h 303204"/>
                  <a:gd name="connsiteX296" fmla="*/ 128427 w 291971"/>
                  <a:gd name="connsiteY296" fmla="*/ 184999 h 303204"/>
                  <a:gd name="connsiteX297" fmla="*/ 125593 w 291971"/>
                  <a:gd name="connsiteY297" fmla="*/ 184999 h 303204"/>
                  <a:gd name="connsiteX298" fmla="*/ 124379 w 291971"/>
                  <a:gd name="connsiteY298" fmla="*/ 187428 h 303204"/>
                  <a:gd name="connsiteX299" fmla="*/ 124379 w 291971"/>
                  <a:gd name="connsiteY299" fmla="*/ 201192 h 303204"/>
                  <a:gd name="connsiteX300" fmla="*/ 125593 w 291971"/>
                  <a:gd name="connsiteY300" fmla="*/ 209288 h 303204"/>
                  <a:gd name="connsiteX301" fmla="*/ 126808 w 291971"/>
                  <a:gd name="connsiteY301" fmla="*/ 212527 h 303204"/>
                  <a:gd name="connsiteX302" fmla="*/ 133689 w 291971"/>
                  <a:gd name="connsiteY302" fmla="*/ 225480 h 303204"/>
                  <a:gd name="connsiteX303" fmla="*/ 138142 w 291971"/>
                  <a:gd name="connsiteY303" fmla="*/ 229934 h 303204"/>
                  <a:gd name="connsiteX304" fmla="*/ 139761 w 291971"/>
                  <a:gd name="connsiteY304" fmla="*/ 231553 h 303204"/>
                  <a:gd name="connsiteX305" fmla="*/ 136928 w 291971"/>
                  <a:gd name="connsiteY305" fmla="*/ 231958 h 303204"/>
                  <a:gd name="connsiteX306" fmla="*/ 136523 w 291971"/>
                  <a:gd name="connsiteY306" fmla="*/ 231553 h 303204"/>
                  <a:gd name="connsiteX307" fmla="*/ 132475 w 291971"/>
                  <a:gd name="connsiteY307" fmla="*/ 227505 h 303204"/>
                  <a:gd name="connsiteX308" fmla="*/ 130856 w 291971"/>
                  <a:gd name="connsiteY308" fmla="*/ 225480 h 303204"/>
                  <a:gd name="connsiteX309" fmla="*/ 121950 w 291971"/>
                  <a:gd name="connsiteY309" fmla="*/ 210503 h 303204"/>
                  <a:gd name="connsiteX310" fmla="*/ 118306 w 291971"/>
                  <a:gd name="connsiteY310" fmla="*/ 181356 h 303204"/>
                  <a:gd name="connsiteX311" fmla="*/ 118306 w 291971"/>
                  <a:gd name="connsiteY311" fmla="*/ 178927 h 303204"/>
                  <a:gd name="connsiteX312" fmla="*/ 118306 w 291971"/>
                  <a:gd name="connsiteY312" fmla="*/ 178927 h 303204"/>
                  <a:gd name="connsiteX313" fmla="*/ 115068 w 291971"/>
                  <a:gd name="connsiteY313" fmla="*/ 178118 h 303204"/>
                  <a:gd name="connsiteX314" fmla="*/ 115068 w 291971"/>
                  <a:gd name="connsiteY314" fmla="*/ 180546 h 303204"/>
                  <a:gd name="connsiteX315" fmla="*/ 115068 w 291971"/>
                  <a:gd name="connsiteY315" fmla="*/ 181761 h 303204"/>
                  <a:gd name="connsiteX316" fmla="*/ 113044 w 291971"/>
                  <a:gd name="connsiteY316" fmla="*/ 182166 h 303204"/>
                  <a:gd name="connsiteX317" fmla="*/ 103733 w 291971"/>
                  <a:gd name="connsiteY317" fmla="*/ 178522 h 303204"/>
                  <a:gd name="connsiteX318" fmla="*/ 102924 w 291971"/>
                  <a:gd name="connsiteY318" fmla="*/ 177308 h 303204"/>
                  <a:gd name="connsiteX319" fmla="*/ 102519 w 291971"/>
                  <a:gd name="connsiteY319" fmla="*/ 177308 h 303204"/>
                  <a:gd name="connsiteX320" fmla="*/ 102924 w 291971"/>
                  <a:gd name="connsiteY320" fmla="*/ 179737 h 303204"/>
                  <a:gd name="connsiteX321" fmla="*/ 101709 w 291971"/>
                  <a:gd name="connsiteY321" fmla="*/ 179737 h 303204"/>
                  <a:gd name="connsiteX322" fmla="*/ 101709 w 291971"/>
                  <a:gd name="connsiteY322" fmla="*/ 181356 h 303204"/>
                  <a:gd name="connsiteX323" fmla="*/ 121140 w 291971"/>
                  <a:gd name="connsiteY323" fmla="*/ 238030 h 303204"/>
                  <a:gd name="connsiteX324" fmla="*/ 125593 w 291971"/>
                  <a:gd name="connsiteY324" fmla="*/ 242888 h 303204"/>
                  <a:gd name="connsiteX325" fmla="*/ 126808 w 291971"/>
                  <a:gd name="connsiteY325" fmla="*/ 243697 h 303204"/>
                  <a:gd name="connsiteX326" fmla="*/ 127212 w 291971"/>
                  <a:gd name="connsiteY326" fmla="*/ 244507 h 303204"/>
                  <a:gd name="connsiteX327" fmla="*/ 128022 w 291971"/>
                  <a:gd name="connsiteY327" fmla="*/ 244507 h 303204"/>
                  <a:gd name="connsiteX328" fmla="*/ 128427 w 291971"/>
                  <a:gd name="connsiteY328" fmla="*/ 247340 h 303204"/>
                  <a:gd name="connsiteX329" fmla="*/ 128427 w 291971"/>
                  <a:gd name="connsiteY329" fmla="*/ 247340 h 303204"/>
                  <a:gd name="connsiteX330" fmla="*/ 125593 w 291971"/>
                  <a:gd name="connsiteY330" fmla="*/ 244912 h 303204"/>
                  <a:gd name="connsiteX331" fmla="*/ 119926 w 291971"/>
                  <a:gd name="connsiteY331" fmla="*/ 239244 h 303204"/>
                  <a:gd name="connsiteX332" fmla="*/ 100900 w 291971"/>
                  <a:gd name="connsiteY332" fmla="*/ 203216 h 303204"/>
                  <a:gd name="connsiteX333" fmla="*/ 99280 w 291971"/>
                  <a:gd name="connsiteY333" fmla="*/ 181356 h 303204"/>
                  <a:gd name="connsiteX334" fmla="*/ 99685 w 291971"/>
                  <a:gd name="connsiteY334" fmla="*/ 178522 h 303204"/>
                  <a:gd name="connsiteX335" fmla="*/ 98471 w 291971"/>
                  <a:gd name="connsiteY335" fmla="*/ 176903 h 303204"/>
                  <a:gd name="connsiteX336" fmla="*/ 94018 w 291971"/>
                  <a:gd name="connsiteY336" fmla="*/ 173260 h 303204"/>
                  <a:gd name="connsiteX337" fmla="*/ 92399 w 291971"/>
                  <a:gd name="connsiteY337" fmla="*/ 171236 h 303204"/>
                  <a:gd name="connsiteX338" fmla="*/ 92399 w 291971"/>
                  <a:gd name="connsiteY338" fmla="*/ 169616 h 303204"/>
                  <a:gd name="connsiteX339" fmla="*/ 92399 w 291971"/>
                  <a:gd name="connsiteY339" fmla="*/ 169616 h 303204"/>
                  <a:gd name="connsiteX340" fmla="*/ 92399 w 291971"/>
                  <a:gd name="connsiteY340" fmla="*/ 164354 h 303204"/>
                  <a:gd name="connsiteX341" fmla="*/ 91589 w 291971"/>
                  <a:gd name="connsiteY341" fmla="*/ 165568 h 303204"/>
                  <a:gd name="connsiteX342" fmla="*/ 90779 w 291971"/>
                  <a:gd name="connsiteY342" fmla="*/ 168402 h 303204"/>
                  <a:gd name="connsiteX343" fmla="*/ 90779 w 291971"/>
                  <a:gd name="connsiteY343" fmla="*/ 169212 h 303204"/>
                  <a:gd name="connsiteX344" fmla="*/ 87541 w 291971"/>
                  <a:gd name="connsiteY344" fmla="*/ 167188 h 303204"/>
                  <a:gd name="connsiteX345" fmla="*/ 85921 w 291971"/>
                  <a:gd name="connsiteY345" fmla="*/ 165973 h 303204"/>
                  <a:gd name="connsiteX346" fmla="*/ 85112 w 291971"/>
                  <a:gd name="connsiteY346" fmla="*/ 166783 h 303204"/>
                  <a:gd name="connsiteX347" fmla="*/ 77420 w 291971"/>
                  <a:gd name="connsiteY347" fmla="*/ 170021 h 303204"/>
                  <a:gd name="connsiteX348" fmla="*/ 72563 w 291971"/>
                  <a:gd name="connsiteY348" fmla="*/ 171236 h 303204"/>
                  <a:gd name="connsiteX349" fmla="*/ 70134 w 291971"/>
                  <a:gd name="connsiteY349" fmla="*/ 171236 h 303204"/>
                  <a:gd name="connsiteX350" fmla="*/ 61228 w 291971"/>
                  <a:gd name="connsiteY350" fmla="*/ 177713 h 303204"/>
                  <a:gd name="connsiteX351" fmla="*/ 60014 w 291971"/>
                  <a:gd name="connsiteY351" fmla="*/ 180142 h 303204"/>
                  <a:gd name="connsiteX352" fmla="*/ 61228 w 291971"/>
                  <a:gd name="connsiteY352" fmla="*/ 182570 h 303204"/>
                  <a:gd name="connsiteX353" fmla="*/ 62038 w 291971"/>
                  <a:gd name="connsiteY353" fmla="*/ 182570 h 303204"/>
                  <a:gd name="connsiteX354" fmla="*/ 63657 w 291971"/>
                  <a:gd name="connsiteY354" fmla="*/ 183785 h 303204"/>
                  <a:gd name="connsiteX355" fmla="*/ 69729 w 291971"/>
                  <a:gd name="connsiteY355" fmla="*/ 183785 h 303204"/>
                  <a:gd name="connsiteX356" fmla="*/ 81873 w 291971"/>
                  <a:gd name="connsiteY356" fmla="*/ 187428 h 303204"/>
                  <a:gd name="connsiteX357" fmla="*/ 85921 w 291971"/>
                  <a:gd name="connsiteY357" fmla="*/ 190667 h 303204"/>
                  <a:gd name="connsiteX358" fmla="*/ 88350 w 291971"/>
                  <a:gd name="connsiteY358" fmla="*/ 192286 h 303204"/>
                  <a:gd name="connsiteX359" fmla="*/ 87541 w 291971"/>
                  <a:gd name="connsiteY359" fmla="*/ 197549 h 303204"/>
                  <a:gd name="connsiteX360" fmla="*/ 89160 w 291971"/>
                  <a:gd name="connsiteY360" fmla="*/ 201597 h 303204"/>
                  <a:gd name="connsiteX361" fmla="*/ 94827 w 291971"/>
                  <a:gd name="connsiteY361" fmla="*/ 212527 h 303204"/>
                  <a:gd name="connsiteX362" fmla="*/ 96042 w 291971"/>
                  <a:gd name="connsiteY362" fmla="*/ 213741 h 303204"/>
                  <a:gd name="connsiteX363" fmla="*/ 93613 w 291971"/>
                  <a:gd name="connsiteY363" fmla="*/ 213741 h 303204"/>
                  <a:gd name="connsiteX364" fmla="*/ 88350 w 291971"/>
                  <a:gd name="connsiteY364" fmla="*/ 211717 h 303204"/>
                  <a:gd name="connsiteX365" fmla="*/ 84707 w 291971"/>
                  <a:gd name="connsiteY365" fmla="*/ 209288 h 303204"/>
                  <a:gd name="connsiteX366" fmla="*/ 83088 w 291971"/>
                  <a:gd name="connsiteY366" fmla="*/ 212122 h 303204"/>
                  <a:gd name="connsiteX367" fmla="*/ 88350 w 291971"/>
                  <a:gd name="connsiteY367" fmla="*/ 217384 h 303204"/>
                  <a:gd name="connsiteX368" fmla="*/ 98471 w 291971"/>
                  <a:gd name="connsiteY368" fmla="*/ 219004 h 303204"/>
                  <a:gd name="connsiteX369" fmla="*/ 100900 w 291971"/>
                  <a:gd name="connsiteY369" fmla="*/ 219004 h 303204"/>
                  <a:gd name="connsiteX370" fmla="*/ 103733 w 291971"/>
                  <a:gd name="connsiteY370" fmla="*/ 217384 h 303204"/>
                  <a:gd name="connsiteX371" fmla="*/ 104543 w 291971"/>
                  <a:gd name="connsiteY371" fmla="*/ 216170 h 303204"/>
                  <a:gd name="connsiteX372" fmla="*/ 105757 w 291971"/>
                  <a:gd name="connsiteY372" fmla="*/ 216170 h 303204"/>
                  <a:gd name="connsiteX373" fmla="*/ 104948 w 291971"/>
                  <a:gd name="connsiteY373" fmla="*/ 218599 h 303204"/>
                  <a:gd name="connsiteX374" fmla="*/ 83493 w 291971"/>
                  <a:gd name="connsiteY374" fmla="*/ 217384 h 303204"/>
                  <a:gd name="connsiteX375" fmla="*/ 80659 w 291971"/>
                  <a:gd name="connsiteY375" fmla="*/ 215360 h 303204"/>
                  <a:gd name="connsiteX376" fmla="*/ 80659 w 291971"/>
                  <a:gd name="connsiteY376" fmla="*/ 216980 h 303204"/>
                  <a:gd name="connsiteX377" fmla="*/ 77825 w 291971"/>
                  <a:gd name="connsiteY377" fmla="*/ 214551 h 303204"/>
                  <a:gd name="connsiteX378" fmla="*/ 80659 w 291971"/>
                  <a:gd name="connsiteY378" fmla="*/ 210907 h 303204"/>
                  <a:gd name="connsiteX379" fmla="*/ 83088 w 291971"/>
                  <a:gd name="connsiteY379" fmla="*/ 204025 h 303204"/>
                  <a:gd name="connsiteX380" fmla="*/ 83088 w 291971"/>
                  <a:gd name="connsiteY380" fmla="*/ 204025 h 303204"/>
                  <a:gd name="connsiteX381" fmla="*/ 83088 w 291971"/>
                  <a:gd name="connsiteY381" fmla="*/ 197144 h 303204"/>
                  <a:gd name="connsiteX382" fmla="*/ 83897 w 291971"/>
                  <a:gd name="connsiteY382" fmla="*/ 198763 h 303204"/>
                  <a:gd name="connsiteX383" fmla="*/ 86326 w 291971"/>
                  <a:gd name="connsiteY383" fmla="*/ 208883 h 303204"/>
                  <a:gd name="connsiteX384" fmla="*/ 89565 w 291971"/>
                  <a:gd name="connsiteY384" fmla="*/ 211312 h 303204"/>
                  <a:gd name="connsiteX385" fmla="*/ 89565 w 291971"/>
                  <a:gd name="connsiteY385" fmla="*/ 211312 h 303204"/>
                  <a:gd name="connsiteX386" fmla="*/ 88755 w 291971"/>
                  <a:gd name="connsiteY386" fmla="*/ 208883 h 303204"/>
                  <a:gd name="connsiteX387" fmla="*/ 85517 w 291971"/>
                  <a:gd name="connsiteY387" fmla="*/ 199977 h 303204"/>
                  <a:gd name="connsiteX388" fmla="*/ 84707 w 291971"/>
                  <a:gd name="connsiteY388" fmla="*/ 197144 h 303204"/>
                  <a:gd name="connsiteX389" fmla="*/ 85517 w 291971"/>
                  <a:gd name="connsiteY389" fmla="*/ 193905 h 303204"/>
                  <a:gd name="connsiteX390" fmla="*/ 77016 w 291971"/>
                  <a:gd name="connsiteY390" fmla="*/ 187833 h 303204"/>
                  <a:gd name="connsiteX391" fmla="*/ 62847 w 291971"/>
                  <a:gd name="connsiteY391" fmla="*/ 185809 h 303204"/>
                  <a:gd name="connsiteX392" fmla="*/ 61633 w 291971"/>
                  <a:gd name="connsiteY392" fmla="*/ 185809 h 303204"/>
                  <a:gd name="connsiteX393" fmla="*/ 64871 w 291971"/>
                  <a:gd name="connsiteY393" fmla="*/ 187023 h 303204"/>
                  <a:gd name="connsiteX394" fmla="*/ 63657 w 291971"/>
                  <a:gd name="connsiteY394" fmla="*/ 190262 h 303204"/>
                  <a:gd name="connsiteX395" fmla="*/ 63657 w 291971"/>
                  <a:gd name="connsiteY395" fmla="*/ 191476 h 303204"/>
                  <a:gd name="connsiteX396" fmla="*/ 63252 w 291971"/>
                  <a:gd name="connsiteY396" fmla="*/ 193905 h 303204"/>
                  <a:gd name="connsiteX397" fmla="*/ 63657 w 291971"/>
                  <a:gd name="connsiteY397" fmla="*/ 195929 h 303204"/>
                  <a:gd name="connsiteX398" fmla="*/ 64062 w 291971"/>
                  <a:gd name="connsiteY398" fmla="*/ 198358 h 303204"/>
                  <a:gd name="connsiteX399" fmla="*/ 70134 w 291971"/>
                  <a:gd name="connsiteY399" fmla="*/ 204430 h 303204"/>
                  <a:gd name="connsiteX400" fmla="*/ 73372 w 291971"/>
                  <a:gd name="connsiteY400" fmla="*/ 206050 h 303204"/>
                  <a:gd name="connsiteX401" fmla="*/ 70134 w 291971"/>
                  <a:gd name="connsiteY401" fmla="*/ 206050 h 303204"/>
                  <a:gd name="connsiteX402" fmla="*/ 64062 w 291971"/>
                  <a:gd name="connsiteY402" fmla="*/ 203621 h 303204"/>
                  <a:gd name="connsiteX403" fmla="*/ 62038 w 291971"/>
                  <a:gd name="connsiteY403" fmla="*/ 202406 h 303204"/>
                  <a:gd name="connsiteX404" fmla="*/ 62038 w 291971"/>
                  <a:gd name="connsiteY404" fmla="*/ 203621 h 303204"/>
                  <a:gd name="connsiteX405" fmla="*/ 68110 w 291971"/>
                  <a:gd name="connsiteY405" fmla="*/ 206859 h 303204"/>
                  <a:gd name="connsiteX406" fmla="*/ 69324 w 291971"/>
                  <a:gd name="connsiteY406" fmla="*/ 207669 h 303204"/>
                  <a:gd name="connsiteX407" fmla="*/ 69324 w 291971"/>
                  <a:gd name="connsiteY407" fmla="*/ 210098 h 303204"/>
                  <a:gd name="connsiteX408" fmla="*/ 68919 w 291971"/>
                  <a:gd name="connsiteY408" fmla="*/ 217384 h 303204"/>
                  <a:gd name="connsiteX409" fmla="*/ 65681 w 291971"/>
                  <a:gd name="connsiteY409" fmla="*/ 221028 h 303204"/>
                  <a:gd name="connsiteX410" fmla="*/ 68110 w 291971"/>
                  <a:gd name="connsiteY410" fmla="*/ 224671 h 303204"/>
                  <a:gd name="connsiteX411" fmla="*/ 68110 w 291971"/>
                  <a:gd name="connsiteY411" fmla="*/ 225480 h 303204"/>
                  <a:gd name="connsiteX412" fmla="*/ 67705 w 291971"/>
                  <a:gd name="connsiteY412" fmla="*/ 229934 h 303204"/>
                  <a:gd name="connsiteX413" fmla="*/ 69729 w 291971"/>
                  <a:gd name="connsiteY413" fmla="*/ 231148 h 303204"/>
                  <a:gd name="connsiteX414" fmla="*/ 69729 w 291971"/>
                  <a:gd name="connsiteY414" fmla="*/ 227910 h 303204"/>
                  <a:gd name="connsiteX415" fmla="*/ 70539 w 291971"/>
                  <a:gd name="connsiteY415" fmla="*/ 228314 h 303204"/>
                  <a:gd name="connsiteX416" fmla="*/ 71348 w 291971"/>
                  <a:gd name="connsiteY416" fmla="*/ 232362 h 303204"/>
                  <a:gd name="connsiteX417" fmla="*/ 72158 w 291971"/>
                  <a:gd name="connsiteY417" fmla="*/ 233577 h 303204"/>
                  <a:gd name="connsiteX418" fmla="*/ 73372 w 291971"/>
                  <a:gd name="connsiteY418" fmla="*/ 233577 h 303204"/>
                  <a:gd name="connsiteX419" fmla="*/ 73372 w 291971"/>
                  <a:gd name="connsiteY419" fmla="*/ 231148 h 303204"/>
                  <a:gd name="connsiteX420" fmla="*/ 73372 w 291971"/>
                  <a:gd name="connsiteY420" fmla="*/ 227910 h 303204"/>
                  <a:gd name="connsiteX421" fmla="*/ 73372 w 291971"/>
                  <a:gd name="connsiteY421" fmla="*/ 226290 h 303204"/>
                  <a:gd name="connsiteX422" fmla="*/ 75801 w 291971"/>
                  <a:gd name="connsiteY422" fmla="*/ 227100 h 303204"/>
                  <a:gd name="connsiteX423" fmla="*/ 78635 w 291971"/>
                  <a:gd name="connsiteY423" fmla="*/ 228314 h 303204"/>
                  <a:gd name="connsiteX424" fmla="*/ 79040 w 291971"/>
                  <a:gd name="connsiteY424" fmla="*/ 230338 h 303204"/>
                  <a:gd name="connsiteX425" fmla="*/ 81064 w 291971"/>
                  <a:gd name="connsiteY425" fmla="*/ 236006 h 303204"/>
                  <a:gd name="connsiteX426" fmla="*/ 81064 w 291971"/>
                  <a:gd name="connsiteY426" fmla="*/ 236410 h 303204"/>
                  <a:gd name="connsiteX427" fmla="*/ 82278 w 291971"/>
                  <a:gd name="connsiteY427" fmla="*/ 236410 h 303204"/>
                  <a:gd name="connsiteX428" fmla="*/ 81469 w 291971"/>
                  <a:gd name="connsiteY428" fmla="*/ 232362 h 303204"/>
                  <a:gd name="connsiteX429" fmla="*/ 81469 w 291971"/>
                  <a:gd name="connsiteY429" fmla="*/ 231148 h 303204"/>
                  <a:gd name="connsiteX430" fmla="*/ 82683 w 291971"/>
                  <a:gd name="connsiteY430" fmla="*/ 232767 h 303204"/>
                  <a:gd name="connsiteX431" fmla="*/ 83897 w 291971"/>
                  <a:gd name="connsiteY431" fmla="*/ 236410 h 303204"/>
                  <a:gd name="connsiteX432" fmla="*/ 86731 w 291971"/>
                  <a:gd name="connsiteY432" fmla="*/ 237220 h 303204"/>
                  <a:gd name="connsiteX433" fmla="*/ 86731 w 291971"/>
                  <a:gd name="connsiteY433" fmla="*/ 236410 h 303204"/>
                  <a:gd name="connsiteX434" fmla="*/ 85921 w 291971"/>
                  <a:gd name="connsiteY434" fmla="*/ 233172 h 303204"/>
                  <a:gd name="connsiteX435" fmla="*/ 85112 w 291971"/>
                  <a:gd name="connsiteY435" fmla="*/ 229934 h 303204"/>
                  <a:gd name="connsiteX436" fmla="*/ 86326 w 291971"/>
                  <a:gd name="connsiteY436" fmla="*/ 229934 h 303204"/>
                  <a:gd name="connsiteX437" fmla="*/ 89970 w 291971"/>
                  <a:gd name="connsiteY437" fmla="*/ 230743 h 303204"/>
                  <a:gd name="connsiteX438" fmla="*/ 91184 w 291971"/>
                  <a:gd name="connsiteY438" fmla="*/ 233172 h 303204"/>
                  <a:gd name="connsiteX439" fmla="*/ 91994 w 291971"/>
                  <a:gd name="connsiteY439" fmla="*/ 234791 h 303204"/>
                  <a:gd name="connsiteX440" fmla="*/ 96042 w 291971"/>
                  <a:gd name="connsiteY440" fmla="*/ 237625 h 303204"/>
                  <a:gd name="connsiteX441" fmla="*/ 96042 w 291971"/>
                  <a:gd name="connsiteY441" fmla="*/ 236410 h 303204"/>
                  <a:gd name="connsiteX442" fmla="*/ 94827 w 291971"/>
                  <a:gd name="connsiteY442" fmla="*/ 233982 h 303204"/>
                  <a:gd name="connsiteX443" fmla="*/ 94827 w 291971"/>
                  <a:gd name="connsiteY443" fmla="*/ 232767 h 303204"/>
                  <a:gd name="connsiteX444" fmla="*/ 98471 w 291971"/>
                  <a:gd name="connsiteY444" fmla="*/ 237625 h 303204"/>
                  <a:gd name="connsiteX445" fmla="*/ 102114 w 291971"/>
                  <a:gd name="connsiteY445" fmla="*/ 237625 h 303204"/>
                  <a:gd name="connsiteX446" fmla="*/ 96851 w 291971"/>
                  <a:gd name="connsiteY446" fmla="*/ 230743 h 303204"/>
                  <a:gd name="connsiteX447" fmla="*/ 96851 w 291971"/>
                  <a:gd name="connsiteY447" fmla="*/ 229934 h 303204"/>
                  <a:gd name="connsiteX448" fmla="*/ 98876 w 291971"/>
                  <a:gd name="connsiteY448" fmla="*/ 230743 h 303204"/>
                  <a:gd name="connsiteX449" fmla="*/ 102519 w 291971"/>
                  <a:gd name="connsiteY449" fmla="*/ 232362 h 303204"/>
                  <a:gd name="connsiteX450" fmla="*/ 105757 w 291971"/>
                  <a:gd name="connsiteY450" fmla="*/ 231553 h 303204"/>
                  <a:gd name="connsiteX451" fmla="*/ 104948 w 291971"/>
                  <a:gd name="connsiteY451" fmla="*/ 228719 h 303204"/>
                  <a:gd name="connsiteX452" fmla="*/ 109805 w 291971"/>
                  <a:gd name="connsiteY452" fmla="*/ 230743 h 303204"/>
                  <a:gd name="connsiteX453" fmla="*/ 114663 w 291971"/>
                  <a:gd name="connsiteY453" fmla="*/ 230743 h 303204"/>
                  <a:gd name="connsiteX454" fmla="*/ 116282 w 291971"/>
                  <a:gd name="connsiteY454" fmla="*/ 231958 h 303204"/>
                  <a:gd name="connsiteX455" fmla="*/ 113854 w 291971"/>
                  <a:gd name="connsiteY455" fmla="*/ 232767 h 303204"/>
                  <a:gd name="connsiteX456" fmla="*/ 108996 w 291971"/>
                  <a:gd name="connsiteY456" fmla="*/ 231958 h 303204"/>
                  <a:gd name="connsiteX457" fmla="*/ 106567 w 291971"/>
                  <a:gd name="connsiteY457" fmla="*/ 233172 h 303204"/>
                  <a:gd name="connsiteX458" fmla="*/ 105757 w 291971"/>
                  <a:gd name="connsiteY458" fmla="*/ 233172 h 303204"/>
                  <a:gd name="connsiteX459" fmla="*/ 103328 w 291971"/>
                  <a:gd name="connsiteY459" fmla="*/ 233577 h 303204"/>
                  <a:gd name="connsiteX460" fmla="*/ 104543 w 291971"/>
                  <a:gd name="connsiteY460" fmla="*/ 236006 h 303204"/>
                  <a:gd name="connsiteX461" fmla="*/ 106162 w 291971"/>
                  <a:gd name="connsiteY461" fmla="*/ 237220 h 303204"/>
                  <a:gd name="connsiteX462" fmla="*/ 106972 w 291971"/>
                  <a:gd name="connsiteY462" fmla="*/ 238435 h 303204"/>
                  <a:gd name="connsiteX463" fmla="*/ 105352 w 291971"/>
                  <a:gd name="connsiteY463" fmla="*/ 238840 h 303204"/>
                  <a:gd name="connsiteX464" fmla="*/ 90779 w 291971"/>
                  <a:gd name="connsiteY464" fmla="*/ 234791 h 303204"/>
                  <a:gd name="connsiteX465" fmla="*/ 89565 w 291971"/>
                  <a:gd name="connsiteY465" fmla="*/ 231958 h 303204"/>
                  <a:gd name="connsiteX466" fmla="*/ 87946 w 291971"/>
                  <a:gd name="connsiteY466" fmla="*/ 231148 h 303204"/>
                  <a:gd name="connsiteX467" fmla="*/ 87946 w 291971"/>
                  <a:gd name="connsiteY467" fmla="*/ 232362 h 303204"/>
                  <a:gd name="connsiteX468" fmla="*/ 89565 w 291971"/>
                  <a:gd name="connsiteY468" fmla="*/ 235601 h 303204"/>
                  <a:gd name="connsiteX469" fmla="*/ 91184 w 291971"/>
                  <a:gd name="connsiteY469" fmla="*/ 237625 h 303204"/>
                  <a:gd name="connsiteX470" fmla="*/ 90375 w 291971"/>
                  <a:gd name="connsiteY470" fmla="*/ 237625 h 303204"/>
                  <a:gd name="connsiteX471" fmla="*/ 85517 w 291971"/>
                  <a:gd name="connsiteY471" fmla="*/ 237625 h 303204"/>
                  <a:gd name="connsiteX472" fmla="*/ 81064 w 291971"/>
                  <a:gd name="connsiteY472" fmla="*/ 236006 h 303204"/>
                  <a:gd name="connsiteX473" fmla="*/ 78230 w 291971"/>
                  <a:gd name="connsiteY473" fmla="*/ 231148 h 303204"/>
                  <a:gd name="connsiteX474" fmla="*/ 77016 w 291971"/>
                  <a:gd name="connsiteY474" fmla="*/ 227505 h 303204"/>
                  <a:gd name="connsiteX475" fmla="*/ 76206 w 291971"/>
                  <a:gd name="connsiteY475" fmla="*/ 227505 h 303204"/>
                  <a:gd name="connsiteX476" fmla="*/ 76206 w 291971"/>
                  <a:gd name="connsiteY476" fmla="*/ 227910 h 303204"/>
                  <a:gd name="connsiteX477" fmla="*/ 76611 w 291971"/>
                  <a:gd name="connsiteY477" fmla="*/ 232362 h 303204"/>
                  <a:gd name="connsiteX478" fmla="*/ 77420 w 291971"/>
                  <a:gd name="connsiteY478" fmla="*/ 235196 h 303204"/>
                  <a:gd name="connsiteX479" fmla="*/ 72563 w 291971"/>
                  <a:gd name="connsiteY479" fmla="*/ 233577 h 303204"/>
                  <a:gd name="connsiteX480" fmla="*/ 71753 w 291971"/>
                  <a:gd name="connsiteY480" fmla="*/ 233577 h 303204"/>
                  <a:gd name="connsiteX481" fmla="*/ 67705 w 291971"/>
                  <a:gd name="connsiteY481" fmla="*/ 230743 h 303204"/>
                  <a:gd name="connsiteX482" fmla="*/ 66491 w 291971"/>
                  <a:gd name="connsiteY482" fmla="*/ 227100 h 303204"/>
                  <a:gd name="connsiteX483" fmla="*/ 67300 w 291971"/>
                  <a:gd name="connsiteY483" fmla="*/ 224671 h 303204"/>
                  <a:gd name="connsiteX484" fmla="*/ 66491 w 291971"/>
                  <a:gd name="connsiteY484" fmla="*/ 223861 h 303204"/>
                  <a:gd name="connsiteX485" fmla="*/ 64871 w 291971"/>
                  <a:gd name="connsiteY485" fmla="*/ 220218 h 303204"/>
                  <a:gd name="connsiteX486" fmla="*/ 64871 w 291971"/>
                  <a:gd name="connsiteY486" fmla="*/ 217789 h 303204"/>
                  <a:gd name="connsiteX487" fmla="*/ 67300 w 291971"/>
                  <a:gd name="connsiteY487" fmla="*/ 215765 h 303204"/>
                  <a:gd name="connsiteX488" fmla="*/ 68515 w 291971"/>
                  <a:gd name="connsiteY488" fmla="*/ 213741 h 303204"/>
                  <a:gd name="connsiteX489" fmla="*/ 66491 w 291971"/>
                  <a:gd name="connsiteY489" fmla="*/ 205645 h 303204"/>
                  <a:gd name="connsiteX490" fmla="*/ 64062 w 291971"/>
                  <a:gd name="connsiteY490" fmla="*/ 204430 h 303204"/>
                  <a:gd name="connsiteX491" fmla="*/ 62847 w 291971"/>
                  <a:gd name="connsiteY491" fmla="*/ 204025 h 303204"/>
                  <a:gd name="connsiteX492" fmla="*/ 61228 w 291971"/>
                  <a:gd name="connsiteY492" fmla="*/ 205240 h 303204"/>
                  <a:gd name="connsiteX493" fmla="*/ 58799 w 291971"/>
                  <a:gd name="connsiteY493" fmla="*/ 206050 h 303204"/>
                  <a:gd name="connsiteX494" fmla="*/ 57990 w 291971"/>
                  <a:gd name="connsiteY494" fmla="*/ 208074 h 303204"/>
                  <a:gd name="connsiteX495" fmla="*/ 49488 w 291971"/>
                  <a:gd name="connsiteY495" fmla="*/ 224266 h 303204"/>
                  <a:gd name="connsiteX496" fmla="*/ 49084 w 291971"/>
                  <a:gd name="connsiteY496" fmla="*/ 225885 h 303204"/>
                  <a:gd name="connsiteX497" fmla="*/ 47060 w 291971"/>
                  <a:gd name="connsiteY497" fmla="*/ 223456 h 303204"/>
                  <a:gd name="connsiteX498" fmla="*/ 47060 w 291971"/>
                  <a:gd name="connsiteY498" fmla="*/ 222647 h 303204"/>
                  <a:gd name="connsiteX499" fmla="*/ 45440 w 291971"/>
                  <a:gd name="connsiteY499" fmla="*/ 218599 h 303204"/>
                  <a:gd name="connsiteX500" fmla="*/ 44226 w 291971"/>
                  <a:gd name="connsiteY500" fmla="*/ 218599 h 303204"/>
                  <a:gd name="connsiteX501" fmla="*/ 41797 w 291971"/>
                  <a:gd name="connsiteY501" fmla="*/ 221028 h 303204"/>
                  <a:gd name="connsiteX502" fmla="*/ 40582 w 291971"/>
                  <a:gd name="connsiteY502" fmla="*/ 224266 h 303204"/>
                  <a:gd name="connsiteX503" fmla="*/ 40582 w 291971"/>
                  <a:gd name="connsiteY503" fmla="*/ 230743 h 303204"/>
                  <a:gd name="connsiteX504" fmla="*/ 41797 w 291971"/>
                  <a:gd name="connsiteY504" fmla="*/ 234386 h 303204"/>
                  <a:gd name="connsiteX505" fmla="*/ 44226 w 291971"/>
                  <a:gd name="connsiteY505" fmla="*/ 238840 h 303204"/>
                  <a:gd name="connsiteX506" fmla="*/ 44631 w 291971"/>
                  <a:gd name="connsiteY506" fmla="*/ 241268 h 303204"/>
                  <a:gd name="connsiteX507" fmla="*/ 47060 w 291971"/>
                  <a:gd name="connsiteY507" fmla="*/ 242483 h 303204"/>
                  <a:gd name="connsiteX508" fmla="*/ 49488 w 291971"/>
                  <a:gd name="connsiteY508" fmla="*/ 243292 h 303204"/>
                  <a:gd name="connsiteX509" fmla="*/ 56370 w 291971"/>
                  <a:gd name="connsiteY509" fmla="*/ 243292 h 303204"/>
                  <a:gd name="connsiteX510" fmla="*/ 62038 w 291971"/>
                  <a:gd name="connsiteY510" fmla="*/ 251793 h 303204"/>
                  <a:gd name="connsiteX511" fmla="*/ 62038 w 291971"/>
                  <a:gd name="connsiteY511" fmla="*/ 255437 h 303204"/>
                  <a:gd name="connsiteX512" fmla="*/ 63252 w 291971"/>
                  <a:gd name="connsiteY512" fmla="*/ 255437 h 303204"/>
                  <a:gd name="connsiteX513" fmla="*/ 74587 w 291971"/>
                  <a:gd name="connsiteY513" fmla="*/ 257056 h 303204"/>
                  <a:gd name="connsiteX514" fmla="*/ 80254 w 291971"/>
                  <a:gd name="connsiteY514" fmla="*/ 257865 h 303204"/>
                  <a:gd name="connsiteX515" fmla="*/ 82683 w 291971"/>
                  <a:gd name="connsiteY515" fmla="*/ 257865 h 303204"/>
                  <a:gd name="connsiteX516" fmla="*/ 82683 w 291971"/>
                  <a:gd name="connsiteY516" fmla="*/ 255032 h 303204"/>
                  <a:gd name="connsiteX517" fmla="*/ 79445 w 291971"/>
                  <a:gd name="connsiteY517" fmla="*/ 244102 h 303204"/>
                  <a:gd name="connsiteX518" fmla="*/ 79445 w 291971"/>
                  <a:gd name="connsiteY518" fmla="*/ 242483 h 303204"/>
                  <a:gd name="connsiteX519" fmla="*/ 82278 w 291971"/>
                  <a:gd name="connsiteY519" fmla="*/ 242483 h 303204"/>
                  <a:gd name="connsiteX520" fmla="*/ 97661 w 291971"/>
                  <a:gd name="connsiteY520" fmla="*/ 250174 h 303204"/>
                  <a:gd name="connsiteX521" fmla="*/ 98876 w 291971"/>
                  <a:gd name="connsiteY521" fmla="*/ 251793 h 303204"/>
                  <a:gd name="connsiteX522" fmla="*/ 98066 w 291971"/>
                  <a:gd name="connsiteY522" fmla="*/ 255032 h 303204"/>
                  <a:gd name="connsiteX523" fmla="*/ 96851 w 291971"/>
                  <a:gd name="connsiteY523" fmla="*/ 257461 h 303204"/>
                  <a:gd name="connsiteX524" fmla="*/ 96851 w 291971"/>
                  <a:gd name="connsiteY524" fmla="*/ 259080 h 303204"/>
                  <a:gd name="connsiteX525" fmla="*/ 98876 w 291971"/>
                  <a:gd name="connsiteY525" fmla="*/ 259080 h 303204"/>
                  <a:gd name="connsiteX526" fmla="*/ 114258 w 291971"/>
                  <a:gd name="connsiteY526" fmla="*/ 254222 h 303204"/>
                  <a:gd name="connsiteX527" fmla="*/ 130856 w 291971"/>
                  <a:gd name="connsiteY527" fmla="*/ 251389 h 303204"/>
                  <a:gd name="connsiteX528" fmla="*/ 132880 w 291971"/>
                  <a:gd name="connsiteY528" fmla="*/ 251389 h 303204"/>
                  <a:gd name="connsiteX529" fmla="*/ 134499 w 291971"/>
                  <a:gd name="connsiteY529" fmla="*/ 252198 h 303204"/>
                  <a:gd name="connsiteX530" fmla="*/ 141381 w 291971"/>
                  <a:gd name="connsiteY530" fmla="*/ 260295 h 303204"/>
                  <a:gd name="connsiteX531" fmla="*/ 147048 w 291971"/>
                  <a:gd name="connsiteY531" fmla="*/ 267581 h 303204"/>
                  <a:gd name="connsiteX532" fmla="*/ 149477 w 291971"/>
                  <a:gd name="connsiteY532" fmla="*/ 271629 h 303204"/>
                  <a:gd name="connsiteX533" fmla="*/ 149477 w 291971"/>
                  <a:gd name="connsiteY533" fmla="*/ 272439 h 303204"/>
                  <a:gd name="connsiteX534" fmla="*/ 149477 w 291971"/>
                  <a:gd name="connsiteY534" fmla="*/ 273249 h 303204"/>
                  <a:gd name="connsiteX535" fmla="*/ 148667 w 291971"/>
                  <a:gd name="connsiteY535" fmla="*/ 277297 h 303204"/>
                  <a:gd name="connsiteX536" fmla="*/ 150287 w 291971"/>
                  <a:gd name="connsiteY536" fmla="*/ 280535 h 303204"/>
                  <a:gd name="connsiteX537" fmla="*/ 162836 w 291971"/>
                  <a:gd name="connsiteY537" fmla="*/ 282964 h 303204"/>
                  <a:gd name="connsiteX538" fmla="*/ 165670 w 291971"/>
                  <a:gd name="connsiteY538" fmla="*/ 282964 h 303204"/>
                  <a:gd name="connsiteX539" fmla="*/ 165670 w 291971"/>
                  <a:gd name="connsiteY539" fmla="*/ 284583 h 303204"/>
                  <a:gd name="connsiteX540" fmla="*/ 161621 w 291971"/>
                  <a:gd name="connsiteY540" fmla="*/ 284583 h 303204"/>
                  <a:gd name="connsiteX541" fmla="*/ 161621 w 291971"/>
                  <a:gd name="connsiteY541" fmla="*/ 287012 h 303204"/>
                  <a:gd name="connsiteX542" fmla="*/ 165265 w 291971"/>
                  <a:gd name="connsiteY542" fmla="*/ 300776 h 303204"/>
                  <a:gd name="connsiteX543" fmla="*/ 166479 w 291971"/>
                  <a:gd name="connsiteY543" fmla="*/ 303205 h 303204"/>
                  <a:gd name="connsiteX544" fmla="*/ 163646 w 291971"/>
                  <a:gd name="connsiteY544" fmla="*/ 302800 h 303204"/>
                  <a:gd name="connsiteX545" fmla="*/ 145834 w 291971"/>
                  <a:gd name="connsiteY545" fmla="*/ 299156 h 303204"/>
                  <a:gd name="connsiteX546" fmla="*/ 137737 w 291971"/>
                  <a:gd name="connsiteY546" fmla="*/ 296323 h 303204"/>
                  <a:gd name="connsiteX547" fmla="*/ 132880 w 291971"/>
                  <a:gd name="connsiteY547" fmla="*/ 290655 h 303204"/>
                  <a:gd name="connsiteX548" fmla="*/ 127617 w 291971"/>
                  <a:gd name="connsiteY548" fmla="*/ 276892 h 303204"/>
                  <a:gd name="connsiteX549" fmla="*/ 127617 w 291971"/>
                  <a:gd name="connsiteY549" fmla="*/ 272844 h 303204"/>
                  <a:gd name="connsiteX550" fmla="*/ 129236 w 291971"/>
                  <a:gd name="connsiteY550" fmla="*/ 275677 h 303204"/>
                  <a:gd name="connsiteX551" fmla="*/ 133689 w 291971"/>
                  <a:gd name="connsiteY551" fmla="*/ 287012 h 303204"/>
                  <a:gd name="connsiteX552" fmla="*/ 142191 w 291971"/>
                  <a:gd name="connsiteY552" fmla="*/ 295108 h 303204"/>
                  <a:gd name="connsiteX553" fmla="*/ 145024 w 291971"/>
                  <a:gd name="connsiteY553" fmla="*/ 295108 h 303204"/>
                  <a:gd name="connsiteX554" fmla="*/ 144619 w 291971"/>
                  <a:gd name="connsiteY554" fmla="*/ 295108 h 303204"/>
                  <a:gd name="connsiteX555" fmla="*/ 138547 w 291971"/>
                  <a:gd name="connsiteY555" fmla="*/ 292275 h 303204"/>
                  <a:gd name="connsiteX556" fmla="*/ 137737 w 291971"/>
                  <a:gd name="connsiteY556" fmla="*/ 287012 h 303204"/>
                  <a:gd name="connsiteX557" fmla="*/ 138952 w 291971"/>
                  <a:gd name="connsiteY557" fmla="*/ 285393 h 303204"/>
                  <a:gd name="connsiteX558" fmla="*/ 142191 w 291971"/>
                  <a:gd name="connsiteY558" fmla="*/ 282559 h 303204"/>
                  <a:gd name="connsiteX559" fmla="*/ 147453 w 291971"/>
                  <a:gd name="connsiteY559" fmla="*/ 275677 h 303204"/>
                  <a:gd name="connsiteX560" fmla="*/ 147453 w 291971"/>
                  <a:gd name="connsiteY560" fmla="*/ 271629 h 303204"/>
                  <a:gd name="connsiteX561" fmla="*/ 145834 w 291971"/>
                  <a:gd name="connsiteY561" fmla="*/ 269605 h 303204"/>
                  <a:gd name="connsiteX562" fmla="*/ 144215 w 291971"/>
                  <a:gd name="connsiteY562" fmla="*/ 269605 h 303204"/>
                  <a:gd name="connsiteX563" fmla="*/ 138547 w 291971"/>
                  <a:gd name="connsiteY563" fmla="*/ 269605 h 303204"/>
                  <a:gd name="connsiteX564" fmla="*/ 125998 w 291971"/>
                  <a:gd name="connsiteY564" fmla="*/ 272034 h 303204"/>
                  <a:gd name="connsiteX565" fmla="*/ 83493 w 291971"/>
                  <a:gd name="connsiteY565" fmla="*/ 284988 h 303204"/>
                  <a:gd name="connsiteX566" fmla="*/ 64466 w 291971"/>
                  <a:gd name="connsiteY566" fmla="*/ 290251 h 303204"/>
                  <a:gd name="connsiteX567" fmla="*/ 60418 w 291971"/>
                  <a:gd name="connsiteY567" fmla="*/ 291465 h 303204"/>
                  <a:gd name="connsiteX568" fmla="*/ 50703 w 291971"/>
                  <a:gd name="connsiteY568" fmla="*/ 288631 h 303204"/>
                  <a:gd name="connsiteX569" fmla="*/ 35725 w 291971"/>
                  <a:gd name="connsiteY569" fmla="*/ 273249 h 303204"/>
                  <a:gd name="connsiteX570" fmla="*/ 33296 w 291971"/>
                  <a:gd name="connsiteY570" fmla="*/ 270415 h 303204"/>
                  <a:gd name="connsiteX571" fmla="*/ 34106 w 291971"/>
                  <a:gd name="connsiteY571" fmla="*/ 265962 h 303204"/>
                  <a:gd name="connsiteX572" fmla="*/ 36130 w 291971"/>
                  <a:gd name="connsiteY572" fmla="*/ 263938 h 303204"/>
                  <a:gd name="connsiteX573" fmla="*/ 40178 w 291971"/>
                  <a:gd name="connsiteY573" fmla="*/ 260295 h 303204"/>
                  <a:gd name="connsiteX574" fmla="*/ 41797 w 291971"/>
                  <a:gd name="connsiteY574" fmla="*/ 259080 h 303204"/>
                  <a:gd name="connsiteX575" fmla="*/ 39368 w 291971"/>
                  <a:gd name="connsiteY575" fmla="*/ 257056 h 303204"/>
                  <a:gd name="connsiteX576" fmla="*/ 35725 w 291971"/>
                  <a:gd name="connsiteY576" fmla="*/ 250984 h 303204"/>
                  <a:gd name="connsiteX577" fmla="*/ 33701 w 291971"/>
                  <a:gd name="connsiteY577" fmla="*/ 248960 h 303204"/>
                  <a:gd name="connsiteX578" fmla="*/ 33296 w 291971"/>
                  <a:gd name="connsiteY578" fmla="*/ 248960 h 303204"/>
                  <a:gd name="connsiteX579" fmla="*/ 32891 w 291971"/>
                  <a:gd name="connsiteY579" fmla="*/ 250174 h 303204"/>
                  <a:gd name="connsiteX580" fmla="*/ 32891 w 291971"/>
                  <a:gd name="connsiteY580" fmla="*/ 254627 h 303204"/>
                  <a:gd name="connsiteX581" fmla="*/ 28033 w 291971"/>
                  <a:gd name="connsiteY581" fmla="*/ 250984 h 303204"/>
                  <a:gd name="connsiteX582" fmla="*/ 24390 w 291971"/>
                  <a:gd name="connsiteY582" fmla="*/ 244102 h 303204"/>
                  <a:gd name="connsiteX583" fmla="*/ 24390 w 291971"/>
                  <a:gd name="connsiteY583" fmla="*/ 242483 h 303204"/>
                  <a:gd name="connsiteX584" fmla="*/ 27224 w 291971"/>
                  <a:gd name="connsiteY584" fmla="*/ 236815 h 303204"/>
                  <a:gd name="connsiteX585" fmla="*/ 22771 w 291971"/>
                  <a:gd name="connsiteY585" fmla="*/ 241673 h 303204"/>
                  <a:gd name="connsiteX586" fmla="*/ 20747 w 291971"/>
                  <a:gd name="connsiteY586" fmla="*/ 244102 h 303204"/>
                  <a:gd name="connsiteX587" fmla="*/ 20342 w 291971"/>
                  <a:gd name="connsiteY587" fmla="*/ 243292 h 303204"/>
                  <a:gd name="connsiteX588" fmla="*/ 19532 w 291971"/>
                  <a:gd name="connsiteY588" fmla="*/ 241268 h 303204"/>
                  <a:gd name="connsiteX589" fmla="*/ 19127 w 291971"/>
                  <a:gd name="connsiteY589" fmla="*/ 232767 h 303204"/>
                  <a:gd name="connsiteX590" fmla="*/ 20342 w 291971"/>
                  <a:gd name="connsiteY590" fmla="*/ 230338 h 303204"/>
                  <a:gd name="connsiteX591" fmla="*/ 26414 w 291971"/>
                  <a:gd name="connsiteY591" fmla="*/ 225885 h 303204"/>
                  <a:gd name="connsiteX592" fmla="*/ 23176 w 291971"/>
                  <a:gd name="connsiteY592" fmla="*/ 227100 h 303204"/>
                  <a:gd name="connsiteX593" fmla="*/ 19532 w 291971"/>
                  <a:gd name="connsiteY593" fmla="*/ 229124 h 303204"/>
                  <a:gd name="connsiteX594" fmla="*/ 19532 w 291971"/>
                  <a:gd name="connsiteY594" fmla="*/ 229934 h 303204"/>
                  <a:gd name="connsiteX595" fmla="*/ 18723 w 291971"/>
                  <a:gd name="connsiteY595" fmla="*/ 228314 h 303204"/>
                  <a:gd name="connsiteX596" fmla="*/ 19532 w 291971"/>
                  <a:gd name="connsiteY596" fmla="*/ 223861 h 303204"/>
                  <a:gd name="connsiteX597" fmla="*/ 20342 w 291971"/>
                  <a:gd name="connsiteY597" fmla="*/ 221837 h 303204"/>
                  <a:gd name="connsiteX598" fmla="*/ 21961 w 291971"/>
                  <a:gd name="connsiteY598" fmla="*/ 216980 h 303204"/>
                  <a:gd name="connsiteX599" fmla="*/ 23985 w 291971"/>
                  <a:gd name="connsiteY599" fmla="*/ 215765 h 303204"/>
                  <a:gd name="connsiteX600" fmla="*/ 27224 w 291971"/>
                  <a:gd name="connsiteY600" fmla="*/ 214146 h 303204"/>
                  <a:gd name="connsiteX601" fmla="*/ 27224 w 291971"/>
                  <a:gd name="connsiteY601" fmla="*/ 211717 h 303204"/>
                  <a:gd name="connsiteX602" fmla="*/ 27224 w 291971"/>
                  <a:gd name="connsiteY602" fmla="*/ 210503 h 303204"/>
                  <a:gd name="connsiteX603" fmla="*/ 28033 w 291971"/>
                  <a:gd name="connsiteY603" fmla="*/ 206859 h 303204"/>
                  <a:gd name="connsiteX604" fmla="*/ 30057 w 291971"/>
                  <a:gd name="connsiteY604" fmla="*/ 205645 h 303204"/>
                  <a:gd name="connsiteX605" fmla="*/ 33701 w 291971"/>
                  <a:gd name="connsiteY605" fmla="*/ 204835 h 303204"/>
                  <a:gd name="connsiteX606" fmla="*/ 39368 w 291971"/>
                  <a:gd name="connsiteY606" fmla="*/ 193095 h 303204"/>
                  <a:gd name="connsiteX607" fmla="*/ 37749 w 291971"/>
                  <a:gd name="connsiteY607" fmla="*/ 189047 h 303204"/>
                  <a:gd name="connsiteX608" fmla="*/ 37749 w 291971"/>
                  <a:gd name="connsiteY608" fmla="*/ 187023 h 303204"/>
                  <a:gd name="connsiteX609" fmla="*/ 37749 w 291971"/>
                  <a:gd name="connsiteY609" fmla="*/ 185404 h 303204"/>
                  <a:gd name="connsiteX610" fmla="*/ 35725 w 291971"/>
                  <a:gd name="connsiteY610" fmla="*/ 186619 h 303204"/>
                  <a:gd name="connsiteX611" fmla="*/ 23176 w 291971"/>
                  <a:gd name="connsiteY611" fmla="*/ 193095 h 303204"/>
                  <a:gd name="connsiteX612" fmla="*/ 21961 w 291971"/>
                  <a:gd name="connsiteY612" fmla="*/ 193905 h 303204"/>
                  <a:gd name="connsiteX613" fmla="*/ 21961 w 291971"/>
                  <a:gd name="connsiteY613" fmla="*/ 194310 h 303204"/>
                  <a:gd name="connsiteX614" fmla="*/ 21151 w 291971"/>
                  <a:gd name="connsiteY614" fmla="*/ 195120 h 303204"/>
                  <a:gd name="connsiteX615" fmla="*/ 19532 w 291971"/>
                  <a:gd name="connsiteY615" fmla="*/ 197953 h 303204"/>
                  <a:gd name="connsiteX616" fmla="*/ 19532 w 291971"/>
                  <a:gd name="connsiteY616" fmla="*/ 201597 h 303204"/>
                  <a:gd name="connsiteX617" fmla="*/ 16294 w 291971"/>
                  <a:gd name="connsiteY617" fmla="*/ 198358 h 303204"/>
                  <a:gd name="connsiteX618" fmla="*/ 15484 w 291971"/>
                  <a:gd name="connsiteY618" fmla="*/ 192691 h 303204"/>
                  <a:gd name="connsiteX619" fmla="*/ 14270 w 291971"/>
                  <a:gd name="connsiteY619" fmla="*/ 191881 h 303204"/>
                  <a:gd name="connsiteX620" fmla="*/ 13055 w 291971"/>
                  <a:gd name="connsiteY620" fmla="*/ 191881 h 303204"/>
                  <a:gd name="connsiteX621" fmla="*/ 3745 w 291971"/>
                  <a:gd name="connsiteY621" fmla="*/ 186619 h 303204"/>
                  <a:gd name="connsiteX622" fmla="*/ 2530 w 291971"/>
                  <a:gd name="connsiteY622" fmla="*/ 169212 h 303204"/>
                  <a:gd name="connsiteX623" fmla="*/ 11031 w 291971"/>
                  <a:gd name="connsiteY623" fmla="*/ 149781 h 303204"/>
                  <a:gd name="connsiteX624" fmla="*/ 10626 w 291971"/>
                  <a:gd name="connsiteY624" fmla="*/ 147352 h 303204"/>
                  <a:gd name="connsiteX625" fmla="*/ 11841 w 291971"/>
                  <a:gd name="connsiteY625" fmla="*/ 147352 h 303204"/>
                  <a:gd name="connsiteX626" fmla="*/ 15079 w 291971"/>
                  <a:gd name="connsiteY626" fmla="*/ 150995 h 303204"/>
                  <a:gd name="connsiteX627" fmla="*/ 16699 w 291971"/>
                  <a:gd name="connsiteY627" fmla="*/ 153829 h 303204"/>
                  <a:gd name="connsiteX628" fmla="*/ 19532 w 291971"/>
                  <a:gd name="connsiteY628" fmla="*/ 151400 h 303204"/>
                  <a:gd name="connsiteX629" fmla="*/ 34510 w 291971"/>
                  <a:gd name="connsiteY629" fmla="*/ 135207 h 303204"/>
                  <a:gd name="connsiteX630" fmla="*/ 37749 w 291971"/>
                  <a:gd name="connsiteY630" fmla="*/ 129945 h 303204"/>
                  <a:gd name="connsiteX631" fmla="*/ 37749 w 291971"/>
                  <a:gd name="connsiteY631" fmla="*/ 124682 h 303204"/>
                  <a:gd name="connsiteX632" fmla="*/ 32486 w 291971"/>
                  <a:gd name="connsiteY632" fmla="*/ 121039 h 303204"/>
                  <a:gd name="connsiteX633" fmla="*/ 28843 w 291971"/>
                  <a:gd name="connsiteY633" fmla="*/ 121849 h 303204"/>
                  <a:gd name="connsiteX634" fmla="*/ 28033 w 291971"/>
                  <a:gd name="connsiteY634" fmla="*/ 122658 h 303204"/>
                  <a:gd name="connsiteX635" fmla="*/ 27629 w 291971"/>
                  <a:gd name="connsiteY635" fmla="*/ 122658 h 303204"/>
                  <a:gd name="connsiteX636" fmla="*/ 26819 w 291971"/>
                  <a:gd name="connsiteY636" fmla="*/ 127111 h 303204"/>
                  <a:gd name="connsiteX637" fmla="*/ 26819 w 291971"/>
                  <a:gd name="connsiteY637" fmla="*/ 129945 h 303204"/>
                  <a:gd name="connsiteX638" fmla="*/ 23580 w 291971"/>
                  <a:gd name="connsiteY638" fmla="*/ 128326 h 303204"/>
                  <a:gd name="connsiteX639" fmla="*/ 20747 w 291971"/>
                  <a:gd name="connsiteY639" fmla="*/ 123063 h 303204"/>
                  <a:gd name="connsiteX640" fmla="*/ 20342 w 291971"/>
                  <a:gd name="connsiteY640" fmla="*/ 118610 h 303204"/>
                  <a:gd name="connsiteX641" fmla="*/ 19532 w 291971"/>
                  <a:gd name="connsiteY641" fmla="*/ 118610 h 303204"/>
                  <a:gd name="connsiteX642" fmla="*/ 14270 w 291971"/>
                  <a:gd name="connsiteY642" fmla="*/ 113348 h 303204"/>
                  <a:gd name="connsiteX643" fmla="*/ 13460 w 291971"/>
                  <a:gd name="connsiteY643" fmla="*/ 110514 h 303204"/>
                  <a:gd name="connsiteX644" fmla="*/ 14675 w 291971"/>
                  <a:gd name="connsiteY644" fmla="*/ 110109 h 303204"/>
                  <a:gd name="connsiteX645" fmla="*/ 13055 w 291971"/>
                  <a:gd name="connsiteY645" fmla="*/ 108490 h 303204"/>
                  <a:gd name="connsiteX646" fmla="*/ 10221 w 291971"/>
                  <a:gd name="connsiteY646" fmla="*/ 99179 h 303204"/>
                  <a:gd name="connsiteX647" fmla="*/ 11841 w 291971"/>
                  <a:gd name="connsiteY647" fmla="*/ 96750 h 303204"/>
                  <a:gd name="connsiteX648" fmla="*/ 11841 w 291971"/>
                  <a:gd name="connsiteY648" fmla="*/ 97560 h 303204"/>
                  <a:gd name="connsiteX649" fmla="*/ 14675 w 291971"/>
                  <a:gd name="connsiteY649" fmla="*/ 100798 h 303204"/>
                  <a:gd name="connsiteX650" fmla="*/ 30057 w 291971"/>
                  <a:gd name="connsiteY650" fmla="*/ 107275 h 303204"/>
                  <a:gd name="connsiteX651" fmla="*/ 32891 w 291971"/>
                  <a:gd name="connsiteY651" fmla="*/ 108085 h 303204"/>
                  <a:gd name="connsiteX652" fmla="*/ 33701 w 291971"/>
                  <a:gd name="connsiteY652" fmla="*/ 104442 h 303204"/>
                  <a:gd name="connsiteX653" fmla="*/ 35320 w 291971"/>
                  <a:gd name="connsiteY653" fmla="*/ 102013 h 303204"/>
                  <a:gd name="connsiteX654" fmla="*/ 36130 w 291971"/>
                  <a:gd name="connsiteY654" fmla="*/ 102013 h 303204"/>
                  <a:gd name="connsiteX655" fmla="*/ 38963 w 291971"/>
                  <a:gd name="connsiteY655" fmla="*/ 99989 h 303204"/>
                  <a:gd name="connsiteX656" fmla="*/ 38963 w 291971"/>
                  <a:gd name="connsiteY656" fmla="*/ 104846 h 303204"/>
                  <a:gd name="connsiteX657" fmla="*/ 40582 w 291971"/>
                  <a:gd name="connsiteY657" fmla="*/ 108895 h 303204"/>
                  <a:gd name="connsiteX658" fmla="*/ 47060 w 291971"/>
                  <a:gd name="connsiteY658" fmla="*/ 119420 h 303204"/>
                  <a:gd name="connsiteX659" fmla="*/ 37749 w 291971"/>
                  <a:gd name="connsiteY659" fmla="*/ 144113 h 303204"/>
                  <a:gd name="connsiteX660" fmla="*/ 36534 w 291971"/>
                  <a:gd name="connsiteY660" fmla="*/ 145328 h 303204"/>
                  <a:gd name="connsiteX661" fmla="*/ 35320 w 291971"/>
                  <a:gd name="connsiteY661" fmla="*/ 147352 h 303204"/>
                  <a:gd name="connsiteX662" fmla="*/ 36939 w 291971"/>
                  <a:gd name="connsiteY662" fmla="*/ 147352 h 303204"/>
                  <a:gd name="connsiteX663" fmla="*/ 41797 w 291971"/>
                  <a:gd name="connsiteY663" fmla="*/ 146137 h 303204"/>
                  <a:gd name="connsiteX664" fmla="*/ 48679 w 291971"/>
                  <a:gd name="connsiteY664" fmla="*/ 144923 h 303204"/>
                  <a:gd name="connsiteX665" fmla="*/ 51108 w 291971"/>
                  <a:gd name="connsiteY665" fmla="*/ 144113 h 303204"/>
                  <a:gd name="connsiteX666" fmla="*/ 51917 w 291971"/>
                  <a:gd name="connsiteY666" fmla="*/ 144113 h 303204"/>
                  <a:gd name="connsiteX667" fmla="*/ 50703 w 291971"/>
                  <a:gd name="connsiteY667" fmla="*/ 146137 h 303204"/>
                  <a:gd name="connsiteX668" fmla="*/ 39368 w 291971"/>
                  <a:gd name="connsiteY668" fmla="*/ 154638 h 303204"/>
                  <a:gd name="connsiteX669" fmla="*/ 36939 w 291971"/>
                  <a:gd name="connsiteY669" fmla="*/ 155853 h 303204"/>
                  <a:gd name="connsiteX670" fmla="*/ 38963 w 291971"/>
                  <a:gd name="connsiteY670" fmla="*/ 155853 h 303204"/>
                  <a:gd name="connsiteX671" fmla="*/ 43416 w 291971"/>
                  <a:gd name="connsiteY671" fmla="*/ 155853 h 303204"/>
                  <a:gd name="connsiteX672" fmla="*/ 43416 w 291971"/>
                  <a:gd name="connsiteY672" fmla="*/ 156662 h 303204"/>
                  <a:gd name="connsiteX673" fmla="*/ 40582 w 291971"/>
                  <a:gd name="connsiteY673" fmla="*/ 159091 h 303204"/>
                  <a:gd name="connsiteX674" fmla="*/ 33701 w 291971"/>
                  <a:gd name="connsiteY674" fmla="*/ 162735 h 303204"/>
                  <a:gd name="connsiteX675" fmla="*/ 27629 w 291971"/>
                  <a:gd name="connsiteY675" fmla="*/ 162735 h 303204"/>
                  <a:gd name="connsiteX676" fmla="*/ 28033 w 291971"/>
                  <a:gd name="connsiteY676" fmla="*/ 164354 h 303204"/>
                  <a:gd name="connsiteX677" fmla="*/ 29248 w 291971"/>
                  <a:gd name="connsiteY677" fmla="*/ 170426 h 303204"/>
                  <a:gd name="connsiteX678" fmla="*/ 27629 w 291971"/>
                  <a:gd name="connsiteY678" fmla="*/ 174070 h 303204"/>
                  <a:gd name="connsiteX679" fmla="*/ 26819 w 291971"/>
                  <a:gd name="connsiteY679" fmla="*/ 172855 h 303204"/>
                  <a:gd name="connsiteX680" fmla="*/ 23176 w 291971"/>
                  <a:gd name="connsiteY680" fmla="*/ 168402 h 303204"/>
                  <a:gd name="connsiteX681" fmla="*/ 20342 w 291971"/>
                  <a:gd name="connsiteY681" fmla="*/ 167592 h 303204"/>
                  <a:gd name="connsiteX682" fmla="*/ 19127 w 291971"/>
                  <a:gd name="connsiteY682" fmla="*/ 167188 h 303204"/>
                  <a:gd name="connsiteX683" fmla="*/ 14675 w 291971"/>
                  <a:gd name="connsiteY683" fmla="*/ 167997 h 303204"/>
                  <a:gd name="connsiteX684" fmla="*/ 11031 w 291971"/>
                  <a:gd name="connsiteY684" fmla="*/ 171640 h 303204"/>
                  <a:gd name="connsiteX685" fmla="*/ 9412 w 291971"/>
                  <a:gd name="connsiteY685" fmla="*/ 176498 h 303204"/>
                  <a:gd name="connsiteX686" fmla="*/ 9817 w 291971"/>
                  <a:gd name="connsiteY686" fmla="*/ 178522 h 303204"/>
                  <a:gd name="connsiteX687" fmla="*/ 12246 w 291971"/>
                  <a:gd name="connsiteY687" fmla="*/ 181761 h 303204"/>
                  <a:gd name="connsiteX688" fmla="*/ 22771 w 291971"/>
                  <a:gd name="connsiteY688" fmla="*/ 183380 h 303204"/>
                  <a:gd name="connsiteX689" fmla="*/ 30057 w 291971"/>
                  <a:gd name="connsiteY689" fmla="*/ 178927 h 303204"/>
                  <a:gd name="connsiteX690" fmla="*/ 32081 w 291971"/>
                  <a:gd name="connsiteY690" fmla="*/ 177308 h 303204"/>
                  <a:gd name="connsiteX691" fmla="*/ 45440 w 291971"/>
                  <a:gd name="connsiteY691" fmla="*/ 161925 h 303204"/>
                  <a:gd name="connsiteX692" fmla="*/ 57990 w 291971"/>
                  <a:gd name="connsiteY692" fmla="*/ 149376 h 303204"/>
                  <a:gd name="connsiteX693" fmla="*/ 68919 w 291971"/>
                  <a:gd name="connsiteY693" fmla="*/ 136827 h 303204"/>
                  <a:gd name="connsiteX694" fmla="*/ 73372 w 291971"/>
                  <a:gd name="connsiteY694" fmla="*/ 132374 h 303204"/>
                  <a:gd name="connsiteX695" fmla="*/ 69729 w 291971"/>
                  <a:gd name="connsiteY695" fmla="*/ 126302 h 303204"/>
                  <a:gd name="connsiteX696" fmla="*/ 66491 w 291971"/>
                  <a:gd name="connsiteY696" fmla="*/ 123063 h 303204"/>
                  <a:gd name="connsiteX697" fmla="*/ 65276 w 291971"/>
                  <a:gd name="connsiteY697" fmla="*/ 120229 h 303204"/>
                  <a:gd name="connsiteX698" fmla="*/ 67300 w 291971"/>
                  <a:gd name="connsiteY698" fmla="*/ 113348 h 303204"/>
                  <a:gd name="connsiteX699" fmla="*/ 66086 w 291971"/>
                  <a:gd name="connsiteY699" fmla="*/ 113752 h 303204"/>
                  <a:gd name="connsiteX700" fmla="*/ 65276 w 291971"/>
                  <a:gd name="connsiteY700" fmla="*/ 114967 h 303204"/>
                  <a:gd name="connsiteX701" fmla="*/ 63657 w 291971"/>
                  <a:gd name="connsiteY701" fmla="*/ 116586 h 303204"/>
                  <a:gd name="connsiteX702" fmla="*/ 62442 w 291971"/>
                  <a:gd name="connsiteY702" fmla="*/ 114562 h 303204"/>
                  <a:gd name="connsiteX703" fmla="*/ 62442 w 291971"/>
                  <a:gd name="connsiteY703" fmla="*/ 113752 h 303204"/>
                  <a:gd name="connsiteX704" fmla="*/ 61228 w 291971"/>
                  <a:gd name="connsiteY704" fmla="*/ 106466 h 303204"/>
                  <a:gd name="connsiteX705" fmla="*/ 57990 w 291971"/>
                  <a:gd name="connsiteY705" fmla="*/ 101203 h 303204"/>
                  <a:gd name="connsiteX706" fmla="*/ 57990 w 291971"/>
                  <a:gd name="connsiteY706" fmla="*/ 99989 h 303204"/>
                  <a:gd name="connsiteX707" fmla="*/ 60014 w 291971"/>
                  <a:gd name="connsiteY707" fmla="*/ 100798 h 303204"/>
                  <a:gd name="connsiteX708" fmla="*/ 61228 w 291971"/>
                  <a:gd name="connsiteY708" fmla="*/ 100798 h 303204"/>
                  <a:gd name="connsiteX709" fmla="*/ 59609 w 291971"/>
                  <a:gd name="connsiteY709" fmla="*/ 99179 h 303204"/>
                  <a:gd name="connsiteX710" fmla="*/ 55965 w 291971"/>
                  <a:gd name="connsiteY710" fmla="*/ 93107 h 303204"/>
                  <a:gd name="connsiteX711" fmla="*/ 62442 w 291971"/>
                  <a:gd name="connsiteY711" fmla="*/ 89464 h 303204"/>
                  <a:gd name="connsiteX712" fmla="*/ 62038 w 291971"/>
                  <a:gd name="connsiteY712" fmla="*/ 86225 h 303204"/>
                  <a:gd name="connsiteX713" fmla="*/ 60418 w 291971"/>
                  <a:gd name="connsiteY713" fmla="*/ 85415 h 303204"/>
                  <a:gd name="connsiteX714" fmla="*/ 60418 w 291971"/>
                  <a:gd name="connsiteY714" fmla="*/ 84606 h 303204"/>
                  <a:gd name="connsiteX715" fmla="*/ 55965 w 291971"/>
                  <a:gd name="connsiteY715" fmla="*/ 80153 h 303204"/>
                  <a:gd name="connsiteX716" fmla="*/ 55156 w 291971"/>
                  <a:gd name="connsiteY716" fmla="*/ 79343 h 303204"/>
                  <a:gd name="connsiteX717" fmla="*/ 52727 w 291971"/>
                  <a:gd name="connsiteY717" fmla="*/ 78129 h 303204"/>
                  <a:gd name="connsiteX718" fmla="*/ 53132 w 291971"/>
                  <a:gd name="connsiteY718" fmla="*/ 76914 h 303204"/>
                  <a:gd name="connsiteX719" fmla="*/ 52727 w 291971"/>
                  <a:gd name="connsiteY719" fmla="*/ 75700 h 303204"/>
                  <a:gd name="connsiteX720" fmla="*/ 52727 w 291971"/>
                  <a:gd name="connsiteY720" fmla="*/ 73676 h 303204"/>
                  <a:gd name="connsiteX721" fmla="*/ 52727 w 291971"/>
                  <a:gd name="connsiteY721" fmla="*/ 71247 h 303204"/>
                  <a:gd name="connsiteX722" fmla="*/ 53536 w 291971"/>
                  <a:gd name="connsiteY722" fmla="*/ 71247 h 303204"/>
                  <a:gd name="connsiteX723" fmla="*/ 54751 w 291971"/>
                  <a:gd name="connsiteY723" fmla="*/ 68413 h 303204"/>
                  <a:gd name="connsiteX724" fmla="*/ 54751 w 291971"/>
                  <a:gd name="connsiteY724" fmla="*/ 66389 h 303204"/>
                  <a:gd name="connsiteX725" fmla="*/ 55965 w 291971"/>
                  <a:gd name="connsiteY725" fmla="*/ 65580 h 303204"/>
                  <a:gd name="connsiteX726" fmla="*/ 56370 w 291971"/>
                  <a:gd name="connsiteY726" fmla="*/ 63556 h 303204"/>
                  <a:gd name="connsiteX727" fmla="*/ 57585 w 291971"/>
                  <a:gd name="connsiteY727" fmla="*/ 62746 h 303204"/>
                  <a:gd name="connsiteX728" fmla="*/ 59609 w 291971"/>
                  <a:gd name="connsiteY728" fmla="*/ 60722 h 303204"/>
                  <a:gd name="connsiteX729" fmla="*/ 59609 w 291971"/>
                  <a:gd name="connsiteY729" fmla="*/ 59507 h 303204"/>
                  <a:gd name="connsiteX730" fmla="*/ 62442 w 291971"/>
                  <a:gd name="connsiteY730" fmla="*/ 58698 h 303204"/>
                  <a:gd name="connsiteX731" fmla="*/ 62442 w 291971"/>
                  <a:gd name="connsiteY731" fmla="*/ 56269 h 303204"/>
                  <a:gd name="connsiteX732" fmla="*/ 61633 w 291971"/>
                  <a:gd name="connsiteY732" fmla="*/ 55459 h 303204"/>
                  <a:gd name="connsiteX733" fmla="*/ 61633 w 291971"/>
                  <a:gd name="connsiteY733" fmla="*/ 54245 h 303204"/>
                  <a:gd name="connsiteX734" fmla="*/ 60014 w 291971"/>
                  <a:gd name="connsiteY734" fmla="*/ 51411 h 303204"/>
                  <a:gd name="connsiteX735" fmla="*/ 60014 w 291971"/>
                  <a:gd name="connsiteY735" fmla="*/ 50197 h 303204"/>
                  <a:gd name="connsiteX736" fmla="*/ 62442 w 291971"/>
                  <a:gd name="connsiteY736" fmla="*/ 48982 h 303204"/>
                  <a:gd name="connsiteX737" fmla="*/ 63252 w 291971"/>
                  <a:gd name="connsiteY737" fmla="*/ 48982 h 303204"/>
                  <a:gd name="connsiteX738" fmla="*/ 64871 w 291971"/>
                  <a:gd name="connsiteY738" fmla="*/ 48173 h 303204"/>
                  <a:gd name="connsiteX739" fmla="*/ 66895 w 291971"/>
                  <a:gd name="connsiteY739" fmla="*/ 49387 h 303204"/>
                  <a:gd name="connsiteX740" fmla="*/ 68515 w 291971"/>
                  <a:gd name="connsiteY740" fmla="*/ 52221 h 303204"/>
                  <a:gd name="connsiteX741" fmla="*/ 69324 w 291971"/>
                  <a:gd name="connsiteY741" fmla="*/ 54650 h 303204"/>
                  <a:gd name="connsiteX742" fmla="*/ 69324 w 291971"/>
                  <a:gd name="connsiteY742" fmla="*/ 55055 h 303204"/>
                  <a:gd name="connsiteX743" fmla="*/ 70134 w 291971"/>
                  <a:gd name="connsiteY743" fmla="*/ 55459 h 303204"/>
                  <a:gd name="connsiteX744" fmla="*/ 70539 w 291971"/>
                  <a:gd name="connsiteY744" fmla="*/ 55459 h 303204"/>
                  <a:gd name="connsiteX745" fmla="*/ 72967 w 291971"/>
                  <a:gd name="connsiteY745" fmla="*/ 55459 h 303204"/>
                  <a:gd name="connsiteX746" fmla="*/ 74587 w 291971"/>
                  <a:gd name="connsiteY746" fmla="*/ 55055 h 303204"/>
                  <a:gd name="connsiteX747" fmla="*/ 76611 w 291971"/>
                  <a:gd name="connsiteY747" fmla="*/ 55055 h 303204"/>
                  <a:gd name="connsiteX748" fmla="*/ 80659 w 291971"/>
                  <a:gd name="connsiteY748" fmla="*/ 55459 h 303204"/>
                  <a:gd name="connsiteX749" fmla="*/ 81873 w 291971"/>
                  <a:gd name="connsiteY749" fmla="*/ 56269 h 303204"/>
                  <a:gd name="connsiteX750" fmla="*/ 83493 w 291971"/>
                  <a:gd name="connsiteY750" fmla="*/ 56269 h 303204"/>
                  <a:gd name="connsiteX751" fmla="*/ 85517 w 291971"/>
                  <a:gd name="connsiteY751" fmla="*/ 57483 h 303204"/>
                  <a:gd name="connsiteX752" fmla="*/ 87136 w 291971"/>
                  <a:gd name="connsiteY752" fmla="*/ 59103 h 303204"/>
                  <a:gd name="connsiteX753" fmla="*/ 88755 w 291971"/>
                  <a:gd name="connsiteY753" fmla="*/ 60317 h 303204"/>
                  <a:gd name="connsiteX754" fmla="*/ 88755 w 291971"/>
                  <a:gd name="connsiteY754" fmla="*/ 61532 h 303204"/>
                  <a:gd name="connsiteX755" fmla="*/ 89160 w 291971"/>
                  <a:gd name="connsiteY755" fmla="*/ 62746 h 303204"/>
                  <a:gd name="connsiteX756" fmla="*/ 89160 w 291971"/>
                  <a:gd name="connsiteY756" fmla="*/ 65175 h 303204"/>
                  <a:gd name="connsiteX757" fmla="*/ 89160 w 291971"/>
                  <a:gd name="connsiteY757" fmla="*/ 67604 h 303204"/>
                  <a:gd name="connsiteX758" fmla="*/ 90375 w 291971"/>
                  <a:gd name="connsiteY758" fmla="*/ 72866 h 303204"/>
                  <a:gd name="connsiteX759" fmla="*/ 89565 w 291971"/>
                  <a:gd name="connsiteY759" fmla="*/ 75700 h 303204"/>
                  <a:gd name="connsiteX760" fmla="*/ 91184 w 291971"/>
                  <a:gd name="connsiteY760" fmla="*/ 77319 h 303204"/>
                  <a:gd name="connsiteX761" fmla="*/ 97256 w 291971"/>
                  <a:gd name="connsiteY761" fmla="*/ 75700 h 303204"/>
                  <a:gd name="connsiteX762" fmla="*/ 99685 w 291971"/>
                  <a:gd name="connsiteY762" fmla="*/ 75700 h 303204"/>
                  <a:gd name="connsiteX763" fmla="*/ 100495 w 291971"/>
                  <a:gd name="connsiteY763" fmla="*/ 77724 h 303204"/>
                  <a:gd name="connsiteX764" fmla="*/ 100900 w 291971"/>
                  <a:gd name="connsiteY764" fmla="*/ 82582 h 303204"/>
                  <a:gd name="connsiteX765" fmla="*/ 100900 w 291971"/>
                  <a:gd name="connsiteY765" fmla="*/ 85415 h 303204"/>
                  <a:gd name="connsiteX766" fmla="*/ 103328 w 291971"/>
                  <a:gd name="connsiteY766" fmla="*/ 82582 h 303204"/>
                  <a:gd name="connsiteX767" fmla="*/ 104543 w 291971"/>
                  <a:gd name="connsiteY767" fmla="*/ 84606 h 303204"/>
                  <a:gd name="connsiteX768" fmla="*/ 104543 w 291971"/>
                  <a:gd name="connsiteY768" fmla="*/ 88249 h 303204"/>
                  <a:gd name="connsiteX769" fmla="*/ 104138 w 291971"/>
                  <a:gd name="connsiteY769" fmla="*/ 90273 h 303204"/>
                  <a:gd name="connsiteX770" fmla="*/ 106972 w 291971"/>
                  <a:gd name="connsiteY770" fmla="*/ 93107 h 303204"/>
                  <a:gd name="connsiteX771" fmla="*/ 110615 w 291971"/>
                  <a:gd name="connsiteY771" fmla="*/ 98370 h 303204"/>
                  <a:gd name="connsiteX772" fmla="*/ 110615 w 291971"/>
                  <a:gd name="connsiteY772" fmla="*/ 99179 h 303204"/>
                  <a:gd name="connsiteX773" fmla="*/ 108996 w 291971"/>
                  <a:gd name="connsiteY773" fmla="*/ 99179 h 303204"/>
                  <a:gd name="connsiteX774" fmla="*/ 110615 w 291971"/>
                  <a:gd name="connsiteY774" fmla="*/ 100798 h 303204"/>
                  <a:gd name="connsiteX775" fmla="*/ 114258 w 291971"/>
                  <a:gd name="connsiteY775" fmla="*/ 114967 h 303204"/>
                  <a:gd name="connsiteX776" fmla="*/ 114258 w 291971"/>
                  <a:gd name="connsiteY776" fmla="*/ 115776 h 303204"/>
                  <a:gd name="connsiteX777" fmla="*/ 113044 w 291971"/>
                  <a:gd name="connsiteY777" fmla="*/ 114967 h 303204"/>
                  <a:gd name="connsiteX778" fmla="*/ 109805 w 291971"/>
                  <a:gd name="connsiteY778" fmla="*/ 112133 h 303204"/>
                  <a:gd name="connsiteX779" fmla="*/ 109805 w 291971"/>
                  <a:gd name="connsiteY779" fmla="*/ 113348 h 303204"/>
                  <a:gd name="connsiteX780" fmla="*/ 111830 w 291971"/>
                  <a:gd name="connsiteY780" fmla="*/ 120229 h 303204"/>
                  <a:gd name="connsiteX781" fmla="*/ 112639 w 291971"/>
                  <a:gd name="connsiteY781" fmla="*/ 121849 h 303204"/>
                  <a:gd name="connsiteX782" fmla="*/ 114663 w 291971"/>
                  <a:gd name="connsiteY782" fmla="*/ 123063 h 303204"/>
                  <a:gd name="connsiteX783" fmla="*/ 117092 w 291971"/>
                  <a:gd name="connsiteY783" fmla="*/ 123063 h 303204"/>
                  <a:gd name="connsiteX784" fmla="*/ 117902 w 291971"/>
                  <a:gd name="connsiteY784" fmla="*/ 123063 h 303204"/>
                  <a:gd name="connsiteX785" fmla="*/ 123974 w 291971"/>
                  <a:gd name="connsiteY785" fmla="*/ 120634 h 303204"/>
                  <a:gd name="connsiteX786" fmla="*/ 133285 w 291971"/>
                  <a:gd name="connsiteY786" fmla="*/ 119015 h 303204"/>
                  <a:gd name="connsiteX787" fmla="*/ 135309 w 291971"/>
                  <a:gd name="connsiteY787" fmla="*/ 118205 h 303204"/>
                  <a:gd name="connsiteX788" fmla="*/ 136928 w 291971"/>
                  <a:gd name="connsiteY788" fmla="*/ 116991 h 303204"/>
                  <a:gd name="connsiteX789" fmla="*/ 134499 w 291971"/>
                  <a:gd name="connsiteY789" fmla="*/ 114157 h 303204"/>
                  <a:gd name="connsiteX790" fmla="*/ 133689 w 291971"/>
                  <a:gd name="connsiteY790" fmla="*/ 112133 h 303204"/>
                  <a:gd name="connsiteX791" fmla="*/ 132880 w 291971"/>
                  <a:gd name="connsiteY791" fmla="*/ 110514 h 303204"/>
                  <a:gd name="connsiteX792" fmla="*/ 132880 w 291971"/>
                  <a:gd name="connsiteY792" fmla="*/ 106061 h 303204"/>
                  <a:gd name="connsiteX793" fmla="*/ 137333 w 291971"/>
                  <a:gd name="connsiteY793" fmla="*/ 102418 h 303204"/>
                  <a:gd name="connsiteX794" fmla="*/ 137333 w 291971"/>
                  <a:gd name="connsiteY794" fmla="*/ 102418 h 303204"/>
                  <a:gd name="connsiteX795" fmla="*/ 130856 w 291971"/>
                  <a:gd name="connsiteY795" fmla="*/ 97155 h 303204"/>
                  <a:gd name="connsiteX796" fmla="*/ 131665 w 291971"/>
                  <a:gd name="connsiteY796" fmla="*/ 93917 h 303204"/>
                  <a:gd name="connsiteX797" fmla="*/ 132070 w 291971"/>
                  <a:gd name="connsiteY797" fmla="*/ 91892 h 303204"/>
                  <a:gd name="connsiteX798" fmla="*/ 131665 w 291971"/>
                  <a:gd name="connsiteY798" fmla="*/ 87844 h 303204"/>
                  <a:gd name="connsiteX799" fmla="*/ 130451 w 291971"/>
                  <a:gd name="connsiteY799" fmla="*/ 84201 h 303204"/>
                  <a:gd name="connsiteX800" fmla="*/ 128427 w 291971"/>
                  <a:gd name="connsiteY800" fmla="*/ 82177 h 303204"/>
                  <a:gd name="connsiteX801" fmla="*/ 127212 w 291971"/>
                  <a:gd name="connsiteY801" fmla="*/ 78129 h 303204"/>
                  <a:gd name="connsiteX802" fmla="*/ 123164 w 291971"/>
                  <a:gd name="connsiteY802" fmla="*/ 72057 h 303204"/>
                  <a:gd name="connsiteX803" fmla="*/ 125188 w 291971"/>
                  <a:gd name="connsiteY803" fmla="*/ 66794 h 303204"/>
                  <a:gd name="connsiteX804" fmla="*/ 123974 w 291971"/>
                  <a:gd name="connsiteY804" fmla="*/ 63960 h 303204"/>
                  <a:gd name="connsiteX805" fmla="*/ 126403 w 291971"/>
                  <a:gd name="connsiteY805" fmla="*/ 56674 h 303204"/>
                  <a:gd name="connsiteX806" fmla="*/ 128022 w 291971"/>
                  <a:gd name="connsiteY806" fmla="*/ 52221 h 303204"/>
                  <a:gd name="connsiteX807" fmla="*/ 130046 w 291971"/>
                  <a:gd name="connsiteY807" fmla="*/ 50197 h 303204"/>
                  <a:gd name="connsiteX808" fmla="*/ 130046 w 291971"/>
                  <a:gd name="connsiteY808" fmla="*/ 48982 h 303204"/>
                  <a:gd name="connsiteX809" fmla="*/ 131665 w 291971"/>
                  <a:gd name="connsiteY809" fmla="*/ 46553 h 303204"/>
                  <a:gd name="connsiteX810" fmla="*/ 133689 w 291971"/>
                  <a:gd name="connsiteY810" fmla="*/ 45339 h 303204"/>
                  <a:gd name="connsiteX811" fmla="*/ 134094 w 291971"/>
                  <a:gd name="connsiteY811" fmla="*/ 43720 h 303204"/>
                  <a:gd name="connsiteX812" fmla="*/ 137333 w 291971"/>
                  <a:gd name="connsiteY812" fmla="*/ 40481 h 303204"/>
                  <a:gd name="connsiteX813" fmla="*/ 138142 w 291971"/>
                  <a:gd name="connsiteY813" fmla="*/ 40481 h 303204"/>
                  <a:gd name="connsiteX814" fmla="*/ 139357 w 291971"/>
                  <a:gd name="connsiteY814" fmla="*/ 38052 h 303204"/>
                  <a:gd name="connsiteX815" fmla="*/ 140571 w 291971"/>
                  <a:gd name="connsiteY815" fmla="*/ 36838 h 303204"/>
                  <a:gd name="connsiteX816" fmla="*/ 143000 w 291971"/>
                  <a:gd name="connsiteY816" fmla="*/ 36028 h 303204"/>
                  <a:gd name="connsiteX817" fmla="*/ 145024 w 291971"/>
                  <a:gd name="connsiteY817" fmla="*/ 33600 h 303204"/>
                  <a:gd name="connsiteX818" fmla="*/ 149072 w 291971"/>
                  <a:gd name="connsiteY818" fmla="*/ 31980 h 303204"/>
                  <a:gd name="connsiteX819" fmla="*/ 149882 w 291971"/>
                  <a:gd name="connsiteY819" fmla="*/ 30361 h 303204"/>
                  <a:gd name="connsiteX820" fmla="*/ 152311 w 291971"/>
                  <a:gd name="connsiteY820" fmla="*/ 28742 h 303204"/>
                  <a:gd name="connsiteX821" fmla="*/ 154335 w 291971"/>
                  <a:gd name="connsiteY821" fmla="*/ 28742 h 303204"/>
                  <a:gd name="connsiteX822" fmla="*/ 157573 w 291971"/>
                  <a:gd name="connsiteY822" fmla="*/ 26313 h 303204"/>
                  <a:gd name="connsiteX823" fmla="*/ 160002 w 291971"/>
                  <a:gd name="connsiteY823" fmla="*/ 26313 h 303204"/>
                  <a:gd name="connsiteX824" fmla="*/ 164050 w 291971"/>
                  <a:gd name="connsiteY824" fmla="*/ 23884 h 303204"/>
                  <a:gd name="connsiteX825" fmla="*/ 172551 w 291971"/>
                  <a:gd name="connsiteY825" fmla="*/ 26313 h 303204"/>
                  <a:gd name="connsiteX826" fmla="*/ 172551 w 291971"/>
                  <a:gd name="connsiteY826" fmla="*/ 23479 h 303204"/>
                  <a:gd name="connsiteX827" fmla="*/ 173766 w 291971"/>
                  <a:gd name="connsiteY827" fmla="*/ 19026 h 303204"/>
                  <a:gd name="connsiteX828" fmla="*/ 175385 w 291971"/>
                  <a:gd name="connsiteY828" fmla="*/ 16597 h 303204"/>
                  <a:gd name="connsiteX829" fmla="*/ 175385 w 291971"/>
                  <a:gd name="connsiteY829" fmla="*/ 15788 h 303204"/>
                  <a:gd name="connsiteX830" fmla="*/ 177004 w 291971"/>
                  <a:gd name="connsiteY830" fmla="*/ 12954 h 303204"/>
                  <a:gd name="connsiteX831" fmla="*/ 177004 w 291971"/>
                  <a:gd name="connsiteY831" fmla="*/ 12954 h 303204"/>
                  <a:gd name="connsiteX832" fmla="*/ 173361 w 291971"/>
                  <a:gd name="connsiteY832" fmla="*/ 14573 h 303204"/>
                  <a:gd name="connsiteX833" fmla="*/ 173361 w 291971"/>
                  <a:gd name="connsiteY833" fmla="*/ 2024 h 303204"/>
                  <a:gd name="connsiteX834" fmla="*/ 176600 w 291971"/>
                  <a:gd name="connsiteY834" fmla="*/ 3643 h 303204"/>
                  <a:gd name="connsiteX835" fmla="*/ 177814 w 291971"/>
                  <a:gd name="connsiteY835" fmla="*/ 4453 h 303204"/>
                  <a:gd name="connsiteX836" fmla="*/ 175790 w 291971"/>
                  <a:gd name="connsiteY836" fmla="*/ 810 h 303204"/>
                  <a:gd name="connsiteX837" fmla="*/ 176195 w 291971"/>
                  <a:gd name="connsiteY837" fmla="*/ 0 h 303204"/>
                  <a:gd name="connsiteX838" fmla="*/ 187934 w 291971"/>
                  <a:gd name="connsiteY838" fmla="*/ 0 h 303204"/>
                  <a:gd name="connsiteX839" fmla="*/ 181457 w 291971"/>
                  <a:gd name="connsiteY839" fmla="*/ 2834 h 303204"/>
                  <a:gd name="connsiteX840" fmla="*/ 171337 w 291971"/>
                  <a:gd name="connsiteY840" fmla="*/ 2834 h 303204"/>
                  <a:gd name="connsiteX841" fmla="*/ 171337 w 291971"/>
                  <a:gd name="connsiteY841" fmla="*/ 3643 h 303204"/>
                  <a:gd name="connsiteX842" fmla="*/ 173766 w 291971"/>
                  <a:gd name="connsiteY842" fmla="*/ 5263 h 303204"/>
                  <a:gd name="connsiteX843" fmla="*/ 173766 w 291971"/>
                  <a:gd name="connsiteY843" fmla="*/ 6072 h 303204"/>
                  <a:gd name="connsiteX844" fmla="*/ 174576 w 291971"/>
                  <a:gd name="connsiteY844" fmla="*/ 8096 h 303204"/>
                  <a:gd name="connsiteX845" fmla="*/ 172956 w 291971"/>
                  <a:gd name="connsiteY845" fmla="*/ 9311 h 303204"/>
                  <a:gd name="connsiteX846" fmla="*/ 170932 w 291971"/>
                  <a:gd name="connsiteY846" fmla="*/ 8501 h 303204"/>
                  <a:gd name="connsiteX847" fmla="*/ 169313 w 291971"/>
                  <a:gd name="connsiteY847" fmla="*/ 7287 h 303204"/>
                  <a:gd name="connsiteX848" fmla="*/ 167694 w 291971"/>
                  <a:gd name="connsiteY848" fmla="*/ 5263 h 303204"/>
                  <a:gd name="connsiteX849" fmla="*/ 167694 w 291971"/>
                  <a:gd name="connsiteY849" fmla="*/ 15383 h 303204"/>
                  <a:gd name="connsiteX850" fmla="*/ 168503 w 291971"/>
                  <a:gd name="connsiteY850" fmla="*/ 15383 h 303204"/>
                  <a:gd name="connsiteX851" fmla="*/ 169313 w 291971"/>
                  <a:gd name="connsiteY851" fmla="*/ 13764 h 303204"/>
                  <a:gd name="connsiteX852" fmla="*/ 173766 w 291971"/>
                  <a:gd name="connsiteY852" fmla="*/ 13359 h 303204"/>
                  <a:gd name="connsiteX853" fmla="*/ 173766 w 291971"/>
                  <a:gd name="connsiteY853" fmla="*/ 14573 h 303204"/>
                  <a:gd name="connsiteX854" fmla="*/ 171742 w 291971"/>
                  <a:gd name="connsiteY854" fmla="*/ 17407 h 303204"/>
                  <a:gd name="connsiteX855" fmla="*/ 170527 w 291971"/>
                  <a:gd name="connsiteY855" fmla="*/ 18621 h 303204"/>
                  <a:gd name="connsiteX856" fmla="*/ 174171 w 291971"/>
                  <a:gd name="connsiteY856" fmla="*/ 18621 h 303204"/>
                  <a:gd name="connsiteX857" fmla="*/ 173361 w 291971"/>
                  <a:gd name="connsiteY857" fmla="*/ 19026 h 303204"/>
                  <a:gd name="connsiteX858" fmla="*/ 170527 w 291971"/>
                  <a:gd name="connsiteY858" fmla="*/ 20645 h 303204"/>
                  <a:gd name="connsiteX859" fmla="*/ 170527 w 291971"/>
                  <a:gd name="connsiteY859" fmla="*/ 21455 h 303204"/>
                  <a:gd name="connsiteX860" fmla="*/ 168908 w 291971"/>
                  <a:gd name="connsiteY860" fmla="*/ 28742 h 303204"/>
                  <a:gd name="connsiteX861" fmla="*/ 171337 w 291971"/>
                  <a:gd name="connsiteY861" fmla="*/ 32385 h 303204"/>
                  <a:gd name="connsiteX862" fmla="*/ 172146 w 291971"/>
                  <a:gd name="connsiteY862" fmla="*/ 32385 h 303204"/>
                  <a:gd name="connsiteX863" fmla="*/ 172146 w 291971"/>
                  <a:gd name="connsiteY863" fmla="*/ 27932 h 303204"/>
                  <a:gd name="connsiteX864" fmla="*/ 172956 w 291971"/>
                  <a:gd name="connsiteY864" fmla="*/ 26313 h 303204"/>
                  <a:gd name="connsiteX865" fmla="*/ 169718 w 291971"/>
                  <a:gd name="connsiteY865" fmla="*/ 27122 h 303204"/>
                  <a:gd name="connsiteX866" fmla="*/ 169718 w 291971"/>
                  <a:gd name="connsiteY866" fmla="*/ 25098 h 303204"/>
                  <a:gd name="connsiteX867" fmla="*/ 174171 w 291971"/>
                  <a:gd name="connsiteY867" fmla="*/ 23884 h 303204"/>
                  <a:gd name="connsiteX868" fmla="*/ 174980 w 291971"/>
                  <a:gd name="connsiteY868" fmla="*/ 22670 h 303204"/>
                  <a:gd name="connsiteX869" fmla="*/ 174980 w 291971"/>
                  <a:gd name="connsiteY869" fmla="*/ 18217 h 303204"/>
                  <a:gd name="connsiteX870" fmla="*/ 177004 w 291971"/>
                  <a:gd name="connsiteY870" fmla="*/ 18217 h 303204"/>
                  <a:gd name="connsiteX871" fmla="*/ 178624 w 291971"/>
                  <a:gd name="connsiteY871" fmla="*/ 18217 h 303204"/>
                  <a:gd name="connsiteX872" fmla="*/ 181457 w 291971"/>
                  <a:gd name="connsiteY872" fmla="*/ 18217 h 303204"/>
                  <a:gd name="connsiteX873" fmla="*/ 181457 w 291971"/>
                  <a:gd name="connsiteY873" fmla="*/ 17407 h 303204"/>
                  <a:gd name="connsiteX874" fmla="*/ 180243 w 291971"/>
                  <a:gd name="connsiteY874" fmla="*/ 17407 h 303204"/>
                  <a:gd name="connsiteX875" fmla="*/ 179433 w 291971"/>
                  <a:gd name="connsiteY875" fmla="*/ 16193 h 303204"/>
                  <a:gd name="connsiteX876" fmla="*/ 178219 w 291971"/>
                  <a:gd name="connsiteY876" fmla="*/ 13359 h 303204"/>
                  <a:gd name="connsiteX877" fmla="*/ 179433 w 291971"/>
                  <a:gd name="connsiteY877" fmla="*/ 12144 h 303204"/>
                  <a:gd name="connsiteX878" fmla="*/ 181052 w 291971"/>
                  <a:gd name="connsiteY878" fmla="*/ 12549 h 303204"/>
                  <a:gd name="connsiteX879" fmla="*/ 182672 w 291971"/>
                  <a:gd name="connsiteY879" fmla="*/ 13764 h 303204"/>
                  <a:gd name="connsiteX880" fmla="*/ 183886 w 291971"/>
                  <a:gd name="connsiteY880" fmla="*/ 15383 h 303204"/>
                  <a:gd name="connsiteX881" fmla="*/ 183886 w 291971"/>
                  <a:gd name="connsiteY881" fmla="*/ 14573 h 303204"/>
                  <a:gd name="connsiteX882" fmla="*/ 183886 w 291971"/>
                  <a:gd name="connsiteY882" fmla="*/ 5667 h 303204"/>
                  <a:gd name="connsiteX883" fmla="*/ 183481 w 291971"/>
                  <a:gd name="connsiteY883" fmla="*/ 5667 h 303204"/>
                  <a:gd name="connsiteX884" fmla="*/ 181862 w 291971"/>
                  <a:gd name="connsiteY884" fmla="*/ 7691 h 303204"/>
                  <a:gd name="connsiteX885" fmla="*/ 179838 w 291971"/>
                  <a:gd name="connsiteY885" fmla="*/ 8501 h 303204"/>
                  <a:gd name="connsiteX886" fmla="*/ 178219 w 291971"/>
                  <a:gd name="connsiteY886" fmla="*/ 8501 h 303204"/>
                  <a:gd name="connsiteX887" fmla="*/ 178219 w 291971"/>
                  <a:gd name="connsiteY887" fmla="*/ 5263 h 303204"/>
                  <a:gd name="connsiteX888" fmla="*/ 178219 w 291971"/>
                  <a:gd name="connsiteY888" fmla="*/ 4858 h 303204"/>
                  <a:gd name="connsiteX889" fmla="*/ 179028 w 291971"/>
                  <a:gd name="connsiteY889" fmla="*/ 4858 h 303204"/>
                  <a:gd name="connsiteX890" fmla="*/ 180648 w 291971"/>
                  <a:gd name="connsiteY890" fmla="*/ 3643 h 303204"/>
                  <a:gd name="connsiteX891" fmla="*/ 180648 w 291971"/>
                  <a:gd name="connsiteY891" fmla="*/ 2834 h 303204"/>
                  <a:gd name="connsiteX892" fmla="*/ 177814 w 291971"/>
                  <a:gd name="connsiteY892" fmla="*/ 19026 h 303204"/>
                  <a:gd name="connsiteX893" fmla="*/ 177814 w 291971"/>
                  <a:gd name="connsiteY893" fmla="*/ 23479 h 303204"/>
                  <a:gd name="connsiteX894" fmla="*/ 182672 w 291971"/>
                  <a:gd name="connsiteY894" fmla="*/ 25503 h 303204"/>
                  <a:gd name="connsiteX895" fmla="*/ 182672 w 291971"/>
                  <a:gd name="connsiteY895" fmla="*/ 27527 h 303204"/>
                  <a:gd name="connsiteX896" fmla="*/ 179028 w 291971"/>
                  <a:gd name="connsiteY896" fmla="*/ 27122 h 303204"/>
                  <a:gd name="connsiteX897" fmla="*/ 179838 w 291971"/>
                  <a:gd name="connsiteY897" fmla="*/ 28337 h 303204"/>
                  <a:gd name="connsiteX898" fmla="*/ 180648 w 291971"/>
                  <a:gd name="connsiteY898" fmla="*/ 30361 h 303204"/>
                  <a:gd name="connsiteX899" fmla="*/ 180243 w 291971"/>
                  <a:gd name="connsiteY899" fmla="*/ 33195 h 303204"/>
                  <a:gd name="connsiteX900" fmla="*/ 181052 w 291971"/>
                  <a:gd name="connsiteY900" fmla="*/ 33195 h 303204"/>
                  <a:gd name="connsiteX901" fmla="*/ 179838 w 291971"/>
                  <a:gd name="connsiteY901" fmla="*/ 20241 h 303204"/>
                  <a:gd name="connsiteX902" fmla="*/ 177814 w 291971"/>
                  <a:gd name="connsiteY902" fmla="*/ 19836 h 303204"/>
                  <a:gd name="connsiteX903" fmla="*/ 158788 w 291971"/>
                  <a:gd name="connsiteY903" fmla="*/ 28337 h 303204"/>
                  <a:gd name="connsiteX904" fmla="*/ 157169 w 291971"/>
                  <a:gd name="connsiteY904" fmla="*/ 30361 h 303204"/>
                  <a:gd name="connsiteX905" fmla="*/ 158788 w 291971"/>
                  <a:gd name="connsiteY905" fmla="*/ 32790 h 303204"/>
                  <a:gd name="connsiteX906" fmla="*/ 160407 w 291971"/>
                  <a:gd name="connsiteY906" fmla="*/ 32790 h 303204"/>
                  <a:gd name="connsiteX907" fmla="*/ 162026 w 291971"/>
                  <a:gd name="connsiteY907" fmla="*/ 31171 h 303204"/>
                  <a:gd name="connsiteX908" fmla="*/ 162026 w 291971"/>
                  <a:gd name="connsiteY908" fmla="*/ 29551 h 303204"/>
                  <a:gd name="connsiteX909" fmla="*/ 160407 w 291971"/>
                  <a:gd name="connsiteY909" fmla="*/ 27932 h 303204"/>
                  <a:gd name="connsiteX910" fmla="*/ 158788 w 291971"/>
                  <a:gd name="connsiteY910" fmla="*/ 27932 h 303204"/>
                  <a:gd name="connsiteX911" fmla="*/ 191578 w 291971"/>
                  <a:gd name="connsiteY911" fmla="*/ 28337 h 303204"/>
                  <a:gd name="connsiteX912" fmla="*/ 190363 w 291971"/>
                  <a:gd name="connsiteY912" fmla="*/ 29956 h 303204"/>
                  <a:gd name="connsiteX913" fmla="*/ 193197 w 291971"/>
                  <a:gd name="connsiteY913" fmla="*/ 33195 h 303204"/>
                  <a:gd name="connsiteX914" fmla="*/ 194006 w 291971"/>
                  <a:gd name="connsiteY914" fmla="*/ 28742 h 303204"/>
                  <a:gd name="connsiteX915" fmla="*/ 191578 w 291971"/>
                  <a:gd name="connsiteY915" fmla="*/ 28742 h 303204"/>
                  <a:gd name="connsiteX916" fmla="*/ 178624 w 291971"/>
                  <a:gd name="connsiteY916" fmla="*/ 29551 h 303204"/>
                  <a:gd name="connsiteX917" fmla="*/ 177004 w 291971"/>
                  <a:gd name="connsiteY917" fmla="*/ 28742 h 303204"/>
                  <a:gd name="connsiteX918" fmla="*/ 174171 w 291971"/>
                  <a:gd name="connsiteY918" fmla="*/ 30766 h 303204"/>
                  <a:gd name="connsiteX919" fmla="*/ 174171 w 291971"/>
                  <a:gd name="connsiteY919" fmla="*/ 31980 h 303204"/>
                  <a:gd name="connsiteX920" fmla="*/ 175790 w 291971"/>
                  <a:gd name="connsiteY920" fmla="*/ 31980 h 303204"/>
                  <a:gd name="connsiteX921" fmla="*/ 177814 w 291971"/>
                  <a:gd name="connsiteY921" fmla="*/ 31980 h 303204"/>
                  <a:gd name="connsiteX922" fmla="*/ 177814 w 291971"/>
                  <a:gd name="connsiteY922" fmla="*/ 29551 h 303204"/>
                  <a:gd name="connsiteX923" fmla="*/ 152716 w 291971"/>
                  <a:gd name="connsiteY923" fmla="*/ 30361 h 303204"/>
                  <a:gd name="connsiteX924" fmla="*/ 151906 w 291971"/>
                  <a:gd name="connsiteY924" fmla="*/ 30361 h 303204"/>
                  <a:gd name="connsiteX925" fmla="*/ 151906 w 291971"/>
                  <a:gd name="connsiteY925" fmla="*/ 34004 h 303204"/>
                  <a:gd name="connsiteX926" fmla="*/ 155549 w 291971"/>
                  <a:gd name="connsiteY926" fmla="*/ 33195 h 303204"/>
                  <a:gd name="connsiteX927" fmla="*/ 152716 w 291971"/>
                  <a:gd name="connsiteY927" fmla="*/ 29956 h 303204"/>
                  <a:gd name="connsiteX928" fmla="*/ 171742 w 291971"/>
                  <a:gd name="connsiteY928" fmla="*/ 57888 h 303204"/>
                  <a:gd name="connsiteX929" fmla="*/ 171742 w 291971"/>
                  <a:gd name="connsiteY929" fmla="*/ 53030 h 303204"/>
                  <a:gd name="connsiteX930" fmla="*/ 168098 w 291971"/>
                  <a:gd name="connsiteY930" fmla="*/ 33600 h 303204"/>
                  <a:gd name="connsiteX931" fmla="*/ 166884 w 291971"/>
                  <a:gd name="connsiteY931" fmla="*/ 30766 h 303204"/>
                  <a:gd name="connsiteX932" fmla="*/ 164050 w 291971"/>
                  <a:gd name="connsiteY932" fmla="*/ 31575 h 303204"/>
                  <a:gd name="connsiteX933" fmla="*/ 165670 w 291971"/>
                  <a:gd name="connsiteY933" fmla="*/ 37243 h 303204"/>
                  <a:gd name="connsiteX934" fmla="*/ 168098 w 291971"/>
                  <a:gd name="connsiteY934" fmla="*/ 51006 h 303204"/>
                  <a:gd name="connsiteX935" fmla="*/ 168098 w 291971"/>
                  <a:gd name="connsiteY935" fmla="*/ 57888 h 303204"/>
                  <a:gd name="connsiteX936" fmla="*/ 168098 w 291971"/>
                  <a:gd name="connsiteY936" fmla="*/ 57888 h 303204"/>
                  <a:gd name="connsiteX937" fmla="*/ 170932 w 291971"/>
                  <a:gd name="connsiteY937" fmla="*/ 58293 h 303204"/>
                  <a:gd name="connsiteX938" fmla="*/ 183886 w 291971"/>
                  <a:gd name="connsiteY938" fmla="*/ 57888 h 303204"/>
                  <a:gd name="connsiteX939" fmla="*/ 183886 w 291971"/>
                  <a:gd name="connsiteY939" fmla="*/ 50197 h 303204"/>
                  <a:gd name="connsiteX940" fmla="*/ 185910 w 291971"/>
                  <a:gd name="connsiteY940" fmla="*/ 37243 h 303204"/>
                  <a:gd name="connsiteX941" fmla="*/ 187125 w 291971"/>
                  <a:gd name="connsiteY941" fmla="*/ 34004 h 303204"/>
                  <a:gd name="connsiteX942" fmla="*/ 187934 w 291971"/>
                  <a:gd name="connsiteY942" fmla="*/ 30766 h 303204"/>
                  <a:gd name="connsiteX943" fmla="*/ 185505 w 291971"/>
                  <a:gd name="connsiteY943" fmla="*/ 30361 h 303204"/>
                  <a:gd name="connsiteX944" fmla="*/ 185505 w 291971"/>
                  <a:gd name="connsiteY944" fmla="*/ 31171 h 303204"/>
                  <a:gd name="connsiteX945" fmla="*/ 182672 w 291971"/>
                  <a:gd name="connsiteY945" fmla="*/ 40886 h 303204"/>
                  <a:gd name="connsiteX946" fmla="*/ 181052 w 291971"/>
                  <a:gd name="connsiteY946" fmla="*/ 50197 h 303204"/>
                  <a:gd name="connsiteX947" fmla="*/ 181052 w 291971"/>
                  <a:gd name="connsiteY947" fmla="*/ 57888 h 303204"/>
                  <a:gd name="connsiteX948" fmla="*/ 183886 w 291971"/>
                  <a:gd name="connsiteY948" fmla="*/ 57888 h 303204"/>
                  <a:gd name="connsiteX949" fmla="*/ 200888 w 291971"/>
                  <a:gd name="connsiteY949" fmla="*/ 34409 h 303204"/>
                  <a:gd name="connsiteX950" fmla="*/ 198459 w 291971"/>
                  <a:gd name="connsiteY950" fmla="*/ 30361 h 303204"/>
                  <a:gd name="connsiteX951" fmla="*/ 196840 w 291971"/>
                  <a:gd name="connsiteY951" fmla="*/ 33195 h 303204"/>
                  <a:gd name="connsiteX952" fmla="*/ 200888 w 291971"/>
                  <a:gd name="connsiteY952" fmla="*/ 34409 h 303204"/>
                  <a:gd name="connsiteX953" fmla="*/ 146643 w 291971"/>
                  <a:gd name="connsiteY953" fmla="*/ 33600 h 303204"/>
                  <a:gd name="connsiteX954" fmla="*/ 148667 w 291971"/>
                  <a:gd name="connsiteY954" fmla="*/ 38052 h 303204"/>
                  <a:gd name="connsiteX955" fmla="*/ 148667 w 291971"/>
                  <a:gd name="connsiteY955" fmla="*/ 33600 h 303204"/>
                  <a:gd name="connsiteX956" fmla="*/ 146643 w 291971"/>
                  <a:gd name="connsiteY956" fmla="*/ 33600 h 303204"/>
                  <a:gd name="connsiteX957" fmla="*/ 178219 w 291971"/>
                  <a:gd name="connsiteY957" fmla="*/ 33600 h 303204"/>
                  <a:gd name="connsiteX958" fmla="*/ 174576 w 291971"/>
                  <a:gd name="connsiteY958" fmla="*/ 36433 h 303204"/>
                  <a:gd name="connsiteX959" fmla="*/ 178624 w 291971"/>
                  <a:gd name="connsiteY959" fmla="*/ 36433 h 303204"/>
                  <a:gd name="connsiteX960" fmla="*/ 178219 w 291971"/>
                  <a:gd name="connsiteY960" fmla="*/ 34004 h 303204"/>
                  <a:gd name="connsiteX961" fmla="*/ 202507 w 291971"/>
                  <a:gd name="connsiteY961" fmla="*/ 36838 h 303204"/>
                  <a:gd name="connsiteX962" fmla="*/ 204127 w 291971"/>
                  <a:gd name="connsiteY962" fmla="*/ 38052 h 303204"/>
                  <a:gd name="connsiteX963" fmla="*/ 205746 w 291971"/>
                  <a:gd name="connsiteY963" fmla="*/ 38052 h 303204"/>
                  <a:gd name="connsiteX964" fmla="*/ 205746 w 291971"/>
                  <a:gd name="connsiteY964" fmla="*/ 33600 h 303204"/>
                  <a:gd name="connsiteX965" fmla="*/ 202912 w 291971"/>
                  <a:gd name="connsiteY965" fmla="*/ 33600 h 303204"/>
                  <a:gd name="connsiteX966" fmla="*/ 202103 w 291971"/>
                  <a:gd name="connsiteY966" fmla="*/ 35219 h 303204"/>
                  <a:gd name="connsiteX967" fmla="*/ 202103 w 291971"/>
                  <a:gd name="connsiteY967" fmla="*/ 36838 h 303204"/>
                  <a:gd name="connsiteX968" fmla="*/ 162026 w 291971"/>
                  <a:gd name="connsiteY968" fmla="*/ 34409 h 303204"/>
                  <a:gd name="connsiteX969" fmla="*/ 160002 w 291971"/>
                  <a:gd name="connsiteY969" fmla="*/ 34409 h 303204"/>
                  <a:gd name="connsiteX970" fmla="*/ 133689 w 291971"/>
                  <a:gd name="connsiteY970" fmla="*/ 53030 h 303204"/>
                  <a:gd name="connsiteX971" fmla="*/ 126808 w 291971"/>
                  <a:gd name="connsiteY971" fmla="*/ 63556 h 303204"/>
                  <a:gd name="connsiteX972" fmla="*/ 125998 w 291971"/>
                  <a:gd name="connsiteY972" fmla="*/ 65175 h 303204"/>
                  <a:gd name="connsiteX973" fmla="*/ 127212 w 291971"/>
                  <a:gd name="connsiteY973" fmla="*/ 65175 h 303204"/>
                  <a:gd name="connsiteX974" fmla="*/ 130046 w 291971"/>
                  <a:gd name="connsiteY974" fmla="*/ 63960 h 303204"/>
                  <a:gd name="connsiteX975" fmla="*/ 132475 w 291971"/>
                  <a:gd name="connsiteY975" fmla="*/ 59912 h 303204"/>
                  <a:gd name="connsiteX976" fmla="*/ 158383 w 291971"/>
                  <a:gd name="connsiteY976" fmla="*/ 38862 h 303204"/>
                  <a:gd name="connsiteX977" fmla="*/ 162431 w 291971"/>
                  <a:gd name="connsiteY977" fmla="*/ 37648 h 303204"/>
                  <a:gd name="connsiteX978" fmla="*/ 162026 w 291971"/>
                  <a:gd name="connsiteY978" fmla="*/ 34409 h 303204"/>
                  <a:gd name="connsiteX979" fmla="*/ 214247 w 291971"/>
                  <a:gd name="connsiteY979" fmla="*/ 48578 h 303204"/>
                  <a:gd name="connsiteX980" fmla="*/ 192387 w 291971"/>
                  <a:gd name="connsiteY980" fmla="*/ 34814 h 303204"/>
                  <a:gd name="connsiteX981" fmla="*/ 190363 w 291971"/>
                  <a:gd name="connsiteY981" fmla="*/ 34814 h 303204"/>
                  <a:gd name="connsiteX982" fmla="*/ 190363 w 291971"/>
                  <a:gd name="connsiteY982" fmla="*/ 37648 h 303204"/>
                  <a:gd name="connsiteX983" fmla="*/ 192792 w 291971"/>
                  <a:gd name="connsiteY983" fmla="*/ 38457 h 303204"/>
                  <a:gd name="connsiteX984" fmla="*/ 222343 w 291971"/>
                  <a:gd name="connsiteY984" fmla="*/ 62746 h 303204"/>
                  <a:gd name="connsiteX985" fmla="*/ 222748 w 291971"/>
                  <a:gd name="connsiteY985" fmla="*/ 63960 h 303204"/>
                  <a:gd name="connsiteX986" fmla="*/ 225582 w 291971"/>
                  <a:gd name="connsiteY986" fmla="*/ 65175 h 303204"/>
                  <a:gd name="connsiteX987" fmla="*/ 226796 w 291971"/>
                  <a:gd name="connsiteY987" fmla="*/ 65175 h 303204"/>
                  <a:gd name="connsiteX988" fmla="*/ 224367 w 291971"/>
                  <a:gd name="connsiteY988" fmla="*/ 60722 h 303204"/>
                  <a:gd name="connsiteX989" fmla="*/ 214652 w 291971"/>
                  <a:gd name="connsiteY989" fmla="*/ 48578 h 303204"/>
                  <a:gd name="connsiteX990" fmla="*/ 143810 w 291971"/>
                  <a:gd name="connsiteY990" fmla="*/ 37243 h 303204"/>
                  <a:gd name="connsiteX991" fmla="*/ 142191 w 291971"/>
                  <a:gd name="connsiteY991" fmla="*/ 36838 h 303204"/>
                  <a:gd name="connsiteX992" fmla="*/ 140571 w 291971"/>
                  <a:gd name="connsiteY992" fmla="*/ 37243 h 303204"/>
                  <a:gd name="connsiteX993" fmla="*/ 140166 w 291971"/>
                  <a:gd name="connsiteY993" fmla="*/ 38457 h 303204"/>
                  <a:gd name="connsiteX994" fmla="*/ 141786 w 291971"/>
                  <a:gd name="connsiteY994" fmla="*/ 41291 h 303204"/>
                  <a:gd name="connsiteX995" fmla="*/ 144619 w 291971"/>
                  <a:gd name="connsiteY995" fmla="*/ 38457 h 303204"/>
                  <a:gd name="connsiteX996" fmla="*/ 144215 w 291971"/>
                  <a:gd name="connsiteY996" fmla="*/ 37243 h 303204"/>
                  <a:gd name="connsiteX997" fmla="*/ 209794 w 291971"/>
                  <a:gd name="connsiteY997" fmla="*/ 36838 h 303204"/>
                  <a:gd name="connsiteX998" fmla="*/ 208985 w 291971"/>
                  <a:gd name="connsiteY998" fmla="*/ 41291 h 303204"/>
                  <a:gd name="connsiteX999" fmla="*/ 212223 w 291971"/>
                  <a:gd name="connsiteY999" fmla="*/ 38052 h 303204"/>
                  <a:gd name="connsiteX1000" fmla="*/ 209794 w 291971"/>
                  <a:gd name="connsiteY1000" fmla="*/ 36838 h 303204"/>
                  <a:gd name="connsiteX1001" fmla="*/ 175790 w 291971"/>
                  <a:gd name="connsiteY1001" fmla="*/ 38862 h 303204"/>
                  <a:gd name="connsiteX1002" fmla="*/ 174576 w 291971"/>
                  <a:gd name="connsiteY1002" fmla="*/ 39672 h 303204"/>
                  <a:gd name="connsiteX1003" fmla="*/ 174576 w 291971"/>
                  <a:gd name="connsiteY1003" fmla="*/ 43315 h 303204"/>
                  <a:gd name="connsiteX1004" fmla="*/ 177409 w 291971"/>
                  <a:gd name="connsiteY1004" fmla="*/ 44125 h 303204"/>
                  <a:gd name="connsiteX1005" fmla="*/ 179028 w 291971"/>
                  <a:gd name="connsiteY1005" fmla="*/ 42910 h 303204"/>
                  <a:gd name="connsiteX1006" fmla="*/ 175790 w 291971"/>
                  <a:gd name="connsiteY1006" fmla="*/ 38862 h 303204"/>
                  <a:gd name="connsiteX1007" fmla="*/ 162836 w 291971"/>
                  <a:gd name="connsiteY1007" fmla="*/ 57888 h 303204"/>
                  <a:gd name="connsiteX1008" fmla="*/ 163241 w 291971"/>
                  <a:gd name="connsiteY1008" fmla="*/ 56674 h 303204"/>
                  <a:gd name="connsiteX1009" fmla="*/ 163241 w 291971"/>
                  <a:gd name="connsiteY1009" fmla="*/ 55864 h 303204"/>
                  <a:gd name="connsiteX1010" fmla="*/ 161621 w 291971"/>
                  <a:gd name="connsiteY1010" fmla="*/ 57079 h 303204"/>
                  <a:gd name="connsiteX1011" fmla="*/ 157573 w 291971"/>
                  <a:gd name="connsiteY1011" fmla="*/ 56269 h 303204"/>
                  <a:gd name="connsiteX1012" fmla="*/ 155954 w 291971"/>
                  <a:gd name="connsiteY1012" fmla="*/ 54650 h 303204"/>
                  <a:gd name="connsiteX1013" fmla="*/ 155954 w 291971"/>
                  <a:gd name="connsiteY1013" fmla="*/ 54650 h 303204"/>
                  <a:gd name="connsiteX1014" fmla="*/ 156764 w 291971"/>
                  <a:gd name="connsiteY1014" fmla="*/ 52626 h 303204"/>
                  <a:gd name="connsiteX1015" fmla="*/ 161621 w 291971"/>
                  <a:gd name="connsiteY1015" fmla="*/ 49387 h 303204"/>
                  <a:gd name="connsiteX1016" fmla="*/ 166479 w 291971"/>
                  <a:gd name="connsiteY1016" fmla="*/ 47768 h 303204"/>
                  <a:gd name="connsiteX1017" fmla="*/ 166479 w 291971"/>
                  <a:gd name="connsiteY1017" fmla="*/ 46149 h 303204"/>
                  <a:gd name="connsiteX1018" fmla="*/ 165670 w 291971"/>
                  <a:gd name="connsiteY1018" fmla="*/ 42505 h 303204"/>
                  <a:gd name="connsiteX1019" fmla="*/ 164860 w 291971"/>
                  <a:gd name="connsiteY1019" fmla="*/ 40076 h 303204"/>
                  <a:gd name="connsiteX1020" fmla="*/ 160002 w 291971"/>
                  <a:gd name="connsiteY1020" fmla="*/ 41291 h 303204"/>
                  <a:gd name="connsiteX1021" fmla="*/ 157573 w 291971"/>
                  <a:gd name="connsiteY1021" fmla="*/ 42505 h 303204"/>
                  <a:gd name="connsiteX1022" fmla="*/ 136928 w 291971"/>
                  <a:gd name="connsiteY1022" fmla="*/ 60317 h 303204"/>
                  <a:gd name="connsiteX1023" fmla="*/ 134904 w 291971"/>
                  <a:gd name="connsiteY1023" fmla="*/ 63556 h 303204"/>
                  <a:gd name="connsiteX1024" fmla="*/ 134904 w 291971"/>
                  <a:gd name="connsiteY1024" fmla="*/ 64770 h 303204"/>
                  <a:gd name="connsiteX1025" fmla="*/ 136928 w 291971"/>
                  <a:gd name="connsiteY1025" fmla="*/ 62341 h 303204"/>
                  <a:gd name="connsiteX1026" fmla="*/ 140976 w 291971"/>
                  <a:gd name="connsiteY1026" fmla="*/ 58698 h 303204"/>
                  <a:gd name="connsiteX1027" fmla="*/ 150287 w 291971"/>
                  <a:gd name="connsiteY1027" fmla="*/ 55055 h 303204"/>
                  <a:gd name="connsiteX1028" fmla="*/ 154335 w 291971"/>
                  <a:gd name="connsiteY1028" fmla="*/ 55459 h 303204"/>
                  <a:gd name="connsiteX1029" fmla="*/ 157978 w 291971"/>
                  <a:gd name="connsiteY1029" fmla="*/ 57483 h 303204"/>
                  <a:gd name="connsiteX1030" fmla="*/ 162026 w 291971"/>
                  <a:gd name="connsiteY1030" fmla="*/ 58698 h 303204"/>
                  <a:gd name="connsiteX1031" fmla="*/ 164455 w 291971"/>
                  <a:gd name="connsiteY1031" fmla="*/ 57888 h 303204"/>
                  <a:gd name="connsiteX1032" fmla="*/ 209389 w 291971"/>
                  <a:gd name="connsiteY1032" fmla="*/ 50602 h 303204"/>
                  <a:gd name="connsiteX1033" fmla="*/ 207365 w 291971"/>
                  <a:gd name="connsiteY1033" fmla="*/ 48982 h 303204"/>
                  <a:gd name="connsiteX1034" fmla="*/ 191982 w 291971"/>
                  <a:gd name="connsiteY1034" fmla="*/ 40076 h 303204"/>
                  <a:gd name="connsiteX1035" fmla="*/ 189958 w 291971"/>
                  <a:gd name="connsiteY1035" fmla="*/ 39672 h 303204"/>
                  <a:gd name="connsiteX1036" fmla="*/ 187934 w 291971"/>
                  <a:gd name="connsiteY1036" fmla="*/ 39672 h 303204"/>
                  <a:gd name="connsiteX1037" fmla="*/ 186315 w 291971"/>
                  <a:gd name="connsiteY1037" fmla="*/ 47363 h 303204"/>
                  <a:gd name="connsiteX1038" fmla="*/ 187125 w 291971"/>
                  <a:gd name="connsiteY1038" fmla="*/ 47768 h 303204"/>
                  <a:gd name="connsiteX1039" fmla="*/ 195221 w 291971"/>
                  <a:gd name="connsiteY1039" fmla="*/ 51816 h 303204"/>
                  <a:gd name="connsiteX1040" fmla="*/ 196435 w 291971"/>
                  <a:gd name="connsiteY1040" fmla="*/ 53840 h 303204"/>
                  <a:gd name="connsiteX1041" fmla="*/ 195221 w 291971"/>
                  <a:gd name="connsiteY1041" fmla="*/ 55459 h 303204"/>
                  <a:gd name="connsiteX1042" fmla="*/ 194816 w 291971"/>
                  <a:gd name="connsiteY1042" fmla="*/ 55864 h 303204"/>
                  <a:gd name="connsiteX1043" fmla="*/ 190363 w 291971"/>
                  <a:gd name="connsiteY1043" fmla="*/ 57079 h 303204"/>
                  <a:gd name="connsiteX1044" fmla="*/ 188744 w 291971"/>
                  <a:gd name="connsiteY1044" fmla="*/ 55864 h 303204"/>
                  <a:gd name="connsiteX1045" fmla="*/ 188744 w 291971"/>
                  <a:gd name="connsiteY1045" fmla="*/ 57888 h 303204"/>
                  <a:gd name="connsiteX1046" fmla="*/ 191173 w 291971"/>
                  <a:gd name="connsiteY1046" fmla="*/ 58698 h 303204"/>
                  <a:gd name="connsiteX1047" fmla="*/ 194006 w 291971"/>
                  <a:gd name="connsiteY1047" fmla="*/ 57888 h 303204"/>
                  <a:gd name="connsiteX1048" fmla="*/ 198459 w 291971"/>
                  <a:gd name="connsiteY1048" fmla="*/ 55459 h 303204"/>
                  <a:gd name="connsiteX1049" fmla="*/ 200079 w 291971"/>
                  <a:gd name="connsiteY1049" fmla="*/ 55459 h 303204"/>
                  <a:gd name="connsiteX1050" fmla="*/ 201293 w 291971"/>
                  <a:gd name="connsiteY1050" fmla="*/ 55055 h 303204"/>
                  <a:gd name="connsiteX1051" fmla="*/ 206961 w 291971"/>
                  <a:gd name="connsiteY1051" fmla="*/ 56269 h 303204"/>
                  <a:gd name="connsiteX1052" fmla="*/ 217081 w 291971"/>
                  <a:gd name="connsiteY1052" fmla="*/ 63960 h 303204"/>
                  <a:gd name="connsiteX1053" fmla="*/ 217890 w 291971"/>
                  <a:gd name="connsiteY1053" fmla="*/ 64365 h 303204"/>
                  <a:gd name="connsiteX1054" fmla="*/ 216676 w 291971"/>
                  <a:gd name="connsiteY1054" fmla="*/ 61532 h 303204"/>
                  <a:gd name="connsiteX1055" fmla="*/ 208580 w 291971"/>
                  <a:gd name="connsiteY1055" fmla="*/ 51006 h 303204"/>
                  <a:gd name="connsiteX1056" fmla="*/ 136118 w 291971"/>
                  <a:gd name="connsiteY1056" fmla="*/ 40886 h 303204"/>
                  <a:gd name="connsiteX1057" fmla="*/ 134904 w 291971"/>
                  <a:gd name="connsiteY1057" fmla="*/ 42100 h 303204"/>
                  <a:gd name="connsiteX1058" fmla="*/ 138142 w 291971"/>
                  <a:gd name="connsiteY1058" fmla="*/ 45339 h 303204"/>
                  <a:gd name="connsiteX1059" fmla="*/ 138952 w 291971"/>
                  <a:gd name="connsiteY1059" fmla="*/ 42100 h 303204"/>
                  <a:gd name="connsiteX1060" fmla="*/ 136118 w 291971"/>
                  <a:gd name="connsiteY1060" fmla="*/ 40886 h 303204"/>
                  <a:gd name="connsiteX1061" fmla="*/ 214652 w 291971"/>
                  <a:gd name="connsiteY1061" fmla="*/ 40886 h 303204"/>
                  <a:gd name="connsiteX1062" fmla="*/ 213033 w 291971"/>
                  <a:gd name="connsiteY1062" fmla="*/ 44125 h 303204"/>
                  <a:gd name="connsiteX1063" fmla="*/ 214652 w 291971"/>
                  <a:gd name="connsiteY1063" fmla="*/ 45744 h 303204"/>
                  <a:gd name="connsiteX1064" fmla="*/ 216271 w 291971"/>
                  <a:gd name="connsiteY1064" fmla="*/ 45744 h 303204"/>
                  <a:gd name="connsiteX1065" fmla="*/ 217890 w 291971"/>
                  <a:gd name="connsiteY1065" fmla="*/ 44125 h 303204"/>
                  <a:gd name="connsiteX1066" fmla="*/ 215057 w 291971"/>
                  <a:gd name="connsiteY1066" fmla="*/ 40886 h 303204"/>
                  <a:gd name="connsiteX1067" fmla="*/ 131665 w 291971"/>
                  <a:gd name="connsiteY1067" fmla="*/ 45744 h 303204"/>
                  <a:gd name="connsiteX1068" fmla="*/ 131665 w 291971"/>
                  <a:gd name="connsiteY1068" fmla="*/ 50197 h 303204"/>
                  <a:gd name="connsiteX1069" fmla="*/ 131665 w 291971"/>
                  <a:gd name="connsiteY1069" fmla="*/ 45744 h 303204"/>
                  <a:gd name="connsiteX1070" fmla="*/ 174980 w 291971"/>
                  <a:gd name="connsiteY1070" fmla="*/ 51006 h 303204"/>
                  <a:gd name="connsiteX1071" fmla="*/ 178624 w 291971"/>
                  <a:gd name="connsiteY1071" fmla="*/ 49792 h 303204"/>
                  <a:gd name="connsiteX1072" fmla="*/ 174576 w 291971"/>
                  <a:gd name="connsiteY1072" fmla="*/ 46149 h 303204"/>
                  <a:gd name="connsiteX1073" fmla="*/ 173766 w 291971"/>
                  <a:gd name="connsiteY1073" fmla="*/ 48982 h 303204"/>
                  <a:gd name="connsiteX1074" fmla="*/ 174980 w 291971"/>
                  <a:gd name="connsiteY1074" fmla="*/ 50602 h 303204"/>
                  <a:gd name="connsiteX1075" fmla="*/ 218295 w 291971"/>
                  <a:gd name="connsiteY1075" fmla="*/ 46149 h 303204"/>
                  <a:gd name="connsiteX1076" fmla="*/ 218295 w 291971"/>
                  <a:gd name="connsiteY1076" fmla="*/ 49387 h 303204"/>
                  <a:gd name="connsiteX1077" fmla="*/ 219915 w 291971"/>
                  <a:gd name="connsiteY1077" fmla="*/ 50197 h 303204"/>
                  <a:gd name="connsiteX1078" fmla="*/ 219915 w 291971"/>
                  <a:gd name="connsiteY1078" fmla="*/ 45339 h 303204"/>
                  <a:gd name="connsiteX1079" fmla="*/ 218295 w 291971"/>
                  <a:gd name="connsiteY1079" fmla="*/ 45744 h 303204"/>
                  <a:gd name="connsiteX1080" fmla="*/ 126403 w 291971"/>
                  <a:gd name="connsiteY1080" fmla="*/ 54650 h 303204"/>
                  <a:gd name="connsiteX1081" fmla="*/ 130856 w 291971"/>
                  <a:gd name="connsiteY1081" fmla="*/ 53435 h 303204"/>
                  <a:gd name="connsiteX1082" fmla="*/ 130046 w 291971"/>
                  <a:gd name="connsiteY1082" fmla="*/ 51411 h 303204"/>
                  <a:gd name="connsiteX1083" fmla="*/ 127212 w 291971"/>
                  <a:gd name="connsiteY1083" fmla="*/ 51411 h 303204"/>
                  <a:gd name="connsiteX1084" fmla="*/ 126403 w 291971"/>
                  <a:gd name="connsiteY1084" fmla="*/ 55055 h 303204"/>
                  <a:gd name="connsiteX1085" fmla="*/ 223153 w 291971"/>
                  <a:gd name="connsiteY1085" fmla="*/ 51006 h 303204"/>
                  <a:gd name="connsiteX1086" fmla="*/ 223153 w 291971"/>
                  <a:gd name="connsiteY1086" fmla="*/ 55055 h 303204"/>
                  <a:gd name="connsiteX1087" fmla="*/ 226391 w 291971"/>
                  <a:gd name="connsiteY1087" fmla="*/ 53435 h 303204"/>
                  <a:gd name="connsiteX1088" fmla="*/ 223153 w 291971"/>
                  <a:gd name="connsiteY1088" fmla="*/ 50602 h 303204"/>
                  <a:gd name="connsiteX1089" fmla="*/ 59204 w 291971"/>
                  <a:gd name="connsiteY1089" fmla="*/ 52626 h 303204"/>
                  <a:gd name="connsiteX1090" fmla="*/ 57180 w 291971"/>
                  <a:gd name="connsiteY1090" fmla="*/ 53435 h 303204"/>
                  <a:gd name="connsiteX1091" fmla="*/ 57990 w 291971"/>
                  <a:gd name="connsiteY1091" fmla="*/ 54245 h 303204"/>
                  <a:gd name="connsiteX1092" fmla="*/ 57990 w 291971"/>
                  <a:gd name="connsiteY1092" fmla="*/ 55055 h 303204"/>
                  <a:gd name="connsiteX1093" fmla="*/ 57990 w 291971"/>
                  <a:gd name="connsiteY1093" fmla="*/ 55864 h 303204"/>
                  <a:gd name="connsiteX1094" fmla="*/ 55965 w 291971"/>
                  <a:gd name="connsiteY1094" fmla="*/ 55864 h 303204"/>
                  <a:gd name="connsiteX1095" fmla="*/ 56775 w 291971"/>
                  <a:gd name="connsiteY1095" fmla="*/ 58293 h 303204"/>
                  <a:gd name="connsiteX1096" fmla="*/ 58394 w 291971"/>
                  <a:gd name="connsiteY1096" fmla="*/ 57079 h 303204"/>
                  <a:gd name="connsiteX1097" fmla="*/ 58394 w 291971"/>
                  <a:gd name="connsiteY1097" fmla="*/ 55459 h 303204"/>
                  <a:gd name="connsiteX1098" fmla="*/ 59204 w 291971"/>
                  <a:gd name="connsiteY1098" fmla="*/ 55055 h 303204"/>
                  <a:gd name="connsiteX1099" fmla="*/ 59204 w 291971"/>
                  <a:gd name="connsiteY1099" fmla="*/ 53030 h 303204"/>
                  <a:gd name="connsiteX1100" fmla="*/ 178219 w 291971"/>
                  <a:gd name="connsiteY1100" fmla="*/ 57888 h 303204"/>
                  <a:gd name="connsiteX1101" fmla="*/ 179028 w 291971"/>
                  <a:gd name="connsiteY1101" fmla="*/ 55864 h 303204"/>
                  <a:gd name="connsiteX1102" fmla="*/ 175790 w 291971"/>
                  <a:gd name="connsiteY1102" fmla="*/ 53435 h 303204"/>
                  <a:gd name="connsiteX1103" fmla="*/ 174171 w 291971"/>
                  <a:gd name="connsiteY1103" fmla="*/ 54245 h 303204"/>
                  <a:gd name="connsiteX1104" fmla="*/ 174171 w 291971"/>
                  <a:gd name="connsiteY1104" fmla="*/ 57483 h 303204"/>
                  <a:gd name="connsiteX1105" fmla="*/ 176600 w 291971"/>
                  <a:gd name="connsiteY1105" fmla="*/ 59103 h 303204"/>
                  <a:gd name="connsiteX1106" fmla="*/ 178624 w 291971"/>
                  <a:gd name="connsiteY1106" fmla="*/ 58293 h 303204"/>
                  <a:gd name="connsiteX1107" fmla="*/ 62038 w 291971"/>
                  <a:gd name="connsiteY1107" fmla="*/ 55864 h 303204"/>
                  <a:gd name="connsiteX1108" fmla="*/ 61228 w 291971"/>
                  <a:gd name="connsiteY1108" fmla="*/ 53840 h 303204"/>
                  <a:gd name="connsiteX1109" fmla="*/ 60418 w 291971"/>
                  <a:gd name="connsiteY1109" fmla="*/ 54650 h 303204"/>
                  <a:gd name="connsiteX1110" fmla="*/ 59609 w 291971"/>
                  <a:gd name="connsiteY1110" fmla="*/ 55055 h 303204"/>
                  <a:gd name="connsiteX1111" fmla="*/ 62038 w 291971"/>
                  <a:gd name="connsiteY1111" fmla="*/ 55864 h 303204"/>
                  <a:gd name="connsiteX1112" fmla="*/ 60014 w 291971"/>
                  <a:gd name="connsiteY1112" fmla="*/ 56269 h 303204"/>
                  <a:gd name="connsiteX1113" fmla="*/ 58799 w 291971"/>
                  <a:gd name="connsiteY1113" fmla="*/ 56269 h 303204"/>
                  <a:gd name="connsiteX1114" fmla="*/ 58799 w 291971"/>
                  <a:gd name="connsiteY1114" fmla="*/ 58698 h 303204"/>
                  <a:gd name="connsiteX1115" fmla="*/ 61228 w 291971"/>
                  <a:gd name="connsiteY1115" fmla="*/ 57888 h 303204"/>
                  <a:gd name="connsiteX1116" fmla="*/ 60014 w 291971"/>
                  <a:gd name="connsiteY1116" fmla="*/ 56269 h 303204"/>
                  <a:gd name="connsiteX1117" fmla="*/ 124379 w 291971"/>
                  <a:gd name="connsiteY1117" fmla="*/ 56269 h 303204"/>
                  <a:gd name="connsiteX1118" fmla="*/ 124379 w 291971"/>
                  <a:gd name="connsiteY1118" fmla="*/ 60722 h 303204"/>
                  <a:gd name="connsiteX1119" fmla="*/ 127212 w 291971"/>
                  <a:gd name="connsiteY1119" fmla="*/ 59507 h 303204"/>
                  <a:gd name="connsiteX1120" fmla="*/ 125188 w 291971"/>
                  <a:gd name="connsiteY1120" fmla="*/ 56269 h 303204"/>
                  <a:gd name="connsiteX1121" fmla="*/ 124784 w 291971"/>
                  <a:gd name="connsiteY1121" fmla="*/ 56269 h 303204"/>
                  <a:gd name="connsiteX1122" fmla="*/ 229225 w 291971"/>
                  <a:gd name="connsiteY1122" fmla="*/ 56674 h 303204"/>
                  <a:gd name="connsiteX1123" fmla="*/ 225987 w 291971"/>
                  <a:gd name="connsiteY1123" fmla="*/ 56674 h 303204"/>
                  <a:gd name="connsiteX1124" fmla="*/ 225987 w 291971"/>
                  <a:gd name="connsiteY1124" fmla="*/ 59912 h 303204"/>
                  <a:gd name="connsiteX1125" fmla="*/ 230035 w 291971"/>
                  <a:gd name="connsiteY1125" fmla="*/ 59507 h 303204"/>
                  <a:gd name="connsiteX1126" fmla="*/ 229630 w 291971"/>
                  <a:gd name="connsiteY1126" fmla="*/ 56674 h 303204"/>
                  <a:gd name="connsiteX1127" fmla="*/ 63252 w 291971"/>
                  <a:gd name="connsiteY1127" fmla="*/ 59507 h 303204"/>
                  <a:gd name="connsiteX1128" fmla="*/ 61228 w 291971"/>
                  <a:gd name="connsiteY1128" fmla="*/ 58293 h 303204"/>
                  <a:gd name="connsiteX1129" fmla="*/ 62038 w 291971"/>
                  <a:gd name="connsiteY1129" fmla="*/ 59507 h 303204"/>
                  <a:gd name="connsiteX1130" fmla="*/ 63252 w 291971"/>
                  <a:gd name="connsiteY1130" fmla="*/ 59507 h 303204"/>
                  <a:gd name="connsiteX1131" fmla="*/ 58799 w 291971"/>
                  <a:gd name="connsiteY1131" fmla="*/ 61127 h 303204"/>
                  <a:gd name="connsiteX1132" fmla="*/ 60014 w 291971"/>
                  <a:gd name="connsiteY1132" fmla="*/ 60317 h 303204"/>
                  <a:gd name="connsiteX1133" fmla="*/ 60014 w 291971"/>
                  <a:gd name="connsiteY1133" fmla="*/ 58698 h 303204"/>
                  <a:gd name="connsiteX1134" fmla="*/ 59204 w 291971"/>
                  <a:gd name="connsiteY1134" fmla="*/ 59912 h 303204"/>
                  <a:gd name="connsiteX1135" fmla="*/ 59204 w 291971"/>
                  <a:gd name="connsiteY1135" fmla="*/ 61127 h 303204"/>
                  <a:gd name="connsiteX1136" fmla="*/ 70539 w 291971"/>
                  <a:gd name="connsiteY1136" fmla="*/ 60317 h 303204"/>
                  <a:gd name="connsiteX1137" fmla="*/ 68919 w 291971"/>
                  <a:gd name="connsiteY1137" fmla="*/ 61532 h 303204"/>
                  <a:gd name="connsiteX1138" fmla="*/ 70539 w 291971"/>
                  <a:gd name="connsiteY1138" fmla="*/ 61532 h 303204"/>
                  <a:gd name="connsiteX1139" fmla="*/ 70539 w 291971"/>
                  <a:gd name="connsiteY1139" fmla="*/ 60317 h 303204"/>
                  <a:gd name="connsiteX1140" fmla="*/ 66491 w 291971"/>
                  <a:gd name="connsiteY1140" fmla="*/ 60317 h 303204"/>
                  <a:gd name="connsiteX1141" fmla="*/ 67300 w 291971"/>
                  <a:gd name="connsiteY1141" fmla="*/ 61936 h 303204"/>
                  <a:gd name="connsiteX1142" fmla="*/ 66491 w 291971"/>
                  <a:gd name="connsiteY1142" fmla="*/ 60317 h 303204"/>
                  <a:gd name="connsiteX1143" fmla="*/ 72967 w 291971"/>
                  <a:gd name="connsiteY1143" fmla="*/ 61936 h 303204"/>
                  <a:gd name="connsiteX1144" fmla="*/ 72967 w 291971"/>
                  <a:gd name="connsiteY1144" fmla="*/ 60722 h 303204"/>
                  <a:gd name="connsiteX1145" fmla="*/ 71753 w 291971"/>
                  <a:gd name="connsiteY1145" fmla="*/ 60722 h 303204"/>
                  <a:gd name="connsiteX1146" fmla="*/ 72967 w 291971"/>
                  <a:gd name="connsiteY1146" fmla="*/ 62341 h 303204"/>
                  <a:gd name="connsiteX1147" fmla="*/ 183481 w 291971"/>
                  <a:gd name="connsiteY1147" fmla="*/ 60317 h 303204"/>
                  <a:gd name="connsiteX1148" fmla="*/ 167694 w 291971"/>
                  <a:gd name="connsiteY1148" fmla="*/ 60317 h 303204"/>
                  <a:gd name="connsiteX1149" fmla="*/ 167694 w 291971"/>
                  <a:gd name="connsiteY1149" fmla="*/ 61127 h 303204"/>
                  <a:gd name="connsiteX1150" fmla="*/ 171337 w 291971"/>
                  <a:gd name="connsiteY1150" fmla="*/ 63556 h 303204"/>
                  <a:gd name="connsiteX1151" fmla="*/ 173361 w 291971"/>
                  <a:gd name="connsiteY1151" fmla="*/ 67199 h 303204"/>
                  <a:gd name="connsiteX1152" fmla="*/ 175790 w 291971"/>
                  <a:gd name="connsiteY1152" fmla="*/ 66794 h 303204"/>
                  <a:gd name="connsiteX1153" fmla="*/ 178219 w 291971"/>
                  <a:gd name="connsiteY1153" fmla="*/ 67604 h 303204"/>
                  <a:gd name="connsiteX1154" fmla="*/ 179028 w 291971"/>
                  <a:gd name="connsiteY1154" fmla="*/ 65580 h 303204"/>
                  <a:gd name="connsiteX1155" fmla="*/ 182267 w 291971"/>
                  <a:gd name="connsiteY1155" fmla="*/ 61532 h 303204"/>
                  <a:gd name="connsiteX1156" fmla="*/ 184291 w 291971"/>
                  <a:gd name="connsiteY1156" fmla="*/ 60722 h 303204"/>
                  <a:gd name="connsiteX1157" fmla="*/ 183481 w 291971"/>
                  <a:gd name="connsiteY1157" fmla="*/ 59912 h 303204"/>
                  <a:gd name="connsiteX1158" fmla="*/ 64062 w 291971"/>
                  <a:gd name="connsiteY1158" fmla="*/ 60317 h 303204"/>
                  <a:gd name="connsiteX1159" fmla="*/ 62847 w 291971"/>
                  <a:gd name="connsiteY1159" fmla="*/ 60317 h 303204"/>
                  <a:gd name="connsiteX1160" fmla="*/ 63657 w 291971"/>
                  <a:gd name="connsiteY1160" fmla="*/ 61532 h 303204"/>
                  <a:gd name="connsiteX1161" fmla="*/ 63657 w 291971"/>
                  <a:gd name="connsiteY1161" fmla="*/ 60317 h 303204"/>
                  <a:gd name="connsiteX1162" fmla="*/ 75801 w 291971"/>
                  <a:gd name="connsiteY1162" fmla="*/ 60722 h 303204"/>
                  <a:gd name="connsiteX1163" fmla="*/ 74991 w 291971"/>
                  <a:gd name="connsiteY1163" fmla="*/ 62746 h 303204"/>
                  <a:gd name="connsiteX1164" fmla="*/ 75801 w 291971"/>
                  <a:gd name="connsiteY1164" fmla="*/ 62746 h 303204"/>
                  <a:gd name="connsiteX1165" fmla="*/ 75801 w 291971"/>
                  <a:gd name="connsiteY1165" fmla="*/ 60722 h 303204"/>
                  <a:gd name="connsiteX1166" fmla="*/ 153120 w 291971"/>
                  <a:gd name="connsiteY1166" fmla="*/ 72057 h 303204"/>
                  <a:gd name="connsiteX1167" fmla="*/ 153120 w 291971"/>
                  <a:gd name="connsiteY1167" fmla="*/ 65580 h 303204"/>
                  <a:gd name="connsiteX1168" fmla="*/ 151501 w 291971"/>
                  <a:gd name="connsiteY1168" fmla="*/ 62746 h 303204"/>
                  <a:gd name="connsiteX1169" fmla="*/ 149072 w 291971"/>
                  <a:gd name="connsiteY1169" fmla="*/ 60722 h 303204"/>
                  <a:gd name="connsiteX1170" fmla="*/ 149072 w 291971"/>
                  <a:gd name="connsiteY1170" fmla="*/ 61532 h 303204"/>
                  <a:gd name="connsiteX1171" fmla="*/ 148263 w 291971"/>
                  <a:gd name="connsiteY1171" fmla="*/ 69628 h 303204"/>
                  <a:gd name="connsiteX1172" fmla="*/ 149477 w 291971"/>
                  <a:gd name="connsiteY1172" fmla="*/ 73271 h 303204"/>
                  <a:gd name="connsiteX1173" fmla="*/ 143405 w 291971"/>
                  <a:gd name="connsiteY1173" fmla="*/ 71652 h 303204"/>
                  <a:gd name="connsiteX1174" fmla="*/ 140976 w 291971"/>
                  <a:gd name="connsiteY1174" fmla="*/ 75295 h 303204"/>
                  <a:gd name="connsiteX1175" fmla="*/ 144619 w 291971"/>
                  <a:gd name="connsiteY1175" fmla="*/ 81772 h 303204"/>
                  <a:gd name="connsiteX1176" fmla="*/ 145429 w 291971"/>
                  <a:gd name="connsiteY1176" fmla="*/ 81772 h 303204"/>
                  <a:gd name="connsiteX1177" fmla="*/ 146239 w 291971"/>
                  <a:gd name="connsiteY1177" fmla="*/ 77724 h 303204"/>
                  <a:gd name="connsiteX1178" fmla="*/ 149882 w 291971"/>
                  <a:gd name="connsiteY1178" fmla="*/ 80558 h 303204"/>
                  <a:gd name="connsiteX1179" fmla="*/ 149072 w 291971"/>
                  <a:gd name="connsiteY1179" fmla="*/ 85011 h 303204"/>
                  <a:gd name="connsiteX1180" fmla="*/ 146643 w 291971"/>
                  <a:gd name="connsiteY1180" fmla="*/ 87440 h 303204"/>
                  <a:gd name="connsiteX1181" fmla="*/ 145429 w 291971"/>
                  <a:gd name="connsiteY1181" fmla="*/ 89059 h 303204"/>
                  <a:gd name="connsiteX1182" fmla="*/ 142595 w 291971"/>
                  <a:gd name="connsiteY1182" fmla="*/ 90678 h 303204"/>
                  <a:gd name="connsiteX1183" fmla="*/ 131261 w 291971"/>
                  <a:gd name="connsiteY1183" fmla="*/ 87035 h 303204"/>
                  <a:gd name="connsiteX1184" fmla="*/ 129641 w 291971"/>
                  <a:gd name="connsiteY1184" fmla="*/ 85011 h 303204"/>
                  <a:gd name="connsiteX1185" fmla="*/ 126808 w 291971"/>
                  <a:gd name="connsiteY1185" fmla="*/ 87035 h 303204"/>
                  <a:gd name="connsiteX1186" fmla="*/ 127212 w 291971"/>
                  <a:gd name="connsiteY1186" fmla="*/ 89059 h 303204"/>
                  <a:gd name="connsiteX1187" fmla="*/ 128832 w 291971"/>
                  <a:gd name="connsiteY1187" fmla="*/ 96345 h 303204"/>
                  <a:gd name="connsiteX1188" fmla="*/ 127212 w 291971"/>
                  <a:gd name="connsiteY1188" fmla="*/ 100798 h 303204"/>
                  <a:gd name="connsiteX1189" fmla="*/ 131261 w 291971"/>
                  <a:gd name="connsiteY1189" fmla="*/ 103632 h 303204"/>
                  <a:gd name="connsiteX1190" fmla="*/ 132070 w 291971"/>
                  <a:gd name="connsiteY1190" fmla="*/ 104442 h 303204"/>
                  <a:gd name="connsiteX1191" fmla="*/ 133689 w 291971"/>
                  <a:gd name="connsiteY1191" fmla="*/ 105251 h 303204"/>
                  <a:gd name="connsiteX1192" fmla="*/ 134499 w 291971"/>
                  <a:gd name="connsiteY1192" fmla="*/ 106870 h 303204"/>
                  <a:gd name="connsiteX1193" fmla="*/ 135309 w 291971"/>
                  <a:gd name="connsiteY1193" fmla="*/ 106870 h 303204"/>
                  <a:gd name="connsiteX1194" fmla="*/ 136523 w 291971"/>
                  <a:gd name="connsiteY1194" fmla="*/ 106061 h 303204"/>
                  <a:gd name="connsiteX1195" fmla="*/ 137737 w 291971"/>
                  <a:gd name="connsiteY1195" fmla="*/ 106061 h 303204"/>
                  <a:gd name="connsiteX1196" fmla="*/ 140166 w 291971"/>
                  <a:gd name="connsiteY1196" fmla="*/ 104846 h 303204"/>
                  <a:gd name="connsiteX1197" fmla="*/ 140166 w 291971"/>
                  <a:gd name="connsiteY1197" fmla="*/ 106061 h 303204"/>
                  <a:gd name="connsiteX1198" fmla="*/ 143810 w 291971"/>
                  <a:gd name="connsiteY1198" fmla="*/ 104037 h 303204"/>
                  <a:gd name="connsiteX1199" fmla="*/ 145834 w 291971"/>
                  <a:gd name="connsiteY1199" fmla="*/ 103227 h 303204"/>
                  <a:gd name="connsiteX1200" fmla="*/ 146643 w 291971"/>
                  <a:gd name="connsiteY1200" fmla="*/ 104846 h 303204"/>
                  <a:gd name="connsiteX1201" fmla="*/ 151096 w 291971"/>
                  <a:gd name="connsiteY1201" fmla="*/ 102013 h 303204"/>
                  <a:gd name="connsiteX1202" fmla="*/ 152311 w 291971"/>
                  <a:gd name="connsiteY1202" fmla="*/ 102013 h 303204"/>
                  <a:gd name="connsiteX1203" fmla="*/ 157978 w 291971"/>
                  <a:gd name="connsiteY1203" fmla="*/ 99584 h 303204"/>
                  <a:gd name="connsiteX1204" fmla="*/ 159193 w 291971"/>
                  <a:gd name="connsiteY1204" fmla="*/ 100394 h 303204"/>
                  <a:gd name="connsiteX1205" fmla="*/ 163646 w 291971"/>
                  <a:gd name="connsiteY1205" fmla="*/ 99584 h 303204"/>
                  <a:gd name="connsiteX1206" fmla="*/ 166884 w 291971"/>
                  <a:gd name="connsiteY1206" fmla="*/ 99179 h 303204"/>
                  <a:gd name="connsiteX1207" fmla="*/ 168098 w 291971"/>
                  <a:gd name="connsiteY1207" fmla="*/ 99989 h 303204"/>
                  <a:gd name="connsiteX1208" fmla="*/ 174576 w 291971"/>
                  <a:gd name="connsiteY1208" fmla="*/ 99179 h 303204"/>
                  <a:gd name="connsiteX1209" fmla="*/ 175790 w 291971"/>
                  <a:gd name="connsiteY1209" fmla="*/ 99584 h 303204"/>
                  <a:gd name="connsiteX1210" fmla="*/ 180243 w 291971"/>
                  <a:gd name="connsiteY1210" fmla="*/ 99179 h 303204"/>
                  <a:gd name="connsiteX1211" fmla="*/ 182267 w 291971"/>
                  <a:gd name="connsiteY1211" fmla="*/ 99179 h 303204"/>
                  <a:gd name="connsiteX1212" fmla="*/ 182267 w 291971"/>
                  <a:gd name="connsiteY1212" fmla="*/ 100394 h 303204"/>
                  <a:gd name="connsiteX1213" fmla="*/ 189958 w 291971"/>
                  <a:gd name="connsiteY1213" fmla="*/ 99989 h 303204"/>
                  <a:gd name="connsiteX1214" fmla="*/ 189958 w 291971"/>
                  <a:gd name="connsiteY1214" fmla="*/ 101203 h 303204"/>
                  <a:gd name="connsiteX1215" fmla="*/ 191982 w 291971"/>
                  <a:gd name="connsiteY1215" fmla="*/ 101203 h 303204"/>
                  <a:gd name="connsiteX1216" fmla="*/ 196840 w 291971"/>
                  <a:gd name="connsiteY1216" fmla="*/ 101203 h 303204"/>
                  <a:gd name="connsiteX1217" fmla="*/ 197245 w 291971"/>
                  <a:gd name="connsiteY1217" fmla="*/ 101203 h 303204"/>
                  <a:gd name="connsiteX1218" fmla="*/ 197245 w 291971"/>
                  <a:gd name="connsiteY1218" fmla="*/ 102418 h 303204"/>
                  <a:gd name="connsiteX1219" fmla="*/ 202103 w 291971"/>
                  <a:gd name="connsiteY1219" fmla="*/ 102418 h 303204"/>
                  <a:gd name="connsiteX1220" fmla="*/ 202912 w 291971"/>
                  <a:gd name="connsiteY1220" fmla="*/ 102418 h 303204"/>
                  <a:gd name="connsiteX1221" fmla="*/ 203722 w 291971"/>
                  <a:gd name="connsiteY1221" fmla="*/ 102418 h 303204"/>
                  <a:gd name="connsiteX1222" fmla="*/ 205341 w 291971"/>
                  <a:gd name="connsiteY1222" fmla="*/ 104037 h 303204"/>
                  <a:gd name="connsiteX1223" fmla="*/ 206961 w 291971"/>
                  <a:gd name="connsiteY1223" fmla="*/ 104037 h 303204"/>
                  <a:gd name="connsiteX1224" fmla="*/ 211818 w 291971"/>
                  <a:gd name="connsiteY1224" fmla="*/ 104442 h 303204"/>
                  <a:gd name="connsiteX1225" fmla="*/ 211818 w 291971"/>
                  <a:gd name="connsiteY1225" fmla="*/ 105251 h 303204"/>
                  <a:gd name="connsiteX1226" fmla="*/ 211818 w 291971"/>
                  <a:gd name="connsiteY1226" fmla="*/ 105251 h 303204"/>
                  <a:gd name="connsiteX1227" fmla="*/ 215866 w 291971"/>
                  <a:gd name="connsiteY1227" fmla="*/ 106061 h 303204"/>
                  <a:gd name="connsiteX1228" fmla="*/ 216676 w 291971"/>
                  <a:gd name="connsiteY1228" fmla="*/ 104037 h 303204"/>
                  <a:gd name="connsiteX1229" fmla="*/ 222343 w 291971"/>
                  <a:gd name="connsiteY1229" fmla="*/ 101203 h 303204"/>
                  <a:gd name="connsiteX1230" fmla="*/ 222343 w 291971"/>
                  <a:gd name="connsiteY1230" fmla="*/ 97560 h 303204"/>
                  <a:gd name="connsiteX1231" fmla="*/ 222343 w 291971"/>
                  <a:gd name="connsiteY1231" fmla="*/ 93917 h 303204"/>
                  <a:gd name="connsiteX1232" fmla="*/ 224367 w 291971"/>
                  <a:gd name="connsiteY1232" fmla="*/ 88654 h 303204"/>
                  <a:gd name="connsiteX1233" fmla="*/ 225177 w 291971"/>
                  <a:gd name="connsiteY1233" fmla="*/ 86225 h 303204"/>
                  <a:gd name="connsiteX1234" fmla="*/ 222343 w 291971"/>
                  <a:gd name="connsiteY1234" fmla="*/ 84606 h 303204"/>
                  <a:gd name="connsiteX1235" fmla="*/ 221939 w 291971"/>
                  <a:gd name="connsiteY1235" fmla="*/ 84606 h 303204"/>
                  <a:gd name="connsiteX1236" fmla="*/ 219915 w 291971"/>
                  <a:gd name="connsiteY1236" fmla="*/ 86630 h 303204"/>
                  <a:gd name="connsiteX1237" fmla="*/ 213437 w 291971"/>
                  <a:gd name="connsiteY1237" fmla="*/ 89464 h 303204"/>
                  <a:gd name="connsiteX1238" fmla="*/ 204531 w 291971"/>
                  <a:gd name="connsiteY1238" fmla="*/ 87440 h 303204"/>
                  <a:gd name="connsiteX1239" fmla="*/ 202912 w 291971"/>
                  <a:gd name="connsiteY1239" fmla="*/ 79748 h 303204"/>
                  <a:gd name="connsiteX1240" fmla="*/ 204531 w 291971"/>
                  <a:gd name="connsiteY1240" fmla="*/ 78534 h 303204"/>
                  <a:gd name="connsiteX1241" fmla="*/ 205746 w 291971"/>
                  <a:gd name="connsiteY1241" fmla="*/ 78534 h 303204"/>
                  <a:gd name="connsiteX1242" fmla="*/ 206961 w 291971"/>
                  <a:gd name="connsiteY1242" fmla="*/ 78534 h 303204"/>
                  <a:gd name="connsiteX1243" fmla="*/ 207365 w 291971"/>
                  <a:gd name="connsiteY1243" fmla="*/ 79748 h 303204"/>
                  <a:gd name="connsiteX1244" fmla="*/ 207365 w 291971"/>
                  <a:gd name="connsiteY1244" fmla="*/ 82582 h 303204"/>
                  <a:gd name="connsiteX1245" fmla="*/ 211009 w 291971"/>
                  <a:gd name="connsiteY1245" fmla="*/ 80558 h 303204"/>
                  <a:gd name="connsiteX1246" fmla="*/ 211818 w 291971"/>
                  <a:gd name="connsiteY1246" fmla="*/ 78938 h 303204"/>
                  <a:gd name="connsiteX1247" fmla="*/ 211818 w 291971"/>
                  <a:gd name="connsiteY1247" fmla="*/ 75295 h 303204"/>
                  <a:gd name="connsiteX1248" fmla="*/ 207770 w 291971"/>
                  <a:gd name="connsiteY1248" fmla="*/ 72461 h 303204"/>
                  <a:gd name="connsiteX1249" fmla="*/ 205341 w 291971"/>
                  <a:gd name="connsiteY1249" fmla="*/ 73271 h 303204"/>
                  <a:gd name="connsiteX1250" fmla="*/ 204127 w 291971"/>
                  <a:gd name="connsiteY1250" fmla="*/ 74081 h 303204"/>
                  <a:gd name="connsiteX1251" fmla="*/ 204127 w 291971"/>
                  <a:gd name="connsiteY1251" fmla="*/ 73271 h 303204"/>
                  <a:gd name="connsiteX1252" fmla="*/ 206151 w 291971"/>
                  <a:gd name="connsiteY1252" fmla="*/ 65175 h 303204"/>
                  <a:gd name="connsiteX1253" fmla="*/ 204936 w 291971"/>
                  <a:gd name="connsiteY1253" fmla="*/ 61936 h 303204"/>
                  <a:gd name="connsiteX1254" fmla="*/ 204127 w 291971"/>
                  <a:gd name="connsiteY1254" fmla="*/ 61936 h 303204"/>
                  <a:gd name="connsiteX1255" fmla="*/ 201293 w 291971"/>
                  <a:gd name="connsiteY1255" fmla="*/ 64365 h 303204"/>
                  <a:gd name="connsiteX1256" fmla="*/ 199674 w 291971"/>
                  <a:gd name="connsiteY1256" fmla="*/ 70033 h 303204"/>
                  <a:gd name="connsiteX1257" fmla="*/ 199674 w 291971"/>
                  <a:gd name="connsiteY1257" fmla="*/ 73271 h 303204"/>
                  <a:gd name="connsiteX1258" fmla="*/ 198864 w 291971"/>
                  <a:gd name="connsiteY1258" fmla="*/ 72461 h 303204"/>
                  <a:gd name="connsiteX1259" fmla="*/ 191982 w 291971"/>
                  <a:gd name="connsiteY1259" fmla="*/ 69628 h 303204"/>
                  <a:gd name="connsiteX1260" fmla="*/ 189958 w 291971"/>
                  <a:gd name="connsiteY1260" fmla="*/ 75295 h 303204"/>
                  <a:gd name="connsiteX1261" fmla="*/ 191982 w 291971"/>
                  <a:gd name="connsiteY1261" fmla="*/ 78534 h 303204"/>
                  <a:gd name="connsiteX1262" fmla="*/ 195221 w 291971"/>
                  <a:gd name="connsiteY1262" fmla="*/ 75700 h 303204"/>
                  <a:gd name="connsiteX1263" fmla="*/ 196435 w 291971"/>
                  <a:gd name="connsiteY1263" fmla="*/ 76914 h 303204"/>
                  <a:gd name="connsiteX1264" fmla="*/ 196435 w 291971"/>
                  <a:gd name="connsiteY1264" fmla="*/ 79343 h 303204"/>
                  <a:gd name="connsiteX1265" fmla="*/ 190768 w 291971"/>
                  <a:gd name="connsiteY1265" fmla="*/ 86630 h 303204"/>
                  <a:gd name="connsiteX1266" fmla="*/ 179028 w 291971"/>
                  <a:gd name="connsiteY1266" fmla="*/ 78938 h 303204"/>
                  <a:gd name="connsiteX1267" fmla="*/ 178219 w 291971"/>
                  <a:gd name="connsiteY1267" fmla="*/ 77319 h 303204"/>
                  <a:gd name="connsiteX1268" fmla="*/ 177814 w 291971"/>
                  <a:gd name="connsiteY1268" fmla="*/ 75700 h 303204"/>
                  <a:gd name="connsiteX1269" fmla="*/ 175385 w 291971"/>
                  <a:gd name="connsiteY1269" fmla="*/ 76105 h 303204"/>
                  <a:gd name="connsiteX1270" fmla="*/ 172551 w 291971"/>
                  <a:gd name="connsiteY1270" fmla="*/ 75295 h 303204"/>
                  <a:gd name="connsiteX1271" fmla="*/ 172551 w 291971"/>
                  <a:gd name="connsiteY1271" fmla="*/ 75295 h 303204"/>
                  <a:gd name="connsiteX1272" fmla="*/ 171337 w 291971"/>
                  <a:gd name="connsiteY1272" fmla="*/ 80153 h 303204"/>
                  <a:gd name="connsiteX1273" fmla="*/ 167694 w 291971"/>
                  <a:gd name="connsiteY1273" fmla="*/ 85415 h 303204"/>
                  <a:gd name="connsiteX1274" fmla="*/ 156359 w 291971"/>
                  <a:gd name="connsiteY1274" fmla="*/ 82987 h 303204"/>
                  <a:gd name="connsiteX1275" fmla="*/ 156359 w 291971"/>
                  <a:gd name="connsiteY1275" fmla="*/ 74890 h 303204"/>
                  <a:gd name="connsiteX1276" fmla="*/ 159193 w 291971"/>
                  <a:gd name="connsiteY1276" fmla="*/ 78129 h 303204"/>
                  <a:gd name="connsiteX1277" fmla="*/ 160002 w 291971"/>
                  <a:gd name="connsiteY1277" fmla="*/ 78129 h 303204"/>
                  <a:gd name="connsiteX1278" fmla="*/ 160812 w 291971"/>
                  <a:gd name="connsiteY1278" fmla="*/ 76510 h 303204"/>
                  <a:gd name="connsiteX1279" fmla="*/ 160002 w 291971"/>
                  <a:gd name="connsiteY1279" fmla="*/ 69223 h 303204"/>
                  <a:gd name="connsiteX1280" fmla="*/ 160002 w 291971"/>
                  <a:gd name="connsiteY1280" fmla="*/ 68818 h 303204"/>
                  <a:gd name="connsiteX1281" fmla="*/ 159597 w 291971"/>
                  <a:gd name="connsiteY1281" fmla="*/ 68818 h 303204"/>
                  <a:gd name="connsiteX1282" fmla="*/ 158788 w 291971"/>
                  <a:gd name="connsiteY1282" fmla="*/ 68009 h 303204"/>
                  <a:gd name="connsiteX1283" fmla="*/ 153525 w 291971"/>
                  <a:gd name="connsiteY1283" fmla="*/ 70033 h 303204"/>
                  <a:gd name="connsiteX1284" fmla="*/ 151906 w 291971"/>
                  <a:gd name="connsiteY1284" fmla="*/ 71652 h 303204"/>
                  <a:gd name="connsiteX1285" fmla="*/ 66895 w 291971"/>
                  <a:gd name="connsiteY1285" fmla="*/ 69223 h 303204"/>
                  <a:gd name="connsiteX1286" fmla="*/ 66491 w 291971"/>
                  <a:gd name="connsiteY1286" fmla="*/ 66794 h 303204"/>
                  <a:gd name="connsiteX1287" fmla="*/ 65681 w 291971"/>
                  <a:gd name="connsiteY1287" fmla="*/ 63960 h 303204"/>
                  <a:gd name="connsiteX1288" fmla="*/ 65681 w 291971"/>
                  <a:gd name="connsiteY1288" fmla="*/ 61127 h 303204"/>
                  <a:gd name="connsiteX1289" fmla="*/ 64871 w 291971"/>
                  <a:gd name="connsiteY1289" fmla="*/ 62341 h 303204"/>
                  <a:gd name="connsiteX1290" fmla="*/ 66086 w 291971"/>
                  <a:gd name="connsiteY1290" fmla="*/ 68413 h 303204"/>
                  <a:gd name="connsiteX1291" fmla="*/ 66895 w 291971"/>
                  <a:gd name="connsiteY1291" fmla="*/ 69628 h 303204"/>
                  <a:gd name="connsiteX1292" fmla="*/ 62442 w 291971"/>
                  <a:gd name="connsiteY1292" fmla="*/ 61936 h 303204"/>
                  <a:gd name="connsiteX1293" fmla="*/ 61228 w 291971"/>
                  <a:gd name="connsiteY1293" fmla="*/ 61936 h 303204"/>
                  <a:gd name="connsiteX1294" fmla="*/ 61228 w 291971"/>
                  <a:gd name="connsiteY1294" fmla="*/ 62746 h 303204"/>
                  <a:gd name="connsiteX1295" fmla="*/ 62442 w 291971"/>
                  <a:gd name="connsiteY1295" fmla="*/ 62746 h 303204"/>
                  <a:gd name="connsiteX1296" fmla="*/ 62442 w 291971"/>
                  <a:gd name="connsiteY1296" fmla="*/ 61936 h 303204"/>
                  <a:gd name="connsiteX1297" fmla="*/ 78230 w 291971"/>
                  <a:gd name="connsiteY1297" fmla="*/ 61936 h 303204"/>
                  <a:gd name="connsiteX1298" fmla="*/ 77016 w 291971"/>
                  <a:gd name="connsiteY1298" fmla="*/ 61936 h 303204"/>
                  <a:gd name="connsiteX1299" fmla="*/ 77016 w 291971"/>
                  <a:gd name="connsiteY1299" fmla="*/ 63556 h 303204"/>
                  <a:gd name="connsiteX1300" fmla="*/ 78230 w 291971"/>
                  <a:gd name="connsiteY1300" fmla="*/ 63556 h 303204"/>
                  <a:gd name="connsiteX1301" fmla="*/ 78230 w 291971"/>
                  <a:gd name="connsiteY1301" fmla="*/ 61936 h 303204"/>
                  <a:gd name="connsiteX1302" fmla="*/ 59204 w 291971"/>
                  <a:gd name="connsiteY1302" fmla="*/ 61936 h 303204"/>
                  <a:gd name="connsiteX1303" fmla="*/ 59204 w 291971"/>
                  <a:gd name="connsiteY1303" fmla="*/ 61936 h 303204"/>
                  <a:gd name="connsiteX1304" fmla="*/ 60014 w 291971"/>
                  <a:gd name="connsiteY1304" fmla="*/ 63151 h 303204"/>
                  <a:gd name="connsiteX1305" fmla="*/ 60823 w 291971"/>
                  <a:gd name="connsiteY1305" fmla="*/ 63151 h 303204"/>
                  <a:gd name="connsiteX1306" fmla="*/ 60823 w 291971"/>
                  <a:gd name="connsiteY1306" fmla="*/ 62341 h 303204"/>
                  <a:gd name="connsiteX1307" fmla="*/ 60014 w 291971"/>
                  <a:gd name="connsiteY1307" fmla="*/ 62341 h 303204"/>
                  <a:gd name="connsiteX1308" fmla="*/ 119926 w 291971"/>
                  <a:gd name="connsiteY1308" fmla="*/ 62746 h 303204"/>
                  <a:gd name="connsiteX1309" fmla="*/ 120735 w 291971"/>
                  <a:gd name="connsiteY1309" fmla="*/ 66794 h 303204"/>
                  <a:gd name="connsiteX1310" fmla="*/ 123569 w 291971"/>
                  <a:gd name="connsiteY1310" fmla="*/ 65985 h 303204"/>
                  <a:gd name="connsiteX1311" fmla="*/ 122760 w 291971"/>
                  <a:gd name="connsiteY1311" fmla="*/ 62341 h 303204"/>
                  <a:gd name="connsiteX1312" fmla="*/ 119521 w 291971"/>
                  <a:gd name="connsiteY1312" fmla="*/ 62746 h 303204"/>
                  <a:gd name="connsiteX1313" fmla="*/ 232464 w 291971"/>
                  <a:gd name="connsiteY1313" fmla="*/ 65985 h 303204"/>
                  <a:gd name="connsiteX1314" fmla="*/ 232868 w 291971"/>
                  <a:gd name="connsiteY1314" fmla="*/ 64770 h 303204"/>
                  <a:gd name="connsiteX1315" fmla="*/ 228011 w 291971"/>
                  <a:gd name="connsiteY1315" fmla="*/ 64770 h 303204"/>
                  <a:gd name="connsiteX1316" fmla="*/ 229225 w 291971"/>
                  <a:gd name="connsiteY1316" fmla="*/ 65985 h 303204"/>
                  <a:gd name="connsiteX1317" fmla="*/ 230844 w 291971"/>
                  <a:gd name="connsiteY1317" fmla="*/ 65985 h 303204"/>
                  <a:gd name="connsiteX1318" fmla="*/ 232059 w 291971"/>
                  <a:gd name="connsiteY1318" fmla="*/ 65580 h 303204"/>
                  <a:gd name="connsiteX1319" fmla="*/ 66491 w 291971"/>
                  <a:gd name="connsiteY1319" fmla="*/ 63556 h 303204"/>
                  <a:gd name="connsiteX1320" fmla="*/ 72563 w 291971"/>
                  <a:gd name="connsiteY1320" fmla="*/ 63556 h 303204"/>
                  <a:gd name="connsiteX1321" fmla="*/ 72563 w 291971"/>
                  <a:gd name="connsiteY1321" fmla="*/ 63556 h 303204"/>
                  <a:gd name="connsiteX1322" fmla="*/ 79445 w 291971"/>
                  <a:gd name="connsiteY1322" fmla="*/ 66389 h 303204"/>
                  <a:gd name="connsiteX1323" fmla="*/ 80254 w 291971"/>
                  <a:gd name="connsiteY1323" fmla="*/ 66389 h 303204"/>
                  <a:gd name="connsiteX1324" fmla="*/ 77825 w 291971"/>
                  <a:gd name="connsiteY1324" fmla="*/ 64365 h 303204"/>
                  <a:gd name="connsiteX1325" fmla="*/ 68110 w 291971"/>
                  <a:gd name="connsiteY1325" fmla="*/ 62746 h 303204"/>
                  <a:gd name="connsiteX1326" fmla="*/ 66491 w 291971"/>
                  <a:gd name="connsiteY1326" fmla="*/ 63556 h 303204"/>
                  <a:gd name="connsiteX1327" fmla="*/ 81064 w 291971"/>
                  <a:gd name="connsiteY1327" fmla="*/ 64770 h 303204"/>
                  <a:gd name="connsiteX1328" fmla="*/ 80254 w 291971"/>
                  <a:gd name="connsiteY1328" fmla="*/ 63151 h 303204"/>
                  <a:gd name="connsiteX1329" fmla="*/ 79445 w 291971"/>
                  <a:gd name="connsiteY1329" fmla="*/ 63151 h 303204"/>
                  <a:gd name="connsiteX1330" fmla="*/ 80659 w 291971"/>
                  <a:gd name="connsiteY1330" fmla="*/ 64770 h 303204"/>
                  <a:gd name="connsiteX1331" fmla="*/ 165265 w 291971"/>
                  <a:gd name="connsiteY1331" fmla="*/ 63151 h 303204"/>
                  <a:gd name="connsiteX1332" fmla="*/ 165265 w 291971"/>
                  <a:gd name="connsiteY1332" fmla="*/ 79748 h 303204"/>
                  <a:gd name="connsiteX1333" fmla="*/ 166884 w 291971"/>
                  <a:gd name="connsiteY1333" fmla="*/ 77319 h 303204"/>
                  <a:gd name="connsiteX1334" fmla="*/ 172146 w 291971"/>
                  <a:gd name="connsiteY1334" fmla="*/ 74081 h 303204"/>
                  <a:gd name="connsiteX1335" fmla="*/ 171742 w 291971"/>
                  <a:gd name="connsiteY1335" fmla="*/ 71652 h 303204"/>
                  <a:gd name="connsiteX1336" fmla="*/ 171742 w 291971"/>
                  <a:gd name="connsiteY1336" fmla="*/ 69223 h 303204"/>
                  <a:gd name="connsiteX1337" fmla="*/ 169313 w 291971"/>
                  <a:gd name="connsiteY1337" fmla="*/ 68413 h 303204"/>
                  <a:gd name="connsiteX1338" fmla="*/ 166074 w 291971"/>
                  <a:gd name="connsiteY1338" fmla="*/ 65580 h 303204"/>
                  <a:gd name="connsiteX1339" fmla="*/ 165265 w 291971"/>
                  <a:gd name="connsiteY1339" fmla="*/ 63556 h 303204"/>
                  <a:gd name="connsiteX1340" fmla="*/ 164455 w 291971"/>
                  <a:gd name="connsiteY1340" fmla="*/ 63556 h 303204"/>
                  <a:gd name="connsiteX1341" fmla="*/ 63252 w 291971"/>
                  <a:gd name="connsiteY1341" fmla="*/ 63960 h 303204"/>
                  <a:gd name="connsiteX1342" fmla="*/ 63252 w 291971"/>
                  <a:gd name="connsiteY1342" fmla="*/ 62746 h 303204"/>
                  <a:gd name="connsiteX1343" fmla="*/ 61633 w 291971"/>
                  <a:gd name="connsiteY1343" fmla="*/ 63556 h 303204"/>
                  <a:gd name="connsiteX1344" fmla="*/ 63252 w 291971"/>
                  <a:gd name="connsiteY1344" fmla="*/ 63556 h 303204"/>
                  <a:gd name="connsiteX1345" fmla="*/ 186720 w 291971"/>
                  <a:gd name="connsiteY1345" fmla="*/ 63151 h 303204"/>
                  <a:gd name="connsiteX1346" fmla="*/ 185910 w 291971"/>
                  <a:gd name="connsiteY1346" fmla="*/ 63556 h 303204"/>
                  <a:gd name="connsiteX1347" fmla="*/ 182267 w 291971"/>
                  <a:gd name="connsiteY1347" fmla="*/ 68009 h 303204"/>
                  <a:gd name="connsiteX1348" fmla="*/ 179433 w 291971"/>
                  <a:gd name="connsiteY1348" fmla="*/ 69628 h 303204"/>
                  <a:gd name="connsiteX1349" fmla="*/ 179433 w 291971"/>
                  <a:gd name="connsiteY1349" fmla="*/ 73676 h 303204"/>
                  <a:gd name="connsiteX1350" fmla="*/ 182267 w 291971"/>
                  <a:gd name="connsiteY1350" fmla="*/ 75295 h 303204"/>
                  <a:gd name="connsiteX1351" fmla="*/ 185505 w 291971"/>
                  <a:gd name="connsiteY1351" fmla="*/ 79748 h 303204"/>
                  <a:gd name="connsiteX1352" fmla="*/ 186315 w 291971"/>
                  <a:gd name="connsiteY1352" fmla="*/ 80153 h 303204"/>
                  <a:gd name="connsiteX1353" fmla="*/ 186315 w 291971"/>
                  <a:gd name="connsiteY1353" fmla="*/ 63556 h 303204"/>
                  <a:gd name="connsiteX1354" fmla="*/ 63657 w 291971"/>
                  <a:gd name="connsiteY1354" fmla="*/ 70842 h 303204"/>
                  <a:gd name="connsiteX1355" fmla="*/ 63657 w 291971"/>
                  <a:gd name="connsiteY1355" fmla="*/ 70033 h 303204"/>
                  <a:gd name="connsiteX1356" fmla="*/ 60014 w 291971"/>
                  <a:gd name="connsiteY1356" fmla="*/ 64365 h 303204"/>
                  <a:gd name="connsiteX1357" fmla="*/ 59204 w 291971"/>
                  <a:gd name="connsiteY1357" fmla="*/ 63960 h 303204"/>
                  <a:gd name="connsiteX1358" fmla="*/ 60014 w 291971"/>
                  <a:gd name="connsiteY1358" fmla="*/ 65580 h 303204"/>
                  <a:gd name="connsiteX1359" fmla="*/ 62442 w 291971"/>
                  <a:gd name="connsiteY1359" fmla="*/ 70033 h 303204"/>
                  <a:gd name="connsiteX1360" fmla="*/ 62847 w 291971"/>
                  <a:gd name="connsiteY1360" fmla="*/ 71247 h 303204"/>
                  <a:gd name="connsiteX1361" fmla="*/ 63657 w 291971"/>
                  <a:gd name="connsiteY1361" fmla="*/ 71247 h 303204"/>
                  <a:gd name="connsiteX1362" fmla="*/ 57180 w 291971"/>
                  <a:gd name="connsiteY1362" fmla="*/ 65580 h 303204"/>
                  <a:gd name="connsiteX1363" fmla="*/ 57180 w 291971"/>
                  <a:gd name="connsiteY1363" fmla="*/ 64365 h 303204"/>
                  <a:gd name="connsiteX1364" fmla="*/ 55965 w 291971"/>
                  <a:gd name="connsiteY1364" fmla="*/ 64365 h 303204"/>
                  <a:gd name="connsiteX1365" fmla="*/ 55965 w 291971"/>
                  <a:gd name="connsiteY1365" fmla="*/ 65175 h 303204"/>
                  <a:gd name="connsiteX1366" fmla="*/ 57180 w 291971"/>
                  <a:gd name="connsiteY1366" fmla="*/ 65175 h 303204"/>
                  <a:gd name="connsiteX1367" fmla="*/ 77420 w 291971"/>
                  <a:gd name="connsiteY1367" fmla="*/ 66389 h 303204"/>
                  <a:gd name="connsiteX1368" fmla="*/ 74991 w 291971"/>
                  <a:gd name="connsiteY1368" fmla="*/ 65580 h 303204"/>
                  <a:gd name="connsiteX1369" fmla="*/ 69324 w 291971"/>
                  <a:gd name="connsiteY1369" fmla="*/ 64770 h 303204"/>
                  <a:gd name="connsiteX1370" fmla="*/ 66895 w 291971"/>
                  <a:gd name="connsiteY1370" fmla="*/ 64770 h 303204"/>
                  <a:gd name="connsiteX1371" fmla="*/ 66895 w 291971"/>
                  <a:gd name="connsiteY1371" fmla="*/ 66794 h 303204"/>
                  <a:gd name="connsiteX1372" fmla="*/ 70943 w 291971"/>
                  <a:gd name="connsiteY1372" fmla="*/ 66794 h 303204"/>
                  <a:gd name="connsiteX1373" fmla="*/ 72158 w 291971"/>
                  <a:gd name="connsiteY1373" fmla="*/ 66794 h 303204"/>
                  <a:gd name="connsiteX1374" fmla="*/ 73777 w 291971"/>
                  <a:gd name="connsiteY1374" fmla="*/ 65580 h 303204"/>
                  <a:gd name="connsiteX1375" fmla="*/ 76611 w 291971"/>
                  <a:gd name="connsiteY1375" fmla="*/ 66794 h 303204"/>
                  <a:gd name="connsiteX1376" fmla="*/ 77420 w 291971"/>
                  <a:gd name="connsiteY1376" fmla="*/ 66389 h 303204"/>
                  <a:gd name="connsiteX1377" fmla="*/ 83088 w 291971"/>
                  <a:gd name="connsiteY1377" fmla="*/ 64365 h 303204"/>
                  <a:gd name="connsiteX1378" fmla="*/ 81873 w 291971"/>
                  <a:gd name="connsiteY1378" fmla="*/ 65580 h 303204"/>
                  <a:gd name="connsiteX1379" fmla="*/ 83088 w 291971"/>
                  <a:gd name="connsiteY1379" fmla="*/ 65580 h 303204"/>
                  <a:gd name="connsiteX1380" fmla="*/ 83088 w 291971"/>
                  <a:gd name="connsiteY1380" fmla="*/ 63960 h 303204"/>
                  <a:gd name="connsiteX1381" fmla="*/ 133285 w 291971"/>
                  <a:gd name="connsiteY1381" fmla="*/ 64365 h 303204"/>
                  <a:gd name="connsiteX1382" fmla="*/ 133285 w 291971"/>
                  <a:gd name="connsiteY1382" fmla="*/ 64365 h 303204"/>
                  <a:gd name="connsiteX1383" fmla="*/ 133285 w 291971"/>
                  <a:gd name="connsiteY1383" fmla="*/ 64365 h 303204"/>
                  <a:gd name="connsiteX1384" fmla="*/ 63657 w 291971"/>
                  <a:gd name="connsiteY1384" fmla="*/ 64770 h 303204"/>
                  <a:gd name="connsiteX1385" fmla="*/ 63657 w 291971"/>
                  <a:gd name="connsiteY1385" fmla="*/ 65580 h 303204"/>
                  <a:gd name="connsiteX1386" fmla="*/ 63657 w 291971"/>
                  <a:gd name="connsiteY1386" fmla="*/ 64770 h 303204"/>
                  <a:gd name="connsiteX1387" fmla="*/ 55156 w 291971"/>
                  <a:gd name="connsiteY1387" fmla="*/ 67604 h 303204"/>
                  <a:gd name="connsiteX1388" fmla="*/ 54346 w 291971"/>
                  <a:gd name="connsiteY1388" fmla="*/ 65580 h 303204"/>
                  <a:gd name="connsiteX1389" fmla="*/ 55156 w 291971"/>
                  <a:gd name="connsiteY1389" fmla="*/ 67604 h 303204"/>
                  <a:gd name="connsiteX1390" fmla="*/ 51108 w 291971"/>
                  <a:gd name="connsiteY1390" fmla="*/ 78938 h 303204"/>
                  <a:gd name="connsiteX1391" fmla="*/ 52322 w 291971"/>
                  <a:gd name="connsiteY1391" fmla="*/ 76510 h 303204"/>
                  <a:gd name="connsiteX1392" fmla="*/ 57585 w 291971"/>
                  <a:gd name="connsiteY1392" fmla="*/ 68009 h 303204"/>
                  <a:gd name="connsiteX1393" fmla="*/ 58799 w 291971"/>
                  <a:gd name="connsiteY1393" fmla="*/ 67199 h 303204"/>
                  <a:gd name="connsiteX1394" fmla="*/ 58799 w 291971"/>
                  <a:gd name="connsiteY1394" fmla="*/ 66389 h 303204"/>
                  <a:gd name="connsiteX1395" fmla="*/ 57585 w 291971"/>
                  <a:gd name="connsiteY1395" fmla="*/ 66794 h 303204"/>
                  <a:gd name="connsiteX1396" fmla="*/ 56370 w 291971"/>
                  <a:gd name="connsiteY1396" fmla="*/ 68009 h 303204"/>
                  <a:gd name="connsiteX1397" fmla="*/ 51917 w 291971"/>
                  <a:gd name="connsiteY1397" fmla="*/ 75700 h 303204"/>
                  <a:gd name="connsiteX1398" fmla="*/ 51512 w 291971"/>
                  <a:gd name="connsiteY1398" fmla="*/ 78534 h 303204"/>
                  <a:gd name="connsiteX1399" fmla="*/ 83493 w 291971"/>
                  <a:gd name="connsiteY1399" fmla="*/ 69223 h 303204"/>
                  <a:gd name="connsiteX1400" fmla="*/ 83493 w 291971"/>
                  <a:gd name="connsiteY1400" fmla="*/ 67199 h 303204"/>
                  <a:gd name="connsiteX1401" fmla="*/ 83493 w 291971"/>
                  <a:gd name="connsiteY1401" fmla="*/ 66794 h 303204"/>
                  <a:gd name="connsiteX1402" fmla="*/ 80659 w 291971"/>
                  <a:gd name="connsiteY1402" fmla="*/ 66794 h 303204"/>
                  <a:gd name="connsiteX1403" fmla="*/ 82278 w 291971"/>
                  <a:gd name="connsiteY1403" fmla="*/ 69223 h 303204"/>
                  <a:gd name="connsiteX1404" fmla="*/ 83493 w 291971"/>
                  <a:gd name="connsiteY1404" fmla="*/ 69223 h 303204"/>
                  <a:gd name="connsiteX1405" fmla="*/ 64871 w 291971"/>
                  <a:gd name="connsiteY1405" fmla="*/ 67199 h 303204"/>
                  <a:gd name="connsiteX1406" fmla="*/ 63252 w 291971"/>
                  <a:gd name="connsiteY1406" fmla="*/ 68009 h 303204"/>
                  <a:gd name="connsiteX1407" fmla="*/ 64871 w 291971"/>
                  <a:gd name="connsiteY1407" fmla="*/ 67199 h 303204"/>
                  <a:gd name="connsiteX1408" fmla="*/ 83493 w 291971"/>
                  <a:gd name="connsiteY1408" fmla="*/ 75295 h 303204"/>
                  <a:gd name="connsiteX1409" fmla="*/ 83493 w 291971"/>
                  <a:gd name="connsiteY1409" fmla="*/ 71247 h 303204"/>
                  <a:gd name="connsiteX1410" fmla="*/ 82278 w 291971"/>
                  <a:gd name="connsiteY1410" fmla="*/ 71247 h 303204"/>
                  <a:gd name="connsiteX1411" fmla="*/ 80659 w 291971"/>
                  <a:gd name="connsiteY1411" fmla="*/ 74081 h 303204"/>
                  <a:gd name="connsiteX1412" fmla="*/ 76611 w 291971"/>
                  <a:gd name="connsiteY1412" fmla="*/ 74081 h 303204"/>
                  <a:gd name="connsiteX1413" fmla="*/ 77420 w 291971"/>
                  <a:gd name="connsiteY1413" fmla="*/ 71652 h 303204"/>
                  <a:gd name="connsiteX1414" fmla="*/ 79040 w 291971"/>
                  <a:gd name="connsiteY1414" fmla="*/ 71652 h 303204"/>
                  <a:gd name="connsiteX1415" fmla="*/ 77420 w 291971"/>
                  <a:gd name="connsiteY1415" fmla="*/ 69628 h 303204"/>
                  <a:gd name="connsiteX1416" fmla="*/ 75801 w 291971"/>
                  <a:gd name="connsiteY1416" fmla="*/ 70437 h 303204"/>
                  <a:gd name="connsiteX1417" fmla="*/ 73777 w 291971"/>
                  <a:gd name="connsiteY1417" fmla="*/ 68009 h 303204"/>
                  <a:gd name="connsiteX1418" fmla="*/ 73777 w 291971"/>
                  <a:gd name="connsiteY1418" fmla="*/ 71247 h 303204"/>
                  <a:gd name="connsiteX1419" fmla="*/ 72158 w 291971"/>
                  <a:gd name="connsiteY1419" fmla="*/ 70842 h 303204"/>
                  <a:gd name="connsiteX1420" fmla="*/ 72158 w 291971"/>
                  <a:gd name="connsiteY1420" fmla="*/ 74081 h 303204"/>
                  <a:gd name="connsiteX1421" fmla="*/ 72158 w 291971"/>
                  <a:gd name="connsiteY1421" fmla="*/ 73271 h 303204"/>
                  <a:gd name="connsiteX1422" fmla="*/ 73777 w 291971"/>
                  <a:gd name="connsiteY1422" fmla="*/ 73271 h 303204"/>
                  <a:gd name="connsiteX1423" fmla="*/ 72158 w 291971"/>
                  <a:gd name="connsiteY1423" fmla="*/ 76510 h 303204"/>
                  <a:gd name="connsiteX1424" fmla="*/ 69324 w 291971"/>
                  <a:gd name="connsiteY1424" fmla="*/ 76510 h 303204"/>
                  <a:gd name="connsiteX1425" fmla="*/ 67705 w 291971"/>
                  <a:gd name="connsiteY1425" fmla="*/ 75295 h 303204"/>
                  <a:gd name="connsiteX1426" fmla="*/ 70134 w 291971"/>
                  <a:gd name="connsiteY1426" fmla="*/ 74485 h 303204"/>
                  <a:gd name="connsiteX1427" fmla="*/ 69324 w 291971"/>
                  <a:gd name="connsiteY1427" fmla="*/ 71652 h 303204"/>
                  <a:gd name="connsiteX1428" fmla="*/ 68110 w 291971"/>
                  <a:gd name="connsiteY1428" fmla="*/ 72866 h 303204"/>
                  <a:gd name="connsiteX1429" fmla="*/ 66491 w 291971"/>
                  <a:gd name="connsiteY1429" fmla="*/ 72866 h 303204"/>
                  <a:gd name="connsiteX1430" fmla="*/ 66491 w 291971"/>
                  <a:gd name="connsiteY1430" fmla="*/ 71652 h 303204"/>
                  <a:gd name="connsiteX1431" fmla="*/ 66895 w 291971"/>
                  <a:gd name="connsiteY1431" fmla="*/ 70437 h 303204"/>
                  <a:gd name="connsiteX1432" fmla="*/ 62847 w 291971"/>
                  <a:gd name="connsiteY1432" fmla="*/ 72057 h 303204"/>
                  <a:gd name="connsiteX1433" fmla="*/ 64871 w 291971"/>
                  <a:gd name="connsiteY1433" fmla="*/ 73271 h 303204"/>
                  <a:gd name="connsiteX1434" fmla="*/ 66895 w 291971"/>
                  <a:gd name="connsiteY1434" fmla="*/ 73271 h 303204"/>
                  <a:gd name="connsiteX1435" fmla="*/ 66086 w 291971"/>
                  <a:gd name="connsiteY1435" fmla="*/ 75295 h 303204"/>
                  <a:gd name="connsiteX1436" fmla="*/ 65681 w 291971"/>
                  <a:gd name="connsiteY1436" fmla="*/ 75295 h 303204"/>
                  <a:gd name="connsiteX1437" fmla="*/ 65681 w 291971"/>
                  <a:gd name="connsiteY1437" fmla="*/ 74485 h 303204"/>
                  <a:gd name="connsiteX1438" fmla="*/ 64062 w 291971"/>
                  <a:gd name="connsiteY1438" fmla="*/ 74485 h 303204"/>
                  <a:gd name="connsiteX1439" fmla="*/ 62442 w 291971"/>
                  <a:gd name="connsiteY1439" fmla="*/ 74485 h 303204"/>
                  <a:gd name="connsiteX1440" fmla="*/ 63657 w 291971"/>
                  <a:gd name="connsiteY1440" fmla="*/ 76914 h 303204"/>
                  <a:gd name="connsiteX1441" fmla="*/ 64871 w 291971"/>
                  <a:gd name="connsiteY1441" fmla="*/ 75700 h 303204"/>
                  <a:gd name="connsiteX1442" fmla="*/ 66086 w 291971"/>
                  <a:gd name="connsiteY1442" fmla="*/ 75700 h 303204"/>
                  <a:gd name="connsiteX1443" fmla="*/ 66086 w 291971"/>
                  <a:gd name="connsiteY1443" fmla="*/ 78534 h 303204"/>
                  <a:gd name="connsiteX1444" fmla="*/ 63657 w 291971"/>
                  <a:gd name="connsiteY1444" fmla="*/ 80558 h 303204"/>
                  <a:gd name="connsiteX1445" fmla="*/ 60823 w 291971"/>
                  <a:gd name="connsiteY1445" fmla="*/ 78129 h 303204"/>
                  <a:gd name="connsiteX1446" fmla="*/ 62847 w 291971"/>
                  <a:gd name="connsiteY1446" fmla="*/ 78129 h 303204"/>
                  <a:gd name="connsiteX1447" fmla="*/ 60418 w 291971"/>
                  <a:gd name="connsiteY1447" fmla="*/ 76105 h 303204"/>
                  <a:gd name="connsiteX1448" fmla="*/ 59204 w 291971"/>
                  <a:gd name="connsiteY1448" fmla="*/ 77724 h 303204"/>
                  <a:gd name="connsiteX1449" fmla="*/ 56775 w 291971"/>
                  <a:gd name="connsiteY1449" fmla="*/ 75295 h 303204"/>
                  <a:gd name="connsiteX1450" fmla="*/ 56775 w 291971"/>
                  <a:gd name="connsiteY1450" fmla="*/ 77319 h 303204"/>
                  <a:gd name="connsiteX1451" fmla="*/ 57990 w 291971"/>
                  <a:gd name="connsiteY1451" fmla="*/ 78938 h 303204"/>
                  <a:gd name="connsiteX1452" fmla="*/ 55965 w 291971"/>
                  <a:gd name="connsiteY1452" fmla="*/ 80963 h 303204"/>
                  <a:gd name="connsiteX1453" fmla="*/ 57585 w 291971"/>
                  <a:gd name="connsiteY1453" fmla="*/ 82177 h 303204"/>
                  <a:gd name="connsiteX1454" fmla="*/ 57585 w 291971"/>
                  <a:gd name="connsiteY1454" fmla="*/ 80558 h 303204"/>
                  <a:gd name="connsiteX1455" fmla="*/ 59204 w 291971"/>
                  <a:gd name="connsiteY1455" fmla="*/ 83391 h 303204"/>
                  <a:gd name="connsiteX1456" fmla="*/ 55561 w 291971"/>
                  <a:gd name="connsiteY1456" fmla="*/ 85415 h 303204"/>
                  <a:gd name="connsiteX1457" fmla="*/ 53941 w 291971"/>
                  <a:gd name="connsiteY1457" fmla="*/ 83796 h 303204"/>
                  <a:gd name="connsiteX1458" fmla="*/ 55561 w 291971"/>
                  <a:gd name="connsiteY1458" fmla="*/ 83796 h 303204"/>
                  <a:gd name="connsiteX1459" fmla="*/ 53941 w 291971"/>
                  <a:gd name="connsiteY1459" fmla="*/ 81367 h 303204"/>
                  <a:gd name="connsiteX1460" fmla="*/ 52322 w 291971"/>
                  <a:gd name="connsiteY1460" fmla="*/ 83391 h 303204"/>
                  <a:gd name="connsiteX1461" fmla="*/ 52322 w 291971"/>
                  <a:gd name="connsiteY1461" fmla="*/ 84201 h 303204"/>
                  <a:gd name="connsiteX1462" fmla="*/ 52322 w 291971"/>
                  <a:gd name="connsiteY1462" fmla="*/ 85820 h 303204"/>
                  <a:gd name="connsiteX1463" fmla="*/ 53941 w 291971"/>
                  <a:gd name="connsiteY1463" fmla="*/ 86630 h 303204"/>
                  <a:gd name="connsiteX1464" fmla="*/ 55561 w 291971"/>
                  <a:gd name="connsiteY1464" fmla="*/ 88249 h 303204"/>
                  <a:gd name="connsiteX1465" fmla="*/ 57585 w 291971"/>
                  <a:gd name="connsiteY1465" fmla="*/ 88249 h 303204"/>
                  <a:gd name="connsiteX1466" fmla="*/ 57585 w 291971"/>
                  <a:gd name="connsiteY1466" fmla="*/ 91083 h 303204"/>
                  <a:gd name="connsiteX1467" fmla="*/ 60014 w 291971"/>
                  <a:gd name="connsiteY1467" fmla="*/ 89464 h 303204"/>
                  <a:gd name="connsiteX1468" fmla="*/ 72967 w 291971"/>
                  <a:gd name="connsiteY1468" fmla="*/ 82987 h 303204"/>
                  <a:gd name="connsiteX1469" fmla="*/ 81064 w 291971"/>
                  <a:gd name="connsiteY1469" fmla="*/ 80558 h 303204"/>
                  <a:gd name="connsiteX1470" fmla="*/ 83897 w 291971"/>
                  <a:gd name="connsiteY1470" fmla="*/ 79748 h 303204"/>
                  <a:gd name="connsiteX1471" fmla="*/ 82278 w 291971"/>
                  <a:gd name="connsiteY1471" fmla="*/ 78534 h 303204"/>
                  <a:gd name="connsiteX1472" fmla="*/ 81469 w 291971"/>
                  <a:gd name="connsiteY1472" fmla="*/ 77724 h 303204"/>
                  <a:gd name="connsiteX1473" fmla="*/ 83493 w 291971"/>
                  <a:gd name="connsiteY1473" fmla="*/ 75700 h 303204"/>
                  <a:gd name="connsiteX1474" fmla="*/ 53536 w 291971"/>
                  <a:gd name="connsiteY1474" fmla="*/ 68009 h 303204"/>
                  <a:gd name="connsiteX1475" fmla="*/ 52322 w 291971"/>
                  <a:gd name="connsiteY1475" fmla="*/ 68009 h 303204"/>
                  <a:gd name="connsiteX1476" fmla="*/ 53536 w 291971"/>
                  <a:gd name="connsiteY1476" fmla="*/ 68009 h 303204"/>
                  <a:gd name="connsiteX1477" fmla="*/ 60014 w 291971"/>
                  <a:gd name="connsiteY1477" fmla="*/ 68009 h 303204"/>
                  <a:gd name="connsiteX1478" fmla="*/ 57585 w 291971"/>
                  <a:gd name="connsiteY1478" fmla="*/ 69628 h 303204"/>
                  <a:gd name="connsiteX1479" fmla="*/ 54346 w 291971"/>
                  <a:gd name="connsiteY1479" fmla="*/ 74890 h 303204"/>
                  <a:gd name="connsiteX1480" fmla="*/ 54346 w 291971"/>
                  <a:gd name="connsiteY1480" fmla="*/ 76105 h 303204"/>
                  <a:gd name="connsiteX1481" fmla="*/ 55965 w 291971"/>
                  <a:gd name="connsiteY1481" fmla="*/ 73676 h 303204"/>
                  <a:gd name="connsiteX1482" fmla="*/ 57180 w 291971"/>
                  <a:gd name="connsiteY1482" fmla="*/ 73271 h 303204"/>
                  <a:gd name="connsiteX1483" fmla="*/ 57585 w 291971"/>
                  <a:gd name="connsiteY1483" fmla="*/ 72057 h 303204"/>
                  <a:gd name="connsiteX1484" fmla="*/ 60418 w 291971"/>
                  <a:gd name="connsiteY1484" fmla="*/ 68818 h 303204"/>
                  <a:gd name="connsiteX1485" fmla="*/ 60418 w 291971"/>
                  <a:gd name="connsiteY1485" fmla="*/ 67604 h 303204"/>
                  <a:gd name="connsiteX1486" fmla="*/ 174171 w 291971"/>
                  <a:gd name="connsiteY1486" fmla="*/ 73271 h 303204"/>
                  <a:gd name="connsiteX1487" fmla="*/ 176195 w 291971"/>
                  <a:gd name="connsiteY1487" fmla="*/ 74081 h 303204"/>
                  <a:gd name="connsiteX1488" fmla="*/ 178219 w 291971"/>
                  <a:gd name="connsiteY1488" fmla="*/ 72866 h 303204"/>
                  <a:gd name="connsiteX1489" fmla="*/ 174171 w 291971"/>
                  <a:gd name="connsiteY1489" fmla="*/ 69223 h 303204"/>
                  <a:gd name="connsiteX1490" fmla="*/ 173361 w 291971"/>
                  <a:gd name="connsiteY1490" fmla="*/ 72057 h 303204"/>
                  <a:gd name="connsiteX1491" fmla="*/ 173766 w 291971"/>
                  <a:gd name="connsiteY1491" fmla="*/ 73271 h 303204"/>
                  <a:gd name="connsiteX1492" fmla="*/ 65276 w 291971"/>
                  <a:gd name="connsiteY1492" fmla="*/ 68818 h 303204"/>
                  <a:gd name="connsiteX1493" fmla="*/ 64466 w 291971"/>
                  <a:gd name="connsiteY1493" fmla="*/ 70033 h 303204"/>
                  <a:gd name="connsiteX1494" fmla="*/ 65276 w 291971"/>
                  <a:gd name="connsiteY1494" fmla="*/ 70033 h 303204"/>
                  <a:gd name="connsiteX1495" fmla="*/ 65276 w 291971"/>
                  <a:gd name="connsiteY1495" fmla="*/ 68818 h 303204"/>
                  <a:gd name="connsiteX1496" fmla="*/ 81873 w 291971"/>
                  <a:gd name="connsiteY1496" fmla="*/ 69628 h 303204"/>
                  <a:gd name="connsiteX1497" fmla="*/ 79445 w 291971"/>
                  <a:gd name="connsiteY1497" fmla="*/ 69628 h 303204"/>
                  <a:gd name="connsiteX1498" fmla="*/ 79445 w 291971"/>
                  <a:gd name="connsiteY1498" fmla="*/ 72057 h 303204"/>
                  <a:gd name="connsiteX1499" fmla="*/ 79445 w 291971"/>
                  <a:gd name="connsiteY1499" fmla="*/ 72866 h 303204"/>
                  <a:gd name="connsiteX1500" fmla="*/ 81064 w 291971"/>
                  <a:gd name="connsiteY1500" fmla="*/ 71652 h 303204"/>
                  <a:gd name="connsiteX1501" fmla="*/ 81064 w 291971"/>
                  <a:gd name="connsiteY1501" fmla="*/ 70033 h 303204"/>
                  <a:gd name="connsiteX1502" fmla="*/ 83897 w 291971"/>
                  <a:gd name="connsiteY1502" fmla="*/ 70842 h 303204"/>
                  <a:gd name="connsiteX1503" fmla="*/ 83897 w 291971"/>
                  <a:gd name="connsiteY1503" fmla="*/ 69628 h 303204"/>
                  <a:gd name="connsiteX1504" fmla="*/ 83897 w 291971"/>
                  <a:gd name="connsiteY1504" fmla="*/ 70842 h 303204"/>
                  <a:gd name="connsiteX1505" fmla="*/ 125998 w 291971"/>
                  <a:gd name="connsiteY1505" fmla="*/ 77319 h 303204"/>
                  <a:gd name="connsiteX1506" fmla="*/ 125998 w 291971"/>
                  <a:gd name="connsiteY1506" fmla="*/ 74485 h 303204"/>
                  <a:gd name="connsiteX1507" fmla="*/ 127212 w 291971"/>
                  <a:gd name="connsiteY1507" fmla="*/ 71247 h 303204"/>
                  <a:gd name="connsiteX1508" fmla="*/ 128022 w 291971"/>
                  <a:gd name="connsiteY1508" fmla="*/ 69223 h 303204"/>
                  <a:gd name="connsiteX1509" fmla="*/ 125998 w 291971"/>
                  <a:gd name="connsiteY1509" fmla="*/ 70033 h 303204"/>
                  <a:gd name="connsiteX1510" fmla="*/ 120331 w 291971"/>
                  <a:gd name="connsiteY1510" fmla="*/ 72057 h 303204"/>
                  <a:gd name="connsiteX1511" fmla="*/ 118711 w 291971"/>
                  <a:gd name="connsiteY1511" fmla="*/ 74081 h 303204"/>
                  <a:gd name="connsiteX1512" fmla="*/ 120331 w 291971"/>
                  <a:gd name="connsiteY1512" fmla="*/ 76105 h 303204"/>
                  <a:gd name="connsiteX1513" fmla="*/ 122760 w 291971"/>
                  <a:gd name="connsiteY1513" fmla="*/ 78534 h 303204"/>
                  <a:gd name="connsiteX1514" fmla="*/ 124784 w 291971"/>
                  <a:gd name="connsiteY1514" fmla="*/ 77319 h 303204"/>
                  <a:gd name="connsiteX1515" fmla="*/ 125998 w 291971"/>
                  <a:gd name="connsiteY1515" fmla="*/ 77319 h 303204"/>
                  <a:gd name="connsiteX1516" fmla="*/ 229630 w 291971"/>
                  <a:gd name="connsiteY1516" fmla="*/ 78938 h 303204"/>
                  <a:gd name="connsiteX1517" fmla="*/ 232059 w 291971"/>
                  <a:gd name="connsiteY1517" fmla="*/ 74485 h 303204"/>
                  <a:gd name="connsiteX1518" fmla="*/ 232059 w 291971"/>
                  <a:gd name="connsiteY1518" fmla="*/ 73271 h 303204"/>
                  <a:gd name="connsiteX1519" fmla="*/ 229225 w 291971"/>
                  <a:gd name="connsiteY1519" fmla="*/ 72057 h 303204"/>
                  <a:gd name="connsiteX1520" fmla="*/ 225987 w 291971"/>
                  <a:gd name="connsiteY1520" fmla="*/ 70842 h 303204"/>
                  <a:gd name="connsiteX1521" fmla="*/ 222343 w 291971"/>
                  <a:gd name="connsiteY1521" fmla="*/ 70033 h 303204"/>
                  <a:gd name="connsiteX1522" fmla="*/ 223963 w 291971"/>
                  <a:gd name="connsiteY1522" fmla="*/ 72461 h 303204"/>
                  <a:gd name="connsiteX1523" fmla="*/ 225177 w 291971"/>
                  <a:gd name="connsiteY1523" fmla="*/ 78129 h 303204"/>
                  <a:gd name="connsiteX1524" fmla="*/ 229225 w 291971"/>
                  <a:gd name="connsiteY1524" fmla="*/ 79343 h 303204"/>
                  <a:gd name="connsiteX1525" fmla="*/ 52322 w 291971"/>
                  <a:gd name="connsiteY1525" fmla="*/ 70842 h 303204"/>
                  <a:gd name="connsiteX1526" fmla="*/ 51108 w 291971"/>
                  <a:gd name="connsiteY1526" fmla="*/ 70842 h 303204"/>
                  <a:gd name="connsiteX1527" fmla="*/ 51108 w 291971"/>
                  <a:gd name="connsiteY1527" fmla="*/ 72461 h 303204"/>
                  <a:gd name="connsiteX1528" fmla="*/ 52322 w 291971"/>
                  <a:gd name="connsiteY1528" fmla="*/ 72461 h 303204"/>
                  <a:gd name="connsiteX1529" fmla="*/ 52322 w 291971"/>
                  <a:gd name="connsiteY1529" fmla="*/ 70842 h 303204"/>
                  <a:gd name="connsiteX1530" fmla="*/ 133689 w 291971"/>
                  <a:gd name="connsiteY1530" fmla="*/ 71652 h 303204"/>
                  <a:gd name="connsiteX1531" fmla="*/ 133285 w 291971"/>
                  <a:gd name="connsiteY1531" fmla="*/ 71652 h 303204"/>
                  <a:gd name="connsiteX1532" fmla="*/ 131261 w 291971"/>
                  <a:gd name="connsiteY1532" fmla="*/ 76105 h 303204"/>
                  <a:gd name="connsiteX1533" fmla="*/ 130046 w 291971"/>
                  <a:gd name="connsiteY1533" fmla="*/ 77319 h 303204"/>
                  <a:gd name="connsiteX1534" fmla="*/ 129236 w 291971"/>
                  <a:gd name="connsiteY1534" fmla="*/ 77724 h 303204"/>
                  <a:gd name="connsiteX1535" fmla="*/ 130046 w 291971"/>
                  <a:gd name="connsiteY1535" fmla="*/ 78938 h 303204"/>
                  <a:gd name="connsiteX1536" fmla="*/ 130046 w 291971"/>
                  <a:gd name="connsiteY1536" fmla="*/ 80963 h 303204"/>
                  <a:gd name="connsiteX1537" fmla="*/ 130046 w 291971"/>
                  <a:gd name="connsiteY1537" fmla="*/ 80963 h 303204"/>
                  <a:gd name="connsiteX1538" fmla="*/ 134094 w 291971"/>
                  <a:gd name="connsiteY1538" fmla="*/ 81367 h 303204"/>
                  <a:gd name="connsiteX1539" fmla="*/ 138142 w 291971"/>
                  <a:gd name="connsiteY1539" fmla="*/ 83391 h 303204"/>
                  <a:gd name="connsiteX1540" fmla="*/ 137333 w 291971"/>
                  <a:gd name="connsiteY1540" fmla="*/ 80153 h 303204"/>
                  <a:gd name="connsiteX1541" fmla="*/ 133689 w 291971"/>
                  <a:gd name="connsiteY1541" fmla="*/ 70842 h 303204"/>
                  <a:gd name="connsiteX1542" fmla="*/ 221534 w 291971"/>
                  <a:gd name="connsiteY1542" fmla="*/ 82177 h 303204"/>
                  <a:gd name="connsiteX1543" fmla="*/ 221534 w 291971"/>
                  <a:gd name="connsiteY1543" fmla="*/ 79748 h 303204"/>
                  <a:gd name="connsiteX1544" fmla="*/ 222343 w 291971"/>
                  <a:gd name="connsiteY1544" fmla="*/ 78938 h 303204"/>
                  <a:gd name="connsiteX1545" fmla="*/ 220319 w 291971"/>
                  <a:gd name="connsiteY1545" fmla="*/ 76510 h 303204"/>
                  <a:gd name="connsiteX1546" fmla="*/ 218700 w 291971"/>
                  <a:gd name="connsiteY1546" fmla="*/ 73676 h 303204"/>
                  <a:gd name="connsiteX1547" fmla="*/ 217890 w 291971"/>
                  <a:gd name="connsiteY1547" fmla="*/ 71652 h 303204"/>
                  <a:gd name="connsiteX1548" fmla="*/ 217081 w 291971"/>
                  <a:gd name="connsiteY1548" fmla="*/ 73271 h 303204"/>
                  <a:gd name="connsiteX1549" fmla="*/ 213842 w 291971"/>
                  <a:gd name="connsiteY1549" fmla="*/ 82177 h 303204"/>
                  <a:gd name="connsiteX1550" fmla="*/ 213033 w 291971"/>
                  <a:gd name="connsiteY1550" fmla="*/ 84201 h 303204"/>
                  <a:gd name="connsiteX1551" fmla="*/ 216676 w 291971"/>
                  <a:gd name="connsiteY1551" fmla="*/ 82177 h 303204"/>
                  <a:gd name="connsiteX1552" fmla="*/ 221129 w 291971"/>
                  <a:gd name="connsiteY1552" fmla="*/ 82177 h 303204"/>
                  <a:gd name="connsiteX1553" fmla="*/ 51108 w 291971"/>
                  <a:gd name="connsiteY1553" fmla="*/ 73271 h 303204"/>
                  <a:gd name="connsiteX1554" fmla="*/ 49893 w 291971"/>
                  <a:gd name="connsiteY1554" fmla="*/ 74485 h 303204"/>
                  <a:gd name="connsiteX1555" fmla="*/ 50703 w 291971"/>
                  <a:gd name="connsiteY1555" fmla="*/ 74485 h 303204"/>
                  <a:gd name="connsiteX1556" fmla="*/ 51512 w 291971"/>
                  <a:gd name="connsiteY1556" fmla="*/ 74485 h 303204"/>
                  <a:gd name="connsiteX1557" fmla="*/ 51512 w 291971"/>
                  <a:gd name="connsiteY1557" fmla="*/ 73271 h 303204"/>
                  <a:gd name="connsiteX1558" fmla="*/ 49084 w 291971"/>
                  <a:gd name="connsiteY1558" fmla="*/ 76105 h 303204"/>
                  <a:gd name="connsiteX1559" fmla="*/ 49893 w 291971"/>
                  <a:gd name="connsiteY1559" fmla="*/ 77724 h 303204"/>
                  <a:gd name="connsiteX1560" fmla="*/ 49084 w 291971"/>
                  <a:gd name="connsiteY1560" fmla="*/ 76105 h 303204"/>
                  <a:gd name="connsiteX1561" fmla="*/ 49893 w 291971"/>
                  <a:gd name="connsiteY1561" fmla="*/ 78534 h 303204"/>
                  <a:gd name="connsiteX1562" fmla="*/ 48679 w 291971"/>
                  <a:gd name="connsiteY1562" fmla="*/ 78534 h 303204"/>
                  <a:gd name="connsiteX1563" fmla="*/ 48679 w 291971"/>
                  <a:gd name="connsiteY1563" fmla="*/ 80153 h 303204"/>
                  <a:gd name="connsiteX1564" fmla="*/ 49893 w 291971"/>
                  <a:gd name="connsiteY1564" fmla="*/ 80153 h 303204"/>
                  <a:gd name="connsiteX1565" fmla="*/ 49893 w 291971"/>
                  <a:gd name="connsiteY1565" fmla="*/ 78534 h 303204"/>
                  <a:gd name="connsiteX1566" fmla="*/ 128427 w 291971"/>
                  <a:gd name="connsiteY1566" fmla="*/ 80153 h 303204"/>
                  <a:gd name="connsiteX1567" fmla="*/ 124379 w 291971"/>
                  <a:gd name="connsiteY1567" fmla="*/ 79748 h 303204"/>
                  <a:gd name="connsiteX1568" fmla="*/ 123974 w 291971"/>
                  <a:gd name="connsiteY1568" fmla="*/ 83796 h 303204"/>
                  <a:gd name="connsiteX1569" fmla="*/ 125188 w 291971"/>
                  <a:gd name="connsiteY1569" fmla="*/ 84606 h 303204"/>
                  <a:gd name="connsiteX1570" fmla="*/ 128022 w 291971"/>
                  <a:gd name="connsiteY1570" fmla="*/ 80153 h 303204"/>
                  <a:gd name="connsiteX1571" fmla="*/ 224772 w 291971"/>
                  <a:gd name="connsiteY1571" fmla="*/ 79748 h 303204"/>
                  <a:gd name="connsiteX1572" fmla="*/ 223963 w 291971"/>
                  <a:gd name="connsiteY1572" fmla="*/ 83796 h 303204"/>
                  <a:gd name="connsiteX1573" fmla="*/ 228011 w 291971"/>
                  <a:gd name="connsiteY1573" fmla="*/ 80153 h 303204"/>
                  <a:gd name="connsiteX1574" fmla="*/ 224772 w 291971"/>
                  <a:gd name="connsiteY1574" fmla="*/ 80153 h 303204"/>
                  <a:gd name="connsiteX1575" fmla="*/ 49084 w 291971"/>
                  <a:gd name="connsiteY1575" fmla="*/ 82177 h 303204"/>
                  <a:gd name="connsiteX1576" fmla="*/ 51108 w 291971"/>
                  <a:gd name="connsiteY1576" fmla="*/ 83391 h 303204"/>
                  <a:gd name="connsiteX1577" fmla="*/ 51917 w 291971"/>
                  <a:gd name="connsiteY1577" fmla="*/ 83391 h 303204"/>
                  <a:gd name="connsiteX1578" fmla="*/ 51512 w 291971"/>
                  <a:gd name="connsiteY1578" fmla="*/ 80153 h 303204"/>
                  <a:gd name="connsiteX1579" fmla="*/ 49488 w 291971"/>
                  <a:gd name="connsiteY1579" fmla="*/ 82177 h 303204"/>
                  <a:gd name="connsiteX1580" fmla="*/ 85517 w 291971"/>
                  <a:gd name="connsiteY1580" fmla="*/ 81367 h 303204"/>
                  <a:gd name="connsiteX1581" fmla="*/ 84302 w 291971"/>
                  <a:gd name="connsiteY1581" fmla="*/ 81367 h 303204"/>
                  <a:gd name="connsiteX1582" fmla="*/ 78635 w 291971"/>
                  <a:gd name="connsiteY1582" fmla="*/ 81367 h 303204"/>
                  <a:gd name="connsiteX1583" fmla="*/ 76206 w 291971"/>
                  <a:gd name="connsiteY1583" fmla="*/ 82582 h 303204"/>
                  <a:gd name="connsiteX1584" fmla="*/ 62847 w 291971"/>
                  <a:gd name="connsiteY1584" fmla="*/ 88654 h 303204"/>
                  <a:gd name="connsiteX1585" fmla="*/ 60014 w 291971"/>
                  <a:gd name="connsiteY1585" fmla="*/ 90678 h 303204"/>
                  <a:gd name="connsiteX1586" fmla="*/ 58799 w 291971"/>
                  <a:gd name="connsiteY1586" fmla="*/ 92297 h 303204"/>
                  <a:gd name="connsiteX1587" fmla="*/ 59609 w 291971"/>
                  <a:gd name="connsiteY1587" fmla="*/ 93917 h 303204"/>
                  <a:gd name="connsiteX1588" fmla="*/ 62038 w 291971"/>
                  <a:gd name="connsiteY1588" fmla="*/ 91892 h 303204"/>
                  <a:gd name="connsiteX1589" fmla="*/ 80659 w 291971"/>
                  <a:gd name="connsiteY1589" fmla="*/ 83391 h 303204"/>
                  <a:gd name="connsiteX1590" fmla="*/ 82278 w 291971"/>
                  <a:gd name="connsiteY1590" fmla="*/ 82987 h 303204"/>
                  <a:gd name="connsiteX1591" fmla="*/ 85517 w 291971"/>
                  <a:gd name="connsiteY1591" fmla="*/ 82582 h 303204"/>
                  <a:gd name="connsiteX1592" fmla="*/ 85517 w 291971"/>
                  <a:gd name="connsiteY1592" fmla="*/ 81367 h 303204"/>
                  <a:gd name="connsiteX1593" fmla="*/ 92399 w 291971"/>
                  <a:gd name="connsiteY1593" fmla="*/ 83391 h 303204"/>
                  <a:gd name="connsiteX1594" fmla="*/ 91589 w 291971"/>
                  <a:gd name="connsiteY1594" fmla="*/ 85011 h 303204"/>
                  <a:gd name="connsiteX1595" fmla="*/ 91589 w 291971"/>
                  <a:gd name="connsiteY1595" fmla="*/ 87844 h 303204"/>
                  <a:gd name="connsiteX1596" fmla="*/ 94827 w 291971"/>
                  <a:gd name="connsiteY1596" fmla="*/ 85820 h 303204"/>
                  <a:gd name="connsiteX1597" fmla="*/ 94827 w 291971"/>
                  <a:gd name="connsiteY1597" fmla="*/ 82582 h 303204"/>
                  <a:gd name="connsiteX1598" fmla="*/ 94018 w 291971"/>
                  <a:gd name="connsiteY1598" fmla="*/ 80558 h 303204"/>
                  <a:gd name="connsiteX1599" fmla="*/ 91994 w 291971"/>
                  <a:gd name="connsiteY1599" fmla="*/ 80558 h 303204"/>
                  <a:gd name="connsiteX1600" fmla="*/ 88350 w 291971"/>
                  <a:gd name="connsiteY1600" fmla="*/ 82177 h 303204"/>
                  <a:gd name="connsiteX1601" fmla="*/ 87541 w 291971"/>
                  <a:gd name="connsiteY1601" fmla="*/ 83796 h 303204"/>
                  <a:gd name="connsiteX1602" fmla="*/ 85112 w 291971"/>
                  <a:gd name="connsiteY1602" fmla="*/ 82987 h 303204"/>
                  <a:gd name="connsiteX1603" fmla="*/ 80254 w 291971"/>
                  <a:gd name="connsiteY1603" fmla="*/ 83391 h 303204"/>
                  <a:gd name="connsiteX1604" fmla="*/ 68515 w 291971"/>
                  <a:gd name="connsiteY1604" fmla="*/ 87844 h 303204"/>
                  <a:gd name="connsiteX1605" fmla="*/ 61633 w 291971"/>
                  <a:gd name="connsiteY1605" fmla="*/ 93107 h 303204"/>
                  <a:gd name="connsiteX1606" fmla="*/ 61633 w 291971"/>
                  <a:gd name="connsiteY1606" fmla="*/ 93917 h 303204"/>
                  <a:gd name="connsiteX1607" fmla="*/ 60823 w 291971"/>
                  <a:gd name="connsiteY1607" fmla="*/ 95131 h 303204"/>
                  <a:gd name="connsiteX1608" fmla="*/ 58799 w 291971"/>
                  <a:gd name="connsiteY1608" fmla="*/ 93512 h 303204"/>
                  <a:gd name="connsiteX1609" fmla="*/ 57180 w 291971"/>
                  <a:gd name="connsiteY1609" fmla="*/ 93512 h 303204"/>
                  <a:gd name="connsiteX1610" fmla="*/ 53536 w 291971"/>
                  <a:gd name="connsiteY1610" fmla="*/ 95536 h 303204"/>
                  <a:gd name="connsiteX1611" fmla="*/ 54751 w 291971"/>
                  <a:gd name="connsiteY1611" fmla="*/ 99179 h 303204"/>
                  <a:gd name="connsiteX1612" fmla="*/ 58394 w 291971"/>
                  <a:gd name="connsiteY1612" fmla="*/ 101203 h 303204"/>
                  <a:gd name="connsiteX1613" fmla="*/ 57180 w 291971"/>
                  <a:gd name="connsiteY1613" fmla="*/ 97155 h 303204"/>
                  <a:gd name="connsiteX1614" fmla="*/ 55156 w 291971"/>
                  <a:gd name="connsiteY1614" fmla="*/ 97155 h 303204"/>
                  <a:gd name="connsiteX1615" fmla="*/ 55561 w 291971"/>
                  <a:gd name="connsiteY1615" fmla="*/ 95941 h 303204"/>
                  <a:gd name="connsiteX1616" fmla="*/ 57990 w 291971"/>
                  <a:gd name="connsiteY1616" fmla="*/ 95131 h 303204"/>
                  <a:gd name="connsiteX1617" fmla="*/ 60014 w 291971"/>
                  <a:gd name="connsiteY1617" fmla="*/ 95941 h 303204"/>
                  <a:gd name="connsiteX1618" fmla="*/ 60014 w 291971"/>
                  <a:gd name="connsiteY1618" fmla="*/ 100394 h 303204"/>
                  <a:gd name="connsiteX1619" fmla="*/ 60014 w 291971"/>
                  <a:gd name="connsiteY1619" fmla="*/ 102013 h 303204"/>
                  <a:gd name="connsiteX1620" fmla="*/ 61633 w 291971"/>
                  <a:gd name="connsiteY1620" fmla="*/ 104442 h 303204"/>
                  <a:gd name="connsiteX1621" fmla="*/ 65681 w 291971"/>
                  <a:gd name="connsiteY1621" fmla="*/ 106466 h 303204"/>
                  <a:gd name="connsiteX1622" fmla="*/ 68110 w 291971"/>
                  <a:gd name="connsiteY1622" fmla="*/ 105656 h 303204"/>
                  <a:gd name="connsiteX1623" fmla="*/ 65681 w 291971"/>
                  <a:gd name="connsiteY1623" fmla="*/ 104442 h 303204"/>
                  <a:gd name="connsiteX1624" fmla="*/ 64871 w 291971"/>
                  <a:gd name="connsiteY1624" fmla="*/ 103227 h 303204"/>
                  <a:gd name="connsiteX1625" fmla="*/ 66895 w 291971"/>
                  <a:gd name="connsiteY1625" fmla="*/ 103632 h 303204"/>
                  <a:gd name="connsiteX1626" fmla="*/ 72967 w 291971"/>
                  <a:gd name="connsiteY1626" fmla="*/ 103632 h 303204"/>
                  <a:gd name="connsiteX1627" fmla="*/ 72967 w 291971"/>
                  <a:gd name="connsiteY1627" fmla="*/ 104442 h 303204"/>
                  <a:gd name="connsiteX1628" fmla="*/ 70943 w 291971"/>
                  <a:gd name="connsiteY1628" fmla="*/ 105251 h 303204"/>
                  <a:gd name="connsiteX1629" fmla="*/ 70134 w 291971"/>
                  <a:gd name="connsiteY1629" fmla="*/ 106061 h 303204"/>
                  <a:gd name="connsiteX1630" fmla="*/ 69729 w 291971"/>
                  <a:gd name="connsiteY1630" fmla="*/ 106061 h 303204"/>
                  <a:gd name="connsiteX1631" fmla="*/ 69324 w 291971"/>
                  <a:gd name="connsiteY1631" fmla="*/ 107275 h 303204"/>
                  <a:gd name="connsiteX1632" fmla="*/ 70134 w 291971"/>
                  <a:gd name="connsiteY1632" fmla="*/ 110514 h 303204"/>
                  <a:gd name="connsiteX1633" fmla="*/ 74587 w 291971"/>
                  <a:gd name="connsiteY1633" fmla="*/ 112133 h 303204"/>
                  <a:gd name="connsiteX1634" fmla="*/ 77016 w 291971"/>
                  <a:gd name="connsiteY1634" fmla="*/ 110514 h 303204"/>
                  <a:gd name="connsiteX1635" fmla="*/ 77016 w 291971"/>
                  <a:gd name="connsiteY1635" fmla="*/ 109704 h 303204"/>
                  <a:gd name="connsiteX1636" fmla="*/ 78635 w 291971"/>
                  <a:gd name="connsiteY1636" fmla="*/ 104846 h 303204"/>
                  <a:gd name="connsiteX1637" fmla="*/ 75396 w 291971"/>
                  <a:gd name="connsiteY1637" fmla="*/ 104442 h 303204"/>
                  <a:gd name="connsiteX1638" fmla="*/ 75396 w 291971"/>
                  <a:gd name="connsiteY1638" fmla="*/ 104037 h 303204"/>
                  <a:gd name="connsiteX1639" fmla="*/ 77420 w 291971"/>
                  <a:gd name="connsiteY1639" fmla="*/ 103632 h 303204"/>
                  <a:gd name="connsiteX1640" fmla="*/ 77016 w 291971"/>
                  <a:gd name="connsiteY1640" fmla="*/ 102418 h 303204"/>
                  <a:gd name="connsiteX1641" fmla="*/ 74182 w 291971"/>
                  <a:gd name="connsiteY1641" fmla="*/ 103632 h 303204"/>
                  <a:gd name="connsiteX1642" fmla="*/ 72967 w 291971"/>
                  <a:gd name="connsiteY1642" fmla="*/ 101608 h 303204"/>
                  <a:gd name="connsiteX1643" fmla="*/ 72563 w 291971"/>
                  <a:gd name="connsiteY1643" fmla="*/ 97560 h 303204"/>
                  <a:gd name="connsiteX1644" fmla="*/ 71753 w 291971"/>
                  <a:gd name="connsiteY1644" fmla="*/ 93917 h 303204"/>
                  <a:gd name="connsiteX1645" fmla="*/ 68919 w 291971"/>
                  <a:gd name="connsiteY1645" fmla="*/ 93917 h 303204"/>
                  <a:gd name="connsiteX1646" fmla="*/ 70134 w 291971"/>
                  <a:gd name="connsiteY1646" fmla="*/ 93917 h 303204"/>
                  <a:gd name="connsiteX1647" fmla="*/ 71753 w 291971"/>
                  <a:gd name="connsiteY1647" fmla="*/ 95941 h 303204"/>
                  <a:gd name="connsiteX1648" fmla="*/ 67300 w 291971"/>
                  <a:gd name="connsiteY1648" fmla="*/ 97965 h 303204"/>
                  <a:gd name="connsiteX1649" fmla="*/ 65276 w 291971"/>
                  <a:gd name="connsiteY1649" fmla="*/ 96345 h 303204"/>
                  <a:gd name="connsiteX1650" fmla="*/ 68919 w 291971"/>
                  <a:gd name="connsiteY1650" fmla="*/ 93512 h 303204"/>
                  <a:gd name="connsiteX1651" fmla="*/ 65276 w 291971"/>
                  <a:gd name="connsiteY1651" fmla="*/ 94726 h 303204"/>
                  <a:gd name="connsiteX1652" fmla="*/ 63657 w 291971"/>
                  <a:gd name="connsiteY1652" fmla="*/ 93512 h 303204"/>
                  <a:gd name="connsiteX1653" fmla="*/ 64062 w 291971"/>
                  <a:gd name="connsiteY1653" fmla="*/ 92297 h 303204"/>
                  <a:gd name="connsiteX1654" fmla="*/ 66895 w 291971"/>
                  <a:gd name="connsiteY1654" fmla="*/ 92297 h 303204"/>
                  <a:gd name="connsiteX1655" fmla="*/ 70134 w 291971"/>
                  <a:gd name="connsiteY1655" fmla="*/ 92702 h 303204"/>
                  <a:gd name="connsiteX1656" fmla="*/ 72563 w 291971"/>
                  <a:gd name="connsiteY1656" fmla="*/ 91892 h 303204"/>
                  <a:gd name="connsiteX1657" fmla="*/ 73372 w 291971"/>
                  <a:gd name="connsiteY1657" fmla="*/ 89868 h 303204"/>
                  <a:gd name="connsiteX1658" fmla="*/ 76206 w 291971"/>
                  <a:gd name="connsiteY1658" fmla="*/ 89868 h 303204"/>
                  <a:gd name="connsiteX1659" fmla="*/ 80659 w 291971"/>
                  <a:gd name="connsiteY1659" fmla="*/ 87440 h 303204"/>
                  <a:gd name="connsiteX1660" fmla="*/ 81873 w 291971"/>
                  <a:gd name="connsiteY1660" fmla="*/ 85820 h 303204"/>
                  <a:gd name="connsiteX1661" fmla="*/ 84707 w 291971"/>
                  <a:gd name="connsiteY1661" fmla="*/ 84606 h 303204"/>
                  <a:gd name="connsiteX1662" fmla="*/ 85112 w 291971"/>
                  <a:gd name="connsiteY1662" fmla="*/ 86630 h 303204"/>
                  <a:gd name="connsiteX1663" fmla="*/ 85517 w 291971"/>
                  <a:gd name="connsiteY1663" fmla="*/ 87035 h 303204"/>
                  <a:gd name="connsiteX1664" fmla="*/ 85112 w 291971"/>
                  <a:gd name="connsiteY1664" fmla="*/ 90273 h 303204"/>
                  <a:gd name="connsiteX1665" fmla="*/ 81064 w 291971"/>
                  <a:gd name="connsiteY1665" fmla="*/ 91488 h 303204"/>
                  <a:gd name="connsiteX1666" fmla="*/ 80659 w 291971"/>
                  <a:gd name="connsiteY1666" fmla="*/ 88654 h 303204"/>
                  <a:gd name="connsiteX1667" fmla="*/ 78230 w 291971"/>
                  <a:gd name="connsiteY1667" fmla="*/ 90678 h 303204"/>
                  <a:gd name="connsiteX1668" fmla="*/ 81873 w 291971"/>
                  <a:gd name="connsiteY1668" fmla="*/ 93917 h 303204"/>
                  <a:gd name="connsiteX1669" fmla="*/ 83493 w 291971"/>
                  <a:gd name="connsiteY1669" fmla="*/ 96345 h 303204"/>
                  <a:gd name="connsiteX1670" fmla="*/ 83493 w 291971"/>
                  <a:gd name="connsiteY1670" fmla="*/ 98774 h 303204"/>
                  <a:gd name="connsiteX1671" fmla="*/ 82278 w 291971"/>
                  <a:gd name="connsiteY1671" fmla="*/ 99584 h 303204"/>
                  <a:gd name="connsiteX1672" fmla="*/ 80659 w 291971"/>
                  <a:gd name="connsiteY1672" fmla="*/ 102013 h 303204"/>
                  <a:gd name="connsiteX1673" fmla="*/ 81469 w 291971"/>
                  <a:gd name="connsiteY1673" fmla="*/ 102013 h 303204"/>
                  <a:gd name="connsiteX1674" fmla="*/ 83088 w 291971"/>
                  <a:gd name="connsiteY1674" fmla="*/ 100394 h 303204"/>
                  <a:gd name="connsiteX1675" fmla="*/ 83897 w 291971"/>
                  <a:gd name="connsiteY1675" fmla="*/ 100394 h 303204"/>
                  <a:gd name="connsiteX1676" fmla="*/ 83897 w 291971"/>
                  <a:gd name="connsiteY1676" fmla="*/ 102013 h 303204"/>
                  <a:gd name="connsiteX1677" fmla="*/ 82683 w 291971"/>
                  <a:gd name="connsiteY1677" fmla="*/ 104846 h 303204"/>
                  <a:gd name="connsiteX1678" fmla="*/ 86731 w 291971"/>
                  <a:gd name="connsiteY1678" fmla="*/ 105656 h 303204"/>
                  <a:gd name="connsiteX1679" fmla="*/ 89160 w 291971"/>
                  <a:gd name="connsiteY1679" fmla="*/ 106061 h 303204"/>
                  <a:gd name="connsiteX1680" fmla="*/ 89970 w 291971"/>
                  <a:gd name="connsiteY1680" fmla="*/ 105656 h 303204"/>
                  <a:gd name="connsiteX1681" fmla="*/ 89970 w 291971"/>
                  <a:gd name="connsiteY1681" fmla="*/ 104846 h 303204"/>
                  <a:gd name="connsiteX1682" fmla="*/ 90779 w 291971"/>
                  <a:gd name="connsiteY1682" fmla="*/ 102418 h 303204"/>
                  <a:gd name="connsiteX1683" fmla="*/ 89565 w 291971"/>
                  <a:gd name="connsiteY1683" fmla="*/ 99179 h 303204"/>
                  <a:gd name="connsiteX1684" fmla="*/ 85517 w 291971"/>
                  <a:gd name="connsiteY1684" fmla="*/ 99179 h 303204"/>
                  <a:gd name="connsiteX1685" fmla="*/ 85517 w 291971"/>
                  <a:gd name="connsiteY1685" fmla="*/ 98370 h 303204"/>
                  <a:gd name="connsiteX1686" fmla="*/ 88755 w 291971"/>
                  <a:gd name="connsiteY1686" fmla="*/ 95941 h 303204"/>
                  <a:gd name="connsiteX1687" fmla="*/ 89565 w 291971"/>
                  <a:gd name="connsiteY1687" fmla="*/ 94321 h 303204"/>
                  <a:gd name="connsiteX1688" fmla="*/ 90375 w 291971"/>
                  <a:gd name="connsiteY1688" fmla="*/ 94321 h 303204"/>
                  <a:gd name="connsiteX1689" fmla="*/ 90375 w 291971"/>
                  <a:gd name="connsiteY1689" fmla="*/ 95536 h 303204"/>
                  <a:gd name="connsiteX1690" fmla="*/ 89970 w 291971"/>
                  <a:gd name="connsiteY1690" fmla="*/ 97155 h 303204"/>
                  <a:gd name="connsiteX1691" fmla="*/ 91589 w 291971"/>
                  <a:gd name="connsiteY1691" fmla="*/ 96345 h 303204"/>
                  <a:gd name="connsiteX1692" fmla="*/ 92399 w 291971"/>
                  <a:gd name="connsiteY1692" fmla="*/ 94321 h 303204"/>
                  <a:gd name="connsiteX1693" fmla="*/ 92803 w 291971"/>
                  <a:gd name="connsiteY1693" fmla="*/ 93512 h 303204"/>
                  <a:gd name="connsiteX1694" fmla="*/ 92803 w 291971"/>
                  <a:gd name="connsiteY1694" fmla="*/ 89868 h 303204"/>
                  <a:gd name="connsiteX1695" fmla="*/ 89160 w 291971"/>
                  <a:gd name="connsiteY1695" fmla="*/ 84606 h 303204"/>
                  <a:gd name="connsiteX1696" fmla="*/ 88350 w 291971"/>
                  <a:gd name="connsiteY1696" fmla="*/ 84606 h 303204"/>
                  <a:gd name="connsiteX1697" fmla="*/ 89160 w 291971"/>
                  <a:gd name="connsiteY1697" fmla="*/ 83391 h 303204"/>
                  <a:gd name="connsiteX1698" fmla="*/ 91994 w 291971"/>
                  <a:gd name="connsiteY1698" fmla="*/ 81367 h 303204"/>
                  <a:gd name="connsiteX1699" fmla="*/ 93208 w 291971"/>
                  <a:gd name="connsiteY1699" fmla="*/ 81367 h 303204"/>
                  <a:gd name="connsiteX1700" fmla="*/ 83897 w 291971"/>
                  <a:gd name="connsiteY1700" fmla="*/ 88654 h 303204"/>
                  <a:gd name="connsiteX1701" fmla="*/ 81873 w 291971"/>
                  <a:gd name="connsiteY1701" fmla="*/ 89868 h 303204"/>
                  <a:gd name="connsiteX1702" fmla="*/ 83897 w 291971"/>
                  <a:gd name="connsiteY1702" fmla="*/ 88654 h 303204"/>
                  <a:gd name="connsiteX1703" fmla="*/ 98066 w 291971"/>
                  <a:gd name="connsiteY1703" fmla="*/ 90273 h 303204"/>
                  <a:gd name="connsiteX1704" fmla="*/ 94018 w 291971"/>
                  <a:gd name="connsiteY1704" fmla="*/ 92297 h 303204"/>
                  <a:gd name="connsiteX1705" fmla="*/ 94018 w 291971"/>
                  <a:gd name="connsiteY1705" fmla="*/ 96750 h 303204"/>
                  <a:gd name="connsiteX1706" fmla="*/ 94018 w 291971"/>
                  <a:gd name="connsiteY1706" fmla="*/ 99989 h 303204"/>
                  <a:gd name="connsiteX1707" fmla="*/ 96447 w 291971"/>
                  <a:gd name="connsiteY1707" fmla="*/ 100394 h 303204"/>
                  <a:gd name="connsiteX1708" fmla="*/ 102924 w 291971"/>
                  <a:gd name="connsiteY1708" fmla="*/ 101203 h 303204"/>
                  <a:gd name="connsiteX1709" fmla="*/ 102114 w 291971"/>
                  <a:gd name="connsiteY1709" fmla="*/ 99989 h 303204"/>
                  <a:gd name="connsiteX1710" fmla="*/ 99280 w 291971"/>
                  <a:gd name="connsiteY1710" fmla="*/ 98774 h 303204"/>
                  <a:gd name="connsiteX1711" fmla="*/ 98066 w 291971"/>
                  <a:gd name="connsiteY1711" fmla="*/ 98774 h 303204"/>
                  <a:gd name="connsiteX1712" fmla="*/ 96447 w 291971"/>
                  <a:gd name="connsiteY1712" fmla="*/ 98370 h 303204"/>
                  <a:gd name="connsiteX1713" fmla="*/ 99685 w 291971"/>
                  <a:gd name="connsiteY1713" fmla="*/ 97155 h 303204"/>
                  <a:gd name="connsiteX1714" fmla="*/ 98066 w 291971"/>
                  <a:gd name="connsiteY1714" fmla="*/ 95941 h 303204"/>
                  <a:gd name="connsiteX1715" fmla="*/ 95637 w 291971"/>
                  <a:gd name="connsiteY1715" fmla="*/ 94726 h 303204"/>
                  <a:gd name="connsiteX1716" fmla="*/ 97256 w 291971"/>
                  <a:gd name="connsiteY1716" fmla="*/ 94321 h 303204"/>
                  <a:gd name="connsiteX1717" fmla="*/ 98876 w 291971"/>
                  <a:gd name="connsiteY1717" fmla="*/ 91083 h 303204"/>
                  <a:gd name="connsiteX1718" fmla="*/ 83493 w 291971"/>
                  <a:gd name="connsiteY1718" fmla="*/ 91083 h 303204"/>
                  <a:gd name="connsiteX1719" fmla="*/ 82683 w 291971"/>
                  <a:gd name="connsiteY1719" fmla="*/ 91083 h 303204"/>
                  <a:gd name="connsiteX1720" fmla="*/ 82683 w 291971"/>
                  <a:gd name="connsiteY1720" fmla="*/ 92702 h 303204"/>
                  <a:gd name="connsiteX1721" fmla="*/ 83897 w 291971"/>
                  <a:gd name="connsiteY1721" fmla="*/ 92702 h 303204"/>
                  <a:gd name="connsiteX1722" fmla="*/ 83897 w 291971"/>
                  <a:gd name="connsiteY1722" fmla="*/ 91083 h 303204"/>
                  <a:gd name="connsiteX1723" fmla="*/ 81873 w 291971"/>
                  <a:gd name="connsiteY1723" fmla="*/ 100394 h 303204"/>
                  <a:gd name="connsiteX1724" fmla="*/ 81873 w 291971"/>
                  <a:gd name="connsiteY1724" fmla="*/ 99584 h 303204"/>
                  <a:gd name="connsiteX1725" fmla="*/ 80254 w 291971"/>
                  <a:gd name="connsiteY1725" fmla="*/ 97155 h 303204"/>
                  <a:gd name="connsiteX1726" fmla="*/ 77825 w 291971"/>
                  <a:gd name="connsiteY1726" fmla="*/ 94321 h 303204"/>
                  <a:gd name="connsiteX1727" fmla="*/ 75396 w 291971"/>
                  <a:gd name="connsiteY1727" fmla="*/ 94321 h 303204"/>
                  <a:gd name="connsiteX1728" fmla="*/ 74182 w 291971"/>
                  <a:gd name="connsiteY1728" fmla="*/ 97560 h 303204"/>
                  <a:gd name="connsiteX1729" fmla="*/ 74991 w 291971"/>
                  <a:gd name="connsiteY1729" fmla="*/ 99989 h 303204"/>
                  <a:gd name="connsiteX1730" fmla="*/ 75801 w 291971"/>
                  <a:gd name="connsiteY1730" fmla="*/ 102418 h 303204"/>
                  <a:gd name="connsiteX1731" fmla="*/ 81469 w 291971"/>
                  <a:gd name="connsiteY1731" fmla="*/ 100394 h 303204"/>
                  <a:gd name="connsiteX1732" fmla="*/ 68919 w 291971"/>
                  <a:gd name="connsiteY1732" fmla="*/ 98370 h 303204"/>
                  <a:gd name="connsiteX1733" fmla="*/ 68919 w 291971"/>
                  <a:gd name="connsiteY1733" fmla="*/ 97155 h 303204"/>
                  <a:gd name="connsiteX1734" fmla="*/ 67705 w 291971"/>
                  <a:gd name="connsiteY1734" fmla="*/ 97965 h 303204"/>
                  <a:gd name="connsiteX1735" fmla="*/ 67705 w 291971"/>
                  <a:gd name="connsiteY1735" fmla="*/ 97965 h 303204"/>
                  <a:gd name="connsiteX1736" fmla="*/ 68515 w 291971"/>
                  <a:gd name="connsiteY1736" fmla="*/ 98370 h 303204"/>
                  <a:gd name="connsiteX1737" fmla="*/ 201698 w 291971"/>
                  <a:gd name="connsiteY1737" fmla="*/ 104037 h 303204"/>
                  <a:gd name="connsiteX1738" fmla="*/ 194411 w 291971"/>
                  <a:gd name="connsiteY1738" fmla="*/ 104037 h 303204"/>
                  <a:gd name="connsiteX1739" fmla="*/ 194411 w 291971"/>
                  <a:gd name="connsiteY1739" fmla="*/ 102418 h 303204"/>
                  <a:gd name="connsiteX1740" fmla="*/ 191982 w 291971"/>
                  <a:gd name="connsiteY1740" fmla="*/ 102418 h 303204"/>
                  <a:gd name="connsiteX1741" fmla="*/ 191173 w 291971"/>
                  <a:gd name="connsiteY1741" fmla="*/ 102418 h 303204"/>
                  <a:gd name="connsiteX1742" fmla="*/ 186720 w 291971"/>
                  <a:gd name="connsiteY1742" fmla="*/ 102418 h 303204"/>
                  <a:gd name="connsiteX1743" fmla="*/ 186720 w 291971"/>
                  <a:gd name="connsiteY1743" fmla="*/ 100798 h 303204"/>
                  <a:gd name="connsiteX1744" fmla="*/ 185505 w 291971"/>
                  <a:gd name="connsiteY1744" fmla="*/ 100798 h 303204"/>
                  <a:gd name="connsiteX1745" fmla="*/ 181457 w 291971"/>
                  <a:gd name="connsiteY1745" fmla="*/ 100798 h 303204"/>
                  <a:gd name="connsiteX1746" fmla="*/ 179433 w 291971"/>
                  <a:gd name="connsiteY1746" fmla="*/ 101203 h 303204"/>
                  <a:gd name="connsiteX1747" fmla="*/ 177004 w 291971"/>
                  <a:gd name="connsiteY1747" fmla="*/ 99989 h 303204"/>
                  <a:gd name="connsiteX1748" fmla="*/ 171337 w 291971"/>
                  <a:gd name="connsiteY1748" fmla="*/ 101203 h 303204"/>
                  <a:gd name="connsiteX1749" fmla="*/ 172146 w 291971"/>
                  <a:gd name="connsiteY1749" fmla="*/ 99584 h 303204"/>
                  <a:gd name="connsiteX1750" fmla="*/ 171337 w 291971"/>
                  <a:gd name="connsiteY1750" fmla="*/ 99584 h 303204"/>
                  <a:gd name="connsiteX1751" fmla="*/ 165670 w 291971"/>
                  <a:gd name="connsiteY1751" fmla="*/ 101203 h 303204"/>
                  <a:gd name="connsiteX1752" fmla="*/ 165670 w 291971"/>
                  <a:gd name="connsiteY1752" fmla="*/ 99179 h 303204"/>
                  <a:gd name="connsiteX1753" fmla="*/ 162431 w 291971"/>
                  <a:gd name="connsiteY1753" fmla="*/ 99989 h 303204"/>
                  <a:gd name="connsiteX1754" fmla="*/ 160407 w 291971"/>
                  <a:gd name="connsiteY1754" fmla="*/ 100798 h 303204"/>
                  <a:gd name="connsiteX1755" fmla="*/ 158788 w 291971"/>
                  <a:gd name="connsiteY1755" fmla="*/ 101608 h 303204"/>
                  <a:gd name="connsiteX1756" fmla="*/ 158383 w 291971"/>
                  <a:gd name="connsiteY1756" fmla="*/ 101608 h 303204"/>
                  <a:gd name="connsiteX1757" fmla="*/ 157573 w 291971"/>
                  <a:gd name="connsiteY1757" fmla="*/ 100394 h 303204"/>
                  <a:gd name="connsiteX1758" fmla="*/ 153120 w 291971"/>
                  <a:gd name="connsiteY1758" fmla="*/ 102418 h 303204"/>
                  <a:gd name="connsiteX1759" fmla="*/ 150691 w 291971"/>
                  <a:gd name="connsiteY1759" fmla="*/ 103632 h 303204"/>
                  <a:gd name="connsiteX1760" fmla="*/ 150691 w 291971"/>
                  <a:gd name="connsiteY1760" fmla="*/ 102418 h 303204"/>
                  <a:gd name="connsiteX1761" fmla="*/ 145834 w 291971"/>
                  <a:gd name="connsiteY1761" fmla="*/ 106061 h 303204"/>
                  <a:gd name="connsiteX1762" fmla="*/ 145024 w 291971"/>
                  <a:gd name="connsiteY1762" fmla="*/ 106061 h 303204"/>
                  <a:gd name="connsiteX1763" fmla="*/ 145024 w 291971"/>
                  <a:gd name="connsiteY1763" fmla="*/ 103632 h 303204"/>
                  <a:gd name="connsiteX1764" fmla="*/ 143405 w 291971"/>
                  <a:gd name="connsiteY1764" fmla="*/ 104442 h 303204"/>
                  <a:gd name="connsiteX1765" fmla="*/ 142595 w 291971"/>
                  <a:gd name="connsiteY1765" fmla="*/ 104442 h 303204"/>
                  <a:gd name="connsiteX1766" fmla="*/ 139761 w 291971"/>
                  <a:gd name="connsiteY1766" fmla="*/ 104442 h 303204"/>
                  <a:gd name="connsiteX1767" fmla="*/ 138547 w 291971"/>
                  <a:gd name="connsiteY1767" fmla="*/ 104442 h 303204"/>
                  <a:gd name="connsiteX1768" fmla="*/ 138547 w 291971"/>
                  <a:gd name="connsiteY1768" fmla="*/ 104846 h 303204"/>
                  <a:gd name="connsiteX1769" fmla="*/ 137333 w 291971"/>
                  <a:gd name="connsiteY1769" fmla="*/ 105656 h 303204"/>
                  <a:gd name="connsiteX1770" fmla="*/ 134904 w 291971"/>
                  <a:gd name="connsiteY1770" fmla="*/ 106870 h 303204"/>
                  <a:gd name="connsiteX1771" fmla="*/ 134904 w 291971"/>
                  <a:gd name="connsiteY1771" fmla="*/ 106870 h 303204"/>
                  <a:gd name="connsiteX1772" fmla="*/ 132070 w 291971"/>
                  <a:gd name="connsiteY1772" fmla="*/ 109299 h 303204"/>
                  <a:gd name="connsiteX1773" fmla="*/ 130856 w 291971"/>
                  <a:gd name="connsiteY1773" fmla="*/ 109299 h 303204"/>
                  <a:gd name="connsiteX1774" fmla="*/ 132070 w 291971"/>
                  <a:gd name="connsiteY1774" fmla="*/ 113752 h 303204"/>
                  <a:gd name="connsiteX1775" fmla="*/ 134094 w 291971"/>
                  <a:gd name="connsiteY1775" fmla="*/ 115776 h 303204"/>
                  <a:gd name="connsiteX1776" fmla="*/ 135309 w 291971"/>
                  <a:gd name="connsiteY1776" fmla="*/ 116586 h 303204"/>
                  <a:gd name="connsiteX1777" fmla="*/ 138952 w 291971"/>
                  <a:gd name="connsiteY1777" fmla="*/ 115372 h 303204"/>
                  <a:gd name="connsiteX1778" fmla="*/ 212628 w 291971"/>
                  <a:gd name="connsiteY1778" fmla="*/ 114157 h 303204"/>
                  <a:gd name="connsiteX1779" fmla="*/ 217890 w 291971"/>
                  <a:gd name="connsiteY1779" fmla="*/ 116586 h 303204"/>
                  <a:gd name="connsiteX1780" fmla="*/ 221939 w 291971"/>
                  <a:gd name="connsiteY1780" fmla="*/ 115372 h 303204"/>
                  <a:gd name="connsiteX1781" fmla="*/ 220724 w 291971"/>
                  <a:gd name="connsiteY1781" fmla="*/ 112943 h 303204"/>
                  <a:gd name="connsiteX1782" fmla="*/ 223153 w 291971"/>
                  <a:gd name="connsiteY1782" fmla="*/ 112133 h 303204"/>
                  <a:gd name="connsiteX1783" fmla="*/ 221939 w 291971"/>
                  <a:gd name="connsiteY1783" fmla="*/ 109299 h 303204"/>
                  <a:gd name="connsiteX1784" fmla="*/ 221939 w 291971"/>
                  <a:gd name="connsiteY1784" fmla="*/ 108085 h 303204"/>
                  <a:gd name="connsiteX1785" fmla="*/ 218295 w 291971"/>
                  <a:gd name="connsiteY1785" fmla="*/ 105251 h 303204"/>
                  <a:gd name="connsiteX1786" fmla="*/ 216271 w 291971"/>
                  <a:gd name="connsiteY1786" fmla="*/ 104442 h 303204"/>
                  <a:gd name="connsiteX1787" fmla="*/ 211818 w 291971"/>
                  <a:gd name="connsiteY1787" fmla="*/ 104037 h 303204"/>
                  <a:gd name="connsiteX1788" fmla="*/ 209794 w 291971"/>
                  <a:gd name="connsiteY1788" fmla="*/ 103227 h 303204"/>
                  <a:gd name="connsiteX1789" fmla="*/ 210199 w 291971"/>
                  <a:gd name="connsiteY1789" fmla="*/ 102013 h 303204"/>
                  <a:gd name="connsiteX1790" fmla="*/ 204936 w 291971"/>
                  <a:gd name="connsiteY1790" fmla="*/ 102013 h 303204"/>
                  <a:gd name="connsiteX1791" fmla="*/ 202507 w 291971"/>
                  <a:gd name="connsiteY1791" fmla="*/ 102013 h 303204"/>
                  <a:gd name="connsiteX1792" fmla="*/ 202507 w 291971"/>
                  <a:gd name="connsiteY1792" fmla="*/ 100798 h 303204"/>
                  <a:gd name="connsiteX1793" fmla="*/ 105352 w 291971"/>
                  <a:gd name="connsiteY1793" fmla="*/ 109299 h 303204"/>
                  <a:gd name="connsiteX1794" fmla="*/ 105352 w 291971"/>
                  <a:gd name="connsiteY1794" fmla="*/ 108085 h 303204"/>
                  <a:gd name="connsiteX1795" fmla="*/ 103733 w 291971"/>
                  <a:gd name="connsiteY1795" fmla="*/ 106061 h 303204"/>
                  <a:gd name="connsiteX1796" fmla="*/ 95637 w 291971"/>
                  <a:gd name="connsiteY1796" fmla="*/ 102822 h 303204"/>
                  <a:gd name="connsiteX1797" fmla="*/ 91589 w 291971"/>
                  <a:gd name="connsiteY1797" fmla="*/ 102822 h 303204"/>
                  <a:gd name="connsiteX1798" fmla="*/ 104543 w 291971"/>
                  <a:gd name="connsiteY1798" fmla="*/ 114562 h 303204"/>
                  <a:gd name="connsiteX1799" fmla="*/ 106972 w 291971"/>
                  <a:gd name="connsiteY1799" fmla="*/ 116181 h 303204"/>
                  <a:gd name="connsiteX1800" fmla="*/ 107781 w 291971"/>
                  <a:gd name="connsiteY1800" fmla="*/ 116181 h 303204"/>
                  <a:gd name="connsiteX1801" fmla="*/ 106162 w 291971"/>
                  <a:gd name="connsiteY1801" fmla="*/ 112943 h 303204"/>
                  <a:gd name="connsiteX1802" fmla="*/ 98876 w 291971"/>
                  <a:gd name="connsiteY1802" fmla="*/ 108895 h 303204"/>
                  <a:gd name="connsiteX1803" fmla="*/ 96851 w 291971"/>
                  <a:gd name="connsiteY1803" fmla="*/ 107275 h 303204"/>
                  <a:gd name="connsiteX1804" fmla="*/ 97661 w 291971"/>
                  <a:gd name="connsiteY1804" fmla="*/ 106870 h 303204"/>
                  <a:gd name="connsiteX1805" fmla="*/ 104543 w 291971"/>
                  <a:gd name="connsiteY1805" fmla="*/ 109704 h 303204"/>
                  <a:gd name="connsiteX1806" fmla="*/ 105352 w 291971"/>
                  <a:gd name="connsiteY1806" fmla="*/ 109704 h 303204"/>
                  <a:gd name="connsiteX1807" fmla="*/ 50703 w 291971"/>
                  <a:gd name="connsiteY1807" fmla="*/ 205240 h 303204"/>
                  <a:gd name="connsiteX1808" fmla="*/ 45845 w 291971"/>
                  <a:gd name="connsiteY1808" fmla="*/ 205240 h 303204"/>
                  <a:gd name="connsiteX1809" fmla="*/ 45845 w 291971"/>
                  <a:gd name="connsiteY1809" fmla="*/ 206050 h 303204"/>
                  <a:gd name="connsiteX1810" fmla="*/ 49084 w 291971"/>
                  <a:gd name="connsiteY1810" fmla="*/ 208074 h 303204"/>
                  <a:gd name="connsiteX1811" fmla="*/ 49084 w 291971"/>
                  <a:gd name="connsiteY1811" fmla="*/ 209288 h 303204"/>
                  <a:gd name="connsiteX1812" fmla="*/ 44631 w 291971"/>
                  <a:gd name="connsiteY1812" fmla="*/ 216980 h 303204"/>
                  <a:gd name="connsiteX1813" fmla="*/ 44631 w 291971"/>
                  <a:gd name="connsiteY1813" fmla="*/ 217789 h 303204"/>
                  <a:gd name="connsiteX1814" fmla="*/ 46655 w 291971"/>
                  <a:gd name="connsiteY1814" fmla="*/ 215765 h 303204"/>
                  <a:gd name="connsiteX1815" fmla="*/ 48274 w 291971"/>
                  <a:gd name="connsiteY1815" fmla="*/ 213741 h 303204"/>
                  <a:gd name="connsiteX1816" fmla="*/ 49084 w 291971"/>
                  <a:gd name="connsiteY1816" fmla="*/ 213741 h 303204"/>
                  <a:gd name="connsiteX1817" fmla="*/ 48274 w 291971"/>
                  <a:gd name="connsiteY1817" fmla="*/ 216170 h 303204"/>
                  <a:gd name="connsiteX1818" fmla="*/ 45845 w 291971"/>
                  <a:gd name="connsiteY1818" fmla="*/ 220623 h 303204"/>
                  <a:gd name="connsiteX1819" fmla="*/ 46655 w 291971"/>
                  <a:gd name="connsiteY1819" fmla="*/ 222647 h 303204"/>
                  <a:gd name="connsiteX1820" fmla="*/ 47464 w 291971"/>
                  <a:gd name="connsiteY1820" fmla="*/ 220623 h 303204"/>
                  <a:gd name="connsiteX1821" fmla="*/ 53536 w 291971"/>
                  <a:gd name="connsiteY1821" fmla="*/ 210098 h 303204"/>
                  <a:gd name="connsiteX1822" fmla="*/ 54346 w 291971"/>
                  <a:gd name="connsiteY1822" fmla="*/ 207669 h 303204"/>
                  <a:gd name="connsiteX1823" fmla="*/ 53536 w 291971"/>
                  <a:gd name="connsiteY1823" fmla="*/ 205645 h 303204"/>
                  <a:gd name="connsiteX1824" fmla="*/ 55156 w 291971"/>
                  <a:gd name="connsiteY1824" fmla="*/ 205645 h 303204"/>
                  <a:gd name="connsiteX1825" fmla="*/ 57585 w 291971"/>
                  <a:gd name="connsiteY1825" fmla="*/ 205645 h 303204"/>
                  <a:gd name="connsiteX1826" fmla="*/ 59204 w 291971"/>
                  <a:gd name="connsiteY1826" fmla="*/ 202406 h 303204"/>
                  <a:gd name="connsiteX1827" fmla="*/ 58394 w 291971"/>
                  <a:gd name="connsiteY1827" fmla="*/ 199573 h 303204"/>
                  <a:gd name="connsiteX1828" fmla="*/ 57990 w 291971"/>
                  <a:gd name="connsiteY1828" fmla="*/ 193500 h 303204"/>
                  <a:gd name="connsiteX1829" fmla="*/ 57180 w 291971"/>
                  <a:gd name="connsiteY1829" fmla="*/ 191476 h 303204"/>
                  <a:gd name="connsiteX1830" fmla="*/ 52727 w 291971"/>
                  <a:gd name="connsiteY1830" fmla="*/ 182975 h 303204"/>
                  <a:gd name="connsiteX1831" fmla="*/ 52322 w 291971"/>
                  <a:gd name="connsiteY1831" fmla="*/ 180546 h 303204"/>
                  <a:gd name="connsiteX1832" fmla="*/ 56775 w 291971"/>
                  <a:gd name="connsiteY1832" fmla="*/ 174879 h 303204"/>
                  <a:gd name="connsiteX1833" fmla="*/ 57585 w 291971"/>
                  <a:gd name="connsiteY1833" fmla="*/ 174070 h 303204"/>
                  <a:gd name="connsiteX1834" fmla="*/ 59204 w 291971"/>
                  <a:gd name="connsiteY1834" fmla="*/ 173260 h 303204"/>
                  <a:gd name="connsiteX1835" fmla="*/ 55156 w 291971"/>
                  <a:gd name="connsiteY1835" fmla="*/ 182166 h 303204"/>
                  <a:gd name="connsiteX1836" fmla="*/ 57180 w 291971"/>
                  <a:gd name="connsiteY1836" fmla="*/ 185404 h 303204"/>
                  <a:gd name="connsiteX1837" fmla="*/ 57990 w 291971"/>
                  <a:gd name="connsiteY1837" fmla="*/ 187833 h 303204"/>
                  <a:gd name="connsiteX1838" fmla="*/ 58799 w 291971"/>
                  <a:gd name="connsiteY1838" fmla="*/ 187833 h 303204"/>
                  <a:gd name="connsiteX1839" fmla="*/ 60418 w 291971"/>
                  <a:gd name="connsiteY1839" fmla="*/ 184595 h 303204"/>
                  <a:gd name="connsiteX1840" fmla="*/ 58394 w 291971"/>
                  <a:gd name="connsiteY1840" fmla="*/ 183785 h 303204"/>
                  <a:gd name="connsiteX1841" fmla="*/ 57585 w 291971"/>
                  <a:gd name="connsiteY1841" fmla="*/ 180951 h 303204"/>
                  <a:gd name="connsiteX1842" fmla="*/ 64466 w 291971"/>
                  <a:gd name="connsiteY1842" fmla="*/ 171236 h 303204"/>
                  <a:gd name="connsiteX1843" fmla="*/ 72967 w 291971"/>
                  <a:gd name="connsiteY1843" fmla="*/ 168807 h 303204"/>
                  <a:gd name="connsiteX1844" fmla="*/ 75396 w 291971"/>
                  <a:gd name="connsiteY1844" fmla="*/ 168807 h 303204"/>
                  <a:gd name="connsiteX1845" fmla="*/ 79849 w 291971"/>
                  <a:gd name="connsiteY1845" fmla="*/ 167188 h 303204"/>
                  <a:gd name="connsiteX1846" fmla="*/ 84707 w 291971"/>
                  <a:gd name="connsiteY1846" fmla="*/ 163949 h 303204"/>
                  <a:gd name="connsiteX1847" fmla="*/ 84707 w 291971"/>
                  <a:gd name="connsiteY1847" fmla="*/ 155448 h 303204"/>
                  <a:gd name="connsiteX1848" fmla="*/ 82683 w 291971"/>
                  <a:gd name="connsiteY1848" fmla="*/ 153019 h 303204"/>
                  <a:gd name="connsiteX1849" fmla="*/ 80254 w 291971"/>
                  <a:gd name="connsiteY1849" fmla="*/ 148971 h 303204"/>
                  <a:gd name="connsiteX1850" fmla="*/ 80254 w 291971"/>
                  <a:gd name="connsiteY1850" fmla="*/ 152614 h 303204"/>
                  <a:gd name="connsiteX1851" fmla="*/ 82683 w 291971"/>
                  <a:gd name="connsiteY1851" fmla="*/ 156662 h 303204"/>
                  <a:gd name="connsiteX1852" fmla="*/ 78635 w 291971"/>
                  <a:gd name="connsiteY1852" fmla="*/ 154234 h 303204"/>
                  <a:gd name="connsiteX1853" fmla="*/ 78635 w 291971"/>
                  <a:gd name="connsiteY1853" fmla="*/ 153424 h 303204"/>
                  <a:gd name="connsiteX1854" fmla="*/ 78230 w 291971"/>
                  <a:gd name="connsiteY1854" fmla="*/ 153019 h 303204"/>
                  <a:gd name="connsiteX1855" fmla="*/ 76611 w 291971"/>
                  <a:gd name="connsiteY1855" fmla="*/ 155043 h 303204"/>
                  <a:gd name="connsiteX1856" fmla="*/ 78635 w 291971"/>
                  <a:gd name="connsiteY1856" fmla="*/ 158686 h 303204"/>
                  <a:gd name="connsiteX1857" fmla="*/ 79849 w 291971"/>
                  <a:gd name="connsiteY1857" fmla="*/ 160710 h 303204"/>
                  <a:gd name="connsiteX1858" fmla="*/ 78230 w 291971"/>
                  <a:gd name="connsiteY1858" fmla="*/ 160710 h 303204"/>
                  <a:gd name="connsiteX1859" fmla="*/ 74991 w 291971"/>
                  <a:gd name="connsiteY1859" fmla="*/ 156662 h 303204"/>
                  <a:gd name="connsiteX1860" fmla="*/ 73372 w 291971"/>
                  <a:gd name="connsiteY1860" fmla="*/ 158686 h 303204"/>
                  <a:gd name="connsiteX1861" fmla="*/ 75801 w 291971"/>
                  <a:gd name="connsiteY1861" fmla="*/ 163140 h 303204"/>
                  <a:gd name="connsiteX1862" fmla="*/ 75801 w 291971"/>
                  <a:gd name="connsiteY1862" fmla="*/ 163949 h 303204"/>
                  <a:gd name="connsiteX1863" fmla="*/ 71348 w 291971"/>
                  <a:gd name="connsiteY1863" fmla="*/ 159901 h 303204"/>
                  <a:gd name="connsiteX1864" fmla="*/ 69729 w 291971"/>
                  <a:gd name="connsiteY1864" fmla="*/ 159901 h 303204"/>
                  <a:gd name="connsiteX1865" fmla="*/ 71348 w 291971"/>
                  <a:gd name="connsiteY1865" fmla="*/ 164759 h 303204"/>
                  <a:gd name="connsiteX1866" fmla="*/ 68110 w 291971"/>
                  <a:gd name="connsiteY1866" fmla="*/ 163544 h 303204"/>
                  <a:gd name="connsiteX1867" fmla="*/ 67300 w 291971"/>
                  <a:gd name="connsiteY1867" fmla="*/ 161115 h 303204"/>
                  <a:gd name="connsiteX1868" fmla="*/ 64871 w 291971"/>
                  <a:gd name="connsiteY1868" fmla="*/ 161925 h 303204"/>
                  <a:gd name="connsiteX1869" fmla="*/ 66086 w 291971"/>
                  <a:gd name="connsiteY1869" fmla="*/ 165164 h 303204"/>
                  <a:gd name="connsiteX1870" fmla="*/ 65276 w 291971"/>
                  <a:gd name="connsiteY1870" fmla="*/ 165164 h 303204"/>
                  <a:gd name="connsiteX1871" fmla="*/ 62442 w 291971"/>
                  <a:gd name="connsiteY1871" fmla="*/ 161925 h 303204"/>
                  <a:gd name="connsiteX1872" fmla="*/ 60823 w 291971"/>
                  <a:gd name="connsiteY1872" fmla="*/ 161925 h 303204"/>
                  <a:gd name="connsiteX1873" fmla="*/ 60418 w 291971"/>
                  <a:gd name="connsiteY1873" fmla="*/ 161115 h 303204"/>
                  <a:gd name="connsiteX1874" fmla="*/ 63252 w 291971"/>
                  <a:gd name="connsiteY1874" fmla="*/ 161115 h 303204"/>
                  <a:gd name="connsiteX1875" fmla="*/ 74587 w 291971"/>
                  <a:gd name="connsiteY1875" fmla="*/ 154638 h 303204"/>
                  <a:gd name="connsiteX1876" fmla="*/ 78230 w 291971"/>
                  <a:gd name="connsiteY1876" fmla="*/ 150185 h 303204"/>
                  <a:gd name="connsiteX1877" fmla="*/ 78230 w 291971"/>
                  <a:gd name="connsiteY1877" fmla="*/ 148566 h 303204"/>
                  <a:gd name="connsiteX1878" fmla="*/ 79445 w 291971"/>
                  <a:gd name="connsiteY1878" fmla="*/ 147757 h 303204"/>
                  <a:gd name="connsiteX1879" fmla="*/ 83897 w 291971"/>
                  <a:gd name="connsiteY1879" fmla="*/ 147757 h 303204"/>
                  <a:gd name="connsiteX1880" fmla="*/ 85112 w 291971"/>
                  <a:gd name="connsiteY1880" fmla="*/ 148566 h 303204"/>
                  <a:gd name="connsiteX1881" fmla="*/ 85112 w 291971"/>
                  <a:gd name="connsiteY1881" fmla="*/ 152210 h 303204"/>
                  <a:gd name="connsiteX1882" fmla="*/ 86326 w 291971"/>
                  <a:gd name="connsiteY1882" fmla="*/ 153829 h 303204"/>
                  <a:gd name="connsiteX1883" fmla="*/ 87541 w 291971"/>
                  <a:gd name="connsiteY1883" fmla="*/ 154638 h 303204"/>
                  <a:gd name="connsiteX1884" fmla="*/ 87541 w 291971"/>
                  <a:gd name="connsiteY1884" fmla="*/ 156258 h 303204"/>
                  <a:gd name="connsiteX1885" fmla="*/ 86326 w 291971"/>
                  <a:gd name="connsiteY1885" fmla="*/ 160710 h 303204"/>
                  <a:gd name="connsiteX1886" fmla="*/ 87541 w 291971"/>
                  <a:gd name="connsiteY1886" fmla="*/ 162330 h 303204"/>
                  <a:gd name="connsiteX1887" fmla="*/ 89160 w 291971"/>
                  <a:gd name="connsiteY1887" fmla="*/ 159091 h 303204"/>
                  <a:gd name="connsiteX1888" fmla="*/ 89970 w 291971"/>
                  <a:gd name="connsiteY1888" fmla="*/ 158686 h 303204"/>
                  <a:gd name="connsiteX1889" fmla="*/ 89160 w 291971"/>
                  <a:gd name="connsiteY1889" fmla="*/ 164759 h 303204"/>
                  <a:gd name="connsiteX1890" fmla="*/ 89970 w 291971"/>
                  <a:gd name="connsiteY1890" fmla="*/ 165973 h 303204"/>
                  <a:gd name="connsiteX1891" fmla="*/ 90779 w 291971"/>
                  <a:gd name="connsiteY1891" fmla="*/ 165973 h 303204"/>
                  <a:gd name="connsiteX1892" fmla="*/ 91589 w 291971"/>
                  <a:gd name="connsiteY1892" fmla="*/ 163949 h 303204"/>
                  <a:gd name="connsiteX1893" fmla="*/ 92803 w 291971"/>
                  <a:gd name="connsiteY1893" fmla="*/ 161520 h 303204"/>
                  <a:gd name="connsiteX1894" fmla="*/ 93613 w 291971"/>
                  <a:gd name="connsiteY1894" fmla="*/ 160306 h 303204"/>
                  <a:gd name="connsiteX1895" fmla="*/ 95637 w 291971"/>
                  <a:gd name="connsiteY1895" fmla="*/ 162330 h 303204"/>
                  <a:gd name="connsiteX1896" fmla="*/ 95637 w 291971"/>
                  <a:gd name="connsiteY1896" fmla="*/ 170021 h 303204"/>
                  <a:gd name="connsiteX1897" fmla="*/ 96851 w 291971"/>
                  <a:gd name="connsiteY1897" fmla="*/ 172045 h 303204"/>
                  <a:gd name="connsiteX1898" fmla="*/ 98066 w 291971"/>
                  <a:gd name="connsiteY1898" fmla="*/ 169616 h 303204"/>
                  <a:gd name="connsiteX1899" fmla="*/ 98471 w 291971"/>
                  <a:gd name="connsiteY1899" fmla="*/ 167592 h 303204"/>
                  <a:gd name="connsiteX1900" fmla="*/ 98876 w 291971"/>
                  <a:gd name="connsiteY1900" fmla="*/ 167592 h 303204"/>
                  <a:gd name="connsiteX1901" fmla="*/ 99685 w 291971"/>
                  <a:gd name="connsiteY1901" fmla="*/ 173260 h 303204"/>
                  <a:gd name="connsiteX1902" fmla="*/ 100900 w 291971"/>
                  <a:gd name="connsiteY1902" fmla="*/ 175689 h 303204"/>
                  <a:gd name="connsiteX1903" fmla="*/ 102114 w 291971"/>
                  <a:gd name="connsiteY1903" fmla="*/ 176498 h 303204"/>
                  <a:gd name="connsiteX1904" fmla="*/ 102924 w 291971"/>
                  <a:gd name="connsiteY1904" fmla="*/ 176498 h 303204"/>
                  <a:gd name="connsiteX1905" fmla="*/ 102924 w 291971"/>
                  <a:gd name="connsiteY1905" fmla="*/ 175284 h 303204"/>
                  <a:gd name="connsiteX1906" fmla="*/ 102519 w 291971"/>
                  <a:gd name="connsiteY1906" fmla="*/ 171236 h 303204"/>
                  <a:gd name="connsiteX1907" fmla="*/ 102114 w 291971"/>
                  <a:gd name="connsiteY1907" fmla="*/ 167592 h 303204"/>
                  <a:gd name="connsiteX1908" fmla="*/ 105757 w 291971"/>
                  <a:gd name="connsiteY1908" fmla="*/ 171236 h 303204"/>
                  <a:gd name="connsiteX1909" fmla="*/ 106567 w 291971"/>
                  <a:gd name="connsiteY1909" fmla="*/ 174070 h 303204"/>
                  <a:gd name="connsiteX1910" fmla="*/ 110210 w 291971"/>
                  <a:gd name="connsiteY1910" fmla="*/ 178118 h 303204"/>
                  <a:gd name="connsiteX1911" fmla="*/ 110210 w 291971"/>
                  <a:gd name="connsiteY1911" fmla="*/ 174879 h 303204"/>
                  <a:gd name="connsiteX1912" fmla="*/ 110210 w 291971"/>
                  <a:gd name="connsiteY1912" fmla="*/ 174070 h 303204"/>
                  <a:gd name="connsiteX1913" fmla="*/ 111830 w 291971"/>
                  <a:gd name="connsiteY1913" fmla="*/ 176903 h 303204"/>
                  <a:gd name="connsiteX1914" fmla="*/ 113449 w 291971"/>
                  <a:gd name="connsiteY1914" fmla="*/ 178927 h 303204"/>
                  <a:gd name="connsiteX1915" fmla="*/ 115068 w 291971"/>
                  <a:gd name="connsiteY1915" fmla="*/ 178927 h 303204"/>
                  <a:gd name="connsiteX1916" fmla="*/ 113449 w 291971"/>
                  <a:gd name="connsiteY1916" fmla="*/ 173665 h 303204"/>
                  <a:gd name="connsiteX1917" fmla="*/ 115473 w 291971"/>
                  <a:gd name="connsiteY1917" fmla="*/ 174879 h 303204"/>
                  <a:gd name="connsiteX1918" fmla="*/ 116687 w 291971"/>
                  <a:gd name="connsiteY1918" fmla="*/ 175689 h 303204"/>
                  <a:gd name="connsiteX1919" fmla="*/ 119521 w 291971"/>
                  <a:gd name="connsiteY1919" fmla="*/ 175689 h 303204"/>
                  <a:gd name="connsiteX1920" fmla="*/ 119116 w 291971"/>
                  <a:gd name="connsiteY1920" fmla="*/ 174474 h 303204"/>
                  <a:gd name="connsiteX1921" fmla="*/ 119116 w 291971"/>
                  <a:gd name="connsiteY1921" fmla="*/ 173665 h 303204"/>
                  <a:gd name="connsiteX1922" fmla="*/ 119116 w 291971"/>
                  <a:gd name="connsiteY1922" fmla="*/ 172855 h 303204"/>
                  <a:gd name="connsiteX1923" fmla="*/ 119926 w 291971"/>
                  <a:gd name="connsiteY1923" fmla="*/ 173665 h 303204"/>
                  <a:gd name="connsiteX1924" fmla="*/ 121545 w 291971"/>
                  <a:gd name="connsiteY1924" fmla="*/ 175689 h 303204"/>
                  <a:gd name="connsiteX1925" fmla="*/ 124379 w 291971"/>
                  <a:gd name="connsiteY1925" fmla="*/ 178118 h 303204"/>
                  <a:gd name="connsiteX1926" fmla="*/ 126808 w 291971"/>
                  <a:gd name="connsiteY1926" fmla="*/ 178522 h 303204"/>
                  <a:gd name="connsiteX1927" fmla="*/ 129641 w 291971"/>
                  <a:gd name="connsiteY1927" fmla="*/ 181761 h 303204"/>
                  <a:gd name="connsiteX1928" fmla="*/ 132475 w 291971"/>
                  <a:gd name="connsiteY1928" fmla="*/ 181761 h 303204"/>
                  <a:gd name="connsiteX1929" fmla="*/ 133285 w 291971"/>
                  <a:gd name="connsiteY1929" fmla="*/ 184999 h 303204"/>
                  <a:gd name="connsiteX1930" fmla="*/ 134499 w 291971"/>
                  <a:gd name="connsiteY1930" fmla="*/ 183785 h 303204"/>
                  <a:gd name="connsiteX1931" fmla="*/ 134904 w 291971"/>
                  <a:gd name="connsiteY1931" fmla="*/ 179332 h 303204"/>
                  <a:gd name="connsiteX1932" fmla="*/ 134094 w 291971"/>
                  <a:gd name="connsiteY1932" fmla="*/ 176903 h 303204"/>
                  <a:gd name="connsiteX1933" fmla="*/ 132475 w 291971"/>
                  <a:gd name="connsiteY1933" fmla="*/ 175284 h 303204"/>
                  <a:gd name="connsiteX1934" fmla="*/ 127617 w 291971"/>
                  <a:gd name="connsiteY1934" fmla="*/ 174474 h 303204"/>
                  <a:gd name="connsiteX1935" fmla="*/ 124784 w 291971"/>
                  <a:gd name="connsiteY1935" fmla="*/ 172855 h 303204"/>
                  <a:gd name="connsiteX1936" fmla="*/ 124379 w 291971"/>
                  <a:gd name="connsiteY1936" fmla="*/ 172855 h 303204"/>
                  <a:gd name="connsiteX1937" fmla="*/ 123164 w 291971"/>
                  <a:gd name="connsiteY1937" fmla="*/ 171236 h 303204"/>
                  <a:gd name="connsiteX1938" fmla="*/ 123164 w 291971"/>
                  <a:gd name="connsiteY1938" fmla="*/ 171236 h 303204"/>
                  <a:gd name="connsiteX1939" fmla="*/ 128022 w 291971"/>
                  <a:gd name="connsiteY1939" fmla="*/ 173260 h 303204"/>
                  <a:gd name="connsiteX1940" fmla="*/ 131261 w 291971"/>
                  <a:gd name="connsiteY1940" fmla="*/ 173260 h 303204"/>
                  <a:gd name="connsiteX1941" fmla="*/ 134094 w 291971"/>
                  <a:gd name="connsiteY1941" fmla="*/ 175284 h 303204"/>
                  <a:gd name="connsiteX1942" fmla="*/ 134904 w 291971"/>
                  <a:gd name="connsiteY1942" fmla="*/ 175284 h 303204"/>
                  <a:gd name="connsiteX1943" fmla="*/ 136523 w 291971"/>
                  <a:gd name="connsiteY1943" fmla="*/ 177713 h 303204"/>
                  <a:gd name="connsiteX1944" fmla="*/ 136928 w 291971"/>
                  <a:gd name="connsiteY1944" fmla="*/ 176903 h 303204"/>
                  <a:gd name="connsiteX1945" fmla="*/ 134094 w 291971"/>
                  <a:gd name="connsiteY1945" fmla="*/ 169212 h 303204"/>
                  <a:gd name="connsiteX1946" fmla="*/ 131261 w 291971"/>
                  <a:gd name="connsiteY1946" fmla="*/ 168807 h 303204"/>
                  <a:gd name="connsiteX1947" fmla="*/ 129641 w 291971"/>
                  <a:gd name="connsiteY1947" fmla="*/ 169212 h 303204"/>
                  <a:gd name="connsiteX1948" fmla="*/ 124784 w 291971"/>
                  <a:gd name="connsiteY1948" fmla="*/ 168807 h 303204"/>
                  <a:gd name="connsiteX1949" fmla="*/ 123974 w 291971"/>
                  <a:gd name="connsiteY1949" fmla="*/ 168402 h 303204"/>
                  <a:gd name="connsiteX1950" fmla="*/ 123974 w 291971"/>
                  <a:gd name="connsiteY1950" fmla="*/ 167592 h 303204"/>
                  <a:gd name="connsiteX1951" fmla="*/ 124784 w 291971"/>
                  <a:gd name="connsiteY1951" fmla="*/ 166783 h 303204"/>
                  <a:gd name="connsiteX1952" fmla="*/ 129641 w 291971"/>
                  <a:gd name="connsiteY1952" fmla="*/ 167592 h 303204"/>
                  <a:gd name="connsiteX1953" fmla="*/ 132475 w 291971"/>
                  <a:gd name="connsiteY1953" fmla="*/ 166378 h 303204"/>
                  <a:gd name="connsiteX1954" fmla="*/ 135309 w 291971"/>
                  <a:gd name="connsiteY1954" fmla="*/ 167997 h 303204"/>
                  <a:gd name="connsiteX1955" fmla="*/ 134094 w 291971"/>
                  <a:gd name="connsiteY1955" fmla="*/ 165568 h 303204"/>
                  <a:gd name="connsiteX1956" fmla="*/ 132880 w 291971"/>
                  <a:gd name="connsiteY1956" fmla="*/ 163949 h 303204"/>
                  <a:gd name="connsiteX1957" fmla="*/ 131261 w 291971"/>
                  <a:gd name="connsiteY1957" fmla="*/ 162735 h 303204"/>
                  <a:gd name="connsiteX1958" fmla="*/ 128832 w 291971"/>
                  <a:gd name="connsiteY1958" fmla="*/ 162735 h 303204"/>
                  <a:gd name="connsiteX1959" fmla="*/ 125593 w 291971"/>
                  <a:gd name="connsiteY1959" fmla="*/ 164354 h 303204"/>
                  <a:gd name="connsiteX1960" fmla="*/ 122760 w 291971"/>
                  <a:gd name="connsiteY1960" fmla="*/ 164759 h 303204"/>
                  <a:gd name="connsiteX1961" fmla="*/ 116687 w 291971"/>
                  <a:gd name="connsiteY1961" fmla="*/ 162330 h 303204"/>
                  <a:gd name="connsiteX1962" fmla="*/ 107376 w 291971"/>
                  <a:gd name="connsiteY1962" fmla="*/ 153829 h 303204"/>
                  <a:gd name="connsiteX1963" fmla="*/ 102519 w 291971"/>
                  <a:gd name="connsiteY1963" fmla="*/ 148161 h 303204"/>
                  <a:gd name="connsiteX1964" fmla="*/ 102519 w 291971"/>
                  <a:gd name="connsiteY1964" fmla="*/ 147757 h 303204"/>
                  <a:gd name="connsiteX1965" fmla="*/ 100900 w 291971"/>
                  <a:gd name="connsiteY1965" fmla="*/ 147757 h 303204"/>
                  <a:gd name="connsiteX1966" fmla="*/ 100900 w 291971"/>
                  <a:gd name="connsiteY1966" fmla="*/ 144113 h 303204"/>
                  <a:gd name="connsiteX1967" fmla="*/ 99685 w 291971"/>
                  <a:gd name="connsiteY1967" fmla="*/ 140875 h 303204"/>
                  <a:gd name="connsiteX1968" fmla="*/ 88755 w 291971"/>
                  <a:gd name="connsiteY1968" fmla="*/ 133183 h 303204"/>
                  <a:gd name="connsiteX1969" fmla="*/ 86731 w 291971"/>
                  <a:gd name="connsiteY1969" fmla="*/ 133183 h 303204"/>
                  <a:gd name="connsiteX1970" fmla="*/ 86731 w 291971"/>
                  <a:gd name="connsiteY1970" fmla="*/ 132374 h 303204"/>
                  <a:gd name="connsiteX1971" fmla="*/ 88755 w 291971"/>
                  <a:gd name="connsiteY1971" fmla="*/ 132374 h 303204"/>
                  <a:gd name="connsiteX1972" fmla="*/ 102519 w 291971"/>
                  <a:gd name="connsiteY1972" fmla="*/ 141685 h 303204"/>
                  <a:gd name="connsiteX1973" fmla="*/ 102924 w 291971"/>
                  <a:gd name="connsiteY1973" fmla="*/ 144518 h 303204"/>
                  <a:gd name="connsiteX1974" fmla="*/ 103328 w 291971"/>
                  <a:gd name="connsiteY1974" fmla="*/ 144518 h 303204"/>
                  <a:gd name="connsiteX1975" fmla="*/ 103328 w 291971"/>
                  <a:gd name="connsiteY1975" fmla="*/ 142494 h 303204"/>
                  <a:gd name="connsiteX1976" fmla="*/ 103733 w 291971"/>
                  <a:gd name="connsiteY1976" fmla="*/ 140875 h 303204"/>
                  <a:gd name="connsiteX1977" fmla="*/ 104543 w 291971"/>
                  <a:gd name="connsiteY1977" fmla="*/ 142089 h 303204"/>
                  <a:gd name="connsiteX1978" fmla="*/ 106162 w 291971"/>
                  <a:gd name="connsiteY1978" fmla="*/ 150185 h 303204"/>
                  <a:gd name="connsiteX1979" fmla="*/ 106972 w 291971"/>
                  <a:gd name="connsiteY1979" fmla="*/ 148566 h 303204"/>
                  <a:gd name="connsiteX1980" fmla="*/ 106162 w 291971"/>
                  <a:gd name="connsiteY1980" fmla="*/ 139255 h 303204"/>
                  <a:gd name="connsiteX1981" fmla="*/ 105352 w 291971"/>
                  <a:gd name="connsiteY1981" fmla="*/ 138041 h 303204"/>
                  <a:gd name="connsiteX1982" fmla="*/ 102114 w 291971"/>
                  <a:gd name="connsiteY1982" fmla="*/ 140065 h 303204"/>
                  <a:gd name="connsiteX1983" fmla="*/ 102114 w 291971"/>
                  <a:gd name="connsiteY1983" fmla="*/ 138446 h 303204"/>
                  <a:gd name="connsiteX1984" fmla="*/ 100495 w 291971"/>
                  <a:gd name="connsiteY1984" fmla="*/ 132374 h 303204"/>
                  <a:gd name="connsiteX1985" fmla="*/ 96447 w 291971"/>
                  <a:gd name="connsiteY1985" fmla="*/ 127111 h 303204"/>
                  <a:gd name="connsiteX1986" fmla="*/ 94827 w 291971"/>
                  <a:gd name="connsiteY1986" fmla="*/ 125492 h 303204"/>
                  <a:gd name="connsiteX1987" fmla="*/ 95232 w 291971"/>
                  <a:gd name="connsiteY1987" fmla="*/ 128326 h 303204"/>
                  <a:gd name="connsiteX1988" fmla="*/ 97256 w 291971"/>
                  <a:gd name="connsiteY1988" fmla="*/ 132779 h 303204"/>
                  <a:gd name="connsiteX1989" fmla="*/ 97256 w 291971"/>
                  <a:gd name="connsiteY1989" fmla="*/ 133993 h 303204"/>
                  <a:gd name="connsiteX1990" fmla="*/ 93613 w 291971"/>
                  <a:gd name="connsiteY1990" fmla="*/ 129945 h 303204"/>
                  <a:gd name="connsiteX1991" fmla="*/ 89970 w 291971"/>
                  <a:gd name="connsiteY1991" fmla="*/ 129945 h 303204"/>
                  <a:gd name="connsiteX1992" fmla="*/ 86326 w 291971"/>
                  <a:gd name="connsiteY1992" fmla="*/ 130755 h 303204"/>
                  <a:gd name="connsiteX1993" fmla="*/ 85112 w 291971"/>
                  <a:gd name="connsiteY1993" fmla="*/ 132779 h 303204"/>
                  <a:gd name="connsiteX1994" fmla="*/ 84707 w 291971"/>
                  <a:gd name="connsiteY1994" fmla="*/ 132374 h 303204"/>
                  <a:gd name="connsiteX1995" fmla="*/ 83493 w 291971"/>
                  <a:gd name="connsiteY1995" fmla="*/ 130350 h 303204"/>
                  <a:gd name="connsiteX1996" fmla="*/ 82278 w 291971"/>
                  <a:gd name="connsiteY1996" fmla="*/ 130350 h 303204"/>
                  <a:gd name="connsiteX1997" fmla="*/ 82278 w 291971"/>
                  <a:gd name="connsiteY1997" fmla="*/ 140065 h 303204"/>
                  <a:gd name="connsiteX1998" fmla="*/ 88350 w 291971"/>
                  <a:gd name="connsiteY1998" fmla="*/ 146947 h 303204"/>
                  <a:gd name="connsiteX1999" fmla="*/ 92803 w 291971"/>
                  <a:gd name="connsiteY1999" fmla="*/ 148161 h 303204"/>
                  <a:gd name="connsiteX2000" fmla="*/ 94018 w 291971"/>
                  <a:gd name="connsiteY2000" fmla="*/ 148971 h 303204"/>
                  <a:gd name="connsiteX2001" fmla="*/ 82683 w 291971"/>
                  <a:gd name="connsiteY2001" fmla="*/ 145733 h 303204"/>
                  <a:gd name="connsiteX2002" fmla="*/ 82683 w 291971"/>
                  <a:gd name="connsiteY2002" fmla="*/ 146542 h 303204"/>
                  <a:gd name="connsiteX2003" fmla="*/ 80659 w 291971"/>
                  <a:gd name="connsiteY2003" fmla="*/ 146542 h 303204"/>
                  <a:gd name="connsiteX2004" fmla="*/ 71753 w 291971"/>
                  <a:gd name="connsiteY2004" fmla="*/ 137636 h 303204"/>
                  <a:gd name="connsiteX2005" fmla="*/ 70539 w 291971"/>
                  <a:gd name="connsiteY2005" fmla="*/ 136017 h 303204"/>
                  <a:gd name="connsiteX2006" fmla="*/ 70539 w 291971"/>
                  <a:gd name="connsiteY2006" fmla="*/ 141280 h 303204"/>
                  <a:gd name="connsiteX2007" fmla="*/ 68919 w 291971"/>
                  <a:gd name="connsiteY2007" fmla="*/ 143304 h 303204"/>
                  <a:gd name="connsiteX2008" fmla="*/ 64871 w 291971"/>
                  <a:gd name="connsiteY2008" fmla="*/ 146947 h 303204"/>
                  <a:gd name="connsiteX2009" fmla="*/ 54751 w 291971"/>
                  <a:gd name="connsiteY2009" fmla="*/ 157877 h 303204"/>
                  <a:gd name="connsiteX2010" fmla="*/ 51512 w 291971"/>
                  <a:gd name="connsiteY2010" fmla="*/ 161925 h 303204"/>
                  <a:gd name="connsiteX2011" fmla="*/ 49488 w 291971"/>
                  <a:gd name="connsiteY2011" fmla="*/ 165164 h 303204"/>
                  <a:gd name="connsiteX2012" fmla="*/ 46655 w 291971"/>
                  <a:gd name="connsiteY2012" fmla="*/ 167188 h 303204"/>
                  <a:gd name="connsiteX2013" fmla="*/ 33701 w 291971"/>
                  <a:gd name="connsiteY2013" fmla="*/ 180951 h 303204"/>
                  <a:gd name="connsiteX2014" fmla="*/ 27224 w 291971"/>
                  <a:gd name="connsiteY2014" fmla="*/ 187833 h 303204"/>
                  <a:gd name="connsiteX2015" fmla="*/ 26009 w 291971"/>
                  <a:gd name="connsiteY2015" fmla="*/ 188643 h 303204"/>
                  <a:gd name="connsiteX2016" fmla="*/ 12246 w 291971"/>
                  <a:gd name="connsiteY2016" fmla="*/ 192691 h 303204"/>
                  <a:gd name="connsiteX2017" fmla="*/ 3745 w 291971"/>
                  <a:gd name="connsiteY2017" fmla="*/ 180142 h 303204"/>
                  <a:gd name="connsiteX2018" fmla="*/ 7388 w 291971"/>
                  <a:gd name="connsiteY2018" fmla="*/ 174474 h 303204"/>
                  <a:gd name="connsiteX2019" fmla="*/ 10626 w 291971"/>
                  <a:gd name="connsiteY2019" fmla="*/ 172450 h 303204"/>
                  <a:gd name="connsiteX2020" fmla="*/ 11436 w 291971"/>
                  <a:gd name="connsiteY2020" fmla="*/ 172045 h 303204"/>
                  <a:gd name="connsiteX2021" fmla="*/ 16699 w 291971"/>
                  <a:gd name="connsiteY2021" fmla="*/ 172045 h 303204"/>
                  <a:gd name="connsiteX2022" fmla="*/ 20747 w 291971"/>
                  <a:gd name="connsiteY2022" fmla="*/ 173665 h 303204"/>
                  <a:gd name="connsiteX2023" fmla="*/ 23176 w 291971"/>
                  <a:gd name="connsiteY2023" fmla="*/ 176094 h 303204"/>
                  <a:gd name="connsiteX2024" fmla="*/ 23176 w 291971"/>
                  <a:gd name="connsiteY2024" fmla="*/ 172450 h 303204"/>
                  <a:gd name="connsiteX2025" fmla="*/ 14675 w 291971"/>
                  <a:gd name="connsiteY2025" fmla="*/ 168807 h 303204"/>
                  <a:gd name="connsiteX2026" fmla="*/ 13865 w 291971"/>
                  <a:gd name="connsiteY2026" fmla="*/ 168807 h 303204"/>
                  <a:gd name="connsiteX2027" fmla="*/ 15079 w 291971"/>
                  <a:gd name="connsiteY2027" fmla="*/ 168807 h 303204"/>
                  <a:gd name="connsiteX2028" fmla="*/ 19127 w 291971"/>
                  <a:gd name="connsiteY2028" fmla="*/ 167592 h 303204"/>
                  <a:gd name="connsiteX2029" fmla="*/ 29248 w 291971"/>
                  <a:gd name="connsiteY2029" fmla="*/ 167592 h 303204"/>
                  <a:gd name="connsiteX2030" fmla="*/ 33701 w 291971"/>
                  <a:gd name="connsiteY2030" fmla="*/ 165568 h 303204"/>
                  <a:gd name="connsiteX2031" fmla="*/ 33701 w 291971"/>
                  <a:gd name="connsiteY2031" fmla="*/ 164759 h 303204"/>
                  <a:gd name="connsiteX2032" fmla="*/ 31272 w 291971"/>
                  <a:gd name="connsiteY2032" fmla="*/ 164759 h 303204"/>
                  <a:gd name="connsiteX2033" fmla="*/ 19532 w 291971"/>
                  <a:gd name="connsiteY2033" fmla="*/ 164354 h 303204"/>
                  <a:gd name="connsiteX2034" fmla="*/ 17913 w 291971"/>
                  <a:gd name="connsiteY2034" fmla="*/ 164354 h 303204"/>
                  <a:gd name="connsiteX2035" fmla="*/ 18318 w 291971"/>
                  <a:gd name="connsiteY2035" fmla="*/ 163544 h 303204"/>
                  <a:gd name="connsiteX2036" fmla="*/ 23580 w 291971"/>
                  <a:gd name="connsiteY2036" fmla="*/ 162330 h 303204"/>
                  <a:gd name="connsiteX2037" fmla="*/ 39773 w 291971"/>
                  <a:gd name="connsiteY2037" fmla="*/ 157472 h 303204"/>
                  <a:gd name="connsiteX2038" fmla="*/ 41797 w 291971"/>
                  <a:gd name="connsiteY2038" fmla="*/ 155448 h 303204"/>
                  <a:gd name="connsiteX2039" fmla="*/ 40987 w 291971"/>
                  <a:gd name="connsiteY2039" fmla="*/ 155448 h 303204"/>
                  <a:gd name="connsiteX2040" fmla="*/ 34510 w 291971"/>
                  <a:gd name="connsiteY2040" fmla="*/ 156662 h 303204"/>
                  <a:gd name="connsiteX2041" fmla="*/ 29248 w 291971"/>
                  <a:gd name="connsiteY2041" fmla="*/ 157067 h 303204"/>
                  <a:gd name="connsiteX2042" fmla="*/ 23985 w 291971"/>
                  <a:gd name="connsiteY2042" fmla="*/ 158282 h 303204"/>
                  <a:gd name="connsiteX2043" fmla="*/ 25605 w 291971"/>
                  <a:gd name="connsiteY2043" fmla="*/ 156662 h 303204"/>
                  <a:gd name="connsiteX2044" fmla="*/ 30057 w 291971"/>
                  <a:gd name="connsiteY2044" fmla="*/ 152614 h 303204"/>
                  <a:gd name="connsiteX2045" fmla="*/ 41392 w 291971"/>
                  <a:gd name="connsiteY2045" fmla="*/ 133993 h 303204"/>
                  <a:gd name="connsiteX2046" fmla="*/ 40582 w 291971"/>
                  <a:gd name="connsiteY2046" fmla="*/ 126706 h 303204"/>
                  <a:gd name="connsiteX2047" fmla="*/ 39773 w 291971"/>
                  <a:gd name="connsiteY2047" fmla="*/ 125087 h 303204"/>
                  <a:gd name="connsiteX2048" fmla="*/ 33296 w 291971"/>
                  <a:gd name="connsiteY2048" fmla="*/ 115776 h 303204"/>
                  <a:gd name="connsiteX2049" fmla="*/ 31677 w 291971"/>
                  <a:gd name="connsiteY2049" fmla="*/ 113752 h 303204"/>
                  <a:gd name="connsiteX2050" fmla="*/ 32486 w 291971"/>
                  <a:gd name="connsiteY2050" fmla="*/ 117396 h 303204"/>
                  <a:gd name="connsiteX2051" fmla="*/ 34915 w 291971"/>
                  <a:gd name="connsiteY2051" fmla="*/ 119825 h 303204"/>
                  <a:gd name="connsiteX2052" fmla="*/ 35725 w 291971"/>
                  <a:gd name="connsiteY2052" fmla="*/ 120634 h 303204"/>
                  <a:gd name="connsiteX2053" fmla="*/ 36939 w 291971"/>
                  <a:gd name="connsiteY2053" fmla="*/ 123063 h 303204"/>
                  <a:gd name="connsiteX2054" fmla="*/ 36939 w 291971"/>
                  <a:gd name="connsiteY2054" fmla="*/ 123873 h 303204"/>
                  <a:gd name="connsiteX2055" fmla="*/ 33296 w 291971"/>
                  <a:gd name="connsiteY2055" fmla="*/ 120634 h 303204"/>
                  <a:gd name="connsiteX2056" fmla="*/ 19127 w 291971"/>
                  <a:gd name="connsiteY2056" fmla="*/ 114967 h 303204"/>
                  <a:gd name="connsiteX2057" fmla="*/ 13460 w 291971"/>
                  <a:gd name="connsiteY2057" fmla="*/ 112538 h 303204"/>
                  <a:gd name="connsiteX2058" fmla="*/ 9007 w 291971"/>
                  <a:gd name="connsiteY2058" fmla="*/ 110109 h 303204"/>
                  <a:gd name="connsiteX2059" fmla="*/ 8197 w 291971"/>
                  <a:gd name="connsiteY2059" fmla="*/ 110109 h 303204"/>
                  <a:gd name="connsiteX2060" fmla="*/ 11841 w 291971"/>
                  <a:gd name="connsiteY2060" fmla="*/ 115776 h 303204"/>
                  <a:gd name="connsiteX2061" fmla="*/ 15484 w 291971"/>
                  <a:gd name="connsiteY2061" fmla="*/ 117396 h 303204"/>
                  <a:gd name="connsiteX2062" fmla="*/ 27224 w 291971"/>
                  <a:gd name="connsiteY2062" fmla="*/ 121039 h 303204"/>
                  <a:gd name="connsiteX2063" fmla="*/ 28843 w 291971"/>
                  <a:gd name="connsiteY2063" fmla="*/ 121849 h 303204"/>
                  <a:gd name="connsiteX2064" fmla="*/ 27224 w 291971"/>
                  <a:gd name="connsiteY2064" fmla="*/ 121849 h 303204"/>
                  <a:gd name="connsiteX2065" fmla="*/ 21556 w 291971"/>
                  <a:gd name="connsiteY2065" fmla="*/ 121039 h 303204"/>
                  <a:gd name="connsiteX2066" fmla="*/ 16699 w 291971"/>
                  <a:gd name="connsiteY2066" fmla="*/ 119825 h 303204"/>
                  <a:gd name="connsiteX2067" fmla="*/ 13055 w 291971"/>
                  <a:gd name="connsiteY2067" fmla="*/ 119825 h 303204"/>
                  <a:gd name="connsiteX2068" fmla="*/ 13865 w 291971"/>
                  <a:gd name="connsiteY2068" fmla="*/ 121849 h 303204"/>
                  <a:gd name="connsiteX2069" fmla="*/ 19937 w 291971"/>
                  <a:gd name="connsiteY2069" fmla="*/ 124682 h 303204"/>
                  <a:gd name="connsiteX2070" fmla="*/ 23176 w 291971"/>
                  <a:gd name="connsiteY2070" fmla="*/ 124682 h 303204"/>
                  <a:gd name="connsiteX2071" fmla="*/ 24795 w 291971"/>
                  <a:gd name="connsiteY2071" fmla="*/ 124682 h 303204"/>
                  <a:gd name="connsiteX2072" fmla="*/ 23985 w 291971"/>
                  <a:gd name="connsiteY2072" fmla="*/ 125087 h 303204"/>
                  <a:gd name="connsiteX2073" fmla="*/ 20342 w 291971"/>
                  <a:gd name="connsiteY2073" fmla="*/ 127111 h 303204"/>
                  <a:gd name="connsiteX2074" fmla="*/ 20342 w 291971"/>
                  <a:gd name="connsiteY2074" fmla="*/ 132374 h 303204"/>
                  <a:gd name="connsiteX2075" fmla="*/ 21556 w 291971"/>
                  <a:gd name="connsiteY2075" fmla="*/ 130350 h 303204"/>
                  <a:gd name="connsiteX2076" fmla="*/ 22771 w 291971"/>
                  <a:gd name="connsiteY2076" fmla="*/ 128326 h 303204"/>
                  <a:gd name="connsiteX2077" fmla="*/ 31272 w 291971"/>
                  <a:gd name="connsiteY2077" fmla="*/ 126302 h 303204"/>
                  <a:gd name="connsiteX2078" fmla="*/ 36534 w 291971"/>
                  <a:gd name="connsiteY2078" fmla="*/ 138446 h 303204"/>
                  <a:gd name="connsiteX2079" fmla="*/ 28438 w 291971"/>
                  <a:gd name="connsiteY2079" fmla="*/ 149376 h 303204"/>
                  <a:gd name="connsiteX2080" fmla="*/ 17103 w 291971"/>
                  <a:gd name="connsiteY2080" fmla="*/ 160710 h 303204"/>
                  <a:gd name="connsiteX2081" fmla="*/ 12246 w 291971"/>
                  <a:gd name="connsiteY2081" fmla="*/ 164759 h 303204"/>
                  <a:gd name="connsiteX2082" fmla="*/ 12246 w 291971"/>
                  <a:gd name="connsiteY2082" fmla="*/ 165568 h 303204"/>
                  <a:gd name="connsiteX2083" fmla="*/ 11436 w 291971"/>
                  <a:gd name="connsiteY2083" fmla="*/ 165568 h 303204"/>
                  <a:gd name="connsiteX2084" fmla="*/ 11436 w 291971"/>
                  <a:gd name="connsiteY2084" fmla="*/ 164759 h 303204"/>
                  <a:gd name="connsiteX2085" fmla="*/ 10221 w 291971"/>
                  <a:gd name="connsiteY2085" fmla="*/ 159901 h 303204"/>
                  <a:gd name="connsiteX2086" fmla="*/ 9412 w 291971"/>
                  <a:gd name="connsiteY2086" fmla="*/ 159496 h 303204"/>
                  <a:gd name="connsiteX2087" fmla="*/ 9412 w 291971"/>
                  <a:gd name="connsiteY2087" fmla="*/ 162735 h 303204"/>
                  <a:gd name="connsiteX2088" fmla="*/ 2530 w 291971"/>
                  <a:gd name="connsiteY2088" fmla="*/ 176094 h 303204"/>
                  <a:gd name="connsiteX2089" fmla="*/ 101 w 291971"/>
                  <a:gd name="connsiteY2089" fmla="*/ 187428 h 303204"/>
                  <a:gd name="connsiteX2090" fmla="*/ 506 w 291971"/>
                  <a:gd name="connsiteY2090" fmla="*/ 188643 h 303204"/>
                  <a:gd name="connsiteX2091" fmla="*/ 506 w 291971"/>
                  <a:gd name="connsiteY2091" fmla="*/ 189857 h 303204"/>
                  <a:gd name="connsiteX2092" fmla="*/ 1316 w 291971"/>
                  <a:gd name="connsiteY2092" fmla="*/ 191071 h 303204"/>
                  <a:gd name="connsiteX2093" fmla="*/ 15079 w 291971"/>
                  <a:gd name="connsiteY2093" fmla="*/ 197549 h 303204"/>
                  <a:gd name="connsiteX2094" fmla="*/ 16699 w 291971"/>
                  <a:gd name="connsiteY2094" fmla="*/ 197549 h 303204"/>
                  <a:gd name="connsiteX2095" fmla="*/ 15079 w 291971"/>
                  <a:gd name="connsiteY2095" fmla="*/ 200382 h 303204"/>
                  <a:gd name="connsiteX2096" fmla="*/ 15079 w 291971"/>
                  <a:gd name="connsiteY2096" fmla="*/ 203621 h 303204"/>
                  <a:gd name="connsiteX2097" fmla="*/ 15889 w 291971"/>
                  <a:gd name="connsiteY2097" fmla="*/ 203621 h 303204"/>
                  <a:gd name="connsiteX2098" fmla="*/ 16699 w 291971"/>
                  <a:gd name="connsiteY2098" fmla="*/ 202001 h 303204"/>
                  <a:gd name="connsiteX2099" fmla="*/ 30867 w 291971"/>
                  <a:gd name="connsiteY2099" fmla="*/ 193905 h 303204"/>
                  <a:gd name="connsiteX2100" fmla="*/ 34106 w 291971"/>
                  <a:gd name="connsiteY2100" fmla="*/ 190667 h 303204"/>
                  <a:gd name="connsiteX2101" fmla="*/ 36939 w 291971"/>
                  <a:gd name="connsiteY2101" fmla="*/ 183785 h 303204"/>
                  <a:gd name="connsiteX2102" fmla="*/ 38558 w 291971"/>
                  <a:gd name="connsiteY2102" fmla="*/ 180951 h 303204"/>
                  <a:gd name="connsiteX2103" fmla="*/ 39368 w 291971"/>
                  <a:gd name="connsiteY2103" fmla="*/ 180546 h 303204"/>
                  <a:gd name="connsiteX2104" fmla="*/ 39368 w 291971"/>
                  <a:gd name="connsiteY2104" fmla="*/ 179737 h 303204"/>
                  <a:gd name="connsiteX2105" fmla="*/ 41797 w 291971"/>
                  <a:gd name="connsiteY2105" fmla="*/ 178522 h 303204"/>
                  <a:gd name="connsiteX2106" fmla="*/ 43821 w 291971"/>
                  <a:gd name="connsiteY2106" fmla="*/ 178522 h 303204"/>
                  <a:gd name="connsiteX2107" fmla="*/ 40178 w 291971"/>
                  <a:gd name="connsiteY2107" fmla="*/ 182166 h 303204"/>
                  <a:gd name="connsiteX2108" fmla="*/ 38154 w 291971"/>
                  <a:gd name="connsiteY2108" fmla="*/ 195525 h 303204"/>
                  <a:gd name="connsiteX2109" fmla="*/ 39773 w 291971"/>
                  <a:gd name="connsiteY2109" fmla="*/ 199573 h 303204"/>
                  <a:gd name="connsiteX2110" fmla="*/ 39773 w 291971"/>
                  <a:gd name="connsiteY2110" fmla="*/ 202001 h 303204"/>
                  <a:gd name="connsiteX2111" fmla="*/ 39773 w 291971"/>
                  <a:gd name="connsiteY2111" fmla="*/ 203216 h 303204"/>
                  <a:gd name="connsiteX2112" fmla="*/ 36939 w 291971"/>
                  <a:gd name="connsiteY2112" fmla="*/ 210907 h 303204"/>
                  <a:gd name="connsiteX2113" fmla="*/ 36534 w 291971"/>
                  <a:gd name="connsiteY2113" fmla="*/ 211312 h 303204"/>
                  <a:gd name="connsiteX2114" fmla="*/ 36130 w 291971"/>
                  <a:gd name="connsiteY2114" fmla="*/ 212122 h 303204"/>
                  <a:gd name="connsiteX2115" fmla="*/ 30867 w 291971"/>
                  <a:gd name="connsiteY2115" fmla="*/ 214955 h 303204"/>
                  <a:gd name="connsiteX2116" fmla="*/ 29248 w 291971"/>
                  <a:gd name="connsiteY2116" fmla="*/ 215360 h 303204"/>
                  <a:gd name="connsiteX2117" fmla="*/ 27629 w 291971"/>
                  <a:gd name="connsiteY2117" fmla="*/ 218194 h 303204"/>
                  <a:gd name="connsiteX2118" fmla="*/ 28843 w 291971"/>
                  <a:gd name="connsiteY2118" fmla="*/ 222242 h 303204"/>
                  <a:gd name="connsiteX2119" fmla="*/ 26819 w 291971"/>
                  <a:gd name="connsiteY2119" fmla="*/ 224266 h 303204"/>
                  <a:gd name="connsiteX2120" fmla="*/ 24795 w 291971"/>
                  <a:gd name="connsiteY2120" fmla="*/ 224671 h 303204"/>
                  <a:gd name="connsiteX2121" fmla="*/ 22366 w 291971"/>
                  <a:gd name="connsiteY2121" fmla="*/ 225885 h 303204"/>
                  <a:gd name="connsiteX2122" fmla="*/ 21151 w 291971"/>
                  <a:gd name="connsiteY2122" fmla="*/ 227910 h 303204"/>
                  <a:gd name="connsiteX2123" fmla="*/ 21151 w 291971"/>
                  <a:gd name="connsiteY2123" fmla="*/ 228719 h 303204"/>
                  <a:gd name="connsiteX2124" fmla="*/ 26009 w 291971"/>
                  <a:gd name="connsiteY2124" fmla="*/ 227100 h 303204"/>
                  <a:gd name="connsiteX2125" fmla="*/ 24390 w 291971"/>
                  <a:gd name="connsiteY2125" fmla="*/ 229529 h 303204"/>
                  <a:gd name="connsiteX2126" fmla="*/ 21556 w 291971"/>
                  <a:gd name="connsiteY2126" fmla="*/ 230743 h 303204"/>
                  <a:gd name="connsiteX2127" fmla="*/ 20747 w 291971"/>
                  <a:gd name="connsiteY2127" fmla="*/ 230743 h 303204"/>
                  <a:gd name="connsiteX2128" fmla="*/ 19937 w 291971"/>
                  <a:gd name="connsiteY2128" fmla="*/ 231958 h 303204"/>
                  <a:gd name="connsiteX2129" fmla="*/ 19937 w 291971"/>
                  <a:gd name="connsiteY2129" fmla="*/ 232767 h 303204"/>
                  <a:gd name="connsiteX2130" fmla="*/ 20747 w 291971"/>
                  <a:gd name="connsiteY2130" fmla="*/ 232767 h 303204"/>
                  <a:gd name="connsiteX2131" fmla="*/ 26009 w 291971"/>
                  <a:gd name="connsiteY2131" fmla="*/ 229934 h 303204"/>
                  <a:gd name="connsiteX2132" fmla="*/ 27224 w 291971"/>
                  <a:gd name="connsiteY2132" fmla="*/ 230338 h 303204"/>
                  <a:gd name="connsiteX2133" fmla="*/ 27224 w 291971"/>
                  <a:gd name="connsiteY2133" fmla="*/ 233577 h 303204"/>
                  <a:gd name="connsiteX2134" fmla="*/ 23176 w 291971"/>
                  <a:gd name="connsiteY2134" fmla="*/ 236815 h 303204"/>
                  <a:gd name="connsiteX2135" fmla="*/ 20342 w 291971"/>
                  <a:gd name="connsiteY2135" fmla="*/ 241268 h 303204"/>
                  <a:gd name="connsiteX2136" fmla="*/ 23985 w 291971"/>
                  <a:gd name="connsiteY2136" fmla="*/ 238840 h 303204"/>
                  <a:gd name="connsiteX2137" fmla="*/ 23985 w 291971"/>
                  <a:gd name="connsiteY2137" fmla="*/ 238840 h 303204"/>
                  <a:gd name="connsiteX2138" fmla="*/ 21556 w 291971"/>
                  <a:gd name="connsiteY2138" fmla="*/ 241673 h 303204"/>
                  <a:gd name="connsiteX2139" fmla="*/ 20342 w 291971"/>
                  <a:gd name="connsiteY2139" fmla="*/ 243292 h 303204"/>
                  <a:gd name="connsiteX2140" fmla="*/ 19937 w 291971"/>
                  <a:gd name="connsiteY2140" fmla="*/ 245316 h 303204"/>
                  <a:gd name="connsiteX2141" fmla="*/ 22366 w 291971"/>
                  <a:gd name="connsiteY2141" fmla="*/ 243697 h 303204"/>
                  <a:gd name="connsiteX2142" fmla="*/ 25605 w 291971"/>
                  <a:gd name="connsiteY2142" fmla="*/ 240459 h 303204"/>
                  <a:gd name="connsiteX2143" fmla="*/ 27629 w 291971"/>
                  <a:gd name="connsiteY2143" fmla="*/ 238840 h 303204"/>
                  <a:gd name="connsiteX2144" fmla="*/ 27629 w 291971"/>
                  <a:gd name="connsiteY2144" fmla="*/ 246126 h 303204"/>
                  <a:gd name="connsiteX2145" fmla="*/ 25605 w 291971"/>
                  <a:gd name="connsiteY2145" fmla="*/ 249769 h 303204"/>
                  <a:gd name="connsiteX2146" fmla="*/ 26414 w 291971"/>
                  <a:gd name="connsiteY2146" fmla="*/ 252603 h 303204"/>
                  <a:gd name="connsiteX2147" fmla="*/ 26414 w 291971"/>
                  <a:gd name="connsiteY2147" fmla="*/ 250984 h 303204"/>
                  <a:gd name="connsiteX2148" fmla="*/ 27629 w 291971"/>
                  <a:gd name="connsiteY2148" fmla="*/ 248555 h 303204"/>
                  <a:gd name="connsiteX2149" fmla="*/ 28438 w 291971"/>
                  <a:gd name="connsiteY2149" fmla="*/ 248555 h 303204"/>
                  <a:gd name="connsiteX2150" fmla="*/ 28438 w 291971"/>
                  <a:gd name="connsiteY2150" fmla="*/ 250984 h 303204"/>
                  <a:gd name="connsiteX2151" fmla="*/ 27629 w 291971"/>
                  <a:gd name="connsiteY2151" fmla="*/ 255437 h 303204"/>
                  <a:gd name="connsiteX2152" fmla="*/ 28438 w 291971"/>
                  <a:gd name="connsiteY2152" fmla="*/ 257461 h 303204"/>
                  <a:gd name="connsiteX2153" fmla="*/ 28843 w 291971"/>
                  <a:gd name="connsiteY2153" fmla="*/ 257461 h 303204"/>
                  <a:gd name="connsiteX2154" fmla="*/ 28843 w 291971"/>
                  <a:gd name="connsiteY2154" fmla="*/ 255841 h 303204"/>
                  <a:gd name="connsiteX2155" fmla="*/ 28843 w 291971"/>
                  <a:gd name="connsiteY2155" fmla="*/ 251793 h 303204"/>
                  <a:gd name="connsiteX2156" fmla="*/ 29653 w 291971"/>
                  <a:gd name="connsiteY2156" fmla="*/ 250174 h 303204"/>
                  <a:gd name="connsiteX2157" fmla="*/ 30462 w 291971"/>
                  <a:gd name="connsiteY2157" fmla="*/ 251389 h 303204"/>
                  <a:gd name="connsiteX2158" fmla="*/ 31272 w 291971"/>
                  <a:gd name="connsiteY2158" fmla="*/ 251793 h 303204"/>
                  <a:gd name="connsiteX2159" fmla="*/ 34106 w 291971"/>
                  <a:gd name="connsiteY2159" fmla="*/ 255032 h 303204"/>
                  <a:gd name="connsiteX2160" fmla="*/ 35725 w 291971"/>
                  <a:gd name="connsiteY2160" fmla="*/ 255032 h 303204"/>
                  <a:gd name="connsiteX2161" fmla="*/ 36939 w 291971"/>
                  <a:gd name="connsiteY2161" fmla="*/ 260699 h 303204"/>
                  <a:gd name="connsiteX2162" fmla="*/ 40582 w 291971"/>
                  <a:gd name="connsiteY2162" fmla="*/ 263128 h 303204"/>
                  <a:gd name="connsiteX2163" fmla="*/ 42202 w 291971"/>
                  <a:gd name="connsiteY2163" fmla="*/ 265962 h 303204"/>
                  <a:gd name="connsiteX2164" fmla="*/ 42202 w 291971"/>
                  <a:gd name="connsiteY2164" fmla="*/ 265962 h 303204"/>
                  <a:gd name="connsiteX2165" fmla="*/ 46250 w 291971"/>
                  <a:gd name="connsiteY2165" fmla="*/ 265557 h 303204"/>
                  <a:gd name="connsiteX2166" fmla="*/ 47060 w 291971"/>
                  <a:gd name="connsiteY2166" fmla="*/ 266367 h 303204"/>
                  <a:gd name="connsiteX2167" fmla="*/ 47869 w 291971"/>
                  <a:gd name="connsiteY2167" fmla="*/ 266771 h 303204"/>
                  <a:gd name="connsiteX2168" fmla="*/ 49488 w 291971"/>
                  <a:gd name="connsiteY2168" fmla="*/ 269200 h 303204"/>
                  <a:gd name="connsiteX2169" fmla="*/ 49488 w 291971"/>
                  <a:gd name="connsiteY2169" fmla="*/ 264747 h 303204"/>
                  <a:gd name="connsiteX2170" fmla="*/ 48274 w 291971"/>
                  <a:gd name="connsiteY2170" fmla="*/ 261104 h 303204"/>
                  <a:gd name="connsiteX2171" fmla="*/ 43821 w 291971"/>
                  <a:gd name="connsiteY2171" fmla="*/ 259485 h 303204"/>
                  <a:gd name="connsiteX2172" fmla="*/ 40987 w 291971"/>
                  <a:gd name="connsiteY2172" fmla="*/ 258270 h 303204"/>
                  <a:gd name="connsiteX2173" fmla="*/ 40987 w 291971"/>
                  <a:gd name="connsiteY2173" fmla="*/ 257865 h 303204"/>
                  <a:gd name="connsiteX2174" fmla="*/ 39368 w 291971"/>
                  <a:gd name="connsiteY2174" fmla="*/ 253817 h 303204"/>
                  <a:gd name="connsiteX2175" fmla="*/ 40582 w 291971"/>
                  <a:gd name="connsiteY2175" fmla="*/ 254627 h 303204"/>
                  <a:gd name="connsiteX2176" fmla="*/ 43416 w 291971"/>
                  <a:gd name="connsiteY2176" fmla="*/ 257056 h 303204"/>
                  <a:gd name="connsiteX2177" fmla="*/ 48679 w 291971"/>
                  <a:gd name="connsiteY2177" fmla="*/ 259080 h 303204"/>
                  <a:gd name="connsiteX2178" fmla="*/ 51512 w 291971"/>
                  <a:gd name="connsiteY2178" fmla="*/ 262723 h 303204"/>
                  <a:gd name="connsiteX2179" fmla="*/ 54346 w 291971"/>
                  <a:gd name="connsiteY2179" fmla="*/ 262723 h 303204"/>
                  <a:gd name="connsiteX2180" fmla="*/ 55561 w 291971"/>
                  <a:gd name="connsiteY2180" fmla="*/ 265152 h 303204"/>
                  <a:gd name="connsiteX2181" fmla="*/ 56370 w 291971"/>
                  <a:gd name="connsiteY2181" fmla="*/ 265152 h 303204"/>
                  <a:gd name="connsiteX2182" fmla="*/ 57180 w 291971"/>
                  <a:gd name="connsiteY2182" fmla="*/ 261509 h 303204"/>
                  <a:gd name="connsiteX2183" fmla="*/ 53132 w 291971"/>
                  <a:gd name="connsiteY2183" fmla="*/ 255841 h 303204"/>
                  <a:gd name="connsiteX2184" fmla="*/ 51917 w 291971"/>
                  <a:gd name="connsiteY2184" fmla="*/ 255437 h 303204"/>
                  <a:gd name="connsiteX2185" fmla="*/ 50703 w 291971"/>
                  <a:gd name="connsiteY2185" fmla="*/ 255437 h 303204"/>
                  <a:gd name="connsiteX2186" fmla="*/ 45035 w 291971"/>
                  <a:gd name="connsiteY2186" fmla="*/ 255032 h 303204"/>
                  <a:gd name="connsiteX2187" fmla="*/ 43416 w 291971"/>
                  <a:gd name="connsiteY2187" fmla="*/ 253817 h 303204"/>
                  <a:gd name="connsiteX2188" fmla="*/ 43416 w 291971"/>
                  <a:gd name="connsiteY2188" fmla="*/ 253008 h 303204"/>
                  <a:gd name="connsiteX2189" fmla="*/ 45035 w 291971"/>
                  <a:gd name="connsiteY2189" fmla="*/ 253008 h 303204"/>
                  <a:gd name="connsiteX2190" fmla="*/ 47869 w 291971"/>
                  <a:gd name="connsiteY2190" fmla="*/ 253817 h 303204"/>
                  <a:gd name="connsiteX2191" fmla="*/ 55156 w 291971"/>
                  <a:gd name="connsiteY2191" fmla="*/ 255032 h 303204"/>
                  <a:gd name="connsiteX2192" fmla="*/ 58799 w 291971"/>
                  <a:gd name="connsiteY2192" fmla="*/ 259080 h 303204"/>
                  <a:gd name="connsiteX2193" fmla="*/ 58799 w 291971"/>
                  <a:gd name="connsiteY2193" fmla="*/ 258270 h 303204"/>
                  <a:gd name="connsiteX2194" fmla="*/ 51108 w 291971"/>
                  <a:gd name="connsiteY2194" fmla="*/ 251389 h 303204"/>
                  <a:gd name="connsiteX2195" fmla="*/ 50298 w 291971"/>
                  <a:gd name="connsiteY2195" fmla="*/ 251389 h 303204"/>
                  <a:gd name="connsiteX2196" fmla="*/ 42606 w 291971"/>
                  <a:gd name="connsiteY2196" fmla="*/ 248960 h 303204"/>
                  <a:gd name="connsiteX2197" fmla="*/ 41797 w 291971"/>
                  <a:gd name="connsiteY2197" fmla="*/ 248150 h 303204"/>
                  <a:gd name="connsiteX2198" fmla="*/ 40987 w 291971"/>
                  <a:gd name="connsiteY2198" fmla="*/ 248150 h 303204"/>
                  <a:gd name="connsiteX2199" fmla="*/ 40582 w 291971"/>
                  <a:gd name="connsiteY2199" fmla="*/ 244507 h 303204"/>
                  <a:gd name="connsiteX2200" fmla="*/ 38558 w 291971"/>
                  <a:gd name="connsiteY2200" fmla="*/ 241268 h 303204"/>
                  <a:gd name="connsiteX2201" fmla="*/ 37344 w 291971"/>
                  <a:gd name="connsiteY2201" fmla="*/ 235601 h 303204"/>
                  <a:gd name="connsiteX2202" fmla="*/ 38558 w 291971"/>
                  <a:gd name="connsiteY2202" fmla="*/ 227910 h 303204"/>
                  <a:gd name="connsiteX2203" fmla="*/ 40582 w 291971"/>
                  <a:gd name="connsiteY2203" fmla="*/ 223861 h 303204"/>
                  <a:gd name="connsiteX2204" fmla="*/ 43416 w 291971"/>
                  <a:gd name="connsiteY2204" fmla="*/ 220623 h 303204"/>
                  <a:gd name="connsiteX2205" fmla="*/ 43416 w 291971"/>
                  <a:gd name="connsiteY2205" fmla="*/ 219004 h 303204"/>
                  <a:gd name="connsiteX2206" fmla="*/ 40582 w 291971"/>
                  <a:gd name="connsiteY2206" fmla="*/ 219813 h 303204"/>
                  <a:gd name="connsiteX2207" fmla="*/ 38963 w 291971"/>
                  <a:gd name="connsiteY2207" fmla="*/ 219004 h 303204"/>
                  <a:gd name="connsiteX2208" fmla="*/ 42202 w 291971"/>
                  <a:gd name="connsiteY2208" fmla="*/ 217384 h 303204"/>
                  <a:gd name="connsiteX2209" fmla="*/ 45035 w 291971"/>
                  <a:gd name="connsiteY2209" fmla="*/ 215360 h 303204"/>
                  <a:gd name="connsiteX2210" fmla="*/ 46250 w 291971"/>
                  <a:gd name="connsiteY2210" fmla="*/ 213741 h 303204"/>
                  <a:gd name="connsiteX2211" fmla="*/ 46250 w 291971"/>
                  <a:gd name="connsiteY2211" fmla="*/ 213741 h 303204"/>
                  <a:gd name="connsiteX2212" fmla="*/ 44226 w 291971"/>
                  <a:gd name="connsiteY2212" fmla="*/ 209693 h 303204"/>
                  <a:gd name="connsiteX2213" fmla="*/ 44226 w 291971"/>
                  <a:gd name="connsiteY2213" fmla="*/ 206050 h 303204"/>
                  <a:gd name="connsiteX2214" fmla="*/ 44631 w 291971"/>
                  <a:gd name="connsiteY2214" fmla="*/ 206050 h 303204"/>
                  <a:gd name="connsiteX2215" fmla="*/ 49893 w 291971"/>
                  <a:gd name="connsiteY2215" fmla="*/ 208074 h 303204"/>
                  <a:gd name="connsiteX2216" fmla="*/ 52727 w 291971"/>
                  <a:gd name="connsiteY2216" fmla="*/ 206859 h 303204"/>
                  <a:gd name="connsiteX2217" fmla="*/ 54346 w 291971"/>
                  <a:gd name="connsiteY2217" fmla="*/ 205240 h 303204"/>
                  <a:gd name="connsiteX2218" fmla="*/ 54346 w 291971"/>
                  <a:gd name="connsiteY2218" fmla="*/ 206455 h 303204"/>
                  <a:gd name="connsiteX2219" fmla="*/ 51512 w 291971"/>
                  <a:gd name="connsiteY2219" fmla="*/ 209288 h 303204"/>
                  <a:gd name="connsiteX2220" fmla="*/ 58799 w 291971"/>
                  <a:gd name="connsiteY2220" fmla="*/ 105656 h 303204"/>
                  <a:gd name="connsiteX2221" fmla="*/ 56775 w 291971"/>
                  <a:gd name="connsiteY2221" fmla="*/ 106061 h 303204"/>
                  <a:gd name="connsiteX2222" fmla="*/ 54346 w 291971"/>
                  <a:gd name="connsiteY2222" fmla="*/ 106061 h 303204"/>
                  <a:gd name="connsiteX2223" fmla="*/ 56775 w 291971"/>
                  <a:gd name="connsiteY2223" fmla="*/ 108490 h 303204"/>
                  <a:gd name="connsiteX2224" fmla="*/ 58394 w 291971"/>
                  <a:gd name="connsiteY2224" fmla="*/ 108490 h 303204"/>
                  <a:gd name="connsiteX2225" fmla="*/ 57585 w 291971"/>
                  <a:gd name="connsiteY2225" fmla="*/ 111323 h 303204"/>
                  <a:gd name="connsiteX2226" fmla="*/ 60418 w 291971"/>
                  <a:gd name="connsiteY2226" fmla="*/ 110109 h 303204"/>
                  <a:gd name="connsiteX2227" fmla="*/ 57585 w 291971"/>
                  <a:gd name="connsiteY2227" fmla="*/ 114562 h 303204"/>
                  <a:gd name="connsiteX2228" fmla="*/ 57585 w 291971"/>
                  <a:gd name="connsiteY2228" fmla="*/ 115776 h 303204"/>
                  <a:gd name="connsiteX2229" fmla="*/ 58394 w 291971"/>
                  <a:gd name="connsiteY2229" fmla="*/ 115776 h 303204"/>
                  <a:gd name="connsiteX2230" fmla="*/ 62038 w 291971"/>
                  <a:gd name="connsiteY2230" fmla="*/ 112133 h 303204"/>
                  <a:gd name="connsiteX2231" fmla="*/ 63252 w 291971"/>
                  <a:gd name="connsiteY2231" fmla="*/ 108895 h 303204"/>
                  <a:gd name="connsiteX2232" fmla="*/ 58394 w 291971"/>
                  <a:gd name="connsiteY2232" fmla="*/ 105251 h 303204"/>
                  <a:gd name="connsiteX2233" fmla="*/ 93208 w 291971"/>
                  <a:gd name="connsiteY2233" fmla="*/ 109704 h 303204"/>
                  <a:gd name="connsiteX2234" fmla="*/ 91184 w 291971"/>
                  <a:gd name="connsiteY2234" fmla="*/ 108490 h 303204"/>
                  <a:gd name="connsiteX2235" fmla="*/ 89565 w 291971"/>
                  <a:gd name="connsiteY2235" fmla="*/ 110514 h 303204"/>
                  <a:gd name="connsiteX2236" fmla="*/ 89970 w 291971"/>
                  <a:gd name="connsiteY2236" fmla="*/ 112538 h 303204"/>
                  <a:gd name="connsiteX2237" fmla="*/ 101304 w 291971"/>
                  <a:gd name="connsiteY2237" fmla="*/ 129945 h 303204"/>
                  <a:gd name="connsiteX2238" fmla="*/ 102519 w 291971"/>
                  <a:gd name="connsiteY2238" fmla="*/ 131564 h 303204"/>
                  <a:gd name="connsiteX2239" fmla="*/ 103328 w 291971"/>
                  <a:gd name="connsiteY2239" fmla="*/ 129540 h 303204"/>
                  <a:gd name="connsiteX2240" fmla="*/ 98066 w 291971"/>
                  <a:gd name="connsiteY2240" fmla="*/ 118610 h 303204"/>
                  <a:gd name="connsiteX2241" fmla="*/ 95637 w 291971"/>
                  <a:gd name="connsiteY2241" fmla="*/ 114967 h 303204"/>
                  <a:gd name="connsiteX2242" fmla="*/ 97661 w 291971"/>
                  <a:gd name="connsiteY2242" fmla="*/ 116181 h 303204"/>
                  <a:gd name="connsiteX2243" fmla="*/ 101709 w 291971"/>
                  <a:gd name="connsiteY2243" fmla="*/ 119825 h 303204"/>
                  <a:gd name="connsiteX2244" fmla="*/ 103733 w 291971"/>
                  <a:gd name="connsiteY2244" fmla="*/ 121849 h 303204"/>
                  <a:gd name="connsiteX2245" fmla="*/ 103733 w 291971"/>
                  <a:gd name="connsiteY2245" fmla="*/ 121039 h 303204"/>
                  <a:gd name="connsiteX2246" fmla="*/ 103733 w 291971"/>
                  <a:gd name="connsiteY2246" fmla="*/ 119420 h 303204"/>
                  <a:gd name="connsiteX2247" fmla="*/ 100900 w 291971"/>
                  <a:gd name="connsiteY2247" fmla="*/ 114967 h 303204"/>
                  <a:gd name="connsiteX2248" fmla="*/ 94423 w 291971"/>
                  <a:gd name="connsiteY2248" fmla="*/ 109704 h 303204"/>
                  <a:gd name="connsiteX2249" fmla="*/ 93208 w 291971"/>
                  <a:gd name="connsiteY2249" fmla="*/ 108895 h 303204"/>
                  <a:gd name="connsiteX2250" fmla="*/ 89565 w 291971"/>
                  <a:gd name="connsiteY2250" fmla="*/ 120634 h 303204"/>
                  <a:gd name="connsiteX2251" fmla="*/ 91994 w 291971"/>
                  <a:gd name="connsiteY2251" fmla="*/ 119825 h 303204"/>
                  <a:gd name="connsiteX2252" fmla="*/ 89565 w 291971"/>
                  <a:gd name="connsiteY2252" fmla="*/ 116181 h 303204"/>
                  <a:gd name="connsiteX2253" fmla="*/ 88350 w 291971"/>
                  <a:gd name="connsiteY2253" fmla="*/ 113348 h 303204"/>
                  <a:gd name="connsiteX2254" fmla="*/ 86731 w 291971"/>
                  <a:gd name="connsiteY2254" fmla="*/ 110919 h 303204"/>
                  <a:gd name="connsiteX2255" fmla="*/ 84707 w 291971"/>
                  <a:gd name="connsiteY2255" fmla="*/ 110919 h 303204"/>
                  <a:gd name="connsiteX2256" fmla="*/ 87136 w 291971"/>
                  <a:gd name="connsiteY2256" fmla="*/ 116991 h 303204"/>
                  <a:gd name="connsiteX2257" fmla="*/ 84302 w 291971"/>
                  <a:gd name="connsiteY2257" fmla="*/ 121849 h 303204"/>
                  <a:gd name="connsiteX2258" fmla="*/ 80659 w 291971"/>
                  <a:gd name="connsiteY2258" fmla="*/ 118610 h 303204"/>
                  <a:gd name="connsiteX2259" fmla="*/ 79445 w 291971"/>
                  <a:gd name="connsiteY2259" fmla="*/ 116586 h 303204"/>
                  <a:gd name="connsiteX2260" fmla="*/ 78230 w 291971"/>
                  <a:gd name="connsiteY2260" fmla="*/ 113752 h 303204"/>
                  <a:gd name="connsiteX2261" fmla="*/ 78230 w 291971"/>
                  <a:gd name="connsiteY2261" fmla="*/ 118205 h 303204"/>
                  <a:gd name="connsiteX2262" fmla="*/ 79445 w 291971"/>
                  <a:gd name="connsiteY2262" fmla="*/ 122253 h 303204"/>
                  <a:gd name="connsiteX2263" fmla="*/ 80254 w 291971"/>
                  <a:gd name="connsiteY2263" fmla="*/ 125492 h 303204"/>
                  <a:gd name="connsiteX2264" fmla="*/ 82683 w 291971"/>
                  <a:gd name="connsiteY2264" fmla="*/ 124277 h 303204"/>
                  <a:gd name="connsiteX2265" fmla="*/ 85112 w 291971"/>
                  <a:gd name="connsiteY2265" fmla="*/ 125897 h 303204"/>
                  <a:gd name="connsiteX2266" fmla="*/ 89565 w 291971"/>
                  <a:gd name="connsiteY2266" fmla="*/ 121849 h 303204"/>
                  <a:gd name="connsiteX2267" fmla="*/ 83493 w 291971"/>
                  <a:gd name="connsiteY2267" fmla="*/ 115776 h 303204"/>
                  <a:gd name="connsiteX2268" fmla="*/ 82683 w 291971"/>
                  <a:gd name="connsiteY2268" fmla="*/ 111728 h 303204"/>
                  <a:gd name="connsiteX2269" fmla="*/ 81064 w 291971"/>
                  <a:gd name="connsiteY2269" fmla="*/ 110109 h 303204"/>
                  <a:gd name="connsiteX2270" fmla="*/ 82278 w 291971"/>
                  <a:gd name="connsiteY2270" fmla="*/ 114157 h 303204"/>
                  <a:gd name="connsiteX2271" fmla="*/ 83493 w 291971"/>
                  <a:gd name="connsiteY2271" fmla="*/ 115776 h 303204"/>
                  <a:gd name="connsiteX2272" fmla="*/ 66086 w 291971"/>
                  <a:gd name="connsiteY2272" fmla="*/ 130755 h 303204"/>
                  <a:gd name="connsiteX2273" fmla="*/ 66491 w 291971"/>
                  <a:gd name="connsiteY2273" fmla="*/ 126302 h 303204"/>
                  <a:gd name="connsiteX2274" fmla="*/ 68515 w 291971"/>
                  <a:gd name="connsiteY2274" fmla="*/ 120634 h 303204"/>
                  <a:gd name="connsiteX2275" fmla="*/ 68919 w 291971"/>
                  <a:gd name="connsiteY2275" fmla="*/ 117396 h 303204"/>
                  <a:gd name="connsiteX2276" fmla="*/ 66895 w 291971"/>
                  <a:gd name="connsiteY2276" fmla="*/ 112133 h 303204"/>
                  <a:gd name="connsiteX2277" fmla="*/ 66086 w 291971"/>
                  <a:gd name="connsiteY2277" fmla="*/ 110919 h 303204"/>
                  <a:gd name="connsiteX2278" fmla="*/ 64466 w 291971"/>
                  <a:gd name="connsiteY2278" fmla="*/ 113348 h 303204"/>
                  <a:gd name="connsiteX2279" fmla="*/ 60418 w 291971"/>
                  <a:gd name="connsiteY2279" fmla="*/ 122253 h 303204"/>
                  <a:gd name="connsiteX2280" fmla="*/ 61228 w 291971"/>
                  <a:gd name="connsiteY2280" fmla="*/ 124682 h 303204"/>
                  <a:gd name="connsiteX2281" fmla="*/ 62038 w 291971"/>
                  <a:gd name="connsiteY2281" fmla="*/ 123468 h 303204"/>
                  <a:gd name="connsiteX2282" fmla="*/ 63657 w 291971"/>
                  <a:gd name="connsiteY2282" fmla="*/ 119420 h 303204"/>
                  <a:gd name="connsiteX2283" fmla="*/ 65276 w 291971"/>
                  <a:gd name="connsiteY2283" fmla="*/ 117800 h 303204"/>
                  <a:gd name="connsiteX2284" fmla="*/ 63657 w 291971"/>
                  <a:gd name="connsiteY2284" fmla="*/ 124682 h 303204"/>
                  <a:gd name="connsiteX2285" fmla="*/ 63657 w 291971"/>
                  <a:gd name="connsiteY2285" fmla="*/ 129135 h 303204"/>
                  <a:gd name="connsiteX2286" fmla="*/ 65681 w 291971"/>
                  <a:gd name="connsiteY2286" fmla="*/ 130755 h 303204"/>
                  <a:gd name="connsiteX2287" fmla="*/ 130451 w 291971"/>
                  <a:gd name="connsiteY2287" fmla="*/ 126302 h 303204"/>
                  <a:gd name="connsiteX2288" fmla="*/ 221129 w 291971"/>
                  <a:gd name="connsiteY2288" fmla="*/ 126302 h 303204"/>
                  <a:gd name="connsiteX2289" fmla="*/ 219915 w 291971"/>
                  <a:gd name="connsiteY2289" fmla="*/ 125492 h 303204"/>
                  <a:gd name="connsiteX2290" fmla="*/ 140166 w 291971"/>
                  <a:gd name="connsiteY2290" fmla="*/ 120229 h 303204"/>
                  <a:gd name="connsiteX2291" fmla="*/ 138547 w 291971"/>
                  <a:gd name="connsiteY2291" fmla="*/ 121039 h 303204"/>
                  <a:gd name="connsiteX2292" fmla="*/ 134904 w 291971"/>
                  <a:gd name="connsiteY2292" fmla="*/ 122658 h 303204"/>
                  <a:gd name="connsiteX2293" fmla="*/ 130856 w 291971"/>
                  <a:gd name="connsiteY2293" fmla="*/ 125087 h 303204"/>
                  <a:gd name="connsiteX2294" fmla="*/ 130451 w 291971"/>
                  <a:gd name="connsiteY2294" fmla="*/ 125897 h 303204"/>
                  <a:gd name="connsiteX2295" fmla="*/ 72967 w 291971"/>
                  <a:gd name="connsiteY2295" fmla="*/ 133183 h 303204"/>
                  <a:gd name="connsiteX2296" fmla="*/ 72967 w 291971"/>
                  <a:gd name="connsiteY2296" fmla="*/ 124682 h 303204"/>
                  <a:gd name="connsiteX2297" fmla="*/ 74182 w 291971"/>
                  <a:gd name="connsiteY2297" fmla="*/ 123063 h 303204"/>
                  <a:gd name="connsiteX2298" fmla="*/ 74182 w 291971"/>
                  <a:gd name="connsiteY2298" fmla="*/ 124277 h 303204"/>
                  <a:gd name="connsiteX2299" fmla="*/ 75801 w 291971"/>
                  <a:gd name="connsiteY2299" fmla="*/ 136827 h 303204"/>
                  <a:gd name="connsiteX2300" fmla="*/ 77420 w 291971"/>
                  <a:gd name="connsiteY2300" fmla="*/ 138851 h 303204"/>
                  <a:gd name="connsiteX2301" fmla="*/ 78635 w 291971"/>
                  <a:gd name="connsiteY2301" fmla="*/ 138851 h 303204"/>
                  <a:gd name="connsiteX2302" fmla="*/ 78635 w 291971"/>
                  <a:gd name="connsiteY2302" fmla="*/ 136827 h 303204"/>
                  <a:gd name="connsiteX2303" fmla="*/ 77420 w 291971"/>
                  <a:gd name="connsiteY2303" fmla="*/ 119015 h 303204"/>
                  <a:gd name="connsiteX2304" fmla="*/ 75801 w 291971"/>
                  <a:gd name="connsiteY2304" fmla="*/ 116181 h 303204"/>
                  <a:gd name="connsiteX2305" fmla="*/ 72967 w 291971"/>
                  <a:gd name="connsiteY2305" fmla="*/ 115372 h 303204"/>
                  <a:gd name="connsiteX2306" fmla="*/ 72158 w 291971"/>
                  <a:gd name="connsiteY2306" fmla="*/ 118205 h 303204"/>
                  <a:gd name="connsiteX2307" fmla="*/ 70943 w 291971"/>
                  <a:gd name="connsiteY2307" fmla="*/ 127921 h 303204"/>
                  <a:gd name="connsiteX2308" fmla="*/ 71753 w 291971"/>
                  <a:gd name="connsiteY2308" fmla="*/ 131159 h 303204"/>
                  <a:gd name="connsiteX2309" fmla="*/ 73372 w 291971"/>
                  <a:gd name="connsiteY2309" fmla="*/ 133183 h 303204"/>
                  <a:gd name="connsiteX2310" fmla="*/ 73777 w 291971"/>
                  <a:gd name="connsiteY2310" fmla="*/ 133183 h 303204"/>
                  <a:gd name="connsiteX2311" fmla="*/ 126403 w 291971"/>
                  <a:gd name="connsiteY2311" fmla="*/ 125492 h 303204"/>
                  <a:gd name="connsiteX2312" fmla="*/ 123164 w 291971"/>
                  <a:gd name="connsiteY2312" fmla="*/ 125492 h 303204"/>
                  <a:gd name="connsiteX2313" fmla="*/ 123164 w 291971"/>
                  <a:gd name="connsiteY2313" fmla="*/ 127111 h 303204"/>
                  <a:gd name="connsiteX2314" fmla="*/ 121140 w 291971"/>
                  <a:gd name="connsiteY2314" fmla="*/ 127921 h 303204"/>
                  <a:gd name="connsiteX2315" fmla="*/ 113044 w 291971"/>
                  <a:gd name="connsiteY2315" fmla="*/ 130350 h 303204"/>
                  <a:gd name="connsiteX2316" fmla="*/ 107781 w 291971"/>
                  <a:gd name="connsiteY2316" fmla="*/ 130350 h 303204"/>
                  <a:gd name="connsiteX2317" fmla="*/ 107376 w 291971"/>
                  <a:gd name="connsiteY2317" fmla="*/ 130350 h 303204"/>
                  <a:gd name="connsiteX2318" fmla="*/ 107376 w 291971"/>
                  <a:gd name="connsiteY2318" fmla="*/ 131969 h 303204"/>
                  <a:gd name="connsiteX2319" fmla="*/ 108591 w 291971"/>
                  <a:gd name="connsiteY2319" fmla="*/ 136017 h 303204"/>
                  <a:gd name="connsiteX2320" fmla="*/ 113044 w 291971"/>
                  <a:gd name="connsiteY2320" fmla="*/ 136017 h 303204"/>
                  <a:gd name="connsiteX2321" fmla="*/ 116282 w 291971"/>
                  <a:gd name="connsiteY2321" fmla="*/ 135207 h 303204"/>
                  <a:gd name="connsiteX2322" fmla="*/ 116282 w 291971"/>
                  <a:gd name="connsiteY2322" fmla="*/ 136422 h 303204"/>
                  <a:gd name="connsiteX2323" fmla="*/ 113449 w 291971"/>
                  <a:gd name="connsiteY2323" fmla="*/ 140065 h 303204"/>
                  <a:gd name="connsiteX2324" fmla="*/ 110615 w 291971"/>
                  <a:gd name="connsiteY2324" fmla="*/ 142089 h 303204"/>
                  <a:gd name="connsiteX2325" fmla="*/ 107376 w 291971"/>
                  <a:gd name="connsiteY2325" fmla="*/ 146542 h 303204"/>
                  <a:gd name="connsiteX2326" fmla="*/ 107376 w 291971"/>
                  <a:gd name="connsiteY2326" fmla="*/ 149376 h 303204"/>
                  <a:gd name="connsiteX2327" fmla="*/ 108186 w 291971"/>
                  <a:gd name="connsiteY2327" fmla="*/ 148971 h 303204"/>
                  <a:gd name="connsiteX2328" fmla="*/ 122355 w 291971"/>
                  <a:gd name="connsiteY2328" fmla="*/ 131564 h 303204"/>
                  <a:gd name="connsiteX2329" fmla="*/ 124379 w 291971"/>
                  <a:gd name="connsiteY2329" fmla="*/ 129945 h 303204"/>
                  <a:gd name="connsiteX2330" fmla="*/ 124379 w 291971"/>
                  <a:gd name="connsiteY2330" fmla="*/ 126706 h 303204"/>
                  <a:gd name="connsiteX2331" fmla="*/ 127212 w 291971"/>
                  <a:gd name="connsiteY2331" fmla="*/ 125492 h 303204"/>
                  <a:gd name="connsiteX2332" fmla="*/ 174980 w 291971"/>
                  <a:gd name="connsiteY2332" fmla="*/ 127921 h 303204"/>
                  <a:gd name="connsiteX2333" fmla="*/ 125998 w 291971"/>
                  <a:gd name="connsiteY2333" fmla="*/ 127921 h 303204"/>
                  <a:gd name="connsiteX2334" fmla="*/ 125998 w 291971"/>
                  <a:gd name="connsiteY2334" fmla="*/ 130755 h 303204"/>
                  <a:gd name="connsiteX2335" fmla="*/ 125998 w 291971"/>
                  <a:gd name="connsiteY2335" fmla="*/ 154234 h 303204"/>
                  <a:gd name="connsiteX2336" fmla="*/ 125998 w 291971"/>
                  <a:gd name="connsiteY2336" fmla="*/ 157472 h 303204"/>
                  <a:gd name="connsiteX2337" fmla="*/ 125998 w 291971"/>
                  <a:gd name="connsiteY2337" fmla="*/ 158686 h 303204"/>
                  <a:gd name="connsiteX2338" fmla="*/ 128022 w 291971"/>
                  <a:gd name="connsiteY2338" fmla="*/ 159496 h 303204"/>
                  <a:gd name="connsiteX2339" fmla="*/ 132070 w 291971"/>
                  <a:gd name="connsiteY2339" fmla="*/ 160710 h 303204"/>
                  <a:gd name="connsiteX2340" fmla="*/ 136928 w 291971"/>
                  <a:gd name="connsiteY2340" fmla="*/ 160710 h 303204"/>
                  <a:gd name="connsiteX2341" fmla="*/ 141786 w 291971"/>
                  <a:gd name="connsiteY2341" fmla="*/ 157472 h 303204"/>
                  <a:gd name="connsiteX2342" fmla="*/ 144619 w 291971"/>
                  <a:gd name="connsiteY2342" fmla="*/ 154234 h 303204"/>
                  <a:gd name="connsiteX2343" fmla="*/ 148667 w 291971"/>
                  <a:gd name="connsiteY2343" fmla="*/ 153829 h 303204"/>
                  <a:gd name="connsiteX2344" fmla="*/ 160407 w 291971"/>
                  <a:gd name="connsiteY2344" fmla="*/ 152614 h 303204"/>
                  <a:gd name="connsiteX2345" fmla="*/ 168098 w 291971"/>
                  <a:gd name="connsiteY2345" fmla="*/ 151400 h 303204"/>
                  <a:gd name="connsiteX2346" fmla="*/ 171337 w 291971"/>
                  <a:gd name="connsiteY2346" fmla="*/ 149376 h 303204"/>
                  <a:gd name="connsiteX2347" fmla="*/ 171337 w 291971"/>
                  <a:gd name="connsiteY2347" fmla="*/ 148161 h 303204"/>
                  <a:gd name="connsiteX2348" fmla="*/ 170527 w 291971"/>
                  <a:gd name="connsiteY2348" fmla="*/ 147757 h 303204"/>
                  <a:gd name="connsiteX2349" fmla="*/ 167694 w 291971"/>
                  <a:gd name="connsiteY2349" fmla="*/ 149376 h 303204"/>
                  <a:gd name="connsiteX2350" fmla="*/ 167289 w 291971"/>
                  <a:gd name="connsiteY2350" fmla="*/ 150995 h 303204"/>
                  <a:gd name="connsiteX2351" fmla="*/ 164455 w 291971"/>
                  <a:gd name="connsiteY2351" fmla="*/ 150995 h 303204"/>
                  <a:gd name="connsiteX2352" fmla="*/ 163646 w 291971"/>
                  <a:gd name="connsiteY2352" fmla="*/ 150995 h 303204"/>
                  <a:gd name="connsiteX2353" fmla="*/ 160812 w 291971"/>
                  <a:gd name="connsiteY2353" fmla="*/ 150995 h 303204"/>
                  <a:gd name="connsiteX2354" fmla="*/ 161621 w 291971"/>
                  <a:gd name="connsiteY2354" fmla="*/ 148971 h 303204"/>
                  <a:gd name="connsiteX2355" fmla="*/ 160812 w 291971"/>
                  <a:gd name="connsiteY2355" fmla="*/ 148971 h 303204"/>
                  <a:gd name="connsiteX2356" fmla="*/ 153120 w 291971"/>
                  <a:gd name="connsiteY2356" fmla="*/ 150590 h 303204"/>
                  <a:gd name="connsiteX2357" fmla="*/ 147858 w 291971"/>
                  <a:gd name="connsiteY2357" fmla="*/ 150590 h 303204"/>
                  <a:gd name="connsiteX2358" fmla="*/ 144619 w 291971"/>
                  <a:gd name="connsiteY2358" fmla="*/ 147352 h 303204"/>
                  <a:gd name="connsiteX2359" fmla="*/ 144215 w 291971"/>
                  <a:gd name="connsiteY2359" fmla="*/ 145328 h 303204"/>
                  <a:gd name="connsiteX2360" fmla="*/ 147858 w 291971"/>
                  <a:gd name="connsiteY2360" fmla="*/ 145733 h 303204"/>
                  <a:gd name="connsiteX2361" fmla="*/ 151501 w 291971"/>
                  <a:gd name="connsiteY2361" fmla="*/ 149376 h 303204"/>
                  <a:gd name="connsiteX2362" fmla="*/ 153930 w 291971"/>
                  <a:gd name="connsiteY2362" fmla="*/ 148971 h 303204"/>
                  <a:gd name="connsiteX2363" fmla="*/ 163241 w 291971"/>
                  <a:gd name="connsiteY2363" fmla="*/ 146947 h 303204"/>
                  <a:gd name="connsiteX2364" fmla="*/ 166479 w 291971"/>
                  <a:gd name="connsiteY2364" fmla="*/ 146137 h 303204"/>
                  <a:gd name="connsiteX2365" fmla="*/ 172551 w 291971"/>
                  <a:gd name="connsiteY2365" fmla="*/ 146137 h 303204"/>
                  <a:gd name="connsiteX2366" fmla="*/ 174576 w 291971"/>
                  <a:gd name="connsiteY2366" fmla="*/ 149781 h 303204"/>
                  <a:gd name="connsiteX2367" fmla="*/ 167694 w 291971"/>
                  <a:gd name="connsiteY2367" fmla="*/ 154234 h 303204"/>
                  <a:gd name="connsiteX2368" fmla="*/ 167694 w 291971"/>
                  <a:gd name="connsiteY2368" fmla="*/ 154638 h 303204"/>
                  <a:gd name="connsiteX2369" fmla="*/ 170122 w 291971"/>
                  <a:gd name="connsiteY2369" fmla="*/ 155043 h 303204"/>
                  <a:gd name="connsiteX2370" fmla="*/ 172551 w 291971"/>
                  <a:gd name="connsiteY2370" fmla="*/ 154638 h 303204"/>
                  <a:gd name="connsiteX2371" fmla="*/ 175385 w 291971"/>
                  <a:gd name="connsiteY2371" fmla="*/ 160306 h 303204"/>
                  <a:gd name="connsiteX2372" fmla="*/ 174171 w 291971"/>
                  <a:gd name="connsiteY2372" fmla="*/ 161115 h 303204"/>
                  <a:gd name="connsiteX2373" fmla="*/ 173361 w 291971"/>
                  <a:gd name="connsiteY2373" fmla="*/ 162330 h 303204"/>
                  <a:gd name="connsiteX2374" fmla="*/ 170932 w 291971"/>
                  <a:gd name="connsiteY2374" fmla="*/ 160710 h 303204"/>
                  <a:gd name="connsiteX2375" fmla="*/ 170932 w 291971"/>
                  <a:gd name="connsiteY2375" fmla="*/ 158282 h 303204"/>
                  <a:gd name="connsiteX2376" fmla="*/ 168908 w 291971"/>
                  <a:gd name="connsiteY2376" fmla="*/ 158686 h 303204"/>
                  <a:gd name="connsiteX2377" fmla="*/ 165265 w 291971"/>
                  <a:gd name="connsiteY2377" fmla="*/ 157877 h 303204"/>
                  <a:gd name="connsiteX2378" fmla="*/ 162836 w 291971"/>
                  <a:gd name="connsiteY2378" fmla="*/ 156662 h 303204"/>
                  <a:gd name="connsiteX2379" fmla="*/ 164860 w 291971"/>
                  <a:gd name="connsiteY2379" fmla="*/ 160306 h 303204"/>
                  <a:gd name="connsiteX2380" fmla="*/ 160407 w 291971"/>
                  <a:gd name="connsiteY2380" fmla="*/ 163140 h 303204"/>
                  <a:gd name="connsiteX2381" fmla="*/ 154740 w 291971"/>
                  <a:gd name="connsiteY2381" fmla="*/ 163949 h 303204"/>
                  <a:gd name="connsiteX2382" fmla="*/ 154740 w 291971"/>
                  <a:gd name="connsiteY2382" fmla="*/ 163140 h 303204"/>
                  <a:gd name="connsiteX2383" fmla="*/ 153120 w 291971"/>
                  <a:gd name="connsiteY2383" fmla="*/ 161520 h 303204"/>
                  <a:gd name="connsiteX2384" fmla="*/ 154335 w 291971"/>
                  <a:gd name="connsiteY2384" fmla="*/ 160710 h 303204"/>
                  <a:gd name="connsiteX2385" fmla="*/ 155145 w 291971"/>
                  <a:gd name="connsiteY2385" fmla="*/ 159496 h 303204"/>
                  <a:gd name="connsiteX2386" fmla="*/ 157978 w 291971"/>
                  <a:gd name="connsiteY2386" fmla="*/ 160710 h 303204"/>
                  <a:gd name="connsiteX2387" fmla="*/ 159597 w 291971"/>
                  <a:gd name="connsiteY2387" fmla="*/ 159091 h 303204"/>
                  <a:gd name="connsiteX2388" fmla="*/ 159597 w 291971"/>
                  <a:gd name="connsiteY2388" fmla="*/ 157472 h 303204"/>
                  <a:gd name="connsiteX2389" fmla="*/ 163646 w 291971"/>
                  <a:gd name="connsiteY2389" fmla="*/ 156258 h 303204"/>
                  <a:gd name="connsiteX2390" fmla="*/ 161621 w 291971"/>
                  <a:gd name="connsiteY2390" fmla="*/ 156258 h 303204"/>
                  <a:gd name="connsiteX2391" fmla="*/ 153525 w 291971"/>
                  <a:gd name="connsiteY2391" fmla="*/ 157877 h 303204"/>
                  <a:gd name="connsiteX2392" fmla="*/ 149882 w 291971"/>
                  <a:gd name="connsiteY2392" fmla="*/ 160710 h 303204"/>
                  <a:gd name="connsiteX2393" fmla="*/ 144619 w 291971"/>
                  <a:gd name="connsiteY2393" fmla="*/ 161925 h 303204"/>
                  <a:gd name="connsiteX2394" fmla="*/ 143405 w 291971"/>
                  <a:gd name="connsiteY2394" fmla="*/ 163140 h 303204"/>
                  <a:gd name="connsiteX2395" fmla="*/ 138142 w 291971"/>
                  <a:gd name="connsiteY2395" fmla="*/ 164354 h 303204"/>
                  <a:gd name="connsiteX2396" fmla="*/ 137333 w 291971"/>
                  <a:gd name="connsiteY2396" fmla="*/ 164354 h 303204"/>
                  <a:gd name="connsiteX2397" fmla="*/ 138952 w 291971"/>
                  <a:gd name="connsiteY2397" fmla="*/ 165973 h 303204"/>
                  <a:gd name="connsiteX2398" fmla="*/ 141786 w 291971"/>
                  <a:gd name="connsiteY2398" fmla="*/ 164759 h 303204"/>
                  <a:gd name="connsiteX2399" fmla="*/ 142595 w 291971"/>
                  <a:gd name="connsiteY2399" fmla="*/ 165568 h 303204"/>
                  <a:gd name="connsiteX2400" fmla="*/ 143000 w 291971"/>
                  <a:gd name="connsiteY2400" fmla="*/ 165568 h 303204"/>
                  <a:gd name="connsiteX2401" fmla="*/ 145024 w 291971"/>
                  <a:gd name="connsiteY2401" fmla="*/ 165973 h 303204"/>
                  <a:gd name="connsiteX2402" fmla="*/ 145024 w 291971"/>
                  <a:gd name="connsiteY2402" fmla="*/ 167592 h 303204"/>
                  <a:gd name="connsiteX2403" fmla="*/ 144215 w 291971"/>
                  <a:gd name="connsiteY2403" fmla="*/ 168807 h 303204"/>
                  <a:gd name="connsiteX2404" fmla="*/ 144215 w 291971"/>
                  <a:gd name="connsiteY2404" fmla="*/ 170426 h 303204"/>
                  <a:gd name="connsiteX2405" fmla="*/ 142191 w 291971"/>
                  <a:gd name="connsiteY2405" fmla="*/ 175284 h 303204"/>
                  <a:gd name="connsiteX2406" fmla="*/ 140976 w 291971"/>
                  <a:gd name="connsiteY2406" fmla="*/ 177308 h 303204"/>
                  <a:gd name="connsiteX2407" fmla="*/ 142191 w 291971"/>
                  <a:gd name="connsiteY2407" fmla="*/ 176498 h 303204"/>
                  <a:gd name="connsiteX2408" fmla="*/ 145024 w 291971"/>
                  <a:gd name="connsiteY2408" fmla="*/ 172450 h 303204"/>
                  <a:gd name="connsiteX2409" fmla="*/ 146643 w 291971"/>
                  <a:gd name="connsiteY2409" fmla="*/ 171236 h 303204"/>
                  <a:gd name="connsiteX2410" fmla="*/ 147858 w 291971"/>
                  <a:gd name="connsiteY2410" fmla="*/ 171236 h 303204"/>
                  <a:gd name="connsiteX2411" fmla="*/ 155549 w 291971"/>
                  <a:gd name="connsiteY2411" fmla="*/ 170021 h 303204"/>
                  <a:gd name="connsiteX2412" fmla="*/ 169313 w 291971"/>
                  <a:gd name="connsiteY2412" fmla="*/ 169212 h 303204"/>
                  <a:gd name="connsiteX2413" fmla="*/ 171742 w 291971"/>
                  <a:gd name="connsiteY2413" fmla="*/ 168402 h 303204"/>
                  <a:gd name="connsiteX2414" fmla="*/ 172146 w 291971"/>
                  <a:gd name="connsiteY2414" fmla="*/ 165164 h 303204"/>
                  <a:gd name="connsiteX2415" fmla="*/ 170527 w 291971"/>
                  <a:gd name="connsiteY2415" fmla="*/ 165568 h 303204"/>
                  <a:gd name="connsiteX2416" fmla="*/ 170527 w 291971"/>
                  <a:gd name="connsiteY2416" fmla="*/ 165973 h 303204"/>
                  <a:gd name="connsiteX2417" fmla="*/ 169718 w 291971"/>
                  <a:gd name="connsiteY2417" fmla="*/ 165973 h 303204"/>
                  <a:gd name="connsiteX2418" fmla="*/ 168908 w 291971"/>
                  <a:gd name="connsiteY2418" fmla="*/ 167188 h 303204"/>
                  <a:gd name="connsiteX2419" fmla="*/ 164455 w 291971"/>
                  <a:gd name="connsiteY2419" fmla="*/ 167997 h 303204"/>
                  <a:gd name="connsiteX2420" fmla="*/ 162026 w 291971"/>
                  <a:gd name="connsiteY2420" fmla="*/ 167997 h 303204"/>
                  <a:gd name="connsiteX2421" fmla="*/ 162026 w 291971"/>
                  <a:gd name="connsiteY2421" fmla="*/ 167188 h 303204"/>
                  <a:gd name="connsiteX2422" fmla="*/ 162836 w 291971"/>
                  <a:gd name="connsiteY2422" fmla="*/ 166378 h 303204"/>
                  <a:gd name="connsiteX2423" fmla="*/ 162026 w 291971"/>
                  <a:gd name="connsiteY2423" fmla="*/ 166378 h 303204"/>
                  <a:gd name="connsiteX2424" fmla="*/ 152716 w 291971"/>
                  <a:gd name="connsiteY2424" fmla="*/ 168402 h 303204"/>
                  <a:gd name="connsiteX2425" fmla="*/ 151906 w 291971"/>
                  <a:gd name="connsiteY2425" fmla="*/ 168402 h 303204"/>
                  <a:gd name="connsiteX2426" fmla="*/ 151096 w 291971"/>
                  <a:gd name="connsiteY2426" fmla="*/ 168402 h 303204"/>
                  <a:gd name="connsiteX2427" fmla="*/ 149882 w 291971"/>
                  <a:gd name="connsiteY2427" fmla="*/ 168402 h 303204"/>
                  <a:gd name="connsiteX2428" fmla="*/ 147048 w 291971"/>
                  <a:gd name="connsiteY2428" fmla="*/ 166378 h 303204"/>
                  <a:gd name="connsiteX2429" fmla="*/ 147048 w 291971"/>
                  <a:gd name="connsiteY2429" fmla="*/ 165568 h 303204"/>
                  <a:gd name="connsiteX2430" fmla="*/ 146643 w 291971"/>
                  <a:gd name="connsiteY2430" fmla="*/ 165568 h 303204"/>
                  <a:gd name="connsiteX2431" fmla="*/ 145834 w 291971"/>
                  <a:gd name="connsiteY2431" fmla="*/ 163544 h 303204"/>
                  <a:gd name="connsiteX2432" fmla="*/ 148667 w 291971"/>
                  <a:gd name="connsiteY2432" fmla="*/ 163544 h 303204"/>
                  <a:gd name="connsiteX2433" fmla="*/ 149882 w 291971"/>
                  <a:gd name="connsiteY2433" fmla="*/ 164354 h 303204"/>
                  <a:gd name="connsiteX2434" fmla="*/ 150287 w 291971"/>
                  <a:gd name="connsiteY2434" fmla="*/ 165164 h 303204"/>
                  <a:gd name="connsiteX2435" fmla="*/ 156359 w 291971"/>
                  <a:gd name="connsiteY2435" fmla="*/ 165568 h 303204"/>
                  <a:gd name="connsiteX2436" fmla="*/ 164455 w 291971"/>
                  <a:gd name="connsiteY2436" fmla="*/ 163949 h 303204"/>
                  <a:gd name="connsiteX2437" fmla="*/ 168503 w 291971"/>
                  <a:gd name="connsiteY2437" fmla="*/ 163140 h 303204"/>
                  <a:gd name="connsiteX2438" fmla="*/ 174171 w 291971"/>
                  <a:gd name="connsiteY2438" fmla="*/ 164354 h 303204"/>
                  <a:gd name="connsiteX2439" fmla="*/ 174171 w 291971"/>
                  <a:gd name="connsiteY2439" fmla="*/ 169616 h 303204"/>
                  <a:gd name="connsiteX2440" fmla="*/ 170122 w 291971"/>
                  <a:gd name="connsiteY2440" fmla="*/ 171236 h 303204"/>
                  <a:gd name="connsiteX2441" fmla="*/ 170122 w 291971"/>
                  <a:gd name="connsiteY2441" fmla="*/ 172045 h 303204"/>
                  <a:gd name="connsiteX2442" fmla="*/ 171742 w 291971"/>
                  <a:gd name="connsiteY2442" fmla="*/ 172855 h 303204"/>
                  <a:gd name="connsiteX2443" fmla="*/ 175790 w 291971"/>
                  <a:gd name="connsiteY2443" fmla="*/ 172855 h 303204"/>
                  <a:gd name="connsiteX2444" fmla="*/ 176195 w 291971"/>
                  <a:gd name="connsiteY2444" fmla="*/ 179737 h 303204"/>
                  <a:gd name="connsiteX2445" fmla="*/ 174980 w 291971"/>
                  <a:gd name="connsiteY2445" fmla="*/ 180142 h 303204"/>
                  <a:gd name="connsiteX2446" fmla="*/ 174171 w 291971"/>
                  <a:gd name="connsiteY2446" fmla="*/ 180951 h 303204"/>
                  <a:gd name="connsiteX2447" fmla="*/ 172956 w 291971"/>
                  <a:gd name="connsiteY2447" fmla="*/ 180951 h 303204"/>
                  <a:gd name="connsiteX2448" fmla="*/ 171742 w 291971"/>
                  <a:gd name="connsiteY2448" fmla="*/ 178927 h 303204"/>
                  <a:gd name="connsiteX2449" fmla="*/ 172551 w 291971"/>
                  <a:gd name="connsiteY2449" fmla="*/ 176498 h 303204"/>
                  <a:gd name="connsiteX2450" fmla="*/ 169718 w 291971"/>
                  <a:gd name="connsiteY2450" fmla="*/ 176498 h 303204"/>
                  <a:gd name="connsiteX2451" fmla="*/ 166479 w 291971"/>
                  <a:gd name="connsiteY2451" fmla="*/ 174879 h 303204"/>
                  <a:gd name="connsiteX2452" fmla="*/ 166479 w 291971"/>
                  <a:gd name="connsiteY2452" fmla="*/ 174474 h 303204"/>
                  <a:gd name="connsiteX2453" fmla="*/ 165265 w 291971"/>
                  <a:gd name="connsiteY2453" fmla="*/ 172855 h 303204"/>
                  <a:gd name="connsiteX2454" fmla="*/ 156359 w 291971"/>
                  <a:gd name="connsiteY2454" fmla="*/ 174070 h 303204"/>
                  <a:gd name="connsiteX2455" fmla="*/ 151501 w 291971"/>
                  <a:gd name="connsiteY2455" fmla="*/ 176094 h 303204"/>
                  <a:gd name="connsiteX2456" fmla="*/ 149072 w 291971"/>
                  <a:gd name="connsiteY2456" fmla="*/ 176903 h 303204"/>
                  <a:gd name="connsiteX2457" fmla="*/ 145834 w 291971"/>
                  <a:gd name="connsiteY2457" fmla="*/ 178118 h 303204"/>
                  <a:gd name="connsiteX2458" fmla="*/ 145429 w 291971"/>
                  <a:gd name="connsiteY2458" fmla="*/ 179332 h 303204"/>
                  <a:gd name="connsiteX2459" fmla="*/ 144215 w 291971"/>
                  <a:gd name="connsiteY2459" fmla="*/ 180546 h 303204"/>
                  <a:gd name="connsiteX2460" fmla="*/ 141381 w 291971"/>
                  <a:gd name="connsiteY2460" fmla="*/ 180546 h 303204"/>
                  <a:gd name="connsiteX2461" fmla="*/ 138952 w 291971"/>
                  <a:gd name="connsiteY2461" fmla="*/ 182570 h 303204"/>
                  <a:gd name="connsiteX2462" fmla="*/ 178624 w 291971"/>
                  <a:gd name="connsiteY2462" fmla="*/ 182570 h 303204"/>
                  <a:gd name="connsiteX2463" fmla="*/ 178624 w 291971"/>
                  <a:gd name="connsiteY2463" fmla="*/ 129135 h 303204"/>
                  <a:gd name="connsiteX2464" fmla="*/ 225177 w 291971"/>
                  <a:gd name="connsiteY2464" fmla="*/ 181356 h 303204"/>
                  <a:gd name="connsiteX2465" fmla="*/ 225177 w 291971"/>
                  <a:gd name="connsiteY2465" fmla="*/ 172450 h 303204"/>
                  <a:gd name="connsiteX2466" fmla="*/ 224367 w 291971"/>
                  <a:gd name="connsiteY2466" fmla="*/ 165164 h 303204"/>
                  <a:gd name="connsiteX2467" fmla="*/ 225582 w 291971"/>
                  <a:gd name="connsiteY2467" fmla="*/ 160306 h 303204"/>
                  <a:gd name="connsiteX2468" fmla="*/ 225582 w 291971"/>
                  <a:gd name="connsiteY2468" fmla="*/ 139660 h 303204"/>
                  <a:gd name="connsiteX2469" fmla="*/ 225582 w 291971"/>
                  <a:gd name="connsiteY2469" fmla="*/ 138446 h 303204"/>
                  <a:gd name="connsiteX2470" fmla="*/ 225582 w 291971"/>
                  <a:gd name="connsiteY2470" fmla="*/ 128326 h 303204"/>
                  <a:gd name="connsiteX2471" fmla="*/ 225582 w 291971"/>
                  <a:gd name="connsiteY2471" fmla="*/ 127516 h 303204"/>
                  <a:gd name="connsiteX2472" fmla="*/ 177409 w 291971"/>
                  <a:gd name="connsiteY2472" fmla="*/ 127516 h 303204"/>
                  <a:gd name="connsiteX2473" fmla="*/ 177409 w 291971"/>
                  <a:gd name="connsiteY2473" fmla="*/ 128326 h 303204"/>
                  <a:gd name="connsiteX2474" fmla="*/ 177409 w 291971"/>
                  <a:gd name="connsiteY2474" fmla="*/ 181356 h 303204"/>
                  <a:gd name="connsiteX2475" fmla="*/ 225987 w 291971"/>
                  <a:gd name="connsiteY2475" fmla="*/ 181356 h 303204"/>
                  <a:gd name="connsiteX2476" fmla="*/ 121950 w 291971"/>
                  <a:gd name="connsiteY2476" fmla="*/ 160306 h 303204"/>
                  <a:gd name="connsiteX2477" fmla="*/ 123164 w 291971"/>
                  <a:gd name="connsiteY2477" fmla="*/ 159091 h 303204"/>
                  <a:gd name="connsiteX2478" fmla="*/ 123164 w 291971"/>
                  <a:gd name="connsiteY2478" fmla="*/ 148971 h 303204"/>
                  <a:gd name="connsiteX2479" fmla="*/ 123164 w 291971"/>
                  <a:gd name="connsiteY2479" fmla="*/ 147757 h 303204"/>
                  <a:gd name="connsiteX2480" fmla="*/ 123164 w 291971"/>
                  <a:gd name="connsiteY2480" fmla="*/ 134803 h 303204"/>
                  <a:gd name="connsiteX2481" fmla="*/ 123164 w 291971"/>
                  <a:gd name="connsiteY2481" fmla="*/ 133993 h 303204"/>
                  <a:gd name="connsiteX2482" fmla="*/ 121545 w 291971"/>
                  <a:gd name="connsiteY2482" fmla="*/ 135612 h 303204"/>
                  <a:gd name="connsiteX2483" fmla="*/ 115473 w 291971"/>
                  <a:gd name="connsiteY2483" fmla="*/ 142494 h 303204"/>
                  <a:gd name="connsiteX2484" fmla="*/ 113854 w 291971"/>
                  <a:gd name="connsiteY2484" fmla="*/ 144923 h 303204"/>
                  <a:gd name="connsiteX2485" fmla="*/ 108996 w 291971"/>
                  <a:gd name="connsiteY2485" fmla="*/ 153019 h 303204"/>
                  <a:gd name="connsiteX2486" fmla="*/ 108996 w 291971"/>
                  <a:gd name="connsiteY2486" fmla="*/ 153829 h 303204"/>
                  <a:gd name="connsiteX2487" fmla="*/ 109805 w 291971"/>
                  <a:gd name="connsiteY2487" fmla="*/ 153019 h 303204"/>
                  <a:gd name="connsiteX2488" fmla="*/ 110615 w 291971"/>
                  <a:gd name="connsiteY2488" fmla="*/ 152210 h 303204"/>
                  <a:gd name="connsiteX2489" fmla="*/ 111830 w 291971"/>
                  <a:gd name="connsiteY2489" fmla="*/ 154638 h 303204"/>
                  <a:gd name="connsiteX2490" fmla="*/ 110615 w 291971"/>
                  <a:gd name="connsiteY2490" fmla="*/ 155448 h 303204"/>
                  <a:gd name="connsiteX2491" fmla="*/ 111830 w 291971"/>
                  <a:gd name="connsiteY2491" fmla="*/ 157067 h 303204"/>
                  <a:gd name="connsiteX2492" fmla="*/ 117497 w 291971"/>
                  <a:gd name="connsiteY2492" fmla="*/ 155448 h 303204"/>
                  <a:gd name="connsiteX2493" fmla="*/ 120735 w 291971"/>
                  <a:gd name="connsiteY2493" fmla="*/ 158282 h 303204"/>
                  <a:gd name="connsiteX2494" fmla="*/ 121140 w 291971"/>
                  <a:gd name="connsiteY2494" fmla="*/ 161115 h 303204"/>
                  <a:gd name="connsiteX2495" fmla="*/ 228011 w 291971"/>
                  <a:gd name="connsiteY2495" fmla="*/ 150590 h 303204"/>
                  <a:gd name="connsiteX2496" fmla="*/ 228416 w 291971"/>
                  <a:gd name="connsiteY2496" fmla="*/ 146947 h 303204"/>
                  <a:gd name="connsiteX2497" fmla="*/ 229630 w 291971"/>
                  <a:gd name="connsiteY2497" fmla="*/ 142494 h 303204"/>
                  <a:gd name="connsiteX2498" fmla="*/ 231249 w 291971"/>
                  <a:gd name="connsiteY2498" fmla="*/ 139255 h 303204"/>
                  <a:gd name="connsiteX2499" fmla="*/ 228416 w 291971"/>
                  <a:gd name="connsiteY2499" fmla="*/ 134803 h 303204"/>
                  <a:gd name="connsiteX2500" fmla="*/ 228011 w 291971"/>
                  <a:gd name="connsiteY2500" fmla="*/ 136827 h 303204"/>
                  <a:gd name="connsiteX2501" fmla="*/ 228011 w 291971"/>
                  <a:gd name="connsiteY2501" fmla="*/ 139255 h 303204"/>
                  <a:gd name="connsiteX2502" fmla="*/ 228011 w 291971"/>
                  <a:gd name="connsiteY2502" fmla="*/ 150185 h 303204"/>
                  <a:gd name="connsiteX2503" fmla="*/ 228011 w 291971"/>
                  <a:gd name="connsiteY2503" fmla="*/ 150995 h 303204"/>
                  <a:gd name="connsiteX2504" fmla="*/ 285899 w 291971"/>
                  <a:gd name="connsiteY2504" fmla="*/ 183380 h 303204"/>
                  <a:gd name="connsiteX2505" fmla="*/ 285899 w 291971"/>
                  <a:gd name="connsiteY2505" fmla="*/ 182166 h 303204"/>
                  <a:gd name="connsiteX2506" fmla="*/ 284280 w 291971"/>
                  <a:gd name="connsiteY2506" fmla="*/ 179332 h 303204"/>
                  <a:gd name="connsiteX2507" fmla="*/ 272945 w 291971"/>
                  <a:gd name="connsiteY2507" fmla="*/ 169212 h 303204"/>
                  <a:gd name="connsiteX2508" fmla="*/ 270921 w 291971"/>
                  <a:gd name="connsiteY2508" fmla="*/ 168402 h 303204"/>
                  <a:gd name="connsiteX2509" fmla="*/ 255943 w 291971"/>
                  <a:gd name="connsiteY2509" fmla="*/ 157472 h 303204"/>
                  <a:gd name="connsiteX2510" fmla="*/ 252704 w 291971"/>
                  <a:gd name="connsiteY2510" fmla="*/ 154234 h 303204"/>
                  <a:gd name="connsiteX2511" fmla="*/ 244203 w 291971"/>
                  <a:gd name="connsiteY2511" fmla="*/ 150185 h 303204"/>
                  <a:gd name="connsiteX2512" fmla="*/ 242989 w 291971"/>
                  <a:gd name="connsiteY2512" fmla="*/ 148566 h 303204"/>
                  <a:gd name="connsiteX2513" fmla="*/ 240155 w 291971"/>
                  <a:gd name="connsiteY2513" fmla="*/ 147757 h 303204"/>
                  <a:gd name="connsiteX2514" fmla="*/ 240965 w 291971"/>
                  <a:gd name="connsiteY2514" fmla="*/ 149376 h 303204"/>
                  <a:gd name="connsiteX2515" fmla="*/ 249871 w 291971"/>
                  <a:gd name="connsiteY2515" fmla="*/ 175689 h 303204"/>
                  <a:gd name="connsiteX2516" fmla="*/ 246227 w 291971"/>
                  <a:gd name="connsiteY2516" fmla="*/ 209288 h 303204"/>
                  <a:gd name="connsiteX2517" fmla="*/ 243798 w 291971"/>
                  <a:gd name="connsiteY2517" fmla="*/ 215360 h 303204"/>
                  <a:gd name="connsiteX2518" fmla="*/ 242179 w 291971"/>
                  <a:gd name="connsiteY2518" fmla="*/ 218599 h 303204"/>
                  <a:gd name="connsiteX2519" fmla="*/ 244203 w 291971"/>
                  <a:gd name="connsiteY2519" fmla="*/ 217384 h 303204"/>
                  <a:gd name="connsiteX2520" fmla="*/ 255133 w 291971"/>
                  <a:gd name="connsiteY2520" fmla="*/ 216170 h 303204"/>
                  <a:gd name="connsiteX2521" fmla="*/ 262015 w 291971"/>
                  <a:gd name="connsiteY2521" fmla="*/ 214146 h 303204"/>
                  <a:gd name="connsiteX2522" fmla="*/ 263634 w 291971"/>
                  <a:gd name="connsiteY2522" fmla="*/ 213336 h 303204"/>
                  <a:gd name="connsiteX2523" fmla="*/ 264444 w 291971"/>
                  <a:gd name="connsiteY2523" fmla="*/ 213336 h 303204"/>
                  <a:gd name="connsiteX2524" fmla="*/ 264444 w 291971"/>
                  <a:gd name="connsiteY2524" fmla="*/ 212931 h 303204"/>
                  <a:gd name="connsiteX2525" fmla="*/ 265658 w 291971"/>
                  <a:gd name="connsiteY2525" fmla="*/ 210503 h 303204"/>
                  <a:gd name="connsiteX2526" fmla="*/ 263229 w 291971"/>
                  <a:gd name="connsiteY2526" fmla="*/ 204835 h 303204"/>
                  <a:gd name="connsiteX2527" fmla="*/ 259586 w 291971"/>
                  <a:gd name="connsiteY2527" fmla="*/ 206859 h 303204"/>
                  <a:gd name="connsiteX2528" fmla="*/ 255133 w 291971"/>
                  <a:gd name="connsiteY2528" fmla="*/ 207669 h 303204"/>
                  <a:gd name="connsiteX2529" fmla="*/ 253109 w 291971"/>
                  <a:gd name="connsiteY2529" fmla="*/ 207264 h 303204"/>
                  <a:gd name="connsiteX2530" fmla="*/ 253919 w 291971"/>
                  <a:gd name="connsiteY2530" fmla="*/ 206455 h 303204"/>
                  <a:gd name="connsiteX2531" fmla="*/ 258776 w 291971"/>
                  <a:gd name="connsiteY2531" fmla="*/ 201192 h 303204"/>
                  <a:gd name="connsiteX2532" fmla="*/ 262825 w 291971"/>
                  <a:gd name="connsiteY2532" fmla="*/ 191476 h 303204"/>
                  <a:gd name="connsiteX2533" fmla="*/ 263634 w 291971"/>
                  <a:gd name="connsiteY2533" fmla="*/ 190667 h 303204"/>
                  <a:gd name="connsiteX2534" fmla="*/ 265253 w 291971"/>
                  <a:gd name="connsiteY2534" fmla="*/ 185809 h 303204"/>
                  <a:gd name="connsiteX2535" fmla="*/ 267682 w 291971"/>
                  <a:gd name="connsiteY2535" fmla="*/ 184595 h 303204"/>
                  <a:gd name="connsiteX2536" fmla="*/ 270921 w 291971"/>
                  <a:gd name="connsiteY2536" fmla="*/ 184595 h 303204"/>
                  <a:gd name="connsiteX2537" fmla="*/ 276588 w 291971"/>
                  <a:gd name="connsiteY2537" fmla="*/ 183380 h 303204"/>
                  <a:gd name="connsiteX2538" fmla="*/ 286304 w 291971"/>
                  <a:gd name="connsiteY2538" fmla="*/ 183380 h 303204"/>
                  <a:gd name="connsiteX2539" fmla="*/ 248251 w 291971"/>
                  <a:gd name="connsiteY2539" fmla="*/ 148161 h 303204"/>
                  <a:gd name="connsiteX2540" fmla="*/ 247846 w 291971"/>
                  <a:gd name="connsiteY2540" fmla="*/ 148971 h 303204"/>
                  <a:gd name="connsiteX2541" fmla="*/ 249871 w 291971"/>
                  <a:gd name="connsiteY2541" fmla="*/ 149781 h 303204"/>
                  <a:gd name="connsiteX2542" fmla="*/ 250680 w 291971"/>
                  <a:gd name="connsiteY2542" fmla="*/ 149781 h 303204"/>
                  <a:gd name="connsiteX2543" fmla="*/ 248251 w 291971"/>
                  <a:gd name="connsiteY2543" fmla="*/ 148161 h 303204"/>
                  <a:gd name="connsiteX2544" fmla="*/ 117497 w 291971"/>
                  <a:gd name="connsiteY2544" fmla="*/ 158282 h 303204"/>
                  <a:gd name="connsiteX2545" fmla="*/ 115878 w 291971"/>
                  <a:gd name="connsiteY2545" fmla="*/ 159091 h 303204"/>
                  <a:gd name="connsiteX2546" fmla="*/ 115473 w 291971"/>
                  <a:gd name="connsiteY2546" fmla="*/ 159901 h 303204"/>
                  <a:gd name="connsiteX2547" fmla="*/ 119521 w 291971"/>
                  <a:gd name="connsiteY2547" fmla="*/ 159091 h 303204"/>
                  <a:gd name="connsiteX2548" fmla="*/ 119116 w 291971"/>
                  <a:gd name="connsiteY2548" fmla="*/ 159091 h 303204"/>
                  <a:gd name="connsiteX2549" fmla="*/ 117497 w 291971"/>
                  <a:gd name="connsiteY2549" fmla="*/ 158686 h 303204"/>
                  <a:gd name="connsiteX2550" fmla="*/ 236107 w 291971"/>
                  <a:gd name="connsiteY2550" fmla="*/ 165164 h 303204"/>
                  <a:gd name="connsiteX2551" fmla="*/ 238536 w 291971"/>
                  <a:gd name="connsiteY2551" fmla="*/ 167997 h 303204"/>
                  <a:gd name="connsiteX2552" fmla="*/ 238941 w 291971"/>
                  <a:gd name="connsiteY2552" fmla="*/ 168807 h 303204"/>
                  <a:gd name="connsiteX2553" fmla="*/ 239750 w 291971"/>
                  <a:gd name="connsiteY2553" fmla="*/ 168807 h 303204"/>
                  <a:gd name="connsiteX2554" fmla="*/ 239750 w 291971"/>
                  <a:gd name="connsiteY2554" fmla="*/ 167188 h 303204"/>
                  <a:gd name="connsiteX2555" fmla="*/ 239750 w 291971"/>
                  <a:gd name="connsiteY2555" fmla="*/ 165568 h 303204"/>
                  <a:gd name="connsiteX2556" fmla="*/ 235702 w 291971"/>
                  <a:gd name="connsiteY2556" fmla="*/ 159091 h 303204"/>
                  <a:gd name="connsiteX2557" fmla="*/ 234488 w 291971"/>
                  <a:gd name="connsiteY2557" fmla="*/ 158282 h 303204"/>
                  <a:gd name="connsiteX2558" fmla="*/ 237321 w 291971"/>
                  <a:gd name="connsiteY2558" fmla="*/ 162735 h 303204"/>
                  <a:gd name="connsiteX2559" fmla="*/ 235297 w 291971"/>
                  <a:gd name="connsiteY2559" fmla="*/ 162735 h 303204"/>
                  <a:gd name="connsiteX2560" fmla="*/ 234488 w 291971"/>
                  <a:gd name="connsiteY2560" fmla="*/ 162735 h 303204"/>
                  <a:gd name="connsiteX2561" fmla="*/ 235297 w 291971"/>
                  <a:gd name="connsiteY2561" fmla="*/ 164759 h 303204"/>
                  <a:gd name="connsiteX2562" fmla="*/ 235702 w 291971"/>
                  <a:gd name="connsiteY2562" fmla="*/ 164759 h 303204"/>
                  <a:gd name="connsiteX2563" fmla="*/ 122355 w 291971"/>
                  <a:gd name="connsiteY2563" fmla="*/ 178522 h 303204"/>
                  <a:gd name="connsiteX2564" fmla="*/ 121545 w 291971"/>
                  <a:gd name="connsiteY2564" fmla="*/ 178522 h 303204"/>
                  <a:gd name="connsiteX2565" fmla="*/ 121140 w 291971"/>
                  <a:gd name="connsiteY2565" fmla="*/ 179332 h 303204"/>
                  <a:gd name="connsiteX2566" fmla="*/ 121140 w 291971"/>
                  <a:gd name="connsiteY2566" fmla="*/ 182975 h 303204"/>
                  <a:gd name="connsiteX2567" fmla="*/ 121140 w 291971"/>
                  <a:gd name="connsiteY2567" fmla="*/ 186619 h 303204"/>
                  <a:gd name="connsiteX2568" fmla="*/ 121950 w 291971"/>
                  <a:gd name="connsiteY2568" fmla="*/ 196739 h 303204"/>
                  <a:gd name="connsiteX2569" fmla="*/ 122355 w 291971"/>
                  <a:gd name="connsiteY2569" fmla="*/ 197953 h 303204"/>
                  <a:gd name="connsiteX2570" fmla="*/ 122760 w 291971"/>
                  <a:gd name="connsiteY2570" fmla="*/ 202811 h 303204"/>
                  <a:gd name="connsiteX2571" fmla="*/ 123569 w 291971"/>
                  <a:gd name="connsiteY2571" fmla="*/ 203621 h 303204"/>
                  <a:gd name="connsiteX2572" fmla="*/ 123569 w 291971"/>
                  <a:gd name="connsiteY2572" fmla="*/ 196739 h 303204"/>
                  <a:gd name="connsiteX2573" fmla="*/ 122760 w 291971"/>
                  <a:gd name="connsiteY2573" fmla="*/ 184595 h 303204"/>
                  <a:gd name="connsiteX2574" fmla="*/ 122760 w 291971"/>
                  <a:gd name="connsiteY2574" fmla="*/ 178927 h 303204"/>
                  <a:gd name="connsiteX2575" fmla="*/ 227201 w 291971"/>
                  <a:gd name="connsiteY2575" fmla="*/ 195929 h 303204"/>
                  <a:gd name="connsiteX2576" fmla="*/ 228416 w 291971"/>
                  <a:gd name="connsiteY2576" fmla="*/ 192691 h 303204"/>
                  <a:gd name="connsiteX2577" fmla="*/ 229225 w 291971"/>
                  <a:gd name="connsiteY2577" fmla="*/ 184190 h 303204"/>
                  <a:gd name="connsiteX2578" fmla="*/ 228011 w 291971"/>
                  <a:gd name="connsiteY2578" fmla="*/ 180546 h 303204"/>
                  <a:gd name="connsiteX2579" fmla="*/ 228011 w 291971"/>
                  <a:gd name="connsiteY2579" fmla="*/ 181356 h 303204"/>
                  <a:gd name="connsiteX2580" fmla="*/ 228011 w 291971"/>
                  <a:gd name="connsiteY2580" fmla="*/ 191881 h 303204"/>
                  <a:gd name="connsiteX2581" fmla="*/ 228011 w 291971"/>
                  <a:gd name="connsiteY2581" fmla="*/ 193095 h 303204"/>
                  <a:gd name="connsiteX2582" fmla="*/ 228011 w 291971"/>
                  <a:gd name="connsiteY2582" fmla="*/ 196334 h 303204"/>
                  <a:gd name="connsiteX2583" fmla="*/ 225177 w 291971"/>
                  <a:gd name="connsiteY2583" fmla="*/ 182975 h 303204"/>
                  <a:gd name="connsiteX2584" fmla="*/ 177004 w 291971"/>
                  <a:gd name="connsiteY2584" fmla="*/ 182975 h 303204"/>
                  <a:gd name="connsiteX2585" fmla="*/ 176195 w 291971"/>
                  <a:gd name="connsiteY2585" fmla="*/ 183785 h 303204"/>
                  <a:gd name="connsiteX2586" fmla="*/ 176195 w 291971"/>
                  <a:gd name="connsiteY2586" fmla="*/ 199168 h 303204"/>
                  <a:gd name="connsiteX2587" fmla="*/ 175385 w 291971"/>
                  <a:gd name="connsiteY2587" fmla="*/ 238840 h 303204"/>
                  <a:gd name="connsiteX2588" fmla="*/ 175385 w 291971"/>
                  <a:gd name="connsiteY2588" fmla="*/ 245316 h 303204"/>
                  <a:gd name="connsiteX2589" fmla="*/ 176195 w 291971"/>
                  <a:gd name="connsiteY2589" fmla="*/ 246531 h 303204"/>
                  <a:gd name="connsiteX2590" fmla="*/ 180648 w 291971"/>
                  <a:gd name="connsiteY2590" fmla="*/ 244912 h 303204"/>
                  <a:gd name="connsiteX2591" fmla="*/ 200079 w 291971"/>
                  <a:gd name="connsiteY2591" fmla="*/ 234791 h 303204"/>
                  <a:gd name="connsiteX2592" fmla="*/ 216271 w 291971"/>
                  <a:gd name="connsiteY2592" fmla="*/ 223052 h 303204"/>
                  <a:gd name="connsiteX2593" fmla="*/ 221939 w 291971"/>
                  <a:gd name="connsiteY2593" fmla="*/ 215360 h 303204"/>
                  <a:gd name="connsiteX2594" fmla="*/ 223963 w 291971"/>
                  <a:gd name="connsiteY2594" fmla="*/ 208479 h 303204"/>
                  <a:gd name="connsiteX2595" fmla="*/ 225177 w 291971"/>
                  <a:gd name="connsiteY2595" fmla="*/ 199573 h 303204"/>
                  <a:gd name="connsiteX2596" fmla="*/ 225177 w 291971"/>
                  <a:gd name="connsiteY2596" fmla="*/ 186214 h 303204"/>
                  <a:gd name="connsiteX2597" fmla="*/ 225177 w 291971"/>
                  <a:gd name="connsiteY2597" fmla="*/ 183380 h 303204"/>
                  <a:gd name="connsiteX2598" fmla="*/ 281446 w 291971"/>
                  <a:gd name="connsiteY2598" fmla="*/ 199573 h 303204"/>
                  <a:gd name="connsiteX2599" fmla="*/ 281446 w 291971"/>
                  <a:gd name="connsiteY2599" fmla="*/ 198763 h 303204"/>
                  <a:gd name="connsiteX2600" fmla="*/ 282256 w 291971"/>
                  <a:gd name="connsiteY2600" fmla="*/ 198763 h 303204"/>
                  <a:gd name="connsiteX2601" fmla="*/ 283875 w 291971"/>
                  <a:gd name="connsiteY2601" fmla="*/ 195929 h 303204"/>
                  <a:gd name="connsiteX2602" fmla="*/ 283875 w 291971"/>
                  <a:gd name="connsiteY2602" fmla="*/ 195120 h 303204"/>
                  <a:gd name="connsiteX2603" fmla="*/ 284280 w 291971"/>
                  <a:gd name="connsiteY2603" fmla="*/ 194715 h 303204"/>
                  <a:gd name="connsiteX2604" fmla="*/ 284685 w 291971"/>
                  <a:gd name="connsiteY2604" fmla="*/ 189857 h 303204"/>
                  <a:gd name="connsiteX2605" fmla="*/ 283470 w 291971"/>
                  <a:gd name="connsiteY2605" fmla="*/ 186214 h 303204"/>
                  <a:gd name="connsiteX2606" fmla="*/ 279422 w 291971"/>
                  <a:gd name="connsiteY2606" fmla="*/ 184999 h 303204"/>
                  <a:gd name="connsiteX2607" fmla="*/ 269706 w 291971"/>
                  <a:gd name="connsiteY2607" fmla="*/ 186619 h 303204"/>
                  <a:gd name="connsiteX2608" fmla="*/ 265658 w 291971"/>
                  <a:gd name="connsiteY2608" fmla="*/ 188643 h 303204"/>
                  <a:gd name="connsiteX2609" fmla="*/ 265253 w 291971"/>
                  <a:gd name="connsiteY2609" fmla="*/ 190667 h 303204"/>
                  <a:gd name="connsiteX2610" fmla="*/ 262015 w 291971"/>
                  <a:gd name="connsiteY2610" fmla="*/ 196739 h 303204"/>
                  <a:gd name="connsiteX2611" fmla="*/ 260396 w 291971"/>
                  <a:gd name="connsiteY2611" fmla="*/ 202406 h 303204"/>
                  <a:gd name="connsiteX2612" fmla="*/ 259181 w 291971"/>
                  <a:gd name="connsiteY2612" fmla="*/ 204430 h 303204"/>
                  <a:gd name="connsiteX2613" fmla="*/ 258372 w 291971"/>
                  <a:gd name="connsiteY2613" fmla="*/ 206050 h 303204"/>
                  <a:gd name="connsiteX2614" fmla="*/ 259181 w 291971"/>
                  <a:gd name="connsiteY2614" fmla="*/ 206050 h 303204"/>
                  <a:gd name="connsiteX2615" fmla="*/ 260396 w 291971"/>
                  <a:gd name="connsiteY2615" fmla="*/ 204835 h 303204"/>
                  <a:gd name="connsiteX2616" fmla="*/ 264849 w 291971"/>
                  <a:gd name="connsiteY2616" fmla="*/ 193905 h 303204"/>
                  <a:gd name="connsiteX2617" fmla="*/ 265658 w 291971"/>
                  <a:gd name="connsiteY2617" fmla="*/ 192691 h 303204"/>
                  <a:gd name="connsiteX2618" fmla="*/ 264444 w 291971"/>
                  <a:gd name="connsiteY2618" fmla="*/ 201192 h 303204"/>
                  <a:gd name="connsiteX2619" fmla="*/ 266873 w 291971"/>
                  <a:gd name="connsiteY2619" fmla="*/ 210503 h 303204"/>
                  <a:gd name="connsiteX2620" fmla="*/ 267277 w 291971"/>
                  <a:gd name="connsiteY2620" fmla="*/ 211717 h 303204"/>
                  <a:gd name="connsiteX2621" fmla="*/ 263634 w 291971"/>
                  <a:gd name="connsiteY2621" fmla="*/ 216170 h 303204"/>
                  <a:gd name="connsiteX2622" fmla="*/ 260801 w 291971"/>
                  <a:gd name="connsiteY2622" fmla="*/ 216980 h 303204"/>
                  <a:gd name="connsiteX2623" fmla="*/ 249871 w 291971"/>
                  <a:gd name="connsiteY2623" fmla="*/ 219408 h 303204"/>
                  <a:gd name="connsiteX2624" fmla="*/ 242989 w 291971"/>
                  <a:gd name="connsiteY2624" fmla="*/ 220623 h 303204"/>
                  <a:gd name="connsiteX2625" fmla="*/ 239346 w 291971"/>
                  <a:gd name="connsiteY2625" fmla="*/ 223861 h 303204"/>
                  <a:gd name="connsiteX2626" fmla="*/ 238536 w 291971"/>
                  <a:gd name="connsiteY2626" fmla="*/ 224671 h 303204"/>
                  <a:gd name="connsiteX2627" fmla="*/ 240155 w 291971"/>
                  <a:gd name="connsiteY2627" fmla="*/ 229124 h 303204"/>
                  <a:gd name="connsiteX2628" fmla="*/ 240560 w 291971"/>
                  <a:gd name="connsiteY2628" fmla="*/ 228314 h 303204"/>
                  <a:gd name="connsiteX2629" fmla="*/ 240560 w 291971"/>
                  <a:gd name="connsiteY2629" fmla="*/ 227505 h 303204"/>
                  <a:gd name="connsiteX2630" fmla="*/ 242584 w 291971"/>
                  <a:gd name="connsiteY2630" fmla="*/ 223861 h 303204"/>
                  <a:gd name="connsiteX2631" fmla="*/ 243798 w 291971"/>
                  <a:gd name="connsiteY2631" fmla="*/ 224671 h 303204"/>
                  <a:gd name="connsiteX2632" fmla="*/ 247846 w 291971"/>
                  <a:gd name="connsiteY2632" fmla="*/ 225885 h 303204"/>
                  <a:gd name="connsiteX2633" fmla="*/ 249871 w 291971"/>
                  <a:gd name="connsiteY2633" fmla="*/ 224671 h 303204"/>
                  <a:gd name="connsiteX2634" fmla="*/ 253919 w 291971"/>
                  <a:gd name="connsiteY2634" fmla="*/ 223861 h 303204"/>
                  <a:gd name="connsiteX2635" fmla="*/ 267277 w 291971"/>
                  <a:gd name="connsiteY2635" fmla="*/ 220218 h 303204"/>
                  <a:gd name="connsiteX2636" fmla="*/ 274159 w 291971"/>
                  <a:gd name="connsiteY2636" fmla="*/ 219004 h 303204"/>
                  <a:gd name="connsiteX2637" fmla="*/ 275374 w 291971"/>
                  <a:gd name="connsiteY2637" fmla="*/ 218599 h 303204"/>
                  <a:gd name="connsiteX2638" fmla="*/ 275374 w 291971"/>
                  <a:gd name="connsiteY2638" fmla="*/ 217384 h 303204"/>
                  <a:gd name="connsiteX2639" fmla="*/ 274159 w 291971"/>
                  <a:gd name="connsiteY2639" fmla="*/ 212527 h 303204"/>
                  <a:gd name="connsiteX2640" fmla="*/ 275374 w 291971"/>
                  <a:gd name="connsiteY2640" fmla="*/ 208883 h 303204"/>
                  <a:gd name="connsiteX2641" fmla="*/ 276993 w 291971"/>
                  <a:gd name="connsiteY2641" fmla="*/ 206050 h 303204"/>
                  <a:gd name="connsiteX2642" fmla="*/ 275374 w 291971"/>
                  <a:gd name="connsiteY2642" fmla="*/ 204430 h 303204"/>
                  <a:gd name="connsiteX2643" fmla="*/ 277803 w 291971"/>
                  <a:gd name="connsiteY2643" fmla="*/ 204430 h 303204"/>
                  <a:gd name="connsiteX2644" fmla="*/ 283065 w 291971"/>
                  <a:gd name="connsiteY2644" fmla="*/ 202811 h 303204"/>
                  <a:gd name="connsiteX2645" fmla="*/ 283875 w 291971"/>
                  <a:gd name="connsiteY2645" fmla="*/ 202001 h 303204"/>
                  <a:gd name="connsiteX2646" fmla="*/ 282660 w 291971"/>
                  <a:gd name="connsiteY2646" fmla="*/ 202406 h 303204"/>
                  <a:gd name="connsiteX2647" fmla="*/ 280636 w 291971"/>
                  <a:gd name="connsiteY2647" fmla="*/ 202811 h 303204"/>
                  <a:gd name="connsiteX2648" fmla="*/ 275779 w 291971"/>
                  <a:gd name="connsiteY2648" fmla="*/ 203216 h 303204"/>
                  <a:gd name="connsiteX2649" fmla="*/ 274969 w 291971"/>
                  <a:gd name="connsiteY2649" fmla="*/ 202406 h 303204"/>
                  <a:gd name="connsiteX2650" fmla="*/ 278207 w 291971"/>
                  <a:gd name="connsiteY2650" fmla="*/ 201192 h 303204"/>
                  <a:gd name="connsiteX2651" fmla="*/ 280231 w 291971"/>
                  <a:gd name="connsiteY2651" fmla="*/ 199977 h 303204"/>
                  <a:gd name="connsiteX2652" fmla="*/ 238941 w 291971"/>
                  <a:gd name="connsiteY2652" fmla="*/ 188238 h 303204"/>
                  <a:gd name="connsiteX2653" fmla="*/ 238941 w 291971"/>
                  <a:gd name="connsiteY2653" fmla="*/ 192286 h 303204"/>
                  <a:gd name="connsiteX2654" fmla="*/ 240560 w 291971"/>
                  <a:gd name="connsiteY2654" fmla="*/ 193500 h 303204"/>
                  <a:gd name="connsiteX2655" fmla="*/ 244203 w 291971"/>
                  <a:gd name="connsiteY2655" fmla="*/ 192691 h 303204"/>
                  <a:gd name="connsiteX2656" fmla="*/ 245418 w 291971"/>
                  <a:gd name="connsiteY2656" fmla="*/ 189047 h 303204"/>
                  <a:gd name="connsiteX2657" fmla="*/ 245418 w 291971"/>
                  <a:gd name="connsiteY2657" fmla="*/ 189047 h 303204"/>
                  <a:gd name="connsiteX2658" fmla="*/ 242179 w 291971"/>
                  <a:gd name="connsiteY2658" fmla="*/ 188643 h 303204"/>
                  <a:gd name="connsiteX2659" fmla="*/ 240965 w 291971"/>
                  <a:gd name="connsiteY2659" fmla="*/ 188643 h 303204"/>
                  <a:gd name="connsiteX2660" fmla="*/ 239346 w 291971"/>
                  <a:gd name="connsiteY2660" fmla="*/ 188643 h 303204"/>
                  <a:gd name="connsiteX2661" fmla="*/ 249061 w 291971"/>
                  <a:gd name="connsiteY2661" fmla="*/ 231148 h 303204"/>
                  <a:gd name="connsiteX2662" fmla="*/ 250275 w 291971"/>
                  <a:gd name="connsiteY2662" fmla="*/ 231148 h 303204"/>
                  <a:gd name="connsiteX2663" fmla="*/ 253919 w 291971"/>
                  <a:gd name="connsiteY2663" fmla="*/ 229529 h 303204"/>
                  <a:gd name="connsiteX2664" fmla="*/ 256348 w 291971"/>
                  <a:gd name="connsiteY2664" fmla="*/ 225076 h 303204"/>
                  <a:gd name="connsiteX2665" fmla="*/ 253109 w 291971"/>
                  <a:gd name="connsiteY2665" fmla="*/ 227910 h 303204"/>
                  <a:gd name="connsiteX2666" fmla="*/ 253109 w 291971"/>
                  <a:gd name="connsiteY2666" fmla="*/ 226695 h 303204"/>
                  <a:gd name="connsiteX2667" fmla="*/ 253109 w 291971"/>
                  <a:gd name="connsiteY2667" fmla="*/ 225480 h 303204"/>
                  <a:gd name="connsiteX2668" fmla="*/ 251085 w 291971"/>
                  <a:gd name="connsiteY2668" fmla="*/ 226290 h 303204"/>
                  <a:gd name="connsiteX2669" fmla="*/ 249061 w 291971"/>
                  <a:gd name="connsiteY2669" fmla="*/ 229529 h 303204"/>
                  <a:gd name="connsiteX2670" fmla="*/ 249061 w 291971"/>
                  <a:gd name="connsiteY2670" fmla="*/ 231553 h 303204"/>
                  <a:gd name="connsiteX2671" fmla="*/ 183886 w 291971"/>
                  <a:gd name="connsiteY2671" fmla="*/ 252198 h 303204"/>
                  <a:gd name="connsiteX2672" fmla="*/ 184291 w 291971"/>
                  <a:gd name="connsiteY2672" fmla="*/ 250579 h 303204"/>
                  <a:gd name="connsiteX2673" fmla="*/ 186315 w 291971"/>
                  <a:gd name="connsiteY2673" fmla="*/ 246126 h 303204"/>
                  <a:gd name="connsiteX2674" fmla="*/ 186315 w 291971"/>
                  <a:gd name="connsiteY2674" fmla="*/ 244507 h 303204"/>
                  <a:gd name="connsiteX2675" fmla="*/ 177004 w 291971"/>
                  <a:gd name="connsiteY2675" fmla="*/ 248555 h 303204"/>
                  <a:gd name="connsiteX2676" fmla="*/ 177004 w 291971"/>
                  <a:gd name="connsiteY2676" fmla="*/ 249365 h 303204"/>
                  <a:gd name="connsiteX2677" fmla="*/ 179433 w 291971"/>
                  <a:gd name="connsiteY2677" fmla="*/ 250174 h 303204"/>
                  <a:gd name="connsiteX2678" fmla="*/ 182267 w 291971"/>
                  <a:gd name="connsiteY2678" fmla="*/ 251793 h 303204"/>
                  <a:gd name="connsiteX2679" fmla="*/ 183076 w 291971"/>
                  <a:gd name="connsiteY2679" fmla="*/ 251793 h 303204"/>
                  <a:gd name="connsiteX2680" fmla="*/ 85921 w 291971"/>
                  <a:gd name="connsiteY2680" fmla="*/ 250579 h 303204"/>
                  <a:gd name="connsiteX2681" fmla="*/ 86731 w 291971"/>
                  <a:gd name="connsiteY2681" fmla="*/ 251389 h 303204"/>
                  <a:gd name="connsiteX2682" fmla="*/ 90779 w 291971"/>
                  <a:gd name="connsiteY2682" fmla="*/ 254627 h 303204"/>
                  <a:gd name="connsiteX2683" fmla="*/ 89565 w 291971"/>
                  <a:gd name="connsiteY2683" fmla="*/ 260295 h 303204"/>
                  <a:gd name="connsiteX2684" fmla="*/ 86326 w 291971"/>
                  <a:gd name="connsiteY2684" fmla="*/ 261509 h 303204"/>
                  <a:gd name="connsiteX2685" fmla="*/ 83897 w 291971"/>
                  <a:gd name="connsiteY2685" fmla="*/ 261914 h 303204"/>
                  <a:gd name="connsiteX2686" fmla="*/ 78230 w 291971"/>
                  <a:gd name="connsiteY2686" fmla="*/ 262319 h 303204"/>
                  <a:gd name="connsiteX2687" fmla="*/ 64466 w 291971"/>
                  <a:gd name="connsiteY2687" fmla="*/ 260295 h 303204"/>
                  <a:gd name="connsiteX2688" fmla="*/ 61633 w 291971"/>
                  <a:gd name="connsiteY2688" fmla="*/ 260295 h 303204"/>
                  <a:gd name="connsiteX2689" fmla="*/ 57585 w 291971"/>
                  <a:gd name="connsiteY2689" fmla="*/ 260699 h 303204"/>
                  <a:gd name="connsiteX2690" fmla="*/ 53941 w 291971"/>
                  <a:gd name="connsiteY2690" fmla="*/ 265962 h 303204"/>
                  <a:gd name="connsiteX2691" fmla="*/ 51917 w 291971"/>
                  <a:gd name="connsiteY2691" fmla="*/ 266367 h 303204"/>
                  <a:gd name="connsiteX2692" fmla="*/ 51917 w 291971"/>
                  <a:gd name="connsiteY2692" fmla="*/ 261509 h 303204"/>
                  <a:gd name="connsiteX2693" fmla="*/ 50703 w 291971"/>
                  <a:gd name="connsiteY2693" fmla="*/ 260699 h 303204"/>
                  <a:gd name="connsiteX2694" fmla="*/ 49893 w 291971"/>
                  <a:gd name="connsiteY2694" fmla="*/ 263533 h 303204"/>
                  <a:gd name="connsiteX2695" fmla="*/ 47869 w 291971"/>
                  <a:gd name="connsiteY2695" fmla="*/ 268391 h 303204"/>
                  <a:gd name="connsiteX2696" fmla="*/ 45440 w 291971"/>
                  <a:gd name="connsiteY2696" fmla="*/ 270010 h 303204"/>
                  <a:gd name="connsiteX2697" fmla="*/ 44631 w 291971"/>
                  <a:gd name="connsiteY2697" fmla="*/ 269200 h 303204"/>
                  <a:gd name="connsiteX2698" fmla="*/ 44631 w 291971"/>
                  <a:gd name="connsiteY2698" fmla="*/ 263533 h 303204"/>
                  <a:gd name="connsiteX2699" fmla="*/ 43011 w 291971"/>
                  <a:gd name="connsiteY2699" fmla="*/ 263533 h 303204"/>
                  <a:gd name="connsiteX2700" fmla="*/ 40987 w 291971"/>
                  <a:gd name="connsiteY2700" fmla="*/ 262723 h 303204"/>
                  <a:gd name="connsiteX2701" fmla="*/ 36534 w 291971"/>
                  <a:gd name="connsiteY2701" fmla="*/ 265152 h 303204"/>
                  <a:gd name="connsiteX2702" fmla="*/ 32891 w 291971"/>
                  <a:gd name="connsiteY2702" fmla="*/ 272439 h 303204"/>
                  <a:gd name="connsiteX2703" fmla="*/ 35320 w 291971"/>
                  <a:gd name="connsiteY2703" fmla="*/ 274058 h 303204"/>
                  <a:gd name="connsiteX2704" fmla="*/ 45035 w 291971"/>
                  <a:gd name="connsiteY2704" fmla="*/ 274868 h 303204"/>
                  <a:gd name="connsiteX2705" fmla="*/ 65681 w 291971"/>
                  <a:gd name="connsiteY2705" fmla="*/ 270010 h 303204"/>
                  <a:gd name="connsiteX2706" fmla="*/ 87136 w 291971"/>
                  <a:gd name="connsiteY2706" fmla="*/ 263533 h 303204"/>
                  <a:gd name="connsiteX2707" fmla="*/ 91184 w 291971"/>
                  <a:gd name="connsiteY2707" fmla="*/ 261914 h 303204"/>
                  <a:gd name="connsiteX2708" fmla="*/ 92399 w 291971"/>
                  <a:gd name="connsiteY2708" fmla="*/ 259485 h 303204"/>
                  <a:gd name="connsiteX2709" fmla="*/ 92399 w 291971"/>
                  <a:gd name="connsiteY2709" fmla="*/ 258270 h 303204"/>
                  <a:gd name="connsiteX2710" fmla="*/ 93208 w 291971"/>
                  <a:gd name="connsiteY2710" fmla="*/ 253817 h 303204"/>
                  <a:gd name="connsiteX2711" fmla="*/ 91184 w 291971"/>
                  <a:gd name="connsiteY2711" fmla="*/ 251793 h 303204"/>
                  <a:gd name="connsiteX2712" fmla="*/ 87946 w 291971"/>
                  <a:gd name="connsiteY2712" fmla="*/ 249769 h 303204"/>
                  <a:gd name="connsiteX2713" fmla="*/ 85921 w 291971"/>
                  <a:gd name="connsiteY2713" fmla="*/ 248960 h 303204"/>
                  <a:gd name="connsiteX2714" fmla="*/ 125188 w 291971"/>
                  <a:gd name="connsiteY2714" fmla="*/ 257865 h 303204"/>
                  <a:gd name="connsiteX2715" fmla="*/ 123569 w 291971"/>
                  <a:gd name="connsiteY2715" fmla="*/ 257865 h 303204"/>
                  <a:gd name="connsiteX2716" fmla="*/ 117092 w 291971"/>
                  <a:gd name="connsiteY2716" fmla="*/ 259485 h 303204"/>
                  <a:gd name="connsiteX2717" fmla="*/ 115068 w 291971"/>
                  <a:gd name="connsiteY2717" fmla="*/ 259485 h 303204"/>
                  <a:gd name="connsiteX2718" fmla="*/ 115068 w 291971"/>
                  <a:gd name="connsiteY2718" fmla="*/ 261104 h 303204"/>
                  <a:gd name="connsiteX2719" fmla="*/ 119116 w 291971"/>
                  <a:gd name="connsiteY2719" fmla="*/ 260295 h 303204"/>
                  <a:gd name="connsiteX2720" fmla="*/ 119926 w 291971"/>
                  <a:gd name="connsiteY2720" fmla="*/ 262319 h 303204"/>
                  <a:gd name="connsiteX2721" fmla="*/ 121545 w 291971"/>
                  <a:gd name="connsiteY2721" fmla="*/ 267176 h 303204"/>
                  <a:gd name="connsiteX2722" fmla="*/ 121950 w 291971"/>
                  <a:gd name="connsiteY2722" fmla="*/ 269200 h 303204"/>
                  <a:gd name="connsiteX2723" fmla="*/ 123974 w 291971"/>
                  <a:gd name="connsiteY2723" fmla="*/ 269200 h 303204"/>
                  <a:gd name="connsiteX2724" fmla="*/ 123974 w 291971"/>
                  <a:gd name="connsiteY2724" fmla="*/ 267986 h 303204"/>
                  <a:gd name="connsiteX2725" fmla="*/ 123164 w 291971"/>
                  <a:gd name="connsiteY2725" fmla="*/ 265152 h 303204"/>
                  <a:gd name="connsiteX2726" fmla="*/ 121950 w 291971"/>
                  <a:gd name="connsiteY2726" fmla="*/ 261509 h 303204"/>
                  <a:gd name="connsiteX2727" fmla="*/ 121950 w 291971"/>
                  <a:gd name="connsiteY2727" fmla="*/ 258675 h 303204"/>
                  <a:gd name="connsiteX2728" fmla="*/ 125188 w 291971"/>
                  <a:gd name="connsiteY2728" fmla="*/ 258675 h 303204"/>
                  <a:gd name="connsiteX2729" fmla="*/ 125188 w 291971"/>
                  <a:gd name="connsiteY2729" fmla="*/ 257056 h 303204"/>
                  <a:gd name="connsiteX2730" fmla="*/ 112639 w 291971"/>
                  <a:gd name="connsiteY2730" fmla="*/ 262319 h 303204"/>
                  <a:gd name="connsiteX2731" fmla="*/ 112639 w 291971"/>
                  <a:gd name="connsiteY2731" fmla="*/ 260295 h 303204"/>
                  <a:gd name="connsiteX2732" fmla="*/ 111425 w 291971"/>
                  <a:gd name="connsiteY2732" fmla="*/ 260699 h 303204"/>
                  <a:gd name="connsiteX2733" fmla="*/ 108591 w 291971"/>
                  <a:gd name="connsiteY2733" fmla="*/ 261104 h 303204"/>
                  <a:gd name="connsiteX2734" fmla="*/ 106972 w 291971"/>
                  <a:gd name="connsiteY2734" fmla="*/ 261509 h 303204"/>
                  <a:gd name="connsiteX2735" fmla="*/ 108186 w 291971"/>
                  <a:gd name="connsiteY2735" fmla="*/ 266367 h 303204"/>
                  <a:gd name="connsiteX2736" fmla="*/ 109401 w 291971"/>
                  <a:gd name="connsiteY2736" fmla="*/ 271225 h 303204"/>
                  <a:gd name="connsiteX2737" fmla="*/ 110210 w 291971"/>
                  <a:gd name="connsiteY2737" fmla="*/ 272844 h 303204"/>
                  <a:gd name="connsiteX2738" fmla="*/ 112234 w 291971"/>
                  <a:gd name="connsiteY2738" fmla="*/ 272034 h 303204"/>
                  <a:gd name="connsiteX2739" fmla="*/ 115473 w 291971"/>
                  <a:gd name="connsiteY2739" fmla="*/ 271225 h 303204"/>
                  <a:gd name="connsiteX2740" fmla="*/ 116687 w 291971"/>
                  <a:gd name="connsiteY2740" fmla="*/ 268795 h 303204"/>
                  <a:gd name="connsiteX2741" fmla="*/ 112639 w 291971"/>
                  <a:gd name="connsiteY2741" fmla="*/ 270415 h 303204"/>
                  <a:gd name="connsiteX2742" fmla="*/ 111020 w 291971"/>
                  <a:gd name="connsiteY2742" fmla="*/ 267581 h 303204"/>
                  <a:gd name="connsiteX2743" fmla="*/ 112639 w 291971"/>
                  <a:gd name="connsiteY2743" fmla="*/ 266367 h 303204"/>
                  <a:gd name="connsiteX2744" fmla="*/ 113449 w 291971"/>
                  <a:gd name="connsiteY2744" fmla="*/ 265962 h 303204"/>
                  <a:gd name="connsiteX2745" fmla="*/ 114663 w 291971"/>
                  <a:gd name="connsiteY2745" fmla="*/ 265152 h 303204"/>
                  <a:gd name="connsiteX2746" fmla="*/ 114663 w 291971"/>
                  <a:gd name="connsiteY2746" fmla="*/ 264343 h 303204"/>
                  <a:gd name="connsiteX2747" fmla="*/ 111425 w 291971"/>
                  <a:gd name="connsiteY2747" fmla="*/ 265152 h 303204"/>
                  <a:gd name="connsiteX2748" fmla="*/ 109805 w 291971"/>
                  <a:gd name="connsiteY2748" fmla="*/ 261509 h 303204"/>
                  <a:gd name="connsiteX2749" fmla="*/ 113044 w 291971"/>
                  <a:gd name="connsiteY2749" fmla="*/ 261509 h 303204"/>
                  <a:gd name="connsiteX2750" fmla="*/ 96851 w 291971"/>
                  <a:gd name="connsiteY2750" fmla="*/ 265962 h 303204"/>
                  <a:gd name="connsiteX2751" fmla="*/ 96042 w 291971"/>
                  <a:gd name="connsiteY2751" fmla="*/ 265962 h 303204"/>
                  <a:gd name="connsiteX2752" fmla="*/ 95232 w 291971"/>
                  <a:gd name="connsiteY2752" fmla="*/ 265962 h 303204"/>
                  <a:gd name="connsiteX2753" fmla="*/ 96042 w 291971"/>
                  <a:gd name="connsiteY2753" fmla="*/ 267581 h 303204"/>
                  <a:gd name="connsiteX2754" fmla="*/ 97661 w 291971"/>
                  <a:gd name="connsiteY2754" fmla="*/ 272439 h 303204"/>
                  <a:gd name="connsiteX2755" fmla="*/ 97661 w 291971"/>
                  <a:gd name="connsiteY2755" fmla="*/ 275273 h 303204"/>
                  <a:gd name="connsiteX2756" fmla="*/ 96042 w 291971"/>
                  <a:gd name="connsiteY2756" fmla="*/ 276892 h 303204"/>
                  <a:gd name="connsiteX2757" fmla="*/ 91589 w 291971"/>
                  <a:gd name="connsiteY2757" fmla="*/ 274463 h 303204"/>
                  <a:gd name="connsiteX2758" fmla="*/ 89160 w 291971"/>
                  <a:gd name="connsiteY2758" fmla="*/ 268795 h 303204"/>
                  <a:gd name="connsiteX2759" fmla="*/ 88350 w 291971"/>
                  <a:gd name="connsiteY2759" fmla="*/ 267986 h 303204"/>
                  <a:gd name="connsiteX2760" fmla="*/ 87136 w 291971"/>
                  <a:gd name="connsiteY2760" fmla="*/ 267986 h 303204"/>
                  <a:gd name="connsiteX2761" fmla="*/ 87541 w 291971"/>
                  <a:gd name="connsiteY2761" fmla="*/ 270415 h 303204"/>
                  <a:gd name="connsiteX2762" fmla="*/ 89565 w 291971"/>
                  <a:gd name="connsiteY2762" fmla="*/ 275273 h 303204"/>
                  <a:gd name="connsiteX2763" fmla="*/ 91589 w 291971"/>
                  <a:gd name="connsiteY2763" fmla="*/ 278106 h 303204"/>
                  <a:gd name="connsiteX2764" fmla="*/ 99280 w 291971"/>
                  <a:gd name="connsiteY2764" fmla="*/ 273249 h 303204"/>
                  <a:gd name="connsiteX2765" fmla="*/ 97661 w 291971"/>
                  <a:gd name="connsiteY2765" fmla="*/ 268391 h 303204"/>
                  <a:gd name="connsiteX2766" fmla="*/ 97256 w 291971"/>
                  <a:gd name="connsiteY2766" fmla="*/ 266367 h 303204"/>
                  <a:gd name="connsiteX2767" fmla="*/ 82683 w 291971"/>
                  <a:gd name="connsiteY2767" fmla="*/ 270415 h 303204"/>
                  <a:gd name="connsiteX2768" fmla="*/ 76206 w 291971"/>
                  <a:gd name="connsiteY2768" fmla="*/ 272844 h 303204"/>
                  <a:gd name="connsiteX2769" fmla="*/ 79445 w 291971"/>
                  <a:gd name="connsiteY2769" fmla="*/ 281750 h 303204"/>
                  <a:gd name="connsiteX2770" fmla="*/ 79445 w 291971"/>
                  <a:gd name="connsiteY2770" fmla="*/ 283774 h 303204"/>
                  <a:gd name="connsiteX2771" fmla="*/ 85921 w 291971"/>
                  <a:gd name="connsiteY2771" fmla="*/ 281750 h 303204"/>
                  <a:gd name="connsiteX2772" fmla="*/ 85921 w 291971"/>
                  <a:gd name="connsiteY2772" fmla="*/ 280940 h 303204"/>
                  <a:gd name="connsiteX2773" fmla="*/ 85921 w 291971"/>
                  <a:gd name="connsiteY2773" fmla="*/ 279725 h 303204"/>
                  <a:gd name="connsiteX2774" fmla="*/ 81469 w 291971"/>
                  <a:gd name="connsiteY2774" fmla="*/ 281750 h 303204"/>
                  <a:gd name="connsiteX2775" fmla="*/ 80254 w 291971"/>
                  <a:gd name="connsiteY2775" fmla="*/ 278106 h 303204"/>
                  <a:gd name="connsiteX2776" fmla="*/ 83493 w 291971"/>
                  <a:gd name="connsiteY2776" fmla="*/ 276892 h 303204"/>
                  <a:gd name="connsiteX2777" fmla="*/ 83088 w 291971"/>
                  <a:gd name="connsiteY2777" fmla="*/ 275677 h 303204"/>
                  <a:gd name="connsiteX2778" fmla="*/ 79849 w 291971"/>
                  <a:gd name="connsiteY2778" fmla="*/ 276892 h 303204"/>
                  <a:gd name="connsiteX2779" fmla="*/ 78635 w 291971"/>
                  <a:gd name="connsiteY2779" fmla="*/ 273249 h 303204"/>
                  <a:gd name="connsiteX2780" fmla="*/ 81469 w 291971"/>
                  <a:gd name="connsiteY2780" fmla="*/ 273249 h 303204"/>
                  <a:gd name="connsiteX2781" fmla="*/ 82278 w 291971"/>
                  <a:gd name="connsiteY2781" fmla="*/ 271225 h 303204"/>
                  <a:gd name="connsiteX2782" fmla="*/ 74182 w 291971"/>
                  <a:gd name="connsiteY2782" fmla="*/ 284988 h 303204"/>
                  <a:gd name="connsiteX2783" fmla="*/ 73372 w 291971"/>
                  <a:gd name="connsiteY2783" fmla="*/ 282559 h 303204"/>
                  <a:gd name="connsiteX2784" fmla="*/ 71348 w 291971"/>
                  <a:gd name="connsiteY2784" fmla="*/ 275273 h 303204"/>
                  <a:gd name="connsiteX2785" fmla="*/ 70539 w 291971"/>
                  <a:gd name="connsiteY2785" fmla="*/ 273249 h 303204"/>
                  <a:gd name="connsiteX2786" fmla="*/ 68515 w 291971"/>
                  <a:gd name="connsiteY2786" fmla="*/ 274058 h 303204"/>
                  <a:gd name="connsiteX2787" fmla="*/ 69324 w 291971"/>
                  <a:gd name="connsiteY2787" fmla="*/ 276082 h 303204"/>
                  <a:gd name="connsiteX2788" fmla="*/ 70943 w 291971"/>
                  <a:gd name="connsiteY2788" fmla="*/ 280940 h 303204"/>
                  <a:gd name="connsiteX2789" fmla="*/ 72158 w 291971"/>
                  <a:gd name="connsiteY2789" fmla="*/ 284988 h 303204"/>
                  <a:gd name="connsiteX2790" fmla="*/ 72158 w 291971"/>
                  <a:gd name="connsiteY2790" fmla="*/ 284988 h 303204"/>
                  <a:gd name="connsiteX2791" fmla="*/ 74182 w 291971"/>
                  <a:gd name="connsiteY2791" fmla="*/ 284988 h 303204"/>
                  <a:gd name="connsiteX2792" fmla="*/ 64062 w 291971"/>
                  <a:gd name="connsiteY2792" fmla="*/ 287012 h 303204"/>
                  <a:gd name="connsiteX2793" fmla="*/ 64871 w 291971"/>
                  <a:gd name="connsiteY2793" fmla="*/ 286607 h 303204"/>
                  <a:gd name="connsiteX2794" fmla="*/ 63252 w 291971"/>
                  <a:gd name="connsiteY2794" fmla="*/ 278511 h 303204"/>
                  <a:gd name="connsiteX2795" fmla="*/ 60418 w 291971"/>
                  <a:gd name="connsiteY2795" fmla="*/ 277701 h 303204"/>
                  <a:gd name="connsiteX2796" fmla="*/ 57180 w 291971"/>
                  <a:gd name="connsiteY2796" fmla="*/ 277701 h 303204"/>
                  <a:gd name="connsiteX2797" fmla="*/ 54346 w 291971"/>
                  <a:gd name="connsiteY2797" fmla="*/ 278511 h 303204"/>
                  <a:gd name="connsiteX2798" fmla="*/ 55965 w 291971"/>
                  <a:gd name="connsiteY2798" fmla="*/ 284178 h 303204"/>
                  <a:gd name="connsiteX2799" fmla="*/ 56370 w 291971"/>
                  <a:gd name="connsiteY2799" fmla="*/ 287822 h 303204"/>
                  <a:gd name="connsiteX2800" fmla="*/ 56775 w 291971"/>
                  <a:gd name="connsiteY2800" fmla="*/ 289846 h 303204"/>
                  <a:gd name="connsiteX2801" fmla="*/ 57585 w 291971"/>
                  <a:gd name="connsiteY2801" fmla="*/ 289846 h 303204"/>
                  <a:gd name="connsiteX2802" fmla="*/ 60014 w 291971"/>
                  <a:gd name="connsiteY2802" fmla="*/ 289441 h 303204"/>
                  <a:gd name="connsiteX2803" fmla="*/ 63252 w 291971"/>
                  <a:gd name="connsiteY2803" fmla="*/ 287822 h 303204"/>
                  <a:gd name="connsiteX2804" fmla="*/ 63252 w 291971"/>
                  <a:gd name="connsiteY2804" fmla="*/ 287417 h 303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</a:cxnLst>
                <a:rect l="l" t="t" r="r" b="b"/>
                <a:pathLst>
                  <a:path w="291971" h="303204">
                    <a:moveTo>
                      <a:pt x="182267" y="2024"/>
                    </a:moveTo>
                    <a:lnTo>
                      <a:pt x="182267" y="2024"/>
                    </a:lnTo>
                    <a:cubicBezTo>
                      <a:pt x="182267" y="3643"/>
                      <a:pt x="180648" y="5667"/>
                      <a:pt x="180243" y="6882"/>
                    </a:cubicBezTo>
                    <a:lnTo>
                      <a:pt x="182267" y="5667"/>
                    </a:lnTo>
                    <a:cubicBezTo>
                      <a:pt x="183076" y="4858"/>
                      <a:pt x="183481" y="4453"/>
                      <a:pt x="184291" y="4858"/>
                    </a:cubicBezTo>
                    <a:cubicBezTo>
                      <a:pt x="185101" y="5263"/>
                      <a:pt x="185101" y="5667"/>
                      <a:pt x="185101" y="5667"/>
                    </a:cubicBezTo>
                    <a:lnTo>
                      <a:pt x="185101" y="16597"/>
                    </a:lnTo>
                    <a:cubicBezTo>
                      <a:pt x="185101" y="17407"/>
                      <a:pt x="183076" y="16597"/>
                      <a:pt x="182672" y="16597"/>
                    </a:cubicBezTo>
                    <a:cubicBezTo>
                      <a:pt x="182672" y="16597"/>
                      <a:pt x="182672" y="17002"/>
                      <a:pt x="182672" y="17407"/>
                    </a:cubicBezTo>
                    <a:cubicBezTo>
                      <a:pt x="182672" y="18217"/>
                      <a:pt x="182672" y="19026"/>
                      <a:pt x="182672" y="19836"/>
                    </a:cubicBezTo>
                    <a:cubicBezTo>
                      <a:pt x="182672" y="20645"/>
                      <a:pt x="183076" y="20241"/>
                      <a:pt x="183481" y="20645"/>
                    </a:cubicBezTo>
                    <a:cubicBezTo>
                      <a:pt x="183481" y="21050"/>
                      <a:pt x="183886" y="21860"/>
                      <a:pt x="184291" y="22670"/>
                    </a:cubicBezTo>
                    <a:cubicBezTo>
                      <a:pt x="185101" y="24694"/>
                      <a:pt x="185910" y="26718"/>
                      <a:pt x="185101" y="28742"/>
                    </a:cubicBezTo>
                    <a:cubicBezTo>
                      <a:pt x="185910" y="28742"/>
                      <a:pt x="185910" y="28742"/>
                      <a:pt x="186315" y="28337"/>
                    </a:cubicBezTo>
                    <a:cubicBezTo>
                      <a:pt x="189554" y="27122"/>
                      <a:pt x="192792" y="25908"/>
                      <a:pt x="195626" y="28337"/>
                    </a:cubicBezTo>
                    <a:cubicBezTo>
                      <a:pt x="198459" y="30766"/>
                      <a:pt x="196435" y="29551"/>
                      <a:pt x="196840" y="29551"/>
                    </a:cubicBezTo>
                    <a:cubicBezTo>
                      <a:pt x="198055" y="29956"/>
                      <a:pt x="199674" y="29147"/>
                      <a:pt x="201293" y="30361"/>
                    </a:cubicBezTo>
                    <a:cubicBezTo>
                      <a:pt x="202912" y="31575"/>
                      <a:pt x="202507" y="31980"/>
                      <a:pt x="203317" y="32385"/>
                    </a:cubicBezTo>
                    <a:cubicBezTo>
                      <a:pt x="204127" y="32790"/>
                      <a:pt x="205341" y="32385"/>
                      <a:pt x="206556" y="32790"/>
                    </a:cubicBezTo>
                    <a:cubicBezTo>
                      <a:pt x="207770" y="33195"/>
                      <a:pt x="208175" y="34409"/>
                      <a:pt x="209389" y="35219"/>
                    </a:cubicBezTo>
                    <a:cubicBezTo>
                      <a:pt x="210604" y="36028"/>
                      <a:pt x="211009" y="35624"/>
                      <a:pt x="211818" y="36028"/>
                    </a:cubicBezTo>
                    <a:cubicBezTo>
                      <a:pt x="212628" y="36433"/>
                      <a:pt x="213842" y="37243"/>
                      <a:pt x="214247" y="38052"/>
                    </a:cubicBezTo>
                    <a:cubicBezTo>
                      <a:pt x="214652" y="38862"/>
                      <a:pt x="214247" y="39267"/>
                      <a:pt x="215057" y="39672"/>
                    </a:cubicBezTo>
                    <a:cubicBezTo>
                      <a:pt x="215866" y="40076"/>
                      <a:pt x="217081" y="39672"/>
                      <a:pt x="218295" y="40886"/>
                    </a:cubicBezTo>
                    <a:cubicBezTo>
                      <a:pt x="219510" y="42100"/>
                      <a:pt x="219510" y="43315"/>
                      <a:pt x="220319" y="44125"/>
                    </a:cubicBezTo>
                    <a:cubicBezTo>
                      <a:pt x="221129" y="44934"/>
                      <a:pt x="222343" y="45339"/>
                      <a:pt x="223153" y="46149"/>
                    </a:cubicBezTo>
                    <a:cubicBezTo>
                      <a:pt x="223963" y="46958"/>
                      <a:pt x="224367" y="48578"/>
                      <a:pt x="224772" y="49387"/>
                    </a:cubicBezTo>
                    <a:cubicBezTo>
                      <a:pt x="225177" y="50197"/>
                      <a:pt x="226796" y="50602"/>
                      <a:pt x="227201" y="51006"/>
                    </a:cubicBezTo>
                    <a:cubicBezTo>
                      <a:pt x="227606" y="51411"/>
                      <a:pt x="228416" y="53435"/>
                      <a:pt x="228416" y="53435"/>
                    </a:cubicBezTo>
                    <a:cubicBezTo>
                      <a:pt x="228416" y="53840"/>
                      <a:pt x="228416" y="54245"/>
                      <a:pt x="228416" y="54650"/>
                    </a:cubicBezTo>
                    <a:cubicBezTo>
                      <a:pt x="228416" y="55055"/>
                      <a:pt x="230440" y="55864"/>
                      <a:pt x="230844" y="56674"/>
                    </a:cubicBezTo>
                    <a:cubicBezTo>
                      <a:pt x="231654" y="57888"/>
                      <a:pt x="231654" y="58698"/>
                      <a:pt x="231654" y="59912"/>
                    </a:cubicBezTo>
                    <a:cubicBezTo>
                      <a:pt x="231654" y="61127"/>
                      <a:pt x="232059" y="60722"/>
                      <a:pt x="232464" y="61127"/>
                    </a:cubicBezTo>
                    <a:cubicBezTo>
                      <a:pt x="235297" y="63556"/>
                      <a:pt x="235297" y="67199"/>
                      <a:pt x="232868" y="70437"/>
                    </a:cubicBezTo>
                    <a:cubicBezTo>
                      <a:pt x="234083" y="72057"/>
                      <a:pt x="234488" y="73271"/>
                      <a:pt x="233678" y="75295"/>
                    </a:cubicBezTo>
                    <a:cubicBezTo>
                      <a:pt x="232868" y="77319"/>
                      <a:pt x="230035" y="80558"/>
                      <a:pt x="229630" y="82987"/>
                    </a:cubicBezTo>
                    <a:cubicBezTo>
                      <a:pt x="229225" y="85415"/>
                      <a:pt x="229630" y="84606"/>
                      <a:pt x="229225" y="85415"/>
                    </a:cubicBezTo>
                    <a:cubicBezTo>
                      <a:pt x="228820" y="86225"/>
                      <a:pt x="227606" y="86630"/>
                      <a:pt x="227201" y="87035"/>
                    </a:cubicBezTo>
                    <a:cubicBezTo>
                      <a:pt x="226796" y="87440"/>
                      <a:pt x="227201" y="88249"/>
                      <a:pt x="226796" y="89059"/>
                    </a:cubicBezTo>
                    <a:cubicBezTo>
                      <a:pt x="225987" y="91083"/>
                      <a:pt x="223558" y="94726"/>
                      <a:pt x="223963" y="96750"/>
                    </a:cubicBezTo>
                    <a:cubicBezTo>
                      <a:pt x="224367" y="98774"/>
                      <a:pt x="223963" y="99179"/>
                      <a:pt x="223963" y="100798"/>
                    </a:cubicBezTo>
                    <a:cubicBezTo>
                      <a:pt x="223963" y="102418"/>
                      <a:pt x="224367" y="102822"/>
                      <a:pt x="222748" y="104037"/>
                    </a:cubicBezTo>
                    <a:cubicBezTo>
                      <a:pt x="221129" y="105251"/>
                      <a:pt x="220724" y="105251"/>
                      <a:pt x="219915" y="106061"/>
                    </a:cubicBezTo>
                    <a:cubicBezTo>
                      <a:pt x="219105" y="106870"/>
                      <a:pt x="219105" y="106870"/>
                      <a:pt x="219105" y="107680"/>
                    </a:cubicBezTo>
                    <a:cubicBezTo>
                      <a:pt x="219915" y="107680"/>
                      <a:pt x="221939" y="108490"/>
                      <a:pt x="222343" y="108895"/>
                    </a:cubicBezTo>
                    <a:cubicBezTo>
                      <a:pt x="222748" y="109299"/>
                      <a:pt x="222343" y="110919"/>
                      <a:pt x="222748" y="111728"/>
                    </a:cubicBezTo>
                    <a:cubicBezTo>
                      <a:pt x="223153" y="112538"/>
                      <a:pt x="223153" y="112538"/>
                      <a:pt x="223153" y="112943"/>
                    </a:cubicBezTo>
                    <a:cubicBezTo>
                      <a:pt x="223153" y="114157"/>
                      <a:pt x="223153" y="115776"/>
                      <a:pt x="222748" y="116991"/>
                    </a:cubicBezTo>
                    <a:cubicBezTo>
                      <a:pt x="222343" y="118205"/>
                      <a:pt x="221534" y="119420"/>
                      <a:pt x="221129" y="121039"/>
                    </a:cubicBezTo>
                    <a:cubicBezTo>
                      <a:pt x="220724" y="122658"/>
                      <a:pt x="221129" y="122658"/>
                      <a:pt x="221129" y="123063"/>
                    </a:cubicBezTo>
                    <a:cubicBezTo>
                      <a:pt x="221939" y="123063"/>
                      <a:pt x="222343" y="124277"/>
                      <a:pt x="223558" y="124277"/>
                    </a:cubicBezTo>
                    <a:cubicBezTo>
                      <a:pt x="224772" y="124277"/>
                      <a:pt x="223963" y="124277"/>
                      <a:pt x="224367" y="124277"/>
                    </a:cubicBezTo>
                    <a:cubicBezTo>
                      <a:pt x="226796" y="124277"/>
                      <a:pt x="230035" y="124682"/>
                      <a:pt x="232464" y="125492"/>
                    </a:cubicBezTo>
                    <a:cubicBezTo>
                      <a:pt x="234892" y="126302"/>
                      <a:pt x="234083" y="126706"/>
                      <a:pt x="233273" y="127921"/>
                    </a:cubicBezTo>
                    <a:cubicBezTo>
                      <a:pt x="232464" y="127921"/>
                      <a:pt x="231654" y="127516"/>
                      <a:pt x="230440" y="127111"/>
                    </a:cubicBezTo>
                    <a:cubicBezTo>
                      <a:pt x="229225" y="126706"/>
                      <a:pt x="229225" y="127111"/>
                      <a:pt x="228820" y="126706"/>
                    </a:cubicBezTo>
                    <a:cubicBezTo>
                      <a:pt x="228011" y="126706"/>
                      <a:pt x="226796" y="125087"/>
                      <a:pt x="225987" y="126302"/>
                    </a:cubicBezTo>
                    <a:cubicBezTo>
                      <a:pt x="226391" y="126302"/>
                      <a:pt x="225987" y="127111"/>
                      <a:pt x="226796" y="127111"/>
                    </a:cubicBezTo>
                    <a:cubicBezTo>
                      <a:pt x="227606" y="127111"/>
                      <a:pt x="228416" y="127111"/>
                      <a:pt x="228820" y="127111"/>
                    </a:cubicBezTo>
                    <a:cubicBezTo>
                      <a:pt x="228820" y="128326"/>
                      <a:pt x="228820" y="129540"/>
                      <a:pt x="229225" y="130755"/>
                    </a:cubicBezTo>
                    <a:cubicBezTo>
                      <a:pt x="229630" y="131969"/>
                      <a:pt x="230035" y="131564"/>
                      <a:pt x="230035" y="131564"/>
                    </a:cubicBezTo>
                    <a:cubicBezTo>
                      <a:pt x="231249" y="133588"/>
                      <a:pt x="232868" y="135612"/>
                      <a:pt x="234083" y="137636"/>
                    </a:cubicBezTo>
                    <a:cubicBezTo>
                      <a:pt x="235297" y="139660"/>
                      <a:pt x="234488" y="138851"/>
                      <a:pt x="235297" y="139255"/>
                    </a:cubicBezTo>
                    <a:cubicBezTo>
                      <a:pt x="236107" y="139255"/>
                      <a:pt x="235702" y="138041"/>
                      <a:pt x="235297" y="137636"/>
                    </a:cubicBezTo>
                    <a:cubicBezTo>
                      <a:pt x="235297" y="136827"/>
                      <a:pt x="235297" y="135612"/>
                      <a:pt x="236107" y="135612"/>
                    </a:cubicBezTo>
                    <a:cubicBezTo>
                      <a:pt x="236916" y="135612"/>
                      <a:pt x="237321" y="135612"/>
                      <a:pt x="237321" y="136017"/>
                    </a:cubicBezTo>
                    <a:cubicBezTo>
                      <a:pt x="237321" y="136422"/>
                      <a:pt x="237726" y="137231"/>
                      <a:pt x="237726" y="137636"/>
                    </a:cubicBezTo>
                    <a:lnTo>
                      <a:pt x="238131" y="137636"/>
                    </a:lnTo>
                    <a:cubicBezTo>
                      <a:pt x="238131" y="136827"/>
                      <a:pt x="237321" y="133183"/>
                      <a:pt x="236916" y="132374"/>
                    </a:cubicBezTo>
                    <a:cubicBezTo>
                      <a:pt x="236512" y="131564"/>
                      <a:pt x="236107" y="131159"/>
                      <a:pt x="236512" y="130350"/>
                    </a:cubicBezTo>
                    <a:cubicBezTo>
                      <a:pt x="238941" y="129135"/>
                      <a:pt x="238131" y="130350"/>
                      <a:pt x="238941" y="131564"/>
                    </a:cubicBezTo>
                    <a:cubicBezTo>
                      <a:pt x="239750" y="132779"/>
                      <a:pt x="240155" y="135207"/>
                      <a:pt x="240965" y="136422"/>
                    </a:cubicBezTo>
                    <a:cubicBezTo>
                      <a:pt x="241774" y="137636"/>
                      <a:pt x="241370" y="137231"/>
                      <a:pt x="241774" y="136827"/>
                    </a:cubicBezTo>
                    <a:cubicBezTo>
                      <a:pt x="242989" y="135612"/>
                      <a:pt x="240965" y="134803"/>
                      <a:pt x="241774" y="133588"/>
                    </a:cubicBezTo>
                    <a:cubicBezTo>
                      <a:pt x="242179" y="133183"/>
                      <a:pt x="245418" y="135612"/>
                      <a:pt x="246227" y="135612"/>
                    </a:cubicBezTo>
                    <a:cubicBezTo>
                      <a:pt x="246632" y="134398"/>
                      <a:pt x="246227" y="133588"/>
                      <a:pt x="246227" y="132779"/>
                    </a:cubicBezTo>
                    <a:cubicBezTo>
                      <a:pt x="246227" y="131969"/>
                      <a:pt x="246227" y="130755"/>
                      <a:pt x="246227" y="129945"/>
                    </a:cubicBezTo>
                    <a:cubicBezTo>
                      <a:pt x="246227" y="129135"/>
                      <a:pt x="247037" y="129135"/>
                      <a:pt x="247846" y="129945"/>
                    </a:cubicBezTo>
                    <a:cubicBezTo>
                      <a:pt x="247846" y="130350"/>
                      <a:pt x="247846" y="130755"/>
                      <a:pt x="247846" y="131564"/>
                    </a:cubicBezTo>
                    <a:cubicBezTo>
                      <a:pt x="247846" y="133588"/>
                      <a:pt x="247846" y="136017"/>
                      <a:pt x="250680" y="134803"/>
                    </a:cubicBezTo>
                    <a:cubicBezTo>
                      <a:pt x="253514" y="133588"/>
                      <a:pt x="251895" y="133993"/>
                      <a:pt x="252300" y="133588"/>
                    </a:cubicBezTo>
                    <a:cubicBezTo>
                      <a:pt x="252300" y="132779"/>
                      <a:pt x="252300" y="130755"/>
                      <a:pt x="253109" y="129945"/>
                    </a:cubicBezTo>
                    <a:cubicBezTo>
                      <a:pt x="253919" y="129135"/>
                      <a:pt x="255538" y="127111"/>
                      <a:pt x="256752" y="127111"/>
                    </a:cubicBezTo>
                    <a:cubicBezTo>
                      <a:pt x="257967" y="127111"/>
                      <a:pt x="258776" y="127111"/>
                      <a:pt x="259991" y="126706"/>
                    </a:cubicBezTo>
                    <a:lnTo>
                      <a:pt x="263634" y="127516"/>
                    </a:lnTo>
                    <a:cubicBezTo>
                      <a:pt x="263634" y="127516"/>
                      <a:pt x="263229" y="127921"/>
                      <a:pt x="262825" y="127921"/>
                    </a:cubicBezTo>
                    <a:cubicBezTo>
                      <a:pt x="261205" y="128326"/>
                      <a:pt x="259181" y="128326"/>
                      <a:pt x="257562" y="129135"/>
                    </a:cubicBezTo>
                    <a:cubicBezTo>
                      <a:pt x="255943" y="129945"/>
                      <a:pt x="253919" y="131969"/>
                      <a:pt x="253514" y="133993"/>
                    </a:cubicBezTo>
                    <a:cubicBezTo>
                      <a:pt x="253109" y="136017"/>
                      <a:pt x="253514" y="135612"/>
                      <a:pt x="253109" y="135612"/>
                    </a:cubicBezTo>
                    <a:cubicBezTo>
                      <a:pt x="252704" y="135612"/>
                      <a:pt x="252300" y="135612"/>
                      <a:pt x="251895" y="135612"/>
                    </a:cubicBezTo>
                    <a:cubicBezTo>
                      <a:pt x="247037" y="136422"/>
                      <a:pt x="242989" y="139255"/>
                      <a:pt x="238131" y="140470"/>
                    </a:cubicBezTo>
                    <a:cubicBezTo>
                      <a:pt x="233273" y="141685"/>
                      <a:pt x="236512" y="140875"/>
                      <a:pt x="236107" y="140875"/>
                    </a:cubicBezTo>
                    <a:cubicBezTo>
                      <a:pt x="235702" y="140875"/>
                      <a:pt x="234892" y="140875"/>
                      <a:pt x="234488" y="140875"/>
                    </a:cubicBezTo>
                    <a:cubicBezTo>
                      <a:pt x="233273" y="140875"/>
                      <a:pt x="232464" y="142494"/>
                      <a:pt x="231249" y="142899"/>
                    </a:cubicBezTo>
                    <a:cubicBezTo>
                      <a:pt x="231249" y="143709"/>
                      <a:pt x="230035" y="144518"/>
                      <a:pt x="229630" y="145328"/>
                    </a:cubicBezTo>
                    <a:cubicBezTo>
                      <a:pt x="229225" y="146137"/>
                      <a:pt x="229630" y="148566"/>
                      <a:pt x="229630" y="149781"/>
                    </a:cubicBezTo>
                    <a:cubicBezTo>
                      <a:pt x="229630" y="152614"/>
                      <a:pt x="228820" y="155448"/>
                      <a:pt x="228416" y="158282"/>
                    </a:cubicBezTo>
                    <a:cubicBezTo>
                      <a:pt x="228011" y="161115"/>
                      <a:pt x="228416" y="159496"/>
                      <a:pt x="228416" y="160306"/>
                    </a:cubicBezTo>
                    <a:cubicBezTo>
                      <a:pt x="228416" y="161925"/>
                      <a:pt x="226391" y="164759"/>
                      <a:pt x="225987" y="166783"/>
                    </a:cubicBezTo>
                    <a:cubicBezTo>
                      <a:pt x="225987" y="168807"/>
                      <a:pt x="226391" y="169212"/>
                      <a:pt x="227201" y="170426"/>
                    </a:cubicBezTo>
                    <a:cubicBezTo>
                      <a:pt x="228011" y="171640"/>
                      <a:pt x="228416" y="173260"/>
                      <a:pt x="228416" y="174070"/>
                    </a:cubicBezTo>
                    <a:cubicBezTo>
                      <a:pt x="228416" y="174879"/>
                      <a:pt x="228416" y="176094"/>
                      <a:pt x="228416" y="176903"/>
                    </a:cubicBezTo>
                    <a:cubicBezTo>
                      <a:pt x="228416" y="177713"/>
                      <a:pt x="229630" y="178927"/>
                      <a:pt x="229630" y="178927"/>
                    </a:cubicBezTo>
                    <a:cubicBezTo>
                      <a:pt x="230440" y="179737"/>
                      <a:pt x="231249" y="180546"/>
                      <a:pt x="232059" y="181356"/>
                    </a:cubicBezTo>
                    <a:cubicBezTo>
                      <a:pt x="232868" y="182166"/>
                      <a:pt x="233678" y="182975"/>
                      <a:pt x="234488" y="183380"/>
                    </a:cubicBezTo>
                    <a:cubicBezTo>
                      <a:pt x="235297" y="183785"/>
                      <a:pt x="234488" y="183785"/>
                      <a:pt x="234488" y="184190"/>
                    </a:cubicBezTo>
                    <a:cubicBezTo>
                      <a:pt x="235297" y="185404"/>
                      <a:pt x="236107" y="184190"/>
                      <a:pt x="236512" y="184595"/>
                    </a:cubicBezTo>
                    <a:cubicBezTo>
                      <a:pt x="237726" y="186214"/>
                      <a:pt x="239750" y="185404"/>
                      <a:pt x="241774" y="185809"/>
                    </a:cubicBezTo>
                    <a:cubicBezTo>
                      <a:pt x="243798" y="186214"/>
                      <a:pt x="242584" y="185809"/>
                      <a:pt x="242989" y="185809"/>
                    </a:cubicBezTo>
                    <a:cubicBezTo>
                      <a:pt x="244203" y="185809"/>
                      <a:pt x="245013" y="185809"/>
                      <a:pt x="246227" y="185809"/>
                    </a:cubicBezTo>
                    <a:lnTo>
                      <a:pt x="246227" y="193095"/>
                    </a:lnTo>
                    <a:cubicBezTo>
                      <a:pt x="246227" y="193095"/>
                      <a:pt x="245822" y="194715"/>
                      <a:pt x="245822" y="194715"/>
                    </a:cubicBezTo>
                    <a:cubicBezTo>
                      <a:pt x="245822" y="195120"/>
                      <a:pt x="244608" y="196334"/>
                      <a:pt x="244203" y="196739"/>
                    </a:cubicBezTo>
                    <a:cubicBezTo>
                      <a:pt x="240965" y="199168"/>
                      <a:pt x="237726" y="196739"/>
                      <a:pt x="236512" y="193500"/>
                    </a:cubicBezTo>
                    <a:cubicBezTo>
                      <a:pt x="235297" y="190262"/>
                      <a:pt x="236512" y="191071"/>
                      <a:pt x="236512" y="189857"/>
                    </a:cubicBezTo>
                    <a:cubicBezTo>
                      <a:pt x="236512" y="188643"/>
                      <a:pt x="234083" y="189857"/>
                      <a:pt x="233273" y="188643"/>
                    </a:cubicBezTo>
                    <a:cubicBezTo>
                      <a:pt x="232464" y="187428"/>
                      <a:pt x="233273" y="187833"/>
                      <a:pt x="233273" y="187428"/>
                    </a:cubicBezTo>
                    <a:cubicBezTo>
                      <a:pt x="233273" y="186214"/>
                      <a:pt x="233273" y="185404"/>
                      <a:pt x="233273" y="184190"/>
                    </a:cubicBezTo>
                    <a:cubicBezTo>
                      <a:pt x="233273" y="182975"/>
                      <a:pt x="232464" y="182570"/>
                      <a:pt x="232059" y="183380"/>
                    </a:cubicBezTo>
                    <a:cubicBezTo>
                      <a:pt x="231654" y="184190"/>
                      <a:pt x="232059" y="186214"/>
                      <a:pt x="232059" y="187023"/>
                    </a:cubicBezTo>
                    <a:cubicBezTo>
                      <a:pt x="232059" y="192691"/>
                      <a:pt x="230440" y="199977"/>
                      <a:pt x="228820" y="206050"/>
                    </a:cubicBezTo>
                    <a:cubicBezTo>
                      <a:pt x="227201" y="212122"/>
                      <a:pt x="224772" y="219004"/>
                      <a:pt x="221129" y="222647"/>
                    </a:cubicBezTo>
                    <a:cubicBezTo>
                      <a:pt x="217486" y="226290"/>
                      <a:pt x="217890" y="225885"/>
                      <a:pt x="216271" y="227100"/>
                    </a:cubicBezTo>
                    <a:cubicBezTo>
                      <a:pt x="211413" y="231553"/>
                      <a:pt x="206151" y="234791"/>
                      <a:pt x="200079" y="238435"/>
                    </a:cubicBezTo>
                    <a:cubicBezTo>
                      <a:pt x="194006" y="242078"/>
                      <a:pt x="196031" y="240459"/>
                      <a:pt x="194411" y="241268"/>
                    </a:cubicBezTo>
                    <a:cubicBezTo>
                      <a:pt x="191173" y="243292"/>
                      <a:pt x="189554" y="246936"/>
                      <a:pt x="188339" y="250174"/>
                    </a:cubicBezTo>
                    <a:cubicBezTo>
                      <a:pt x="188339" y="251389"/>
                      <a:pt x="187125" y="253008"/>
                      <a:pt x="187125" y="254222"/>
                    </a:cubicBezTo>
                    <a:cubicBezTo>
                      <a:pt x="187125" y="255437"/>
                      <a:pt x="188744" y="255032"/>
                      <a:pt x="189554" y="255437"/>
                    </a:cubicBezTo>
                    <a:cubicBezTo>
                      <a:pt x="198055" y="257865"/>
                      <a:pt x="206556" y="253817"/>
                      <a:pt x="213437" y="249365"/>
                    </a:cubicBezTo>
                    <a:cubicBezTo>
                      <a:pt x="220319" y="244912"/>
                      <a:pt x="220724" y="244102"/>
                      <a:pt x="224367" y="241268"/>
                    </a:cubicBezTo>
                    <a:cubicBezTo>
                      <a:pt x="228011" y="238435"/>
                      <a:pt x="226391" y="239649"/>
                      <a:pt x="227201" y="238840"/>
                    </a:cubicBezTo>
                    <a:cubicBezTo>
                      <a:pt x="234892" y="231148"/>
                      <a:pt x="241370" y="221028"/>
                      <a:pt x="244608" y="210503"/>
                    </a:cubicBezTo>
                    <a:cubicBezTo>
                      <a:pt x="247846" y="199977"/>
                      <a:pt x="249466" y="189857"/>
                      <a:pt x="247846" y="179332"/>
                    </a:cubicBezTo>
                    <a:cubicBezTo>
                      <a:pt x="246227" y="168807"/>
                      <a:pt x="247846" y="178118"/>
                      <a:pt x="247846" y="177713"/>
                    </a:cubicBezTo>
                    <a:cubicBezTo>
                      <a:pt x="247037" y="174474"/>
                      <a:pt x="246632" y="170831"/>
                      <a:pt x="245822" y="167592"/>
                    </a:cubicBezTo>
                    <a:cubicBezTo>
                      <a:pt x="244608" y="162330"/>
                      <a:pt x="242179" y="157067"/>
                      <a:pt x="239346" y="152614"/>
                    </a:cubicBezTo>
                    <a:cubicBezTo>
                      <a:pt x="236512" y="148161"/>
                      <a:pt x="238536" y="150995"/>
                      <a:pt x="237726" y="151400"/>
                    </a:cubicBezTo>
                    <a:cubicBezTo>
                      <a:pt x="237726" y="152210"/>
                      <a:pt x="238536" y="153019"/>
                      <a:pt x="238131" y="153829"/>
                    </a:cubicBezTo>
                    <a:cubicBezTo>
                      <a:pt x="237726" y="154638"/>
                      <a:pt x="236107" y="155043"/>
                      <a:pt x="235702" y="155448"/>
                    </a:cubicBezTo>
                    <a:cubicBezTo>
                      <a:pt x="234892" y="156662"/>
                      <a:pt x="234892" y="157472"/>
                      <a:pt x="235702" y="158282"/>
                    </a:cubicBezTo>
                    <a:cubicBezTo>
                      <a:pt x="236512" y="159091"/>
                      <a:pt x="238131" y="160306"/>
                      <a:pt x="238941" y="160710"/>
                    </a:cubicBezTo>
                    <a:cubicBezTo>
                      <a:pt x="239750" y="161115"/>
                      <a:pt x="240155" y="161115"/>
                      <a:pt x="240965" y="160710"/>
                    </a:cubicBezTo>
                    <a:lnTo>
                      <a:pt x="240965" y="160710"/>
                    </a:lnTo>
                    <a:cubicBezTo>
                      <a:pt x="241774" y="161925"/>
                      <a:pt x="242989" y="163140"/>
                      <a:pt x="242584" y="164354"/>
                    </a:cubicBezTo>
                    <a:cubicBezTo>
                      <a:pt x="242179" y="165568"/>
                      <a:pt x="240965" y="167592"/>
                      <a:pt x="241370" y="169212"/>
                    </a:cubicBezTo>
                    <a:cubicBezTo>
                      <a:pt x="241774" y="170831"/>
                      <a:pt x="242989" y="170426"/>
                      <a:pt x="243394" y="170831"/>
                    </a:cubicBezTo>
                    <a:cubicBezTo>
                      <a:pt x="244608" y="171640"/>
                      <a:pt x="245013" y="173665"/>
                      <a:pt x="245013" y="174879"/>
                    </a:cubicBezTo>
                    <a:lnTo>
                      <a:pt x="242584" y="174070"/>
                    </a:lnTo>
                    <a:cubicBezTo>
                      <a:pt x="241370" y="173665"/>
                      <a:pt x="240155" y="172450"/>
                      <a:pt x="238941" y="172450"/>
                    </a:cubicBezTo>
                    <a:cubicBezTo>
                      <a:pt x="238941" y="172450"/>
                      <a:pt x="239750" y="175689"/>
                      <a:pt x="239750" y="176094"/>
                    </a:cubicBezTo>
                    <a:cubicBezTo>
                      <a:pt x="239750" y="177713"/>
                      <a:pt x="240155" y="180951"/>
                      <a:pt x="239750" y="182570"/>
                    </a:cubicBezTo>
                    <a:cubicBezTo>
                      <a:pt x="239346" y="184190"/>
                      <a:pt x="238941" y="183785"/>
                      <a:pt x="238941" y="184190"/>
                    </a:cubicBezTo>
                    <a:lnTo>
                      <a:pt x="238131" y="184190"/>
                    </a:lnTo>
                    <a:cubicBezTo>
                      <a:pt x="237321" y="184190"/>
                      <a:pt x="236916" y="183380"/>
                      <a:pt x="236107" y="182975"/>
                    </a:cubicBezTo>
                    <a:cubicBezTo>
                      <a:pt x="232868" y="180142"/>
                      <a:pt x="228820" y="176498"/>
                      <a:pt x="228416" y="172045"/>
                    </a:cubicBezTo>
                    <a:cubicBezTo>
                      <a:pt x="228011" y="167592"/>
                      <a:pt x="228416" y="171236"/>
                      <a:pt x="228416" y="171236"/>
                    </a:cubicBezTo>
                    <a:cubicBezTo>
                      <a:pt x="228416" y="171236"/>
                      <a:pt x="229225" y="172045"/>
                      <a:pt x="229630" y="172450"/>
                    </a:cubicBezTo>
                    <a:cubicBezTo>
                      <a:pt x="230035" y="173260"/>
                      <a:pt x="230035" y="174070"/>
                      <a:pt x="230440" y="174474"/>
                    </a:cubicBezTo>
                    <a:cubicBezTo>
                      <a:pt x="230844" y="174879"/>
                      <a:pt x="231654" y="176094"/>
                      <a:pt x="231654" y="176903"/>
                    </a:cubicBezTo>
                    <a:cubicBezTo>
                      <a:pt x="231654" y="176903"/>
                      <a:pt x="233273" y="175284"/>
                      <a:pt x="233273" y="175284"/>
                    </a:cubicBezTo>
                    <a:cubicBezTo>
                      <a:pt x="233678" y="174474"/>
                      <a:pt x="234892" y="171236"/>
                      <a:pt x="234892" y="170426"/>
                    </a:cubicBezTo>
                    <a:cubicBezTo>
                      <a:pt x="234892" y="169616"/>
                      <a:pt x="234892" y="169616"/>
                      <a:pt x="234892" y="169212"/>
                    </a:cubicBezTo>
                    <a:cubicBezTo>
                      <a:pt x="233678" y="169616"/>
                      <a:pt x="232868" y="167997"/>
                      <a:pt x="232464" y="167997"/>
                    </a:cubicBezTo>
                    <a:cubicBezTo>
                      <a:pt x="232059" y="167997"/>
                      <a:pt x="229630" y="168807"/>
                      <a:pt x="229225" y="167997"/>
                    </a:cubicBezTo>
                    <a:cubicBezTo>
                      <a:pt x="228820" y="167188"/>
                      <a:pt x="229630" y="167592"/>
                      <a:pt x="230440" y="167188"/>
                    </a:cubicBezTo>
                    <a:cubicBezTo>
                      <a:pt x="231249" y="166783"/>
                      <a:pt x="232464" y="166378"/>
                      <a:pt x="232464" y="165973"/>
                    </a:cubicBezTo>
                    <a:cubicBezTo>
                      <a:pt x="232464" y="164759"/>
                      <a:pt x="232464" y="163544"/>
                      <a:pt x="232059" y="162735"/>
                    </a:cubicBezTo>
                    <a:cubicBezTo>
                      <a:pt x="232059" y="159901"/>
                      <a:pt x="232059" y="158282"/>
                      <a:pt x="232464" y="155448"/>
                    </a:cubicBezTo>
                    <a:cubicBezTo>
                      <a:pt x="232868" y="152614"/>
                      <a:pt x="233678" y="152210"/>
                      <a:pt x="233273" y="151400"/>
                    </a:cubicBezTo>
                    <a:cubicBezTo>
                      <a:pt x="232868" y="150590"/>
                      <a:pt x="233273" y="150995"/>
                      <a:pt x="232868" y="151400"/>
                    </a:cubicBezTo>
                    <a:cubicBezTo>
                      <a:pt x="232868" y="151400"/>
                      <a:pt x="231654" y="153019"/>
                      <a:pt x="231249" y="153424"/>
                    </a:cubicBezTo>
                    <a:cubicBezTo>
                      <a:pt x="230844" y="154638"/>
                      <a:pt x="231249" y="156662"/>
                      <a:pt x="230440" y="157877"/>
                    </a:cubicBezTo>
                    <a:cubicBezTo>
                      <a:pt x="229630" y="159091"/>
                      <a:pt x="229630" y="159091"/>
                      <a:pt x="229630" y="159901"/>
                    </a:cubicBezTo>
                    <a:cubicBezTo>
                      <a:pt x="229225" y="159901"/>
                      <a:pt x="229630" y="159496"/>
                      <a:pt x="229630" y="159091"/>
                    </a:cubicBezTo>
                    <a:cubicBezTo>
                      <a:pt x="229630" y="157877"/>
                      <a:pt x="229630" y="156662"/>
                      <a:pt x="229630" y="155043"/>
                    </a:cubicBezTo>
                    <a:lnTo>
                      <a:pt x="230844" y="149376"/>
                    </a:lnTo>
                    <a:cubicBezTo>
                      <a:pt x="231654" y="149376"/>
                      <a:pt x="232059" y="148971"/>
                      <a:pt x="232868" y="148566"/>
                    </a:cubicBezTo>
                    <a:cubicBezTo>
                      <a:pt x="233678" y="148161"/>
                      <a:pt x="234083" y="148566"/>
                      <a:pt x="234892" y="147757"/>
                    </a:cubicBezTo>
                    <a:cubicBezTo>
                      <a:pt x="235702" y="146947"/>
                      <a:pt x="236512" y="145733"/>
                      <a:pt x="236916" y="145733"/>
                    </a:cubicBezTo>
                    <a:cubicBezTo>
                      <a:pt x="238131" y="145733"/>
                      <a:pt x="238536" y="146947"/>
                      <a:pt x="238941" y="147352"/>
                    </a:cubicBezTo>
                    <a:cubicBezTo>
                      <a:pt x="239346" y="147757"/>
                      <a:pt x="240560" y="147352"/>
                      <a:pt x="240965" y="147352"/>
                    </a:cubicBezTo>
                    <a:cubicBezTo>
                      <a:pt x="245013" y="147352"/>
                      <a:pt x="248251" y="147352"/>
                      <a:pt x="252300" y="147352"/>
                    </a:cubicBezTo>
                    <a:cubicBezTo>
                      <a:pt x="256348" y="147352"/>
                      <a:pt x="254324" y="146542"/>
                      <a:pt x="255133" y="146542"/>
                    </a:cubicBezTo>
                    <a:cubicBezTo>
                      <a:pt x="255943" y="146542"/>
                      <a:pt x="256348" y="146947"/>
                      <a:pt x="256752" y="146947"/>
                    </a:cubicBezTo>
                    <a:cubicBezTo>
                      <a:pt x="257157" y="146947"/>
                      <a:pt x="258776" y="146947"/>
                      <a:pt x="258776" y="146947"/>
                    </a:cubicBezTo>
                    <a:cubicBezTo>
                      <a:pt x="258776" y="146947"/>
                      <a:pt x="258776" y="146947"/>
                      <a:pt x="258776" y="146542"/>
                    </a:cubicBezTo>
                    <a:cubicBezTo>
                      <a:pt x="259181" y="146137"/>
                      <a:pt x="259586" y="145733"/>
                      <a:pt x="259991" y="144923"/>
                    </a:cubicBezTo>
                    <a:cubicBezTo>
                      <a:pt x="260396" y="144923"/>
                      <a:pt x="262420" y="144923"/>
                      <a:pt x="262825" y="144923"/>
                    </a:cubicBezTo>
                    <a:cubicBezTo>
                      <a:pt x="263229" y="144923"/>
                      <a:pt x="266063" y="147352"/>
                      <a:pt x="265253" y="147757"/>
                    </a:cubicBezTo>
                    <a:cubicBezTo>
                      <a:pt x="263229" y="147757"/>
                      <a:pt x="262015" y="145733"/>
                      <a:pt x="259991" y="146947"/>
                    </a:cubicBezTo>
                    <a:cubicBezTo>
                      <a:pt x="257967" y="148161"/>
                      <a:pt x="259586" y="147757"/>
                      <a:pt x="259181" y="148161"/>
                    </a:cubicBezTo>
                    <a:cubicBezTo>
                      <a:pt x="258776" y="148566"/>
                      <a:pt x="258776" y="148161"/>
                      <a:pt x="258372" y="148161"/>
                    </a:cubicBezTo>
                    <a:cubicBezTo>
                      <a:pt x="257967" y="148161"/>
                      <a:pt x="258372" y="148971"/>
                      <a:pt x="257967" y="148971"/>
                    </a:cubicBezTo>
                    <a:cubicBezTo>
                      <a:pt x="257562" y="148971"/>
                      <a:pt x="256752" y="148971"/>
                      <a:pt x="256752" y="148971"/>
                    </a:cubicBezTo>
                    <a:cubicBezTo>
                      <a:pt x="256348" y="148971"/>
                      <a:pt x="255943" y="148161"/>
                      <a:pt x="255538" y="148971"/>
                    </a:cubicBezTo>
                    <a:cubicBezTo>
                      <a:pt x="255538" y="149376"/>
                      <a:pt x="255943" y="150185"/>
                      <a:pt x="256348" y="150590"/>
                    </a:cubicBezTo>
                    <a:cubicBezTo>
                      <a:pt x="258776" y="155853"/>
                      <a:pt x="266873" y="161925"/>
                      <a:pt x="272135" y="163544"/>
                    </a:cubicBezTo>
                    <a:cubicBezTo>
                      <a:pt x="277398" y="165164"/>
                      <a:pt x="272945" y="163544"/>
                      <a:pt x="273350" y="163544"/>
                    </a:cubicBezTo>
                    <a:lnTo>
                      <a:pt x="273350" y="164354"/>
                    </a:lnTo>
                    <a:cubicBezTo>
                      <a:pt x="272540" y="164354"/>
                      <a:pt x="271731" y="164354"/>
                      <a:pt x="270921" y="164354"/>
                    </a:cubicBezTo>
                    <a:cubicBezTo>
                      <a:pt x="263634" y="163949"/>
                      <a:pt x="256348" y="156258"/>
                      <a:pt x="253109" y="150185"/>
                    </a:cubicBezTo>
                    <a:cubicBezTo>
                      <a:pt x="249871" y="144113"/>
                      <a:pt x="252300" y="148566"/>
                      <a:pt x="251895" y="148566"/>
                    </a:cubicBezTo>
                    <a:cubicBezTo>
                      <a:pt x="251895" y="148566"/>
                      <a:pt x="251085" y="148566"/>
                      <a:pt x="250680" y="148566"/>
                    </a:cubicBezTo>
                    <a:cubicBezTo>
                      <a:pt x="250680" y="148566"/>
                      <a:pt x="250680" y="149376"/>
                      <a:pt x="250680" y="149781"/>
                    </a:cubicBezTo>
                    <a:cubicBezTo>
                      <a:pt x="250680" y="151400"/>
                      <a:pt x="253109" y="154638"/>
                      <a:pt x="254324" y="155853"/>
                    </a:cubicBezTo>
                    <a:cubicBezTo>
                      <a:pt x="259181" y="161925"/>
                      <a:pt x="266468" y="165568"/>
                      <a:pt x="273350" y="168807"/>
                    </a:cubicBezTo>
                    <a:cubicBezTo>
                      <a:pt x="280231" y="172045"/>
                      <a:pt x="282660" y="176094"/>
                      <a:pt x="285494" y="182166"/>
                    </a:cubicBezTo>
                    <a:lnTo>
                      <a:pt x="287518" y="187833"/>
                    </a:lnTo>
                    <a:cubicBezTo>
                      <a:pt x="287518" y="187833"/>
                      <a:pt x="287923" y="187833"/>
                      <a:pt x="288328" y="187428"/>
                    </a:cubicBezTo>
                    <a:cubicBezTo>
                      <a:pt x="289542" y="185809"/>
                      <a:pt x="290352" y="183785"/>
                      <a:pt x="289542" y="181356"/>
                    </a:cubicBezTo>
                    <a:lnTo>
                      <a:pt x="288328" y="178522"/>
                    </a:lnTo>
                    <a:cubicBezTo>
                      <a:pt x="288328" y="178118"/>
                      <a:pt x="289137" y="178522"/>
                      <a:pt x="289542" y="178522"/>
                    </a:cubicBezTo>
                    <a:cubicBezTo>
                      <a:pt x="290352" y="178927"/>
                      <a:pt x="291971" y="182166"/>
                      <a:pt x="291971" y="182570"/>
                    </a:cubicBezTo>
                    <a:cubicBezTo>
                      <a:pt x="291971" y="184190"/>
                      <a:pt x="291971" y="185404"/>
                      <a:pt x="290757" y="187023"/>
                    </a:cubicBezTo>
                    <a:cubicBezTo>
                      <a:pt x="289542" y="188643"/>
                      <a:pt x="288328" y="190262"/>
                      <a:pt x="287518" y="192286"/>
                    </a:cubicBezTo>
                    <a:cubicBezTo>
                      <a:pt x="286709" y="194310"/>
                      <a:pt x="286304" y="197144"/>
                      <a:pt x="285494" y="198763"/>
                    </a:cubicBezTo>
                    <a:cubicBezTo>
                      <a:pt x="284685" y="200382"/>
                      <a:pt x="284685" y="199977"/>
                      <a:pt x="284685" y="200787"/>
                    </a:cubicBezTo>
                    <a:cubicBezTo>
                      <a:pt x="284685" y="201597"/>
                      <a:pt x="284685" y="202001"/>
                      <a:pt x="285494" y="202811"/>
                    </a:cubicBezTo>
                    <a:cubicBezTo>
                      <a:pt x="286304" y="203621"/>
                      <a:pt x="287113" y="204025"/>
                      <a:pt x="286709" y="204835"/>
                    </a:cubicBezTo>
                    <a:lnTo>
                      <a:pt x="285494" y="204835"/>
                    </a:lnTo>
                    <a:cubicBezTo>
                      <a:pt x="283470" y="203621"/>
                      <a:pt x="281041" y="204835"/>
                      <a:pt x="279017" y="206050"/>
                    </a:cubicBezTo>
                    <a:cubicBezTo>
                      <a:pt x="276993" y="207264"/>
                      <a:pt x="276183" y="208883"/>
                      <a:pt x="275779" y="210098"/>
                    </a:cubicBezTo>
                    <a:cubicBezTo>
                      <a:pt x="275374" y="211312"/>
                      <a:pt x="275374" y="212122"/>
                      <a:pt x="275374" y="212527"/>
                    </a:cubicBezTo>
                    <a:cubicBezTo>
                      <a:pt x="275374" y="213741"/>
                      <a:pt x="276588" y="215360"/>
                      <a:pt x="276993" y="216170"/>
                    </a:cubicBezTo>
                    <a:cubicBezTo>
                      <a:pt x="277398" y="216980"/>
                      <a:pt x="276183" y="219813"/>
                      <a:pt x="275374" y="220218"/>
                    </a:cubicBezTo>
                    <a:cubicBezTo>
                      <a:pt x="274564" y="220623"/>
                      <a:pt x="273350" y="220623"/>
                      <a:pt x="272945" y="221028"/>
                    </a:cubicBezTo>
                    <a:cubicBezTo>
                      <a:pt x="272540" y="221432"/>
                      <a:pt x="271731" y="221028"/>
                      <a:pt x="271326" y="221028"/>
                    </a:cubicBezTo>
                    <a:cubicBezTo>
                      <a:pt x="267277" y="221432"/>
                      <a:pt x="264039" y="222647"/>
                      <a:pt x="260396" y="223861"/>
                    </a:cubicBezTo>
                    <a:cubicBezTo>
                      <a:pt x="256752" y="225076"/>
                      <a:pt x="259181" y="223861"/>
                      <a:pt x="258372" y="224671"/>
                    </a:cubicBezTo>
                    <a:cubicBezTo>
                      <a:pt x="256348" y="225885"/>
                      <a:pt x="256348" y="227910"/>
                      <a:pt x="254728" y="229934"/>
                    </a:cubicBezTo>
                    <a:cubicBezTo>
                      <a:pt x="252704" y="232362"/>
                      <a:pt x="247846" y="233982"/>
                      <a:pt x="245013" y="234791"/>
                    </a:cubicBezTo>
                    <a:cubicBezTo>
                      <a:pt x="242179" y="235601"/>
                      <a:pt x="244203" y="235196"/>
                      <a:pt x="243798" y="235196"/>
                    </a:cubicBezTo>
                    <a:cubicBezTo>
                      <a:pt x="244203" y="232767"/>
                      <a:pt x="246227" y="230743"/>
                      <a:pt x="246227" y="228719"/>
                    </a:cubicBezTo>
                    <a:cubicBezTo>
                      <a:pt x="246227" y="227910"/>
                      <a:pt x="242179" y="227910"/>
                      <a:pt x="241370" y="228719"/>
                    </a:cubicBezTo>
                    <a:cubicBezTo>
                      <a:pt x="240560" y="229529"/>
                      <a:pt x="240965" y="229934"/>
                      <a:pt x="240560" y="230338"/>
                    </a:cubicBezTo>
                    <a:cubicBezTo>
                      <a:pt x="240155" y="230743"/>
                      <a:pt x="239750" y="231553"/>
                      <a:pt x="239346" y="231958"/>
                    </a:cubicBezTo>
                    <a:cubicBezTo>
                      <a:pt x="239346" y="231958"/>
                      <a:pt x="236512" y="233172"/>
                      <a:pt x="236107" y="233577"/>
                    </a:cubicBezTo>
                    <a:cubicBezTo>
                      <a:pt x="233273" y="234386"/>
                      <a:pt x="233273" y="233982"/>
                      <a:pt x="230844" y="236006"/>
                    </a:cubicBezTo>
                    <a:cubicBezTo>
                      <a:pt x="221534" y="244102"/>
                      <a:pt x="211818" y="251389"/>
                      <a:pt x="201698" y="258270"/>
                    </a:cubicBezTo>
                    <a:cubicBezTo>
                      <a:pt x="191578" y="265152"/>
                      <a:pt x="196840" y="261509"/>
                      <a:pt x="194816" y="263128"/>
                    </a:cubicBezTo>
                    <a:cubicBezTo>
                      <a:pt x="192792" y="264747"/>
                      <a:pt x="193197" y="264747"/>
                      <a:pt x="192387" y="265152"/>
                    </a:cubicBezTo>
                    <a:cubicBezTo>
                      <a:pt x="191578" y="265557"/>
                      <a:pt x="191578" y="265152"/>
                      <a:pt x="191173" y="265152"/>
                    </a:cubicBezTo>
                    <a:cubicBezTo>
                      <a:pt x="191173" y="264343"/>
                      <a:pt x="189554" y="263533"/>
                      <a:pt x="188744" y="263128"/>
                    </a:cubicBezTo>
                    <a:cubicBezTo>
                      <a:pt x="186720" y="263128"/>
                      <a:pt x="185101" y="264343"/>
                      <a:pt x="185101" y="265962"/>
                    </a:cubicBezTo>
                    <a:cubicBezTo>
                      <a:pt x="185101" y="267581"/>
                      <a:pt x="186315" y="267986"/>
                      <a:pt x="186315" y="268795"/>
                    </a:cubicBezTo>
                    <a:cubicBezTo>
                      <a:pt x="186315" y="269605"/>
                      <a:pt x="184696" y="270415"/>
                      <a:pt x="184291" y="270820"/>
                    </a:cubicBezTo>
                    <a:cubicBezTo>
                      <a:pt x="183886" y="271225"/>
                      <a:pt x="183886" y="271225"/>
                      <a:pt x="183481" y="271629"/>
                    </a:cubicBezTo>
                    <a:cubicBezTo>
                      <a:pt x="182267" y="272844"/>
                      <a:pt x="181457" y="273653"/>
                      <a:pt x="181052" y="275273"/>
                    </a:cubicBezTo>
                    <a:cubicBezTo>
                      <a:pt x="179838" y="279321"/>
                      <a:pt x="181052" y="284988"/>
                      <a:pt x="181052" y="289036"/>
                    </a:cubicBezTo>
                    <a:cubicBezTo>
                      <a:pt x="181052" y="293084"/>
                      <a:pt x="180243" y="291060"/>
                      <a:pt x="179433" y="290655"/>
                    </a:cubicBezTo>
                    <a:cubicBezTo>
                      <a:pt x="179433" y="290655"/>
                      <a:pt x="178624" y="290655"/>
                      <a:pt x="178624" y="290655"/>
                    </a:cubicBezTo>
                    <a:lnTo>
                      <a:pt x="178624" y="273653"/>
                    </a:lnTo>
                    <a:cubicBezTo>
                      <a:pt x="178624" y="273249"/>
                      <a:pt x="177409" y="272844"/>
                      <a:pt x="177004" y="272844"/>
                    </a:cubicBezTo>
                    <a:cubicBezTo>
                      <a:pt x="173766" y="271225"/>
                      <a:pt x="170122" y="270010"/>
                      <a:pt x="166884" y="268795"/>
                    </a:cubicBezTo>
                    <a:cubicBezTo>
                      <a:pt x="163646" y="267581"/>
                      <a:pt x="165670" y="267986"/>
                      <a:pt x="164860" y="267581"/>
                    </a:cubicBezTo>
                    <a:cubicBezTo>
                      <a:pt x="164860" y="267581"/>
                      <a:pt x="164050" y="267581"/>
                      <a:pt x="164050" y="267581"/>
                    </a:cubicBezTo>
                    <a:lnTo>
                      <a:pt x="164050" y="289036"/>
                    </a:lnTo>
                    <a:cubicBezTo>
                      <a:pt x="164050" y="289036"/>
                      <a:pt x="163241" y="289846"/>
                      <a:pt x="162836" y="289846"/>
                    </a:cubicBezTo>
                    <a:lnTo>
                      <a:pt x="161217" y="288226"/>
                    </a:lnTo>
                    <a:cubicBezTo>
                      <a:pt x="161217" y="285393"/>
                      <a:pt x="161217" y="282559"/>
                      <a:pt x="161217" y="279725"/>
                    </a:cubicBezTo>
                    <a:cubicBezTo>
                      <a:pt x="161217" y="276892"/>
                      <a:pt x="161217" y="278916"/>
                      <a:pt x="161217" y="278511"/>
                    </a:cubicBezTo>
                    <a:cubicBezTo>
                      <a:pt x="161217" y="275273"/>
                      <a:pt x="161217" y="271225"/>
                      <a:pt x="161217" y="267986"/>
                    </a:cubicBezTo>
                    <a:cubicBezTo>
                      <a:pt x="161217" y="264747"/>
                      <a:pt x="161217" y="267176"/>
                      <a:pt x="161217" y="266771"/>
                    </a:cubicBezTo>
                    <a:cubicBezTo>
                      <a:pt x="161217" y="266367"/>
                      <a:pt x="160407" y="265152"/>
                      <a:pt x="160407" y="265152"/>
                    </a:cubicBezTo>
                    <a:cubicBezTo>
                      <a:pt x="160407" y="265152"/>
                      <a:pt x="157978" y="263938"/>
                      <a:pt x="157169" y="263938"/>
                    </a:cubicBezTo>
                    <a:cubicBezTo>
                      <a:pt x="154335" y="262723"/>
                      <a:pt x="151906" y="261104"/>
                      <a:pt x="149477" y="259890"/>
                    </a:cubicBezTo>
                    <a:cubicBezTo>
                      <a:pt x="145429" y="257865"/>
                      <a:pt x="138547" y="255032"/>
                      <a:pt x="136118" y="250984"/>
                    </a:cubicBezTo>
                    <a:cubicBezTo>
                      <a:pt x="133689" y="246936"/>
                      <a:pt x="135309" y="249365"/>
                      <a:pt x="135713" y="249365"/>
                    </a:cubicBezTo>
                    <a:cubicBezTo>
                      <a:pt x="135713" y="249365"/>
                      <a:pt x="136523" y="249365"/>
                      <a:pt x="136523" y="249365"/>
                    </a:cubicBezTo>
                    <a:cubicBezTo>
                      <a:pt x="138547" y="250174"/>
                      <a:pt x="140571" y="251793"/>
                      <a:pt x="142191" y="252603"/>
                    </a:cubicBezTo>
                    <a:cubicBezTo>
                      <a:pt x="151906" y="257461"/>
                      <a:pt x="161621" y="261914"/>
                      <a:pt x="171742" y="266367"/>
                    </a:cubicBezTo>
                    <a:cubicBezTo>
                      <a:pt x="181862" y="270820"/>
                      <a:pt x="177409" y="269200"/>
                      <a:pt x="180243" y="270010"/>
                    </a:cubicBezTo>
                    <a:cubicBezTo>
                      <a:pt x="183076" y="270820"/>
                      <a:pt x="181052" y="270415"/>
                      <a:pt x="181457" y="270415"/>
                    </a:cubicBezTo>
                    <a:cubicBezTo>
                      <a:pt x="182267" y="270415"/>
                      <a:pt x="183076" y="269200"/>
                      <a:pt x="183481" y="268391"/>
                    </a:cubicBezTo>
                    <a:lnTo>
                      <a:pt x="183481" y="268391"/>
                    </a:lnTo>
                    <a:cubicBezTo>
                      <a:pt x="183481" y="267581"/>
                      <a:pt x="182672" y="266771"/>
                      <a:pt x="182672" y="266367"/>
                    </a:cubicBezTo>
                    <a:cubicBezTo>
                      <a:pt x="182672" y="264343"/>
                      <a:pt x="183481" y="261914"/>
                      <a:pt x="185101" y="261104"/>
                    </a:cubicBezTo>
                    <a:cubicBezTo>
                      <a:pt x="186720" y="260295"/>
                      <a:pt x="188339" y="259485"/>
                      <a:pt x="190363" y="260295"/>
                    </a:cubicBezTo>
                    <a:cubicBezTo>
                      <a:pt x="192387" y="261104"/>
                      <a:pt x="191578" y="261104"/>
                      <a:pt x="191982" y="261104"/>
                    </a:cubicBezTo>
                    <a:cubicBezTo>
                      <a:pt x="193602" y="261509"/>
                      <a:pt x="196031" y="258270"/>
                      <a:pt x="198055" y="257865"/>
                    </a:cubicBezTo>
                    <a:cubicBezTo>
                      <a:pt x="198055" y="257865"/>
                      <a:pt x="198055" y="257461"/>
                      <a:pt x="198055" y="257461"/>
                    </a:cubicBezTo>
                    <a:cubicBezTo>
                      <a:pt x="197650" y="257461"/>
                      <a:pt x="196435" y="257461"/>
                      <a:pt x="196031" y="257461"/>
                    </a:cubicBezTo>
                    <a:cubicBezTo>
                      <a:pt x="187530" y="257865"/>
                      <a:pt x="179028" y="254627"/>
                      <a:pt x="171337" y="251389"/>
                    </a:cubicBezTo>
                    <a:cubicBezTo>
                      <a:pt x="163646" y="248150"/>
                      <a:pt x="156359" y="242888"/>
                      <a:pt x="149072" y="238435"/>
                    </a:cubicBezTo>
                    <a:cubicBezTo>
                      <a:pt x="141786" y="233982"/>
                      <a:pt x="147453" y="237625"/>
                      <a:pt x="146643" y="236815"/>
                    </a:cubicBezTo>
                    <a:cubicBezTo>
                      <a:pt x="146643" y="236410"/>
                      <a:pt x="147048" y="236815"/>
                      <a:pt x="147453" y="236815"/>
                    </a:cubicBezTo>
                    <a:cubicBezTo>
                      <a:pt x="151501" y="236815"/>
                      <a:pt x="159193" y="242483"/>
                      <a:pt x="162836" y="244507"/>
                    </a:cubicBezTo>
                    <a:cubicBezTo>
                      <a:pt x="166479" y="246531"/>
                      <a:pt x="168098" y="246936"/>
                      <a:pt x="170122" y="247340"/>
                    </a:cubicBezTo>
                    <a:cubicBezTo>
                      <a:pt x="172146" y="247745"/>
                      <a:pt x="171742" y="247340"/>
                      <a:pt x="172146" y="246936"/>
                    </a:cubicBezTo>
                    <a:lnTo>
                      <a:pt x="172956" y="184190"/>
                    </a:lnTo>
                    <a:cubicBezTo>
                      <a:pt x="164455" y="184190"/>
                      <a:pt x="155954" y="184190"/>
                      <a:pt x="147453" y="184190"/>
                    </a:cubicBezTo>
                    <a:cubicBezTo>
                      <a:pt x="138952" y="184190"/>
                      <a:pt x="137737" y="183380"/>
                      <a:pt x="133285" y="184190"/>
                    </a:cubicBezTo>
                    <a:cubicBezTo>
                      <a:pt x="128832" y="184999"/>
                      <a:pt x="132475" y="184190"/>
                      <a:pt x="132475" y="184190"/>
                    </a:cubicBezTo>
                    <a:cubicBezTo>
                      <a:pt x="132070" y="185809"/>
                      <a:pt x="130856" y="186619"/>
                      <a:pt x="130046" y="188238"/>
                    </a:cubicBezTo>
                    <a:cubicBezTo>
                      <a:pt x="129236" y="188238"/>
                      <a:pt x="129236" y="189047"/>
                      <a:pt x="128832" y="189047"/>
                    </a:cubicBezTo>
                    <a:cubicBezTo>
                      <a:pt x="128427" y="189047"/>
                      <a:pt x="128832" y="189047"/>
                      <a:pt x="128832" y="189047"/>
                    </a:cubicBezTo>
                    <a:cubicBezTo>
                      <a:pt x="128832" y="187428"/>
                      <a:pt x="128832" y="186214"/>
                      <a:pt x="128427" y="184999"/>
                    </a:cubicBezTo>
                    <a:cubicBezTo>
                      <a:pt x="127617" y="184999"/>
                      <a:pt x="126403" y="184595"/>
                      <a:pt x="125593" y="184999"/>
                    </a:cubicBezTo>
                    <a:cubicBezTo>
                      <a:pt x="123974" y="184999"/>
                      <a:pt x="124379" y="186214"/>
                      <a:pt x="124379" y="187428"/>
                    </a:cubicBezTo>
                    <a:cubicBezTo>
                      <a:pt x="123974" y="191881"/>
                      <a:pt x="124379" y="196739"/>
                      <a:pt x="124379" y="201192"/>
                    </a:cubicBezTo>
                    <a:cubicBezTo>
                      <a:pt x="124379" y="205645"/>
                      <a:pt x="124784" y="206859"/>
                      <a:pt x="125593" y="209288"/>
                    </a:cubicBezTo>
                    <a:cubicBezTo>
                      <a:pt x="126403" y="211717"/>
                      <a:pt x="126403" y="211717"/>
                      <a:pt x="126808" y="212527"/>
                    </a:cubicBezTo>
                    <a:cubicBezTo>
                      <a:pt x="128427" y="216980"/>
                      <a:pt x="130856" y="221837"/>
                      <a:pt x="133689" y="225480"/>
                    </a:cubicBezTo>
                    <a:cubicBezTo>
                      <a:pt x="136523" y="229124"/>
                      <a:pt x="136523" y="228314"/>
                      <a:pt x="138142" y="229934"/>
                    </a:cubicBezTo>
                    <a:cubicBezTo>
                      <a:pt x="139761" y="231553"/>
                      <a:pt x="138952" y="230743"/>
                      <a:pt x="139761" y="231553"/>
                    </a:cubicBezTo>
                    <a:cubicBezTo>
                      <a:pt x="139761" y="232767"/>
                      <a:pt x="137737" y="232767"/>
                      <a:pt x="136928" y="231958"/>
                    </a:cubicBezTo>
                    <a:cubicBezTo>
                      <a:pt x="136118" y="231148"/>
                      <a:pt x="136928" y="231958"/>
                      <a:pt x="136523" y="231553"/>
                    </a:cubicBezTo>
                    <a:cubicBezTo>
                      <a:pt x="134499" y="230338"/>
                      <a:pt x="133689" y="229124"/>
                      <a:pt x="132475" y="227505"/>
                    </a:cubicBezTo>
                    <a:cubicBezTo>
                      <a:pt x="131261" y="225885"/>
                      <a:pt x="131665" y="226290"/>
                      <a:pt x="130856" y="225480"/>
                    </a:cubicBezTo>
                    <a:cubicBezTo>
                      <a:pt x="127212" y="221432"/>
                      <a:pt x="123974" y="215765"/>
                      <a:pt x="121950" y="210503"/>
                    </a:cubicBezTo>
                    <a:cubicBezTo>
                      <a:pt x="118306" y="201597"/>
                      <a:pt x="117092" y="191071"/>
                      <a:pt x="118306" y="181356"/>
                    </a:cubicBezTo>
                    <a:cubicBezTo>
                      <a:pt x="119521" y="171640"/>
                      <a:pt x="118711" y="179737"/>
                      <a:pt x="118306" y="178927"/>
                    </a:cubicBezTo>
                    <a:lnTo>
                      <a:pt x="118306" y="178927"/>
                    </a:lnTo>
                    <a:cubicBezTo>
                      <a:pt x="118306" y="178927"/>
                      <a:pt x="115068" y="178118"/>
                      <a:pt x="115068" y="178118"/>
                    </a:cubicBezTo>
                    <a:cubicBezTo>
                      <a:pt x="113854" y="178118"/>
                      <a:pt x="115068" y="180142"/>
                      <a:pt x="115068" y="180546"/>
                    </a:cubicBezTo>
                    <a:cubicBezTo>
                      <a:pt x="115068" y="180951"/>
                      <a:pt x="115068" y="181356"/>
                      <a:pt x="115068" y="181761"/>
                    </a:cubicBezTo>
                    <a:cubicBezTo>
                      <a:pt x="115068" y="182166"/>
                      <a:pt x="113449" y="182166"/>
                      <a:pt x="113044" y="182166"/>
                    </a:cubicBezTo>
                    <a:cubicBezTo>
                      <a:pt x="109401" y="182166"/>
                      <a:pt x="106162" y="180951"/>
                      <a:pt x="103733" y="178522"/>
                    </a:cubicBezTo>
                    <a:cubicBezTo>
                      <a:pt x="101304" y="176094"/>
                      <a:pt x="103733" y="177713"/>
                      <a:pt x="102924" y="177308"/>
                    </a:cubicBezTo>
                    <a:cubicBezTo>
                      <a:pt x="102924" y="177308"/>
                      <a:pt x="102519" y="177308"/>
                      <a:pt x="102519" y="177308"/>
                    </a:cubicBezTo>
                    <a:cubicBezTo>
                      <a:pt x="102519" y="178118"/>
                      <a:pt x="103328" y="178927"/>
                      <a:pt x="102924" y="179737"/>
                    </a:cubicBezTo>
                    <a:lnTo>
                      <a:pt x="101709" y="179737"/>
                    </a:lnTo>
                    <a:cubicBezTo>
                      <a:pt x="101709" y="180546"/>
                      <a:pt x="101709" y="180951"/>
                      <a:pt x="101709" y="181356"/>
                    </a:cubicBezTo>
                    <a:cubicBezTo>
                      <a:pt x="99685" y="203216"/>
                      <a:pt x="106972" y="221837"/>
                      <a:pt x="121140" y="238030"/>
                    </a:cubicBezTo>
                    <a:cubicBezTo>
                      <a:pt x="135309" y="254222"/>
                      <a:pt x="124379" y="241673"/>
                      <a:pt x="125593" y="242888"/>
                    </a:cubicBezTo>
                    <a:cubicBezTo>
                      <a:pt x="126808" y="244102"/>
                      <a:pt x="126808" y="243697"/>
                      <a:pt x="126808" y="243697"/>
                    </a:cubicBezTo>
                    <a:cubicBezTo>
                      <a:pt x="126808" y="243697"/>
                      <a:pt x="126808" y="244102"/>
                      <a:pt x="127212" y="244507"/>
                    </a:cubicBezTo>
                    <a:cubicBezTo>
                      <a:pt x="127617" y="244912"/>
                      <a:pt x="127617" y="244507"/>
                      <a:pt x="128022" y="244507"/>
                    </a:cubicBezTo>
                    <a:cubicBezTo>
                      <a:pt x="128427" y="244912"/>
                      <a:pt x="128427" y="246531"/>
                      <a:pt x="128427" y="247340"/>
                    </a:cubicBezTo>
                    <a:cubicBezTo>
                      <a:pt x="128427" y="248150"/>
                      <a:pt x="128427" y="247745"/>
                      <a:pt x="128427" y="247340"/>
                    </a:cubicBezTo>
                    <a:cubicBezTo>
                      <a:pt x="127617" y="247340"/>
                      <a:pt x="126403" y="245721"/>
                      <a:pt x="125593" y="244912"/>
                    </a:cubicBezTo>
                    <a:cubicBezTo>
                      <a:pt x="123974" y="242888"/>
                      <a:pt x="121950" y="241268"/>
                      <a:pt x="119926" y="239244"/>
                    </a:cubicBezTo>
                    <a:cubicBezTo>
                      <a:pt x="110210" y="228719"/>
                      <a:pt x="104543" y="216980"/>
                      <a:pt x="100900" y="203216"/>
                    </a:cubicBezTo>
                    <a:cubicBezTo>
                      <a:pt x="97256" y="189452"/>
                      <a:pt x="98876" y="187833"/>
                      <a:pt x="99280" y="181356"/>
                    </a:cubicBezTo>
                    <a:cubicBezTo>
                      <a:pt x="99685" y="174879"/>
                      <a:pt x="100090" y="179332"/>
                      <a:pt x="99685" y="178522"/>
                    </a:cubicBezTo>
                    <a:cubicBezTo>
                      <a:pt x="99280" y="177713"/>
                      <a:pt x="98471" y="176903"/>
                      <a:pt x="98471" y="176903"/>
                    </a:cubicBezTo>
                    <a:cubicBezTo>
                      <a:pt x="97256" y="175689"/>
                      <a:pt x="95232" y="174474"/>
                      <a:pt x="94018" y="173260"/>
                    </a:cubicBezTo>
                    <a:cubicBezTo>
                      <a:pt x="92803" y="172045"/>
                      <a:pt x="92803" y="171640"/>
                      <a:pt x="92399" y="171236"/>
                    </a:cubicBezTo>
                    <a:cubicBezTo>
                      <a:pt x="91994" y="170831"/>
                      <a:pt x="92399" y="170426"/>
                      <a:pt x="92399" y="169616"/>
                    </a:cubicBezTo>
                    <a:cubicBezTo>
                      <a:pt x="92399" y="168807"/>
                      <a:pt x="92399" y="169616"/>
                      <a:pt x="92399" y="169616"/>
                    </a:cubicBezTo>
                    <a:lnTo>
                      <a:pt x="92399" y="164354"/>
                    </a:lnTo>
                    <a:cubicBezTo>
                      <a:pt x="91589" y="164354"/>
                      <a:pt x="91589" y="165164"/>
                      <a:pt x="91589" y="165568"/>
                    </a:cubicBezTo>
                    <a:cubicBezTo>
                      <a:pt x="91589" y="166378"/>
                      <a:pt x="90779" y="167592"/>
                      <a:pt x="90779" y="168402"/>
                    </a:cubicBezTo>
                    <a:cubicBezTo>
                      <a:pt x="90779" y="169212"/>
                      <a:pt x="90779" y="168807"/>
                      <a:pt x="90779" y="169212"/>
                    </a:cubicBezTo>
                    <a:cubicBezTo>
                      <a:pt x="89565" y="169212"/>
                      <a:pt x="88350" y="168402"/>
                      <a:pt x="87541" y="167188"/>
                    </a:cubicBezTo>
                    <a:cubicBezTo>
                      <a:pt x="86731" y="165973"/>
                      <a:pt x="86731" y="165973"/>
                      <a:pt x="85921" y="165973"/>
                    </a:cubicBezTo>
                    <a:cubicBezTo>
                      <a:pt x="85921" y="165973"/>
                      <a:pt x="85517" y="166783"/>
                      <a:pt x="85112" y="166783"/>
                    </a:cubicBezTo>
                    <a:cubicBezTo>
                      <a:pt x="82683" y="168402"/>
                      <a:pt x="79849" y="169616"/>
                      <a:pt x="77420" y="170021"/>
                    </a:cubicBezTo>
                    <a:cubicBezTo>
                      <a:pt x="74991" y="170426"/>
                      <a:pt x="73777" y="170831"/>
                      <a:pt x="72563" y="171236"/>
                    </a:cubicBezTo>
                    <a:cubicBezTo>
                      <a:pt x="71348" y="171640"/>
                      <a:pt x="70943" y="171236"/>
                      <a:pt x="70134" y="171236"/>
                    </a:cubicBezTo>
                    <a:cubicBezTo>
                      <a:pt x="66491" y="172045"/>
                      <a:pt x="63252" y="174879"/>
                      <a:pt x="61228" y="177713"/>
                    </a:cubicBezTo>
                    <a:cubicBezTo>
                      <a:pt x="59204" y="180546"/>
                      <a:pt x="60014" y="179737"/>
                      <a:pt x="60014" y="180142"/>
                    </a:cubicBezTo>
                    <a:cubicBezTo>
                      <a:pt x="59609" y="181761"/>
                      <a:pt x="60014" y="182166"/>
                      <a:pt x="61228" y="182570"/>
                    </a:cubicBezTo>
                    <a:cubicBezTo>
                      <a:pt x="62442" y="182975"/>
                      <a:pt x="61633" y="182570"/>
                      <a:pt x="62038" y="182570"/>
                    </a:cubicBezTo>
                    <a:cubicBezTo>
                      <a:pt x="62442" y="182570"/>
                      <a:pt x="63252" y="183785"/>
                      <a:pt x="63657" y="183785"/>
                    </a:cubicBezTo>
                    <a:cubicBezTo>
                      <a:pt x="64871" y="183785"/>
                      <a:pt x="68110" y="183785"/>
                      <a:pt x="69729" y="183785"/>
                    </a:cubicBezTo>
                    <a:cubicBezTo>
                      <a:pt x="73372" y="183785"/>
                      <a:pt x="78635" y="185809"/>
                      <a:pt x="81873" y="187428"/>
                    </a:cubicBezTo>
                    <a:cubicBezTo>
                      <a:pt x="85112" y="189047"/>
                      <a:pt x="84302" y="189857"/>
                      <a:pt x="85921" y="190667"/>
                    </a:cubicBezTo>
                    <a:cubicBezTo>
                      <a:pt x="87541" y="191476"/>
                      <a:pt x="87946" y="191476"/>
                      <a:pt x="88350" y="192286"/>
                    </a:cubicBezTo>
                    <a:cubicBezTo>
                      <a:pt x="89565" y="193905"/>
                      <a:pt x="88350" y="195929"/>
                      <a:pt x="87541" y="197549"/>
                    </a:cubicBezTo>
                    <a:lnTo>
                      <a:pt x="89160" y="201597"/>
                    </a:lnTo>
                    <a:cubicBezTo>
                      <a:pt x="90375" y="205645"/>
                      <a:pt x="91589" y="209693"/>
                      <a:pt x="94827" y="212527"/>
                    </a:cubicBezTo>
                    <a:cubicBezTo>
                      <a:pt x="98066" y="215360"/>
                      <a:pt x="96042" y="212931"/>
                      <a:pt x="96042" y="213741"/>
                    </a:cubicBezTo>
                    <a:cubicBezTo>
                      <a:pt x="95232" y="213741"/>
                      <a:pt x="94827" y="213741"/>
                      <a:pt x="93613" y="213741"/>
                    </a:cubicBezTo>
                    <a:cubicBezTo>
                      <a:pt x="91589" y="213741"/>
                      <a:pt x="89970" y="212931"/>
                      <a:pt x="88350" y="211717"/>
                    </a:cubicBezTo>
                    <a:cubicBezTo>
                      <a:pt x="86731" y="210503"/>
                      <a:pt x="85921" y="209693"/>
                      <a:pt x="84707" y="209288"/>
                    </a:cubicBezTo>
                    <a:cubicBezTo>
                      <a:pt x="83897" y="209288"/>
                      <a:pt x="83088" y="211312"/>
                      <a:pt x="83088" y="212122"/>
                    </a:cubicBezTo>
                    <a:cubicBezTo>
                      <a:pt x="83088" y="214955"/>
                      <a:pt x="85921" y="216575"/>
                      <a:pt x="88350" y="217384"/>
                    </a:cubicBezTo>
                    <a:cubicBezTo>
                      <a:pt x="91994" y="218599"/>
                      <a:pt x="94827" y="218599"/>
                      <a:pt x="98471" y="219004"/>
                    </a:cubicBezTo>
                    <a:cubicBezTo>
                      <a:pt x="102114" y="219408"/>
                      <a:pt x="100090" y="219408"/>
                      <a:pt x="100900" y="219004"/>
                    </a:cubicBezTo>
                    <a:cubicBezTo>
                      <a:pt x="101709" y="218599"/>
                      <a:pt x="102519" y="217789"/>
                      <a:pt x="103733" y="217384"/>
                    </a:cubicBezTo>
                    <a:cubicBezTo>
                      <a:pt x="104948" y="216980"/>
                      <a:pt x="104543" y="217384"/>
                      <a:pt x="104543" y="216170"/>
                    </a:cubicBezTo>
                    <a:lnTo>
                      <a:pt x="105757" y="216170"/>
                    </a:lnTo>
                    <a:cubicBezTo>
                      <a:pt x="106162" y="216980"/>
                      <a:pt x="105757" y="217789"/>
                      <a:pt x="104948" y="218599"/>
                    </a:cubicBezTo>
                    <a:cubicBezTo>
                      <a:pt x="99280" y="223861"/>
                      <a:pt x="89565" y="220623"/>
                      <a:pt x="83493" y="217384"/>
                    </a:cubicBezTo>
                    <a:lnTo>
                      <a:pt x="80659" y="215360"/>
                    </a:lnTo>
                    <a:lnTo>
                      <a:pt x="80659" y="216980"/>
                    </a:lnTo>
                    <a:cubicBezTo>
                      <a:pt x="79445" y="216980"/>
                      <a:pt x="78230" y="215765"/>
                      <a:pt x="77825" y="214551"/>
                    </a:cubicBezTo>
                    <a:cubicBezTo>
                      <a:pt x="77420" y="213336"/>
                      <a:pt x="79849" y="212122"/>
                      <a:pt x="80659" y="210907"/>
                    </a:cubicBezTo>
                    <a:cubicBezTo>
                      <a:pt x="82278" y="208883"/>
                      <a:pt x="82683" y="206455"/>
                      <a:pt x="83088" y="204025"/>
                    </a:cubicBezTo>
                    <a:cubicBezTo>
                      <a:pt x="83493" y="201597"/>
                      <a:pt x="83088" y="204025"/>
                      <a:pt x="83088" y="204025"/>
                    </a:cubicBezTo>
                    <a:lnTo>
                      <a:pt x="83088" y="197144"/>
                    </a:lnTo>
                    <a:lnTo>
                      <a:pt x="83897" y="198763"/>
                    </a:lnTo>
                    <a:cubicBezTo>
                      <a:pt x="84707" y="202406"/>
                      <a:pt x="83897" y="205645"/>
                      <a:pt x="86326" y="208883"/>
                    </a:cubicBezTo>
                    <a:cubicBezTo>
                      <a:pt x="88755" y="212122"/>
                      <a:pt x="88755" y="210907"/>
                      <a:pt x="89565" y="211312"/>
                    </a:cubicBezTo>
                    <a:cubicBezTo>
                      <a:pt x="90375" y="211717"/>
                      <a:pt x="89970" y="211312"/>
                      <a:pt x="89565" y="211312"/>
                    </a:cubicBezTo>
                    <a:cubicBezTo>
                      <a:pt x="89565" y="210503"/>
                      <a:pt x="89160" y="209693"/>
                      <a:pt x="88755" y="208883"/>
                    </a:cubicBezTo>
                    <a:cubicBezTo>
                      <a:pt x="87541" y="206050"/>
                      <a:pt x="86326" y="203216"/>
                      <a:pt x="85517" y="199977"/>
                    </a:cubicBezTo>
                    <a:cubicBezTo>
                      <a:pt x="84707" y="196739"/>
                      <a:pt x="85517" y="197953"/>
                      <a:pt x="84707" y="197144"/>
                    </a:cubicBezTo>
                    <a:cubicBezTo>
                      <a:pt x="85517" y="195525"/>
                      <a:pt x="86731" y="195120"/>
                      <a:pt x="85517" y="193905"/>
                    </a:cubicBezTo>
                    <a:cubicBezTo>
                      <a:pt x="83493" y="191476"/>
                      <a:pt x="79849" y="189047"/>
                      <a:pt x="77016" y="187833"/>
                    </a:cubicBezTo>
                    <a:cubicBezTo>
                      <a:pt x="72563" y="186214"/>
                      <a:pt x="67705" y="185404"/>
                      <a:pt x="62847" y="185809"/>
                    </a:cubicBezTo>
                    <a:cubicBezTo>
                      <a:pt x="57990" y="186214"/>
                      <a:pt x="62038" y="185809"/>
                      <a:pt x="61633" y="185809"/>
                    </a:cubicBezTo>
                    <a:cubicBezTo>
                      <a:pt x="62038" y="187023"/>
                      <a:pt x="63657" y="186214"/>
                      <a:pt x="64871" y="187023"/>
                    </a:cubicBezTo>
                    <a:cubicBezTo>
                      <a:pt x="64871" y="187023"/>
                      <a:pt x="63657" y="189857"/>
                      <a:pt x="63657" y="190262"/>
                    </a:cubicBezTo>
                    <a:cubicBezTo>
                      <a:pt x="63657" y="190667"/>
                      <a:pt x="63657" y="191071"/>
                      <a:pt x="63657" y="191476"/>
                    </a:cubicBezTo>
                    <a:cubicBezTo>
                      <a:pt x="63657" y="192286"/>
                      <a:pt x="63252" y="193095"/>
                      <a:pt x="63252" y="193905"/>
                    </a:cubicBezTo>
                    <a:cubicBezTo>
                      <a:pt x="63252" y="194715"/>
                      <a:pt x="63657" y="195525"/>
                      <a:pt x="63657" y="195929"/>
                    </a:cubicBezTo>
                    <a:cubicBezTo>
                      <a:pt x="63657" y="196739"/>
                      <a:pt x="63657" y="197549"/>
                      <a:pt x="64062" y="198358"/>
                    </a:cubicBezTo>
                    <a:cubicBezTo>
                      <a:pt x="65276" y="200787"/>
                      <a:pt x="67705" y="203216"/>
                      <a:pt x="70134" y="204430"/>
                    </a:cubicBezTo>
                    <a:cubicBezTo>
                      <a:pt x="72563" y="205645"/>
                      <a:pt x="72563" y="205240"/>
                      <a:pt x="73372" y="206050"/>
                    </a:cubicBezTo>
                    <a:lnTo>
                      <a:pt x="70134" y="206050"/>
                    </a:lnTo>
                    <a:cubicBezTo>
                      <a:pt x="68110" y="205240"/>
                      <a:pt x="66086" y="204430"/>
                      <a:pt x="64062" y="203621"/>
                    </a:cubicBezTo>
                    <a:cubicBezTo>
                      <a:pt x="62038" y="202811"/>
                      <a:pt x="62847" y="202406"/>
                      <a:pt x="62038" y="202406"/>
                    </a:cubicBezTo>
                    <a:cubicBezTo>
                      <a:pt x="62038" y="202811"/>
                      <a:pt x="62038" y="203216"/>
                      <a:pt x="62038" y="203621"/>
                    </a:cubicBezTo>
                    <a:cubicBezTo>
                      <a:pt x="63252" y="205645"/>
                      <a:pt x="66086" y="206050"/>
                      <a:pt x="68110" y="206859"/>
                    </a:cubicBezTo>
                    <a:cubicBezTo>
                      <a:pt x="70134" y="207669"/>
                      <a:pt x="69324" y="207264"/>
                      <a:pt x="69324" y="207669"/>
                    </a:cubicBezTo>
                    <a:cubicBezTo>
                      <a:pt x="68110" y="208883"/>
                      <a:pt x="69324" y="209288"/>
                      <a:pt x="69324" y="210098"/>
                    </a:cubicBezTo>
                    <a:cubicBezTo>
                      <a:pt x="69324" y="212122"/>
                      <a:pt x="69324" y="215360"/>
                      <a:pt x="68919" y="217384"/>
                    </a:cubicBezTo>
                    <a:cubicBezTo>
                      <a:pt x="68515" y="219408"/>
                      <a:pt x="65681" y="219813"/>
                      <a:pt x="65681" y="221028"/>
                    </a:cubicBezTo>
                    <a:cubicBezTo>
                      <a:pt x="65681" y="222647"/>
                      <a:pt x="67300" y="223456"/>
                      <a:pt x="68110" y="224671"/>
                    </a:cubicBezTo>
                    <a:cubicBezTo>
                      <a:pt x="68110" y="224671"/>
                      <a:pt x="68110" y="225076"/>
                      <a:pt x="68110" y="225480"/>
                    </a:cubicBezTo>
                    <a:cubicBezTo>
                      <a:pt x="68110" y="227100"/>
                      <a:pt x="67300" y="228314"/>
                      <a:pt x="67705" y="229934"/>
                    </a:cubicBezTo>
                    <a:cubicBezTo>
                      <a:pt x="68110" y="231553"/>
                      <a:pt x="68919" y="231958"/>
                      <a:pt x="69729" y="231148"/>
                    </a:cubicBezTo>
                    <a:cubicBezTo>
                      <a:pt x="69729" y="229934"/>
                      <a:pt x="69729" y="229124"/>
                      <a:pt x="69729" y="227910"/>
                    </a:cubicBezTo>
                    <a:cubicBezTo>
                      <a:pt x="69729" y="226695"/>
                      <a:pt x="70539" y="227100"/>
                      <a:pt x="70539" y="228314"/>
                    </a:cubicBezTo>
                    <a:cubicBezTo>
                      <a:pt x="70539" y="229529"/>
                      <a:pt x="70539" y="231553"/>
                      <a:pt x="71348" y="232362"/>
                    </a:cubicBezTo>
                    <a:cubicBezTo>
                      <a:pt x="72158" y="233172"/>
                      <a:pt x="72158" y="232767"/>
                      <a:pt x="72158" y="233577"/>
                    </a:cubicBezTo>
                    <a:lnTo>
                      <a:pt x="73372" y="233577"/>
                    </a:lnTo>
                    <a:cubicBezTo>
                      <a:pt x="73372" y="233172"/>
                      <a:pt x="73372" y="231958"/>
                      <a:pt x="73372" y="231148"/>
                    </a:cubicBezTo>
                    <a:cubicBezTo>
                      <a:pt x="73372" y="230338"/>
                      <a:pt x="73372" y="228719"/>
                      <a:pt x="73372" y="227910"/>
                    </a:cubicBezTo>
                    <a:cubicBezTo>
                      <a:pt x="73372" y="227100"/>
                      <a:pt x="72563" y="227100"/>
                      <a:pt x="73372" y="226290"/>
                    </a:cubicBezTo>
                    <a:cubicBezTo>
                      <a:pt x="74182" y="225480"/>
                      <a:pt x="74991" y="226290"/>
                      <a:pt x="75801" y="227100"/>
                    </a:cubicBezTo>
                    <a:cubicBezTo>
                      <a:pt x="76611" y="227910"/>
                      <a:pt x="78230" y="227505"/>
                      <a:pt x="78635" y="228314"/>
                    </a:cubicBezTo>
                    <a:cubicBezTo>
                      <a:pt x="79040" y="229124"/>
                      <a:pt x="79040" y="229934"/>
                      <a:pt x="79040" y="230338"/>
                    </a:cubicBezTo>
                    <a:cubicBezTo>
                      <a:pt x="79445" y="232767"/>
                      <a:pt x="79040" y="233982"/>
                      <a:pt x="81064" y="236006"/>
                    </a:cubicBezTo>
                    <a:cubicBezTo>
                      <a:pt x="83088" y="238030"/>
                      <a:pt x="81064" y="236006"/>
                      <a:pt x="81064" y="236410"/>
                    </a:cubicBezTo>
                    <a:cubicBezTo>
                      <a:pt x="81064" y="236410"/>
                      <a:pt x="81873" y="236410"/>
                      <a:pt x="82278" y="236410"/>
                    </a:cubicBezTo>
                    <a:cubicBezTo>
                      <a:pt x="82278" y="236410"/>
                      <a:pt x="81469" y="233172"/>
                      <a:pt x="81469" y="232362"/>
                    </a:cubicBezTo>
                    <a:cubicBezTo>
                      <a:pt x="81469" y="231553"/>
                      <a:pt x="81469" y="231553"/>
                      <a:pt x="81469" y="231148"/>
                    </a:cubicBezTo>
                    <a:cubicBezTo>
                      <a:pt x="81873" y="231553"/>
                      <a:pt x="82278" y="231958"/>
                      <a:pt x="82683" y="232767"/>
                    </a:cubicBezTo>
                    <a:cubicBezTo>
                      <a:pt x="83088" y="233982"/>
                      <a:pt x="83493" y="235601"/>
                      <a:pt x="83897" y="236410"/>
                    </a:cubicBezTo>
                    <a:cubicBezTo>
                      <a:pt x="84302" y="237220"/>
                      <a:pt x="85921" y="238435"/>
                      <a:pt x="86731" y="237220"/>
                    </a:cubicBezTo>
                    <a:cubicBezTo>
                      <a:pt x="86731" y="237220"/>
                      <a:pt x="86731" y="236410"/>
                      <a:pt x="86731" y="236410"/>
                    </a:cubicBezTo>
                    <a:cubicBezTo>
                      <a:pt x="86731" y="235601"/>
                      <a:pt x="85921" y="233982"/>
                      <a:pt x="85921" y="233172"/>
                    </a:cubicBezTo>
                    <a:cubicBezTo>
                      <a:pt x="85921" y="232362"/>
                      <a:pt x="84707" y="231148"/>
                      <a:pt x="85112" y="229934"/>
                    </a:cubicBezTo>
                    <a:cubicBezTo>
                      <a:pt x="85517" y="228719"/>
                      <a:pt x="85921" y="229934"/>
                      <a:pt x="86326" y="229934"/>
                    </a:cubicBezTo>
                    <a:cubicBezTo>
                      <a:pt x="87136" y="229934"/>
                      <a:pt x="89160" y="229934"/>
                      <a:pt x="89970" y="230743"/>
                    </a:cubicBezTo>
                    <a:cubicBezTo>
                      <a:pt x="90779" y="231553"/>
                      <a:pt x="90779" y="232767"/>
                      <a:pt x="91184" y="233172"/>
                    </a:cubicBezTo>
                    <a:cubicBezTo>
                      <a:pt x="91184" y="233982"/>
                      <a:pt x="91184" y="234386"/>
                      <a:pt x="91994" y="234791"/>
                    </a:cubicBezTo>
                    <a:cubicBezTo>
                      <a:pt x="92803" y="236006"/>
                      <a:pt x="94423" y="237625"/>
                      <a:pt x="96042" y="237625"/>
                    </a:cubicBezTo>
                    <a:cubicBezTo>
                      <a:pt x="96042" y="237625"/>
                      <a:pt x="96042" y="236815"/>
                      <a:pt x="96042" y="236410"/>
                    </a:cubicBezTo>
                    <a:cubicBezTo>
                      <a:pt x="96042" y="236006"/>
                      <a:pt x="94827" y="234386"/>
                      <a:pt x="94827" y="233982"/>
                    </a:cubicBezTo>
                    <a:cubicBezTo>
                      <a:pt x="94827" y="233577"/>
                      <a:pt x="94827" y="232362"/>
                      <a:pt x="94827" y="232767"/>
                    </a:cubicBezTo>
                    <a:lnTo>
                      <a:pt x="98471" y="237625"/>
                    </a:lnTo>
                    <a:cubicBezTo>
                      <a:pt x="99685" y="238435"/>
                      <a:pt x="100900" y="239244"/>
                      <a:pt x="102114" y="237625"/>
                    </a:cubicBezTo>
                    <a:cubicBezTo>
                      <a:pt x="100900" y="234791"/>
                      <a:pt x="98471" y="232767"/>
                      <a:pt x="96851" y="230743"/>
                    </a:cubicBezTo>
                    <a:cubicBezTo>
                      <a:pt x="96851" y="230743"/>
                      <a:pt x="96851" y="229934"/>
                      <a:pt x="96851" y="229934"/>
                    </a:cubicBezTo>
                    <a:cubicBezTo>
                      <a:pt x="96851" y="229934"/>
                      <a:pt x="98471" y="230338"/>
                      <a:pt x="98876" y="230743"/>
                    </a:cubicBezTo>
                    <a:cubicBezTo>
                      <a:pt x="100090" y="231553"/>
                      <a:pt x="100495" y="232362"/>
                      <a:pt x="102519" y="232362"/>
                    </a:cubicBezTo>
                    <a:cubicBezTo>
                      <a:pt x="104543" y="232362"/>
                      <a:pt x="105757" y="232362"/>
                      <a:pt x="105757" y="231553"/>
                    </a:cubicBezTo>
                    <a:cubicBezTo>
                      <a:pt x="105757" y="230338"/>
                      <a:pt x="103328" y="229934"/>
                      <a:pt x="104948" y="228719"/>
                    </a:cubicBezTo>
                    <a:cubicBezTo>
                      <a:pt x="106162" y="229934"/>
                      <a:pt x="108186" y="230743"/>
                      <a:pt x="109805" y="230743"/>
                    </a:cubicBezTo>
                    <a:cubicBezTo>
                      <a:pt x="111425" y="230743"/>
                      <a:pt x="113044" y="230743"/>
                      <a:pt x="114663" y="230743"/>
                    </a:cubicBezTo>
                    <a:cubicBezTo>
                      <a:pt x="116282" y="230743"/>
                      <a:pt x="116282" y="231553"/>
                      <a:pt x="116282" y="231958"/>
                    </a:cubicBezTo>
                    <a:cubicBezTo>
                      <a:pt x="115473" y="232362"/>
                      <a:pt x="114663" y="232767"/>
                      <a:pt x="113854" y="232767"/>
                    </a:cubicBezTo>
                    <a:cubicBezTo>
                      <a:pt x="112639" y="232767"/>
                      <a:pt x="110210" y="231958"/>
                      <a:pt x="108996" y="231958"/>
                    </a:cubicBezTo>
                    <a:cubicBezTo>
                      <a:pt x="107781" y="231958"/>
                      <a:pt x="107376" y="232767"/>
                      <a:pt x="106567" y="233172"/>
                    </a:cubicBezTo>
                    <a:cubicBezTo>
                      <a:pt x="105757" y="233577"/>
                      <a:pt x="105757" y="233172"/>
                      <a:pt x="105757" y="233172"/>
                    </a:cubicBezTo>
                    <a:cubicBezTo>
                      <a:pt x="104948" y="233172"/>
                      <a:pt x="104138" y="233982"/>
                      <a:pt x="103328" y="233577"/>
                    </a:cubicBezTo>
                    <a:cubicBezTo>
                      <a:pt x="103328" y="234791"/>
                      <a:pt x="104138" y="235196"/>
                      <a:pt x="104543" y="236006"/>
                    </a:cubicBezTo>
                    <a:cubicBezTo>
                      <a:pt x="104948" y="236815"/>
                      <a:pt x="104948" y="236410"/>
                      <a:pt x="106162" y="237220"/>
                    </a:cubicBezTo>
                    <a:cubicBezTo>
                      <a:pt x="107376" y="238030"/>
                      <a:pt x="107376" y="238435"/>
                      <a:pt x="106972" y="238435"/>
                    </a:cubicBezTo>
                    <a:cubicBezTo>
                      <a:pt x="106567" y="238435"/>
                      <a:pt x="106162" y="238435"/>
                      <a:pt x="105352" y="238840"/>
                    </a:cubicBezTo>
                    <a:cubicBezTo>
                      <a:pt x="100495" y="240054"/>
                      <a:pt x="93613" y="238840"/>
                      <a:pt x="90779" y="234791"/>
                    </a:cubicBezTo>
                    <a:cubicBezTo>
                      <a:pt x="87946" y="230743"/>
                      <a:pt x="89970" y="232767"/>
                      <a:pt x="89565" y="231958"/>
                    </a:cubicBezTo>
                    <a:cubicBezTo>
                      <a:pt x="89160" y="231148"/>
                      <a:pt x="89160" y="230743"/>
                      <a:pt x="87946" y="231148"/>
                    </a:cubicBezTo>
                    <a:cubicBezTo>
                      <a:pt x="87946" y="231553"/>
                      <a:pt x="87946" y="231958"/>
                      <a:pt x="87946" y="232362"/>
                    </a:cubicBezTo>
                    <a:cubicBezTo>
                      <a:pt x="87946" y="232767"/>
                      <a:pt x="89160" y="235601"/>
                      <a:pt x="89565" y="235601"/>
                    </a:cubicBezTo>
                    <a:cubicBezTo>
                      <a:pt x="89970" y="235601"/>
                      <a:pt x="91184" y="237220"/>
                      <a:pt x="91184" y="237625"/>
                    </a:cubicBezTo>
                    <a:cubicBezTo>
                      <a:pt x="91184" y="238030"/>
                      <a:pt x="90779" y="237625"/>
                      <a:pt x="90375" y="237625"/>
                    </a:cubicBezTo>
                    <a:cubicBezTo>
                      <a:pt x="88755" y="237625"/>
                      <a:pt x="87136" y="237625"/>
                      <a:pt x="85517" y="237625"/>
                    </a:cubicBezTo>
                    <a:cubicBezTo>
                      <a:pt x="83897" y="237625"/>
                      <a:pt x="81873" y="236815"/>
                      <a:pt x="81064" y="236006"/>
                    </a:cubicBezTo>
                    <a:cubicBezTo>
                      <a:pt x="80254" y="235196"/>
                      <a:pt x="78635" y="232767"/>
                      <a:pt x="78230" y="231148"/>
                    </a:cubicBezTo>
                    <a:cubicBezTo>
                      <a:pt x="77825" y="229529"/>
                      <a:pt x="78230" y="228719"/>
                      <a:pt x="77016" y="227505"/>
                    </a:cubicBezTo>
                    <a:lnTo>
                      <a:pt x="76206" y="227505"/>
                    </a:lnTo>
                    <a:cubicBezTo>
                      <a:pt x="75801" y="227505"/>
                      <a:pt x="76206" y="227505"/>
                      <a:pt x="76206" y="227910"/>
                    </a:cubicBezTo>
                    <a:cubicBezTo>
                      <a:pt x="76206" y="229529"/>
                      <a:pt x="76206" y="230743"/>
                      <a:pt x="76611" y="232362"/>
                    </a:cubicBezTo>
                    <a:cubicBezTo>
                      <a:pt x="77016" y="233982"/>
                      <a:pt x="77420" y="234386"/>
                      <a:pt x="77420" y="235196"/>
                    </a:cubicBezTo>
                    <a:cubicBezTo>
                      <a:pt x="75396" y="235196"/>
                      <a:pt x="74182" y="234386"/>
                      <a:pt x="72563" y="233577"/>
                    </a:cubicBezTo>
                    <a:cubicBezTo>
                      <a:pt x="70943" y="232767"/>
                      <a:pt x="72158" y="233577"/>
                      <a:pt x="71753" y="233577"/>
                    </a:cubicBezTo>
                    <a:cubicBezTo>
                      <a:pt x="70539" y="233172"/>
                      <a:pt x="68515" y="231553"/>
                      <a:pt x="67705" y="230743"/>
                    </a:cubicBezTo>
                    <a:cubicBezTo>
                      <a:pt x="66895" y="229934"/>
                      <a:pt x="66086" y="227910"/>
                      <a:pt x="66491" y="227100"/>
                    </a:cubicBezTo>
                    <a:cubicBezTo>
                      <a:pt x="66895" y="226290"/>
                      <a:pt x="67300" y="225076"/>
                      <a:pt x="67300" y="224671"/>
                    </a:cubicBezTo>
                    <a:cubicBezTo>
                      <a:pt x="67300" y="224266"/>
                      <a:pt x="66491" y="224671"/>
                      <a:pt x="66491" y="223861"/>
                    </a:cubicBezTo>
                    <a:cubicBezTo>
                      <a:pt x="65681" y="223052"/>
                      <a:pt x="64871" y="221432"/>
                      <a:pt x="64871" y="220218"/>
                    </a:cubicBezTo>
                    <a:cubicBezTo>
                      <a:pt x="64871" y="219004"/>
                      <a:pt x="64871" y="218599"/>
                      <a:pt x="64871" y="217789"/>
                    </a:cubicBezTo>
                    <a:cubicBezTo>
                      <a:pt x="65276" y="216980"/>
                      <a:pt x="66895" y="216575"/>
                      <a:pt x="67300" y="215765"/>
                    </a:cubicBezTo>
                    <a:cubicBezTo>
                      <a:pt x="67705" y="214955"/>
                      <a:pt x="68515" y="214146"/>
                      <a:pt x="68515" y="213741"/>
                    </a:cubicBezTo>
                    <a:cubicBezTo>
                      <a:pt x="68919" y="211312"/>
                      <a:pt x="68515" y="207264"/>
                      <a:pt x="66491" y="205645"/>
                    </a:cubicBezTo>
                    <a:cubicBezTo>
                      <a:pt x="64466" y="204025"/>
                      <a:pt x="64871" y="204835"/>
                      <a:pt x="64062" y="204430"/>
                    </a:cubicBezTo>
                    <a:cubicBezTo>
                      <a:pt x="63252" y="204025"/>
                      <a:pt x="63252" y="203621"/>
                      <a:pt x="62847" y="204025"/>
                    </a:cubicBezTo>
                    <a:cubicBezTo>
                      <a:pt x="62442" y="204430"/>
                      <a:pt x="61633" y="204835"/>
                      <a:pt x="61228" y="205240"/>
                    </a:cubicBezTo>
                    <a:cubicBezTo>
                      <a:pt x="60418" y="205645"/>
                      <a:pt x="59609" y="206050"/>
                      <a:pt x="58799" y="206050"/>
                    </a:cubicBezTo>
                    <a:cubicBezTo>
                      <a:pt x="58799" y="206859"/>
                      <a:pt x="58799" y="207669"/>
                      <a:pt x="57990" y="208074"/>
                    </a:cubicBezTo>
                    <a:cubicBezTo>
                      <a:pt x="55561" y="213741"/>
                      <a:pt x="51108" y="217789"/>
                      <a:pt x="49488" y="224266"/>
                    </a:cubicBezTo>
                    <a:cubicBezTo>
                      <a:pt x="47869" y="230743"/>
                      <a:pt x="49488" y="225480"/>
                      <a:pt x="49084" y="225885"/>
                    </a:cubicBezTo>
                    <a:cubicBezTo>
                      <a:pt x="48679" y="225885"/>
                      <a:pt x="47060" y="224266"/>
                      <a:pt x="47060" y="223456"/>
                    </a:cubicBezTo>
                    <a:cubicBezTo>
                      <a:pt x="47060" y="222647"/>
                      <a:pt x="47060" y="222647"/>
                      <a:pt x="47060" y="222647"/>
                    </a:cubicBezTo>
                    <a:cubicBezTo>
                      <a:pt x="46250" y="221432"/>
                      <a:pt x="45440" y="220218"/>
                      <a:pt x="45440" y="218599"/>
                    </a:cubicBezTo>
                    <a:cubicBezTo>
                      <a:pt x="45440" y="218599"/>
                      <a:pt x="44631" y="218599"/>
                      <a:pt x="44226" y="218599"/>
                    </a:cubicBezTo>
                    <a:cubicBezTo>
                      <a:pt x="43821" y="218599"/>
                      <a:pt x="42202" y="220623"/>
                      <a:pt x="41797" y="221028"/>
                    </a:cubicBezTo>
                    <a:cubicBezTo>
                      <a:pt x="41797" y="221432"/>
                      <a:pt x="40582" y="223861"/>
                      <a:pt x="40582" y="224266"/>
                    </a:cubicBezTo>
                    <a:cubicBezTo>
                      <a:pt x="40582" y="225480"/>
                      <a:pt x="40582" y="229124"/>
                      <a:pt x="40582" y="230743"/>
                    </a:cubicBezTo>
                    <a:cubicBezTo>
                      <a:pt x="40582" y="232362"/>
                      <a:pt x="41392" y="233577"/>
                      <a:pt x="41797" y="234386"/>
                    </a:cubicBezTo>
                    <a:cubicBezTo>
                      <a:pt x="42202" y="235601"/>
                      <a:pt x="44226" y="238030"/>
                      <a:pt x="44226" y="238840"/>
                    </a:cubicBezTo>
                    <a:cubicBezTo>
                      <a:pt x="44226" y="239649"/>
                      <a:pt x="44226" y="240459"/>
                      <a:pt x="44631" y="241268"/>
                    </a:cubicBezTo>
                    <a:cubicBezTo>
                      <a:pt x="45035" y="242078"/>
                      <a:pt x="46655" y="242483"/>
                      <a:pt x="47060" y="242483"/>
                    </a:cubicBezTo>
                    <a:cubicBezTo>
                      <a:pt x="47464" y="242483"/>
                      <a:pt x="49084" y="242888"/>
                      <a:pt x="49488" y="243292"/>
                    </a:cubicBezTo>
                    <a:cubicBezTo>
                      <a:pt x="51917" y="243292"/>
                      <a:pt x="53536" y="241673"/>
                      <a:pt x="56370" y="243292"/>
                    </a:cubicBezTo>
                    <a:cubicBezTo>
                      <a:pt x="59204" y="244912"/>
                      <a:pt x="61633" y="248555"/>
                      <a:pt x="62038" y="251793"/>
                    </a:cubicBezTo>
                    <a:cubicBezTo>
                      <a:pt x="62442" y="255032"/>
                      <a:pt x="62038" y="254222"/>
                      <a:pt x="62038" y="255437"/>
                    </a:cubicBezTo>
                    <a:cubicBezTo>
                      <a:pt x="62442" y="255437"/>
                      <a:pt x="62847" y="255437"/>
                      <a:pt x="63252" y="255437"/>
                    </a:cubicBezTo>
                    <a:cubicBezTo>
                      <a:pt x="66895" y="255841"/>
                      <a:pt x="70943" y="256651"/>
                      <a:pt x="74587" y="257056"/>
                    </a:cubicBezTo>
                    <a:cubicBezTo>
                      <a:pt x="78230" y="257461"/>
                      <a:pt x="78635" y="257865"/>
                      <a:pt x="80254" y="257865"/>
                    </a:cubicBezTo>
                    <a:cubicBezTo>
                      <a:pt x="81873" y="257865"/>
                      <a:pt x="82278" y="257865"/>
                      <a:pt x="82683" y="257865"/>
                    </a:cubicBezTo>
                    <a:cubicBezTo>
                      <a:pt x="83493" y="257056"/>
                      <a:pt x="82683" y="255841"/>
                      <a:pt x="82683" y="255032"/>
                    </a:cubicBezTo>
                    <a:cubicBezTo>
                      <a:pt x="81873" y="251793"/>
                      <a:pt x="80659" y="247340"/>
                      <a:pt x="79445" y="244102"/>
                    </a:cubicBezTo>
                    <a:cubicBezTo>
                      <a:pt x="78230" y="240864"/>
                      <a:pt x="78230" y="242483"/>
                      <a:pt x="79445" y="242483"/>
                    </a:cubicBezTo>
                    <a:cubicBezTo>
                      <a:pt x="80659" y="242483"/>
                      <a:pt x="81469" y="242483"/>
                      <a:pt x="82278" y="242483"/>
                    </a:cubicBezTo>
                    <a:cubicBezTo>
                      <a:pt x="86326" y="243697"/>
                      <a:pt x="94827" y="247340"/>
                      <a:pt x="97661" y="250174"/>
                    </a:cubicBezTo>
                    <a:cubicBezTo>
                      <a:pt x="100495" y="253008"/>
                      <a:pt x="98876" y="251793"/>
                      <a:pt x="98876" y="251793"/>
                    </a:cubicBezTo>
                    <a:cubicBezTo>
                      <a:pt x="99280" y="253008"/>
                      <a:pt x="98876" y="253817"/>
                      <a:pt x="98066" y="255032"/>
                    </a:cubicBezTo>
                    <a:cubicBezTo>
                      <a:pt x="97256" y="256246"/>
                      <a:pt x="97256" y="257056"/>
                      <a:pt x="96851" y="257461"/>
                    </a:cubicBezTo>
                    <a:cubicBezTo>
                      <a:pt x="96447" y="257865"/>
                      <a:pt x="96851" y="258675"/>
                      <a:pt x="96851" y="259080"/>
                    </a:cubicBezTo>
                    <a:cubicBezTo>
                      <a:pt x="97256" y="258675"/>
                      <a:pt x="98066" y="259080"/>
                      <a:pt x="98876" y="259080"/>
                    </a:cubicBezTo>
                    <a:cubicBezTo>
                      <a:pt x="104138" y="257461"/>
                      <a:pt x="108996" y="255841"/>
                      <a:pt x="114258" y="254222"/>
                    </a:cubicBezTo>
                    <a:cubicBezTo>
                      <a:pt x="119521" y="252603"/>
                      <a:pt x="125188" y="250579"/>
                      <a:pt x="130856" y="251389"/>
                    </a:cubicBezTo>
                    <a:cubicBezTo>
                      <a:pt x="136523" y="252198"/>
                      <a:pt x="132070" y="251389"/>
                      <a:pt x="132880" y="251389"/>
                    </a:cubicBezTo>
                    <a:cubicBezTo>
                      <a:pt x="133285" y="251389"/>
                      <a:pt x="134094" y="251793"/>
                      <a:pt x="134499" y="252198"/>
                    </a:cubicBezTo>
                    <a:cubicBezTo>
                      <a:pt x="136928" y="254222"/>
                      <a:pt x="139357" y="257865"/>
                      <a:pt x="141381" y="260295"/>
                    </a:cubicBezTo>
                    <a:cubicBezTo>
                      <a:pt x="143405" y="262723"/>
                      <a:pt x="145024" y="264747"/>
                      <a:pt x="147048" y="267581"/>
                    </a:cubicBezTo>
                    <a:cubicBezTo>
                      <a:pt x="149072" y="270415"/>
                      <a:pt x="149072" y="270415"/>
                      <a:pt x="149477" y="271629"/>
                    </a:cubicBezTo>
                    <a:cubicBezTo>
                      <a:pt x="149882" y="272844"/>
                      <a:pt x="149477" y="272439"/>
                      <a:pt x="149477" y="272439"/>
                    </a:cubicBezTo>
                    <a:cubicBezTo>
                      <a:pt x="149477" y="272439"/>
                      <a:pt x="149477" y="272844"/>
                      <a:pt x="149477" y="273249"/>
                    </a:cubicBezTo>
                    <a:cubicBezTo>
                      <a:pt x="149477" y="274058"/>
                      <a:pt x="148667" y="276487"/>
                      <a:pt x="148667" y="277297"/>
                    </a:cubicBezTo>
                    <a:cubicBezTo>
                      <a:pt x="148667" y="278916"/>
                      <a:pt x="148667" y="279725"/>
                      <a:pt x="150287" y="280535"/>
                    </a:cubicBezTo>
                    <a:cubicBezTo>
                      <a:pt x="153525" y="282154"/>
                      <a:pt x="159193" y="282964"/>
                      <a:pt x="162836" y="282964"/>
                    </a:cubicBezTo>
                    <a:cubicBezTo>
                      <a:pt x="166479" y="282964"/>
                      <a:pt x="164860" y="282964"/>
                      <a:pt x="165670" y="282964"/>
                    </a:cubicBezTo>
                    <a:lnTo>
                      <a:pt x="165670" y="284583"/>
                    </a:lnTo>
                    <a:cubicBezTo>
                      <a:pt x="165670" y="284583"/>
                      <a:pt x="161621" y="284583"/>
                      <a:pt x="161621" y="284583"/>
                    </a:cubicBezTo>
                    <a:cubicBezTo>
                      <a:pt x="161621" y="285393"/>
                      <a:pt x="161621" y="286202"/>
                      <a:pt x="161621" y="287012"/>
                    </a:cubicBezTo>
                    <a:cubicBezTo>
                      <a:pt x="162026" y="291465"/>
                      <a:pt x="162836" y="297132"/>
                      <a:pt x="165265" y="300776"/>
                    </a:cubicBezTo>
                    <a:cubicBezTo>
                      <a:pt x="167694" y="304419"/>
                      <a:pt x="166479" y="301990"/>
                      <a:pt x="166479" y="303205"/>
                    </a:cubicBezTo>
                    <a:cubicBezTo>
                      <a:pt x="166479" y="303205"/>
                      <a:pt x="164050" y="302800"/>
                      <a:pt x="163646" y="302800"/>
                    </a:cubicBezTo>
                    <a:cubicBezTo>
                      <a:pt x="157573" y="301990"/>
                      <a:pt x="151501" y="300776"/>
                      <a:pt x="145834" y="299156"/>
                    </a:cubicBezTo>
                    <a:cubicBezTo>
                      <a:pt x="140166" y="297537"/>
                      <a:pt x="140166" y="297537"/>
                      <a:pt x="137737" y="296323"/>
                    </a:cubicBezTo>
                    <a:cubicBezTo>
                      <a:pt x="135309" y="295108"/>
                      <a:pt x="134094" y="293894"/>
                      <a:pt x="132880" y="290655"/>
                    </a:cubicBezTo>
                    <a:cubicBezTo>
                      <a:pt x="130451" y="286202"/>
                      <a:pt x="129236" y="281750"/>
                      <a:pt x="127617" y="276892"/>
                    </a:cubicBezTo>
                    <a:cubicBezTo>
                      <a:pt x="125998" y="272034"/>
                      <a:pt x="125593" y="272439"/>
                      <a:pt x="127617" y="272844"/>
                    </a:cubicBezTo>
                    <a:cubicBezTo>
                      <a:pt x="129641" y="273249"/>
                      <a:pt x="128832" y="274868"/>
                      <a:pt x="129236" y="275677"/>
                    </a:cubicBezTo>
                    <a:cubicBezTo>
                      <a:pt x="130451" y="279321"/>
                      <a:pt x="132070" y="283369"/>
                      <a:pt x="133689" y="287012"/>
                    </a:cubicBezTo>
                    <a:cubicBezTo>
                      <a:pt x="135309" y="290655"/>
                      <a:pt x="137737" y="293894"/>
                      <a:pt x="142191" y="295108"/>
                    </a:cubicBezTo>
                    <a:lnTo>
                      <a:pt x="145024" y="295108"/>
                    </a:lnTo>
                    <a:cubicBezTo>
                      <a:pt x="145024" y="295108"/>
                      <a:pt x="145024" y="295108"/>
                      <a:pt x="144619" y="295108"/>
                    </a:cubicBezTo>
                    <a:cubicBezTo>
                      <a:pt x="142595" y="293894"/>
                      <a:pt x="140166" y="293489"/>
                      <a:pt x="138547" y="292275"/>
                    </a:cubicBezTo>
                    <a:cubicBezTo>
                      <a:pt x="136928" y="291060"/>
                      <a:pt x="136523" y="288631"/>
                      <a:pt x="137737" y="287012"/>
                    </a:cubicBezTo>
                    <a:cubicBezTo>
                      <a:pt x="138952" y="285393"/>
                      <a:pt x="138952" y="285393"/>
                      <a:pt x="138952" y="285393"/>
                    </a:cubicBezTo>
                    <a:cubicBezTo>
                      <a:pt x="139761" y="284583"/>
                      <a:pt x="141381" y="283369"/>
                      <a:pt x="142191" y="282559"/>
                    </a:cubicBezTo>
                    <a:cubicBezTo>
                      <a:pt x="143810" y="280940"/>
                      <a:pt x="147048" y="277701"/>
                      <a:pt x="147453" y="275677"/>
                    </a:cubicBezTo>
                    <a:cubicBezTo>
                      <a:pt x="147858" y="273653"/>
                      <a:pt x="147453" y="272439"/>
                      <a:pt x="147453" y="271629"/>
                    </a:cubicBezTo>
                    <a:cubicBezTo>
                      <a:pt x="147453" y="270820"/>
                      <a:pt x="145834" y="270010"/>
                      <a:pt x="145834" y="269605"/>
                    </a:cubicBezTo>
                    <a:cubicBezTo>
                      <a:pt x="145834" y="269200"/>
                      <a:pt x="144619" y="269605"/>
                      <a:pt x="144215" y="269605"/>
                    </a:cubicBezTo>
                    <a:cubicBezTo>
                      <a:pt x="142595" y="269605"/>
                      <a:pt x="140166" y="269605"/>
                      <a:pt x="138547" y="269605"/>
                    </a:cubicBezTo>
                    <a:cubicBezTo>
                      <a:pt x="134499" y="269605"/>
                      <a:pt x="130046" y="271225"/>
                      <a:pt x="125998" y="272034"/>
                    </a:cubicBezTo>
                    <a:cubicBezTo>
                      <a:pt x="111425" y="276082"/>
                      <a:pt x="97661" y="280535"/>
                      <a:pt x="83493" y="284988"/>
                    </a:cubicBezTo>
                    <a:cubicBezTo>
                      <a:pt x="69324" y="289441"/>
                      <a:pt x="71348" y="289036"/>
                      <a:pt x="64466" y="290251"/>
                    </a:cubicBezTo>
                    <a:cubicBezTo>
                      <a:pt x="57585" y="291465"/>
                      <a:pt x="61633" y="291060"/>
                      <a:pt x="60418" y="291465"/>
                    </a:cubicBezTo>
                    <a:cubicBezTo>
                      <a:pt x="57180" y="291465"/>
                      <a:pt x="53132" y="290655"/>
                      <a:pt x="50703" y="288631"/>
                    </a:cubicBezTo>
                    <a:cubicBezTo>
                      <a:pt x="45845" y="283369"/>
                      <a:pt x="42202" y="276892"/>
                      <a:pt x="35725" y="273249"/>
                    </a:cubicBezTo>
                    <a:lnTo>
                      <a:pt x="33296" y="270415"/>
                    </a:lnTo>
                    <a:cubicBezTo>
                      <a:pt x="33296" y="268795"/>
                      <a:pt x="33296" y="267581"/>
                      <a:pt x="34106" y="265962"/>
                    </a:cubicBezTo>
                    <a:cubicBezTo>
                      <a:pt x="34915" y="264343"/>
                      <a:pt x="35320" y="264747"/>
                      <a:pt x="36130" y="263938"/>
                    </a:cubicBezTo>
                    <a:cubicBezTo>
                      <a:pt x="37344" y="262723"/>
                      <a:pt x="38558" y="261509"/>
                      <a:pt x="40178" y="260295"/>
                    </a:cubicBezTo>
                    <a:cubicBezTo>
                      <a:pt x="41797" y="259080"/>
                      <a:pt x="41797" y="259485"/>
                      <a:pt x="41797" y="259080"/>
                    </a:cubicBezTo>
                    <a:cubicBezTo>
                      <a:pt x="40987" y="257865"/>
                      <a:pt x="40178" y="257865"/>
                      <a:pt x="39368" y="257056"/>
                    </a:cubicBezTo>
                    <a:cubicBezTo>
                      <a:pt x="36939" y="255437"/>
                      <a:pt x="36939" y="253413"/>
                      <a:pt x="35725" y="250984"/>
                    </a:cubicBezTo>
                    <a:cubicBezTo>
                      <a:pt x="34510" y="248555"/>
                      <a:pt x="34106" y="249365"/>
                      <a:pt x="33701" y="248960"/>
                    </a:cubicBezTo>
                    <a:cubicBezTo>
                      <a:pt x="33296" y="248960"/>
                      <a:pt x="33701" y="248960"/>
                      <a:pt x="33296" y="248960"/>
                    </a:cubicBezTo>
                    <a:cubicBezTo>
                      <a:pt x="33296" y="248960"/>
                      <a:pt x="32891" y="249769"/>
                      <a:pt x="32891" y="250174"/>
                    </a:cubicBezTo>
                    <a:cubicBezTo>
                      <a:pt x="32891" y="250984"/>
                      <a:pt x="33701" y="254222"/>
                      <a:pt x="32891" y="254627"/>
                    </a:cubicBezTo>
                    <a:cubicBezTo>
                      <a:pt x="31272" y="253817"/>
                      <a:pt x="29248" y="252198"/>
                      <a:pt x="28033" y="250984"/>
                    </a:cubicBezTo>
                    <a:cubicBezTo>
                      <a:pt x="26819" y="249769"/>
                      <a:pt x="24795" y="246531"/>
                      <a:pt x="24390" y="244102"/>
                    </a:cubicBezTo>
                    <a:cubicBezTo>
                      <a:pt x="23985" y="241673"/>
                      <a:pt x="24390" y="243292"/>
                      <a:pt x="24390" y="242483"/>
                    </a:cubicBezTo>
                    <a:cubicBezTo>
                      <a:pt x="24795" y="240459"/>
                      <a:pt x="27224" y="238840"/>
                      <a:pt x="27224" y="236815"/>
                    </a:cubicBezTo>
                    <a:lnTo>
                      <a:pt x="22771" y="241673"/>
                    </a:lnTo>
                    <a:cubicBezTo>
                      <a:pt x="21961" y="242483"/>
                      <a:pt x="21961" y="244102"/>
                      <a:pt x="20747" y="244102"/>
                    </a:cubicBezTo>
                    <a:cubicBezTo>
                      <a:pt x="20747" y="243697"/>
                      <a:pt x="20747" y="243292"/>
                      <a:pt x="20342" y="243292"/>
                    </a:cubicBezTo>
                    <a:cubicBezTo>
                      <a:pt x="20342" y="242483"/>
                      <a:pt x="19937" y="241673"/>
                      <a:pt x="19532" y="241268"/>
                    </a:cubicBezTo>
                    <a:cubicBezTo>
                      <a:pt x="18723" y="238840"/>
                      <a:pt x="18318" y="235601"/>
                      <a:pt x="19127" y="232767"/>
                    </a:cubicBezTo>
                    <a:cubicBezTo>
                      <a:pt x="19937" y="229934"/>
                      <a:pt x="19937" y="230743"/>
                      <a:pt x="20342" y="230338"/>
                    </a:cubicBezTo>
                    <a:cubicBezTo>
                      <a:pt x="21961" y="228314"/>
                      <a:pt x="24795" y="227910"/>
                      <a:pt x="26414" y="225885"/>
                    </a:cubicBezTo>
                    <a:cubicBezTo>
                      <a:pt x="25200" y="225885"/>
                      <a:pt x="24390" y="226695"/>
                      <a:pt x="23176" y="227100"/>
                    </a:cubicBezTo>
                    <a:cubicBezTo>
                      <a:pt x="21961" y="227505"/>
                      <a:pt x="20342" y="228314"/>
                      <a:pt x="19532" y="229124"/>
                    </a:cubicBezTo>
                    <a:cubicBezTo>
                      <a:pt x="18723" y="229934"/>
                      <a:pt x="19532" y="229529"/>
                      <a:pt x="19532" y="229934"/>
                    </a:cubicBezTo>
                    <a:lnTo>
                      <a:pt x="18723" y="228314"/>
                    </a:lnTo>
                    <a:cubicBezTo>
                      <a:pt x="18723" y="227100"/>
                      <a:pt x="19127" y="225076"/>
                      <a:pt x="19532" y="223861"/>
                    </a:cubicBezTo>
                    <a:cubicBezTo>
                      <a:pt x="19937" y="222647"/>
                      <a:pt x="20342" y="222647"/>
                      <a:pt x="20342" y="221837"/>
                    </a:cubicBezTo>
                    <a:cubicBezTo>
                      <a:pt x="20747" y="220218"/>
                      <a:pt x="21151" y="218599"/>
                      <a:pt x="21961" y="216980"/>
                    </a:cubicBezTo>
                    <a:cubicBezTo>
                      <a:pt x="22771" y="216980"/>
                      <a:pt x="23176" y="216170"/>
                      <a:pt x="23985" y="215765"/>
                    </a:cubicBezTo>
                    <a:cubicBezTo>
                      <a:pt x="25200" y="215360"/>
                      <a:pt x="26414" y="215360"/>
                      <a:pt x="27224" y="214146"/>
                    </a:cubicBezTo>
                    <a:cubicBezTo>
                      <a:pt x="27224" y="213336"/>
                      <a:pt x="27224" y="212527"/>
                      <a:pt x="27224" y="211717"/>
                    </a:cubicBezTo>
                    <a:cubicBezTo>
                      <a:pt x="27224" y="210907"/>
                      <a:pt x="27224" y="210907"/>
                      <a:pt x="27224" y="210503"/>
                    </a:cubicBezTo>
                    <a:cubicBezTo>
                      <a:pt x="27224" y="209693"/>
                      <a:pt x="27224" y="207669"/>
                      <a:pt x="28033" y="206859"/>
                    </a:cubicBezTo>
                    <a:cubicBezTo>
                      <a:pt x="28843" y="206050"/>
                      <a:pt x="29248" y="205645"/>
                      <a:pt x="30057" y="205645"/>
                    </a:cubicBezTo>
                    <a:cubicBezTo>
                      <a:pt x="30867" y="205645"/>
                      <a:pt x="33296" y="205645"/>
                      <a:pt x="33701" y="204835"/>
                    </a:cubicBezTo>
                    <a:cubicBezTo>
                      <a:pt x="37344" y="202811"/>
                      <a:pt x="39773" y="197549"/>
                      <a:pt x="39368" y="193095"/>
                    </a:cubicBezTo>
                    <a:cubicBezTo>
                      <a:pt x="38963" y="188643"/>
                      <a:pt x="38154" y="190262"/>
                      <a:pt x="37749" y="189047"/>
                    </a:cubicBezTo>
                    <a:cubicBezTo>
                      <a:pt x="37344" y="187833"/>
                      <a:pt x="37749" y="187833"/>
                      <a:pt x="37749" y="187023"/>
                    </a:cubicBezTo>
                    <a:cubicBezTo>
                      <a:pt x="37749" y="186214"/>
                      <a:pt x="37344" y="186214"/>
                      <a:pt x="37749" y="185404"/>
                    </a:cubicBezTo>
                    <a:cubicBezTo>
                      <a:pt x="36534" y="185404"/>
                      <a:pt x="36130" y="186214"/>
                      <a:pt x="35725" y="186619"/>
                    </a:cubicBezTo>
                    <a:cubicBezTo>
                      <a:pt x="31677" y="189452"/>
                      <a:pt x="26819" y="190262"/>
                      <a:pt x="23176" y="193095"/>
                    </a:cubicBezTo>
                    <a:cubicBezTo>
                      <a:pt x="19532" y="195929"/>
                      <a:pt x="21961" y="193500"/>
                      <a:pt x="21961" y="193905"/>
                    </a:cubicBezTo>
                    <a:cubicBezTo>
                      <a:pt x="21961" y="194310"/>
                      <a:pt x="21961" y="193905"/>
                      <a:pt x="21961" y="194310"/>
                    </a:cubicBezTo>
                    <a:cubicBezTo>
                      <a:pt x="21961" y="194310"/>
                      <a:pt x="21961" y="194310"/>
                      <a:pt x="21151" y="195120"/>
                    </a:cubicBezTo>
                    <a:cubicBezTo>
                      <a:pt x="20342" y="195929"/>
                      <a:pt x="19937" y="196739"/>
                      <a:pt x="19532" y="197953"/>
                    </a:cubicBezTo>
                    <a:lnTo>
                      <a:pt x="19532" y="201597"/>
                    </a:lnTo>
                    <a:cubicBezTo>
                      <a:pt x="17913" y="200787"/>
                      <a:pt x="16699" y="199573"/>
                      <a:pt x="16294" y="198358"/>
                    </a:cubicBezTo>
                    <a:cubicBezTo>
                      <a:pt x="15889" y="197144"/>
                      <a:pt x="15889" y="194715"/>
                      <a:pt x="15484" y="192691"/>
                    </a:cubicBezTo>
                    <a:cubicBezTo>
                      <a:pt x="15484" y="192691"/>
                      <a:pt x="14270" y="191881"/>
                      <a:pt x="14270" y="191881"/>
                    </a:cubicBezTo>
                    <a:cubicBezTo>
                      <a:pt x="13865" y="191881"/>
                      <a:pt x="13460" y="191881"/>
                      <a:pt x="13055" y="191881"/>
                    </a:cubicBezTo>
                    <a:cubicBezTo>
                      <a:pt x="9007" y="191071"/>
                      <a:pt x="6173" y="189857"/>
                      <a:pt x="3745" y="186619"/>
                    </a:cubicBezTo>
                    <a:cubicBezTo>
                      <a:pt x="101" y="181761"/>
                      <a:pt x="101" y="174879"/>
                      <a:pt x="2530" y="169212"/>
                    </a:cubicBezTo>
                    <a:cubicBezTo>
                      <a:pt x="4959" y="163544"/>
                      <a:pt x="11841" y="156662"/>
                      <a:pt x="11031" y="149781"/>
                    </a:cubicBezTo>
                    <a:cubicBezTo>
                      <a:pt x="10221" y="142899"/>
                      <a:pt x="10221" y="147352"/>
                      <a:pt x="10626" y="147352"/>
                    </a:cubicBezTo>
                    <a:cubicBezTo>
                      <a:pt x="11031" y="147352"/>
                      <a:pt x="11436" y="147352"/>
                      <a:pt x="11841" y="147352"/>
                    </a:cubicBezTo>
                    <a:cubicBezTo>
                      <a:pt x="13055" y="147352"/>
                      <a:pt x="14270" y="149781"/>
                      <a:pt x="15079" y="150995"/>
                    </a:cubicBezTo>
                    <a:cubicBezTo>
                      <a:pt x="15889" y="152210"/>
                      <a:pt x="15889" y="153829"/>
                      <a:pt x="16699" y="153829"/>
                    </a:cubicBezTo>
                    <a:cubicBezTo>
                      <a:pt x="17508" y="153829"/>
                      <a:pt x="19127" y="151805"/>
                      <a:pt x="19532" y="151400"/>
                    </a:cubicBezTo>
                    <a:cubicBezTo>
                      <a:pt x="25200" y="146542"/>
                      <a:pt x="29653" y="141280"/>
                      <a:pt x="34510" y="135207"/>
                    </a:cubicBezTo>
                    <a:cubicBezTo>
                      <a:pt x="39368" y="129135"/>
                      <a:pt x="36939" y="132374"/>
                      <a:pt x="37749" y="129945"/>
                    </a:cubicBezTo>
                    <a:cubicBezTo>
                      <a:pt x="38558" y="127516"/>
                      <a:pt x="38154" y="126302"/>
                      <a:pt x="37749" y="124682"/>
                    </a:cubicBezTo>
                    <a:cubicBezTo>
                      <a:pt x="37344" y="123063"/>
                      <a:pt x="34510" y="121444"/>
                      <a:pt x="32486" y="121039"/>
                    </a:cubicBezTo>
                    <a:cubicBezTo>
                      <a:pt x="30462" y="120634"/>
                      <a:pt x="29653" y="121039"/>
                      <a:pt x="28843" y="121849"/>
                    </a:cubicBezTo>
                    <a:cubicBezTo>
                      <a:pt x="28033" y="122658"/>
                      <a:pt x="28843" y="122658"/>
                      <a:pt x="28033" y="122658"/>
                    </a:cubicBezTo>
                    <a:cubicBezTo>
                      <a:pt x="27224" y="122658"/>
                      <a:pt x="28033" y="122658"/>
                      <a:pt x="27629" y="122658"/>
                    </a:cubicBezTo>
                    <a:cubicBezTo>
                      <a:pt x="27224" y="123063"/>
                      <a:pt x="26819" y="126302"/>
                      <a:pt x="26819" y="127111"/>
                    </a:cubicBezTo>
                    <a:cubicBezTo>
                      <a:pt x="26819" y="127921"/>
                      <a:pt x="28033" y="129540"/>
                      <a:pt x="26819" y="129945"/>
                    </a:cubicBezTo>
                    <a:lnTo>
                      <a:pt x="23580" y="128326"/>
                    </a:lnTo>
                    <a:cubicBezTo>
                      <a:pt x="22771" y="127111"/>
                      <a:pt x="21151" y="124682"/>
                      <a:pt x="20747" y="123063"/>
                    </a:cubicBezTo>
                    <a:cubicBezTo>
                      <a:pt x="20342" y="121444"/>
                      <a:pt x="20747" y="119420"/>
                      <a:pt x="20342" y="118610"/>
                    </a:cubicBezTo>
                    <a:cubicBezTo>
                      <a:pt x="19937" y="117800"/>
                      <a:pt x="19532" y="118610"/>
                      <a:pt x="19532" y="118610"/>
                    </a:cubicBezTo>
                    <a:cubicBezTo>
                      <a:pt x="17913" y="117800"/>
                      <a:pt x="15079" y="114967"/>
                      <a:pt x="14270" y="113348"/>
                    </a:cubicBezTo>
                    <a:cubicBezTo>
                      <a:pt x="14270" y="112538"/>
                      <a:pt x="12650" y="110919"/>
                      <a:pt x="13460" y="110514"/>
                    </a:cubicBezTo>
                    <a:cubicBezTo>
                      <a:pt x="14270" y="110109"/>
                      <a:pt x="15079" y="110514"/>
                      <a:pt x="14675" y="110109"/>
                    </a:cubicBezTo>
                    <a:cubicBezTo>
                      <a:pt x="14270" y="109704"/>
                      <a:pt x="13460" y="109299"/>
                      <a:pt x="13055" y="108490"/>
                    </a:cubicBezTo>
                    <a:cubicBezTo>
                      <a:pt x="11436" y="105656"/>
                      <a:pt x="9817" y="102418"/>
                      <a:pt x="10221" y="99179"/>
                    </a:cubicBezTo>
                    <a:cubicBezTo>
                      <a:pt x="10626" y="95941"/>
                      <a:pt x="10626" y="96750"/>
                      <a:pt x="11841" y="96750"/>
                    </a:cubicBezTo>
                    <a:cubicBezTo>
                      <a:pt x="11841" y="96750"/>
                      <a:pt x="11841" y="97155"/>
                      <a:pt x="11841" y="97560"/>
                    </a:cubicBezTo>
                    <a:cubicBezTo>
                      <a:pt x="12650" y="98774"/>
                      <a:pt x="13460" y="99584"/>
                      <a:pt x="14675" y="100798"/>
                    </a:cubicBezTo>
                    <a:cubicBezTo>
                      <a:pt x="18318" y="104442"/>
                      <a:pt x="25200" y="106061"/>
                      <a:pt x="30057" y="107275"/>
                    </a:cubicBezTo>
                    <a:cubicBezTo>
                      <a:pt x="34915" y="108490"/>
                      <a:pt x="32486" y="108085"/>
                      <a:pt x="32891" y="108085"/>
                    </a:cubicBezTo>
                    <a:lnTo>
                      <a:pt x="33701" y="104442"/>
                    </a:lnTo>
                    <a:cubicBezTo>
                      <a:pt x="34106" y="104037"/>
                      <a:pt x="34915" y="102418"/>
                      <a:pt x="35320" y="102013"/>
                    </a:cubicBezTo>
                    <a:cubicBezTo>
                      <a:pt x="35725" y="101608"/>
                      <a:pt x="35725" y="102013"/>
                      <a:pt x="36130" y="102013"/>
                    </a:cubicBezTo>
                    <a:cubicBezTo>
                      <a:pt x="36939" y="101203"/>
                      <a:pt x="38154" y="99989"/>
                      <a:pt x="38963" y="99989"/>
                    </a:cubicBezTo>
                    <a:lnTo>
                      <a:pt x="38963" y="104846"/>
                    </a:lnTo>
                    <a:cubicBezTo>
                      <a:pt x="38963" y="104846"/>
                      <a:pt x="40178" y="108490"/>
                      <a:pt x="40582" y="108895"/>
                    </a:cubicBezTo>
                    <a:cubicBezTo>
                      <a:pt x="42606" y="112538"/>
                      <a:pt x="45845" y="115372"/>
                      <a:pt x="47060" y="119420"/>
                    </a:cubicBezTo>
                    <a:cubicBezTo>
                      <a:pt x="50298" y="128326"/>
                      <a:pt x="43416" y="137636"/>
                      <a:pt x="37749" y="144113"/>
                    </a:cubicBezTo>
                    <a:cubicBezTo>
                      <a:pt x="32081" y="150590"/>
                      <a:pt x="37344" y="144923"/>
                      <a:pt x="36534" y="145328"/>
                    </a:cubicBezTo>
                    <a:lnTo>
                      <a:pt x="35320" y="147352"/>
                    </a:lnTo>
                    <a:cubicBezTo>
                      <a:pt x="35725" y="147352"/>
                      <a:pt x="36534" y="147352"/>
                      <a:pt x="36939" y="147352"/>
                    </a:cubicBezTo>
                    <a:cubicBezTo>
                      <a:pt x="38558" y="147352"/>
                      <a:pt x="40178" y="146542"/>
                      <a:pt x="41797" y="146137"/>
                    </a:cubicBezTo>
                    <a:cubicBezTo>
                      <a:pt x="44226" y="146137"/>
                      <a:pt x="46250" y="146137"/>
                      <a:pt x="48679" y="144923"/>
                    </a:cubicBezTo>
                    <a:cubicBezTo>
                      <a:pt x="51108" y="143709"/>
                      <a:pt x="50298" y="144113"/>
                      <a:pt x="51108" y="144113"/>
                    </a:cubicBezTo>
                    <a:cubicBezTo>
                      <a:pt x="51917" y="144113"/>
                      <a:pt x="51917" y="144113"/>
                      <a:pt x="51917" y="144113"/>
                    </a:cubicBezTo>
                    <a:cubicBezTo>
                      <a:pt x="51108" y="144518"/>
                      <a:pt x="51108" y="145328"/>
                      <a:pt x="50703" y="146137"/>
                    </a:cubicBezTo>
                    <a:cubicBezTo>
                      <a:pt x="47869" y="150185"/>
                      <a:pt x="43821" y="152614"/>
                      <a:pt x="39368" y="154638"/>
                    </a:cubicBezTo>
                    <a:cubicBezTo>
                      <a:pt x="34915" y="156662"/>
                      <a:pt x="37749" y="154638"/>
                      <a:pt x="36939" y="155853"/>
                    </a:cubicBezTo>
                    <a:lnTo>
                      <a:pt x="38963" y="155853"/>
                    </a:lnTo>
                    <a:cubicBezTo>
                      <a:pt x="40582" y="155853"/>
                      <a:pt x="42202" y="155853"/>
                      <a:pt x="43416" y="155853"/>
                    </a:cubicBezTo>
                    <a:cubicBezTo>
                      <a:pt x="43416" y="156258"/>
                      <a:pt x="43416" y="156258"/>
                      <a:pt x="43416" y="156662"/>
                    </a:cubicBezTo>
                    <a:cubicBezTo>
                      <a:pt x="42606" y="157877"/>
                      <a:pt x="41797" y="158282"/>
                      <a:pt x="40582" y="159091"/>
                    </a:cubicBezTo>
                    <a:cubicBezTo>
                      <a:pt x="39368" y="159901"/>
                      <a:pt x="35725" y="162735"/>
                      <a:pt x="33701" y="162735"/>
                    </a:cubicBezTo>
                    <a:lnTo>
                      <a:pt x="27629" y="162735"/>
                    </a:lnTo>
                    <a:cubicBezTo>
                      <a:pt x="27629" y="163544"/>
                      <a:pt x="27629" y="163949"/>
                      <a:pt x="28033" y="164354"/>
                    </a:cubicBezTo>
                    <a:cubicBezTo>
                      <a:pt x="28843" y="166378"/>
                      <a:pt x="29248" y="168402"/>
                      <a:pt x="29248" y="170426"/>
                    </a:cubicBezTo>
                    <a:cubicBezTo>
                      <a:pt x="29248" y="172450"/>
                      <a:pt x="28033" y="174070"/>
                      <a:pt x="27629" y="174070"/>
                    </a:cubicBezTo>
                    <a:cubicBezTo>
                      <a:pt x="26819" y="174070"/>
                      <a:pt x="27224" y="173260"/>
                      <a:pt x="26819" y="172855"/>
                    </a:cubicBezTo>
                    <a:cubicBezTo>
                      <a:pt x="26009" y="171236"/>
                      <a:pt x="24795" y="169616"/>
                      <a:pt x="23176" y="168402"/>
                    </a:cubicBezTo>
                    <a:cubicBezTo>
                      <a:pt x="21556" y="167188"/>
                      <a:pt x="21556" y="167592"/>
                      <a:pt x="20342" y="167592"/>
                    </a:cubicBezTo>
                    <a:cubicBezTo>
                      <a:pt x="19127" y="167592"/>
                      <a:pt x="19532" y="167188"/>
                      <a:pt x="19127" y="167188"/>
                    </a:cubicBezTo>
                    <a:cubicBezTo>
                      <a:pt x="17913" y="167188"/>
                      <a:pt x="15484" y="167592"/>
                      <a:pt x="14675" y="167997"/>
                    </a:cubicBezTo>
                    <a:cubicBezTo>
                      <a:pt x="13055" y="168807"/>
                      <a:pt x="11436" y="170021"/>
                      <a:pt x="11031" y="171640"/>
                    </a:cubicBezTo>
                    <a:cubicBezTo>
                      <a:pt x="10626" y="173260"/>
                      <a:pt x="9412" y="175689"/>
                      <a:pt x="9412" y="176498"/>
                    </a:cubicBezTo>
                    <a:cubicBezTo>
                      <a:pt x="9412" y="177308"/>
                      <a:pt x="9817" y="178118"/>
                      <a:pt x="9817" y="178522"/>
                    </a:cubicBezTo>
                    <a:cubicBezTo>
                      <a:pt x="10221" y="179737"/>
                      <a:pt x="11031" y="180951"/>
                      <a:pt x="12246" y="181761"/>
                    </a:cubicBezTo>
                    <a:cubicBezTo>
                      <a:pt x="15079" y="184190"/>
                      <a:pt x="19532" y="184595"/>
                      <a:pt x="22771" y="183380"/>
                    </a:cubicBezTo>
                    <a:cubicBezTo>
                      <a:pt x="26009" y="182166"/>
                      <a:pt x="27629" y="180951"/>
                      <a:pt x="30057" y="178927"/>
                    </a:cubicBezTo>
                    <a:cubicBezTo>
                      <a:pt x="32486" y="176903"/>
                      <a:pt x="31677" y="177713"/>
                      <a:pt x="32081" y="177308"/>
                    </a:cubicBezTo>
                    <a:cubicBezTo>
                      <a:pt x="36939" y="172045"/>
                      <a:pt x="40178" y="166783"/>
                      <a:pt x="45440" y="161925"/>
                    </a:cubicBezTo>
                    <a:cubicBezTo>
                      <a:pt x="50703" y="157067"/>
                      <a:pt x="53941" y="153829"/>
                      <a:pt x="57990" y="149376"/>
                    </a:cubicBezTo>
                    <a:cubicBezTo>
                      <a:pt x="62038" y="144923"/>
                      <a:pt x="64871" y="140875"/>
                      <a:pt x="68919" y="136827"/>
                    </a:cubicBezTo>
                    <a:cubicBezTo>
                      <a:pt x="72967" y="132779"/>
                      <a:pt x="73372" y="132779"/>
                      <a:pt x="73372" y="132374"/>
                    </a:cubicBezTo>
                    <a:cubicBezTo>
                      <a:pt x="73777" y="130350"/>
                      <a:pt x="70943" y="127921"/>
                      <a:pt x="69729" y="126302"/>
                    </a:cubicBezTo>
                    <a:cubicBezTo>
                      <a:pt x="68515" y="124682"/>
                      <a:pt x="67300" y="124277"/>
                      <a:pt x="66491" y="123063"/>
                    </a:cubicBezTo>
                    <a:cubicBezTo>
                      <a:pt x="65681" y="121849"/>
                      <a:pt x="65276" y="120634"/>
                      <a:pt x="65276" y="120229"/>
                    </a:cubicBezTo>
                    <a:cubicBezTo>
                      <a:pt x="64871" y="117800"/>
                      <a:pt x="66086" y="115372"/>
                      <a:pt x="67300" y="113348"/>
                    </a:cubicBezTo>
                    <a:cubicBezTo>
                      <a:pt x="66491" y="113348"/>
                      <a:pt x="66491" y="113348"/>
                      <a:pt x="66086" y="113752"/>
                    </a:cubicBezTo>
                    <a:cubicBezTo>
                      <a:pt x="65681" y="114157"/>
                      <a:pt x="65276" y="114562"/>
                      <a:pt x="65276" y="114967"/>
                    </a:cubicBezTo>
                    <a:cubicBezTo>
                      <a:pt x="64871" y="115776"/>
                      <a:pt x="64466" y="116586"/>
                      <a:pt x="63657" y="116586"/>
                    </a:cubicBezTo>
                    <a:cubicBezTo>
                      <a:pt x="63657" y="115776"/>
                      <a:pt x="62847" y="115372"/>
                      <a:pt x="62442" y="114562"/>
                    </a:cubicBezTo>
                    <a:cubicBezTo>
                      <a:pt x="62038" y="113752"/>
                      <a:pt x="62442" y="113752"/>
                      <a:pt x="62442" y="113752"/>
                    </a:cubicBezTo>
                    <a:cubicBezTo>
                      <a:pt x="61633" y="111323"/>
                      <a:pt x="61228" y="109299"/>
                      <a:pt x="61228" y="106466"/>
                    </a:cubicBezTo>
                    <a:cubicBezTo>
                      <a:pt x="60014" y="104846"/>
                      <a:pt x="57990" y="103227"/>
                      <a:pt x="57990" y="101203"/>
                    </a:cubicBezTo>
                    <a:cubicBezTo>
                      <a:pt x="57990" y="99179"/>
                      <a:pt x="57990" y="100394"/>
                      <a:pt x="57990" y="99989"/>
                    </a:cubicBezTo>
                    <a:cubicBezTo>
                      <a:pt x="57990" y="99989"/>
                      <a:pt x="59609" y="100798"/>
                      <a:pt x="60014" y="100798"/>
                    </a:cubicBezTo>
                    <a:cubicBezTo>
                      <a:pt x="60418" y="100798"/>
                      <a:pt x="60823" y="100798"/>
                      <a:pt x="61228" y="100798"/>
                    </a:cubicBezTo>
                    <a:lnTo>
                      <a:pt x="59609" y="99179"/>
                    </a:lnTo>
                    <a:cubicBezTo>
                      <a:pt x="57990" y="98370"/>
                      <a:pt x="55561" y="95131"/>
                      <a:pt x="55965" y="93107"/>
                    </a:cubicBezTo>
                    <a:cubicBezTo>
                      <a:pt x="56370" y="91083"/>
                      <a:pt x="60823" y="89868"/>
                      <a:pt x="62442" y="89464"/>
                    </a:cubicBezTo>
                    <a:cubicBezTo>
                      <a:pt x="63657" y="88654"/>
                      <a:pt x="62847" y="87035"/>
                      <a:pt x="62038" y="86225"/>
                    </a:cubicBezTo>
                    <a:cubicBezTo>
                      <a:pt x="61228" y="85415"/>
                      <a:pt x="60823" y="86225"/>
                      <a:pt x="60418" y="85415"/>
                    </a:cubicBezTo>
                    <a:cubicBezTo>
                      <a:pt x="60014" y="84606"/>
                      <a:pt x="60418" y="84606"/>
                      <a:pt x="60418" y="84606"/>
                    </a:cubicBezTo>
                    <a:cubicBezTo>
                      <a:pt x="59609" y="82582"/>
                      <a:pt x="57180" y="81367"/>
                      <a:pt x="55965" y="80153"/>
                    </a:cubicBezTo>
                    <a:cubicBezTo>
                      <a:pt x="54751" y="78938"/>
                      <a:pt x="55965" y="79343"/>
                      <a:pt x="55156" y="79343"/>
                    </a:cubicBezTo>
                    <a:cubicBezTo>
                      <a:pt x="54751" y="79343"/>
                      <a:pt x="53132" y="78534"/>
                      <a:pt x="52727" y="78129"/>
                    </a:cubicBezTo>
                    <a:cubicBezTo>
                      <a:pt x="52727" y="77724"/>
                      <a:pt x="53132" y="77319"/>
                      <a:pt x="53132" y="76914"/>
                    </a:cubicBezTo>
                    <a:cubicBezTo>
                      <a:pt x="53132" y="76510"/>
                      <a:pt x="52727" y="76105"/>
                      <a:pt x="52727" y="75700"/>
                    </a:cubicBezTo>
                    <a:cubicBezTo>
                      <a:pt x="52727" y="74890"/>
                      <a:pt x="52727" y="74081"/>
                      <a:pt x="52727" y="73676"/>
                    </a:cubicBezTo>
                    <a:cubicBezTo>
                      <a:pt x="52727" y="73271"/>
                      <a:pt x="51917" y="72057"/>
                      <a:pt x="52727" y="71247"/>
                    </a:cubicBezTo>
                    <a:cubicBezTo>
                      <a:pt x="53536" y="70437"/>
                      <a:pt x="53132" y="71247"/>
                      <a:pt x="53536" y="71247"/>
                    </a:cubicBezTo>
                    <a:cubicBezTo>
                      <a:pt x="53536" y="71247"/>
                      <a:pt x="53536" y="68413"/>
                      <a:pt x="54751" y="68413"/>
                    </a:cubicBezTo>
                    <a:lnTo>
                      <a:pt x="54751" y="66389"/>
                    </a:lnTo>
                    <a:cubicBezTo>
                      <a:pt x="54751" y="65985"/>
                      <a:pt x="55965" y="65580"/>
                      <a:pt x="55965" y="65580"/>
                    </a:cubicBezTo>
                    <a:cubicBezTo>
                      <a:pt x="55965" y="65580"/>
                      <a:pt x="55965" y="64365"/>
                      <a:pt x="56370" y="63556"/>
                    </a:cubicBezTo>
                    <a:cubicBezTo>
                      <a:pt x="56775" y="62746"/>
                      <a:pt x="57585" y="63151"/>
                      <a:pt x="57585" y="62746"/>
                    </a:cubicBezTo>
                    <a:cubicBezTo>
                      <a:pt x="57990" y="61936"/>
                      <a:pt x="58394" y="60722"/>
                      <a:pt x="59609" y="60722"/>
                    </a:cubicBezTo>
                    <a:lnTo>
                      <a:pt x="59609" y="59507"/>
                    </a:lnTo>
                    <a:cubicBezTo>
                      <a:pt x="60823" y="59103"/>
                      <a:pt x="62038" y="59507"/>
                      <a:pt x="62442" y="58698"/>
                    </a:cubicBezTo>
                    <a:cubicBezTo>
                      <a:pt x="62847" y="57888"/>
                      <a:pt x="62442" y="56269"/>
                      <a:pt x="62442" y="56269"/>
                    </a:cubicBezTo>
                    <a:cubicBezTo>
                      <a:pt x="62442" y="56269"/>
                      <a:pt x="62038" y="55864"/>
                      <a:pt x="61633" y="55459"/>
                    </a:cubicBezTo>
                    <a:cubicBezTo>
                      <a:pt x="61633" y="55055"/>
                      <a:pt x="61633" y="54650"/>
                      <a:pt x="61633" y="54245"/>
                    </a:cubicBezTo>
                    <a:cubicBezTo>
                      <a:pt x="61633" y="53435"/>
                      <a:pt x="60418" y="52221"/>
                      <a:pt x="60014" y="51411"/>
                    </a:cubicBezTo>
                    <a:cubicBezTo>
                      <a:pt x="59609" y="50602"/>
                      <a:pt x="60014" y="50602"/>
                      <a:pt x="60014" y="50197"/>
                    </a:cubicBezTo>
                    <a:cubicBezTo>
                      <a:pt x="60014" y="50197"/>
                      <a:pt x="62038" y="48982"/>
                      <a:pt x="62442" y="48982"/>
                    </a:cubicBezTo>
                    <a:cubicBezTo>
                      <a:pt x="62847" y="48982"/>
                      <a:pt x="63252" y="48982"/>
                      <a:pt x="63252" y="48982"/>
                    </a:cubicBezTo>
                    <a:cubicBezTo>
                      <a:pt x="63252" y="48982"/>
                      <a:pt x="64062" y="48173"/>
                      <a:pt x="64871" y="48173"/>
                    </a:cubicBezTo>
                    <a:cubicBezTo>
                      <a:pt x="66895" y="47363"/>
                      <a:pt x="66491" y="48173"/>
                      <a:pt x="66895" y="49387"/>
                    </a:cubicBezTo>
                    <a:cubicBezTo>
                      <a:pt x="67300" y="50602"/>
                      <a:pt x="68110" y="51411"/>
                      <a:pt x="68515" y="52221"/>
                    </a:cubicBezTo>
                    <a:cubicBezTo>
                      <a:pt x="68919" y="53030"/>
                      <a:pt x="68515" y="53435"/>
                      <a:pt x="69324" y="54650"/>
                    </a:cubicBezTo>
                    <a:cubicBezTo>
                      <a:pt x="70134" y="55864"/>
                      <a:pt x="69324" y="54650"/>
                      <a:pt x="69324" y="55055"/>
                    </a:cubicBezTo>
                    <a:cubicBezTo>
                      <a:pt x="69324" y="55459"/>
                      <a:pt x="70134" y="55055"/>
                      <a:pt x="70134" y="55459"/>
                    </a:cubicBezTo>
                    <a:lnTo>
                      <a:pt x="70539" y="55459"/>
                    </a:lnTo>
                    <a:cubicBezTo>
                      <a:pt x="71348" y="54650"/>
                      <a:pt x="72563" y="55459"/>
                      <a:pt x="72967" y="55459"/>
                    </a:cubicBezTo>
                    <a:cubicBezTo>
                      <a:pt x="73372" y="55459"/>
                      <a:pt x="74182" y="55055"/>
                      <a:pt x="74587" y="55055"/>
                    </a:cubicBezTo>
                    <a:cubicBezTo>
                      <a:pt x="75396" y="55055"/>
                      <a:pt x="75396" y="55055"/>
                      <a:pt x="76611" y="55055"/>
                    </a:cubicBezTo>
                    <a:cubicBezTo>
                      <a:pt x="77825" y="55055"/>
                      <a:pt x="80254" y="55459"/>
                      <a:pt x="80659" y="55459"/>
                    </a:cubicBezTo>
                    <a:cubicBezTo>
                      <a:pt x="81064" y="55459"/>
                      <a:pt x="81873" y="56269"/>
                      <a:pt x="81873" y="56269"/>
                    </a:cubicBezTo>
                    <a:cubicBezTo>
                      <a:pt x="81873" y="56269"/>
                      <a:pt x="83088" y="56269"/>
                      <a:pt x="83493" y="56269"/>
                    </a:cubicBezTo>
                    <a:cubicBezTo>
                      <a:pt x="83897" y="56269"/>
                      <a:pt x="84302" y="57079"/>
                      <a:pt x="85517" y="57483"/>
                    </a:cubicBezTo>
                    <a:cubicBezTo>
                      <a:pt x="86731" y="57888"/>
                      <a:pt x="86731" y="58698"/>
                      <a:pt x="87136" y="59103"/>
                    </a:cubicBezTo>
                    <a:cubicBezTo>
                      <a:pt x="87541" y="59507"/>
                      <a:pt x="88350" y="59507"/>
                      <a:pt x="88755" y="60317"/>
                    </a:cubicBezTo>
                    <a:cubicBezTo>
                      <a:pt x="89160" y="61127"/>
                      <a:pt x="88755" y="61127"/>
                      <a:pt x="88755" y="61532"/>
                    </a:cubicBezTo>
                    <a:cubicBezTo>
                      <a:pt x="88755" y="61936"/>
                      <a:pt x="89160" y="62341"/>
                      <a:pt x="89160" y="62746"/>
                    </a:cubicBezTo>
                    <a:cubicBezTo>
                      <a:pt x="89160" y="63151"/>
                      <a:pt x="89160" y="63960"/>
                      <a:pt x="89160" y="65175"/>
                    </a:cubicBezTo>
                    <a:cubicBezTo>
                      <a:pt x="89160" y="66389"/>
                      <a:pt x="89160" y="66389"/>
                      <a:pt x="89160" y="67604"/>
                    </a:cubicBezTo>
                    <a:cubicBezTo>
                      <a:pt x="89160" y="69628"/>
                      <a:pt x="89160" y="71652"/>
                      <a:pt x="90375" y="72866"/>
                    </a:cubicBezTo>
                    <a:cubicBezTo>
                      <a:pt x="89565" y="73676"/>
                      <a:pt x="88755" y="74485"/>
                      <a:pt x="89565" y="75700"/>
                    </a:cubicBezTo>
                    <a:cubicBezTo>
                      <a:pt x="90375" y="76914"/>
                      <a:pt x="90779" y="76914"/>
                      <a:pt x="91184" y="77319"/>
                    </a:cubicBezTo>
                    <a:cubicBezTo>
                      <a:pt x="92803" y="78129"/>
                      <a:pt x="95637" y="76105"/>
                      <a:pt x="97256" y="75700"/>
                    </a:cubicBezTo>
                    <a:cubicBezTo>
                      <a:pt x="98876" y="75295"/>
                      <a:pt x="99280" y="75700"/>
                      <a:pt x="99685" y="75700"/>
                    </a:cubicBezTo>
                    <a:cubicBezTo>
                      <a:pt x="99685" y="76510"/>
                      <a:pt x="100090" y="76914"/>
                      <a:pt x="100495" y="77724"/>
                    </a:cubicBezTo>
                    <a:cubicBezTo>
                      <a:pt x="101304" y="79748"/>
                      <a:pt x="101304" y="80153"/>
                      <a:pt x="100900" y="82582"/>
                    </a:cubicBezTo>
                    <a:cubicBezTo>
                      <a:pt x="100495" y="85011"/>
                      <a:pt x="100900" y="84606"/>
                      <a:pt x="100900" y="85415"/>
                    </a:cubicBezTo>
                    <a:cubicBezTo>
                      <a:pt x="102114" y="85415"/>
                      <a:pt x="102519" y="82582"/>
                      <a:pt x="103328" y="82582"/>
                    </a:cubicBezTo>
                    <a:cubicBezTo>
                      <a:pt x="104138" y="82582"/>
                      <a:pt x="104543" y="84201"/>
                      <a:pt x="104543" y="84606"/>
                    </a:cubicBezTo>
                    <a:cubicBezTo>
                      <a:pt x="104543" y="85415"/>
                      <a:pt x="104543" y="87440"/>
                      <a:pt x="104543" y="88249"/>
                    </a:cubicBezTo>
                    <a:cubicBezTo>
                      <a:pt x="104543" y="89059"/>
                      <a:pt x="103733" y="89464"/>
                      <a:pt x="104138" y="90273"/>
                    </a:cubicBezTo>
                    <a:cubicBezTo>
                      <a:pt x="104543" y="91083"/>
                      <a:pt x="106567" y="92297"/>
                      <a:pt x="106972" y="93107"/>
                    </a:cubicBezTo>
                    <a:cubicBezTo>
                      <a:pt x="108186" y="94726"/>
                      <a:pt x="109401" y="96750"/>
                      <a:pt x="110615" y="98370"/>
                    </a:cubicBezTo>
                    <a:cubicBezTo>
                      <a:pt x="110615" y="98370"/>
                      <a:pt x="110615" y="98774"/>
                      <a:pt x="110615" y="99179"/>
                    </a:cubicBezTo>
                    <a:cubicBezTo>
                      <a:pt x="110210" y="99179"/>
                      <a:pt x="109401" y="99179"/>
                      <a:pt x="108996" y="99179"/>
                    </a:cubicBezTo>
                    <a:cubicBezTo>
                      <a:pt x="108996" y="99989"/>
                      <a:pt x="110210" y="100394"/>
                      <a:pt x="110615" y="100798"/>
                    </a:cubicBezTo>
                    <a:cubicBezTo>
                      <a:pt x="113854" y="104037"/>
                      <a:pt x="114663" y="110514"/>
                      <a:pt x="114258" y="114967"/>
                    </a:cubicBezTo>
                    <a:cubicBezTo>
                      <a:pt x="113854" y="119420"/>
                      <a:pt x="114258" y="115372"/>
                      <a:pt x="114258" y="115776"/>
                    </a:cubicBezTo>
                    <a:cubicBezTo>
                      <a:pt x="113449" y="115776"/>
                      <a:pt x="113449" y="115372"/>
                      <a:pt x="113044" y="114967"/>
                    </a:cubicBezTo>
                    <a:cubicBezTo>
                      <a:pt x="112639" y="114562"/>
                      <a:pt x="110210" y="112133"/>
                      <a:pt x="109805" y="112133"/>
                    </a:cubicBezTo>
                    <a:cubicBezTo>
                      <a:pt x="109805" y="112538"/>
                      <a:pt x="109805" y="112943"/>
                      <a:pt x="109805" y="113348"/>
                    </a:cubicBezTo>
                    <a:cubicBezTo>
                      <a:pt x="111425" y="115372"/>
                      <a:pt x="111425" y="118205"/>
                      <a:pt x="111830" y="120229"/>
                    </a:cubicBezTo>
                    <a:cubicBezTo>
                      <a:pt x="112234" y="122253"/>
                      <a:pt x="112234" y="121444"/>
                      <a:pt x="112639" y="121849"/>
                    </a:cubicBezTo>
                    <a:cubicBezTo>
                      <a:pt x="113449" y="121849"/>
                      <a:pt x="113854" y="123063"/>
                      <a:pt x="114663" y="123063"/>
                    </a:cubicBezTo>
                    <a:cubicBezTo>
                      <a:pt x="115473" y="123063"/>
                      <a:pt x="116282" y="123063"/>
                      <a:pt x="117092" y="123063"/>
                    </a:cubicBezTo>
                    <a:cubicBezTo>
                      <a:pt x="117902" y="123063"/>
                      <a:pt x="117497" y="123063"/>
                      <a:pt x="117902" y="123063"/>
                    </a:cubicBezTo>
                    <a:cubicBezTo>
                      <a:pt x="119926" y="123063"/>
                      <a:pt x="121950" y="121444"/>
                      <a:pt x="123974" y="120634"/>
                    </a:cubicBezTo>
                    <a:cubicBezTo>
                      <a:pt x="127212" y="119420"/>
                      <a:pt x="130046" y="119420"/>
                      <a:pt x="133285" y="119015"/>
                    </a:cubicBezTo>
                    <a:cubicBezTo>
                      <a:pt x="136523" y="118610"/>
                      <a:pt x="134499" y="118610"/>
                      <a:pt x="135309" y="118205"/>
                    </a:cubicBezTo>
                    <a:cubicBezTo>
                      <a:pt x="136118" y="117800"/>
                      <a:pt x="136928" y="117396"/>
                      <a:pt x="136928" y="116991"/>
                    </a:cubicBezTo>
                    <a:cubicBezTo>
                      <a:pt x="136118" y="116181"/>
                      <a:pt x="134904" y="115372"/>
                      <a:pt x="134499" y="114157"/>
                    </a:cubicBezTo>
                    <a:cubicBezTo>
                      <a:pt x="134094" y="112943"/>
                      <a:pt x="134499" y="112943"/>
                      <a:pt x="133689" y="112133"/>
                    </a:cubicBezTo>
                    <a:cubicBezTo>
                      <a:pt x="132880" y="111323"/>
                      <a:pt x="132880" y="110919"/>
                      <a:pt x="132880" y="110514"/>
                    </a:cubicBezTo>
                    <a:cubicBezTo>
                      <a:pt x="132880" y="109299"/>
                      <a:pt x="132880" y="107275"/>
                      <a:pt x="132880" y="106061"/>
                    </a:cubicBezTo>
                    <a:cubicBezTo>
                      <a:pt x="134094" y="103632"/>
                      <a:pt x="134904" y="102822"/>
                      <a:pt x="137333" y="102418"/>
                    </a:cubicBezTo>
                    <a:cubicBezTo>
                      <a:pt x="139761" y="102013"/>
                      <a:pt x="137737" y="102418"/>
                      <a:pt x="137333" y="102418"/>
                    </a:cubicBezTo>
                    <a:lnTo>
                      <a:pt x="130856" y="97155"/>
                    </a:lnTo>
                    <a:cubicBezTo>
                      <a:pt x="130856" y="96345"/>
                      <a:pt x="131261" y="94726"/>
                      <a:pt x="131665" y="93917"/>
                    </a:cubicBezTo>
                    <a:cubicBezTo>
                      <a:pt x="132070" y="93107"/>
                      <a:pt x="131665" y="93107"/>
                      <a:pt x="132070" y="91892"/>
                    </a:cubicBezTo>
                    <a:cubicBezTo>
                      <a:pt x="132880" y="89868"/>
                      <a:pt x="132070" y="89464"/>
                      <a:pt x="131665" y="87844"/>
                    </a:cubicBezTo>
                    <a:cubicBezTo>
                      <a:pt x="131261" y="86225"/>
                      <a:pt x="131261" y="85011"/>
                      <a:pt x="130451" y="84201"/>
                    </a:cubicBezTo>
                    <a:cubicBezTo>
                      <a:pt x="129641" y="83391"/>
                      <a:pt x="128832" y="82987"/>
                      <a:pt x="128427" y="82177"/>
                    </a:cubicBezTo>
                    <a:cubicBezTo>
                      <a:pt x="127617" y="80558"/>
                      <a:pt x="127617" y="79343"/>
                      <a:pt x="127212" y="78129"/>
                    </a:cubicBezTo>
                    <a:cubicBezTo>
                      <a:pt x="126808" y="76914"/>
                      <a:pt x="123974" y="74081"/>
                      <a:pt x="123164" y="72057"/>
                    </a:cubicBezTo>
                    <a:cubicBezTo>
                      <a:pt x="122355" y="70033"/>
                      <a:pt x="123164" y="67199"/>
                      <a:pt x="125188" y="66794"/>
                    </a:cubicBezTo>
                    <a:cubicBezTo>
                      <a:pt x="125188" y="65580"/>
                      <a:pt x="123974" y="64770"/>
                      <a:pt x="123974" y="63960"/>
                    </a:cubicBezTo>
                    <a:cubicBezTo>
                      <a:pt x="123974" y="61127"/>
                      <a:pt x="123974" y="58698"/>
                      <a:pt x="126403" y="56674"/>
                    </a:cubicBezTo>
                    <a:cubicBezTo>
                      <a:pt x="126403" y="55055"/>
                      <a:pt x="126808" y="53435"/>
                      <a:pt x="128022" y="52221"/>
                    </a:cubicBezTo>
                    <a:cubicBezTo>
                      <a:pt x="129236" y="51006"/>
                      <a:pt x="129641" y="51006"/>
                      <a:pt x="130046" y="50197"/>
                    </a:cubicBezTo>
                    <a:cubicBezTo>
                      <a:pt x="130451" y="49387"/>
                      <a:pt x="130046" y="49387"/>
                      <a:pt x="130046" y="48982"/>
                    </a:cubicBezTo>
                    <a:cubicBezTo>
                      <a:pt x="130046" y="48578"/>
                      <a:pt x="131261" y="46958"/>
                      <a:pt x="131665" y="46553"/>
                    </a:cubicBezTo>
                    <a:cubicBezTo>
                      <a:pt x="132070" y="46149"/>
                      <a:pt x="133689" y="45339"/>
                      <a:pt x="133689" y="45339"/>
                    </a:cubicBezTo>
                    <a:cubicBezTo>
                      <a:pt x="133689" y="45339"/>
                      <a:pt x="133689" y="44125"/>
                      <a:pt x="134094" y="43720"/>
                    </a:cubicBezTo>
                    <a:cubicBezTo>
                      <a:pt x="134499" y="42505"/>
                      <a:pt x="136118" y="41291"/>
                      <a:pt x="137333" y="40481"/>
                    </a:cubicBezTo>
                    <a:cubicBezTo>
                      <a:pt x="138547" y="39672"/>
                      <a:pt x="138142" y="40481"/>
                      <a:pt x="138142" y="40481"/>
                    </a:cubicBezTo>
                    <a:cubicBezTo>
                      <a:pt x="138142" y="40481"/>
                      <a:pt x="138952" y="38457"/>
                      <a:pt x="139357" y="38052"/>
                    </a:cubicBezTo>
                    <a:cubicBezTo>
                      <a:pt x="139761" y="37648"/>
                      <a:pt x="140571" y="37243"/>
                      <a:pt x="140571" y="36838"/>
                    </a:cubicBezTo>
                    <a:cubicBezTo>
                      <a:pt x="141381" y="36433"/>
                      <a:pt x="142595" y="36028"/>
                      <a:pt x="143000" y="36028"/>
                    </a:cubicBezTo>
                    <a:cubicBezTo>
                      <a:pt x="143405" y="36028"/>
                      <a:pt x="143810" y="34004"/>
                      <a:pt x="145024" y="33600"/>
                    </a:cubicBezTo>
                    <a:cubicBezTo>
                      <a:pt x="146239" y="33195"/>
                      <a:pt x="148667" y="32385"/>
                      <a:pt x="149072" y="31980"/>
                    </a:cubicBezTo>
                    <a:cubicBezTo>
                      <a:pt x="149477" y="31575"/>
                      <a:pt x="149477" y="30766"/>
                      <a:pt x="149882" y="30361"/>
                    </a:cubicBezTo>
                    <a:cubicBezTo>
                      <a:pt x="150287" y="29956"/>
                      <a:pt x="151501" y="29147"/>
                      <a:pt x="152311" y="28742"/>
                    </a:cubicBezTo>
                    <a:cubicBezTo>
                      <a:pt x="153120" y="28742"/>
                      <a:pt x="153930" y="28742"/>
                      <a:pt x="154335" y="28742"/>
                    </a:cubicBezTo>
                    <a:cubicBezTo>
                      <a:pt x="154740" y="28742"/>
                      <a:pt x="156359" y="26718"/>
                      <a:pt x="157573" y="26313"/>
                    </a:cubicBezTo>
                    <a:cubicBezTo>
                      <a:pt x="158788" y="25908"/>
                      <a:pt x="159193" y="26313"/>
                      <a:pt x="160002" y="26313"/>
                    </a:cubicBezTo>
                    <a:cubicBezTo>
                      <a:pt x="161217" y="26313"/>
                      <a:pt x="162836" y="24289"/>
                      <a:pt x="164050" y="23884"/>
                    </a:cubicBezTo>
                    <a:cubicBezTo>
                      <a:pt x="166884" y="23479"/>
                      <a:pt x="170122" y="24694"/>
                      <a:pt x="172551" y="26313"/>
                    </a:cubicBezTo>
                    <a:cubicBezTo>
                      <a:pt x="172551" y="25503"/>
                      <a:pt x="172551" y="24289"/>
                      <a:pt x="172551" y="23479"/>
                    </a:cubicBezTo>
                    <a:cubicBezTo>
                      <a:pt x="172551" y="22670"/>
                      <a:pt x="173361" y="20241"/>
                      <a:pt x="173766" y="19026"/>
                    </a:cubicBezTo>
                    <a:cubicBezTo>
                      <a:pt x="174171" y="17812"/>
                      <a:pt x="174980" y="17407"/>
                      <a:pt x="175385" y="16597"/>
                    </a:cubicBezTo>
                    <a:cubicBezTo>
                      <a:pt x="175790" y="15788"/>
                      <a:pt x="175385" y="16193"/>
                      <a:pt x="175385" y="15788"/>
                    </a:cubicBezTo>
                    <a:cubicBezTo>
                      <a:pt x="175385" y="14168"/>
                      <a:pt x="176600" y="13764"/>
                      <a:pt x="177004" y="12954"/>
                    </a:cubicBezTo>
                    <a:cubicBezTo>
                      <a:pt x="177409" y="12144"/>
                      <a:pt x="177004" y="12549"/>
                      <a:pt x="177004" y="12954"/>
                    </a:cubicBezTo>
                    <a:cubicBezTo>
                      <a:pt x="175790" y="13764"/>
                      <a:pt x="174576" y="15383"/>
                      <a:pt x="173361" y="14573"/>
                    </a:cubicBezTo>
                    <a:lnTo>
                      <a:pt x="173361" y="2024"/>
                    </a:lnTo>
                    <a:cubicBezTo>
                      <a:pt x="174980" y="2024"/>
                      <a:pt x="175385" y="2834"/>
                      <a:pt x="176600" y="3643"/>
                    </a:cubicBezTo>
                    <a:cubicBezTo>
                      <a:pt x="177814" y="4453"/>
                      <a:pt x="177814" y="4453"/>
                      <a:pt x="177814" y="4453"/>
                    </a:cubicBezTo>
                    <a:cubicBezTo>
                      <a:pt x="177814" y="3239"/>
                      <a:pt x="175790" y="2024"/>
                      <a:pt x="175790" y="810"/>
                    </a:cubicBezTo>
                    <a:cubicBezTo>
                      <a:pt x="175790" y="-405"/>
                      <a:pt x="175790" y="405"/>
                      <a:pt x="176195" y="0"/>
                    </a:cubicBezTo>
                    <a:lnTo>
                      <a:pt x="187934" y="0"/>
                    </a:lnTo>
                    <a:close/>
                    <a:moveTo>
                      <a:pt x="181457" y="2834"/>
                    </a:moveTo>
                    <a:lnTo>
                      <a:pt x="171337" y="2834"/>
                    </a:lnTo>
                    <a:lnTo>
                      <a:pt x="171337" y="3643"/>
                    </a:lnTo>
                    <a:cubicBezTo>
                      <a:pt x="172146" y="3643"/>
                      <a:pt x="173361" y="4858"/>
                      <a:pt x="173766" y="5263"/>
                    </a:cubicBezTo>
                    <a:cubicBezTo>
                      <a:pt x="174171" y="5667"/>
                      <a:pt x="173766" y="5667"/>
                      <a:pt x="173766" y="6072"/>
                    </a:cubicBezTo>
                    <a:cubicBezTo>
                      <a:pt x="173766" y="6477"/>
                      <a:pt x="174980" y="7287"/>
                      <a:pt x="174576" y="8096"/>
                    </a:cubicBezTo>
                    <a:lnTo>
                      <a:pt x="172956" y="9311"/>
                    </a:lnTo>
                    <a:cubicBezTo>
                      <a:pt x="172551" y="9311"/>
                      <a:pt x="171742" y="9311"/>
                      <a:pt x="170932" y="8501"/>
                    </a:cubicBezTo>
                    <a:cubicBezTo>
                      <a:pt x="170122" y="7691"/>
                      <a:pt x="169718" y="7691"/>
                      <a:pt x="169313" y="7287"/>
                    </a:cubicBezTo>
                    <a:cubicBezTo>
                      <a:pt x="168908" y="6477"/>
                      <a:pt x="169313" y="5667"/>
                      <a:pt x="167694" y="5263"/>
                    </a:cubicBezTo>
                    <a:lnTo>
                      <a:pt x="167694" y="15383"/>
                    </a:lnTo>
                    <a:cubicBezTo>
                      <a:pt x="167694" y="15383"/>
                      <a:pt x="168503" y="15383"/>
                      <a:pt x="168503" y="15383"/>
                    </a:cubicBezTo>
                    <a:cubicBezTo>
                      <a:pt x="168503" y="14573"/>
                      <a:pt x="168908" y="14168"/>
                      <a:pt x="169313" y="13764"/>
                    </a:cubicBezTo>
                    <a:cubicBezTo>
                      <a:pt x="170932" y="12954"/>
                      <a:pt x="172551" y="10930"/>
                      <a:pt x="173766" y="13359"/>
                    </a:cubicBezTo>
                    <a:cubicBezTo>
                      <a:pt x="174980" y="15788"/>
                      <a:pt x="173766" y="14168"/>
                      <a:pt x="173766" y="14573"/>
                    </a:cubicBezTo>
                    <a:cubicBezTo>
                      <a:pt x="173361" y="15788"/>
                      <a:pt x="172956" y="17002"/>
                      <a:pt x="171742" y="17407"/>
                    </a:cubicBezTo>
                    <a:cubicBezTo>
                      <a:pt x="170527" y="17812"/>
                      <a:pt x="170122" y="17407"/>
                      <a:pt x="170527" y="18621"/>
                    </a:cubicBezTo>
                    <a:lnTo>
                      <a:pt x="174171" y="18621"/>
                    </a:lnTo>
                    <a:cubicBezTo>
                      <a:pt x="174171" y="19431"/>
                      <a:pt x="174171" y="19026"/>
                      <a:pt x="173361" y="19026"/>
                    </a:cubicBezTo>
                    <a:cubicBezTo>
                      <a:pt x="172551" y="19026"/>
                      <a:pt x="170527" y="20241"/>
                      <a:pt x="170527" y="20645"/>
                    </a:cubicBezTo>
                    <a:cubicBezTo>
                      <a:pt x="170527" y="21050"/>
                      <a:pt x="170527" y="20645"/>
                      <a:pt x="170527" y="21455"/>
                    </a:cubicBezTo>
                    <a:cubicBezTo>
                      <a:pt x="168908" y="23479"/>
                      <a:pt x="168098" y="25908"/>
                      <a:pt x="168908" y="28742"/>
                    </a:cubicBezTo>
                    <a:cubicBezTo>
                      <a:pt x="169718" y="31575"/>
                      <a:pt x="170122" y="31171"/>
                      <a:pt x="171337" y="32385"/>
                    </a:cubicBezTo>
                    <a:cubicBezTo>
                      <a:pt x="172551" y="33600"/>
                      <a:pt x="171337" y="32790"/>
                      <a:pt x="172146" y="32385"/>
                    </a:cubicBezTo>
                    <a:cubicBezTo>
                      <a:pt x="172146" y="30766"/>
                      <a:pt x="171742" y="29551"/>
                      <a:pt x="172146" y="27932"/>
                    </a:cubicBezTo>
                    <a:cubicBezTo>
                      <a:pt x="172551" y="26313"/>
                      <a:pt x="173361" y="27122"/>
                      <a:pt x="172956" y="26313"/>
                    </a:cubicBezTo>
                    <a:lnTo>
                      <a:pt x="169718" y="27122"/>
                    </a:lnTo>
                    <a:cubicBezTo>
                      <a:pt x="168908" y="27122"/>
                      <a:pt x="169718" y="25503"/>
                      <a:pt x="169718" y="25098"/>
                    </a:cubicBezTo>
                    <a:cubicBezTo>
                      <a:pt x="170932" y="23884"/>
                      <a:pt x="172551" y="23884"/>
                      <a:pt x="174171" y="23884"/>
                    </a:cubicBezTo>
                    <a:cubicBezTo>
                      <a:pt x="174171" y="23884"/>
                      <a:pt x="174980" y="22670"/>
                      <a:pt x="174980" y="22670"/>
                    </a:cubicBezTo>
                    <a:lnTo>
                      <a:pt x="174980" y="18217"/>
                    </a:lnTo>
                    <a:cubicBezTo>
                      <a:pt x="175790" y="18217"/>
                      <a:pt x="176195" y="18217"/>
                      <a:pt x="177004" y="18217"/>
                    </a:cubicBezTo>
                    <a:cubicBezTo>
                      <a:pt x="177814" y="18217"/>
                      <a:pt x="177814" y="18217"/>
                      <a:pt x="178624" y="18217"/>
                    </a:cubicBezTo>
                    <a:cubicBezTo>
                      <a:pt x="179433" y="18217"/>
                      <a:pt x="180648" y="18217"/>
                      <a:pt x="181457" y="18217"/>
                    </a:cubicBezTo>
                    <a:lnTo>
                      <a:pt x="181457" y="17407"/>
                    </a:lnTo>
                    <a:cubicBezTo>
                      <a:pt x="181457" y="17407"/>
                      <a:pt x="180243" y="17407"/>
                      <a:pt x="180243" y="17407"/>
                    </a:cubicBezTo>
                    <a:cubicBezTo>
                      <a:pt x="180243" y="16597"/>
                      <a:pt x="179433" y="16597"/>
                      <a:pt x="179433" y="16193"/>
                    </a:cubicBezTo>
                    <a:cubicBezTo>
                      <a:pt x="179433" y="15788"/>
                      <a:pt x="177814" y="13764"/>
                      <a:pt x="178219" y="13359"/>
                    </a:cubicBezTo>
                    <a:lnTo>
                      <a:pt x="179433" y="12144"/>
                    </a:lnTo>
                    <a:cubicBezTo>
                      <a:pt x="179433" y="12144"/>
                      <a:pt x="181052" y="12144"/>
                      <a:pt x="181052" y="12549"/>
                    </a:cubicBezTo>
                    <a:cubicBezTo>
                      <a:pt x="181052" y="12954"/>
                      <a:pt x="182672" y="13359"/>
                      <a:pt x="182672" y="13764"/>
                    </a:cubicBezTo>
                    <a:cubicBezTo>
                      <a:pt x="182672" y="13764"/>
                      <a:pt x="183076" y="15383"/>
                      <a:pt x="183886" y="15383"/>
                    </a:cubicBezTo>
                    <a:cubicBezTo>
                      <a:pt x="184696" y="15383"/>
                      <a:pt x="183886" y="14573"/>
                      <a:pt x="183886" y="14573"/>
                    </a:cubicBezTo>
                    <a:lnTo>
                      <a:pt x="183886" y="5667"/>
                    </a:lnTo>
                    <a:cubicBezTo>
                      <a:pt x="183886" y="5667"/>
                      <a:pt x="183886" y="5263"/>
                      <a:pt x="183481" y="5667"/>
                    </a:cubicBezTo>
                    <a:cubicBezTo>
                      <a:pt x="182672" y="6072"/>
                      <a:pt x="182672" y="6882"/>
                      <a:pt x="181862" y="7691"/>
                    </a:cubicBezTo>
                    <a:cubicBezTo>
                      <a:pt x="181052" y="8501"/>
                      <a:pt x="180648" y="8501"/>
                      <a:pt x="179838" y="8501"/>
                    </a:cubicBezTo>
                    <a:cubicBezTo>
                      <a:pt x="179028" y="8501"/>
                      <a:pt x="179433" y="9311"/>
                      <a:pt x="178219" y="8501"/>
                    </a:cubicBezTo>
                    <a:cubicBezTo>
                      <a:pt x="177004" y="7691"/>
                      <a:pt x="177814" y="6477"/>
                      <a:pt x="178219" y="5263"/>
                    </a:cubicBezTo>
                    <a:cubicBezTo>
                      <a:pt x="178624" y="4048"/>
                      <a:pt x="178219" y="4858"/>
                      <a:pt x="178219" y="4858"/>
                    </a:cubicBezTo>
                    <a:cubicBezTo>
                      <a:pt x="178219" y="4858"/>
                      <a:pt x="178624" y="4858"/>
                      <a:pt x="179028" y="4858"/>
                    </a:cubicBezTo>
                    <a:cubicBezTo>
                      <a:pt x="179433" y="4453"/>
                      <a:pt x="179838" y="3643"/>
                      <a:pt x="180648" y="3643"/>
                    </a:cubicBezTo>
                    <a:lnTo>
                      <a:pt x="180648" y="2834"/>
                    </a:lnTo>
                    <a:close/>
                    <a:moveTo>
                      <a:pt x="177814" y="19026"/>
                    </a:moveTo>
                    <a:lnTo>
                      <a:pt x="177814" y="23479"/>
                    </a:lnTo>
                    <a:cubicBezTo>
                      <a:pt x="179433" y="24694"/>
                      <a:pt x="181457" y="23479"/>
                      <a:pt x="182672" y="25503"/>
                    </a:cubicBezTo>
                    <a:lnTo>
                      <a:pt x="182672" y="27527"/>
                    </a:lnTo>
                    <a:cubicBezTo>
                      <a:pt x="181457" y="27527"/>
                      <a:pt x="180243" y="26718"/>
                      <a:pt x="179028" y="27122"/>
                    </a:cubicBezTo>
                    <a:cubicBezTo>
                      <a:pt x="179028" y="27932"/>
                      <a:pt x="179838" y="27527"/>
                      <a:pt x="179838" y="28337"/>
                    </a:cubicBezTo>
                    <a:cubicBezTo>
                      <a:pt x="179838" y="29147"/>
                      <a:pt x="180648" y="29956"/>
                      <a:pt x="180648" y="30361"/>
                    </a:cubicBezTo>
                    <a:cubicBezTo>
                      <a:pt x="180648" y="31171"/>
                      <a:pt x="180648" y="32385"/>
                      <a:pt x="180243" y="33195"/>
                    </a:cubicBezTo>
                    <a:cubicBezTo>
                      <a:pt x="180648" y="33195"/>
                      <a:pt x="180648" y="33195"/>
                      <a:pt x="181052" y="33195"/>
                    </a:cubicBezTo>
                    <a:cubicBezTo>
                      <a:pt x="185505" y="29956"/>
                      <a:pt x="184696" y="23074"/>
                      <a:pt x="179838" y="20241"/>
                    </a:cubicBezTo>
                    <a:cubicBezTo>
                      <a:pt x="174980" y="17407"/>
                      <a:pt x="178624" y="19431"/>
                      <a:pt x="177814" y="19836"/>
                    </a:cubicBezTo>
                    <a:close/>
                    <a:moveTo>
                      <a:pt x="158788" y="28337"/>
                    </a:moveTo>
                    <a:cubicBezTo>
                      <a:pt x="158788" y="28337"/>
                      <a:pt x="157573" y="29956"/>
                      <a:pt x="157169" y="30361"/>
                    </a:cubicBezTo>
                    <a:cubicBezTo>
                      <a:pt x="157169" y="31171"/>
                      <a:pt x="157978" y="32790"/>
                      <a:pt x="158788" y="32790"/>
                    </a:cubicBezTo>
                    <a:cubicBezTo>
                      <a:pt x="159597" y="32790"/>
                      <a:pt x="160002" y="32790"/>
                      <a:pt x="160407" y="32790"/>
                    </a:cubicBezTo>
                    <a:cubicBezTo>
                      <a:pt x="160812" y="32790"/>
                      <a:pt x="161621" y="31575"/>
                      <a:pt x="162026" y="31171"/>
                    </a:cubicBezTo>
                    <a:cubicBezTo>
                      <a:pt x="162026" y="31171"/>
                      <a:pt x="162026" y="29551"/>
                      <a:pt x="162026" y="29551"/>
                    </a:cubicBezTo>
                    <a:cubicBezTo>
                      <a:pt x="162026" y="29551"/>
                      <a:pt x="160812" y="28337"/>
                      <a:pt x="160407" y="27932"/>
                    </a:cubicBezTo>
                    <a:cubicBezTo>
                      <a:pt x="160407" y="27932"/>
                      <a:pt x="158788" y="27932"/>
                      <a:pt x="158788" y="27932"/>
                    </a:cubicBezTo>
                    <a:close/>
                    <a:moveTo>
                      <a:pt x="191578" y="28337"/>
                    </a:moveTo>
                    <a:cubicBezTo>
                      <a:pt x="191578" y="28337"/>
                      <a:pt x="190363" y="29551"/>
                      <a:pt x="190363" y="29956"/>
                    </a:cubicBezTo>
                    <a:cubicBezTo>
                      <a:pt x="190363" y="31575"/>
                      <a:pt x="191173" y="33600"/>
                      <a:pt x="193197" y="33195"/>
                    </a:cubicBezTo>
                    <a:cubicBezTo>
                      <a:pt x="195221" y="32790"/>
                      <a:pt x="195626" y="29956"/>
                      <a:pt x="194006" y="28742"/>
                    </a:cubicBezTo>
                    <a:cubicBezTo>
                      <a:pt x="192387" y="27527"/>
                      <a:pt x="192387" y="28337"/>
                      <a:pt x="191578" y="28742"/>
                    </a:cubicBezTo>
                    <a:close/>
                    <a:moveTo>
                      <a:pt x="178624" y="29551"/>
                    </a:moveTo>
                    <a:cubicBezTo>
                      <a:pt x="178219" y="29551"/>
                      <a:pt x="177814" y="28742"/>
                      <a:pt x="177004" y="28742"/>
                    </a:cubicBezTo>
                    <a:cubicBezTo>
                      <a:pt x="175790" y="28742"/>
                      <a:pt x="173766" y="29147"/>
                      <a:pt x="174171" y="30766"/>
                    </a:cubicBezTo>
                    <a:cubicBezTo>
                      <a:pt x="174576" y="32385"/>
                      <a:pt x="174171" y="31575"/>
                      <a:pt x="174171" y="31980"/>
                    </a:cubicBezTo>
                    <a:cubicBezTo>
                      <a:pt x="174980" y="31980"/>
                      <a:pt x="175385" y="31980"/>
                      <a:pt x="175790" y="31980"/>
                    </a:cubicBezTo>
                    <a:cubicBezTo>
                      <a:pt x="176195" y="31980"/>
                      <a:pt x="177409" y="32385"/>
                      <a:pt x="177814" y="31980"/>
                    </a:cubicBezTo>
                    <a:cubicBezTo>
                      <a:pt x="178219" y="31575"/>
                      <a:pt x="177814" y="30361"/>
                      <a:pt x="177814" y="29551"/>
                    </a:cubicBezTo>
                    <a:close/>
                    <a:moveTo>
                      <a:pt x="152716" y="30361"/>
                    </a:moveTo>
                    <a:cubicBezTo>
                      <a:pt x="152716" y="30361"/>
                      <a:pt x="152311" y="30361"/>
                      <a:pt x="151906" y="30361"/>
                    </a:cubicBezTo>
                    <a:cubicBezTo>
                      <a:pt x="151096" y="31171"/>
                      <a:pt x="151096" y="33195"/>
                      <a:pt x="151906" y="34004"/>
                    </a:cubicBezTo>
                    <a:cubicBezTo>
                      <a:pt x="152716" y="34814"/>
                      <a:pt x="155549" y="34409"/>
                      <a:pt x="155549" y="33195"/>
                    </a:cubicBezTo>
                    <a:cubicBezTo>
                      <a:pt x="155549" y="30766"/>
                      <a:pt x="155145" y="29551"/>
                      <a:pt x="152716" y="29956"/>
                    </a:cubicBezTo>
                    <a:close/>
                    <a:moveTo>
                      <a:pt x="171742" y="57888"/>
                    </a:moveTo>
                    <a:cubicBezTo>
                      <a:pt x="171742" y="56269"/>
                      <a:pt x="171742" y="54650"/>
                      <a:pt x="171742" y="53030"/>
                    </a:cubicBezTo>
                    <a:cubicBezTo>
                      <a:pt x="171742" y="46958"/>
                      <a:pt x="170527" y="39672"/>
                      <a:pt x="168098" y="33600"/>
                    </a:cubicBezTo>
                    <a:cubicBezTo>
                      <a:pt x="165670" y="27527"/>
                      <a:pt x="167289" y="31980"/>
                      <a:pt x="166884" y="30766"/>
                    </a:cubicBezTo>
                    <a:cubicBezTo>
                      <a:pt x="166074" y="29956"/>
                      <a:pt x="164455" y="30361"/>
                      <a:pt x="164050" y="31575"/>
                    </a:cubicBezTo>
                    <a:cubicBezTo>
                      <a:pt x="163646" y="32790"/>
                      <a:pt x="165670" y="35624"/>
                      <a:pt x="165670" y="37243"/>
                    </a:cubicBezTo>
                    <a:cubicBezTo>
                      <a:pt x="166479" y="41696"/>
                      <a:pt x="167694" y="46149"/>
                      <a:pt x="168098" y="51006"/>
                    </a:cubicBezTo>
                    <a:cubicBezTo>
                      <a:pt x="168503" y="55864"/>
                      <a:pt x="168098" y="55459"/>
                      <a:pt x="168098" y="57888"/>
                    </a:cubicBezTo>
                    <a:lnTo>
                      <a:pt x="168098" y="57888"/>
                    </a:lnTo>
                    <a:cubicBezTo>
                      <a:pt x="168098" y="57888"/>
                      <a:pt x="170932" y="58293"/>
                      <a:pt x="170932" y="58293"/>
                    </a:cubicBezTo>
                    <a:close/>
                    <a:moveTo>
                      <a:pt x="183886" y="57888"/>
                    </a:moveTo>
                    <a:cubicBezTo>
                      <a:pt x="184291" y="57483"/>
                      <a:pt x="183886" y="51816"/>
                      <a:pt x="183886" y="50197"/>
                    </a:cubicBezTo>
                    <a:cubicBezTo>
                      <a:pt x="183886" y="46553"/>
                      <a:pt x="185101" y="40886"/>
                      <a:pt x="185910" y="37243"/>
                    </a:cubicBezTo>
                    <a:cubicBezTo>
                      <a:pt x="186720" y="33600"/>
                      <a:pt x="186720" y="34814"/>
                      <a:pt x="187125" y="34004"/>
                    </a:cubicBezTo>
                    <a:cubicBezTo>
                      <a:pt x="187530" y="33195"/>
                      <a:pt x="188339" y="31980"/>
                      <a:pt x="187934" y="30766"/>
                    </a:cubicBezTo>
                    <a:cubicBezTo>
                      <a:pt x="187530" y="29551"/>
                      <a:pt x="185910" y="29956"/>
                      <a:pt x="185505" y="30361"/>
                    </a:cubicBezTo>
                    <a:cubicBezTo>
                      <a:pt x="185505" y="30361"/>
                      <a:pt x="185505" y="30766"/>
                      <a:pt x="185505" y="31171"/>
                    </a:cubicBezTo>
                    <a:cubicBezTo>
                      <a:pt x="183886" y="33600"/>
                      <a:pt x="183076" y="38052"/>
                      <a:pt x="182672" y="40886"/>
                    </a:cubicBezTo>
                    <a:cubicBezTo>
                      <a:pt x="182267" y="43720"/>
                      <a:pt x="181457" y="47363"/>
                      <a:pt x="181052" y="50197"/>
                    </a:cubicBezTo>
                    <a:cubicBezTo>
                      <a:pt x="180648" y="53030"/>
                      <a:pt x="181052" y="55459"/>
                      <a:pt x="181052" y="57888"/>
                    </a:cubicBezTo>
                    <a:lnTo>
                      <a:pt x="183886" y="57888"/>
                    </a:lnTo>
                    <a:close/>
                    <a:moveTo>
                      <a:pt x="200888" y="34409"/>
                    </a:moveTo>
                    <a:cubicBezTo>
                      <a:pt x="201698" y="31980"/>
                      <a:pt x="200888" y="29956"/>
                      <a:pt x="198459" y="30361"/>
                    </a:cubicBezTo>
                    <a:cubicBezTo>
                      <a:pt x="196031" y="30766"/>
                      <a:pt x="196435" y="31980"/>
                      <a:pt x="196840" y="33195"/>
                    </a:cubicBezTo>
                    <a:cubicBezTo>
                      <a:pt x="197245" y="35219"/>
                      <a:pt x="199269" y="35219"/>
                      <a:pt x="200888" y="34409"/>
                    </a:cubicBezTo>
                    <a:close/>
                    <a:moveTo>
                      <a:pt x="146643" y="33600"/>
                    </a:moveTo>
                    <a:cubicBezTo>
                      <a:pt x="143810" y="35219"/>
                      <a:pt x="146239" y="39672"/>
                      <a:pt x="148667" y="38052"/>
                    </a:cubicBezTo>
                    <a:cubicBezTo>
                      <a:pt x="151096" y="36433"/>
                      <a:pt x="149882" y="34814"/>
                      <a:pt x="148667" y="33600"/>
                    </a:cubicBezTo>
                    <a:lnTo>
                      <a:pt x="146643" y="33600"/>
                    </a:lnTo>
                    <a:close/>
                    <a:moveTo>
                      <a:pt x="178219" y="33600"/>
                    </a:moveTo>
                    <a:cubicBezTo>
                      <a:pt x="175790" y="32790"/>
                      <a:pt x="173766" y="33600"/>
                      <a:pt x="174576" y="36433"/>
                    </a:cubicBezTo>
                    <a:cubicBezTo>
                      <a:pt x="175385" y="36433"/>
                      <a:pt x="178219" y="37243"/>
                      <a:pt x="178624" y="36433"/>
                    </a:cubicBezTo>
                    <a:cubicBezTo>
                      <a:pt x="178624" y="35624"/>
                      <a:pt x="178624" y="34814"/>
                      <a:pt x="178219" y="34004"/>
                    </a:cubicBezTo>
                    <a:close/>
                    <a:moveTo>
                      <a:pt x="202507" y="36838"/>
                    </a:moveTo>
                    <a:lnTo>
                      <a:pt x="204127" y="38052"/>
                    </a:lnTo>
                    <a:lnTo>
                      <a:pt x="205746" y="38052"/>
                    </a:lnTo>
                    <a:cubicBezTo>
                      <a:pt x="206961" y="36028"/>
                      <a:pt x="206961" y="35219"/>
                      <a:pt x="205746" y="33600"/>
                    </a:cubicBezTo>
                    <a:cubicBezTo>
                      <a:pt x="205746" y="33600"/>
                      <a:pt x="203317" y="33600"/>
                      <a:pt x="202912" y="33600"/>
                    </a:cubicBezTo>
                    <a:lnTo>
                      <a:pt x="202103" y="35219"/>
                    </a:lnTo>
                    <a:lnTo>
                      <a:pt x="202103" y="36838"/>
                    </a:lnTo>
                    <a:close/>
                    <a:moveTo>
                      <a:pt x="162026" y="34409"/>
                    </a:moveTo>
                    <a:cubicBezTo>
                      <a:pt x="162026" y="34409"/>
                      <a:pt x="160407" y="34409"/>
                      <a:pt x="160002" y="34409"/>
                    </a:cubicBezTo>
                    <a:cubicBezTo>
                      <a:pt x="149477" y="37648"/>
                      <a:pt x="140166" y="44529"/>
                      <a:pt x="133689" y="53030"/>
                    </a:cubicBezTo>
                    <a:cubicBezTo>
                      <a:pt x="127212" y="61532"/>
                      <a:pt x="129236" y="59507"/>
                      <a:pt x="126808" y="63556"/>
                    </a:cubicBezTo>
                    <a:cubicBezTo>
                      <a:pt x="124379" y="67604"/>
                      <a:pt x="125998" y="64365"/>
                      <a:pt x="125998" y="65175"/>
                    </a:cubicBezTo>
                    <a:lnTo>
                      <a:pt x="127212" y="65175"/>
                    </a:lnTo>
                    <a:cubicBezTo>
                      <a:pt x="128022" y="64365"/>
                      <a:pt x="129236" y="64770"/>
                      <a:pt x="130046" y="63960"/>
                    </a:cubicBezTo>
                    <a:cubicBezTo>
                      <a:pt x="130856" y="63151"/>
                      <a:pt x="132070" y="60722"/>
                      <a:pt x="132475" y="59912"/>
                    </a:cubicBezTo>
                    <a:cubicBezTo>
                      <a:pt x="138547" y="51006"/>
                      <a:pt x="148263" y="42505"/>
                      <a:pt x="158383" y="38862"/>
                    </a:cubicBezTo>
                    <a:cubicBezTo>
                      <a:pt x="168503" y="35219"/>
                      <a:pt x="161217" y="38052"/>
                      <a:pt x="162431" y="37648"/>
                    </a:cubicBezTo>
                    <a:cubicBezTo>
                      <a:pt x="162836" y="36433"/>
                      <a:pt x="162431" y="35624"/>
                      <a:pt x="162026" y="34409"/>
                    </a:cubicBezTo>
                    <a:close/>
                    <a:moveTo>
                      <a:pt x="214247" y="48578"/>
                    </a:moveTo>
                    <a:cubicBezTo>
                      <a:pt x="208175" y="42505"/>
                      <a:pt x="200483" y="37243"/>
                      <a:pt x="192387" y="34814"/>
                    </a:cubicBezTo>
                    <a:cubicBezTo>
                      <a:pt x="184291" y="32385"/>
                      <a:pt x="190768" y="34409"/>
                      <a:pt x="190363" y="34814"/>
                    </a:cubicBezTo>
                    <a:cubicBezTo>
                      <a:pt x="189958" y="35219"/>
                      <a:pt x="189554" y="37243"/>
                      <a:pt x="190363" y="37648"/>
                    </a:cubicBezTo>
                    <a:cubicBezTo>
                      <a:pt x="191173" y="37648"/>
                      <a:pt x="191982" y="38457"/>
                      <a:pt x="192792" y="38457"/>
                    </a:cubicBezTo>
                    <a:cubicBezTo>
                      <a:pt x="205341" y="42505"/>
                      <a:pt x="215461" y="51411"/>
                      <a:pt x="222343" y="62746"/>
                    </a:cubicBezTo>
                    <a:cubicBezTo>
                      <a:pt x="229225" y="74081"/>
                      <a:pt x="222748" y="63556"/>
                      <a:pt x="222748" y="63960"/>
                    </a:cubicBezTo>
                    <a:cubicBezTo>
                      <a:pt x="223558" y="63960"/>
                      <a:pt x="224772" y="64770"/>
                      <a:pt x="225582" y="65175"/>
                    </a:cubicBezTo>
                    <a:cubicBezTo>
                      <a:pt x="226391" y="65580"/>
                      <a:pt x="226796" y="65175"/>
                      <a:pt x="226796" y="65175"/>
                    </a:cubicBezTo>
                    <a:cubicBezTo>
                      <a:pt x="225987" y="63960"/>
                      <a:pt x="225177" y="62341"/>
                      <a:pt x="224367" y="60722"/>
                    </a:cubicBezTo>
                    <a:cubicBezTo>
                      <a:pt x="221534" y="56269"/>
                      <a:pt x="218295" y="52221"/>
                      <a:pt x="214652" y="48578"/>
                    </a:cubicBezTo>
                    <a:close/>
                    <a:moveTo>
                      <a:pt x="143810" y="37243"/>
                    </a:moveTo>
                    <a:cubicBezTo>
                      <a:pt x="143810" y="37243"/>
                      <a:pt x="142595" y="36838"/>
                      <a:pt x="142191" y="36838"/>
                    </a:cubicBezTo>
                    <a:cubicBezTo>
                      <a:pt x="141786" y="36838"/>
                      <a:pt x="140571" y="37243"/>
                      <a:pt x="140571" y="37243"/>
                    </a:cubicBezTo>
                    <a:cubicBezTo>
                      <a:pt x="140571" y="37243"/>
                      <a:pt x="140166" y="38457"/>
                      <a:pt x="140166" y="38457"/>
                    </a:cubicBezTo>
                    <a:cubicBezTo>
                      <a:pt x="140166" y="39672"/>
                      <a:pt x="140166" y="40886"/>
                      <a:pt x="141786" y="41291"/>
                    </a:cubicBezTo>
                    <a:cubicBezTo>
                      <a:pt x="143405" y="41696"/>
                      <a:pt x="145024" y="40481"/>
                      <a:pt x="144619" y="38457"/>
                    </a:cubicBezTo>
                    <a:cubicBezTo>
                      <a:pt x="144215" y="36433"/>
                      <a:pt x="144215" y="37243"/>
                      <a:pt x="144215" y="37243"/>
                    </a:cubicBezTo>
                    <a:close/>
                    <a:moveTo>
                      <a:pt x="209794" y="36838"/>
                    </a:moveTo>
                    <a:cubicBezTo>
                      <a:pt x="207770" y="36838"/>
                      <a:pt x="206961" y="39672"/>
                      <a:pt x="208985" y="41291"/>
                    </a:cubicBezTo>
                    <a:cubicBezTo>
                      <a:pt x="211009" y="42910"/>
                      <a:pt x="213842" y="40481"/>
                      <a:pt x="212223" y="38052"/>
                    </a:cubicBezTo>
                    <a:cubicBezTo>
                      <a:pt x="210604" y="35624"/>
                      <a:pt x="210604" y="36838"/>
                      <a:pt x="209794" y="36838"/>
                    </a:cubicBezTo>
                    <a:close/>
                    <a:moveTo>
                      <a:pt x="175790" y="38862"/>
                    </a:moveTo>
                    <a:cubicBezTo>
                      <a:pt x="175790" y="38862"/>
                      <a:pt x="174980" y="39672"/>
                      <a:pt x="174576" y="39672"/>
                    </a:cubicBezTo>
                    <a:cubicBezTo>
                      <a:pt x="173766" y="40481"/>
                      <a:pt x="173766" y="42100"/>
                      <a:pt x="174576" y="43315"/>
                    </a:cubicBezTo>
                    <a:cubicBezTo>
                      <a:pt x="175385" y="43720"/>
                      <a:pt x="176600" y="44529"/>
                      <a:pt x="177409" y="44125"/>
                    </a:cubicBezTo>
                    <a:cubicBezTo>
                      <a:pt x="178219" y="43720"/>
                      <a:pt x="179028" y="42910"/>
                      <a:pt x="179028" y="42910"/>
                    </a:cubicBezTo>
                    <a:cubicBezTo>
                      <a:pt x="180243" y="40886"/>
                      <a:pt x="178219" y="38052"/>
                      <a:pt x="175790" y="38862"/>
                    </a:cubicBezTo>
                    <a:close/>
                    <a:moveTo>
                      <a:pt x="162836" y="57888"/>
                    </a:moveTo>
                    <a:cubicBezTo>
                      <a:pt x="162836" y="57888"/>
                      <a:pt x="163241" y="56674"/>
                      <a:pt x="163241" y="56674"/>
                    </a:cubicBezTo>
                    <a:cubicBezTo>
                      <a:pt x="163241" y="56674"/>
                      <a:pt x="163241" y="55864"/>
                      <a:pt x="163241" y="55864"/>
                    </a:cubicBezTo>
                    <a:cubicBezTo>
                      <a:pt x="163241" y="55864"/>
                      <a:pt x="162026" y="56674"/>
                      <a:pt x="161621" y="57079"/>
                    </a:cubicBezTo>
                    <a:cubicBezTo>
                      <a:pt x="160812" y="57079"/>
                      <a:pt x="158383" y="57079"/>
                      <a:pt x="157573" y="56269"/>
                    </a:cubicBezTo>
                    <a:cubicBezTo>
                      <a:pt x="156764" y="55459"/>
                      <a:pt x="155954" y="55055"/>
                      <a:pt x="155954" y="54650"/>
                    </a:cubicBezTo>
                    <a:cubicBezTo>
                      <a:pt x="155954" y="54245"/>
                      <a:pt x="155954" y="54650"/>
                      <a:pt x="155954" y="54650"/>
                    </a:cubicBezTo>
                    <a:cubicBezTo>
                      <a:pt x="155954" y="53840"/>
                      <a:pt x="155954" y="53030"/>
                      <a:pt x="156764" y="52626"/>
                    </a:cubicBezTo>
                    <a:cubicBezTo>
                      <a:pt x="157573" y="51411"/>
                      <a:pt x="160002" y="49792"/>
                      <a:pt x="161621" y="49387"/>
                    </a:cubicBezTo>
                    <a:cubicBezTo>
                      <a:pt x="163241" y="48982"/>
                      <a:pt x="166479" y="48173"/>
                      <a:pt x="166479" y="47768"/>
                    </a:cubicBezTo>
                    <a:cubicBezTo>
                      <a:pt x="166479" y="47363"/>
                      <a:pt x="166479" y="46553"/>
                      <a:pt x="166479" y="46149"/>
                    </a:cubicBezTo>
                    <a:cubicBezTo>
                      <a:pt x="166479" y="44934"/>
                      <a:pt x="165670" y="43720"/>
                      <a:pt x="165670" y="42505"/>
                    </a:cubicBezTo>
                    <a:cubicBezTo>
                      <a:pt x="165670" y="41291"/>
                      <a:pt x="165670" y="40481"/>
                      <a:pt x="164860" y="40076"/>
                    </a:cubicBezTo>
                    <a:cubicBezTo>
                      <a:pt x="163646" y="40076"/>
                      <a:pt x="161217" y="40481"/>
                      <a:pt x="160002" y="41291"/>
                    </a:cubicBezTo>
                    <a:cubicBezTo>
                      <a:pt x="158788" y="42100"/>
                      <a:pt x="158383" y="42100"/>
                      <a:pt x="157573" y="42505"/>
                    </a:cubicBezTo>
                    <a:cubicBezTo>
                      <a:pt x="148667" y="46553"/>
                      <a:pt x="142595" y="51816"/>
                      <a:pt x="136928" y="60317"/>
                    </a:cubicBezTo>
                    <a:cubicBezTo>
                      <a:pt x="131261" y="68818"/>
                      <a:pt x="135309" y="62746"/>
                      <a:pt x="134904" y="63556"/>
                    </a:cubicBezTo>
                    <a:cubicBezTo>
                      <a:pt x="134499" y="64365"/>
                      <a:pt x="134904" y="64365"/>
                      <a:pt x="134904" y="64770"/>
                    </a:cubicBezTo>
                    <a:lnTo>
                      <a:pt x="136928" y="62341"/>
                    </a:lnTo>
                    <a:cubicBezTo>
                      <a:pt x="138142" y="61127"/>
                      <a:pt x="139357" y="59912"/>
                      <a:pt x="140976" y="58698"/>
                    </a:cubicBezTo>
                    <a:cubicBezTo>
                      <a:pt x="143405" y="57079"/>
                      <a:pt x="147453" y="55459"/>
                      <a:pt x="150287" y="55055"/>
                    </a:cubicBezTo>
                    <a:cubicBezTo>
                      <a:pt x="153120" y="54650"/>
                      <a:pt x="153120" y="55055"/>
                      <a:pt x="154335" y="55459"/>
                    </a:cubicBezTo>
                    <a:cubicBezTo>
                      <a:pt x="155549" y="55864"/>
                      <a:pt x="157169" y="57079"/>
                      <a:pt x="157978" y="57483"/>
                    </a:cubicBezTo>
                    <a:cubicBezTo>
                      <a:pt x="158788" y="57888"/>
                      <a:pt x="161217" y="58698"/>
                      <a:pt x="162026" y="58698"/>
                    </a:cubicBezTo>
                    <a:cubicBezTo>
                      <a:pt x="162836" y="58698"/>
                      <a:pt x="164050" y="57888"/>
                      <a:pt x="164455" y="57888"/>
                    </a:cubicBezTo>
                    <a:close/>
                    <a:moveTo>
                      <a:pt x="209389" y="50602"/>
                    </a:moveTo>
                    <a:cubicBezTo>
                      <a:pt x="209389" y="50602"/>
                      <a:pt x="207770" y="49387"/>
                      <a:pt x="207365" y="48982"/>
                    </a:cubicBezTo>
                    <a:cubicBezTo>
                      <a:pt x="202912" y="44934"/>
                      <a:pt x="197650" y="42100"/>
                      <a:pt x="191982" y="40076"/>
                    </a:cubicBezTo>
                    <a:cubicBezTo>
                      <a:pt x="186315" y="38052"/>
                      <a:pt x="190363" y="39672"/>
                      <a:pt x="189958" y="39672"/>
                    </a:cubicBezTo>
                    <a:cubicBezTo>
                      <a:pt x="189149" y="39672"/>
                      <a:pt x="188744" y="39672"/>
                      <a:pt x="187934" y="39672"/>
                    </a:cubicBezTo>
                    <a:cubicBezTo>
                      <a:pt x="187125" y="42100"/>
                      <a:pt x="186315" y="44934"/>
                      <a:pt x="186315" y="47363"/>
                    </a:cubicBezTo>
                    <a:cubicBezTo>
                      <a:pt x="186315" y="47363"/>
                      <a:pt x="186720" y="47363"/>
                      <a:pt x="187125" y="47768"/>
                    </a:cubicBezTo>
                    <a:cubicBezTo>
                      <a:pt x="189958" y="48982"/>
                      <a:pt x="193197" y="48982"/>
                      <a:pt x="195221" y="51816"/>
                    </a:cubicBezTo>
                    <a:cubicBezTo>
                      <a:pt x="197245" y="54650"/>
                      <a:pt x="196435" y="53435"/>
                      <a:pt x="196435" y="53840"/>
                    </a:cubicBezTo>
                    <a:cubicBezTo>
                      <a:pt x="196435" y="55459"/>
                      <a:pt x="196435" y="55055"/>
                      <a:pt x="195221" y="55459"/>
                    </a:cubicBezTo>
                    <a:cubicBezTo>
                      <a:pt x="194006" y="55864"/>
                      <a:pt x="195221" y="55864"/>
                      <a:pt x="194816" y="55864"/>
                    </a:cubicBezTo>
                    <a:cubicBezTo>
                      <a:pt x="193602" y="56269"/>
                      <a:pt x="191578" y="57483"/>
                      <a:pt x="190363" y="57079"/>
                    </a:cubicBezTo>
                    <a:cubicBezTo>
                      <a:pt x="189149" y="56674"/>
                      <a:pt x="189149" y="55459"/>
                      <a:pt x="188744" y="55864"/>
                    </a:cubicBezTo>
                    <a:cubicBezTo>
                      <a:pt x="187934" y="56269"/>
                      <a:pt x="188744" y="57483"/>
                      <a:pt x="188744" y="57888"/>
                    </a:cubicBezTo>
                    <a:cubicBezTo>
                      <a:pt x="188744" y="58293"/>
                      <a:pt x="190768" y="58698"/>
                      <a:pt x="191173" y="58698"/>
                    </a:cubicBezTo>
                    <a:cubicBezTo>
                      <a:pt x="191578" y="58698"/>
                      <a:pt x="193602" y="57888"/>
                      <a:pt x="194006" y="57888"/>
                    </a:cubicBezTo>
                    <a:cubicBezTo>
                      <a:pt x="195221" y="57483"/>
                      <a:pt x="197245" y="55864"/>
                      <a:pt x="198459" y="55459"/>
                    </a:cubicBezTo>
                    <a:cubicBezTo>
                      <a:pt x="199674" y="55055"/>
                      <a:pt x="199269" y="55459"/>
                      <a:pt x="200079" y="55459"/>
                    </a:cubicBezTo>
                    <a:cubicBezTo>
                      <a:pt x="200888" y="55459"/>
                      <a:pt x="200888" y="55055"/>
                      <a:pt x="201293" y="55055"/>
                    </a:cubicBezTo>
                    <a:cubicBezTo>
                      <a:pt x="202507" y="55055"/>
                      <a:pt x="205746" y="55864"/>
                      <a:pt x="206961" y="56269"/>
                    </a:cubicBezTo>
                    <a:cubicBezTo>
                      <a:pt x="211009" y="57888"/>
                      <a:pt x="214652" y="60317"/>
                      <a:pt x="217081" y="63960"/>
                    </a:cubicBezTo>
                    <a:cubicBezTo>
                      <a:pt x="219510" y="67604"/>
                      <a:pt x="217081" y="64770"/>
                      <a:pt x="217890" y="64365"/>
                    </a:cubicBezTo>
                    <a:lnTo>
                      <a:pt x="216676" y="61532"/>
                    </a:lnTo>
                    <a:cubicBezTo>
                      <a:pt x="214247" y="57483"/>
                      <a:pt x="211413" y="53840"/>
                      <a:pt x="208580" y="51006"/>
                    </a:cubicBezTo>
                    <a:close/>
                    <a:moveTo>
                      <a:pt x="136118" y="40886"/>
                    </a:moveTo>
                    <a:cubicBezTo>
                      <a:pt x="136118" y="40886"/>
                      <a:pt x="134904" y="41696"/>
                      <a:pt x="134904" y="42100"/>
                    </a:cubicBezTo>
                    <a:cubicBezTo>
                      <a:pt x="134094" y="44125"/>
                      <a:pt x="136118" y="46553"/>
                      <a:pt x="138142" y="45339"/>
                    </a:cubicBezTo>
                    <a:cubicBezTo>
                      <a:pt x="140166" y="44125"/>
                      <a:pt x="139357" y="43315"/>
                      <a:pt x="138952" y="42100"/>
                    </a:cubicBezTo>
                    <a:cubicBezTo>
                      <a:pt x="138547" y="40886"/>
                      <a:pt x="137333" y="40886"/>
                      <a:pt x="136118" y="40886"/>
                    </a:cubicBezTo>
                    <a:close/>
                    <a:moveTo>
                      <a:pt x="214652" y="40886"/>
                    </a:moveTo>
                    <a:cubicBezTo>
                      <a:pt x="213437" y="40886"/>
                      <a:pt x="213033" y="42910"/>
                      <a:pt x="213033" y="44125"/>
                    </a:cubicBezTo>
                    <a:cubicBezTo>
                      <a:pt x="213033" y="45339"/>
                      <a:pt x="214247" y="45339"/>
                      <a:pt x="214652" y="45744"/>
                    </a:cubicBezTo>
                    <a:cubicBezTo>
                      <a:pt x="214652" y="45744"/>
                      <a:pt x="215866" y="45744"/>
                      <a:pt x="216271" y="45744"/>
                    </a:cubicBezTo>
                    <a:cubicBezTo>
                      <a:pt x="216676" y="45744"/>
                      <a:pt x="217486" y="44529"/>
                      <a:pt x="217890" y="44125"/>
                    </a:cubicBezTo>
                    <a:cubicBezTo>
                      <a:pt x="218295" y="42100"/>
                      <a:pt x="217081" y="40481"/>
                      <a:pt x="215057" y="40886"/>
                    </a:cubicBezTo>
                    <a:close/>
                    <a:moveTo>
                      <a:pt x="131665" y="45744"/>
                    </a:moveTo>
                    <a:cubicBezTo>
                      <a:pt x="129641" y="46149"/>
                      <a:pt x="129641" y="49387"/>
                      <a:pt x="131665" y="50197"/>
                    </a:cubicBezTo>
                    <a:cubicBezTo>
                      <a:pt x="135713" y="51411"/>
                      <a:pt x="136118" y="44934"/>
                      <a:pt x="131665" y="45744"/>
                    </a:cubicBezTo>
                    <a:close/>
                    <a:moveTo>
                      <a:pt x="174980" y="51006"/>
                    </a:moveTo>
                    <a:cubicBezTo>
                      <a:pt x="176195" y="51006"/>
                      <a:pt x="177814" y="51006"/>
                      <a:pt x="178624" y="49792"/>
                    </a:cubicBezTo>
                    <a:cubicBezTo>
                      <a:pt x="180243" y="47363"/>
                      <a:pt x="177409" y="44529"/>
                      <a:pt x="174576" y="46149"/>
                    </a:cubicBezTo>
                    <a:cubicBezTo>
                      <a:pt x="171742" y="47768"/>
                      <a:pt x="173361" y="47768"/>
                      <a:pt x="173766" y="48982"/>
                    </a:cubicBezTo>
                    <a:cubicBezTo>
                      <a:pt x="174171" y="50197"/>
                      <a:pt x="174980" y="49792"/>
                      <a:pt x="174980" y="50602"/>
                    </a:cubicBezTo>
                    <a:close/>
                    <a:moveTo>
                      <a:pt x="218295" y="46149"/>
                    </a:moveTo>
                    <a:cubicBezTo>
                      <a:pt x="217890" y="47363"/>
                      <a:pt x="217890" y="48578"/>
                      <a:pt x="218295" y="49387"/>
                    </a:cubicBezTo>
                    <a:lnTo>
                      <a:pt x="219915" y="50197"/>
                    </a:lnTo>
                    <a:cubicBezTo>
                      <a:pt x="223153" y="50197"/>
                      <a:pt x="223153" y="45339"/>
                      <a:pt x="219915" y="45339"/>
                    </a:cubicBezTo>
                    <a:cubicBezTo>
                      <a:pt x="216676" y="45339"/>
                      <a:pt x="218700" y="45339"/>
                      <a:pt x="218295" y="45744"/>
                    </a:cubicBezTo>
                    <a:close/>
                    <a:moveTo>
                      <a:pt x="126403" y="54650"/>
                    </a:moveTo>
                    <a:cubicBezTo>
                      <a:pt x="128427" y="55864"/>
                      <a:pt x="130046" y="55459"/>
                      <a:pt x="130856" y="53435"/>
                    </a:cubicBezTo>
                    <a:cubicBezTo>
                      <a:pt x="130856" y="53030"/>
                      <a:pt x="130856" y="52221"/>
                      <a:pt x="130046" y="51411"/>
                    </a:cubicBezTo>
                    <a:cubicBezTo>
                      <a:pt x="129236" y="50602"/>
                      <a:pt x="128022" y="50602"/>
                      <a:pt x="127212" y="51411"/>
                    </a:cubicBezTo>
                    <a:cubicBezTo>
                      <a:pt x="125998" y="52221"/>
                      <a:pt x="125998" y="53840"/>
                      <a:pt x="126403" y="55055"/>
                    </a:cubicBezTo>
                    <a:close/>
                    <a:moveTo>
                      <a:pt x="223153" y="51006"/>
                    </a:moveTo>
                    <a:cubicBezTo>
                      <a:pt x="221129" y="51006"/>
                      <a:pt x="221129" y="55055"/>
                      <a:pt x="223153" y="55055"/>
                    </a:cubicBezTo>
                    <a:cubicBezTo>
                      <a:pt x="225177" y="55055"/>
                      <a:pt x="225987" y="55055"/>
                      <a:pt x="226391" y="53435"/>
                    </a:cubicBezTo>
                    <a:cubicBezTo>
                      <a:pt x="226796" y="51816"/>
                      <a:pt x="225177" y="50197"/>
                      <a:pt x="223153" y="50602"/>
                    </a:cubicBezTo>
                    <a:close/>
                    <a:moveTo>
                      <a:pt x="59204" y="52626"/>
                    </a:moveTo>
                    <a:lnTo>
                      <a:pt x="57180" y="53435"/>
                    </a:lnTo>
                    <a:cubicBezTo>
                      <a:pt x="57180" y="54245"/>
                      <a:pt x="57180" y="53840"/>
                      <a:pt x="57990" y="54245"/>
                    </a:cubicBezTo>
                    <a:cubicBezTo>
                      <a:pt x="58799" y="54650"/>
                      <a:pt x="57990" y="54650"/>
                      <a:pt x="57990" y="55055"/>
                    </a:cubicBezTo>
                    <a:lnTo>
                      <a:pt x="57990" y="55864"/>
                    </a:lnTo>
                    <a:cubicBezTo>
                      <a:pt x="57990" y="55864"/>
                      <a:pt x="55965" y="55864"/>
                      <a:pt x="55965" y="55864"/>
                    </a:cubicBezTo>
                    <a:lnTo>
                      <a:pt x="56775" y="58293"/>
                    </a:lnTo>
                    <a:cubicBezTo>
                      <a:pt x="57585" y="58293"/>
                      <a:pt x="57585" y="57079"/>
                      <a:pt x="58394" y="57079"/>
                    </a:cubicBezTo>
                    <a:lnTo>
                      <a:pt x="58394" y="55459"/>
                    </a:lnTo>
                    <a:cubicBezTo>
                      <a:pt x="58394" y="55459"/>
                      <a:pt x="59204" y="55055"/>
                      <a:pt x="59204" y="55055"/>
                    </a:cubicBezTo>
                    <a:cubicBezTo>
                      <a:pt x="59204" y="54245"/>
                      <a:pt x="59204" y="53840"/>
                      <a:pt x="59204" y="53030"/>
                    </a:cubicBezTo>
                    <a:close/>
                    <a:moveTo>
                      <a:pt x="178219" y="57888"/>
                    </a:moveTo>
                    <a:cubicBezTo>
                      <a:pt x="178219" y="57888"/>
                      <a:pt x="179028" y="56269"/>
                      <a:pt x="179028" y="55864"/>
                    </a:cubicBezTo>
                    <a:cubicBezTo>
                      <a:pt x="179028" y="54245"/>
                      <a:pt x="177409" y="53030"/>
                      <a:pt x="175790" y="53435"/>
                    </a:cubicBezTo>
                    <a:cubicBezTo>
                      <a:pt x="174171" y="53840"/>
                      <a:pt x="174576" y="54245"/>
                      <a:pt x="174171" y="54245"/>
                    </a:cubicBezTo>
                    <a:cubicBezTo>
                      <a:pt x="173361" y="55055"/>
                      <a:pt x="173361" y="56269"/>
                      <a:pt x="174171" y="57483"/>
                    </a:cubicBezTo>
                    <a:lnTo>
                      <a:pt x="176600" y="59103"/>
                    </a:lnTo>
                    <a:cubicBezTo>
                      <a:pt x="176600" y="59103"/>
                      <a:pt x="178219" y="58698"/>
                      <a:pt x="178624" y="58293"/>
                    </a:cubicBezTo>
                    <a:close/>
                    <a:moveTo>
                      <a:pt x="62038" y="55864"/>
                    </a:moveTo>
                    <a:lnTo>
                      <a:pt x="61228" y="53840"/>
                    </a:lnTo>
                    <a:cubicBezTo>
                      <a:pt x="60823" y="53840"/>
                      <a:pt x="60418" y="54650"/>
                      <a:pt x="60418" y="54650"/>
                    </a:cubicBezTo>
                    <a:cubicBezTo>
                      <a:pt x="60418" y="54650"/>
                      <a:pt x="60014" y="54650"/>
                      <a:pt x="59609" y="55055"/>
                    </a:cubicBezTo>
                    <a:cubicBezTo>
                      <a:pt x="60418" y="55864"/>
                      <a:pt x="61228" y="55864"/>
                      <a:pt x="62038" y="55864"/>
                    </a:cubicBezTo>
                    <a:close/>
                    <a:moveTo>
                      <a:pt x="60014" y="56269"/>
                    </a:moveTo>
                    <a:lnTo>
                      <a:pt x="58799" y="56269"/>
                    </a:lnTo>
                    <a:cubicBezTo>
                      <a:pt x="58799" y="56269"/>
                      <a:pt x="58799" y="58698"/>
                      <a:pt x="58799" y="58698"/>
                    </a:cubicBezTo>
                    <a:lnTo>
                      <a:pt x="61228" y="57888"/>
                    </a:lnTo>
                    <a:cubicBezTo>
                      <a:pt x="61228" y="57079"/>
                      <a:pt x="60014" y="57079"/>
                      <a:pt x="60014" y="56269"/>
                    </a:cubicBezTo>
                    <a:close/>
                    <a:moveTo>
                      <a:pt x="124379" y="56269"/>
                    </a:moveTo>
                    <a:cubicBezTo>
                      <a:pt x="121950" y="56269"/>
                      <a:pt x="121545" y="60317"/>
                      <a:pt x="124379" y="60722"/>
                    </a:cubicBezTo>
                    <a:cubicBezTo>
                      <a:pt x="127212" y="61127"/>
                      <a:pt x="126808" y="60722"/>
                      <a:pt x="127212" y="59507"/>
                    </a:cubicBezTo>
                    <a:cubicBezTo>
                      <a:pt x="128022" y="58293"/>
                      <a:pt x="126403" y="56269"/>
                      <a:pt x="125188" y="56269"/>
                    </a:cubicBezTo>
                    <a:cubicBezTo>
                      <a:pt x="123974" y="56269"/>
                      <a:pt x="125188" y="56269"/>
                      <a:pt x="124784" y="56269"/>
                    </a:cubicBezTo>
                    <a:close/>
                    <a:moveTo>
                      <a:pt x="229225" y="56674"/>
                    </a:moveTo>
                    <a:cubicBezTo>
                      <a:pt x="228011" y="56269"/>
                      <a:pt x="226796" y="56269"/>
                      <a:pt x="225987" y="56674"/>
                    </a:cubicBezTo>
                    <a:cubicBezTo>
                      <a:pt x="225177" y="57888"/>
                      <a:pt x="225177" y="58698"/>
                      <a:pt x="225987" y="59912"/>
                    </a:cubicBezTo>
                    <a:cubicBezTo>
                      <a:pt x="227201" y="60722"/>
                      <a:pt x="229225" y="61127"/>
                      <a:pt x="230035" y="59507"/>
                    </a:cubicBezTo>
                    <a:cubicBezTo>
                      <a:pt x="230844" y="57888"/>
                      <a:pt x="230035" y="57888"/>
                      <a:pt x="229630" y="56674"/>
                    </a:cubicBezTo>
                    <a:close/>
                    <a:moveTo>
                      <a:pt x="63252" y="59507"/>
                    </a:moveTo>
                    <a:cubicBezTo>
                      <a:pt x="62847" y="58698"/>
                      <a:pt x="62038" y="58293"/>
                      <a:pt x="61228" y="58293"/>
                    </a:cubicBezTo>
                    <a:cubicBezTo>
                      <a:pt x="61228" y="59103"/>
                      <a:pt x="61228" y="59103"/>
                      <a:pt x="62038" y="59507"/>
                    </a:cubicBezTo>
                    <a:lnTo>
                      <a:pt x="63252" y="59507"/>
                    </a:lnTo>
                    <a:close/>
                    <a:moveTo>
                      <a:pt x="58799" y="61127"/>
                    </a:moveTo>
                    <a:lnTo>
                      <a:pt x="60014" y="60317"/>
                    </a:lnTo>
                    <a:cubicBezTo>
                      <a:pt x="60014" y="59912"/>
                      <a:pt x="60014" y="59103"/>
                      <a:pt x="60014" y="58698"/>
                    </a:cubicBezTo>
                    <a:cubicBezTo>
                      <a:pt x="60014" y="58293"/>
                      <a:pt x="59609" y="59507"/>
                      <a:pt x="59204" y="59912"/>
                    </a:cubicBezTo>
                    <a:lnTo>
                      <a:pt x="59204" y="61127"/>
                    </a:lnTo>
                    <a:close/>
                    <a:moveTo>
                      <a:pt x="70539" y="60317"/>
                    </a:moveTo>
                    <a:cubicBezTo>
                      <a:pt x="69324" y="59912"/>
                      <a:pt x="68919" y="60317"/>
                      <a:pt x="68919" y="61532"/>
                    </a:cubicBezTo>
                    <a:lnTo>
                      <a:pt x="70539" y="61532"/>
                    </a:lnTo>
                    <a:cubicBezTo>
                      <a:pt x="70539" y="61532"/>
                      <a:pt x="70539" y="60317"/>
                      <a:pt x="70539" y="60317"/>
                    </a:cubicBezTo>
                    <a:close/>
                    <a:moveTo>
                      <a:pt x="66491" y="60317"/>
                    </a:moveTo>
                    <a:cubicBezTo>
                      <a:pt x="65681" y="60317"/>
                      <a:pt x="65681" y="62341"/>
                      <a:pt x="67300" y="61936"/>
                    </a:cubicBezTo>
                    <a:cubicBezTo>
                      <a:pt x="68919" y="61532"/>
                      <a:pt x="68110" y="59912"/>
                      <a:pt x="66491" y="60317"/>
                    </a:cubicBezTo>
                    <a:close/>
                    <a:moveTo>
                      <a:pt x="72967" y="61936"/>
                    </a:moveTo>
                    <a:lnTo>
                      <a:pt x="72967" y="60722"/>
                    </a:lnTo>
                    <a:cubicBezTo>
                      <a:pt x="72967" y="60722"/>
                      <a:pt x="71753" y="60722"/>
                      <a:pt x="71753" y="60722"/>
                    </a:cubicBezTo>
                    <a:cubicBezTo>
                      <a:pt x="71348" y="61936"/>
                      <a:pt x="71753" y="62341"/>
                      <a:pt x="72967" y="62341"/>
                    </a:cubicBezTo>
                    <a:close/>
                    <a:moveTo>
                      <a:pt x="183481" y="60317"/>
                    </a:moveTo>
                    <a:lnTo>
                      <a:pt x="167694" y="60317"/>
                    </a:lnTo>
                    <a:cubicBezTo>
                      <a:pt x="167694" y="60317"/>
                      <a:pt x="167694" y="61127"/>
                      <a:pt x="167694" y="61127"/>
                    </a:cubicBezTo>
                    <a:cubicBezTo>
                      <a:pt x="169313" y="61936"/>
                      <a:pt x="170122" y="61936"/>
                      <a:pt x="171337" y="63556"/>
                    </a:cubicBezTo>
                    <a:cubicBezTo>
                      <a:pt x="172551" y="65175"/>
                      <a:pt x="172551" y="65985"/>
                      <a:pt x="173361" y="67199"/>
                    </a:cubicBezTo>
                    <a:cubicBezTo>
                      <a:pt x="174171" y="67199"/>
                      <a:pt x="174980" y="66794"/>
                      <a:pt x="175790" y="66794"/>
                    </a:cubicBezTo>
                    <a:cubicBezTo>
                      <a:pt x="176600" y="66794"/>
                      <a:pt x="177409" y="67199"/>
                      <a:pt x="178219" y="67604"/>
                    </a:cubicBezTo>
                    <a:cubicBezTo>
                      <a:pt x="178219" y="67604"/>
                      <a:pt x="179028" y="65985"/>
                      <a:pt x="179028" y="65580"/>
                    </a:cubicBezTo>
                    <a:cubicBezTo>
                      <a:pt x="179838" y="63960"/>
                      <a:pt x="181052" y="62341"/>
                      <a:pt x="182267" y="61532"/>
                    </a:cubicBezTo>
                    <a:cubicBezTo>
                      <a:pt x="183481" y="60722"/>
                      <a:pt x="183886" y="61532"/>
                      <a:pt x="184291" y="60722"/>
                    </a:cubicBezTo>
                    <a:cubicBezTo>
                      <a:pt x="184291" y="60722"/>
                      <a:pt x="183886" y="59912"/>
                      <a:pt x="183481" y="59912"/>
                    </a:cubicBezTo>
                    <a:close/>
                    <a:moveTo>
                      <a:pt x="64062" y="60317"/>
                    </a:moveTo>
                    <a:lnTo>
                      <a:pt x="62847" y="60317"/>
                    </a:lnTo>
                    <a:cubicBezTo>
                      <a:pt x="62847" y="60317"/>
                      <a:pt x="63657" y="61532"/>
                      <a:pt x="63657" y="61532"/>
                    </a:cubicBezTo>
                    <a:lnTo>
                      <a:pt x="63657" y="60317"/>
                    </a:lnTo>
                    <a:close/>
                    <a:moveTo>
                      <a:pt x="75801" y="60722"/>
                    </a:moveTo>
                    <a:cubicBezTo>
                      <a:pt x="74587" y="60722"/>
                      <a:pt x="74182" y="61532"/>
                      <a:pt x="74991" y="62746"/>
                    </a:cubicBezTo>
                    <a:lnTo>
                      <a:pt x="75801" y="62746"/>
                    </a:lnTo>
                    <a:cubicBezTo>
                      <a:pt x="75801" y="61936"/>
                      <a:pt x="75801" y="61532"/>
                      <a:pt x="75801" y="60722"/>
                    </a:cubicBezTo>
                    <a:close/>
                    <a:moveTo>
                      <a:pt x="153120" y="72057"/>
                    </a:moveTo>
                    <a:lnTo>
                      <a:pt x="153120" y="65580"/>
                    </a:lnTo>
                    <a:cubicBezTo>
                      <a:pt x="153120" y="65580"/>
                      <a:pt x="151906" y="62746"/>
                      <a:pt x="151501" y="62746"/>
                    </a:cubicBezTo>
                    <a:cubicBezTo>
                      <a:pt x="151096" y="62746"/>
                      <a:pt x="149072" y="60317"/>
                      <a:pt x="149072" y="60722"/>
                    </a:cubicBezTo>
                    <a:cubicBezTo>
                      <a:pt x="149072" y="60722"/>
                      <a:pt x="149072" y="61127"/>
                      <a:pt x="149072" y="61532"/>
                    </a:cubicBezTo>
                    <a:cubicBezTo>
                      <a:pt x="147453" y="63960"/>
                      <a:pt x="147453" y="66794"/>
                      <a:pt x="148263" y="69628"/>
                    </a:cubicBezTo>
                    <a:cubicBezTo>
                      <a:pt x="149072" y="72461"/>
                      <a:pt x="149477" y="71652"/>
                      <a:pt x="149477" y="73271"/>
                    </a:cubicBezTo>
                    <a:cubicBezTo>
                      <a:pt x="147858" y="72057"/>
                      <a:pt x="145834" y="70437"/>
                      <a:pt x="143405" y="71652"/>
                    </a:cubicBezTo>
                    <a:cubicBezTo>
                      <a:pt x="140976" y="72866"/>
                      <a:pt x="141381" y="73676"/>
                      <a:pt x="140976" y="75295"/>
                    </a:cubicBezTo>
                    <a:cubicBezTo>
                      <a:pt x="140571" y="77724"/>
                      <a:pt x="142191" y="80963"/>
                      <a:pt x="144619" y="81772"/>
                    </a:cubicBezTo>
                    <a:lnTo>
                      <a:pt x="145429" y="81772"/>
                    </a:lnTo>
                    <a:cubicBezTo>
                      <a:pt x="145024" y="80558"/>
                      <a:pt x="145429" y="77724"/>
                      <a:pt x="146239" y="77724"/>
                    </a:cubicBezTo>
                    <a:cubicBezTo>
                      <a:pt x="148263" y="77724"/>
                      <a:pt x="149477" y="78938"/>
                      <a:pt x="149882" y="80558"/>
                    </a:cubicBezTo>
                    <a:cubicBezTo>
                      <a:pt x="150287" y="82177"/>
                      <a:pt x="149882" y="83796"/>
                      <a:pt x="149072" y="85011"/>
                    </a:cubicBezTo>
                    <a:cubicBezTo>
                      <a:pt x="148263" y="86225"/>
                      <a:pt x="147453" y="86630"/>
                      <a:pt x="146643" y="87440"/>
                    </a:cubicBezTo>
                    <a:cubicBezTo>
                      <a:pt x="145834" y="88249"/>
                      <a:pt x="145834" y="88654"/>
                      <a:pt x="145429" y="89059"/>
                    </a:cubicBezTo>
                    <a:cubicBezTo>
                      <a:pt x="145024" y="89464"/>
                      <a:pt x="142595" y="90678"/>
                      <a:pt x="142595" y="90678"/>
                    </a:cubicBezTo>
                    <a:cubicBezTo>
                      <a:pt x="138142" y="91488"/>
                      <a:pt x="134094" y="90678"/>
                      <a:pt x="131261" y="87035"/>
                    </a:cubicBezTo>
                    <a:cubicBezTo>
                      <a:pt x="128427" y="83391"/>
                      <a:pt x="130046" y="85011"/>
                      <a:pt x="129641" y="85011"/>
                    </a:cubicBezTo>
                    <a:lnTo>
                      <a:pt x="126808" y="87035"/>
                    </a:lnTo>
                    <a:cubicBezTo>
                      <a:pt x="127212" y="87844"/>
                      <a:pt x="126808" y="88654"/>
                      <a:pt x="127212" y="89059"/>
                    </a:cubicBezTo>
                    <a:cubicBezTo>
                      <a:pt x="128022" y="91892"/>
                      <a:pt x="129236" y="93512"/>
                      <a:pt x="128832" y="96345"/>
                    </a:cubicBezTo>
                    <a:cubicBezTo>
                      <a:pt x="128427" y="99179"/>
                      <a:pt x="127212" y="99989"/>
                      <a:pt x="127212" y="100798"/>
                    </a:cubicBezTo>
                    <a:cubicBezTo>
                      <a:pt x="127212" y="101608"/>
                      <a:pt x="130451" y="102822"/>
                      <a:pt x="131261" y="103632"/>
                    </a:cubicBezTo>
                    <a:cubicBezTo>
                      <a:pt x="132070" y="104442"/>
                      <a:pt x="131665" y="104037"/>
                      <a:pt x="132070" y="104442"/>
                    </a:cubicBezTo>
                    <a:cubicBezTo>
                      <a:pt x="132475" y="104846"/>
                      <a:pt x="133285" y="104846"/>
                      <a:pt x="133689" y="105251"/>
                    </a:cubicBezTo>
                    <a:cubicBezTo>
                      <a:pt x="133689" y="105251"/>
                      <a:pt x="134499" y="106466"/>
                      <a:pt x="134499" y="106870"/>
                    </a:cubicBezTo>
                    <a:lnTo>
                      <a:pt x="135309" y="106870"/>
                    </a:lnTo>
                    <a:cubicBezTo>
                      <a:pt x="135309" y="106870"/>
                      <a:pt x="136118" y="106466"/>
                      <a:pt x="136523" y="106061"/>
                    </a:cubicBezTo>
                    <a:cubicBezTo>
                      <a:pt x="136523" y="106061"/>
                      <a:pt x="137333" y="106061"/>
                      <a:pt x="137737" y="106061"/>
                    </a:cubicBezTo>
                    <a:cubicBezTo>
                      <a:pt x="138547" y="105656"/>
                      <a:pt x="139357" y="104846"/>
                      <a:pt x="140166" y="104846"/>
                    </a:cubicBezTo>
                    <a:lnTo>
                      <a:pt x="140166" y="106061"/>
                    </a:lnTo>
                    <a:cubicBezTo>
                      <a:pt x="141786" y="105251"/>
                      <a:pt x="143000" y="104846"/>
                      <a:pt x="143810" y="104037"/>
                    </a:cubicBezTo>
                    <a:cubicBezTo>
                      <a:pt x="144619" y="103227"/>
                      <a:pt x="144619" y="102822"/>
                      <a:pt x="145834" y="103227"/>
                    </a:cubicBezTo>
                    <a:cubicBezTo>
                      <a:pt x="145834" y="103227"/>
                      <a:pt x="145834" y="104846"/>
                      <a:pt x="146643" y="104846"/>
                    </a:cubicBezTo>
                    <a:lnTo>
                      <a:pt x="151096" y="102013"/>
                    </a:lnTo>
                    <a:cubicBezTo>
                      <a:pt x="151501" y="102013"/>
                      <a:pt x="151906" y="102013"/>
                      <a:pt x="152311" y="102013"/>
                    </a:cubicBezTo>
                    <a:cubicBezTo>
                      <a:pt x="153930" y="102013"/>
                      <a:pt x="156359" y="99989"/>
                      <a:pt x="157978" y="99584"/>
                    </a:cubicBezTo>
                    <a:cubicBezTo>
                      <a:pt x="158383" y="99584"/>
                      <a:pt x="158788" y="100394"/>
                      <a:pt x="159193" y="100394"/>
                    </a:cubicBezTo>
                    <a:cubicBezTo>
                      <a:pt x="160812" y="100798"/>
                      <a:pt x="162431" y="99989"/>
                      <a:pt x="163646" y="99584"/>
                    </a:cubicBezTo>
                    <a:cubicBezTo>
                      <a:pt x="164860" y="99179"/>
                      <a:pt x="166479" y="98774"/>
                      <a:pt x="166884" y="99179"/>
                    </a:cubicBezTo>
                    <a:cubicBezTo>
                      <a:pt x="167289" y="99584"/>
                      <a:pt x="166884" y="99989"/>
                      <a:pt x="168098" y="99989"/>
                    </a:cubicBezTo>
                    <a:cubicBezTo>
                      <a:pt x="169313" y="99989"/>
                      <a:pt x="172551" y="98774"/>
                      <a:pt x="174576" y="99179"/>
                    </a:cubicBezTo>
                    <a:cubicBezTo>
                      <a:pt x="176600" y="99584"/>
                      <a:pt x="175385" y="99584"/>
                      <a:pt x="175790" y="99584"/>
                    </a:cubicBezTo>
                    <a:cubicBezTo>
                      <a:pt x="177004" y="99584"/>
                      <a:pt x="179028" y="99584"/>
                      <a:pt x="180243" y="99179"/>
                    </a:cubicBezTo>
                    <a:cubicBezTo>
                      <a:pt x="181457" y="98774"/>
                      <a:pt x="181862" y="98370"/>
                      <a:pt x="182267" y="99179"/>
                    </a:cubicBezTo>
                    <a:lnTo>
                      <a:pt x="182267" y="100394"/>
                    </a:lnTo>
                    <a:cubicBezTo>
                      <a:pt x="182672" y="100394"/>
                      <a:pt x="189958" y="99989"/>
                      <a:pt x="189958" y="99989"/>
                    </a:cubicBezTo>
                    <a:lnTo>
                      <a:pt x="189958" y="101203"/>
                    </a:lnTo>
                    <a:cubicBezTo>
                      <a:pt x="190768" y="101608"/>
                      <a:pt x="191173" y="101203"/>
                      <a:pt x="191982" y="101203"/>
                    </a:cubicBezTo>
                    <a:cubicBezTo>
                      <a:pt x="193197" y="101203"/>
                      <a:pt x="195626" y="101203"/>
                      <a:pt x="196840" y="101203"/>
                    </a:cubicBezTo>
                    <a:cubicBezTo>
                      <a:pt x="198055" y="101203"/>
                      <a:pt x="196840" y="101203"/>
                      <a:pt x="197245" y="101203"/>
                    </a:cubicBezTo>
                    <a:lnTo>
                      <a:pt x="197245" y="102418"/>
                    </a:lnTo>
                    <a:cubicBezTo>
                      <a:pt x="199269" y="102418"/>
                      <a:pt x="200483" y="102418"/>
                      <a:pt x="202103" y="102418"/>
                    </a:cubicBezTo>
                    <a:cubicBezTo>
                      <a:pt x="203722" y="102418"/>
                      <a:pt x="202507" y="102418"/>
                      <a:pt x="202912" y="102418"/>
                    </a:cubicBezTo>
                    <a:cubicBezTo>
                      <a:pt x="203317" y="102418"/>
                      <a:pt x="203722" y="102418"/>
                      <a:pt x="203722" y="102418"/>
                    </a:cubicBezTo>
                    <a:cubicBezTo>
                      <a:pt x="204936" y="102418"/>
                      <a:pt x="204936" y="103227"/>
                      <a:pt x="205341" y="104037"/>
                    </a:cubicBezTo>
                    <a:cubicBezTo>
                      <a:pt x="205746" y="104037"/>
                      <a:pt x="206151" y="104037"/>
                      <a:pt x="206961" y="104037"/>
                    </a:cubicBezTo>
                    <a:cubicBezTo>
                      <a:pt x="208175" y="104037"/>
                      <a:pt x="211413" y="104037"/>
                      <a:pt x="211818" y="104442"/>
                    </a:cubicBezTo>
                    <a:lnTo>
                      <a:pt x="211818" y="105251"/>
                    </a:lnTo>
                    <a:cubicBezTo>
                      <a:pt x="211818" y="105251"/>
                      <a:pt x="211818" y="105251"/>
                      <a:pt x="211818" y="105251"/>
                    </a:cubicBezTo>
                    <a:cubicBezTo>
                      <a:pt x="212628" y="105251"/>
                      <a:pt x="215057" y="106466"/>
                      <a:pt x="215866" y="106061"/>
                    </a:cubicBezTo>
                    <a:cubicBezTo>
                      <a:pt x="216676" y="105656"/>
                      <a:pt x="216676" y="104442"/>
                      <a:pt x="216676" y="104037"/>
                    </a:cubicBezTo>
                    <a:cubicBezTo>
                      <a:pt x="217486" y="102822"/>
                      <a:pt x="221939" y="102418"/>
                      <a:pt x="222343" y="101203"/>
                    </a:cubicBezTo>
                    <a:cubicBezTo>
                      <a:pt x="222343" y="99989"/>
                      <a:pt x="222343" y="98774"/>
                      <a:pt x="222343" y="97560"/>
                    </a:cubicBezTo>
                    <a:cubicBezTo>
                      <a:pt x="222343" y="96345"/>
                      <a:pt x="222343" y="95536"/>
                      <a:pt x="222343" y="93917"/>
                    </a:cubicBezTo>
                    <a:cubicBezTo>
                      <a:pt x="222343" y="92297"/>
                      <a:pt x="223558" y="90273"/>
                      <a:pt x="224367" y="88654"/>
                    </a:cubicBezTo>
                    <a:cubicBezTo>
                      <a:pt x="225177" y="87035"/>
                      <a:pt x="225582" y="87035"/>
                      <a:pt x="225177" y="86225"/>
                    </a:cubicBezTo>
                    <a:cubicBezTo>
                      <a:pt x="223963" y="86225"/>
                      <a:pt x="223153" y="85415"/>
                      <a:pt x="222343" y="84606"/>
                    </a:cubicBezTo>
                    <a:lnTo>
                      <a:pt x="221939" y="84606"/>
                    </a:lnTo>
                    <a:cubicBezTo>
                      <a:pt x="221129" y="85011"/>
                      <a:pt x="220724" y="85820"/>
                      <a:pt x="219915" y="86630"/>
                    </a:cubicBezTo>
                    <a:cubicBezTo>
                      <a:pt x="218295" y="87844"/>
                      <a:pt x="215461" y="89059"/>
                      <a:pt x="213437" y="89464"/>
                    </a:cubicBezTo>
                    <a:cubicBezTo>
                      <a:pt x="210199" y="90273"/>
                      <a:pt x="206961" y="89464"/>
                      <a:pt x="204531" y="87440"/>
                    </a:cubicBezTo>
                    <a:cubicBezTo>
                      <a:pt x="202103" y="85415"/>
                      <a:pt x="201293" y="82582"/>
                      <a:pt x="202912" y="79748"/>
                    </a:cubicBezTo>
                    <a:cubicBezTo>
                      <a:pt x="203722" y="79748"/>
                      <a:pt x="204127" y="78534"/>
                      <a:pt x="204531" y="78534"/>
                    </a:cubicBezTo>
                    <a:cubicBezTo>
                      <a:pt x="204936" y="78534"/>
                      <a:pt x="205746" y="78534"/>
                      <a:pt x="205746" y="78534"/>
                    </a:cubicBezTo>
                    <a:cubicBezTo>
                      <a:pt x="205746" y="78534"/>
                      <a:pt x="206961" y="78534"/>
                      <a:pt x="206961" y="78534"/>
                    </a:cubicBezTo>
                    <a:cubicBezTo>
                      <a:pt x="206961" y="78534"/>
                      <a:pt x="207365" y="79748"/>
                      <a:pt x="207365" y="79748"/>
                    </a:cubicBezTo>
                    <a:cubicBezTo>
                      <a:pt x="207365" y="80558"/>
                      <a:pt x="207365" y="81772"/>
                      <a:pt x="207365" y="82582"/>
                    </a:cubicBezTo>
                    <a:cubicBezTo>
                      <a:pt x="208580" y="82582"/>
                      <a:pt x="210199" y="81367"/>
                      <a:pt x="211009" y="80558"/>
                    </a:cubicBezTo>
                    <a:cubicBezTo>
                      <a:pt x="211818" y="79748"/>
                      <a:pt x="211818" y="79343"/>
                      <a:pt x="211818" y="78938"/>
                    </a:cubicBezTo>
                    <a:cubicBezTo>
                      <a:pt x="211818" y="78129"/>
                      <a:pt x="211818" y="76105"/>
                      <a:pt x="211818" y="75295"/>
                    </a:cubicBezTo>
                    <a:cubicBezTo>
                      <a:pt x="211818" y="73676"/>
                      <a:pt x="209389" y="72057"/>
                      <a:pt x="207770" y="72461"/>
                    </a:cubicBezTo>
                    <a:cubicBezTo>
                      <a:pt x="206151" y="72866"/>
                      <a:pt x="205746" y="73271"/>
                      <a:pt x="205341" y="73271"/>
                    </a:cubicBezTo>
                    <a:cubicBezTo>
                      <a:pt x="204936" y="73271"/>
                      <a:pt x="204531" y="74081"/>
                      <a:pt x="204127" y="74081"/>
                    </a:cubicBezTo>
                    <a:cubicBezTo>
                      <a:pt x="204127" y="73676"/>
                      <a:pt x="204127" y="73271"/>
                      <a:pt x="204127" y="73271"/>
                    </a:cubicBezTo>
                    <a:cubicBezTo>
                      <a:pt x="205341" y="70842"/>
                      <a:pt x="206556" y="68009"/>
                      <a:pt x="206151" y="65175"/>
                    </a:cubicBezTo>
                    <a:cubicBezTo>
                      <a:pt x="205746" y="62341"/>
                      <a:pt x="204936" y="63151"/>
                      <a:pt x="204936" y="61936"/>
                    </a:cubicBezTo>
                    <a:lnTo>
                      <a:pt x="204127" y="61936"/>
                    </a:lnTo>
                    <a:cubicBezTo>
                      <a:pt x="203317" y="62746"/>
                      <a:pt x="202103" y="63151"/>
                      <a:pt x="201293" y="64365"/>
                    </a:cubicBezTo>
                    <a:cubicBezTo>
                      <a:pt x="200483" y="65580"/>
                      <a:pt x="199674" y="68413"/>
                      <a:pt x="199674" y="70033"/>
                    </a:cubicBezTo>
                    <a:cubicBezTo>
                      <a:pt x="199674" y="71652"/>
                      <a:pt x="199674" y="72057"/>
                      <a:pt x="199674" y="73271"/>
                    </a:cubicBezTo>
                    <a:lnTo>
                      <a:pt x="198864" y="72461"/>
                    </a:lnTo>
                    <a:cubicBezTo>
                      <a:pt x="197650" y="69628"/>
                      <a:pt x="195221" y="67199"/>
                      <a:pt x="191982" y="69628"/>
                    </a:cubicBezTo>
                    <a:cubicBezTo>
                      <a:pt x="188744" y="72057"/>
                      <a:pt x="189958" y="73271"/>
                      <a:pt x="189958" y="75295"/>
                    </a:cubicBezTo>
                    <a:cubicBezTo>
                      <a:pt x="189958" y="77319"/>
                      <a:pt x="190768" y="78938"/>
                      <a:pt x="191982" y="78534"/>
                    </a:cubicBezTo>
                    <a:cubicBezTo>
                      <a:pt x="191982" y="76510"/>
                      <a:pt x="193602" y="74485"/>
                      <a:pt x="195221" y="75700"/>
                    </a:cubicBezTo>
                    <a:cubicBezTo>
                      <a:pt x="196840" y="76914"/>
                      <a:pt x="196435" y="76914"/>
                      <a:pt x="196435" y="76914"/>
                    </a:cubicBezTo>
                    <a:cubicBezTo>
                      <a:pt x="196435" y="76914"/>
                      <a:pt x="196840" y="78938"/>
                      <a:pt x="196435" y="79343"/>
                    </a:cubicBezTo>
                    <a:cubicBezTo>
                      <a:pt x="196435" y="81772"/>
                      <a:pt x="192792" y="85415"/>
                      <a:pt x="190768" y="86630"/>
                    </a:cubicBezTo>
                    <a:cubicBezTo>
                      <a:pt x="185101" y="89059"/>
                      <a:pt x="181052" y="83796"/>
                      <a:pt x="179028" y="78938"/>
                    </a:cubicBezTo>
                    <a:cubicBezTo>
                      <a:pt x="177004" y="74081"/>
                      <a:pt x="179028" y="78129"/>
                      <a:pt x="178219" y="77319"/>
                    </a:cubicBezTo>
                    <a:cubicBezTo>
                      <a:pt x="177409" y="76510"/>
                      <a:pt x="177814" y="76105"/>
                      <a:pt x="177814" y="75700"/>
                    </a:cubicBezTo>
                    <a:cubicBezTo>
                      <a:pt x="177004" y="75700"/>
                      <a:pt x="176195" y="76105"/>
                      <a:pt x="175385" y="76105"/>
                    </a:cubicBezTo>
                    <a:cubicBezTo>
                      <a:pt x="174576" y="76105"/>
                      <a:pt x="173361" y="76105"/>
                      <a:pt x="172551" y="75295"/>
                    </a:cubicBezTo>
                    <a:lnTo>
                      <a:pt x="172551" y="75295"/>
                    </a:lnTo>
                    <a:cubicBezTo>
                      <a:pt x="172146" y="76914"/>
                      <a:pt x="172146" y="78534"/>
                      <a:pt x="171337" y="80153"/>
                    </a:cubicBezTo>
                    <a:cubicBezTo>
                      <a:pt x="170527" y="81772"/>
                      <a:pt x="168908" y="84606"/>
                      <a:pt x="167694" y="85415"/>
                    </a:cubicBezTo>
                    <a:cubicBezTo>
                      <a:pt x="164050" y="88249"/>
                      <a:pt x="158788" y="86225"/>
                      <a:pt x="156359" y="82987"/>
                    </a:cubicBezTo>
                    <a:cubicBezTo>
                      <a:pt x="153930" y="79748"/>
                      <a:pt x="153525" y="76510"/>
                      <a:pt x="156359" y="74890"/>
                    </a:cubicBezTo>
                    <a:cubicBezTo>
                      <a:pt x="158383" y="74890"/>
                      <a:pt x="159193" y="76510"/>
                      <a:pt x="159193" y="78129"/>
                    </a:cubicBezTo>
                    <a:lnTo>
                      <a:pt x="160002" y="78129"/>
                    </a:lnTo>
                    <a:cubicBezTo>
                      <a:pt x="160002" y="77319"/>
                      <a:pt x="160812" y="77319"/>
                      <a:pt x="160812" y="76510"/>
                    </a:cubicBezTo>
                    <a:cubicBezTo>
                      <a:pt x="161621" y="74081"/>
                      <a:pt x="161621" y="71247"/>
                      <a:pt x="160002" y="69223"/>
                    </a:cubicBezTo>
                    <a:cubicBezTo>
                      <a:pt x="158383" y="67199"/>
                      <a:pt x="160002" y="69223"/>
                      <a:pt x="160002" y="68818"/>
                    </a:cubicBezTo>
                    <a:cubicBezTo>
                      <a:pt x="160002" y="68413"/>
                      <a:pt x="160002" y="68818"/>
                      <a:pt x="159597" y="68818"/>
                    </a:cubicBezTo>
                    <a:cubicBezTo>
                      <a:pt x="159597" y="68818"/>
                      <a:pt x="159193" y="68413"/>
                      <a:pt x="158788" y="68009"/>
                    </a:cubicBezTo>
                    <a:cubicBezTo>
                      <a:pt x="156764" y="66794"/>
                      <a:pt x="154740" y="68413"/>
                      <a:pt x="153525" y="70033"/>
                    </a:cubicBezTo>
                    <a:cubicBezTo>
                      <a:pt x="152311" y="71652"/>
                      <a:pt x="153120" y="71652"/>
                      <a:pt x="151906" y="71652"/>
                    </a:cubicBezTo>
                    <a:close/>
                    <a:moveTo>
                      <a:pt x="66895" y="69223"/>
                    </a:moveTo>
                    <a:cubicBezTo>
                      <a:pt x="66895" y="68413"/>
                      <a:pt x="66895" y="67604"/>
                      <a:pt x="66491" y="66794"/>
                    </a:cubicBezTo>
                    <a:cubicBezTo>
                      <a:pt x="66086" y="65985"/>
                      <a:pt x="66491" y="64770"/>
                      <a:pt x="65681" y="63960"/>
                    </a:cubicBezTo>
                    <a:lnTo>
                      <a:pt x="65681" y="61127"/>
                    </a:lnTo>
                    <a:cubicBezTo>
                      <a:pt x="64871" y="61127"/>
                      <a:pt x="64871" y="61936"/>
                      <a:pt x="64871" y="62341"/>
                    </a:cubicBezTo>
                    <a:cubicBezTo>
                      <a:pt x="64871" y="63960"/>
                      <a:pt x="65681" y="66794"/>
                      <a:pt x="66086" y="68413"/>
                    </a:cubicBezTo>
                    <a:cubicBezTo>
                      <a:pt x="66491" y="70033"/>
                      <a:pt x="66086" y="69223"/>
                      <a:pt x="66895" y="69628"/>
                    </a:cubicBezTo>
                    <a:close/>
                    <a:moveTo>
                      <a:pt x="62442" y="61936"/>
                    </a:moveTo>
                    <a:lnTo>
                      <a:pt x="61228" y="61936"/>
                    </a:lnTo>
                    <a:cubicBezTo>
                      <a:pt x="61228" y="61936"/>
                      <a:pt x="61228" y="62746"/>
                      <a:pt x="61228" y="62746"/>
                    </a:cubicBezTo>
                    <a:lnTo>
                      <a:pt x="62442" y="62746"/>
                    </a:lnTo>
                    <a:cubicBezTo>
                      <a:pt x="62442" y="62746"/>
                      <a:pt x="62442" y="61936"/>
                      <a:pt x="62442" y="61936"/>
                    </a:cubicBezTo>
                    <a:close/>
                    <a:moveTo>
                      <a:pt x="78230" y="61936"/>
                    </a:moveTo>
                    <a:lnTo>
                      <a:pt x="77016" y="61936"/>
                    </a:lnTo>
                    <a:cubicBezTo>
                      <a:pt x="77016" y="62341"/>
                      <a:pt x="77016" y="63151"/>
                      <a:pt x="77016" y="63556"/>
                    </a:cubicBezTo>
                    <a:lnTo>
                      <a:pt x="78230" y="63556"/>
                    </a:lnTo>
                    <a:cubicBezTo>
                      <a:pt x="78230" y="63556"/>
                      <a:pt x="78230" y="61936"/>
                      <a:pt x="78230" y="61936"/>
                    </a:cubicBezTo>
                    <a:close/>
                    <a:moveTo>
                      <a:pt x="59204" y="61936"/>
                    </a:moveTo>
                    <a:lnTo>
                      <a:pt x="59204" y="61936"/>
                    </a:lnTo>
                    <a:cubicBezTo>
                      <a:pt x="59204" y="61936"/>
                      <a:pt x="60014" y="63151"/>
                      <a:pt x="60014" y="63151"/>
                    </a:cubicBezTo>
                    <a:lnTo>
                      <a:pt x="60823" y="63151"/>
                    </a:lnTo>
                    <a:cubicBezTo>
                      <a:pt x="60823" y="63151"/>
                      <a:pt x="60823" y="62341"/>
                      <a:pt x="60823" y="62341"/>
                    </a:cubicBezTo>
                    <a:cubicBezTo>
                      <a:pt x="60823" y="62341"/>
                      <a:pt x="60418" y="61936"/>
                      <a:pt x="60014" y="62341"/>
                    </a:cubicBezTo>
                    <a:close/>
                    <a:moveTo>
                      <a:pt x="119926" y="62746"/>
                    </a:moveTo>
                    <a:cubicBezTo>
                      <a:pt x="119521" y="64365"/>
                      <a:pt x="119521" y="65580"/>
                      <a:pt x="120735" y="66794"/>
                    </a:cubicBezTo>
                    <a:cubicBezTo>
                      <a:pt x="121950" y="66794"/>
                      <a:pt x="122760" y="66794"/>
                      <a:pt x="123569" y="65985"/>
                    </a:cubicBezTo>
                    <a:cubicBezTo>
                      <a:pt x="124379" y="65175"/>
                      <a:pt x="123974" y="63151"/>
                      <a:pt x="122760" y="62341"/>
                    </a:cubicBezTo>
                    <a:cubicBezTo>
                      <a:pt x="121545" y="61532"/>
                      <a:pt x="120735" y="62341"/>
                      <a:pt x="119521" y="62746"/>
                    </a:cubicBezTo>
                    <a:close/>
                    <a:moveTo>
                      <a:pt x="232464" y="65985"/>
                    </a:moveTo>
                    <a:cubicBezTo>
                      <a:pt x="232464" y="65985"/>
                      <a:pt x="232868" y="65175"/>
                      <a:pt x="232868" y="64770"/>
                    </a:cubicBezTo>
                    <a:cubicBezTo>
                      <a:pt x="233273" y="60722"/>
                      <a:pt x="227201" y="61532"/>
                      <a:pt x="228011" y="64770"/>
                    </a:cubicBezTo>
                    <a:cubicBezTo>
                      <a:pt x="228820" y="68009"/>
                      <a:pt x="229225" y="65985"/>
                      <a:pt x="229225" y="65985"/>
                    </a:cubicBezTo>
                    <a:cubicBezTo>
                      <a:pt x="229225" y="65985"/>
                      <a:pt x="230440" y="65985"/>
                      <a:pt x="230844" y="65985"/>
                    </a:cubicBezTo>
                    <a:cubicBezTo>
                      <a:pt x="231249" y="65985"/>
                      <a:pt x="232059" y="65580"/>
                      <a:pt x="232059" y="65580"/>
                    </a:cubicBezTo>
                    <a:close/>
                    <a:moveTo>
                      <a:pt x="66491" y="63556"/>
                    </a:moveTo>
                    <a:lnTo>
                      <a:pt x="72563" y="63556"/>
                    </a:lnTo>
                    <a:cubicBezTo>
                      <a:pt x="72563" y="63556"/>
                      <a:pt x="72563" y="63556"/>
                      <a:pt x="72563" y="63556"/>
                    </a:cubicBezTo>
                    <a:cubicBezTo>
                      <a:pt x="74991" y="63960"/>
                      <a:pt x="77016" y="64770"/>
                      <a:pt x="79445" y="66389"/>
                    </a:cubicBezTo>
                    <a:lnTo>
                      <a:pt x="80254" y="66389"/>
                    </a:lnTo>
                    <a:cubicBezTo>
                      <a:pt x="79040" y="65580"/>
                      <a:pt x="78635" y="64770"/>
                      <a:pt x="77825" y="64365"/>
                    </a:cubicBezTo>
                    <a:cubicBezTo>
                      <a:pt x="74991" y="62746"/>
                      <a:pt x="71348" y="62341"/>
                      <a:pt x="68110" y="62746"/>
                    </a:cubicBezTo>
                    <a:cubicBezTo>
                      <a:pt x="64871" y="63151"/>
                      <a:pt x="66491" y="62746"/>
                      <a:pt x="66491" y="63556"/>
                    </a:cubicBezTo>
                    <a:close/>
                    <a:moveTo>
                      <a:pt x="81064" y="64770"/>
                    </a:moveTo>
                    <a:cubicBezTo>
                      <a:pt x="81064" y="63960"/>
                      <a:pt x="81469" y="63556"/>
                      <a:pt x="80254" y="63151"/>
                    </a:cubicBezTo>
                    <a:lnTo>
                      <a:pt x="79445" y="63151"/>
                    </a:lnTo>
                    <a:cubicBezTo>
                      <a:pt x="79445" y="64365"/>
                      <a:pt x="79445" y="65175"/>
                      <a:pt x="80659" y="64770"/>
                    </a:cubicBezTo>
                    <a:close/>
                    <a:moveTo>
                      <a:pt x="165265" y="63151"/>
                    </a:moveTo>
                    <a:lnTo>
                      <a:pt x="165265" y="79748"/>
                    </a:lnTo>
                    <a:cubicBezTo>
                      <a:pt x="166479" y="79748"/>
                      <a:pt x="166479" y="78129"/>
                      <a:pt x="166884" y="77319"/>
                    </a:cubicBezTo>
                    <a:cubicBezTo>
                      <a:pt x="168098" y="75700"/>
                      <a:pt x="170122" y="74485"/>
                      <a:pt x="172146" y="74081"/>
                    </a:cubicBezTo>
                    <a:cubicBezTo>
                      <a:pt x="172146" y="74081"/>
                      <a:pt x="171742" y="72057"/>
                      <a:pt x="171742" y="71652"/>
                    </a:cubicBezTo>
                    <a:cubicBezTo>
                      <a:pt x="171742" y="70842"/>
                      <a:pt x="172551" y="69628"/>
                      <a:pt x="171742" y="69223"/>
                    </a:cubicBezTo>
                    <a:cubicBezTo>
                      <a:pt x="170932" y="68818"/>
                      <a:pt x="170122" y="68818"/>
                      <a:pt x="169313" y="68413"/>
                    </a:cubicBezTo>
                    <a:cubicBezTo>
                      <a:pt x="168503" y="68009"/>
                      <a:pt x="166884" y="66389"/>
                      <a:pt x="166074" y="65580"/>
                    </a:cubicBezTo>
                    <a:cubicBezTo>
                      <a:pt x="165265" y="64770"/>
                      <a:pt x="165670" y="64365"/>
                      <a:pt x="165265" y="63556"/>
                    </a:cubicBezTo>
                    <a:cubicBezTo>
                      <a:pt x="164860" y="62746"/>
                      <a:pt x="164860" y="63556"/>
                      <a:pt x="164455" y="63556"/>
                    </a:cubicBezTo>
                    <a:close/>
                    <a:moveTo>
                      <a:pt x="63252" y="63960"/>
                    </a:moveTo>
                    <a:lnTo>
                      <a:pt x="63252" y="62746"/>
                    </a:lnTo>
                    <a:cubicBezTo>
                      <a:pt x="62038" y="62746"/>
                      <a:pt x="62038" y="62746"/>
                      <a:pt x="61633" y="63556"/>
                    </a:cubicBezTo>
                    <a:cubicBezTo>
                      <a:pt x="61228" y="64365"/>
                      <a:pt x="62847" y="63960"/>
                      <a:pt x="63252" y="63556"/>
                    </a:cubicBezTo>
                    <a:close/>
                    <a:moveTo>
                      <a:pt x="186720" y="63151"/>
                    </a:moveTo>
                    <a:cubicBezTo>
                      <a:pt x="186720" y="63151"/>
                      <a:pt x="186315" y="63151"/>
                      <a:pt x="185910" y="63556"/>
                    </a:cubicBezTo>
                    <a:cubicBezTo>
                      <a:pt x="185101" y="65580"/>
                      <a:pt x="184291" y="66794"/>
                      <a:pt x="182267" y="68009"/>
                    </a:cubicBezTo>
                    <a:cubicBezTo>
                      <a:pt x="180243" y="69223"/>
                      <a:pt x="180243" y="68818"/>
                      <a:pt x="179433" y="69628"/>
                    </a:cubicBezTo>
                    <a:cubicBezTo>
                      <a:pt x="180243" y="70842"/>
                      <a:pt x="180243" y="72866"/>
                      <a:pt x="179433" y="73676"/>
                    </a:cubicBezTo>
                    <a:cubicBezTo>
                      <a:pt x="180243" y="74485"/>
                      <a:pt x="181457" y="74485"/>
                      <a:pt x="182267" y="75295"/>
                    </a:cubicBezTo>
                    <a:cubicBezTo>
                      <a:pt x="184291" y="76510"/>
                      <a:pt x="184696" y="77319"/>
                      <a:pt x="185505" y="79748"/>
                    </a:cubicBezTo>
                    <a:cubicBezTo>
                      <a:pt x="186315" y="82177"/>
                      <a:pt x="185505" y="80153"/>
                      <a:pt x="186315" y="80153"/>
                    </a:cubicBezTo>
                    <a:lnTo>
                      <a:pt x="186315" y="63556"/>
                    </a:lnTo>
                    <a:close/>
                    <a:moveTo>
                      <a:pt x="63657" y="70842"/>
                    </a:moveTo>
                    <a:cubicBezTo>
                      <a:pt x="63657" y="70842"/>
                      <a:pt x="63657" y="70437"/>
                      <a:pt x="63657" y="70033"/>
                    </a:cubicBezTo>
                    <a:cubicBezTo>
                      <a:pt x="62442" y="68009"/>
                      <a:pt x="61228" y="66389"/>
                      <a:pt x="60014" y="64365"/>
                    </a:cubicBezTo>
                    <a:cubicBezTo>
                      <a:pt x="58799" y="62341"/>
                      <a:pt x="59609" y="63556"/>
                      <a:pt x="59204" y="63960"/>
                    </a:cubicBezTo>
                    <a:cubicBezTo>
                      <a:pt x="59204" y="65175"/>
                      <a:pt x="59609" y="65175"/>
                      <a:pt x="60014" y="65580"/>
                    </a:cubicBezTo>
                    <a:cubicBezTo>
                      <a:pt x="60418" y="65985"/>
                      <a:pt x="62038" y="69223"/>
                      <a:pt x="62442" y="70033"/>
                    </a:cubicBezTo>
                    <a:cubicBezTo>
                      <a:pt x="62847" y="70842"/>
                      <a:pt x="62442" y="70842"/>
                      <a:pt x="62847" y="71247"/>
                    </a:cubicBezTo>
                    <a:lnTo>
                      <a:pt x="63657" y="71247"/>
                    </a:lnTo>
                    <a:close/>
                    <a:moveTo>
                      <a:pt x="57180" y="65580"/>
                    </a:moveTo>
                    <a:lnTo>
                      <a:pt x="57180" y="64365"/>
                    </a:lnTo>
                    <a:cubicBezTo>
                      <a:pt x="57180" y="63556"/>
                      <a:pt x="55965" y="63960"/>
                      <a:pt x="55965" y="64365"/>
                    </a:cubicBezTo>
                    <a:lnTo>
                      <a:pt x="55965" y="65175"/>
                    </a:lnTo>
                    <a:lnTo>
                      <a:pt x="57180" y="65175"/>
                    </a:lnTo>
                    <a:close/>
                    <a:moveTo>
                      <a:pt x="77420" y="66389"/>
                    </a:moveTo>
                    <a:cubicBezTo>
                      <a:pt x="76611" y="66389"/>
                      <a:pt x="76206" y="65580"/>
                      <a:pt x="74991" y="65580"/>
                    </a:cubicBezTo>
                    <a:cubicBezTo>
                      <a:pt x="72967" y="65175"/>
                      <a:pt x="71348" y="64770"/>
                      <a:pt x="69324" y="64770"/>
                    </a:cubicBezTo>
                    <a:cubicBezTo>
                      <a:pt x="67300" y="64770"/>
                      <a:pt x="68110" y="64365"/>
                      <a:pt x="66895" y="64770"/>
                    </a:cubicBezTo>
                    <a:lnTo>
                      <a:pt x="66895" y="66794"/>
                    </a:lnTo>
                    <a:cubicBezTo>
                      <a:pt x="68515" y="66794"/>
                      <a:pt x="69729" y="66794"/>
                      <a:pt x="70943" y="66794"/>
                    </a:cubicBezTo>
                    <a:cubicBezTo>
                      <a:pt x="72158" y="66794"/>
                      <a:pt x="71753" y="66794"/>
                      <a:pt x="72158" y="66794"/>
                    </a:cubicBezTo>
                    <a:cubicBezTo>
                      <a:pt x="72563" y="66794"/>
                      <a:pt x="72967" y="65580"/>
                      <a:pt x="73777" y="65580"/>
                    </a:cubicBezTo>
                    <a:cubicBezTo>
                      <a:pt x="74587" y="65580"/>
                      <a:pt x="75801" y="67199"/>
                      <a:pt x="76611" y="66794"/>
                    </a:cubicBezTo>
                    <a:cubicBezTo>
                      <a:pt x="77420" y="66389"/>
                      <a:pt x="77420" y="66794"/>
                      <a:pt x="77420" y="66389"/>
                    </a:cubicBezTo>
                    <a:close/>
                    <a:moveTo>
                      <a:pt x="83088" y="64365"/>
                    </a:moveTo>
                    <a:cubicBezTo>
                      <a:pt x="81873" y="64365"/>
                      <a:pt x="81469" y="64365"/>
                      <a:pt x="81873" y="65580"/>
                    </a:cubicBezTo>
                    <a:cubicBezTo>
                      <a:pt x="82278" y="66794"/>
                      <a:pt x="82683" y="66389"/>
                      <a:pt x="83088" y="65580"/>
                    </a:cubicBezTo>
                    <a:cubicBezTo>
                      <a:pt x="83088" y="64770"/>
                      <a:pt x="83088" y="64770"/>
                      <a:pt x="83088" y="63960"/>
                    </a:cubicBezTo>
                    <a:close/>
                    <a:moveTo>
                      <a:pt x="133285" y="64365"/>
                    </a:moveTo>
                    <a:cubicBezTo>
                      <a:pt x="133285" y="64365"/>
                      <a:pt x="133285" y="64365"/>
                      <a:pt x="133285" y="64365"/>
                    </a:cubicBezTo>
                    <a:cubicBezTo>
                      <a:pt x="133285" y="64365"/>
                      <a:pt x="133285" y="64365"/>
                      <a:pt x="133285" y="64365"/>
                    </a:cubicBezTo>
                    <a:close/>
                    <a:moveTo>
                      <a:pt x="63657" y="64770"/>
                    </a:moveTo>
                    <a:cubicBezTo>
                      <a:pt x="61633" y="64770"/>
                      <a:pt x="62847" y="67199"/>
                      <a:pt x="63657" y="65580"/>
                    </a:cubicBezTo>
                    <a:lnTo>
                      <a:pt x="63657" y="64770"/>
                    </a:lnTo>
                    <a:close/>
                    <a:moveTo>
                      <a:pt x="55156" y="67604"/>
                    </a:moveTo>
                    <a:cubicBezTo>
                      <a:pt x="55561" y="66794"/>
                      <a:pt x="55561" y="65580"/>
                      <a:pt x="54346" y="65580"/>
                    </a:cubicBezTo>
                    <a:cubicBezTo>
                      <a:pt x="53132" y="65580"/>
                      <a:pt x="54346" y="67604"/>
                      <a:pt x="55156" y="67604"/>
                    </a:cubicBezTo>
                    <a:close/>
                    <a:moveTo>
                      <a:pt x="51108" y="78938"/>
                    </a:moveTo>
                    <a:cubicBezTo>
                      <a:pt x="52727" y="78534"/>
                      <a:pt x="52322" y="77724"/>
                      <a:pt x="52322" y="76510"/>
                    </a:cubicBezTo>
                    <a:cubicBezTo>
                      <a:pt x="53132" y="73676"/>
                      <a:pt x="55561" y="70033"/>
                      <a:pt x="57585" y="68009"/>
                    </a:cubicBezTo>
                    <a:cubicBezTo>
                      <a:pt x="59609" y="65985"/>
                      <a:pt x="58394" y="68009"/>
                      <a:pt x="58799" y="67199"/>
                    </a:cubicBezTo>
                    <a:lnTo>
                      <a:pt x="58799" y="66389"/>
                    </a:lnTo>
                    <a:cubicBezTo>
                      <a:pt x="58394" y="66389"/>
                      <a:pt x="57585" y="66794"/>
                      <a:pt x="57585" y="66794"/>
                    </a:cubicBezTo>
                    <a:cubicBezTo>
                      <a:pt x="57180" y="67199"/>
                      <a:pt x="56775" y="67604"/>
                      <a:pt x="56370" y="68009"/>
                    </a:cubicBezTo>
                    <a:cubicBezTo>
                      <a:pt x="54751" y="70033"/>
                      <a:pt x="52727" y="73271"/>
                      <a:pt x="51917" y="75700"/>
                    </a:cubicBezTo>
                    <a:cubicBezTo>
                      <a:pt x="51108" y="78129"/>
                      <a:pt x="51108" y="78129"/>
                      <a:pt x="51512" y="78534"/>
                    </a:cubicBezTo>
                    <a:close/>
                    <a:moveTo>
                      <a:pt x="83493" y="69223"/>
                    </a:moveTo>
                    <a:cubicBezTo>
                      <a:pt x="83088" y="68413"/>
                      <a:pt x="83493" y="68009"/>
                      <a:pt x="83493" y="67199"/>
                    </a:cubicBezTo>
                    <a:cubicBezTo>
                      <a:pt x="83493" y="67199"/>
                      <a:pt x="83493" y="66794"/>
                      <a:pt x="83493" y="66794"/>
                    </a:cubicBezTo>
                    <a:cubicBezTo>
                      <a:pt x="82683" y="66794"/>
                      <a:pt x="81469" y="67199"/>
                      <a:pt x="80659" y="66794"/>
                    </a:cubicBezTo>
                    <a:cubicBezTo>
                      <a:pt x="81469" y="67604"/>
                      <a:pt x="82683" y="68009"/>
                      <a:pt x="82278" y="69223"/>
                    </a:cubicBezTo>
                    <a:lnTo>
                      <a:pt x="83493" y="69223"/>
                    </a:lnTo>
                    <a:close/>
                    <a:moveTo>
                      <a:pt x="64871" y="67199"/>
                    </a:moveTo>
                    <a:lnTo>
                      <a:pt x="63252" y="68009"/>
                    </a:lnTo>
                    <a:cubicBezTo>
                      <a:pt x="64062" y="68818"/>
                      <a:pt x="64871" y="68413"/>
                      <a:pt x="64871" y="67199"/>
                    </a:cubicBezTo>
                    <a:close/>
                    <a:moveTo>
                      <a:pt x="83493" y="75295"/>
                    </a:moveTo>
                    <a:lnTo>
                      <a:pt x="83493" y="71247"/>
                    </a:lnTo>
                    <a:lnTo>
                      <a:pt x="82278" y="71247"/>
                    </a:lnTo>
                    <a:cubicBezTo>
                      <a:pt x="82278" y="72461"/>
                      <a:pt x="81873" y="73676"/>
                      <a:pt x="80659" y="74081"/>
                    </a:cubicBezTo>
                    <a:cubicBezTo>
                      <a:pt x="79445" y="74485"/>
                      <a:pt x="77420" y="75295"/>
                      <a:pt x="76611" y="74081"/>
                    </a:cubicBezTo>
                    <a:cubicBezTo>
                      <a:pt x="75801" y="72866"/>
                      <a:pt x="76206" y="71652"/>
                      <a:pt x="77420" y="71652"/>
                    </a:cubicBezTo>
                    <a:cubicBezTo>
                      <a:pt x="78635" y="71652"/>
                      <a:pt x="78635" y="72866"/>
                      <a:pt x="79040" y="71652"/>
                    </a:cubicBezTo>
                    <a:cubicBezTo>
                      <a:pt x="79445" y="70437"/>
                      <a:pt x="78635" y="69628"/>
                      <a:pt x="77420" y="69628"/>
                    </a:cubicBezTo>
                    <a:cubicBezTo>
                      <a:pt x="76206" y="69628"/>
                      <a:pt x="76206" y="70437"/>
                      <a:pt x="75801" y="70437"/>
                    </a:cubicBezTo>
                    <a:cubicBezTo>
                      <a:pt x="75801" y="69223"/>
                      <a:pt x="75801" y="67604"/>
                      <a:pt x="73777" y="68009"/>
                    </a:cubicBezTo>
                    <a:cubicBezTo>
                      <a:pt x="73372" y="69223"/>
                      <a:pt x="73777" y="70033"/>
                      <a:pt x="73777" y="71247"/>
                    </a:cubicBezTo>
                    <a:cubicBezTo>
                      <a:pt x="72967" y="71247"/>
                      <a:pt x="72967" y="70437"/>
                      <a:pt x="72158" y="70842"/>
                    </a:cubicBezTo>
                    <a:cubicBezTo>
                      <a:pt x="70539" y="70842"/>
                      <a:pt x="70539" y="73676"/>
                      <a:pt x="72158" y="74081"/>
                    </a:cubicBezTo>
                    <a:cubicBezTo>
                      <a:pt x="72158" y="74081"/>
                      <a:pt x="72158" y="73676"/>
                      <a:pt x="72158" y="73271"/>
                    </a:cubicBezTo>
                    <a:cubicBezTo>
                      <a:pt x="72158" y="72057"/>
                      <a:pt x="73372" y="72461"/>
                      <a:pt x="73777" y="73271"/>
                    </a:cubicBezTo>
                    <a:cubicBezTo>
                      <a:pt x="74182" y="75295"/>
                      <a:pt x="72967" y="75700"/>
                      <a:pt x="72158" y="76510"/>
                    </a:cubicBezTo>
                    <a:lnTo>
                      <a:pt x="69324" y="76510"/>
                    </a:lnTo>
                    <a:cubicBezTo>
                      <a:pt x="69324" y="76510"/>
                      <a:pt x="67705" y="75295"/>
                      <a:pt x="67705" y="75295"/>
                    </a:cubicBezTo>
                    <a:cubicBezTo>
                      <a:pt x="67300" y="73271"/>
                      <a:pt x="70134" y="74485"/>
                      <a:pt x="70134" y="74485"/>
                    </a:cubicBezTo>
                    <a:cubicBezTo>
                      <a:pt x="70134" y="74081"/>
                      <a:pt x="69729" y="71652"/>
                      <a:pt x="69324" y="71652"/>
                    </a:cubicBezTo>
                    <a:cubicBezTo>
                      <a:pt x="68919" y="71652"/>
                      <a:pt x="68919" y="72866"/>
                      <a:pt x="68110" y="72866"/>
                    </a:cubicBezTo>
                    <a:lnTo>
                      <a:pt x="66491" y="72866"/>
                    </a:lnTo>
                    <a:cubicBezTo>
                      <a:pt x="66491" y="72866"/>
                      <a:pt x="66491" y="72057"/>
                      <a:pt x="66491" y="71652"/>
                    </a:cubicBezTo>
                    <a:cubicBezTo>
                      <a:pt x="66491" y="71247"/>
                      <a:pt x="66895" y="70842"/>
                      <a:pt x="66895" y="70437"/>
                    </a:cubicBezTo>
                    <a:cubicBezTo>
                      <a:pt x="66491" y="70033"/>
                      <a:pt x="63657" y="72057"/>
                      <a:pt x="62847" y="72057"/>
                    </a:cubicBezTo>
                    <a:lnTo>
                      <a:pt x="64871" y="73271"/>
                    </a:lnTo>
                    <a:cubicBezTo>
                      <a:pt x="64871" y="74485"/>
                      <a:pt x="66086" y="73271"/>
                      <a:pt x="66895" y="73271"/>
                    </a:cubicBezTo>
                    <a:cubicBezTo>
                      <a:pt x="67300" y="74485"/>
                      <a:pt x="66895" y="74890"/>
                      <a:pt x="66086" y="75295"/>
                    </a:cubicBezTo>
                    <a:lnTo>
                      <a:pt x="65681" y="75295"/>
                    </a:lnTo>
                    <a:cubicBezTo>
                      <a:pt x="65681" y="75295"/>
                      <a:pt x="65681" y="74485"/>
                      <a:pt x="65681" y="74485"/>
                    </a:cubicBezTo>
                    <a:cubicBezTo>
                      <a:pt x="65276" y="74485"/>
                      <a:pt x="64466" y="74485"/>
                      <a:pt x="64062" y="74485"/>
                    </a:cubicBezTo>
                    <a:cubicBezTo>
                      <a:pt x="63657" y="74485"/>
                      <a:pt x="63252" y="74081"/>
                      <a:pt x="62442" y="74485"/>
                    </a:cubicBezTo>
                    <a:cubicBezTo>
                      <a:pt x="62442" y="74485"/>
                      <a:pt x="63252" y="76914"/>
                      <a:pt x="63657" y="76914"/>
                    </a:cubicBezTo>
                    <a:cubicBezTo>
                      <a:pt x="64062" y="76914"/>
                      <a:pt x="64466" y="76105"/>
                      <a:pt x="64871" y="75700"/>
                    </a:cubicBezTo>
                    <a:cubicBezTo>
                      <a:pt x="65276" y="75295"/>
                      <a:pt x="65681" y="75295"/>
                      <a:pt x="66086" y="75700"/>
                    </a:cubicBezTo>
                    <a:cubicBezTo>
                      <a:pt x="66086" y="76510"/>
                      <a:pt x="66086" y="77724"/>
                      <a:pt x="66086" y="78534"/>
                    </a:cubicBezTo>
                    <a:cubicBezTo>
                      <a:pt x="66086" y="79343"/>
                      <a:pt x="64062" y="80558"/>
                      <a:pt x="63657" y="80558"/>
                    </a:cubicBezTo>
                    <a:cubicBezTo>
                      <a:pt x="61633" y="80558"/>
                      <a:pt x="59609" y="80153"/>
                      <a:pt x="60823" y="78129"/>
                    </a:cubicBezTo>
                    <a:lnTo>
                      <a:pt x="62847" y="78129"/>
                    </a:lnTo>
                    <a:cubicBezTo>
                      <a:pt x="62847" y="76914"/>
                      <a:pt x="62038" y="75700"/>
                      <a:pt x="60418" y="76105"/>
                    </a:cubicBezTo>
                    <a:cubicBezTo>
                      <a:pt x="58799" y="76510"/>
                      <a:pt x="60014" y="77319"/>
                      <a:pt x="59204" y="77724"/>
                    </a:cubicBezTo>
                    <a:cubicBezTo>
                      <a:pt x="59204" y="76914"/>
                      <a:pt x="57180" y="74890"/>
                      <a:pt x="56775" y="75295"/>
                    </a:cubicBezTo>
                    <a:lnTo>
                      <a:pt x="56775" y="77319"/>
                    </a:lnTo>
                    <a:cubicBezTo>
                      <a:pt x="57180" y="77724"/>
                      <a:pt x="57990" y="77724"/>
                      <a:pt x="57990" y="78938"/>
                    </a:cubicBezTo>
                    <a:cubicBezTo>
                      <a:pt x="56775" y="78938"/>
                      <a:pt x="55561" y="79748"/>
                      <a:pt x="55965" y="80963"/>
                    </a:cubicBezTo>
                    <a:cubicBezTo>
                      <a:pt x="56370" y="82177"/>
                      <a:pt x="57180" y="82177"/>
                      <a:pt x="57585" y="82177"/>
                    </a:cubicBezTo>
                    <a:cubicBezTo>
                      <a:pt x="57990" y="82177"/>
                      <a:pt x="57585" y="81367"/>
                      <a:pt x="57585" y="80558"/>
                    </a:cubicBezTo>
                    <a:cubicBezTo>
                      <a:pt x="59204" y="80558"/>
                      <a:pt x="60014" y="81772"/>
                      <a:pt x="59204" y="83391"/>
                    </a:cubicBezTo>
                    <a:cubicBezTo>
                      <a:pt x="58394" y="85011"/>
                      <a:pt x="56370" y="85415"/>
                      <a:pt x="55561" y="85415"/>
                    </a:cubicBezTo>
                    <a:cubicBezTo>
                      <a:pt x="54751" y="85415"/>
                      <a:pt x="53941" y="84606"/>
                      <a:pt x="53941" y="83796"/>
                    </a:cubicBezTo>
                    <a:lnTo>
                      <a:pt x="55561" y="83796"/>
                    </a:lnTo>
                    <a:cubicBezTo>
                      <a:pt x="55561" y="83391"/>
                      <a:pt x="54346" y="81772"/>
                      <a:pt x="53941" y="81367"/>
                    </a:cubicBezTo>
                    <a:lnTo>
                      <a:pt x="52322" y="83391"/>
                    </a:lnTo>
                    <a:lnTo>
                      <a:pt x="52322" y="84201"/>
                    </a:lnTo>
                    <a:cubicBezTo>
                      <a:pt x="52727" y="84201"/>
                      <a:pt x="52322" y="85820"/>
                      <a:pt x="52322" y="85820"/>
                    </a:cubicBezTo>
                    <a:cubicBezTo>
                      <a:pt x="53536" y="85820"/>
                      <a:pt x="53536" y="85820"/>
                      <a:pt x="53941" y="86630"/>
                    </a:cubicBezTo>
                    <a:cubicBezTo>
                      <a:pt x="54346" y="87440"/>
                      <a:pt x="55156" y="87844"/>
                      <a:pt x="55561" y="88249"/>
                    </a:cubicBezTo>
                    <a:lnTo>
                      <a:pt x="57585" y="88249"/>
                    </a:lnTo>
                    <a:cubicBezTo>
                      <a:pt x="57585" y="88249"/>
                      <a:pt x="57585" y="91083"/>
                      <a:pt x="57585" y="91083"/>
                    </a:cubicBezTo>
                    <a:cubicBezTo>
                      <a:pt x="58799" y="91083"/>
                      <a:pt x="59204" y="90273"/>
                      <a:pt x="60014" y="89464"/>
                    </a:cubicBezTo>
                    <a:cubicBezTo>
                      <a:pt x="63657" y="86630"/>
                      <a:pt x="68919" y="84606"/>
                      <a:pt x="72967" y="82987"/>
                    </a:cubicBezTo>
                    <a:cubicBezTo>
                      <a:pt x="77016" y="81367"/>
                      <a:pt x="78635" y="80558"/>
                      <a:pt x="81064" y="80558"/>
                    </a:cubicBezTo>
                    <a:cubicBezTo>
                      <a:pt x="83493" y="80558"/>
                      <a:pt x="83897" y="80558"/>
                      <a:pt x="83897" y="79748"/>
                    </a:cubicBezTo>
                    <a:cubicBezTo>
                      <a:pt x="83897" y="78938"/>
                      <a:pt x="83088" y="78938"/>
                      <a:pt x="82278" y="78534"/>
                    </a:cubicBezTo>
                    <a:cubicBezTo>
                      <a:pt x="81469" y="78129"/>
                      <a:pt x="81873" y="78534"/>
                      <a:pt x="81469" y="77724"/>
                    </a:cubicBezTo>
                    <a:lnTo>
                      <a:pt x="83493" y="75700"/>
                    </a:lnTo>
                    <a:close/>
                    <a:moveTo>
                      <a:pt x="53536" y="68009"/>
                    </a:moveTo>
                    <a:lnTo>
                      <a:pt x="52322" y="68009"/>
                    </a:lnTo>
                    <a:cubicBezTo>
                      <a:pt x="51512" y="70437"/>
                      <a:pt x="54346" y="70437"/>
                      <a:pt x="53536" y="68009"/>
                    </a:cubicBezTo>
                    <a:close/>
                    <a:moveTo>
                      <a:pt x="60014" y="68009"/>
                    </a:moveTo>
                    <a:cubicBezTo>
                      <a:pt x="60014" y="67604"/>
                      <a:pt x="57990" y="69223"/>
                      <a:pt x="57585" y="69628"/>
                    </a:cubicBezTo>
                    <a:cubicBezTo>
                      <a:pt x="56370" y="70842"/>
                      <a:pt x="54751" y="73271"/>
                      <a:pt x="54346" y="74890"/>
                    </a:cubicBezTo>
                    <a:cubicBezTo>
                      <a:pt x="53941" y="76510"/>
                      <a:pt x="54346" y="75700"/>
                      <a:pt x="54346" y="76105"/>
                    </a:cubicBezTo>
                    <a:cubicBezTo>
                      <a:pt x="55561" y="76105"/>
                      <a:pt x="55156" y="74485"/>
                      <a:pt x="55965" y="73676"/>
                    </a:cubicBezTo>
                    <a:cubicBezTo>
                      <a:pt x="56775" y="72866"/>
                      <a:pt x="56775" y="73676"/>
                      <a:pt x="57180" y="73271"/>
                    </a:cubicBezTo>
                    <a:cubicBezTo>
                      <a:pt x="57585" y="72866"/>
                      <a:pt x="57180" y="72461"/>
                      <a:pt x="57585" y="72057"/>
                    </a:cubicBezTo>
                    <a:cubicBezTo>
                      <a:pt x="58394" y="70437"/>
                      <a:pt x="59609" y="70033"/>
                      <a:pt x="60418" y="68818"/>
                    </a:cubicBezTo>
                    <a:lnTo>
                      <a:pt x="60418" y="67604"/>
                    </a:lnTo>
                    <a:close/>
                    <a:moveTo>
                      <a:pt x="174171" y="73271"/>
                    </a:moveTo>
                    <a:cubicBezTo>
                      <a:pt x="174171" y="73271"/>
                      <a:pt x="175790" y="74081"/>
                      <a:pt x="176195" y="74081"/>
                    </a:cubicBezTo>
                    <a:cubicBezTo>
                      <a:pt x="177004" y="74081"/>
                      <a:pt x="177814" y="73676"/>
                      <a:pt x="178219" y="72866"/>
                    </a:cubicBezTo>
                    <a:cubicBezTo>
                      <a:pt x="180243" y="70033"/>
                      <a:pt x="176600" y="66794"/>
                      <a:pt x="174171" y="69223"/>
                    </a:cubicBezTo>
                    <a:cubicBezTo>
                      <a:pt x="171742" y="71652"/>
                      <a:pt x="173361" y="70842"/>
                      <a:pt x="173361" y="72057"/>
                    </a:cubicBezTo>
                    <a:cubicBezTo>
                      <a:pt x="173361" y="73271"/>
                      <a:pt x="173766" y="73271"/>
                      <a:pt x="173766" y="73271"/>
                    </a:cubicBezTo>
                    <a:close/>
                    <a:moveTo>
                      <a:pt x="65276" y="68818"/>
                    </a:moveTo>
                    <a:cubicBezTo>
                      <a:pt x="64466" y="68818"/>
                      <a:pt x="63657" y="69628"/>
                      <a:pt x="64466" y="70033"/>
                    </a:cubicBezTo>
                    <a:lnTo>
                      <a:pt x="65276" y="70033"/>
                    </a:lnTo>
                    <a:cubicBezTo>
                      <a:pt x="65276" y="70033"/>
                      <a:pt x="65276" y="68818"/>
                      <a:pt x="65276" y="68818"/>
                    </a:cubicBezTo>
                    <a:close/>
                    <a:moveTo>
                      <a:pt x="81873" y="69628"/>
                    </a:moveTo>
                    <a:cubicBezTo>
                      <a:pt x="81064" y="70033"/>
                      <a:pt x="80659" y="69223"/>
                      <a:pt x="79445" y="69628"/>
                    </a:cubicBezTo>
                    <a:cubicBezTo>
                      <a:pt x="79445" y="70437"/>
                      <a:pt x="79445" y="71247"/>
                      <a:pt x="79445" y="72057"/>
                    </a:cubicBezTo>
                    <a:cubicBezTo>
                      <a:pt x="79445" y="72866"/>
                      <a:pt x="79445" y="72461"/>
                      <a:pt x="79445" y="72866"/>
                    </a:cubicBezTo>
                    <a:cubicBezTo>
                      <a:pt x="79849" y="72057"/>
                      <a:pt x="80254" y="71652"/>
                      <a:pt x="81064" y="71652"/>
                    </a:cubicBezTo>
                    <a:lnTo>
                      <a:pt x="81064" y="70033"/>
                    </a:lnTo>
                    <a:close/>
                    <a:moveTo>
                      <a:pt x="83897" y="70842"/>
                    </a:moveTo>
                    <a:cubicBezTo>
                      <a:pt x="84707" y="70842"/>
                      <a:pt x="84707" y="69628"/>
                      <a:pt x="83897" y="69628"/>
                    </a:cubicBezTo>
                    <a:lnTo>
                      <a:pt x="83897" y="70842"/>
                    </a:lnTo>
                    <a:close/>
                    <a:moveTo>
                      <a:pt x="125998" y="77319"/>
                    </a:moveTo>
                    <a:cubicBezTo>
                      <a:pt x="125998" y="76510"/>
                      <a:pt x="125998" y="75295"/>
                      <a:pt x="125998" y="74485"/>
                    </a:cubicBezTo>
                    <a:cubicBezTo>
                      <a:pt x="125998" y="73676"/>
                      <a:pt x="126808" y="72057"/>
                      <a:pt x="127212" y="71247"/>
                    </a:cubicBezTo>
                    <a:cubicBezTo>
                      <a:pt x="127617" y="70437"/>
                      <a:pt x="128832" y="69628"/>
                      <a:pt x="128022" y="69223"/>
                    </a:cubicBezTo>
                    <a:cubicBezTo>
                      <a:pt x="127212" y="68818"/>
                      <a:pt x="126403" y="70033"/>
                      <a:pt x="125998" y="70033"/>
                    </a:cubicBezTo>
                    <a:cubicBezTo>
                      <a:pt x="123974" y="70842"/>
                      <a:pt x="122355" y="71247"/>
                      <a:pt x="120331" y="72057"/>
                    </a:cubicBezTo>
                    <a:cubicBezTo>
                      <a:pt x="118306" y="72866"/>
                      <a:pt x="117902" y="72866"/>
                      <a:pt x="118711" y="74081"/>
                    </a:cubicBezTo>
                    <a:cubicBezTo>
                      <a:pt x="119521" y="75295"/>
                      <a:pt x="119926" y="75295"/>
                      <a:pt x="120331" y="76105"/>
                    </a:cubicBezTo>
                    <a:cubicBezTo>
                      <a:pt x="120735" y="76914"/>
                      <a:pt x="121545" y="78938"/>
                      <a:pt x="122760" y="78534"/>
                    </a:cubicBezTo>
                    <a:cubicBezTo>
                      <a:pt x="123974" y="78129"/>
                      <a:pt x="124379" y="77319"/>
                      <a:pt x="124784" y="77319"/>
                    </a:cubicBezTo>
                    <a:cubicBezTo>
                      <a:pt x="125188" y="77319"/>
                      <a:pt x="125593" y="77319"/>
                      <a:pt x="125998" y="77319"/>
                    </a:cubicBezTo>
                    <a:close/>
                    <a:moveTo>
                      <a:pt x="229630" y="78938"/>
                    </a:moveTo>
                    <a:lnTo>
                      <a:pt x="232059" y="74485"/>
                    </a:lnTo>
                    <a:lnTo>
                      <a:pt x="232059" y="73271"/>
                    </a:lnTo>
                    <a:cubicBezTo>
                      <a:pt x="232059" y="72461"/>
                      <a:pt x="230035" y="72461"/>
                      <a:pt x="229225" y="72057"/>
                    </a:cubicBezTo>
                    <a:cubicBezTo>
                      <a:pt x="228011" y="72057"/>
                      <a:pt x="226796" y="71247"/>
                      <a:pt x="225987" y="70842"/>
                    </a:cubicBezTo>
                    <a:cubicBezTo>
                      <a:pt x="225177" y="70437"/>
                      <a:pt x="223558" y="69628"/>
                      <a:pt x="222343" y="70033"/>
                    </a:cubicBezTo>
                    <a:cubicBezTo>
                      <a:pt x="222343" y="70033"/>
                      <a:pt x="223963" y="72057"/>
                      <a:pt x="223963" y="72461"/>
                    </a:cubicBezTo>
                    <a:cubicBezTo>
                      <a:pt x="224772" y="74081"/>
                      <a:pt x="225177" y="76510"/>
                      <a:pt x="225177" y="78129"/>
                    </a:cubicBezTo>
                    <a:cubicBezTo>
                      <a:pt x="226796" y="78129"/>
                      <a:pt x="228011" y="78938"/>
                      <a:pt x="229225" y="79343"/>
                    </a:cubicBezTo>
                    <a:close/>
                    <a:moveTo>
                      <a:pt x="52322" y="70842"/>
                    </a:moveTo>
                    <a:lnTo>
                      <a:pt x="51108" y="70842"/>
                    </a:lnTo>
                    <a:cubicBezTo>
                      <a:pt x="51108" y="70842"/>
                      <a:pt x="51108" y="72461"/>
                      <a:pt x="51108" y="72461"/>
                    </a:cubicBezTo>
                    <a:lnTo>
                      <a:pt x="52322" y="72461"/>
                    </a:lnTo>
                    <a:cubicBezTo>
                      <a:pt x="52322" y="72461"/>
                      <a:pt x="52322" y="70842"/>
                      <a:pt x="52322" y="70842"/>
                    </a:cubicBezTo>
                    <a:close/>
                    <a:moveTo>
                      <a:pt x="133689" y="71652"/>
                    </a:moveTo>
                    <a:cubicBezTo>
                      <a:pt x="132880" y="71652"/>
                      <a:pt x="133285" y="71652"/>
                      <a:pt x="133285" y="71652"/>
                    </a:cubicBezTo>
                    <a:cubicBezTo>
                      <a:pt x="133285" y="73271"/>
                      <a:pt x="132475" y="75295"/>
                      <a:pt x="131261" y="76105"/>
                    </a:cubicBezTo>
                    <a:cubicBezTo>
                      <a:pt x="130046" y="76914"/>
                      <a:pt x="130451" y="76914"/>
                      <a:pt x="130046" y="77319"/>
                    </a:cubicBezTo>
                    <a:cubicBezTo>
                      <a:pt x="129641" y="77724"/>
                      <a:pt x="129236" y="77319"/>
                      <a:pt x="129236" y="77724"/>
                    </a:cubicBezTo>
                    <a:cubicBezTo>
                      <a:pt x="129236" y="78534"/>
                      <a:pt x="129641" y="78534"/>
                      <a:pt x="130046" y="78938"/>
                    </a:cubicBezTo>
                    <a:cubicBezTo>
                      <a:pt x="130451" y="79343"/>
                      <a:pt x="130046" y="80558"/>
                      <a:pt x="130046" y="80963"/>
                    </a:cubicBezTo>
                    <a:lnTo>
                      <a:pt x="130046" y="80963"/>
                    </a:lnTo>
                    <a:cubicBezTo>
                      <a:pt x="130046" y="80963"/>
                      <a:pt x="134094" y="81367"/>
                      <a:pt x="134094" y="81367"/>
                    </a:cubicBezTo>
                    <a:lnTo>
                      <a:pt x="138142" y="83391"/>
                    </a:lnTo>
                    <a:lnTo>
                      <a:pt x="137333" y="80153"/>
                    </a:lnTo>
                    <a:lnTo>
                      <a:pt x="133689" y="70842"/>
                    </a:lnTo>
                    <a:close/>
                    <a:moveTo>
                      <a:pt x="221534" y="82177"/>
                    </a:moveTo>
                    <a:cubicBezTo>
                      <a:pt x="221534" y="81367"/>
                      <a:pt x="221534" y="80558"/>
                      <a:pt x="221534" y="79748"/>
                    </a:cubicBezTo>
                    <a:cubicBezTo>
                      <a:pt x="221534" y="78938"/>
                      <a:pt x="221939" y="79343"/>
                      <a:pt x="222343" y="78938"/>
                    </a:cubicBezTo>
                    <a:cubicBezTo>
                      <a:pt x="222343" y="77724"/>
                      <a:pt x="221129" y="76914"/>
                      <a:pt x="220319" y="76510"/>
                    </a:cubicBezTo>
                    <a:cubicBezTo>
                      <a:pt x="219510" y="76105"/>
                      <a:pt x="218700" y="74485"/>
                      <a:pt x="218700" y="73676"/>
                    </a:cubicBezTo>
                    <a:cubicBezTo>
                      <a:pt x="218700" y="72866"/>
                      <a:pt x="218700" y="71247"/>
                      <a:pt x="217890" y="71652"/>
                    </a:cubicBezTo>
                    <a:cubicBezTo>
                      <a:pt x="217081" y="72057"/>
                      <a:pt x="217081" y="72866"/>
                      <a:pt x="217081" y="73271"/>
                    </a:cubicBezTo>
                    <a:cubicBezTo>
                      <a:pt x="215866" y="76105"/>
                      <a:pt x="214652" y="79343"/>
                      <a:pt x="213842" y="82177"/>
                    </a:cubicBezTo>
                    <a:cubicBezTo>
                      <a:pt x="213033" y="85011"/>
                      <a:pt x="213033" y="83391"/>
                      <a:pt x="213033" y="84201"/>
                    </a:cubicBezTo>
                    <a:lnTo>
                      <a:pt x="216676" y="82177"/>
                    </a:lnTo>
                    <a:lnTo>
                      <a:pt x="221129" y="82177"/>
                    </a:lnTo>
                    <a:close/>
                    <a:moveTo>
                      <a:pt x="51108" y="73271"/>
                    </a:moveTo>
                    <a:cubicBezTo>
                      <a:pt x="49893" y="73271"/>
                      <a:pt x="49488" y="73271"/>
                      <a:pt x="49893" y="74485"/>
                    </a:cubicBezTo>
                    <a:lnTo>
                      <a:pt x="50703" y="74485"/>
                    </a:lnTo>
                    <a:cubicBezTo>
                      <a:pt x="50703" y="74890"/>
                      <a:pt x="51512" y="74485"/>
                      <a:pt x="51512" y="74485"/>
                    </a:cubicBezTo>
                    <a:lnTo>
                      <a:pt x="51512" y="73271"/>
                    </a:lnTo>
                    <a:close/>
                    <a:moveTo>
                      <a:pt x="49084" y="76105"/>
                    </a:moveTo>
                    <a:cubicBezTo>
                      <a:pt x="48274" y="76105"/>
                      <a:pt x="48274" y="78129"/>
                      <a:pt x="49893" y="77724"/>
                    </a:cubicBezTo>
                    <a:cubicBezTo>
                      <a:pt x="51512" y="77319"/>
                      <a:pt x="50703" y="75700"/>
                      <a:pt x="49084" y="76105"/>
                    </a:cubicBezTo>
                    <a:close/>
                    <a:moveTo>
                      <a:pt x="49893" y="78534"/>
                    </a:moveTo>
                    <a:lnTo>
                      <a:pt x="48679" y="78534"/>
                    </a:lnTo>
                    <a:cubicBezTo>
                      <a:pt x="48679" y="78534"/>
                      <a:pt x="48679" y="80153"/>
                      <a:pt x="48679" y="80153"/>
                    </a:cubicBezTo>
                    <a:lnTo>
                      <a:pt x="49893" y="80153"/>
                    </a:lnTo>
                    <a:cubicBezTo>
                      <a:pt x="49893" y="79343"/>
                      <a:pt x="49893" y="79343"/>
                      <a:pt x="49893" y="78534"/>
                    </a:cubicBezTo>
                    <a:close/>
                    <a:moveTo>
                      <a:pt x="128427" y="80153"/>
                    </a:moveTo>
                    <a:cubicBezTo>
                      <a:pt x="126808" y="79343"/>
                      <a:pt x="126403" y="78534"/>
                      <a:pt x="124379" y="79748"/>
                    </a:cubicBezTo>
                    <a:cubicBezTo>
                      <a:pt x="122355" y="80963"/>
                      <a:pt x="123569" y="82582"/>
                      <a:pt x="123974" y="83796"/>
                    </a:cubicBezTo>
                    <a:cubicBezTo>
                      <a:pt x="124379" y="83796"/>
                      <a:pt x="124784" y="84606"/>
                      <a:pt x="125188" y="84606"/>
                    </a:cubicBezTo>
                    <a:cubicBezTo>
                      <a:pt x="128022" y="84606"/>
                      <a:pt x="128832" y="82582"/>
                      <a:pt x="128022" y="80153"/>
                    </a:cubicBezTo>
                    <a:close/>
                    <a:moveTo>
                      <a:pt x="224772" y="79748"/>
                    </a:moveTo>
                    <a:cubicBezTo>
                      <a:pt x="223558" y="80963"/>
                      <a:pt x="223153" y="82177"/>
                      <a:pt x="223963" y="83796"/>
                    </a:cubicBezTo>
                    <a:cubicBezTo>
                      <a:pt x="226391" y="87440"/>
                      <a:pt x="230440" y="83391"/>
                      <a:pt x="228011" y="80153"/>
                    </a:cubicBezTo>
                    <a:cubicBezTo>
                      <a:pt x="227201" y="79343"/>
                      <a:pt x="225582" y="80153"/>
                      <a:pt x="224772" y="80153"/>
                    </a:cubicBezTo>
                    <a:close/>
                    <a:moveTo>
                      <a:pt x="49084" y="82177"/>
                    </a:moveTo>
                    <a:cubicBezTo>
                      <a:pt x="49893" y="82177"/>
                      <a:pt x="50703" y="82177"/>
                      <a:pt x="51108" y="83391"/>
                    </a:cubicBezTo>
                    <a:lnTo>
                      <a:pt x="51917" y="83391"/>
                    </a:lnTo>
                    <a:cubicBezTo>
                      <a:pt x="51917" y="83391"/>
                      <a:pt x="51512" y="80153"/>
                      <a:pt x="51512" y="80153"/>
                    </a:cubicBezTo>
                    <a:cubicBezTo>
                      <a:pt x="51512" y="80153"/>
                      <a:pt x="49084" y="81772"/>
                      <a:pt x="49488" y="82177"/>
                    </a:cubicBezTo>
                    <a:close/>
                    <a:moveTo>
                      <a:pt x="85517" y="81367"/>
                    </a:moveTo>
                    <a:cubicBezTo>
                      <a:pt x="85112" y="81367"/>
                      <a:pt x="84707" y="81367"/>
                      <a:pt x="84302" y="81367"/>
                    </a:cubicBezTo>
                    <a:cubicBezTo>
                      <a:pt x="82683" y="81367"/>
                      <a:pt x="80254" y="81367"/>
                      <a:pt x="78635" y="81367"/>
                    </a:cubicBezTo>
                    <a:cubicBezTo>
                      <a:pt x="77016" y="81367"/>
                      <a:pt x="77016" y="82177"/>
                      <a:pt x="76206" y="82582"/>
                    </a:cubicBezTo>
                    <a:cubicBezTo>
                      <a:pt x="71348" y="83796"/>
                      <a:pt x="66491" y="86225"/>
                      <a:pt x="62847" y="88654"/>
                    </a:cubicBezTo>
                    <a:cubicBezTo>
                      <a:pt x="59204" y="91083"/>
                      <a:pt x="60823" y="89868"/>
                      <a:pt x="60014" y="90678"/>
                    </a:cubicBezTo>
                    <a:cubicBezTo>
                      <a:pt x="59204" y="91488"/>
                      <a:pt x="59204" y="91892"/>
                      <a:pt x="58799" y="92297"/>
                    </a:cubicBezTo>
                    <a:cubicBezTo>
                      <a:pt x="58799" y="93107"/>
                      <a:pt x="58799" y="93512"/>
                      <a:pt x="59609" y="93917"/>
                    </a:cubicBezTo>
                    <a:cubicBezTo>
                      <a:pt x="60418" y="93917"/>
                      <a:pt x="61228" y="92702"/>
                      <a:pt x="62038" y="91892"/>
                    </a:cubicBezTo>
                    <a:cubicBezTo>
                      <a:pt x="67705" y="87035"/>
                      <a:pt x="73372" y="84606"/>
                      <a:pt x="80659" y="83391"/>
                    </a:cubicBezTo>
                    <a:cubicBezTo>
                      <a:pt x="87946" y="82177"/>
                      <a:pt x="81873" y="82987"/>
                      <a:pt x="82278" y="82987"/>
                    </a:cubicBezTo>
                    <a:cubicBezTo>
                      <a:pt x="83493" y="82987"/>
                      <a:pt x="84707" y="82987"/>
                      <a:pt x="85517" y="82582"/>
                    </a:cubicBezTo>
                    <a:lnTo>
                      <a:pt x="85517" y="81367"/>
                    </a:lnTo>
                    <a:close/>
                    <a:moveTo>
                      <a:pt x="92399" y="83391"/>
                    </a:moveTo>
                    <a:cubicBezTo>
                      <a:pt x="92399" y="84201"/>
                      <a:pt x="91589" y="84606"/>
                      <a:pt x="91589" y="85011"/>
                    </a:cubicBezTo>
                    <a:cubicBezTo>
                      <a:pt x="91184" y="85820"/>
                      <a:pt x="91589" y="87035"/>
                      <a:pt x="91589" y="87844"/>
                    </a:cubicBezTo>
                    <a:cubicBezTo>
                      <a:pt x="93208" y="89868"/>
                      <a:pt x="94423" y="87844"/>
                      <a:pt x="94827" y="85820"/>
                    </a:cubicBezTo>
                    <a:cubicBezTo>
                      <a:pt x="95232" y="83796"/>
                      <a:pt x="94827" y="83391"/>
                      <a:pt x="94827" y="82582"/>
                    </a:cubicBezTo>
                    <a:cubicBezTo>
                      <a:pt x="94827" y="81772"/>
                      <a:pt x="94018" y="80963"/>
                      <a:pt x="94018" y="80558"/>
                    </a:cubicBezTo>
                    <a:cubicBezTo>
                      <a:pt x="93208" y="80558"/>
                      <a:pt x="92399" y="80558"/>
                      <a:pt x="91994" y="80558"/>
                    </a:cubicBezTo>
                    <a:cubicBezTo>
                      <a:pt x="91589" y="80558"/>
                      <a:pt x="88755" y="81772"/>
                      <a:pt x="88350" y="82177"/>
                    </a:cubicBezTo>
                    <a:cubicBezTo>
                      <a:pt x="87946" y="82582"/>
                      <a:pt x="87541" y="83391"/>
                      <a:pt x="87541" y="83796"/>
                    </a:cubicBezTo>
                    <a:cubicBezTo>
                      <a:pt x="86731" y="83796"/>
                      <a:pt x="85921" y="82987"/>
                      <a:pt x="85112" y="82987"/>
                    </a:cubicBezTo>
                    <a:cubicBezTo>
                      <a:pt x="83493" y="82987"/>
                      <a:pt x="81873" y="82987"/>
                      <a:pt x="80254" y="83391"/>
                    </a:cubicBezTo>
                    <a:cubicBezTo>
                      <a:pt x="76611" y="84201"/>
                      <a:pt x="71753" y="86225"/>
                      <a:pt x="68515" y="87844"/>
                    </a:cubicBezTo>
                    <a:cubicBezTo>
                      <a:pt x="65276" y="89464"/>
                      <a:pt x="62442" y="91488"/>
                      <a:pt x="61633" y="93107"/>
                    </a:cubicBezTo>
                    <a:cubicBezTo>
                      <a:pt x="60823" y="94726"/>
                      <a:pt x="61633" y="93917"/>
                      <a:pt x="61633" y="93917"/>
                    </a:cubicBezTo>
                    <a:cubicBezTo>
                      <a:pt x="61633" y="93917"/>
                      <a:pt x="60823" y="95131"/>
                      <a:pt x="60823" y="95131"/>
                    </a:cubicBezTo>
                    <a:lnTo>
                      <a:pt x="58799" y="93512"/>
                    </a:lnTo>
                    <a:cubicBezTo>
                      <a:pt x="58394" y="93512"/>
                      <a:pt x="57585" y="93512"/>
                      <a:pt x="57180" y="93512"/>
                    </a:cubicBezTo>
                    <a:cubicBezTo>
                      <a:pt x="55965" y="93512"/>
                      <a:pt x="54751" y="95131"/>
                      <a:pt x="53536" y="95536"/>
                    </a:cubicBezTo>
                    <a:cubicBezTo>
                      <a:pt x="52727" y="97155"/>
                      <a:pt x="53941" y="97965"/>
                      <a:pt x="54751" y="99179"/>
                    </a:cubicBezTo>
                    <a:cubicBezTo>
                      <a:pt x="55965" y="99989"/>
                      <a:pt x="56775" y="101608"/>
                      <a:pt x="58394" y="101203"/>
                    </a:cubicBezTo>
                    <a:cubicBezTo>
                      <a:pt x="60014" y="100394"/>
                      <a:pt x="58394" y="97560"/>
                      <a:pt x="57180" y="97155"/>
                    </a:cubicBezTo>
                    <a:lnTo>
                      <a:pt x="55156" y="97155"/>
                    </a:lnTo>
                    <a:cubicBezTo>
                      <a:pt x="55156" y="96750"/>
                      <a:pt x="55561" y="95941"/>
                      <a:pt x="55561" y="95941"/>
                    </a:cubicBezTo>
                    <a:lnTo>
                      <a:pt x="57990" y="95131"/>
                    </a:lnTo>
                    <a:lnTo>
                      <a:pt x="60014" y="95941"/>
                    </a:lnTo>
                    <a:cubicBezTo>
                      <a:pt x="60014" y="97560"/>
                      <a:pt x="60014" y="98774"/>
                      <a:pt x="60014" y="100394"/>
                    </a:cubicBezTo>
                    <a:cubicBezTo>
                      <a:pt x="60014" y="102013"/>
                      <a:pt x="60014" y="101608"/>
                      <a:pt x="60014" y="102013"/>
                    </a:cubicBezTo>
                    <a:cubicBezTo>
                      <a:pt x="60014" y="102822"/>
                      <a:pt x="61228" y="104037"/>
                      <a:pt x="61633" y="104442"/>
                    </a:cubicBezTo>
                    <a:cubicBezTo>
                      <a:pt x="62038" y="104846"/>
                      <a:pt x="64871" y="106061"/>
                      <a:pt x="65681" y="106466"/>
                    </a:cubicBezTo>
                    <a:cubicBezTo>
                      <a:pt x="66491" y="106870"/>
                      <a:pt x="67705" y="106466"/>
                      <a:pt x="68110" y="105656"/>
                    </a:cubicBezTo>
                    <a:lnTo>
                      <a:pt x="65681" y="104442"/>
                    </a:lnTo>
                    <a:lnTo>
                      <a:pt x="64871" y="103227"/>
                    </a:lnTo>
                    <a:cubicBezTo>
                      <a:pt x="65681" y="103227"/>
                      <a:pt x="66086" y="103632"/>
                      <a:pt x="66895" y="103632"/>
                    </a:cubicBezTo>
                    <a:cubicBezTo>
                      <a:pt x="67705" y="103632"/>
                      <a:pt x="72967" y="103632"/>
                      <a:pt x="72967" y="103632"/>
                    </a:cubicBezTo>
                    <a:cubicBezTo>
                      <a:pt x="72967" y="104037"/>
                      <a:pt x="73372" y="104037"/>
                      <a:pt x="72967" y="104442"/>
                    </a:cubicBezTo>
                    <a:cubicBezTo>
                      <a:pt x="72563" y="104846"/>
                      <a:pt x="71348" y="104846"/>
                      <a:pt x="70943" y="105251"/>
                    </a:cubicBezTo>
                    <a:cubicBezTo>
                      <a:pt x="70539" y="105656"/>
                      <a:pt x="70539" y="105656"/>
                      <a:pt x="70134" y="106061"/>
                    </a:cubicBezTo>
                    <a:cubicBezTo>
                      <a:pt x="69729" y="106466"/>
                      <a:pt x="70134" y="106061"/>
                      <a:pt x="69729" y="106061"/>
                    </a:cubicBezTo>
                    <a:cubicBezTo>
                      <a:pt x="69324" y="106061"/>
                      <a:pt x="69324" y="107275"/>
                      <a:pt x="69324" y="107275"/>
                    </a:cubicBezTo>
                    <a:cubicBezTo>
                      <a:pt x="69324" y="108490"/>
                      <a:pt x="69324" y="109704"/>
                      <a:pt x="70134" y="110514"/>
                    </a:cubicBezTo>
                    <a:cubicBezTo>
                      <a:pt x="70943" y="111323"/>
                      <a:pt x="72967" y="112538"/>
                      <a:pt x="74587" y="112133"/>
                    </a:cubicBezTo>
                    <a:cubicBezTo>
                      <a:pt x="76206" y="111728"/>
                      <a:pt x="76611" y="110514"/>
                      <a:pt x="77016" y="110514"/>
                    </a:cubicBezTo>
                    <a:cubicBezTo>
                      <a:pt x="77420" y="110514"/>
                      <a:pt x="77016" y="110109"/>
                      <a:pt x="77016" y="109704"/>
                    </a:cubicBezTo>
                    <a:cubicBezTo>
                      <a:pt x="77825" y="108490"/>
                      <a:pt x="80659" y="106061"/>
                      <a:pt x="78635" y="104846"/>
                    </a:cubicBezTo>
                    <a:cubicBezTo>
                      <a:pt x="76611" y="103632"/>
                      <a:pt x="76611" y="104846"/>
                      <a:pt x="75396" y="104442"/>
                    </a:cubicBezTo>
                    <a:cubicBezTo>
                      <a:pt x="75396" y="103632"/>
                      <a:pt x="75396" y="104037"/>
                      <a:pt x="75396" y="104037"/>
                    </a:cubicBezTo>
                    <a:cubicBezTo>
                      <a:pt x="76206" y="104037"/>
                      <a:pt x="76611" y="103632"/>
                      <a:pt x="77420" y="103632"/>
                    </a:cubicBezTo>
                    <a:cubicBezTo>
                      <a:pt x="77825" y="102822"/>
                      <a:pt x="77420" y="102822"/>
                      <a:pt x="77016" y="102418"/>
                    </a:cubicBezTo>
                    <a:cubicBezTo>
                      <a:pt x="75396" y="102013"/>
                      <a:pt x="74991" y="102418"/>
                      <a:pt x="74182" y="103632"/>
                    </a:cubicBezTo>
                    <a:cubicBezTo>
                      <a:pt x="73777" y="103632"/>
                      <a:pt x="72967" y="102013"/>
                      <a:pt x="72967" y="101608"/>
                    </a:cubicBezTo>
                    <a:cubicBezTo>
                      <a:pt x="72967" y="100394"/>
                      <a:pt x="72563" y="98774"/>
                      <a:pt x="72563" y="97560"/>
                    </a:cubicBezTo>
                    <a:cubicBezTo>
                      <a:pt x="72563" y="96345"/>
                      <a:pt x="72563" y="94726"/>
                      <a:pt x="71753" y="93917"/>
                    </a:cubicBezTo>
                    <a:lnTo>
                      <a:pt x="68919" y="93917"/>
                    </a:lnTo>
                    <a:cubicBezTo>
                      <a:pt x="68919" y="93917"/>
                      <a:pt x="70134" y="93917"/>
                      <a:pt x="70134" y="93917"/>
                    </a:cubicBezTo>
                    <a:cubicBezTo>
                      <a:pt x="70943" y="94321"/>
                      <a:pt x="71753" y="94726"/>
                      <a:pt x="71753" y="95941"/>
                    </a:cubicBezTo>
                    <a:cubicBezTo>
                      <a:pt x="71753" y="97560"/>
                      <a:pt x="68515" y="97965"/>
                      <a:pt x="67300" y="97965"/>
                    </a:cubicBezTo>
                    <a:cubicBezTo>
                      <a:pt x="66086" y="97965"/>
                      <a:pt x="65276" y="96750"/>
                      <a:pt x="65276" y="96345"/>
                    </a:cubicBezTo>
                    <a:cubicBezTo>
                      <a:pt x="64871" y="93917"/>
                      <a:pt x="68110" y="94726"/>
                      <a:pt x="68919" y="93512"/>
                    </a:cubicBezTo>
                    <a:cubicBezTo>
                      <a:pt x="67300" y="93512"/>
                      <a:pt x="66491" y="93512"/>
                      <a:pt x="65276" y="94726"/>
                    </a:cubicBezTo>
                    <a:cubicBezTo>
                      <a:pt x="65276" y="94726"/>
                      <a:pt x="63657" y="93917"/>
                      <a:pt x="63657" y="93512"/>
                    </a:cubicBezTo>
                    <a:cubicBezTo>
                      <a:pt x="63657" y="93107"/>
                      <a:pt x="63657" y="92297"/>
                      <a:pt x="64062" y="92297"/>
                    </a:cubicBezTo>
                    <a:cubicBezTo>
                      <a:pt x="64466" y="92297"/>
                      <a:pt x="66086" y="92297"/>
                      <a:pt x="66895" y="92297"/>
                    </a:cubicBezTo>
                    <a:cubicBezTo>
                      <a:pt x="68110" y="92297"/>
                      <a:pt x="69324" y="93107"/>
                      <a:pt x="70134" y="92702"/>
                    </a:cubicBezTo>
                    <a:cubicBezTo>
                      <a:pt x="70943" y="92297"/>
                      <a:pt x="72563" y="92297"/>
                      <a:pt x="72563" y="91892"/>
                    </a:cubicBezTo>
                    <a:cubicBezTo>
                      <a:pt x="72563" y="91488"/>
                      <a:pt x="73372" y="90678"/>
                      <a:pt x="73372" y="89868"/>
                    </a:cubicBezTo>
                    <a:cubicBezTo>
                      <a:pt x="74182" y="87440"/>
                      <a:pt x="74991" y="89868"/>
                      <a:pt x="76206" y="89868"/>
                    </a:cubicBezTo>
                    <a:cubicBezTo>
                      <a:pt x="78230" y="90273"/>
                      <a:pt x="79445" y="88654"/>
                      <a:pt x="80659" y="87440"/>
                    </a:cubicBezTo>
                    <a:cubicBezTo>
                      <a:pt x="81873" y="86225"/>
                      <a:pt x="81873" y="86225"/>
                      <a:pt x="81873" y="85820"/>
                    </a:cubicBezTo>
                    <a:cubicBezTo>
                      <a:pt x="82683" y="85415"/>
                      <a:pt x="83493" y="84606"/>
                      <a:pt x="84707" y="84606"/>
                    </a:cubicBezTo>
                    <a:cubicBezTo>
                      <a:pt x="85517" y="84606"/>
                      <a:pt x="84707" y="86225"/>
                      <a:pt x="85112" y="86630"/>
                    </a:cubicBezTo>
                    <a:cubicBezTo>
                      <a:pt x="85517" y="87035"/>
                      <a:pt x="85112" y="86630"/>
                      <a:pt x="85517" y="87035"/>
                    </a:cubicBezTo>
                    <a:cubicBezTo>
                      <a:pt x="85517" y="88249"/>
                      <a:pt x="85517" y="89464"/>
                      <a:pt x="85112" y="90273"/>
                    </a:cubicBezTo>
                    <a:cubicBezTo>
                      <a:pt x="84302" y="91892"/>
                      <a:pt x="82683" y="92702"/>
                      <a:pt x="81064" y="91488"/>
                    </a:cubicBezTo>
                    <a:cubicBezTo>
                      <a:pt x="80659" y="91488"/>
                      <a:pt x="80659" y="89464"/>
                      <a:pt x="80659" y="88654"/>
                    </a:cubicBezTo>
                    <a:lnTo>
                      <a:pt x="78230" y="90678"/>
                    </a:lnTo>
                    <a:cubicBezTo>
                      <a:pt x="78230" y="90678"/>
                      <a:pt x="81469" y="93107"/>
                      <a:pt x="81873" y="93917"/>
                    </a:cubicBezTo>
                    <a:cubicBezTo>
                      <a:pt x="82278" y="94726"/>
                      <a:pt x="83493" y="95941"/>
                      <a:pt x="83493" y="96345"/>
                    </a:cubicBezTo>
                    <a:cubicBezTo>
                      <a:pt x="83493" y="96750"/>
                      <a:pt x="83897" y="98370"/>
                      <a:pt x="83493" y="98774"/>
                    </a:cubicBezTo>
                    <a:cubicBezTo>
                      <a:pt x="83493" y="99179"/>
                      <a:pt x="82683" y="98774"/>
                      <a:pt x="82278" y="99584"/>
                    </a:cubicBezTo>
                    <a:cubicBezTo>
                      <a:pt x="81469" y="99989"/>
                      <a:pt x="80659" y="100798"/>
                      <a:pt x="80659" y="102013"/>
                    </a:cubicBezTo>
                    <a:cubicBezTo>
                      <a:pt x="80659" y="103227"/>
                      <a:pt x="81064" y="102013"/>
                      <a:pt x="81469" y="102013"/>
                    </a:cubicBezTo>
                    <a:cubicBezTo>
                      <a:pt x="81469" y="102013"/>
                      <a:pt x="82683" y="100798"/>
                      <a:pt x="83088" y="100394"/>
                    </a:cubicBezTo>
                    <a:lnTo>
                      <a:pt x="83897" y="100394"/>
                    </a:lnTo>
                    <a:cubicBezTo>
                      <a:pt x="83897" y="100798"/>
                      <a:pt x="83897" y="101608"/>
                      <a:pt x="83897" y="102013"/>
                    </a:cubicBezTo>
                    <a:cubicBezTo>
                      <a:pt x="83897" y="102822"/>
                      <a:pt x="81873" y="103227"/>
                      <a:pt x="82683" y="104846"/>
                    </a:cubicBezTo>
                    <a:cubicBezTo>
                      <a:pt x="83493" y="106466"/>
                      <a:pt x="85517" y="105656"/>
                      <a:pt x="86731" y="105656"/>
                    </a:cubicBezTo>
                    <a:cubicBezTo>
                      <a:pt x="87946" y="105656"/>
                      <a:pt x="88350" y="106466"/>
                      <a:pt x="89160" y="106061"/>
                    </a:cubicBezTo>
                    <a:cubicBezTo>
                      <a:pt x="89970" y="105656"/>
                      <a:pt x="89970" y="105656"/>
                      <a:pt x="89970" y="105656"/>
                    </a:cubicBezTo>
                    <a:cubicBezTo>
                      <a:pt x="89970" y="105656"/>
                      <a:pt x="89970" y="105251"/>
                      <a:pt x="89970" y="104846"/>
                    </a:cubicBezTo>
                    <a:cubicBezTo>
                      <a:pt x="89970" y="104037"/>
                      <a:pt x="90375" y="103227"/>
                      <a:pt x="90779" y="102418"/>
                    </a:cubicBezTo>
                    <a:cubicBezTo>
                      <a:pt x="90779" y="101203"/>
                      <a:pt x="90779" y="99989"/>
                      <a:pt x="89565" y="99179"/>
                    </a:cubicBezTo>
                    <a:cubicBezTo>
                      <a:pt x="88350" y="98370"/>
                      <a:pt x="86731" y="99179"/>
                      <a:pt x="85517" y="99179"/>
                    </a:cubicBezTo>
                    <a:cubicBezTo>
                      <a:pt x="84302" y="99179"/>
                      <a:pt x="85517" y="98774"/>
                      <a:pt x="85517" y="98370"/>
                    </a:cubicBezTo>
                    <a:cubicBezTo>
                      <a:pt x="85517" y="98370"/>
                      <a:pt x="87946" y="96345"/>
                      <a:pt x="88755" y="95941"/>
                    </a:cubicBezTo>
                    <a:cubicBezTo>
                      <a:pt x="89565" y="95536"/>
                      <a:pt x="89565" y="94321"/>
                      <a:pt x="89565" y="94321"/>
                    </a:cubicBezTo>
                    <a:cubicBezTo>
                      <a:pt x="89565" y="94321"/>
                      <a:pt x="90375" y="94321"/>
                      <a:pt x="90375" y="94321"/>
                    </a:cubicBezTo>
                    <a:cubicBezTo>
                      <a:pt x="90375" y="94321"/>
                      <a:pt x="90375" y="95131"/>
                      <a:pt x="90375" y="95536"/>
                    </a:cubicBezTo>
                    <a:cubicBezTo>
                      <a:pt x="90375" y="95941"/>
                      <a:pt x="89565" y="96345"/>
                      <a:pt x="89970" y="97155"/>
                    </a:cubicBezTo>
                    <a:lnTo>
                      <a:pt x="91589" y="96345"/>
                    </a:lnTo>
                    <a:cubicBezTo>
                      <a:pt x="91994" y="95536"/>
                      <a:pt x="91994" y="94726"/>
                      <a:pt x="92399" y="94321"/>
                    </a:cubicBezTo>
                    <a:cubicBezTo>
                      <a:pt x="92803" y="93917"/>
                      <a:pt x="92399" y="93917"/>
                      <a:pt x="92803" y="93512"/>
                    </a:cubicBezTo>
                    <a:cubicBezTo>
                      <a:pt x="93208" y="91892"/>
                      <a:pt x="93613" y="91488"/>
                      <a:pt x="92803" y="89868"/>
                    </a:cubicBezTo>
                    <a:cubicBezTo>
                      <a:pt x="91994" y="88249"/>
                      <a:pt x="90375" y="85820"/>
                      <a:pt x="89160" y="84606"/>
                    </a:cubicBezTo>
                    <a:cubicBezTo>
                      <a:pt x="87946" y="83391"/>
                      <a:pt x="89160" y="84606"/>
                      <a:pt x="88350" y="84606"/>
                    </a:cubicBezTo>
                    <a:cubicBezTo>
                      <a:pt x="88350" y="83391"/>
                      <a:pt x="88350" y="83796"/>
                      <a:pt x="89160" y="83391"/>
                    </a:cubicBezTo>
                    <a:cubicBezTo>
                      <a:pt x="89970" y="82582"/>
                      <a:pt x="90779" y="81772"/>
                      <a:pt x="91994" y="81367"/>
                    </a:cubicBezTo>
                    <a:cubicBezTo>
                      <a:pt x="93208" y="80963"/>
                      <a:pt x="92803" y="81367"/>
                      <a:pt x="93208" y="81367"/>
                    </a:cubicBezTo>
                    <a:close/>
                    <a:moveTo>
                      <a:pt x="83897" y="88654"/>
                    </a:moveTo>
                    <a:cubicBezTo>
                      <a:pt x="83088" y="88654"/>
                      <a:pt x="81873" y="88654"/>
                      <a:pt x="81873" y="89868"/>
                    </a:cubicBezTo>
                    <a:lnTo>
                      <a:pt x="83897" y="88654"/>
                    </a:lnTo>
                    <a:close/>
                    <a:moveTo>
                      <a:pt x="98066" y="90273"/>
                    </a:moveTo>
                    <a:lnTo>
                      <a:pt x="94018" y="92297"/>
                    </a:lnTo>
                    <a:cubicBezTo>
                      <a:pt x="94018" y="92297"/>
                      <a:pt x="94018" y="95941"/>
                      <a:pt x="94018" y="96750"/>
                    </a:cubicBezTo>
                    <a:cubicBezTo>
                      <a:pt x="94018" y="97965"/>
                      <a:pt x="91994" y="99179"/>
                      <a:pt x="94018" y="99989"/>
                    </a:cubicBezTo>
                    <a:cubicBezTo>
                      <a:pt x="96042" y="100798"/>
                      <a:pt x="95637" y="99989"/>
                      <a:pt x="96447" y="100394"/>
                    </a:cubicBezTo>
                    <a:cubicBezTo>
                      <a:pt x="98471" y="100798"/>
                      <a:pt x="100495" y="101608"/>
                      <a:pt x="102924" y="101203"/>
                    </a:cubicBezTo>
                    <a:cubicBezTo>
                      <a:pt x="102924" y="101203"/>
                      <a:pt x="102519" y="99989"/>
                      <a:pt x="102114" y="99989"/>
                    </a:cubicBezTo>
                    <a:cubicBezTo>
                      <a:pt x="101304" y="99179"/>
                      <a:pt x="100495" y="98774"/>
                      <a:pt x="99280" y="98774"/>
                    </a:cubicBezTo>
                    <a:cubicBezTo>
                      <a:pt x="98066" y="98774"/>
                      <a:pt x="98471" y="98774"/>
                      <a:pt x="98066" y="98774"/>
                    </a:cubicBezTo>
                    <a:cubicBezTo>
                      <a:pt x="97661" y="98774"/>
                      <a:pt x="96851" y="98370"/>
                      <a:pt x="96447" y="98370"/>
                    </a:cubicBezTo>
                    <a:lnTo>
                      <a:pt x="99685" y="97155"/>
                    </a:lnTo>
                    <a:cubicBezTo>
                      <a:pt x="99685" y="96345"/>
                      <a:pt x="98876" y="95941"/>
                      <a:pt x="98066" y="95941"/>
                    </a:cubicBezTo>
                    <a:cubicBezTo>
                      <a:pt x="97256" y="95941"/>
                      <a:pt x="96447" y="95941"/>
                      <a:pt x="95637" y="94726"/>
                    </a:cubicBezTo>
                    <a:cubicBezTo>
                      <a:pt x="95637" y="94726"/>
                      <a:pt x="96851" y="94726"/>
                      <a:pt x="97256" y="94321"/>
                    </a:cubicBezTo>
                    <a:cubicBezTo>
                      <a:pt x="98066" y="93917"/>
                      <a:pt x="99280" y="92297"/>
                      <a:pt x="98876" y="91083"/>
                    </a:cubicBezTo>
                    <a:close/>
                    <a:moveTo>
                      <a:pt x="83493" y="91083"/>
                    </a:moveTo>
                    <a:lnTo>
                      <a:pt x="82683" y="91083"/>
                    </a:lnTo>
                    <a:cubicBezTo>
                      <a:pt x="82683" y="91083"/>
                      <a:pt x="82683" y="92702"/>
                      <a:pt x="82683" y="92702"/>
                    </a:cubicBezTo>
                    <a:lnTo>
                      <a:pt x="83897" y="92702"/>
                    </a:lnTo>
                    <a:cubicBezTo>
                      <a:pt x="83897" y="92702"/>
                      <a:pt x="83897" y="91083"/>
                      <a:pt x="83897" y="91083"/>
                    </a:cubicBezTo>
                    <a:close/>
                    <a:moveTo>
                      <a:pt x="81873" y="100394"/>
                    </a:moveTo>
                    <a:cubicBezTo>
                      <a:pt x="81873" y="100394"/>
                      <a:pt x="81873" y="99989"/>
                      <a:pt x="81873" y="99584"/>
                    </a:cubicBezTo>
                    <a:cubicBezTo>
                      <a:pt x="81873" y="99179"/>
                      <a:pt x="80659" y="97560"/>
                      <a:pt x="80254" y="97155"/>
                    </a:cubicBezTo>
                    <a:cubicBezTo>
                      <a:pt x="79849" y="96750"/>
                      <a:pt x="78230" y="94726"/>
                      <a:pt x="77825" y="94321"/>
                    </a:cubicBezTo>
                    <a:cubicBezTo>
                      <a:pt x="77420" y="93917"/>
                      <a:pt x="76206" y="93917"/>
                      <a:pt x="75396" y="94321"/>
                    </a:cubicBezTo>
                    <a:cubicBezTo>
                      <a:pt x="74182" y="95131"/>
                      <a:pt x="74182" y="96345"/>
                      <a:pt x="74182" y="97560"/>
                    </a:cubicBezTo>
                    <a:cubicBezTo>
                      <a:pt x="74182" y="98774"/>
                      <a:pt x="74587" y="99179"/>
                      <a:pt x="74991" y="99989"/>
                    </a:cubicBezTo>
                    <a:cubicBezTo>
                      <a:pt x="75396" y="100798"/>
                      <a:pt x="74991" y="102013"/>
                      <a:pt x="75801" y="102418"/>
                    </a:cubicBezTo>
                    <a:lnTo>
                      <a:pt x="81469" y="100394"/>
                    </a:lnTo>
                    <a:close/>
                    <a:moveTo>
                      <a:pt x="68919" y="98370"/>
                    </a:moveTo>
                    <a:lnTo>
                      <a:pt x="68919" y="97155"/>
                    </a:lnTo>
                    <a:cubicBezTo>
                      <a:pt x="68515" y="95941"/>
                      <a:pt x="67705" y="96750"/>
                      <a:pt x="67705" y="97965"/>
                    </a:cubicBezTo>
                    <a:lnTo>
                      <a:pt x="67705" y="97965"/>
                    </a:lnTo>
                    <a:cubicBezTo>
                      <a:pt x="67705" y="97965"/>
                      <a:pt x="68515" y="98370"/>
                      <a:pt x="68515" y="98370"/>
                    </a:cubicBezTo>
                    <a:close/>
                    <a:moveTo>
                      <a:pt x="201698" y="104037"/>
                    </a:moveTo>
                    <a:lnTo>
                      <a:pt x="194411" y="104037"/>
                    </a:lnTo>
                    <a:lnTo>
                      <a:pt x="194411" y="102418"/>
                    </a:lnTo>
                    <a:cubicBezTo>
                      <a:pt x="193602" y="102418"/>
                      <a:pt x="192792" y="102418"/>
                      <a:pt x="191982" y="102418"/>
                    </a:cubicBezTo>
                    <a:cubicBezTo>
                      <a:pt x="191173" y="102418"/>
                      <a:pt x="191578" y="102418"/>
                      <a:pt x="191173" y="102418"/>
                    </a:cubicBezTo>
                    <a:cubicBezTo>
                      <a:pt x="189554" y="102418"/>
                      <a:pt x="187934" y="102418"/>
                      <a:pt x="186720" y="102418"/>
                    </a:cubicBezTo>
                    <a:lnTo>
                      <a:pt x="186720" y="100798"/>
                    </a:lnTo>
                    <a:cubicBezTo>
                      <a:pt x="186720" y="100798"/>
                      <a:pt x="185910" y="100798"/>
                      <a:pt x="185505" y="100798"/>
                    </a:cubicBezTo>
                    <a:cubicBezTo>
                      <a:pt x="184291" y="100798"/>
                      <a:pt x="182672" y="100798"/>
                      <a:pt x="181457" y="100798"/>
                    </a:cubicBezTo>
                    <a:cubicBezTo>
                      <a:pt x="180243" y="100798"/>
                      <a:pt x="180243" y="101203"/>
                      <a:pt x="179433" y="101203"/>
                    </a:cubicBezTo>
                    <a:cubicBezTo>
                      <a:pt x="179433" y="98370"/>
                      <a:pt x="178624" y="99584"/>
                      <a:pt x="177004" y="99989"/>
                    </a:cubicBezTo>
                    <a:cubicBezTo>
                      <a:pt x="175385" y="100394"/>
                      <a:pt x="172956" y="100798"/>
                      <a:pt x="171337" y="101203"/>
                    </a:cubicBezTo>
                    <a:cubicBezTo>
                      <a:pt x="171337" y="100394"/>
                      <a:pt x="171742" y="99989"/>
                      <a:pt x="172146" y="99584"/>
                    </a:cubicBezTo>
                    <a:lnTo>
                      <a:pt x="171337" y="99584"/>
                    </a:lnTo>
                    <a:cubicBezTo>
                      <a:pt x="171337" y="99584"/>
                      <a:pt x="165670" y="101203"/>
                      <a:pt x="165670" y="101203"/>
                    </a:cubicBezTo>
                    <a:cubicBezTo>
                      <a:pt x="164860" y="100798"/>
                      <a:pt x="165670" y="99989"/>
                      <a:pt x="165670" y="99179"/>
                    </a:cubicBezTo>
                    <a:cubicBezTo>
                      <a:pt x="165670" y="99179"/>
                      <a:pt x="163241" y="99989"/>
                      <a:pt x="162431" y="99989"/>
                    </a:cubicBezTo>
                    <a:cubicBezTo>
                      <a:pt x="161621" y="99989"/>
                      <a:pt x="161217" y="100798"/>
                      <a:pt x="160407" y="100798"/>
                    </a:cubicBezTo>
                    <a:cubicBezTo>
                      <a:pt x="159597" y="100798"/>
                      <a:pt x="159193" y="100798"/>
                      <a:pt x="158788" y="101608"/>
                    </a:cubicBezTo>
                    <a:lnTo>
                      <a:pt x="158383" y="101608"/>
                    </a:lnTo>
                    <a:cubicBezTo>
                      <a:pt x="158383" y="101608"/>
                      <a:pt x="157573" y="100394"/>
                      <a:pt x="157573" y="100394"/>
                    </a:cubicBezTo>
                    <a:cubicBezTo>
                      <a:pt x="157573" y="100394"/>
                      <a:pt x="153930" y="102418"/>
                      <a:pt x="153120" y="102418"/>
                    </a:cubicBezTo>
                    <a:cubicBezTo>
                      <a:pt x="152311" y="102822"/>
                      <a:pt x="151906" y="103632"/>
                      <a:pt x="150691" y="103632"/>
                    </a:cubicBezTo>
                    <a:cubicBezTo>
                      <a:pt x="150691" y="103632"/>
                      <a:pt x="150691" y="102013"/>
                      <a:pt x="150691" y="102418"/>
                    </a:cubicBezTo>
                    <a:lnTo>
                      <a:pt x="145834" y="106061"/>
                    </a:lnTo>
                    <a:lnTo>
                      <a:pt x="145024" y="106061"/>
                    </a:lnTo>
                    <a:cubicBezTo>
                      <a:pt x="145024" y="106061"/>
                      <a:pt x="145024" y="103632"/>
                      <a:pt x="145024" y="103632"/>
                    </a:cubicBezTo>
                    <a:cubicBezTo>
                      <a:pt x="144215" y="103632"/>
                      <a:pt x="143810" y="104037"/>
                      <a:pt x="143405" y="104442"/>
                    </a:cubicBezTo>
                    <a:cubicBezTo>
                      <a:pt x="143000" y="104846"/>
                      <a:pt x="143000" y="104442"/>
                      <a:pt x="142595" y="104442"/>
                    </a:cubicBezTo>
                    <a:cubicBezTo>
                      <a:pt x="141381" y="105251"/>
                      <a:pt x="139761" y="107275"/>
                      <a:pt x="139761" y="104442"/>
                    </a:cubicBezTo>
                    <a:cubicBezTo>
                      <a:pt x="139761" y="104442"/>
                      <a:pt x="138547" y="104442"/>
                      <a:pt x="138547" y="104442"/>
                    </a:cubicBezTo>
                    <a:cubicBezTo>
                      <a:pt x="138547" y="104442"/>
                      <a:pt x="138547" y="104442"/>
                      <a:pt x="138547" y="104846"/>
                    </a:cubicBezTo>
                    <a:cubicBezTo>
                      <a:pt x="138547" y="104846"/>
                      <a:pt x="137737" y="105251"/>
                      <a:pt x="137333" y="105656"/>
                    </a:cubicBezTo>
                    <a:cubicBezTo>
                      <a:pt x="136523" y="106466"/>
                      <a:pt x="135713" y="107680"/>
                      <a:pt x="134904" y="106870"/>
                    </a:cubicBezTo>
                    <a:lnTo>
                      <a:pt x="134904" y="106870"/>
                    </a:lnTo>
                    <a:cubicBezTo>
                      <a:pt x="132880" y="106466"/>
                      <a:pt x="132475" y="108085"/>
                      <a:pt x="132070" y="109299"/>
                    </a:cubicBezTo>
                    <a:lnTo>
                      <a:pt x="130856" y="109299"/>
                    </a:lnTo>
                    <a:cubicBezTo>
                      <a:pt x="129236" y="110919"/>
                      <a:pt x="130856" y="112538"/>
                      <a:pt x="132070" y="113752"/>
                    </a:cubicBezTo>
                    <a:cubicBezTo>
                      <a:pt x="131261" y="116586"/>
                      <a:pt x="132880" y="115372"/>
                      <a:pt x="134094" y="115776"/>
                    </a:cubicBezTo>
                    <a:cubicBezTo>
                      <a:pt x="135309" y="116181"/>
                      <a:pt x="134904" y="116586"/>
                      <a:pt x="135309" y="116586"/>
                    </a:cubicBezTo>
                    <a:cubicBezTo>
                      <a:pt x="136523" y="116586"/>
                      <a:pt x="137737" y="115776"/>
                      <a:pt x="138952" y="115372"/>
                    </a:cubicBezTo>
                    <a:cubicBezTo>
                      <a:pt x="161621" y="105251"/>
                      <a:pt x="189554" y="104846"/>
                      <a:pt x="212628" y="114157"/>
                    </a:cubicBezTo>
                    <a:lnTo>
                      <a:pt x="217890" y="116586"/>
                    </a:lnTo>
                    <a:cubicBezTo>
                      <a:pt x="219105" y="115776"/>
                      <a:pt x="220319" y="115372"/>
                      <a:pt x="221939" y="115372"/>
                    </a:cubicBezTo>
                    <a:cubicBezTo>
                      <a:pt x="221939" y="114157"/>
                      <a:pt x="220724" y="114157"/>
                      <a:pt x="220724" y="112943"/>
                    </a:cubicBezTo>
                    <a:cubicBezTo>
                      <a:pt x="221534" y="112943"/>
                      <a:pt x="222748" y="112943"/>
                      <a:pt x="223153" y="112133"/>
                    </a:cubicBezTo>
                    <a:cubicBezTo>
                      <a:pt x="223153" y="110919"/>
                      <a:pt x="222343" y="110109"/>
                      <a:pt x="221939" y="109299"/>
                    </a:cubicBezTo>
                    <a:cubicBezTo>
                      <a:pt x="221534" y="108490"/>
                      <a:pt x="221939" y="108490"/>
                      <a:pt x="221939" y="108085"/>
                    </a:cubicBezTo>
                    <a:cubicBezTo>
                      <a:pt x="221939" y="106466"/>
                      <a:pt x="219510" y="105656"/>
                      <a:pt x="218295" y="105251"/>
                    </a:cubicBezTo>
                    <a:cubicBezTo>
                      <a:pt x="217081" y="104846"/>
                      <a:pt x="217081" y="104846"/>
                      <a:pt x="216271" y="104442"/>
                    </a:cubicBezTo>
                    <a:cubicBezTo>
                      <a:pt x="215057" y="104442"/>
                      <a:pt x="213033" y="104442"/>
                      <a:pt x="211818" y="104037"/>
                    </a:cubicBezTo>
                    <a:cubicBezTo>
                      <a:pt x="210604" y="103632"/>
                      <a:pt x="209794" y="104037"/>
                      <a:pt x="209794" y="103227"/>
                    </a:cubicBezTo>
                    <a:cubicBezTo>
                      <a:pt x="209794" y="102418"/>
                      <a:pt x="210604" y="102418"/>
                      <a:pt x="210199" y="102013"/>
                    </a:cubicBezTo>
                    <a:cubicBezTo>
                      <a:pt x="208580" y="102013"/>
                      <a:pt x="206556" y="102013"/>
                      <a:pt x="204936" y="102013"/>
                    </a:cubicBezTo>
                    <a:cubicBezTo>
                      <a:pt x="203317" y="102013"/>
                      <a:pt x="202507" y="102822"/>
                      <a:pt x="202507" y="102013"/>
                    </a:cubicBezTo>
                    <a:lnTo>
                      <a:pt x="202507" y="100798"/>
                    </a:lnTo>
                    <a:close/>
                    <a:moveTo>
                      <a:pt x="105352" y="109299"/>
                    </a:moveTo>
                    <a:cubicBezTo>
                      <a:pt x="105352" y="108895"/>
                      <a:pt x="105352" y="108490"/>
                      <a:pt x="105352" y="108085"/>
                    </a:cubicBezTo>
                    <a:cubicBezTo>
                      <a:pt x="105352" y="107680"/>
                      <a:pt x="104138" y="106061"/>
                      <a:pt x="103733" y="106061"/>
                    </a:cubicBezTo>
                    <a:cubicBezTo>
                      <a:pt x="101304" y="104442"/>
                      <a:pt x="98471" y="104037"/>
                      <a:pt x="95637" y="102822"/>
                    </a:cubicBezTo>
                    <a:cubicBezTo>
                      <a:pt x="92803" y="101608"/>
                      <a:pt x="91184" y="99584"/>
                      <a:pt x="91589" y="102822"/>
                    </a:cubicBezTo>
                    <a:cubicBezTo>
                      <a:pt x="92399" y="108895"/>
                      <a:pt x="100090" y="111728"/>
                      <a:pt x="104543" y="114562"/>
                    </a:cubicBezTo>
                    <a:cubicBezTo>
                      <a:pt x="108996" y="117396"/>
                      <a:pt x="106567" y="115776"/>
                      <a:pt x="106972" y="116181"/>
                    </a:cubicBezTo>
                    <a:cubicBezTo>
                      <a:pt x="107376" y="116586"/>
                      <a:pt x="107376" y="116181"/>
                      <a:pt x="107781" y="116181"/>
                    </a:cubicBezTo>
                    <a:cubicBezTo>
                      <a:pt x="107781" y="114967"/>
                      <a:pt x="107376" y="113348"/>
                      <a:pt x="106162" y="112943"/>
                    </a:cubicBezTo>
                    <a:cubicBezTo>
                      <a:pt x="104138" y="110919"/>
                      <a:pt x="101304" y="110514"/>
                      <a:pt x="98876" y="108895"/>
                    </a:cubicBezTo>
                    <a:cubicBezTo>
                      <a:pt x="96447" y="107275"/>
                      <a:pt x="98066" y="107275"/>
                      <a:pt x="96851" y="107275"/>
                    </a:cubicBezTo>
                    <a:cubicBezTo>
                      <a:pt x="96851" y="106466"/>
                      <a:pt x="96851" y="106870"/>
                      <a:pt x="97661" y="106870"/>
                    </a:cubicBezTo>
                    <a:cubicBezTo>
                      <a:pt x="99685" y="107275"/>
                      <a:pt x="102519" y="108895"/>
                      <a:pt x="104543" y="109704"/>
                    </a:cubicBezTo>
                    <a:cubicBezTo>
                      <a:pt x="106567" y="110514"/>
                      <a:pt x="104948" y="109704"/>
                      <a:pt x="105352" y="109704"/>
                    </a:cubicBezTo>
                    <a:close/>
                    <a:moveTo>
                      <a:pt x="50703" y="205240"/>
                    </a:moveTo>
                    <a:cubicBezTo>
                      <a:pt x="49893" y="205240"/>
                      <a:pt x="47060" y="205240"/>
                      <a:pt x="45845" y="205240"/>
                    </a:cubicBezTo>
                    <a:cubicBezTo>
                      <a:pt x="44631" y="205240"/>
                      <a:pt x="45440" y="205645"/>
                      <a:pt x="45845" y="206050"/>
                    </a:cubicBezTo>
                    <a:cubicBezTo>
                      <a:pt x="46655" y="207264"/>
                      <a:pt x="47869" y="207669"/>
                      <a:pt x="49084" y="208074"/>
                    </a:cubicBezTo>
                    <a:cubicBezTo>
                      <a:pt x="50298" y="208479"/>
                      <a:pt x="49893" y="208479"/>
                      <a:pt x="49084" y="209288"/>
                    </a:cubicBezTo>
                    <a:cubicBezTo>
                      <a:pt x="47060" y="211717"/>
                      <a:pt x="44631" y="213336"/>
                      <a:pt x="44631" y="216980"/>
                    </a:cubicBezTo>
                    <a:cubicBezTo>
                      <a:pt x="44631" y="220623"/>
                      <a:pt x="44631" y="217789"/>
                      <a:pt x="44631" y="217789"/>
                    </a:cubicBezTo>
                    <a:cubicBezTo>
                      <a:pt x="44631" y="216980"/>
                      <a:pt x="46250" y="216170"/>
                      <a:pt x="46655" y="215765"/>
                    </a:cubicBezTo>
                    <a:cubicBezTo>
                      <a:pt x="47060" y="215360"/>
                      <a:pt x="47464" y="214146"/>
                      <a:pt x="48274" y="213741"/>
                    </a:cubicBezTo>
                    <a:lnTo>
                      <a:pt x="49084" y="213741"/>
                    </a:lnTo>
                    <a:cubicBezTo>
                      <a:pt x="49084" y="213741"/>
                      <a:pt x="48274" y="215765"/>
                      <a:pt x="48274" y="216170"/>
                    </a:cubicBezTo>
                    <a:cubicBezTo>
                      <a:pt x="47464" y="217384"/>
                      <a:pt x="46250" y="219408"/>
                      <a:pt x="45845" y="220623"/>
                    </a:cubicBezTo>
                    <a:cubicBezTo>
                      <a:pt x="45440" y="221837"/>
                      <a:pt x="45845" y="223052"/>
                      <a:pt x="46655" y="222647"/>
                    </a:cubicBezTo>
                    <a:cubicBezTo>
                      <a:pt x="46655" y="221837"/>
                      <a:pt x="47060" y="221028"/>
                      <a:pt x="47464" y="220623"/>
                    </a:cubicBezTo>
                    <a:cubicBezTo>
                      <a:pt x="49488" y="217384"/>
                      <a:pt x="51917" y="213741"/>
                      <a:pt x="53536" y="210098"/>
                    </a:cubicBezTo>
                    <a:cubicBezTo>
                      <a:pt x="55156" y="206455"/>
                      <a:pt x="54346" y="208074"/>
                      <a:pt x="54346" y="207669"/>
                    </a:cubicBezTo>
                    <a:cubicBezTo>
                      <a:pt x="54346" y="207669"/>
                      <a:pt x="53132" y="206050"/>
                      <a:pt x="53536" y="205645"/>
                    </a:cubicBezTo>
                    <a:cubicBezTo>
                      <a:pt x="53941" y="205240"/>
                      <a:pt x="54346" y="205645"/>
                      <a:pt x="55156" y="205645"/>
                    </a:cubicBezTo>
                    <a:cubicBezTo>
                      <a:pt x="55965" y="205645"/>
                      <a:pt x="56775" y="205645"/>
                      <a:pt x="57585" y="205645"/>
                    </a:cubicBezTo>
                    <a:cubicBezTo>
                      <a:pt x="58799" y="205240"/>
                      <a:pt x="59609" y="203621"/>
                      <a:pt x="59204" y="202406"/>
                    </a:cubicBezTo>
                    <a:cubicBezTo>
                      <a:pt x="58799" y="201192"/>
                      <a:pt x="58394" y="200382"/>
                      <a:pt x="58394" y="199573"/>
                    </a:cubicBezTo>
                    <a:cubicBezTo>
                      <a:pt x="58394" y="197549"/>
                      <a:pt x="58394" y="195120"/>
                      <a:pt x="57990" y="193500"/>
                    </a:cubicBezTo>
                    <a:cubicBezTo>
                      <a:pt x="57585" y="191881"/>
                      <a:pt x="57180" y="191881"/>
                      <a:pt x="57180" y="191476"/>
                    </a:cubicBezTo>
                    <a:cubicBezTo>
                      <a:pt x="55965" y="188238"/>
                      <a:pt x="54751" y="185809"/>
                      <a:pt x="52727" y="182975"/>
                    </a:cubicBezTo>
                    <a:cubicBezTo>
                      <a:pt x="50703" y="180142"/>
                      <a:pt x="51108" y="182166"/>
                      <a:pt x="52322" y="180546"/>
                    </a:cubicBezTo>
                    <a:cubicBezTo>
                      <a:pt x="53536" y="178927"/>
                      <a:pt x="55156" y="176498"/>
                      <a:pt x="56775" y="174879"/>
                    </a:cubicBezTo>
                    <a:cubicBezTo>
                      <a:pt x="58394" y="173260"/>
                      <a:pt x="57585" y="174070"/>
                      <a:pt x="57585" y="174070"/>
                    </a:cubicBezTo>
                    <a:cubicBezTo>
                      <a:pt x="57585" y="174070"/>
                      <a:pt x="58799" y="173260"/>
                      <a:pt x="59204" y="173260"/>
                    </a:cubicBezTo>
                    <a:cubicBezTo>
                      <a:pt x="58394" y="176094"/>
                      <a:pt x="54751" y="178927"/>
                      <a:pt x="55156" y="182166"/>
                    </a:cubicBezTo>
                    <a:cubicBezTo>
                      <a:pt x="55561" y="185404"/>
                      <a:pt x="56775" y="184595"/>
                      <a:pt x="57180" y="185404"/>
                    </a:cubicBezTo>
                    <a:cubicBezTo>
                      <a:pt x="57585" y="186214"/>
                      <a:pt x="57180" y="187023"/>
                      <a:pt x="57990" y="187833"/>
                    </a:cubicBezTo>
                    <a:lnTo>
                      <a:pt x="58799" y="187833"/>
                    </a:lnTo>
                    <a:cubicBezTo>
                      <a:pt x="58799" y="187023"/>
                      <a:pt x="60418" y="185404"/>
                      <a:pt x="60418" y="184595"/>
                    </a:cubicBezTo>
                    <a:cubicBezTo>
                      <a:pt x="60418" y="183785"/>
                      <a:pt x="59204" y="184190"/>
                      <a:pt x="58394" y="183785"/>
                    </a:cubicBezTo>
                    <a:cubicBezTo>
                      <a:pt x="57585" y="183380"/>
                      <a:pt x="57585" y="181761"/>
                      <a:pt x="57585" y="180951"/>
                    </a:cubicBezTo>
                    <a:cubicBezTo>
                      <a:pt x="58394" y="178118"/>
                      <a:pt x="62038" y="172855"/>
                      <a:pt x="64466" y="171236"/>
                    </a:cubicBezTo>
                    <a:cubicBezTo>
                      <a:pt x="66895" y="169616"/>
                      <a:pt x="70134" y="169212"/>
                      <a:pt x="72967" y="168807"/>
                    </a:cubicBezTo>
                    <a:cubicBezTo>
                      <a:pt x="75801" y="168402"/>
                      <a:pt x="74587" y="168807"/>
                      <a:pt x="75396" y="168807"/>
                    </a:cubicBezTo>
                    <a:cubicBezTo>
                      <a:pt x="76206" y="168807"/>
                      <a:pt x="79040" y="167997"/>
                      <a:pt x="79849" y="167188"/>
                    </a:cubicBezTo>
                    <a:cubicBezTo>
                      <a:pt x="80659" y="166378"/>
                      <a:pt x="84707" y="164354"/>
                      <a:pt x="84707" y="163949"/>
                    </a:cubicBezTo>
                    <a:cubicBezTo>
                      <a:pt x="83088" y="161520"/>
                      <a:pt x="83493" y="158282"/>
                      <a:pt x="84707" y="155448"/>
                    </a:cubicBezTo>
                    <a:cubicBezTo>
                      <a:pt x="84302" y="154638"/>
                      <a:pt x="83088" y="153829"/>
                      <a:pt x="82683" y="153019"/>
                    </a:cubicBezTo>
                    <a:cubicBezTo>
                      <a:pt x="82278" y="150995"/>
                      <a:pt x="83897" y="148566"/>
                      <a:pt x="80254" y="148971"/>
                    </a:cubicBezTo>
                    <a:cubicBezTo>
                      <a:pt x="79040" y="150185"/>
                      <a:pt x="79445" y="151400"/>
                      <a:pt x="80254" y="152614"/>
                    </a:cubicBezTo>
                    <a:cubicBezTo>
                      <a:pt x="81064" y="153829"/>
                      <a:pt x="83088" y="155853"/>
                      <a:pt x="82683" y="156662"/>
                    </a:cubicBezTo>
                    <a:cubicBezTo>
                      <a:pt x="81064" y="156662"/>
                      <a:pt x="79849" y="155448"/>
                      <a:pt x="78635" y="154234"/>
                    </a:cubicBezTo>
                    <a:cubicBezTo>
                      <a:pt x="77420" y="153019"/>
                      <a:pt x="78635" y="153829"/>
                      <a:pt x="78635" y="153424"/>
                    </a:cubicBezTo>
                    <a:cubicBezTo>
                      <a:pt x="78635" y="153019"/>
                      <a:pt x="77825" y="153424"/>
                      <a:pt x="78230" y="153019"/>
                    </a:cubicBezTo>
                    <a:cubicBezTo>
                      <a:pt x="77420" y="153019"/>
                      <a:pt x="76611" y="153829"/>
                      <a:pt x="76611" y="155043"/>
                    </a:cubicBezTo>
                    <a:cubicBezTo>
                      <a:pt x="76611" y="156258"/>
                      <a:pt x="78230" y="157877"/>
                      <a:pt x="78635" y="158686"/>
                    </a:cubicBezTo>
                    <a:cubicBezTo>
                      <a:pt x="79040" y="159496"/>
                      <a:pt x="79849" y="159496"/>
                      <a:pt x="79849" y="160710"/>
                    </a:cubicBezTo>
                    <a:cubicBezTo>
                      <a:pt x="79445" y="160710"/>
                      <a:pt x="79040" y="160710"/>
                      <a:pt x="78230" y="160710"/>
                    </a:cubicBezTo>
                    <a:cubicBezTo>
                      <a:pt x="77016" y="160710"/>
                      <a:pt x="74991" y="157877"/>
                      <a:pt x="74991" y="156662"/>
                    </a:cubicBezTo>
                    <a:cubicBezTo>
                      <a:pt x="73777" y="156662"/>
                      <a:pt x="72967" y="157472"/>
                      <a:pt x="73372" y="158686"/>
                    </a:cubicBezTo>
                    <a:cubicBezTo>
                      <a:pt x="73777" y="159901"/>
                      <a:pt x="74587" y="161925"/>
                      <a:pt x="75801" y="163140"/>
                    </a:cubicBezTo>
                    <a:lnTo>
                      <a:pt x="75801" y="163949"/>
                    </a:lnTo>
                    <a:cubicBezTo>
                      <a:pt x="72967" y="163949"/>
                      <a:pt x="72158" y="161520"/>
                      <a:pt x="71348" y="159901"/>
                    </a:cubicBezTo>
                    <a:cubicBezTo>
                      <a:pt x="70539" y="158282"/>
                      <a:pt x="70134" y="159496"/>
                      <a:pt x="69729" y="159901"/>
                    </a:cubicBezTo>
                    <a:cubicBezTo>
                      <a:pt x="69729" y="161520"/>
                      <a:pt x="70134" y="163544"/>
                      <a:pt x="71348" y="164759"/>
                    </a:cubicBezTo>
                    <a:cubicBezTo>
                      <a:pt x="70539" y="165973"/>
                      <a:pt x="68515" y="164354"/>
                      <a:pt x="68110" y="163544"/>
                    </a:cubicBezTo>
                    <a:cubicBezTo>
                      <a:pt x="67705" y="162735"/>
                      <a:pt x="67300" y="161115"/>
                      <a:pt x="67300" y="161115"/>
                    </a:cubicBezTo>
                    <a:cubicBezTo>
                      <a:pt x="66895" y="161115"/>
                      <a:pt x="64871" y="161115"/>
                      <a:pt x="64871" y="161925"/>
                    </a:cubicBezTo>
                    <a:lnTo>
                      <a:pt x="66086" y="165164"/>
                    </a:lnTo>
                    <a:lnTo>
                      <a:pt x="65276" y="165164"/>
                    </a:lnTo>
                    <a:cubicBezTo>
                      <a:pt x="63657" y="165164"/>
                      <a:pt x="62847" y="163544"/>
                      <a:pt x="62442" y="161925"/>
                    </a:cubicBezTo>
                    <a:lnTo>
                      <a:pt x="60823" y="161925"/>
                    </a:lnTo>
                    <a:cubicBezTo>
                      <a:pt x="60823" y="161925"/>
                      <a:pt x="60418" y="161115"/>
                      <a:pt x="60418" y="161115"/>
                    </a:cubicBezTo>
                    <a:lnTo>
                      <a:pt x="63252" y="161115"/>
                    </a:lnTo>
                    <a:cubicBezTo>
                      <a:pt x="67300" y="159496"/>
                      <a:pt x="71348" y="157472"/>
                      <a:pt x="74587" y="154638"/>
                    </a:cubicBezTo>
                    <a:cubicBezTo>
                      <a:pt x="77825" y="151805"/>
                      <a:pt x="78230" y="150995"/>
                      <a:pt x="78230" y="150185"/>
                    </a:cubicBezTo>
                    <a:cubicBezTo>
                      <a:pt x="78230" y="149376"/>
                      <a:pt x="78230" y="149376"/>
                      <a:pt x="78230" y="148566"/>
                    </a:cubicBezTo>
                    <a:cubicBezTo>
                      <a:pt x="78230" y="148566"/>
                      <a:pt x="79445" y="147757"/>
                      <a:pt x="79445" y="147757"/>
                    </a:cubicBezTo>
                    <a:cubicBezTo>
                      <a:pt x="80254" y="147757"/>
                      <a:pt x="83088" y="147757"/>
                      <a:pt x="83897" y="147757"/>
                    </a:cubicBezTo>
                    <a:cubicBezTo>
                      <a:pt x="84707" y="147757"/>
                      <a:pt x="85112" y="148566"/>
                      <a:pt x="85112" y="148566"/>
                    </a:cubicBezTo>
                    <a:cubicBezTo>
                      <a:pt x="85921" y="149376"/>
                      <a:pt x="84707" y="150995"/>
                      <a:pt x="85112" y="152210"/>
                    </a:cubicBezTo>
                    <a:cubicBezTo>
                      <a:pt x="85517" y="153424"/>
                      <a:pt x="85921" y="153829"/>
                      <a:pt x="86326" y="153829"/>
                    </a:cubicBezTo>
                    <a:cubicBezTo>
                      <a:pt x="86731" y="154234"/>
                      <a:pt x="87541" y="154234"/>
                      <a:pt x="87541" y="154638"/>
                    </a:cubicBezTo>
                    <a:cubicBezTo>
                      <a:pt x="87946" y="155043"/>
                      <a:pt x="87541" y="155448"/>
                      <a:pt x="87541" y="156258"/>
                    </a:cubicBezTo>
                    <a:cubicBezTo>
                      <a:pt x="87541" y="157472"/>
                      <a:pt x="86326" y="159901"/>
                      <a:pt x="86326" y="160710"/>
                    </a:cubicBezTo>
                    <a:cubicBezTo>
                      <a:pt x="86326" y="161520"/>
                      <a:pt x="86731" y="162735"/>
                      <a:pt x="87541" y="162330"/>
                    </a:cubicBezTo>
                    <a:cubicBezTo>
                      <a:pt x="88350" y="161925"/>
                      <a:pt x="88755" y="159901"/>
                      <a:pt x="89160" y="159091"/>
                    </a:cubicBezTo>
                    <a:cubicBezTo>
                      <a:pt x="89565" y="158282"/>
                      <a:pt x="89160" y="158686"/>
                      <a:pt x="89970" y="158686"/>
                    </a:cubicBezTo>
                    <a:cubicBezTo>
                      <a:pt x="89970" y="160710"/>
                      <a:pt x="89565" y="162735"/>
                      <a:pt x="89160" y="164759"/>
                    </a:cubicBezTo>
                    <a:lnTo>
                      <a:pt x="89970" y="165973"/>
                    </a:lnTo>
                    <a:lnTo>
                      <a:pt x="90779" y="165973"/>
                    </a:lnTo>
                    <a:cubicBezTo>
                      <a:pt x="90779" y="165973"/>
                      <a:pt x="91589" y="163949"/>
                      <a:pt x="91589" y="163949"/>
                    </a:cubicBezTo>
                    <a:cubicBezTo>
                      <a:pt x="91589" y="163140"/>
                      <a:pt x="92803" y="162330"/>
                      <a:pt x="92803" y="161520"/>
                    </a:cubicBezTo>
                    <a:cubicBezTo>
                      <a:pt x="92803" y="160710"/>
                      <a:pt x="92803" y="160306"/>
                      <a:pt x="93613" y="160306"/>
                    </a:cubicBezTo>
                    <a:cubicBezTo>
                      <a:pt x="94423" y="160306"/>
                      <a:pt x="95637" y="161520"/>
                      <a:pt x="95637" y="162330"/>
                    </a:cubicBezTo>
                    <a:cubicBezTo>
                      <a:pt x="95637" y="164759"/>
                      <a:pt x="95637" y="167592"/>
                      <a:pt x="95637" y="170021"/>
                    </a:cubicBezTo>
                    <a:cubicBezTo>
                      <a:pt x="95637" y="172450"/>
                      <a:pt x="96447" y="171236"/>
                      <a:pt x="96851" y="172045"/>
                    </a:cubicBezTo>
                    <a:cubicBezTo>
                      <a:pt x="98066" y="172045"/>
                      <a:pt x="97661" y="170426"/>
                      <a:pt x="98066" y="169616"/>
                    </a:cubicBezTo>
                    <a:cubicBezTo>
                      <a:pt x="98471" y="168807"/>
                      <a:pt x="98066" y="168402"/>
                      <a:pt x="98471" y="167592"/>
                    </a:cubicBezTo>
                    <a:cubicBezTo>
                      <a:pt x="98876" y="166783"/>
                      <a:pt x="98471" y="167188"/>
                      <a:pt x="98876" y="167592"/>
                    </a:cubicBezTo>
                    <a:cubicBezTo>
                      <a:pt x="99685" y="169212"/>
                      <a:pt x="98876" y="171640"/>
                      <a:pt x="99685" y="173260"/>
                    </a:cubicBezTo>
                    <a:cubicBezTo>
                      <a:pt x="100495" y="174879"/>
                      <a:pt x="100900" y="175284"/>
                      <a:pt x="100900" y="175689"/>
                    </a:cubicBezTo>
                    <a:cubicBezTo>
                      <a:pt x="100900" y="176094"/>
                      <a:pt x="102114" y="176498"/>
                      <a:pt x="102114" y="176498"/>
                    </a:cubicBezTo>
                    <a:cubicBezTo>
                      <a:pt x="102114" y="176498"/>
                      <a:pt x="102519" y="176498"/>
                      <a:pt x="102924" y="176498"/>
                    </a:cubicBezTo>
                    <a:cubicBezTo>
                      <a:pt x="102924" y="176094"/>
                      <a:pt x="102924" y="175689"/>
                      <a:pt x="102924" y="175284"/>
                    </a:cubicBezTo>
                    <a:cubicBezTo>
                      <a:pt x="102924" y="174070"/>
                      <a:pt x="102924" y="172855"/>
                      <a:pt x="102519" y="171236"/>
                    </a:cubicBezTo>
                    <a:cubicBezTo>
                      <a:pt x="102114" y="169616"/>
                      <a:pt x="101709" y="168807"/>
                      <a:pt x="102114" y="167592"/>
                    </a:cubicBezTo>
                    <a:cubicBezTo>
                      <a:pt x="104138" y="167592"/>
                      <a:pt x="104948" y="169616"/>
                      <a:pt x="105757" y="171236"/>
                    </a:cubicBezTo>
                    <a:cubicBezTo>
                      <a:pt x="106567" y="172855"/>
                      <a:pt x="105757" y="172855"/>
                      <a:pt x="106567" y="174070"/>
                    </a:cubicBezTo>
                    <a:cubicBezTo>
                      <a:pt x="107376" y="176094"/>
                      <a:pt x="108186" y="177308"/>
                      <a:pt x="110210" y="178118"/>
                    </a:cubicBezTo>
                    <a:cubicBezTo>
                      <a:pt x="110210" y="176903"/>
                      <a:pt x="110210" y="176094"/>
                      <a:pt x="110210" y="174879"/>
                    </a:cubicBezTo>
                    <a:cubicBezTo>
                      <a:pt x="110210" y="173665"/>
                      <a:pt x="110210" y="174070"/>
                      <a:pt x="110210" y="174070"/>
                    </a:cubicBezTo>
                    <a:cubicBezTo>
                      <a:pt x="111020" y="174070"/>
                      <a:pt x="111425" y="176094"/>
                      <a:pt x="111830" y="176903"/>
                    </a:cubicBezTo>
                    <a:cubicBezTo>
                      <a:pt x="112234" y="177713"/>
                      <a:pt x="113044" y="178522"/>
                      <a:pt x="113449" y="178927"/>
                    </a:cubicBezTo>
                    <a:cubicBezTo>
                      <a:pt x="113854" y="179332"/>
                      <a:pt x="115068" y="179332"/>
                      <a:pt x="115068" y="178927"/>
                    </a:cubicBezTo>
                    <a:cubicBezTo>
                      <a:pt x="115068" y="178522"/>
                      <a:pt x="113044" y="174070"/>
                      <a:pt x="113449" y="173665"/>
                    </a:cubicBezTo>
                    <a:cubicBezTo>
                      <a:pt x="114258" y="173665"/>
                      <a:pt x="114663" y="174474"/>
                      <a:pt x="115473" y="174879"/>
                    </a:cubicBezTo>
                    <a:cubicBezTo>
                      <a:pt x="116282" y="175284"/>
                      <a:pt x="116687" y="175689"/>
                      <a:pt x="116687" y="175689"/>
                    </a:cubicBezTo>
                    <a:cubicBezTo>
                      <a:pt x="117092" y="175689"/>
                      <a:pt x="119521" y="176498"/>
                      <a:pt x="119521" y="175689"/>
                    </a:cubicBezTo>
                    <a:cubicBezTo>
                      <a:pt x="119521" y="175284"/>
                      <a:pt x="119116" y="175284"/>
                      <a:pt x="119116" y="174474"/>
                    </a:cubicBezTo>
                    <a:cubicBezTo>
                      <a:pt x="119116" y="173665"/>
                      <a:pt x="119116" y="174070"/>
                      <a:pt x="119116" y="173665"/>
                    </a:cubicBezTo>
                    <a:cubicBezTo>
                      <a:pt x="119116" y="173260"/>
                      <a:pt x="119116" y="172855"/>
                      <a:pt x="119116" y="172855"/>
                    </a:cubicBezTo>
                    <a:cubicBezTo>
                      <a:pt x="119116" y="172855"/>
                      <a:pt x="119521" y="173260"/>
                      <a:pt x="119926" y="173665"/>
                    </a:cubicBezTo>
                    <a:cubicBezTo>
                      <a:pt x="120331" y="174474"/>
                      <a:pt x="120735" y="174879"/>
                      <a:pt x="121545" y="175689"/>
                    </a:cubicBezTo>
                    <a:cubicBezTo>
                      <a:pt x="122355" y="176498"/>
                      <a:pt x="123569" y="177713"/>
                      <a:pt x="124379" y="178118"/>
                    </a:cubicBezTo>
                    <a:cubicBezTo>
                      <a:pt x="125188" y="178522"/>
                      <a:pt x="125998" y="178118"/>
                      <a:pt x="126808" y="178522"/>
                    </a:cubicBezTo>
                    <a:cubicBezTo>
                      <a:pt x="126808" y="180142"/>
                      <a:pt x="128022" y="181761"/>
                      <a:pt x="129641" y="181761"/>
                    </a:cubicBezTo>
                    <a:cubicBezTo>
                      <a:pt x="131261" y="181761"/>
                      <a:pt x="131665" y="181761"/>
                      <a:pt x="132475" y="181761"/>
                    </a:cubicBezTo>
                    <a:lnTo>
                      <a:pt x="133285" y="184999"/>
                    </a:lnTo>
                    <a:cubicBezTo>
                      <a:pt x="133689" y="184999"/>
                      <a:pt x="134094" y="184190"/>
                      <a:pt x="134499" y="183785"/>
                    </a:cubicBezTo>
                    <a:cubicBezTo>
                      <a:pt x="134904" y="182166"/>
                      <a:pt x="135309" y="180951"/>
                      <a:pt x="134904" y="179332"/>
                    </a:cubicBezTo>
                    <a:cubicBezTo>
                      <a:pt x="134499" y="178522"/>
                      <a:pt x="134499" y="177713"/>
                      <a:pt x="134094" y="176903"/>
                    </a:cubicBezTo>
                    <a:cubicBezTo>
                      <a:pt x="133689" y="176094"/>
                      <a:pt x="132880" y="175689"/>
                      <a:pt x="132475" y="175284"/>
                    </a:cubicBezTo>
                    <a:cubicBezTo>
                      <a:pt x="130856" y="174070"/>
                      <a:pt x="129236" y="174474"/>
                      <a:pt x="127617" y="174474"/>
                    </a:cubicBezTo>
                    <a:cubicBezTo>
                      <a:pt x="125998" y="174474"/>
                      <a:pt x="125593" y="173665"/>
                      <a:pt x="124784" y="172855"/>
                    </a:cubicBezTo>
                    <a:cubicBezTo>
                      <a:pt x="123974" y="172045"/>
                      <a:pt x="124784" y="172855"/>
                      <a:pt x="124379" y="172855"/>
                    </a:cubicBezTo>
                    <a:cubicBezTo>
                      <a:pt x="123974" y="172855"/>
                      <a:pt x="123164" y="171236"/>
                      <a:pt x="123164" y="171236"/>
                    </a:cubicBezTo>
                    <a:cubicBezTo>
                      <a:pt x="123164" y="171236"/>
                      <a:pt x="123164" y="171236"/>
                      <a:pt x="123164" y="171236"/>
                    </a:cubicBezTo>
                    <a:cubicBezTo>
                      <a:pt x="124784" y="171236"/>
                      <a:pt x="126403" y="172855"/>
                      <a:pt x="128022" y="173260"/>
                    </a:cubicBezTo>
                    <a:cubicBezTo>
                      <a:pt x="129641" y="173665"/>
                      <a:pt x="130451" y="173260"/>
                      <a:pt x="131261" y="173260"/>
                    </a:cubicBezTo>
                    <a:cubicBezTo>
                      <a:pt x="132070" y="173260"/>
                      <a:pt x="133285" y="174879"/>
                      <a:pt x="134094" y="175284"/>
                    </a:cubicBezTo>
                    <a:cubicBezTo>
                      <a:pt x="134904" y="175689"/>
                      <a:pt x="134499" y="175284"/>
                      <a:pt x="134904" y="175284"/>
                    </a:cubicBezTo>
                    <a:cubicBezTo>
                      <a:pt x="135309" y="175284"/>
                      <a:pt x="136118" y="177713"/>
                      <a:pt x="136523" y="177713"/>
                    </a:cubicBezTo>
                    <a:cubicBezTo>
                      <a:pt x="136523" y="177713"/>
                      <a:pt x="136523" y="177308"/>
                      <a:pt x="136928" y="176903"/>
                    </a:cubicBezTo>
                    <a:cubicBezTo>
                      <a:pt x="138142" y="174474"/>
                      <a:pt x="136928" y="170831"/>
                      <a:pt x="134094" y="169212"/>
                    </a:cubicBezTo>
                    <a:cubicBezTo>
                      <a:pt x="131261" y="167592"/>
                      <a:pt x="132070" y="168402"/>
                      <a:pt x="131261" y="168807"/>
                    </a:cubicBezTo>
                    <a:cubicBezTo>
                      <a:pt x="130451" y="169212"/>
                      <a:pt x="130046" y="169212"/>
                      <a:pt x="129641" y="169212"/>
                    </a:cubicBezTo>
                    <a:cubicBezTo>
                      <a:pt x="128022" y="169212"/>
                      <a:pt x="125998" y="169212"/>
                      <a:pt x="124784" y="168807"/>
                    </a:cubicBezTo>
                    <a:cubicBezTo>
                      <a:pt x="123569" y="168402"/>
                      <a:pt x="123974" y="168402"/>
                      <a:pt x="123974" y="168402"/>
                    </a:cubicBezTo>
                    <a:cubicBezTo>
                      <a:pt x="123974" y="168402"/>
                      <a:pt x="123974" y="167592"/>
                      <a:pt x="123974" y="167592"/>
                    </a:cubicBezTo>
                    <a:cubicBezTo>
                      <a:pt x="123974" y="167592"/>
                      <a:pt x="123974" y="166783"/>
                      <a:pt x="124784" y="166783"/>
                    </a:cubicBezTo>
                    <a:cubicBezTo>
                      <a:pt x="126403" y="167592"/>
                      <a:pt x="128022" y="167997"/>
                      <a:pt x="129641" y="167592"/>
                    </a:cubicBezTo>
                    <a:cubicBezTo>
                      <a:pt x="131261" y="167188"/>
                      <a:pt x="131665" y="166378"/>
                      <a:pt x="132475" y="166378"/>
                    </a:cubicBezTo>
                    <a:lnTo>
                      <a:pt x="135309" y="167997"/>
                    </a:lnTo>
                    <a:cubicBezTo>
                      <a:pt x="135309" y="167997"/>
                      <a:pt x="134094" y="165973"/>
                      <a:pt x="134094" y="165568"/>
                    </a:cubicBezTo>
                    <a:cubicBezTo>
                      <a:pt x="133689" y="165164"/>
                      <a:pt x="132880" y="164759"/>
                      <a:pt x="132880" y="163949"/>
                    </a:cubicBezTo>
                    <a:cubicBezTo>
                      <a:pt x="132070" y="163949"/>
                      <a:pt x="131665" y="163140"/>
                      <a:pt x="131261" y="162735"/>
                    </a:cubicBezTo>
                    <a:cubicBezTo>
                      <a:pt x="130856" y="162330"/>
                      <a:pt x="129236" y="162735"/>
                      <a:pt x="128832" y="162735"/>
                    </a:cubicBezTo>
                    <a:cubicBezTo>
                      <a:pt x="128427" y="162735"/>
                      <a:pt x="126403" y="163949"/>
                      <a:pt x="125593" y="164354"/>
                    </a:cubicBezTo>
                    <a:cubicBezTo>
                      <a:pt x="124784" y="164759"/>
                      <a:pt x="123569" y="165164"/>
                      <a:pt x="122760" y="164759"/>
                    </a:cubicBezTo>
                    <a:cubicBezTo>
                      <a:pt x="120735" y="164354"/>
                      <a:pt x="118306" y="163544"/>
                      <a:pt x="116687" y="162330"/>
                    </a:cubicBezTo>
                    <a:cubicBezTo>
                      <a:pt x="113449" y="159901"/>
                      <a:pt x="110210" y="156662"/>
                      <a:pt x="107376" y="153829"/>
                    </a:cubicBezTo>
                    <a:cubicBezTo>
                      <a:pt x="104543" y="150995"/>
                      <a:pt x="104138" y="150185"/>
                      <a:pt x="102519" y="148161"/>
                    </a:cubicBezTo>
                    <a:cubicBezTo>
                      <a:pt x="100900" y="146137"/>
                      <a:pt x="102519" y="148161"/>
                      <a:pt x="102519" y="147757"/>
                    </a:cubicBezTo>
                    <a:lnTo>
                      <a:pt x="100900" y="147757"/>
                    </a:lnTo>
                    <a:cubicBezTo>
                      <a:pt x="100900" y="147757"/>
                      <a:pt x="100900" y="144113"/>
                      <a:pt x="100900" y="144113"/>
                    </a:cubicBezTo>
                    <a:cubicBezTo>
                      <a:pt x="100900" y="144113"/>
                      <a:pt x="100090" y="141280"/>
                      <a:pt x="99685" y="140875"/>
                    </a:cubicBezTo>
                    <a:cubicBezTo>
                      <a:pt x="98066" y="137231"/>
                      <a:pt x="92399" y="133588"/>
                      <a:pt x="88755" y="133183"/>
                    </a:cubicBezTo>
                    <a:cubicBezTo>
                      <a:pt x="85112" y="132779"/>
                      <a:pt x="87541" y="133183"/>
                      <a:pt x="86731" y="133183"/>
                    </a:cubicBezTo>
                    <a:lnTo>
                      <a:pt x="86731" y="132374"/>
                    </a:lnTo>
                    <a:cubicBezTo>
                      <a:pt x="87541" y="132374"/>
                      <a:pt x="88350" y="132374"/>
                      <a:pt x="88755" y="132374"/>
                    </a:cubicBezTo>
                    <a:cubicBezTo>
                      <a:pt x="94423" y="131969"/>
                      <a:pt x="100900" y="136422"/>
                      <a:pt x="102519" y="141685"/>
                    </a:cubicBezTo>
                    <a:cubicBezTo>
                      <a:pt x="104138" y="146947"/>
                      <a:pt x="102519" y="143709"/>
                      <a:pt x="102924" y="144518"/>
                    </a:cubicBezTo>
                    <a:cubicBezTo>
                      <a:pt x="103733" y="144518"/>
                      <a:pt x="103328" y="144518"/>
                      <a:pt x="103328" y="144518"/>
                    </a:cubicBezTo>
                    <a:cubicBezTo>
                      <a:pt x="103328" y="143709"/>
                      <a:pt x="103328" y="143304"/>
                      <a:pt x="103328" y="142494"/>
                    </a:cubicBezTo>
                    <a:cubicBezTo>
                      <a:pt x="103328" y="141685"/>
                      <a:pt x="103328" y="140875"/>
                      <a:pt x="103733" y="140875"/>
                    </a:cubicBezTo>
                    <a:cubicBezTo>
                      <a:pt x="103733" y="140875"/>
                      <a:pt x="104138" y="141685"/>
                      <a:pt x="104543" y="142089"/>
                    </a:cubicBezTo>
                    <a:cubicBezTo>
                      <a:pt x="104543" y="144923"/>
                      <a:pt x="103733" y="148161"/>
                      <a:pt x="106162" y="150185"/>
                    </a:cubicBezTo>
                    <a:cubicBezTo>
                      <a:pt x="106567" y="150185"/>
                      <a:pt x="106972" y="149376"/>
                      <a:pt x="106972" y="148566"/>
                    </a:cubicBezTo>
                    <a:cubicBezTo>
                      <a:pt x="107781" y="145733"/>
                      <a:pt x="107376" y="141685"/>
                      <a:pt x="106162" y="139255"/>
                    </a:cubicBezTo>
                    <a:cubicBezTo>
                      <a:pt x="104948" y="136827"/>
                      <a:pt x="106162" y="138041"/>
                      <a:pt x="105352" y="138041"/>
                    </a:cubicBezTo>
                    <a:cubicBezTo>
                      <a:pt x="104138" y="138041"/>
                      <a:pt x="103328" y="140470"/>
                      <a:pt x="102114" y="140065"/>
                    </a:cubicBezTo>
                    <a:cubicBezTo>
                      <a:pt x="102114" y="139660"/>
                      <a:pt x="102114" y="139255"/>
                      <a:pt x="102114" y="138446"/>
                    </a:cubicBezTo>
                    <a:cubicBezTo>
                      <a:pt x="102114" y="136017"/>
                      <a:pt x="101709" y="134803"/>
                      <a:pt x="100495" y="132374"/>
                    </a:cubicBezTo>
                    <a:cubicBezTo>
                      <a:pt x="99280" y="129945"/>
                      <a:pt x="98066" y="128326"/>
                      <a:pt x="96447" y="127111"/>
                    </a:cubicBezTo>
                    <a:cubicBezTo>
                      <a:pt x="94827" y="125897"/>
                      <a:pt x="95232" y="126302"/>
                      <a:pt x="94827" y="125492"/>
                    </a:cubicBezTo>
                    <a:cubicBezTo>
                      <a:pt x="93613" y="126706"/>
                      <a:pt x="94827" y="127111"/>
                      <a:pt x="95232" y="128326"/>
                    </a:cubicBezTo>
                    <a:cubicBezTo>
                      <a:pt x="96042" y="129540"/>
                      <a:pt x="97256" y="131159"/>
                      <a:pt x="97256" y="132779"/>
                    </a:cubicBezTo>
                    <a:cubicBezTo>
                      <a:pt x="97256" y="134398"/>
                      <a:pt x="97256" y="133588"/>
                      <a:pt x="97256" y="133993"/>
                    </a:cubicBezTo>
                    <a:cubicBezTo>
                      <a:pt x="96447" y="134803"/>
                      <a:pt x="94018" y="130350"/>
                      <a:pt x="93613" y="129945"/>
                    </a:cubicBezTo>
                    <a:cubicBezTo>
                      <a:pt x="91994" y="128326"/>
                      <a:pt x="91589" y="129945"/>
                      <a:pt x="89970" y="129945"/>
                    </a:cubicBezTo>
                    <a:cubicBezTo>
                      <a:pt x="88350" y="129945"/>
                      <a:pt x="87541" y="130350"/>
                      <a:pt x="86326" y="130755"/>
                    </a:cubicBezTo>
                    <a:lnTo>
                      <a:pt x="85112" y="132779"/>
                    </a:lnTo>
                    <a:cubicBezTo>
                      <a:pt x="84707" y="132779"/>
                      <a:pt x="85112" y="132779"/>
                      <a:pt x="84707" y="132374"/>
                    </a:cubicBezTo>
                    <a:cubicBezTo>
                      <a:pt x="84707" y="131564"/>
                      <a:pt x="83897" y="130755"/>
                      <a:pt x="83493" y="130350"/>
                    </a:cubicBezTo>
                    <a:cubicBezTo>
                      <a:pt x="83088" y="129945"/>
                      <a:pt x="82683" y="130350"/>
                      <a:pt x="82278" y="130350"/>
                    </a:cubicBezTo>
                    <a:cubicBezTo>
                      <a:pt x="81064" y="132779"/>
                      <a:pt x="81469" y="137636"/>
                      <a:pt x="82278" y="140065"/>
                    </a:cubicBezTo>
                    <a:cubicBezTo>
                      <a:pt x="83088" y="142494"/>
                      <a:pt x="85517" y="145733"/>
                      <a:pt x="88350" y="146947"/>
                    </a:cubicBezTo>
                    <a:cubicBezTo>
                      <a:pt x="91184" y="148161"/>
                      <a:pt x="91184" y="147757"/>
                      <a:pt x="92803" y="148161"/>
                    </a:cubicBezTo>
                    <a:cubicBezTo>
                      <a:pt x="94423" y="148566"/>
                      <a:pt x="94018" y="148161"/>
                      <a:pt x="94018" y="148971"/>
                    </a:cubicBezTo>
                    <a:cubicBezTo>
                      <a:pt x="89970" y="150590"/>
                      <a:pt x="86326" y="147757"/>
                      <a:pt x="82683" y="145733"/>
                    </a:cubicBezTo>
                    <a:lnTo>
                      <a:pt x="82683" y="146542"/>
                    </a:lnTo>
                    <a:cubicBezTo>
                      <a:pt x="82278" y="146542"/>
                      <a:pt x="81064" y="146542"/>
                      <a:pt x="80659" y="146542"/>
                    </a:cubicBezTo>
                    <a:cubicBezTo>
                      <a:pt x="77420" y="144923"/>
                      <a:pt x="73777" y="140875"/>
                      <a:pt x="71753" y="137636"/>
                    </a:cubicBezTo>
                    <a:cubicBezTo>
                      <a:pt x="69729" y="134398"/>
                      <a:pt x="71753" y="136017"/>
                      <a:pt x="70539" y="136017"/>
                    </a:cubicBezTo>
                    <a:lnTo>
                      <a:pt x="70539" y="141280"/>
                    </a:lnTo>
                    <a:cubicBezTo>
                      <a:pt x="70539" y="141280"/>
                      <a:pt x="69324" y="142899"/>
                      <a:pt x="68919" y="143304"/>
                    </a:cubicBezTo>
                    <a:cubicBezTo>
                      <a:pt x="67300" y="144518"/>
                      <a:pt x="66086" y="145328"/>
                      <a:pt x="64871" y="146947"/>
                    </a:cubicBezTo>
                    <a:cubicBezTo>
                      <a:pt x="61633" y="150185"/>
                      <a:pt x="57585" y="154234"/>
                      <a:pt x="54751" y="157877"/>
                    </a:cubicBezTo>
                    <a:cubicBezTo>
                      <a:pt x="51917" y="161520"/>
                      <a:pt x="52322" y="160710"/>
                      <a:pt x="51512" y="161925"/>
                    </a:cubicBezTo>
                    <a:cubicBezTo>
                      <a:pt x="50703" y="163140"/>
                      <a:pt x="50298" y="164759"/>
                      <a:pt x="49488" y="165164"/>
                    </a:cubicBezTo>
                    <a:cubicBezTo>
                      <a:pt x="48679" y="165568"/>
                      <a:pt x="47060" y="166783"/>
                      <a:pt x="46655" y="167188"/>
                    </a:cubicBezTo>
                    <a:cubicBezTo>
                      <a:pt x="40987" y="171236"/>
                      <a:pt x="38154" y="176094"/>
                      <a:pt x="33701" y="180951"/>
                    </a:cubicBezTo>
                    <a:cubicBezTo>
                      <a:pt x="29248" y="185809"/>
                      <a:pt x="29248" y="185404"/>
                      <a:pt x="27224" y="187833"/>
                    </a:cubicBezTo>
                    <a:cubicBezTo>
                      <a:pt x="25200" y="190262"/>
                      <a:pt x="26819" y="188238"/>
                      <a:pt x="26009" y="188643"/>
                    </a:cubicBezTo>
                    <a:cubicBezTo>
                      <a:pt x="21961" y="191476"/>
                      <a:pt x="17103" y="193500"/>
                      <a:pt x="12246" y="192691"/>
                    </a:cubicBezTo>
                    <a:cubicBezTo>
                      <a:pt x="7388" y="191881"/>
                      <a:pt x="2935" y="186214"/>
                      <a:pt x="3745" y="180142"/>
                    </a:cubicBezTo>
                    <a:cubicBezTo>
                      <a:pt x="4554" y="174070"/>
                      <a:pt x="5769" y="175689"/>
                      <a:pt x="7388" y="174474"/>
                    </a:cubicBezTo>
                    <a:cubicBezTo>
                      <a:pt x="9007" y="173260"/>
                      <a:pt x="9412" y="173260"/>
                      <a:pt x="10626" y="172450"/>
                    </a:cubicBezTo>
                    <a:cubicBezTo>
                      <a:pt x="11841" y="171640"/>
                      <a:pt x="11031" y="172450"/>
                      <a:pt x="11436" y="172045"/>
                    </a:cubicBezTo>
                    <a:cubicBezTo>
                      <a:pt x="12650" y="172045"/>
                      <a:pt x="15484" y="171640"/>
                      <a:pt x="16699" y="172045"/>
                    </a:cubicBezTo>
                    <a:cubicBezTo>
                      <a:pt x="17913" y="172450"/>
                      <a:pt x="19532" y="172855"/>
                      <a:pt x="20747" y="173665"/>
                    </a:cubicBezTo>
                    <a:lnTo>
                      <a:pt x="23176" y="176094"/>
                    </a:lnTo>
                    <a:cubicBezTo>
                      <a:pt x="23985" y="175284"/>
                      <a:pt x="23176" y="173665"/>
                      <a:pt x="23176" y="172450"/>
                    </a:cubicBezTo>
                    <a:cubicBezTo>
                      <a:pt x="21556" y="169616"/>
                      <a:pt x="17913" y="168807"/>
                      <a:pt x="14675" y="168807"/>
                    </a:cubicBezTo>
                    <a:cubicBezTo>
                      <a:pt x="11436" y="168807"/>
                      <a:pt x="13865" y="168807"/>
                      <a:pt x="13865" y="168807"/>
                    </a:cubicBezTo>
                    <a:cubicBezTo>
                      <a:pt x="13865" y="168807"/>
                      <a:pt x="14675" y="168807"/>
                      <a:pt x="15079" y="168807"/>
                    </a:cubicBezTo>
                    <a:cubicBezTo>
                      <a:pt x="15079" y="167997"/>
                      <a:pt x="18318" y="167592"/>
                      <a:pt x="19127" y="167592"/>
                    </a:cubicBezTo>
                    <a:cubicBezTo>
                      <a:pt x="22366" y="167592"/>
                      <a:pt x="26009" y="167997"/>
                      <a:pt x="29248" y="167592"/>
                    </a:cubicBezTo>
                    <a:cubicBezTo>
                      <a:pt x="32486" y="167188"/>
                      <a:pt x="32891" y="166783"/>
                      <a:pt x="33701" y="165568"/>
                    </a:cubicBezTo>
                    <a:cubicBezTo>
                      <a:pt x="34510" y="164354"/>
                      <a:pt x="34106" y="165568"/>
                      <a:pt x="33701" y="164759"/>
                    </a:cubicBezTo>
                    <a:cubicBezTo>
                      <a:pt x="33701" y="164759"/>
                      <a:pt x="31677" y="164759"/>
                      <a:pt x="31272" y="164759"/>
                    </a:cubicBezTo>
                    <a:cubicBezTo>
                      <a:pt x="27224" y="164354"/>
                      <a:pt x="23580" y="163949"/>
                      <a:pt x="19532" y="164354"/>
                    </a:cubicBezTo>
                    <a:lnTo>
                      <a:pt x="17913" y="164354"/>
                    </a:lnTo>
                    <a:cubicBezTo>
                      <a:pt x="17913" y="164354"/>
                      <a:pt x="18318" y="163544"/>
                      <a:pt x="18318" y="163544"/>
                    </a:cubicBezTo>
                    <a:cubicBezTo>
                      <a:pt x="20342" y="163544"/>
                      <a:pt x="21961" y="162735"/>
                      <a:pt x="23580" y="162330"/>
                    </a:cubicBezTo>
                    <a:cubicBezTo>
                      <a:pt x="28843" y="161520"/>
                      <a:pt x="35320" y="161115"/>
                      <a:pt x="39773" y="157472"/>
                    </a:cubicBezTo>
                    <a:cubicBezTo>
                      <a:pt x="44226" y="153829"/>
                      <a:pt x="41797" y="155448"/>
                      <a:pt x="41797" y="155448"/>
                    </a:cubicBezTo>
                    <a:cubicBezTo>
                      <a:pt x="41797" y="155043"/>
                      <a:pt x="41392" y="155448"/>
                      <a:pt x="40987" y="155448"/>
                    </a:cubicBezTo>
                    <a:cubicBezTo>
                      <a:pt x="38963" y="155448"/>
                      <a:pt x="36534" y="156258"/>
                      <a:pt x="34510" y="156662"/>
                    </a:cubicBezTo>
                    <a:cubicBezTo>
                      <a:pt x="32486" y="157067"/>
                      <a:pt x="30867" y="156662"/>
                      <a:pt x="29248" y="157067"/>
                    </a:cubicBezTo>
                    <a:lnTo>
                      <a:pt x="23985" y="158282"/>
                    </a:lnTo>
                    <a:cubicBezTo>
                      <a:pt x="23985" y="157472"/>
                      <a:pt x="24795" y="157067"/>
                      <a:pt x="25605" y="156662"/>
                    </a:cubicBezTo>
                    <a:cubicBezTo>
                      <a:pt x="27224" y="155448"/>
                      <a:pt x="28438" y="153829"/>
                      <a:pt x="30057" y="152614"/>
                    </a:cubicBezTo>
                    <a:cubicBezTo>
                      <a:pt x="34510" y="148161"/>
                      <a:pt x="40987" y="140470"/>
                      <a:pt x="41392" y="133993"/>
                    </a:cubicBezTo>
                    <a:cubicBezTo>
                      <a:pt x="41797" y="127516"/>
                      <a:pt x="41392" y="128326"/>
                      <a:pt x="40582" y="126706"/>
                    </a:cubicBezTo>
                    <a:cubicBezTo>
                      <a:pt x="39773" y="125087"/>
                      <a:pt x="40178" y="125492"/>
                      <a:pt x="39773" y="125087"/>
                    </a:cubicBezTo>
                    <a:cubicBezTo>
                      <a:pt x="38154" y="121849"/>
                      <a:pt x="34915" y="119015"/>
                      <a:pt x="33296" y="115776"/>
                    </a:cubicBezTo>
                    <a:cubicBezTo>
                      <a:pt x="31677" y="112538"/>
                      <a:pt x="32081" y="112538"/>
                      <a:pt x="31677" y="113752"/>
                    </a:cubicBezTo>
                    <a:cubicBezTo>
                      <a:pt x="31272" y="114967"/>
                      <a:pt x="31677" y="116586"/>
                      <a:pt x="32486" y="117396"/>
                    </a:cubicBezTo>
                    <a:cubicBezTo>
                      <a:pt x="33296" y="118205"/>
                      <a:pt x="34106" y="119420"/>
                      <a:pt x="34915" y="119825"/>
                    </a:cubicBezTo>
                    <a:cubicBezTo>
                      <a:pt x="35725" y="120229"/>
                      <a:pt x="35725" y="120229"/>
                      <a:pt x="35725" y="120634"/>
                    </a:cubicBezTo>
                    <a:cubicBezTo>
                      <a:pt x="35725" y="121039"/>
                      <a:pt x="36939" y="122253"/>
                      <a:pt x="36939" y="123063"/>
                    </a:cubicBezTo>
                    <a:cubicBezTo>
                      <a:pt x="36939" y="123873"/>
                      <a:pt x="36939" y="123468"/>
                      <a:pt x="36939" y="123873"/>
                    </a:cubicBezTo>
                    <a:cubicBezTo>
                      <a:pt x="35725" y="122658"/>
                      <a:pt x="34510" y="121444"/>
                      <a:pt x="33296" y="120634"/>
                    </a:cubicBezTo>
                    <a:cubicBezTo>
                      <a:pt x="29248" y="117800"/>
                      <a:pt x="23985" y="116586"/>
                      <a:pt x="19127" y="114967"/>
                    </a:cubicBezTo>
                    <a:cubicBezTo>
                      <a:pt x="14270" y="113348"/>
                      <a:pt x="15079" y="113348"/>
                      <a:pt x="13460" y="112538"/>
                    </a:cubicBezTo>
                    <a:cubicBezTo>
                      <a:pt x="11841" y="111728"/>
                      <a:pt x="10221" y="110919"/>
                      <a:pt x="9007" y="110109"/>
                    </a:cubicBezTo>
                    <a:cubicBezTo>
                      <a:pt x="7793" y="109299"/>
                      <a:pt x="9007" y="110109"/>
                      <a:pt x="8197" y="110109"/>
                    </a:cubicBezTo>
                    <a:cubicBezTo>
                      <a:pt x="9007" y="112133"/>
                      <a:pt x="9817" y="114562"/>
                      <a:pt x="11841" y="115776"/>
                    </a:cubicBezTo>
                    <a:cubicBezTo>
                      <a:pt x="13865" y="116991"/>
                      <a:pt x="14270" y="116991"/>
                      <a:pt x="15484" y="117396"/>
                    </a:cubicBezTo>
                    <a:cubicBezTo>
                      <a:pt x="19127" y="119015"/>
                      <a:pt x="23176" y="119825"/>
                      <a:pt x="27224" y="121039"/>
                    </a:cubicBezTo>
                    <a:cubicBezTo>
                      <a:pt x="31272" y="122253"/>
                      <a:pt x="28033" y="121849"/>
                      <a:pt x="28843" y="121849"/>
                    </a:cubicBezTo>
                    <a:lnTo>
                      <a:pt x="27224" y="121849"/>
                    </a:lnTo>
                    <a:cubicBezTo>
                      <a:pt x="25200" y="121444"/>
                      <a:pt x="23580" y="121444"/>
                      <a:pt x="21556" y="121039"/>
                    </a:cubicBezTo>
                    <a:cubicBezTo>
                      <a:pt x="19532" y="120634"/>
                      <a:pt x="18318" y="120229"/>
                      <a:pt x="16699" y="119825"/>
                    </a:cubicBezTo>
                    <a:cubicBezTo>
                      <a:pt x="15079" y="119420"/>
                      <a:pt x="14270" y="119825"/>
                      <a:pt x="13055" y="119825"/>
                    </a:cubicBezTo>
                    <a:cubicBezTo>
                      <a:pt x="13055" y="119825"/>
                      <a:pt x="13460" y="121444"/>
                      <a:pt x="13865" y="121849"/>
                    </a:cubicBezTo>
                    <a:cubicBezTo>
                      <a:pt x="15079" y="123063"/>
                      <a:pt x="18318" y="124277"/>
                      <a:pt x="19937" y="124682"/>
                    </a:cubicBezTo>
                    <a:cubicBezTo>
                      <a:pt x="21556" y="125087"/>
                      <a:pt x="22366" y="124682"/>
                      <a:pt x="23176" y="124682"/>
                    </a:cubicBezTo>
                    <a:cubicBezTo>
                      <a:pt x="23985" y="124682"/>
                      <a:pt x="24390" y="124682"/>
                      <a:pt x="24795" y="124682"/>
                    </a:cubicBezTo>
                    <a:cubicBezTo>
                      <a:pt x="24795" y="124682"/>
                      <a:pt x="24390" y="125087"/>
                      <a:pt x="23985" y="125087"/>
                    </a:cubicBezTo>
                    <a:cubicBezTo>
                      <a:pt x="22771" y="125492"/>
                      <a:pt x="21151" y="125897"/>
                      <a:pt x="20342" y="127111"/>
                    </a:cubicBezTo>
                    <a:cubicBezTo>
                      <a:pt x="19532" y="128326"/>
                      <a:pt x="19937" y="130350"/>
                      <a:pt x="20342" y="132374"/>
                    </a:cubicBezTo>
                    <a:cubicBezTo>
                      <a:pt x="21556" y="132374"/>
                      <a:pt x="21151" y="130755"/>
                      <a:pt x="21556" y="130350"/>
                    </a:cubicBezTo>
                    <a:cubicBezTo>
                      <a:pt x="21961" y="129945"/>
                      <a:pt x="22366" y="128730"/>
                      <a:pt x="22771" y="128326"/>
                    </a:cubicBezTo>
                    <a:cubicBezTo>
                      <a:pt x="24795" y="125897"/>
                      <a:pt x="28033" y="125492"/>
                      <a:pt x="31272" y="126302"/>
                    </a:cubicBezTo>
                    <a:cubicBezTo>
                      <a:pt x="36534" y="127921"/>
                      <a:pt x="39368" y="133183"/>
                      <a:pt x="36534" y="138446"/>
                    </a:cubicBezTo>
                    <a:cubicBezTo>
                      <a:pt x="33701" y="143709"/>
                      <a:pt x="31272" y="146137"/>
                      <a:pt x="28438" y="149376"/>
                    </a:cubicBezTo>
                    <a:cubicBezTo>
                      <a:pt x="25605" y="152614"/>
                      <a:pt x="21151" y="157067"/>
                      <a:pt x="17103" y="160710"/>
                    </a:cubicBezTo>
                    <a:cubicBezTo>
                      <a:pt x="13055" y="164354"/>
                      <a:pt x="13865" y="163544"/>
                      <a:pt x="12246" y="164759"/>
                    </a:cubicBezTo>
                    <a:cubicBezTo>
                      <a:pt x="10626" y="165973"/>
                      <a:pt x="12246" y="164759"/>
                      <a:pt x="12246" y="165568"/>
                    </a:cubicBezTo>
                    <a:lnTo>
                      <a:pt x="11436" y="165568"/>
                    </a:lnTo>
                    <a:cubicBezTo>
                      <a:pt x="11436" y="165164"/>
                      <a:pt x="11436" y="164759"/>
                      <a:pt x="11436" y="164759"/>
                    </a:cubicBezTo>
                    <a:cubicBezTo>
                      <a:pt x="11436" y="163544"/>
                      <a:pt x="11436" y="161115"/>
                      <a:pt x="10221" y="159901"/>
                    </a:cubicBezTo>
                    <a:cubicBezTo>
                      <a:pt x="9007" y="158686"/>
                      <a:pt x="10221" y="159496"/>
                      <a:pt x="9412" y="159496"/>
                    </a:cubicBezTo>
                    <a:cubicBezTo>
                      <a:pt x="9412" y="160710"/>
                      <a:pt x="9412" y="161520"/>
                      <a:pt x="9412" y="162735"/>
                    </a:cubicBezTo>
                    <a:cubicBezTo>
                      <a:pt x="8602" y="167188"/>
                      <a:pt x="4554" y="172045"/>
                      <a:pt x="2530" y="176094"/>
                    </a:cubicBezTo>
                    <a:cubicBezTo>
                      <a:pt x="506" y="180142"/>
                      <a:pt x="-304" y="183785"/>
                      <a:pt x="101" y="187428"/>
                    </a:cubicBezTo>
                    <a:cubicBezTo>
                      <a:pt x="506" y="191071"/>
                      <a:pt x="506" y="188238"/>
                      <a:pt x="506" y="188643"/>
                    </a:cubicBezTo>
                    <a:cubicBezTo>
                      <a:pt x="506" y="189047"/>
                      <a:pt x="506" y="189452"/>
                      <a:pt x="506" y="189857"/>
                    </a:cubicBezTo>
                    <a:cubicBezTo>
                      <a:pt x="506" y="190262"/>
                      <a:pt x="1316" y="190667"/>
                      <a:pt x="1316" y="191071"/>
                    </a:cubicBezTo>
                    <a:cubicBezTo>
                      <a:pt x="4149" y="196334"/>
                      <a:pt x="9412" y="198358"/>
                      <a:pt x="15079" y="197549"/>
                    </a:cubicBezTo>
                    <a:cubicBezTo>
                      <a:pt x="20747" y="196739"/>
                      <a:pt x="15889" y="197144"/>
                      <a:pt x="16699" y="197549"/>
                    </a:cubicBezTo>
                    <a:cubicBezTo>
                      <a:pt x="16699" y="197549"/>
                      <a:pt x="15484" y="199977"/>
                      <a:pt x="15079" y="200382"/>
                    </a:cubicBezTo>
                    <a:cubicBezTo>
                      <a:pt x="14675" y="201597"/>
                      <a:pt x="14675" y="202406"/>
                      <a:pt x="15079" y="203621"/>
                    </a:cubicBezTo>
                    <a:lnTo>
                      <a:pt x="15889" y="203621"/>
                    </a:lnTo>
                    <a:cubicBezTo>
                      <a:pt x="15889" y="203216"/>
                      <a:pt x="15889" y="202406"/>
                      <a:pt x="16699" y="202001"/>
                    </a:cubicBezTo>
                    <a:cubicBezTo>
                      <a:pt x="19937" y="197549"/>
                      <a:pt x="26819" y="197144"/>
                      <a:pt x="30867" y="193905"/>
                    </a:cubicBezTo>
                    <a:cubicBezTo>
                      <a:pt x="34915" y="190667"/>
                      <a:pt x="33296" y="191476"/>
                      <a:pt x="34106" y="190667"/>
                    </a:cubicBezTo>
                    <a:cubicBezTo>
                      <a:pt x="35320" y="188643"/>
                      <a:pt x="35725" y="186214"/>
                      <a:pt x="36939" y="183785"/>
                    </a:cubicBezTo>
                    <a:cubicBezTo>
                      <a:pt x="38154" y="181356"/>
                      <a:pt x="38154" y="180951"/>
                      <a:pt x="38558" y="180951"/>
                    </a:cubicBezTo>
                    <a:cubicBezTo>
                      <a:pt x="38963" y="180951"/>
                      <a:pt x="38963" y="180951"/>
                      <a:pt x="39368" y="180546"/>
                    </a:cubicBezTo>
                    <a:cubicBezTo>
                      <a:pt x="39773" y="180142"/>
                      <a:pt x="39368" y="180142"/>
                      <a:pt x="39368" y="179737"/>
                    </a:cubicBezTo>
                    <a:cubicBezTo>
                      <a:pt x="39368" y="179737"/>
                      <a:pt x="41392" y="178927"/>
                      <a:pt x="41797" y="178522"/>
                    </a:cubicBezTo>
                    <a:cubicBezTo>
                      <a:pt x="42202" y="178522"/>
                      <a:pt x="43416" y="178118"/>
                      <a:pt x="43821" y="178522"/>
                    </a:cubicBezTo>
                    <a:cubicBezTo>
                      <a:pt x="43011" y="180546"/>
                      <a:pt x="41797" y="180951"/>
                      <a:pt x="40178" y="182166"/>
                    </a:cubicBezTo>
                    <a:cubicBezTo>
                      <a:pt x="36939" y="185809"/>
                      <a:pt x="36939" y="191071"/>
                      <a:pt x="38154" y="195525"/>
                    </a:cubicBezTo>
                    <a:cubicBezTo>
                      <a:pt x="39368" y="199977"/>
                      <a:pt x="39368" y="198358"/>
                      <a:pt x="39773" y="199573"/>
                    </a:cubicBezTo>
                    <a:cubicBezTo>
                      <a:pt x="40178" y="200787"/>
                      <a:pt x="39773" y="202001"/>
                      <a:pt x="39773" y="202001"/>
                    </a:cubicBezTo>
                    <a:cubicBezTo>
                      <a:pt x="39773" y="202406"/>
                      <a:pt x="39773" y="202811"/>
                      <a:pt x="39773" y="203216"/>
                    </a:cubicBezTo>
                    <a:cubicBezTo>
                      <a:pt x="39773" y="206050"/>
                      <a:pt x="38558" y="208479"/>
                      <a:pt x="36939" y="210907"/>
                    </a:cubicBezTo>
                    <a:cubicBezTo>
                      <a:pt x="35320" y="213336"/>
                      <a:pt x="36939" y="210907"/>
                      <a:pt x="36534" y="211312"/>
                    </a:cubicBezTo>
                    <a:cubicBezTo>
                      <a:pt x="36130" y="211717"/>
                      <a:pt x="36534" y="211717"/>
                      <a:pt x="36130" y="212122"/>
                    </a:cubicBezTo>
                    <a:cubicBezTo>
                      <a:pt x="34915" y="213336"/>
                      <a:pt x="32486" y="214146"/>
                      <a:pt x="30867" y="214955"/>
                    </a:cubicBezTo>
                    <a:cubicBezTo>
                      <a:pt x="29248" y="215765"/>
                      <a:pt x="30057" y="214955"/>
                      <a:pt x="29248" y="215360"/>
                    </a:cubicBezTo>
                    <a:cubicBezTo>
                      <a:pt x="28438" y="215765"/>
                      <a:pt x="27629" y="216980"/>
                      <a:pt x="27629" y="218194"/>
                    </a:cubicBezTo>
                    <a:lnTo>
                      <a:pt x="28843" y="222242"/>
                    </a:lnTo>
                    <a:cubicBezTo>
                      <a:pt x="28843" y="223052"/>
                      <a:pt x="27629" y="223861"/>
                      <a:pt x="26819" y="224266"/>
                    </a:cubicBezTo>
                    <a:cubicBezTo>
                      <a:pt x="26009" y="224671"/>
                      <a:pt x="25200" y="224266"/>
                      <a:pt x="24795" y="224671"/>
                    </a:cubicBezTo>
                    <a:cubicBezTo>
                      <a:pt x="24390" y="225076"/>
                      <a:pt x="22771" y="225885"/>
                      <a:pt x="22366" y="225885"/>
                    </a:cubicBezTo>
                    <a:cubicBezTo>
                      <a:pt x="21961" y="225885"/>
                      <a:pt x="21151" y="227910"/>
                      <a:pt x="21151" y="227910"/>
                    </a:cubicBezTo>
                    <a:lnTo>
                      <a:pt x="21151" y="228719"/>
                    </a:lnTo>
                    <a:cubicBezTo>
                      <a:pt x="23176" y="228314"/>
                      <a:pt x="24390" y="227910"/>
                      <a:pt x="26009" y="227100"/>
                    </a:cubicBezTo>
                    <a:cubicBezTo>
                      <a:pt x="26414" y="227505"/>
                      <a:pt x="25200" y="229124"/>
                      <a:pt x="24390" y="229529"/>
                    </a:cubicBezTo>
                    <a:cubicBezTo>
                      <a:pt x="23580" y="229934"/>
                      <a:pt x="22366" y="230338"/>
                      <a:pt x="21556" y="230743"/>
                    </a:cubicBezTo>
                    <a:cubicBezTo>
                      <a:pt x="20747" y="231148"/>
                      <a:pt x="20747" y="230743"/>
                      <a:pt x="20747" y="230743"/>
                    </a:cubicBezTo>
                    <a:cubicBezTo>
                      <a:pt x="20747" y="230743"/>
                      <a:pt x="19937" y="231958"/>
                      <a:pt x="19937" y="231958"/>
                    </a:cubicBezTo>
                    <a:cubicBezTo>
                      <a:pt x="19937" y="231958"/>
                      <a:pt x="19937" y="232362"/>
                      <a:pt x="19937" y="232767"/>
                    </a:cubicBezTo>
                    <a:lnTo>
                      <a:pt x="20747" y="232767"/>
                    </a:lnTo>
                    <a:cubicBezTo>
                      <a:pt x="22366" y="231958"/>
                      <a:pt x="24390" y="230743"/>
                      <a:pt x="26009" y="229934"/>
                    </a:cubicBezTo>
                    <a:cubicBezTo>
                      <a:pt x="27629" y="229124"/>
                      <a:pt x="27224" y="229529"/>
                      <a:pt x="27224" y="230338"/>
                    </a:cubicBezTo>
                    <a:cubicBezTo>
                      <a:pt x="27224" y="231148"/>
                      <a:pt x="27224" y="232767"/>
                      <a:pt x="27224" y="233577"/>
                    </a:cubicBezTo>
                    <a:cubicBezTo>
                      <a:pt x="27224" y="234791"/>
                      <a:pt x="23985" y="236006"/>
                      <a:pt x="23176" y="236815"/>
                    </a:cubicBezTo>
                    <a:cubicBezTo>
                      <a:pt x="22366" y="237625"/>
                      <a:pt x="20342" y="239649"/>
                      <a:pt x="20342" y="241268"/>
                    </a:cubicBezTo>
                    <a:cubicBezTo>
                      <a:pt x="20342" y="241268"/>
                      <a:pt x="23580" y="239244"/>
                      <a:pt x="23985" y="238840"/>
                    </a:cubicBezTo>
                    <a:cubicBezTo>
                      <a:pt x="24390" y="238435"/>
                      <a:pt x="24390" y="238840"/>
                      <a:pt x="23985" y="238840"/>
                    </a:cubicBezTo>
                    <a:cubicBezTo>
                      <a:pt x="23985" y="239649"/>
                      <a:pt x="22366" y="240864"/>
                      <a:pt x="21556" y="241673"/>
                    </a:cubicBezTo>
                    <a:cubicBezTo>
                      <a:pt x="20747" y="242483"/>
                      <a:pt x="20747" y="242888"/>
                      <a:pt x="20342" y="243292"/>
                    </a:cubicBezTo>
                    <a:cubicBezTo>
                      <a:pt x="19937" y="243697"/>
                      <a:pt x="19937" y="244507"/>
                      <a:pt x="19937" y="245316"/>
                    </a:cubicBezTo>
                    <a:cubicBezTo>
                      <a:pt x="20342" y="245721"/>
                      <a:pt x="21961" y="244102"/>
                      <a:pt x="22366" y="243697"/>
                    </a:cubicBezTo>
                    <a:cubicBezTo>
                      <a:pt x="23580" y="242483"/>
                      <a:pt x="24390" y="241268"/>
                      <a:pt x="25605" y="240459"/>
                    </a:cubicBezTo>
                    <a:cubicBezTo>
                      <a:pt x="26819" y="239649"/>
                      <a:pt x="26819" y="239244"/>
                      <a:pt x="27629" y="238840"/>
                    </a:cubicBezTo>
                    <a:cubicBezTo>
                      <a:pt x="28843" y="240864"/>
                      <a:pt x="28843" y="244102"/>
                      <a:pt x="27629" y="246126"/>
                    </a:cubicBezTo>
                    <a:cubicBezTo>
                      <a:pt x="26414" y="248150"/>
                      <a:pt x="25605" y="248960"/>
                      <a:pt x="25605" y="249769"/>
                    </a:cubicBezTo>
                    <a:cubicBezTo>
                      <a:pt x="25605" y="250579"/>
                      <a:pt x="25605" y="252603"/>
                      <a:pt x="26414" y="252603"/>
                    </a:cubicBezTo>
                    <a:cubicBezTo>
                      <a:pt x="26414" y="252198"/>
                      <a:pt x="26414" y="251389"/>
                      <a:pt x="26414" y="250984"/>
                    </a:cubicBezTo>
                    <a:cubicBezTo>
                      <a:pt x="26414" y="250579"/>
                      <a:pt x="27629" y="248555"/>
                      <a:pt x="27629" y="248555"/>
                    </a:cubicBezTo>
                    <a:cubicBezTo>
                      <a:pt x="27629" y="248555"/>
                      <a:pt x="28033" y="248555"/>
                      <a:pt x="28438" y="248555"/>
                    </a:cubicBezTo>
                    <a:cubicBezTo>
                      <a:pt x="28438" y="249365"/>
                      <a:pt x="28438" y="250174"/>
                      <a:pt x="28438" y="250984"/>
                    </a:cubicBezTo>
                    <a:cubicBezTo>
                      <a:pt x="28438" y="252603"/>
                      <a:pt x="27224" y="253817"/>
                      <a:pt x="27629" y="255437"/>
                    </a:cubicBezTo>
                    <a:cubicBezTo>
                      <a:pt x="28033" y="257056"/>
                      <a:pt x="28438" y="256651"/>
                      <a:pt x="28438" y="257461"/>
                    </a:cubicBezTo>
                    <a:lnTo>
                      <a:pt x="28843" y="257461"/>
                    </a:lnTo>
                    <a:cubicBezTo>
                      <a:pt x="28843" y="256651"/>
                      <a:pt x="28843" y="256246"/>
                      <a:pt x="28843" y="255841"/>
                    </a:cubicBezTo>
                    <a:cubicBezTo>
                      <a:pt x="28843" y="254627"/>
                      <a:pt x="28843" y="253008"/>
                      <a:pt x="28843" y="251793"/>
                    </a:cubicBezTo>
                    <a:cubicBezTo>
                      <a:pt x="28843" y="250579"/>
                      <a:pt x="28843" y="249769"/>
                      <a:pt x="29653" y="250174"/>
                    </a:cubicBezTo>
                    <a:cubicBezTo>
                      <a:pt x="30462" y="250174"/>
                      <a:pt x="30057" y="251389"/>
                      <a:pt x="30462" y="251389"/>
                    </a:cubicBezTo>
                    <a:cubicBezTo>
                      <a:pt x="30867" y="251389"/>
                      <a:pt x="30867" y="251389"/>
                      <a:pt x="31272" y="251793"/>
                    </a:cubicBezTo>
                    <a:cubicBezTo>
                      <a:pt x="31272" y="252603"/>
                      <a:pt x="32891" y="254627"/>
                      <a:pt x="34106" y="255032"/>
                    </a:cubicBezTo>
                    <a:cubicBezTo>
                      <a:pt x="35320" y="255437"/>
                      <a:pt x="34915" y="254627"/>
                      <a:pt x="35725" y="255032"/>
                    </a:cubicBezTo>
                    <a:cubicBezTo>
                      <a:pt x="35725" y="257461"/>
                      <a:pt x="35725" y="258675"/>
                      <a:pt x="36939" y="260699"/>
                    </a:cubicBezTo>
                    <a:cubicBezTo>
                      <a:pt x="38154" y="262723"/>
                      <a:pt x="38963" y="261914"/>
                      <a:pt x="40582" y="263128"/>
                    </a:cubicBezTo>
                    <a:cubicBezTo>
                      <a:pt x="42202" y="264343"/>
                      <a:pt x="41797" y="264747"/>
                      <a:pt x="42202" y="265962"/>
                    </a:cubicBezTo>
                    <a:lnTo>
                      <a:pt x="42202" y="265962"/>
                    </a:lnTo>
                    <a:cubicBezTo>
                      <a:pt x="43821" y="266367"/>
                      <a:pt x="44631" y="265962"/>
                      <a:pt x="46250" y="265557"/>
                    </a:cubicBezTo>
                    <a:cubicBezTo>
                      <a:pt x="47060" y="265557"/>
                      <a:pt x="47060" y="265962"/>
                      <a:pt x="47060" y="266367"/>
                    </a:cubicBezTo>
                    <a:cubicBezTo>
                      <a:pt x="47060" y="266771"/>
                      <a:pt x="47464" y="266367"/>
                      <a:pt x="47869" y="266771"/>
                    </a:cubicBezTo>
                    <a:cubicBezTo>
                      <a:pt x="48274" y="267581"/>
                      <a:pt x="48679" y="268795"/>
                      <a:pt x="49488" y="269200"/>
                    </a:cubicBezTo>
                    <a:cubicBezTo>
                      <a:pt x="49488" y="267581"/>
                      <a:pt x="49893" y="266367"/>
                      <a:pt x="49488" y="264747"/>
                    </a:cubicBezTo>
                    <a:cubicBezTo>
                      <a:pt x="49084" y="263128"/>
                      <a:pt x="48679" y="261914"/>
                      <a:pt x="48274" y="261104"/>
                    </a:cubicBezTo>
                    <a:cubicBezTo>
                      <a:pt x="47464" y="259485"/>
                      <a:pt x="45440" y="259890"/>
                      <a:pt x="43821" y="259485"/>
                    </a:cubicBezTo>
                    <a:cubicBezTo>
                      <a:pt x="42202" y="259080"/>
                      <a:pt x="41392" y="258270"/>
                      <a:pt x="40987" y="258270"/>
                    </a:cubicBezTo>
                    <a:cubicBezTo>
                      <a:pt x="40582" y="258270"/>
                      <a:pt x="40987" y="258270"/>
                      <a:pt x="40987" y="257865"/>
                    </a:cubicBezTo>
                    <a:cubicBezTo>
                      <a:pt x="39773" y="256651"/>
                      <a:pt x="39368" y="255841"/>
                      <a:pt x="39368" y="253817"/>
                    </a:cubicBezTo>
                    <a:cubicBezTo>
                      <a:pt x="40178" y="253817"/>
                      <a:pt x="40178" y="254222"/>
                      <a:pt x="40582" y="254627"/>
                    </a:cubicBezTo>
                    <a:cubicBezTo>
                      <a:pt x="41392" y="255437"/>
                      <a:pt x="42606" y="256651"/>
                      <a:pt x="43416" y="257056"/>
                    </a:cubicBezTo>
                    <a:cubicBezTo>
                      <a:pt x="44631" y="257865"/>
                      <a:pt x="47060" y="257865"/>
                      <a:pt x="48679" y="259080"/>
                    </a:cubicBezTo>
                    <a:cubicBezTo>
                      <a:pt x="50298" y="260295"/>
                      <a:pt x="50298" y="261914"/>
                      <a:pt x="51512" y="262723"/>
                    </a:cubicBezTo>
                    <a:cubicBezTo>
                      <a:pt x="52727" y="262723"/>
                      <a:pt x="53536" y="261914"/>
                      <a:pt x="54346" y="262723"/>
                    </a:cubicBezTo>
                    <a:cubicBezTo>
                      <a:pt x="55156" y="263533"/>
                      <a:pt x="55156" y="264747"/>
                      <a:pt x="55561" y="265152"/>
                    </a:cubicBezTo>
                    <a:cubicBezTo>
                      <a:pt x="55561" y="265152"/>
                      <a:pt x="55965" y="265152"/>
                      <a:pt x="56370" y="265152"/>
                    </a:cubicBezTo>
                    <a:cubicBezTo>
                      <a:pt x="56370" y="264747"/>
                      <a:pt x="57180" y="262319"/>
                      <a:pt x="57180" y="261509"/>
                    </a:cubicBezTo>
                    <a:cubicBezTo>
                      <a:pt x="57180" y="259485"/>
                      <a:pt x="54751" y="256651"/>
                      <a:pt x="53132" y="255841"/>
                    </a:cubicBezTo>
                    <a:cubicBezTo>
                      <a:pt x="51512" y="255032"/>
                      <a:pt x="52322" y="255841"/>
                      <a:pt x="51917" y="255437"/>
                    </a:cubicBezTo>
                    <a:cubicBezTo>
                      <a:pt x="51512" y="255437"/>
                      <a:pt x="51108" y="255437"/>
                      <a:pt x="50703" y="255437"/>
                    </a:cubicBezTo>
                    <a:cubicBezTo>
                      <a:pt x="49488" y="255437"/>
                      <a:pt x="45845" y="255437"/>
                      <a:pt x="45035" y="255032"/>
                    </a:cubicBezTo>
                    <a:cubicBezTo>
                      <a:pt x="44226" y="254627"/>
                      <a:pt x="43821" y="254222"/>
                      <a:pt x="43416" y="253817"/>
                    </a:cubicBezTo>
                    <a:cubicBezTo>
                      <a:pt x="43011" y="253413"/>
                      <a:pt x="43011" y="253413"/>
                      <a:pt x="43416" y="253008"/>
                    </a:cubicBezTo>
                    <a:cubicBezTo>
                      <a:pt x="43416" y="252198"/>
                      <a:pt x="44631" y="253008"/>
                      <a:pt x="45035" y="253008"/>
                    </a:cubicBezTo>
                    <a:cubicBezTo>
                      <a:pt x="45845" y="253008"/>
                      <a:pt x="47060" y="253817"/>
                      <a:pt x="47869" y="253817"/>
                    </a:cubicBezTo>
                    <a:cubicBezTo>
                      <a:pt x="50703" y="253817"/>
                      <a:pt x="52727" y="253008"/>
                      <a:pt x="55156" y="255032"/>
                    </a:cubicBezTo>
                    <a:cubicBezTo>
                      <a:pt x="57585" y="257056"/>
                      <a:pt x="57990" y="257865"/>
                      <a:pt x="58799" y="259080"/>
                    </a:cubicBezTo>
                    <a:cubicBezTo>
                      <a:pt x="59204" y="259080"/>
                      <a:pt x="59204" y="259080"/>
                      <a:pt x="58799" y="258270"/>
                    </a:cubicBezTo>
                    <a:cubicBezTo>
                      <a:pt x="58799" y="254627"/>
                      <a:pt x="54751" y="251389"/>
                      <a:pt x="51108" y="251389"/>
                    </a:cubicBezTo>
                    <a:cubicBezTo>
                      <a:pt x="47464" y="251389"/>
                      <a:pt x="50703" y="251389"/>
                      <a:pt x="50298" y="251389"/>
                    </a:cubicBezTo>
                    <a:cubicBezTo>
                      <a:pt x="47869" y="251389"/>
                      <a:pt x="44226" y="250984"/>
                      <a:pt x="42606" y="248960"/>
                    </a:cubicBezTo>
                    <a:cubicBezTo>
                      <a:pt x="40987" y="246936"/>
                      <a:pt x="42606" y="248150"/>
                      <a:pt x="41797" y="248150"/>
                    </a:cubicBezTo>
                    <a:cubicBezTo>
                      <a:pt x="40987" y="248150"/>
                      <a:pt x="41392" y="248150"/>
                      <a:pt x="40987" y="248150"/>
                    </a:cubicBezTo>
                    <a:cubicBezTo>
                      <a:pt x="40987" y="248150"/>
                      <a:pt x="40987" y="244912"/>
                      <a:pt x="40582" y="244507"/>
                    </a:cubicBezTo>
                    <a:cubicBezTo>
                      <a:pt x="40178" y="244102"/>
                      <a:pt x="38963" y="242078"/>
                      <a:pt x="38558" y="241268"/>
                    </a:cubicBezTo>
                    <a:cubicBezTo>
                      <a:pt x="38154" y="240459"/>
                      <a:pt x="37344" y="236815"/>
                      <a:pt x="37344" y="235601"/>
                    </a:cubicBezTo>
                    <a:cubicBezTo>
                      <a:pt x="37344" y="233577"/>
                      <a:pt x="37749" y="229934"/>
                      <a:pt x="38558" y="227910"/>
                    </a:cubicBezTo>
                    <a:cubicBezTo>
                      <a:pt x="39368" y="225885"/>
                      <a:pt x="40178" y="225076"/>
                      <a:pt x="40582" y="223861"/>
                    </a:cubicBezTo>
                    <a:cubicBezTo>
                      <a:pt x="40987" y="222647"/>
                      <a:pt x="43416" y="221432"/>
                      <a:pt x="43416" y="220623"/>
                    </a:cubicBezTo>
                    <a:cubicBezTo>
                      <a:pt x="43416" y="219813"/>
                      <a:pt x="43416" y="219813"/>
                      <a:pt x="43416" y="219004"/>
                    </a:cubicBezTo>
                    <a:cubicBezTo>
                      <a:pt x="42606" y="219004"/>
                      <a:pt x="41797" y="219813"/>
                      <a:pt x="40582" y="219813"/>
                    </a:cubicBezTo>
                    <a:cubicBezTo>
                      <a:pt x="39368" y="219813"/>
                      <a:pt x="38558" y="219813"/>
                      <a:pt x="38963" y="219004"/>
                    </a:cubicBezTo>
                    <a:cubicBezTo>
                      <a:pt x="39368" y="218194"/>
                      <a:pt x="41797" y="217789"/>
                      <a:pt x="42202" y="217384"/>
                    </a:cubicBezTo>
                    <a:cubicBezTo>
                      <a:pt x="42606" y="216980"/>
                      <a:pt x="44631" y="215765"/>
                      <a:pt x="45035" y="215360"/>
                    </a:cubicBezTo>
                    <a:cubicBezTo>
                      <a:pt x="45440" y="214955"/>
                      <a:pt x="45440" y="214146"/>
                      <a:pt x="46250" y="213741"/>
                    </a:cubicBezTo>
                    <a:lnTo>
                      <a:pt x="46250" y="213741"/>
                    </a:lnTo>
                    <a:cubicBezTo>
                      <a:pt x="45440" y="212122"/>
                      <a:pt x="44631" y="210907"/>
                      <a:pt x="44226" y="209693"/>
                    </a:cubicBezTo>
                    <a:cubicBezTo>
                      <a:pt x="43821" y="208479"/>
                      <a:pt x="43821" y="206859"/>
                      <a:pt x="44226" y="206050"/>
                    </a:cubicBezTo>
                    <a:cubicBezTo>
                      <a:pt x="44631" y="205240"/>
                      <a:pt x="44226" y="205645"/>
                      <a:pt x="44631" y="206050"/>
                    </a:cubicBezTo>
                    <a:cubicBezTo>
                      <a:pt x="46250" y="207669"/>
                      <a:pt x="47869" y="208479"/>
                      <a:pt x="49893" y="208074"/>
                    </a:cubicBezTo>
                    <a:cubicBezTo>
                      <a:pt x="51917" y="207669"/>
                      <a:pt x="52322" y="207264"/>
                      <a:pt x="52727" y="206859"/>
                    </a:cubicBezTo>
                    <a:cubicBezTo>
                      <a:pt x="53132" y="206455"/>
                      <a:pt x="54346" y="205240"/>
                      <a:pt x="54346" y="205240"/>
                    </a:cubicBezTo>
                    <a:cubicBezTo>
                      <a:pt x="54751" y="205240"/>
                      <a:pt x="54751" y="206050"/>
                      <a:pt x="54346" y="206455"/>
                    </a:cubicBezTo>
                    <a:cubicBezTo>
                      <a:pt x="54346" y="207264"/>
                      <a:pt x="52322" y="208883"/>
                      <a:pt x="51512" y="209288"/>
                    </a:cubicBezTo>
                    <a:close/>
                    <a:moveTo>
                      <a:pt x="58799" y="105656"/>
                    </a:moveTo>
                    <a:cubicBezTo>
                      <a:pt x="57990" y="105656"/>
                      <a:pt x="57180" y="106061"/>
                      <a:pt x="56775" y="106061"/>
                    </a:cubicBezTo>
                    <a:cubicBezTo>
                      <a:pt x="56370" y="106061"/>
                      <a:pt x="55156" y="106061"/>
                      <a:pt x="54346" y="106061"/>
                    </a:cubicBezTo>
                    <a:cubicBezTo>
                      <a:pt x="54346" y="107680"/>
                      <a:pt x="55156" y="108085"/>
                      <a:pt x="56775" y="108490"/>
                    </a:cubicBezTo>
                    <a:cubicBezTo>
                      <a:pt x="58394" y="108895"/>
                      <a:pt x="58394" y="108490"/>
                      <a:pt x="58394" y="108490"/>
                    </a:cubicBezTo>
                    <a:cubicBezTo>
                      <a:pt x="58394" y="109704"/>
                      <a:pt x="57585" y="110514"/>
                      <a:pt x="57585" y="111323"/>
                    </a:cubicBezTo>
                    <a:cubicBezTo>
                      <a:pt x="59204" y="111728"/>
                      <a:pt x="59204" y="110109"/>
                      <a:pt x="60418" y="110109"/>
                    </a:cubicBezTo>
                    <a:cubicBezTo>
                      <a:pt x="61228" y="110919"/>
                      <a:pt x="57990" y="113348"/>
                      <a:pt x="57585" y="114562"/>
                    </a:cubicBezTo>
                    <a:cubicBezTo>
                      <a:pt x="57180" y="115776"/>
                      <a:pt x="57585" y="115776"/>
                      <a:pt x="57585" y="115776"/>
                    </a:cubicBezTo>
                    <a:cubicBezTo>
                      <a:pt x="57585" y="115776"/>
                      <a:pt x="58394" y="115776"/>
                      <a:pt x="58394" y="115776"/>
                    </a:cubicBezTo>
                    <a:cubicBezTo>
                      <a:pt x="59609" y="114967"/>
                      <a:pt x="61228" y="113348"/>
                      <a:pt x="62038" y="112133"/>
                    </a:cubicBezTo>
                    <a:cubicBezTo>
                      <a:pt x="62847" y="110919"/>
                      <a:pt x="63657" y="110109"/>
                      <a:pt x="63252" y="108895"/>
                    </a:cubicBezTo>
                    <a:cubicBezTo>
                      <a:pt x="61228" y="108490"/>
                      <a:pt x="58799" y="107275"/>
                      <a:pt x="58394" y="105251"/>
                    </a:cubicBezTo>
                    <a:close/>
                    <a:moveTo>
                      <a:pt x="93208" y="109704"/>
                    </a:moveTo>
                    <a:cubicBezTo>
                      <a:pt x="93208" y="109704"/>
                      <a:pt x="91589" y="108895"/>
                      <a:pt x="91184" y="108490"/>
                    </a:cubicBezTo>
                    <a:cubicBezTo>
                      <a:pt x="90779" y="108490"/>
                      <a:pt x="89565" y="110109"/>
                      <a:pt x="89565" y="110514"/>
                    </a:cubicBezTo>
                    <a:cubicBezTo>
                      <a:pt x="89565" y="110919"/>
                      <a:pt x="89970" y="112538"/>
                      <a:pt x="89970" y="112538"/>
                    </a:cubicBezTo>
                    <a:cubicBezTo>
                      <a:pt x="92399" y="118610"/>
                      <a:pt x="98066" y="123873"/>
                      <a:pt x="101304" y="129945"/>
                    </a:cubicBezTo>
                    <a:cubicBezTo>
                      <a:pt x="104543" y="136017"/>
                      <a:pt x="101304" y="131564"/>
                      <a:pt x="102519" y="131564"/>
                    </a:cubicBezTo>
                    <a:cubicBezTo>
                      <a:pt x="102519" y="130755"/>
                      <a:pt x="103328" y="130350"/>
                      <a:pt x="103328" y="129540"/>
                    </a:cubicBezTo>
                    <a:cubicBezTo>
                      <a:pt x="104138" y="125897"/>
                      <a:pt x="100495" y="121444"/>
                      <a:pt x="98066" y="118610"/>
                    </a:cubicBezTo>
                    <a:cubicBezTo>
                      <a:pt x="95637" y="115776"/>
                      <a:pt x="95637" y="116586"/>
                      <a:pt x="95637" y="114967"/>
                    </a:cubicBezTo>
                    <a:lnTo>
                      <a:pt x="97661" y="116181"/>
                    </a:lnTo>
                    <a:cubicBezTo>
                      <a:pt x="98876" y="117396"/>
                      <a:pt x="100495" y="118610"/>
                      <a:pt x="101709" y="119825"/>
                    </a:cubicBezTo>
                    <a:cubicBezTo>
                      <a:pt x="102924" y="121039"/>
                      <a:pt x="103328" y="121444"/>
                      <a:pt x="103733" y="121849"/>
                    </a:cubicBezTo>
                    <a:cubicBezTo>
                      <a:pt x="104138" y="122253"/>
                      <a:pt x="104138" y="121849"/>
                      <a:pt x="103733" y="121039"/>
                    </a:cubicBezTo>
                    <a:cubicBezTo>
                      <a:pt x="103733" y="120634"/>
                      <a:pt x="103733" y="119825"/>
                      <a:pt x="103733" y="119420"/>
                    </a:cubicBezTo>
                    <a:cubicBezTo>
                      <a:pt x="103328" y="117800"/>
                      <a:pt x="101709" y="115776"/>
                      <a:pt x="100900" y="114967"/>
                    </a:cubicBezTo>
                    <a:cubicBezTo>
                      <a:pt x="99280" y="113348"/>
                      <a:pt x="96447" y="110919"/>
                      <a:pt x="94423" y="109704"/>
                    </a:cubicBezTo>
                    <a:cubicBezTo>
                      <a:pt x="92399" y="108490"/>
                      <a:pt x="93613" y="108895"/>
                      <a:pt x="93208" y="108895"/>
                    </a:cubicBezTo>
                    <a:close/>
                    <a:moveTo>
                      <a:pt x="89565" y="120634"/>
                    </a:moveTo>
                    <a:cubicBezTo>
                      <a:pt x="90375" y="120634"/>
                      <a:pt x="91184" y="120634"/>
                      <a:pt x="91994" y="119825"/>
                    </a:cubicBezTo>
                    <a:cubicBezTo>
                      <a:pt x="91184" y="118610"/>
                      <a:pt x="90375" y="117396"/>
                      <a:pt x="89565" y="116181"/>
                    </a:cubicBezTo>
                    <a:cubicBezTo>
                      <a:pt x="88755" y="114967"/>
                      <a:pt x="88755" y="114157"/>
                      <a:pt x="88350" y="113348"/>
                    </a:cubicBezTo>
                    <a:cubicBezTo>
                      <a:pt x="87946" y="112538"/>
                      <a:pt x="87541" y="111323"/>
                      <a:pt x="86731" y="110919"/>
                    </a:cubicBezTo>
                    <a:cubicBezTo>
                      <a:pt x="85921" y="110514"/>
                      <a:pt x="85112" y="110109"/>
                      <a:pt x="84707" y="110919"/>
                    </a:cubicBezTo>
                    <a:lnTo>
                      <a:pt x="87136" y="116991"/>
                    </a:lnTo>
                    <a:cubicBezTo>
                      <a:pt x="87136" y="119420"/>
                      <a:pt x="87541" y="122253"/>
                      <a:pt x="84302" y="121849"/>
                    </a:cubicBezTo>
                    <a:cubicBezTo>
                      <a:pt x="81064" y="121444"/>
                      <a:pt x="81469" y="119825"/>
                      <a:pt x="80659" y="118610"/>
                    </a:cubicBezTo>
                    <a:cubicBezTo>
                      <a:pt x="79849" y="117396"/>
                      <a:pt x="79445" y="116991"/>
                      <a:pt x="79445" y="116586"/>
                    </a:cubicBezTo>
                    <a:cubicBezTo>
                      <a:pt x="79445" y="115776"/>
                      <a:pt x="79445" y="114562"/>
                      <a:pt x="78230" y="113752"/>
                    </a:cubicBezTo>
                    <a:cubicBezTo>
                      <a:pt x="76206" y="115372"/>
                      <a:pt x="77420" y="116586"/>
                      <a:pt x="78230" y="118205"/>
                    </a:cubicBezTo>
                    <a:cubicBezTo>
                      <a:pt x="79040" y="119825"/>
                      <a:pt x="79445" y="121039"/>
                      <a:pt x="79445" y="122253"/>
                    </a:cubicBezTo>
                    <a:cubicBezTo>
                      <a:pt x="79445" y="123468"/>
                      <a:pt x="79445" y="125492"/>
                      <a:pt x="80254" y="125492"/>
                    </a:cubicBezTo>
                    <a:lnTo>
                      <a:pt x="82683" y="124277"/>
                    </a:lnTo>
                    <a:cubicBezTo>
                      <a:pt x="83088" y="124277"/>
                      <a:pt x="84302" y="125492"/>
                      <a:pt x="85112" y="125897"/>
                    </a:cubicBezTo>
                    <a:cubicBezTo>
                      <a:pt x="87946" y="126706"/>
                      <a:pt x="89565" y="124277"/>
                      <a:pt x="89565" y="121849"/>
                    </a:cubicBezTo>
                    <a:close/>
                    <a:moveTo>
                      <a:pt x="83493" y="115776"/>
                    </a:moveTo>
                    <a:cubicBezTo>
                      <a:pt x="83493" y="114562"/>
                      <a:pt x="83493" y="112943"/>
                      <a:pt x="82683" y="111728"/>
                    </a:cubicBezTo>
                    <a:cubicBezTo>
                      <a:pt x="81873" y="110514"/>
                      <a:pt x="81469" y="109704"/>
                      <a:pt x="81064" y="110109"/>
                    </a:cubicBezTo>
                    <a:cubicBezTo>
                      <a:pt x="81064" y="111728"/>
                      <a:pt x="81873" y="112943"/>
                      <a:pt x="82278" y="114157"/>
                    </a:cubicBezTo>
                    <a:lnTo>
                      <a:pt x="83493" y="115776"/>
                    </a:lnTo>
                    <a:close/>
                    <a:moveTo>
                      <a:pt x="66086" y="130755"/>
                    </a:moveTo>
                    <a:cubicBezTo>
                      <a:pt x="66086" y="129135"/>
                      <a:pt x="66086" y="127921"/>
                      <a:pt x="66491" y="126302"/>
                    </a:cubicBezTo>
                    <a:cubicBezTo>
                      <a:pt x="66895" y="124682"/>
                      <a:pt x="68110" y="122253"/>
                      <a:pt x="68515" y="120634"/>
                    </a:cubicBezTo>
                    <a:cubicBezTo>
                      <a:pt x="68919" y="119015"/>
                      <a:pt x="68919" y="118205"/>
                      <a:pt x="68919" y="117396"/>
                    </a:cubicBezTo>
                    <a:cubicBezTo>
                      <a:pt x="68919" y="116181"/>
                      <a:pt x="67705" y="113348"/>
                      <a:pt x="66895" y="112133"/>
                    </a:cubicBezTo>
                    <a:cubicBezTo>
                      <a:pt x="66086" y="110919"/>
                      <a:pt x="66491" y="111323"/>
                      <a:pt x="66086" y="110919"/>
                    </a:cubicBezTo>
                    <a:cubicBezTo>
                      <a:pt x="65276" y="110919"/>
                      <a:pt x="64871" y="112943"/>
                      <a:pt x="64466" y="113348"/>
                    </a:cubicBezTo>
                    <a:cubicBezTo>
                      <a:pt x="63252" y="115776"/>
                      <a:pt x="60823" y="119420"/>
                      <a:pt x="60418" y="122253"/>
                    </a:cubicBezTo>
                    <a:cubicBezTo>
                      <a:pt x="60014" y="125087"/>
                      <a:pt x="60418" y="124277"/>
                      <a:pt x="61228" y="124682"/>
                    </a:cubicBezTo>
                    <a:cubicBezTo>
                      <a:pt x="61228" y="124682"/>
                      <a:pt x="62038" y="123468"/>
                      <a:pt x="62038" y="123468"/>
                    </a:cubicBezTo>
                    <a:cubicBezTo>
                      <a:pt x="62442" y="122253"/>
                      <a:pt x="63252" y="120634"/>
                      <a:pt x="63657" y="119420"/>
                    </a:cubicBezTo>
                    <a:cubicBezTo>
                      <a:pt x="64062" y="118205"/>
                      <a:pt x="64871" y="117396"/>
                      <a:pt x="65276" y="117800"/>
                    </a:cubicBezTo>
                    <a:cubicBezTo>
                      <a:pt x="65276" y="120229"/>
                      <a:pt x="64466" y="122253"/>
                      <a:pt x="63657" y="124682"/>
                    </a:cubicBezTo>
                    <a:cubicBezTo>
                      <a:pt x="63657" y="125897"/>
                      <a:pt x="63252" y="127516"/>
                      <a:pt x="63657" y="129135"/>
                    </a:cubicBezTo>
                    <a:cubicBezTo>
                      <a:pt x="64062" y="130755"/>
                      <a:pt x="65276" y="131159"/>
                      <a:pt x="65681" y="130755"/>
                    </a:cubicBezTo>
                    <a:close/>
                    <a:moveTo>
                      <a:pt x="130451" y="126302"/>
                    </a:moveTo>
                    <a:lnTo>
                      <a:pt x="221129" y="126302"/>
                    </a:lnTo>
                    <a:lnTo>
                      <a:pt x="219915" y="125492"/>
                    </a:lnTo>
                    <a:cubicBezTo>
                      <a:pt x="196840" y="110919"/>
                      <a:pt x="165265" y="109704"/>
                      <a:pt x="140166" y="120229"/>
                    </a:cubicBezTo>
                    <a:cubicBezTo>
                      <a:pt x="115068" y="130755"/>
                      <a:pt x="138952" y="121039"/>
                      <a:pt x="138547" y="121039"/>
                    </a:cubicBezTo>
                    <a:cubicBezTo>
                      <a:pt x="137333" y="121444"/>
                      <a:pt x="136118" y="122253"/>
                      <a:pt x="134904" y="122658"/>
                    </a:cubicBezTo>
                    <a:cubicBezTo>
                      <a:pt x="133689" y="123063"/>
                      <a:pt x="131261" y="124682"/>
                      <a:pt x="130856" y="125087"/>
                    </a:cubicBezTo>
                    <a:cubicBezTo>
                      <a:pt x="130451" y="125492"/>
                      <a:pt x="130451" y="125897"/>
                      <a:pt x="130451" y="125897"/>
                    </a:cubicBezTo>
                    <a:close/>
                    <a:moveTo>
                      <a:pt x="72967" y="133183"/>
                    </a:moveTo>
                    <a:lnTo>
                      <a:pt x="72967" y="124682"/>
                    </a:lnTo>
                    <a:cubicBezTo>
                      <a:pt x="72967" y="124682"/>
                      <a:pt x="73777" y="123063"/>
                      <a:pt x="74182" y="123063"/>
                    </a:cubicBezTo>
                    <a:cubicBezTo>
                      <a:pt x="74182" y="123468"/>
                      <a:pt x="74182" y="123873"/>
                      <a:pt x="74182" y="124277"/>
                    </a:cubicBezTo>
                    <a:cubicBezTo>
                      <a:pt x="74991" y="128326"/>
                      <a:pt x="74182" y="133183"/>
                      <a:pt x="75801" y="136827"/>
                    </a:cubicBezTo>
                    <a:cubicBezTo>
                      <a:pt x="77420" y="140470"/>
                      <a:pt x="77016" y="138851"/>
                      <a:pt x="77420" y="138851"/>
                    </a:cubicBezTo>
                    <a:cubicBezTo>
                      <a:pt x="77420" y="138851"/>
                      <a:pt x="78230" y="138851"/>
                      <a:pt x="78635" y="138851"/>
                    </a:cubicBezTo>
                    <a:cubicBezTo>
                      <a:pt x="78635" y="138041"/>
                      <a:pt x="78635" y="137231"/>
                      <a:pt x="78635" y="136827"/>
                    </a:cubicBezTo>
                    <a:cubicBezTo>
                      <a:pt x="78230" y="130755"/>
                      <a:pt x="78635" y="124682"/>
                      <a:pt x="77420" y="119015"/>
                    </a:cubicBezTo>
                    <a:cubicBezTo>
                      <a:pt x="76206" y="113348"/>
                      <a:pt x="75801" y="116181"/>
                      <a:pt x="75801" y="116181"/>
                    </a:cubicBezTo>
                    <a:cubicBezTo>
                      <a:pt x="75396" y="115776"/>
                      <a:pt x="73372" y="115372"/>
                      <a:pt x="72967" y="115372"/>
                    </a:cubicBezTo>
                    <a:cubicBezTo>
                      <a:pt x="72158" y="116181"/>
                      <a:pt x="72563" y="117396"/>
                      <a:pt x="72158" y="118205"/>
                    </a:cubicBezTo>
                    <a:cubicBezTo>
                      <a:pt x="71753" y="121444"/>
                      <a:pt x="70943" y="124682"/>
                      <a:pt x="70943" y="127921"/>
                    </a:cubicBezTo>
                    <a:cubicBezTo>
                      <a:pt x="70943" y="131159"/>
                      <a:pt x="70943" y="130350"/>
                      <a:pt x="71753" y="131159"/>
                    </a:cubicBezTo>
                    <a:cubicBezTo>
                      <a:pt x="72563" y="131969"/>
                      <a:pt x="72967" y="132779"/>
                      <a:pt x="73372" y="133183"/>
                    </a:cubicBezTo>
                    <a:cubicBezTo>
                      <a:pt x="73372" y="133183"/>
                      <a:pt x="73777" y="133183"/>
                      <a:pt x="73777" y="133183"/>
                    </a:cubicBezTo>
                    <a:close/>
                    <a:moveTo>
                      <a:pt x="126403" y="125492"/>
                    </a:moveTo>
                    <a:lnTo>
                      <a:pt x="123164" y="125492"/>
                    </a:lnTo>
                    <a:cubicBezTo>
                      <a:pt x="123164" y="125492"/>
                      <a:pt x="123164" y="127111"/>
                      <a:pt x="123164" y="127111"/>
                    </a:cubicBezTo>
                    <a:cubicBezTo>
                      <a:pt x="123164" y="127921"/>
                      <a:pt x="121950" y="127516"/>
                      <a:pt x="121140" y="127921"/>
                    </a:cubicBezTo>
                    <a:cubicBezTo>
                      <a:pt x="118711" y="128730"/>
                      <a:pt x="115473" y="130350"/>
                      <a:pt x="113044" y="130350"/>
                    </a:cubicBezTo>
                    <a:cubicBezTo>
                      <a:pt x="110615" y="130350"/>
                      <a:pt x="109401" y="130350"/>
                      <a:pt x="107781" y="130350"/>
                    </a:cubicBezTo>
                    <a:cubicBezTo>
                      <a:pt x="106162" y="130350"/>
                      <a:pt x="107781" y="130350"/>
                      <a:pt x="107376" y="130350"/>
                    </a:cubicBezTo>
                    <a:cubicBezTo>
                      <a:pt x="106972" y="130350"/>
                      <a:pt x="107376" y="131969"/>
                      <a:pt x="107376" y="131969"/>
                    </a:cubicBezTo>
                    <a:cubicBezTo>
                      <a:pt x="107376" y="133183"/>
                      <a:pt x="107376" y="135612"/>
                      <a:pt x="108591" y="136017"/>
                    </a:cubicBezTo>
                    <a:cubicBezTo>
                      <a:pt x="109805" y="136422"/>
                      <a:pt x="111425" y="136017"/>
                      <a:pt x="113044" y="136017"/>
                    </a:cubicBezTo>
                    <a:lnTo>
                      <a:pt x="116282" y="135207"/>
                    </a:lnTo>
                    <a:cubicBezTo>
                      <a:pt x="116282" y="135207"/>
                      <a:pt x="116282" y="136422"/>
                      <a:pt x="116282" y="136422"/>
                    </a:cubicBezTo>
                    <a:cubicBezTo>
                      <a:pt x="115878" y="137231"/>
                      <a:pt x="114258" y="139255"/>
                      <a:pt x="113449" y="140065"/>
                    </a:cubicBezTo>
                    <a:cubicBezTo>
                      <a:pt x="112639" y="140875"/>
                      <a:pt x="111425" y="141685"/>
                      <a:pt x="110615" y="142089"/>
                    </a:cubicBezTo>
                    <a:cubicBezTo>
                      <a:pt x="109805" y="142494"/>
                      <a:pt x="107781" y="145328"/>
                      <a:pt x="107376" y="146542"/>
                    </a:cubicBezTo>
                    <a:cubicBezTo>
                      <a:pt x="106972" y="147757"/>
                      <a:pt x="107376" y="148566"/>
                      <a:pt x="107376" y="149376"/>
                    </a:cubicBezTo>
                    <a:cubicBezTo>
                      <a:pt x="107781" y="149376"/>
                      <a:pt x="108186" y="149376"/>
                      <a:pt x="108186" y="148971"/>
                    </a:cubicBezTo>
                    <a:cubicBezTo>
                      <a:pt x="112234" y="142899"/>
                      <a:pt x="117092" y="136422"/>
                      <a:pt x="122355" y="131564"/>
                    </a:cubicBezTo>
                    <a:cubicBezTo>
                      <a:pt x="127617" y="126706"/>
                      <a:pt x="123569" y="130350"/>
                      <a:pt x="124379" y="129945"/>
                    </a:cubicBezTo>
                    <a:lnTo>
                      <a:pt x="124379" y="126706"/>
                    </a:lnTo>
                    <a:cubicBezTo>
                      <a:pt x="125188" y="125897"/>
                      <a:pt x="127212" y="126706"/>
                      <a:pt x="127212" y="125492"/>
                    </a:cubicBezTo>
                    <a:close/>
                    <a:moveTo>
                      <a:pt x="174980" y="127921"/>
                    </a:moveTo>
                    <a:lnTo>
                      <a:pt x="125998" y="127921"/>
                    </a:lnTo>
                    <a:cubicBezTo>
                      <a:pt x="125998" y="128326"/>
                      <a:pt x="125998" y="129945"/>
                      <a:pt x="125998" y="130755"/>
                    </a:cubicBezTo>
                    <a:cubicBezTo>
                      <a:pt x="125593" y="138446"/>
                      <a:pt x="125593" y="146542"/>
                      <a:pt x="125998" y="154234"/>
                    </a:cubicBezTo>
                    <a:cubicBezTo>
                      <a:pt x="126403" y="161925"/>
                      <a:pt x="125998" y="156258"/>
                      <a:pt x="125998" y="157472"/>
                    </a:cubicBezTo>
                    <a:cubicBezTo>
                      <a:pt x="125998" y="158686"/>
                      <a:pt x="125998" y="158282"/>
                      <a:pt x="125998" y="158686"/>
                    </a:cubicBezTo>
                    <a:cubicBezTo>
                      <a:pt x="125998" y="159496"/>
                      <a:pt x="127212" y="159091"/>
                      <a:pt x="128022" y="159496"/>
                    </a:cubicBezTo>
                    <a:cubicBezTo>
                      <a:pt x="129236" y="159496"/>
                      <a:pt x="130856" y="160306"/>
                      <a:pt x="132070" y="160710"/>
                    </a:cubicBezTo>
                    <a:cubicBezTo>
                      <a:pt x="133285" y="161115"/>
                      <a:pt x="135309" y="160710"/>
                      <a:pt x="136928" y="160710"/>
                    </a:cubicBezTo>
                    <a:cubicBezTo>
                      <a:pt x="139357" y="160710"/>
                      <a:pt x="140571" y="159496"/>
                      <a:pt x="141786" y="157472"/>
                    </a:cubicBezTo>
                    <a:cubicBezTo>
                      <a:pt x="143000" y="155448"/>
                      <a:pt x="142595" y="155043"/>
                      <a:pt x="144619" y="154234"/>
                    </a:cubicBezTo>
                    <a:cubicBezTo>
                      <a:pt x="146643" y="153424"/>
                      <a:pt x="147048" y="154234"/>
                      <a:pt x="148667" y="153829"/>
                    </a:cubicBezTo>
                    <a:cubicBezTo>
                      <a:pt x="152716" y="153424"/>
                      <a:pt x="156359" y="153019"/>
                      <a:pt x="160407" y="152614"/>
                    </a:cubicBezTo>
                    <a:cubicBezTo>
                      <a:pt x="164455" y="152210"/>
                      <a:pt x="165265" y="152614"/>
                      <a:pt x="168098" y="151400"/>
                    </a:cubicBezTo>
                    <a:cubicBezTo>
                      <a:pt x="170932" y="150185"/>
                      <a:pt x="170932" y="150185"/>
                      <a:pt x="171337" y="149376"/>
                    </a:cubicBezTo>
                    <a:cubicBezTo>
                      <a:pt x="171742" y="148566"/>
                      <a:pt x="171337" y="148161"/>
                      <a:pt x="171337" y="148161"/>
                    </a:cubicBezTo>
                    <a:cubicBezTo>
                      <a:pt x="171337" y="148161"/>
                      <a:pt x="170527" y="147757"/>
                      <a:pt x="170527" y="147757"/>
                    </a:cubicBezTo>
                    <a:cubicBezTo>
                      <a:pt x="169718" y="147757"/>
                      <a:pt x="167694" y="148566"/>
                      <a:pt x="167694" y="149376"/>
                    </a:cubicBezTo>
                    <a:cubicBezTo>
                      <a:pt x="167694" y="150185"/>
                      <a:pt x="167694" y="150590"/>
                      <a:pt x="167289" y="150995"/>
                    </a:cubicBezTo>
                    <a:cubicBezTo>
                      <a:pt x="166884" y="151400"/>
                      <a:pt x="165265" y="150995"/>
                      <a:pt x="164455" y="150995"/>
                    </a:cubicBezTo>
                    <a:cubicBezTo>
                      <a:pt x="163646" y="150995"/>
                      <a:pt x="164050" y="150995"/>
                      <a:pt x="163646" y="150995"/>
                    </a:cubicBezTo>
                    <a:cubicBezTo>
                      <a:pt x="162836" y="150995"/>
                      <a:pt x="162026" y="150995"/>
                      <a:pt x="160812" y="150995"/>
                    </a:cubicBezTo>
                    <a:lnTo>
                      <a:pt x="161621" y="148971"/>
                    </a:lnTo>
                    <a:cubicBezTo>
                      <a:pt x="161621" y="148971"/>
                      <a:pt x="160812" y="148971"/>
                      <a:pt x="160812" y="148971"/>
                    </a:cubicBezTo>
                    <a:cubicBezTo>
                      <a:pt x="158383" y="148971"/>
                      <a:pt x="155549" y="150185"/>
                      <a:pt x="153120" y="150590"/>
                    </a:cubicBezTo>
                    <a:cubicBezTo>
                      <a:pt x="150691" y="150995"/>
                      <a:pt x="149072" y="150590"/>
                      <a:pt x="147858" y="150590"/>
                    </a:cubicBezTo>
                    <a:cubicBezTo>
                      <a:pt x="146643" y="150590"/>
                      <a:pt x="145024" y="148566"/>
                      <a:pt x="144619" y="147352"/>
                    </a:cubicBezTo>
                    <a:cubicBezTo>
                      <a:pt x="144215" y="146137"/>
                      <a:pt x="143810" y="145328"/>
                      <a:pt x="144215" y="145328"/>
                    </a:cubicBezTo>
                    <a:cubicBezTo>
                      <a:pt x="145429" y="145328"/>
                      <a:pt x="146643" y="145328"/>
                      <a:pt x="147858" y="145733"/>
                    </a:cubicBezTo>
                    <a:cubicBezTo>
                      <a:pt x="149072" y="146137"/>
                      <a:pt x="149882" y="149376"/>
                      <a:pt x="151501" y="149376"/>
                    </a:cubicBezTo>
                    <a:cubicBezTo>
                      <a:pt x="153120" y="149376"/>
                      <a:pt x="153120" y="149376"/>
                      <a:pt x="153930" y="148971"/>
                    </a:cubicBezTo>
                    <a:cubicBezTo>
                      <a:pt x="157169" y="148161"/>
                      <a:pt x="160407" y="147757"/>
                      <a:pt x="163241" y="146947"/>
                    </a:cubicBezTo>
                    <a:cubicBezTo>
                      <a:pt x="166074" y="146137"/>
                      <a:pt x="165670" y="146137"/>
                      <a:pt x="166479" y="146137"/>
                    </a:cubicBezTo>
                    <a:cubicBezTo>
                      <a:pt x="168503" y="146137"/>
                      <a:pt x="170527" y="146137"/>
                      <a:pt x="172551" y="146137"/>
                    </a:cubicBezTo>
                    <a:cubicBezTo>
                      <a:pt x="173766" y="147352"/>
                      <a:pt x="174980" y="147757"/>
                      <a:pt x="174576" y="149781"/>
                    </a:cubicBezTo>
                    <a:cubicBezTo>
                      <a:pt x="174171" y="151805"/>
                      <a:pt x="169718" y="154234"/>
                      <a:pt x="167694" y="154234"/>
                    </a:cubicBezTo>
                    <a:cubicBezTo>
                      <a:pt x="167694" y="155043"/>
                      <a:pt x="167694" y="154638"/>
                      <a:pt x="167694" y="154638"/>
                    </a:cubicBezTo>
                    <a:cubicBezTo>
                      <a:pt x="168503" y="154638"/>
                      <a:pt x="168908" y="155448"/>
                      <a:pt x="170122" y="155043"/>
                    </a:cubicBezTo>
                    <a:cubicBezTo>
                      <a:pt x="171337" y="154638"/>
                      <a:pt x="171337" y="154234"/>
                      <a:pt x="172551" y="154638"/>
                    </a:cubicBezTo>
                    <a:cubicBezTo>
                      <a:pt x="173766" y="155043"/>
                      <a:pt x="176195" y="158686"/>
                      <a:pt x="175385" y="160306"/>
                    </a:cubicBezTo>
                    <a:cubicBezTo>
                      <a:pt x="174576" y="161925"/>
                      <a:pt x="174171" y="161115"/>
                      <a:pt x="174171" y="161115"/>
                    </a:cubicBezTo>
                    <a:cubicBezTo>
                      <a:pt x="174171" y="161115"/>
                      <a:pt x="174171" y="162330"/>
                      <a:pt x="173361" y="162330"/>
                    </a:cubicBezTo>
                    <a:cubicBezTo>
                      <a:pt x="172551" y="162330"/>
                      <a:pt x="171337" y="160710"/>
                      <a:pt x="170932" y="160710"/>
                    </a:cubicBezTo>
                    <a:cubicBezTo>
                      <a:pt x="170527" y="159496"/>
                      <a:pt x="172146" y="159091"/>
                      <a:pt x="170932" y="158282"/>
                    </a:cubicBezTo>
                    <a:cubicBezTo>
                      <a:pt x="170122" y="158282"/>
                      <a:pt x="169313" y="158686"/>
                      <a:pt x="168908" y="158686"/>
                    </a:cubicBezTo>
                    <a:cubicBezTo>
                      <a:pt x="167694" y="158686"/>
                      <a:pt x="166479" y="158282"/>
                      <a:pt x="165265" y="157877"/>
                    </a:cubicBezTo>
                    <a:cubicBezTo>
                      <a:pt x="164050" y="157472"/>
                      <a:pt x="163646" y="156662"/>
                      <a:pt x="162836" y="156662"/>
                    </a:cubicBezTo>
                    <a:cubicBezTo>
                      <a:pt x="163646" y="157877"/>
                      <a:pt x="164455" y="159091"/>
                      <a:pt x="164860" y="160306"/>
                    </a:cubicBezTo>
                    <a:cubicBezTo>
                      <a:pt x="164860" y="160710"/>
                      <a:pt x="160812" y="162735"/>
                      <a:pt x="160407" y="163140"/>
                    </a:cubicBezTo>
                    <a:cubicBezTo>
                      <a:pt x="160002" y="163544"/>
                      <a:pt x="155145" y="164354"/>
                      <a:pt x="154740" y="163949"/>
                    </a:cubicBezTo>
                    <a:cubicBezTo>
                      <a:pt x="154335" y="163544"/>
                      <a:pt x="154740" y="163544"/>
                      <a:pt x="154740" y="163140"/>
                    </a:cubicBezTo>
                    <a:cubicBezTo>
                      <a:pt x="154335" y="162735"/>
                      <a:pt x="152311" y="162330"/>
                      <a:pt x="153120" y="161520"/>
                    </a:cubicBezTo>
                    <a:cubicBezTo>
                      <a:pt x="153930" y="160710"/>
                      <a:pt x="153930" y="161115"/>
                      <a:pt x="154335" y="160710"/>
                    </a:cubicBezTo>
                    <a:cubicBezTo>
                      <a:pt x="154740" y="160306"/>
                      <a:pt x="154740" y="159901"/>
                      <a:pt x="155145" y="159496"/>
                    </a:cubicBezTo>
                    <a:cubicBezTo>
                      <a:pt x="156359" y="159496"/>
                      <a:pt x="157169" y="160306"/>
                      <a:pt x="157978" y="160710"/>
                    </a:cubicBezTo>
                    <a:cubicBezTo>
                      <a:pt x="159597" y="160710"/>
                      <a:pt x="161621" y="160306"/>
                      <a:pt x="159597" y="159091"/>
                    </a:cubicBezTo>
                    <a:lnTo>
                      <a:pt x="159597" y="157472"/>
                    </a:lnTo>
                    <a:cubicBezTo>
                      <a:pt x="160002" y="157067"/>
                      <a:pt x="162836" y="157472"/>
                      <a:pt x="163646" y="156258"/>
                    </a:cubicBezTo>
                    <a:lnTo>
                      <a:pt x="161621" y="156258"/>
                    </a:lnTo>
                    <a:cubicBezTo>
                      <a:pt x="158788" y="156258"/>
                      <a:pt x="156359" y="156662"/>
                      <a:pt x="153525" y="157877"/>
                    </a:cubicBezTo>
                    <a:cubicBezTo>
                      <a:pt x="150691" y="159091"/>
                      <a:pt x="151096" y="159901"/>
                      <a:pt x="149882" y="160710"/>
                    </a:cubicBezTo>
                    <a:cubicBezTo>
                      <a:pt x="148667" y="161520"/>
                      <a:pt x="146239" y="161520"/>
                      <a:pt x="144619" y="161925"/>
                    </a:cubicBezTo>
                    <a:cubicBezTo>
                      <a:pt x="143000" y="162330"/>
                      <a:pt x="143810" y="162735"/>
                      <a:pt x="143405" y="163140"/>
                    </a:cubicBezTo>
                    <a:cubicBezTo>
                      <a:pt x="142191" y="163949"/>
                      <a:pt x="139761" y="164759"/>
                      <a:pt x="138142" y="164354"/>
                    </a:cubicBezTo>
                    <a:cubicBezTo>
                      <a:pt x="136523" y="163949"/>
                      <a:pt x="137737" y="164354"/>
                      <a:pt x="137333" y="164354"/>
                    </a:cubicBezTo>
                    <a:cubicBezTo>
                      <a:pt x="137737" y="165164"/>
                      <a:pt x="138142" y="165568"/>
                      <a:pt x="138952" y="165973"/>
                    </a:cubicBezTo>
                    <a:cubicBezTo>
                      <a:pt x="140166" y="165568"/>
                      <a:pt x="140166" y="164354"/>
                      <a:pt x="141786" y="164759"/>
                    </a:cubicBezTo>
                    <a:cubicBezTo>
                      <a:pt x="143405" y="165164"/>
                      <a:pt x="142191" y="165164"/>
                      <a:pt x="142595" y="165568"/>
                    </a:cubicBezTo>
                    <a:cubicBezTo>
                      <a:pt x="143000" y="165973"/>
                      <a:pt x="142595" y="165568"/>
                      <a:pt x="143000" y="165568"/>
                    </a:cubicBezTo>
                    <a:cubicBezTo>
                      <a:pt x="143405" y="165568"/>
                      <a:pt x="145024" y="165568"/>
                      <a:pt x="145024" y="165973"/>
                    </a:cubicBezTo>
                    <a:cubicBezTo>
                      <a:pt x="145024" y="166378"/>
                      <a:pt x="145024" y="167188"/>
                      <a:pt x="145024" y="167592"/>
                    </a:cubicBezTo>
                    <a:cubicBezTo>
                      <a:pt x="145024" y="167997"/>
                      <a:pt x="144215" y="168402"/>
                      <a:pt x="144215" y="168807"/>
                    </a:cubicBezTo>
                    <a:cubicBezTo>
                      <a:pt x="144215" y="169212"/>
                      <a:pt x="144215" y="170021"/>
                      <a:pt x="144215" y="170426"/>
                    </a:cubicBezTo>
                    <a:cubicBezTo>
                      <a:pt x="144215" y="172045"/>
                      <a:pt x="143405" y="174070"/>
                      <a:pt x="142191" y="175284"/>
                    </a:cubicBezTo>
                    <a:cubicBezTo>
                      <a:pt x="140976" y="176498"/>
                      <a:pt x="139761" y="176498"/>
                      <a:pt x="140976" y="177308"/>
                    </a:cubicBezTo>
                    <a:cubicBezTo>
                      <a:pt x="140976" y="177308"/>
                      <a:pt x="141786" y="176903"/>
                      <a:pt x="142191" y="176498"/>
                    </a:cubicBezTo>
                    <a:cubicBezTo>
                      <a:pt x="143810" y="175284"/>
                      <a:pt x="143810" y="173665"/>
                      <a:pt x="145024" y="172450"/>
                    </a:cubicBezTo>
                    <a:cubicBezTo>
                      <a:pt x="146239" y="171236"/>
                      <a:pt x="146239" y="171236"/>
                      <a:pt x="146643" y="171236"/>
                    </a:cubicBezTo>
                    <a:cubicBezTo>
                      <a:pt x="147048" y="171236"/>
                      <a:pt x="147453" y="171236"/>
                      <a:pt x="147858" y="171236"/>
                    </a:cubicBezTo>
                    <a:cubicBezTo>
                      <a:pt x="150691" y="170831"/>
                      <a:pt x="152716" y="170021"/>
                      <a:pt x="155549" y="170021"/>
                    </a:cubicBezTo>
                    <a:cubicBezTo>
                      <a:pt x="160002" y="170021"/>
                      <a:pt x="164860" y="170021"/>
                      <a:pt x="169313" y="169212"/>
                    </a:cubicBezTo>
                    <a:cubicBezTo>
                      <a:pt x="173766" y="168402"/>
                      <a:pt x="171337" y="168402"/>
                      <a:pt x="171742" y="168402"/>
                    </a:cubicBezTo>
                    <a:cubicBezTo>
                      <a:pt x="172956" y="167592"/>
                      <a:pt x="173766" y="165973"/>
                      <a:pt x="172146" y="165164"/>
                    </a:cubicBezTo>
                    <a:cubicBezTo>
                      <a:pt x="170527" y="164354"/>
                      <a:pt x="170527" y="165164"/>
                      <a:pt x="170527" y="165568"/>
                    </a:cubicBezTo>
                    <a:cubicBezTo>
                      <a:pt x="170527" y="165973"/>
                      <a:pt x="170527" y="165568"/>
                      <a:pt x="170527" y="165973"/>
                    </a:cubicBezTo>
                    <a:cubicBezTo>
                      <a:pt x="170527" y="166378"/>
                      <a:pt x="170122" y="165973"/>
                      <a:pt x="169718" y="165973"/>
                    </a:cubicBezTo>
                    <a:cubicBezTo>
                      <a:pt x="169718" y="165973"/>
                      <a:pt x="169313" y="166783"/>
                      <a:pt x="168908" y="167188"/>
                    </a:cubicBezTo>
                    <a:cubicBezTo>
                      <a:pt x="167694" y="167997"/>
                      <a:pt x="165670" y="167997"/>
                      <a:pt x="164455" y="167997"/>
                    </a:cubicBezTo>
                    <a:cubicBezTo>
                      <a:pt x="163241" y="167997"/>
                      <a:pt x="162836" y="168402"/>
                      <a:pt x="162026" y="167997"/>
                    </a:cubicBezTo>
                    <a:cubicBezTo>
                      <a:pt x="161217" y="167592"/>
                      <a:pt x="162026" y="167188"/>
                      <a:pt x="162026" y="167188"/>
                    </a:cubicBezTo>
                    <a:cubicBezTo>
                      <a:pt x="162026" y="167188"/>
                      <a:pt x="162836" y="167188"/>
                      <a:pt x="162836" y="166378"/>
                    </a:cubicBezTo>
                    <a:cubicBezTo>
                      <a:pt x="162836" y="166378"/>
                      <a:pt x="162431" y="166378"/>
                      <a:pt x="162026" y="166378"/>
                    </a:cubicBezTo>
                    <a:cubicBezTo>
                      <a:pt x="158788" y="166783"/>
                      <a:pt x="156359" y="167997"/>
                      <a:pt x="152716" y="168402"/>
                    </a:cubicBezTo>
                    <a:cubicBezTo>
                      <a:pt x="149072" y="168807"/>
                      <a:pt x="152311" y="168402"/>
                      <a:pt x="151906" y="168402"/>
                    </a:cubicBezTo>
                    <a:cubicBezTo>
                      <a:pt x="151501" y="168402"/>
                      <a:pt x="151501" y="168402"/>
                      <a:pt x="151096" y="168402"/>
                    </a:cubicBezTo>
                    <a:cubicBezTo>
                      <a:pt x="150691" y="168402"/>
                      <a:pt x="150287" y="168402"/>
                      <a:pt x="149882" y="168402"/>
                    </a:cubicBezTo>
                    <a:cubicBezTo>
                      <a:pt x="149072" y="168402"/>
                      <a:pt x="147858" y="167188"/>
                      <a:pt x="147048" y="166378"/>
                    </a:cubicBezTo>
                    <a:cubicBezTo>
                      <a:pt x="146239" y="165568"/>
                      <a:pt x="147048" y="165973"/>
                      <a:pt x="147048" y="165568"/>
                    </a:cubicBezTo>
                    <a:cubicBezTo>
                      <a:pt x="147048" y="165164"/>
                      <a:pt x="147048" y="165568"/>
                      <a:pt x="146643" y="165568"/>
                    </a:cubicBezTo>
                    <a:cubicBezTo>
                      <a:pt x="146239" y="165568"/>
                      <a:pt x="145834" y="163544"/>
                      <a:pt x="145834" y="163544"/>
                    </a:cubicBezTo>
                    <a:cubicBezTo>
                      <a:pt x="146643" y="163544"/>
                      <a:pt x="147858" y="163544"/>
                      <a:pt x="148667" y="163544"/>
                    </a:cubicBezTo>
                    <a:cubicBezTo>
                      <a:pt x="149477" y="163544"/>
                      <a:pt x="149882" y="164354"/>
                      <a:pt x="149882" y="164354"/>
                    </a:cubicBezTo>
                    <a:cubicBezTo>
                      <a:pt x="149882" y="164354"/>
                      <a:pt x="149882" y="164759"/>
                      <a:pt x="150287" y="165164"/>
                    </a:cubicBezTo>
                    <a:cubicBezTo>
                      <a:pt x="153120" y="167997"/>
                      <a:pt x="153525" y="165973"/>
                      <a:pt x="156359" y="165568"/>
                    </a:cubicBezTo>
                    <a:cubicBezTo>
                      <a:pt x="159193" y="165164"/>
                      <a:pt x="161621" y="164354"/>
                      <a:pt x="164455" y="163949"/>
                    </a:cubicBezTo>
                    <a:cubicBezTo>
                      <a:pt x="167289" y="163544"/>
                      <a:pt x="166884" y="163140"/>
                      <a:pt x="168503" y="163140"/>
                    </a:cubicBezTo>
                    <a:cubicBezTo>
                      <a:pt x="170122" y="163140"/>
                      <a:pt x="173361" y="163140"/>
                      <a:pt x="174171" y="164354"/>
                    </a:cubicBezTo>
                    <a:cubicBezTo>
                      <a:pt x="174980" y="165568"/>
                      <a:pt x="175385" y="167997"/>
                      <a:pt x="174171" y="169616"/>
                    </a:cubicBezTo>
                    <a:lnTo>
                      <a:pt x="170122" y="171236"/>
                    </a:lnTo>
                    <a:cubicBezTo>
                      <a:pt x="170122" y="171236"/>
                      <a:pt x="170122" y="171640"/>
                      <a:pt x="170122" y="172045"/>
                    </a:cubicBezTo>
                    <a:cubicBezTo>
                      <a:pt x="170122" y="172450"/>
                      <a:pt x="171337" y="172855"/>
                      <a:pt x="171742" y="172855"/>
                    </a:cubicBezTo>
                    <a:cubicBezTo>
                      <a:pt x="173361" y="172855"/>
                      <a:pt x="174576" y="172045"/>
                      <a:pt x="175790" y="172855"/>
                    </a:cubicBezTo>
                    <a:cubicBezTo>
                      <a:pt x="177004" y="173665"/>
                      <a:pt x="177814" y="178522"/>
                      <a:pt x="176195" y="179737"/>
                    </a:cubicBezTo>
                    <a:cubicBezTo>
                      <a:pt x="174576" y="180951"/>
                      <a:pt x="175385" y="179737"/>
                      <a:pt x="174980" y="180142"/>
                    </a:cubicBezTo>
                    <a:cubicBezTo>
                      <a:pt x="174576" y="180546"/>
                      <a:pt x="174980" y="180951"/>
                      <a:pt x="174171" y="180951"/>
                    </a:cubicBezTo>
                    <a:lnTo>
                      <a:pt x="172956" y="180951"/>
                    </a:lnTo>
                    <a:cubicBezTo>
                      <a:pt x="172956" y="180951"/>
                      <a:pt x="171742" y="178927"/>
                      <a:pt x="171742" y="178927"/>
                    </a:cubicBezTo>
                    <a:cubicBezTo>
                      <a:pt x="171742" y="178522"/>
                      <a:pt x="173766" y="176903"/>
                      <a:pt x="172551" y="176498"/>
                    </a:cubicBezTo>
                    <a:cubicBezTo>
                      <a:pt x="171337" y="176094"/>
                      <a:pt x="170527" y="176498"/>
                      <a:pt x="169718" y="176498"/>
                    </a:cubicBezTo>
                    <a:cubicBezTo>
                      <a:pt x="168908" y="176498"/>
                      <a:pt x="166884" y="175284"/>
                      <a:pt x="166479" y="174879"/>
                    </a:cubicBezTo>
                    <a:cubicBezTo>
                      <a:pt x="166074" y="174474"/>
                      <a:pt x="166479" y="174879"/>
                      <a:pt x="166479" y="174474"/>
                    </a:cubicBezTo>
                    <a:cubicBezTo>
                      <a:pt x="166074" y="174070"/>
                      <a:pt x="165670" y="173260"/>
                      <a:pt x="165265" y="172855"/>
                    </a:cubicBezTo>
                    <a:cubicBezTo>
                      <a:pt x="162026" y="172855"/>
                      <a:pt x="159193" y="172855"/>
                      <a:pt x="156359" y="174070"/>
                    </a:cubicBezTo>
                    <a:cubicBezTo>
                      <a:pt x="153525" y="175284"/>
                      <a:pt x="153525" y="174879"/>
                      <a:pt x="151501" y="176094"/>
                    </a:cubicBezTo>
                    <a:cubicBezTo>
                      <a:pt x="149477" y="177308"/>
                      <a:pt x="149882" y="176094"/>
                      <a:pt x="149072" y="176903"/>
                    </a:cubicBezTo>
                    <a:cubicBezTo>
                      <a:pt x="148263" y="177713"/>
                      <a:pt x="147048" y="178118"/>
                      <a:pt x="145834" y="178118"/>
                    </a:cubicBezTo>
                    <a:cubicBezTo>
                      <a:pt x="145834" y="178522"/>
                      <a:pt x="145834" y="178927"/>
                      <a:pt x="145429" y="179332"/>
                    </a:cubicBezTo>
                    <a:cubicBezTo>
                      <a:pt x="145024" y="179737"/>
                      <a:pt x="144215" y="180142"/>
                      <a:pt x="144215" y="180546"/>
                    </a:cubicBezTo>
                    <a:cubicBezTo>
                      <a:pt x="143405" y="180546"/>
                      <a:pt x="142191" y="180546"/>
                      <a:pt x="141381" y="180546"/>
                    </a:cubicBezTo>
                    <a:cubicBezTo>
                      <a:pt x="140571" y="180546"/>
                      <a:pt x="138547" y="180951"/>
                      <a:pt x="138952" y="182570"/>
                    </a:cubicBezTo>
                    <a:lnTo>
                      <a:pt x="178624" y="182570"/>
                    </a:lnTo>
                    <a:lnTo>
                      <a:pt x="178624" y="129135"/>
                    </a:lnTo>
                    <a:close/>
                    <a:moveTo>
                      <a:pt x="225177" y="181356"/>
                    </a:moveTo>
                    <a:lnTo>
                      <a:pt x="225177" y="172450"/>
                    </a:lnTo>
                    <a:cubicBezTo>
                      <a:pt x="224367" y="170426"/>
                      <a:pt x="224367" y="167592"/>
                      <a:pt x="224367" y="165164"/>
                    </a:cubicBezTo>
                    <a:cubicBezTo>
                      <a:pt x="224367" y="162735"/>
                      <a:pt x="225177" y="161925"/>
                      <a:pt x="225582" y="160306"/>
                    </a:cubicBezTo>
                    <a:cubicBezTo>
                      <a:pt x="225987" y="153829"/>
                      <a:pt x="225582" y="146137"/>
                      <a:pt x="225582" y="139660"/>
                    </a:cubicBezTo>
                    <a:cubicBezTo>
                      <a:pt x="225582" y="133183"/>
                      <a:pt x="225582" y="138851"/>
                      <a:pt x="225582" y="138446"/>
                    </a:cubicBezTo>
                    <a:cubicBezTo>
                      <a:pt x="225582" y="135207"/>
                      <a:pt x="225582" y="131564"/>
                      <a:pt x="225582" y="128326"/>
                    </a:cubicBezTo>
                    <a:cubicBezTo>
                      <a:pt x="225582" y="128326"/>
                      <a:pt x="225582" y="127516"/>
                      <a:pt x="225582" y="127516"/>
                    </a:cubicBezTo>
                    <a:lnTo>
                      <a:pt x="177409" y="127516"/>
                    </a:lnTo>
                    <a:cubicBezTo>
                      <a:pt x="177409" y="127516"/>
                      <a:pt x="177004" y="127921"/>
                      <a:pt x="177409" y="128326"/>
                    </a:cubicBezTo>
                    <a:lnTo>
                      <a:pt x="177409" y="181356"/>
                    </a:lnTo>
                    <a:cubicBezTo>
                      <a:pt x="177004" y="181356"/>
                      <a:pt x="225987" y="181356"/>
                      <a:pt x="225987" y="181356"/>
                    </a:cubicBezTo>
                    <a:close/>
                    <a:moveTo>
                      <a:pt x="121950" y="160306"/>
                    </a:moveTo>
                    <a:cubicBezTo>
                      <a:pt x="122760" y="160306"/>
                      <a:pt x="123164" y="159901"/>
                      <a:pt x="123164" y="159091"/>
                    </a:cubicBezTo>
                    <a:cubicBezTo>
                      <a:pt x="123164" y="156258"/>
                      <a:pt x="123164" y="151805"/>
                      <a:pt x="123164" y="148971"/>
                    </a:cubicBezTo>
                    <a:cubicBezTo>
                      <a:pt x="123164" y="146137"/>
                      <a:pt x="123164" y="148161"/>
                      <a:pt x="123164" y="147757"/>
                    </a:cubicBezTo>
                    <a:cubicBezTo>
                      <a:pt x="123164" y="143709"/>
                      <a:pt x="123164" y="138446"/>
                      <a:pt x="123164" y="134803"/>
                    </a:cubicBezTo>
                    <a:cubicBezTo>
                      <a:pt x="123164" y="131159"/>
                      <a:pt x="123164" y="133993"/>
                      <a:pt x="123164" y="133993"/>
                    </a:cubicBezTo>
                    <a:cubicBezTo>
                      <a:pt x="122760" y="134398"/>
                      <a:pt x="121950" y="135207"/>
                      <a:pt x="121545" y="135612"/>
                    </a:cubicBezTo>
                    <a:cubicBezTo>
                      <a:pt x="119521" y="137636"/>
                      <a:pt x="117092" y="140065"/>
                      <a:pt x="115473" y="142494"/>
                    </a:cubicBezTo>
                    <a:cubicBezTo>
                      <a:pt x="113854" y="144923"/>
                      <a:pt x="114258" y="144113"/>
                      <a:pt x="113854" y="144923"/>
                    </a:cubicBezTo>
                    <a:cubicBezTo>
                      <a:pt x="112234" y="147352"/>
                      <a:pt x="108996" y="150185"/>
                      <a:pt x="108996" y="153019"/>
                    </a:cubicBezTo>
                    <a:cubicBezTo>
                      <a:pt x="108996" y="155853"/>
                      <a:pt x="108996" y="153829"/>
                      <a:pt x="108996" y="153829"/>
                    </a:cubicBezTo>
                    <a:cubicBezTo>
                      <a:pt x="108996" y="153829"/>
                      <a:pt x="109805" y="153019"/>
                      <a:pt x="109805" y="153019"/>
                    </a:cubicBezTo>
                    <a:cubicBezTo>
                      <a:pt x="109805" y="153019"/>
                      <a:pt x="110210" y="151805"/>
                      <a:pt x="110615" y="152210"/>
                    </a:cubicBezTo>
                    <a:cubicBezTo>
                      <a:pt x="111020" y="152614"/>
                      <a:pt x="111830" y="154234"/>
                      <a:pt x="111830" y="154638"/>
                    </a:cubicBezTo>
                    <a:cubicBezTo>
                      <a:pt x="111830" y="155043"/>
                      <a:pt x="111425" y="155448"/>
                      <a:pt x="110615" y="155448"/>
                    </a:cubicBezTo>
                    <a:cubicBezTo>
                      <a:pt x="110615" y="156258"/>
                      <a:pt x="111020" y="157067"/>
                      <a:pt x="111830" y="157067"/>
                    </a:cubicBezTo>
                    <a:cubicBezTo>
                      <a:pt x="113449" y="157067"/>
                      <a:pt x="115473" y="155043"/>
                      <a:pt x="117497" y="155448"/>
                    </a:cubicBezTo>
                    <a:cubicBezTo>
                      <a:pt x="119521" y="155853"/>
                      <a:pt x="120331" y="157067"/>
                      <a:pt x="120735" y="158282"/>
                    </a:cubicBezTo>
                    <a:cubicBezTo>
                      <a:pt x="121140" y="159496"/>
                      <a:pt x="121140" y="159901"/>
                      <a:pt x="121140" y="161115"/>
                    </a:cubicBezTo>
                    <a:close/>
                    <a:moveTo>
                      <a:pt x="228011" y="150590"/>
                    </a:moveTo>
                    <a:cubicBezTo>
                      <a:pt x="228011" y="148971"/>
                      <a:pt x="228011" y="148161"/>
                      <a:pt x="228416" y="146947"/>
                    </a:cubicBezTo>
                    <a:cubicBezTo>
                      <a:pt x="228820" y="145733"/>
                      <a:pt x="229225" y="143709"/>
                      <a:pt x="229630" y="142494"/>
                    </a:cubicBezTo>
                    <a:cubicBezTo>
                      <a:pt x="230035" y="141280"/>
                      <a:pt x="230844" y="140470"/>
                      <a:pt x="231249" y="139255"/>
                    </a:cubicBezTo>
                    <a:lnTo>
                      <a:pt x="228416" y="134803"/>
                    </a:lnTo>
                    <a:cubicBezTo>
                      <a:pt x="227606" y="134803"/>
                      <a:pt x="228011" y="136017"/>
                      <a:pt x="228011" y="136827"/>
                    </a:cubicBezTo>
                    <a:cubicBezTo>
                      <a:pt x="228011" y="137636"/>
                      <a:pt x="228011" y="138446"/>
                      <a:pt x="228011" y="139255"/>
                    </a:cubicBezTo>
                    <a:cubicBezTo>
                      <a:pt x="228011" y="142899"/>
                      <a:pt x="228011" y="146542"/>
                      <a:pt x="228011" y="150185"/>
                    </a:cubicBezTo>
                    <a:cubicBezTo>
                      <a:pt x="228011" y="153829"/>
                      <a:pt x="228011" y="150995"/>
                      <a:pt x="228011" y="150995"/>
                    </a:cubicBezTo>
                    <a:close/>
                    <a:moveTo>
                      <a:pt x="285899" y="183380"/>
                    </a:moveTo>
                    <a:cubicBezTo>
                      <a:pt x="285899" y="183380"/>
                      <a:pt x="285899" y="182570"/>
                      <a:pt x="285899" y="182166"/>
                    </a:cubicBezTo>
                    <a:cubicBezTo>
                      <a:pt x="285494" y="180951"/>
                      <a:pt x="285089" y="180142"/>
                      <a:pt x="284280" y="179332"/>
                    </a:cubicBezTo>
                    <a:cubicBezTo>
                      <a:pt x="281446" y="174474"/>
                      <a:pt x="277803" y="171640"/>
                      <a:pt x="272945" y="169212"/>
                    </a:cubicBezTo>
                    <a:cubicBezTo>
                      <a:pt x="268087" y="166783"/>
                      <a:pt x="271326" y="168807"/>
                      <a:pt x="270921" y="168402"/>
                    </a:cubicBezTo>
                    <a:cubicBezTo>
                      <a:pt x="265253" y="165973"/>
                      <a:pt x="259991" y="161925"/>
                      <a:pt x="255943" y="157472"/>
                    </a:cubicBezTo>
                    <a:cubicBezTo>
                      <a:pt x="251895" y="153019"/>
                      <a:pt x="253919" y="154638"/>
                      <a:pt x="252704" y="154234"/>
                    </a:cubicBezTo>
                    <a:cubicBezTo>
                      <a:pt x="249871" y="153424"/>
                      <a:pt x="246227" y="152210"/>
                      <a:pt x="244203" y="150185"/>
                    </a:cubicBezTo>
                    <a:cubicBezTo>
                      <a:pt x="242179" y="148161"/>
                      <a:pt x="243394" y="148971"/>
                      <a:pt x="242989" y="148566"/>
                    </a:cubicBezTo>
                    <a:cubicBezTo>
                      <a:pt x="242179" y="147757"/>
                      <a:pt x="240965" y="147757"/>
                      <a:pt x="240155" y="147757"/>
                    </a:cubicBezTo>
                    <a:cubicBezTo>
                      <a:pt x="240155" y="148566"/>
                      <a:pt x="240155" y="148971"/>
                      <a:pt x="240965" y="149376"/>
                    </a:cubicBezTo>
                    <a:cubicBezTo>
                      <a:pt x="245418" y="157067"/>
                      <a:pt x="248656" y="167188"/>
                      <a:pt x="249871" y="175689"/>
                    </a:cubicBezTo>
                    <a:cubicBezTo>
                      <a:pt x="251085" y="184190"/>
                      <a:pt x="249871" y="198763"/>
                      <a:pt x="246227" y="209288"/>
                    </a:cubicBezTo>
                    <a:cubicBezTo>
                      <a:pt x="242584" y="219813"/>
                      <a:pt x="245013" y="213336"/>
                      <a:pt x="243798" y="215360"/>
                    </a:cubicBezTo>
                    <a:cubicBezTo>
                      <a:pt x="242584" y="217384"/>
                      <a:pt x="242179" y="218599"/>
                      <a:pt x="242179" y="218599"/>
                    </a:cubicBezTo>
                    <a:cubicBezTo>
                      <a:pt x="242989" y="218599"/>
                      <a:pt x="243394" y="217789"/>
                      <a:pt x="244203" y="217384"/>
                    </a:cubicBezTo>
                    <a:cubicBezTo>
                      <a:pt x="246632" y="215765"/>
                      <a:pt x="252300" y="216575"/>
                      <a:pt x="255133" y="216170"/>
                    </a:cubicBezTo>
                    <a:cubicBezTo>
                      <a:pt x="257967" y="215765"/>
                      <a:pt x="260396" y="214955"/>
                      <a:pt x="262015" y="214146"/>
                    </a:cubicBezTo>
                    <a:cubicBezTo>
                      <a:pt x="263634" y="213336"/>
                      <a:pt x="262825" y="213336"/>
                      <a:pt x="263634" y="213336"/>
                    </a:cubicBezTo>
                    <a:cubicBezTo>
                      <a:pt x="264444" y="213336"/>
                      <a:pt x="264444" y="213336"/>
                      <a:pt x="264444" y="213336"/>
                    </a:cubicBezTo>
                    <a:cubicBezTo>
                      <a:pt x="264444" y="213336"/>
                      <a:pt x="264444" y="213336"/>
                      <a:pt x="264444" y="212931"/>
                    </a:cubicBezTo>
                    <a:cubicBezTo>
                      <a:pt x="264849" y="212122"/>
                      <a:pt x="265658" y="211717"/>
                      <a:pt x="265658" y="210503"/>
                    </a:cubicBezTo>
                    <a:cubicBezTo>
                      <a:pt x="265658" y="209288"/>
                      <a:pt x="264039" y="205240"/>
                      <a:pt x="263229" y="204835"/>
                    </a:cubicBezTo>
                    <a:lnTo>
                      <a:pt x="259586" y="206859"/>
                    </a:lnTo>
                    <a:cubicBezTo>
                      <a:pt x="257967" y="206859"/>
                      <a:pt x="256752" y="207669"/>
                      <a:pt x="255133" y="207669"/>
                    </a:cubicBezTo>
                    <a:cubicBezTo>
                      <a:pt x="253514" y="207669"/>
                      <a:pt x="253919" y="206859"/>
                      <a:pt x="253109" y="207264"/>
                    </a:cubicBezTo>
                    <a:cubicBezTo>
                      <a:pt x="253109" y="206859"/>
                      <a:pt x="253109" y="206455"/>
                      <a:pt x="253919" y="206455"/>
                    </a:cubicBezTo>
                    <a:cubicBezTo>
                      <a:pt x="256752" y="204835"/>
                      <a:pt x="257157" y="204025"/>
                      <a:pt x="258776" y="201192"/>
                    </a:cubicBezTo>
                    <a:cubicBezTo>
                      <a:pt x="260396" y="198358"/>
                      <a:pt x="261205" y="194310"/>
                      <a:pt x="262825" y="191476"/>
                    </a:cubicBezTo>
                    <a:cubicBezTo>
                      <a:pt x="264444" y="188643"/>
                      <a:pt x="263229" y="191071"/>
                      <a:pt x="263634" y="190667"/>
                    </a:cubicBezTo>
                    <a:cubicBezTo>
                      <a:pt x="264444" y="189047"/>
                      <a:pt x="264849" y="187023"/>
                      <a:pt x="265253" y="185809"/>
                    </a:cubicBezTo>
                    <a:cubicBezTo>
                      <a:pt x="266063" y="185809"/>
                      <a:pt x="266873" y="184999"/>
                      <a:pt x="267682" y="184595"/>
                    </a:cubicBezTo>
                    <a:cubicBezTo>
                      <a:pt x="268492" y="184190"/>
                      <a:pt x="269706" y="184595"/>
                      <a:pt x="270921" y="184595"/>
                    </a:cubicBezTo>
                    <a:cubicBezTo>
                      <a:pt x="272945" y="184595"/>
                      <a:pt x="274969" y="183785"/>
                      <a:pt x="276588" y="183380"/>
                    </a:cubicBezTo>
                    <a:cubicBezTo>
                      <a:pt x="279827" y="183380"/>
                      <a:pt x="283065" y="183380"/>
                      <a:pt x="286304" y="183380"/>
                    </a:cubicBezTo>
                    <a:close/>
                    <a:moveTo>
                      <a:pt x="248251" y="148161"/>
                    </a:moveTo>
                    <a:cubicBezTo>
                      <a:pt x="248251" y="148161"/>
                      <a:pt x="247442" y="148566"/>
                      <a:pt x="247846" y="148971"/>
                    </a:cubicBezTo>
                    <a:cubicBezTo>
                      <a:pt x="248251" y="149376"/>
                      <a:pt x="249466" y="149781"/>
                      <a:pt x="249871" y="149781"/>
                    </a:cubicBezTo>
                    <a:cubicBezTo>
                      <a:pt x="250275" y="149781"/>
                      <a:pt x="249871" y="149781"/>
                      <a:pt x="250680" y="149781"/>
                    </a:cubicBezTo>
                    <a:cubicBezTo>
                      <a:pt x="250275" y="148971"/>
                      <a:pt x="249466" y="147757"/>
                      <a:pt x="248251" y="148161"/>
                    </a:cubicBezTo>
                    <a:close/>
                    <a:moveTo>
                      <a:pt x="117497" y="158282"/>
                    </a:moveTo>
                    <a:cubicBezTo>
                      <a:pt x="117497" y="158282"/>
                      <a:pt x="116282" y="158686"/>
                      <a:pt x="115878" y="159091"/>
                    </a:cubicBezTo>
                    <a:cubicBezTo>
                      <a:pt x="115473" y="159496"/>
                      <a:pt x="115473" y="159496"/>
                      <a:pt x="115473" y="159901"/>
                    </a:cubicBezTo>
                    <a:cubicBezTo>
                      <a:pt x="116687" y="161520"/>
                      <a:pt x="120331" y="161925"/>
                      <a:pt x="119521" y="159091"/>
                    </a:cubicBezTo>
                    <a:lnTo>
                      <a:pt x="119116" y="159091"/>
                    </a:lnTo>
                    <a:cubicBezTo>
                      <a:pt x="118711" y="158686"/>
                      <a:pt x="117902" y="158686"/>
                      <a:pt x="117497" y="158686"/>
                    </a:cubicBezTo>
                    <a:close/>
                    <a:moveTo>
                      <a:pt x="236107" y="165164"/>
                    </a:moveTo>
                    <a:cubicBezTo>
                      <a:pt x="236916" y="165973"/>
                      <a:pt x="237726" y="166783"/>
                      <a:pt x="238536" y="167997"/>
                    </a:cubicBezTo>
                    <a:cubicBezTo>
                      <a:pt x="239346" y="169212"/>
                      <a:pt x="238536" y="168807"/>
                      <a:pt x="238941" y="168807"/>
                    </a:cubicBezTo>
                    <a:cubicBezTo>
                      <a:pt x="239346" y="168807"/>
                      <a:pt x="239750" y="168807"/>
                      <a:pt x="239750" y="168807"/>
                    </a:cubicBezTo>
                    <a:cubicBezTo>
                      <a:pt x="240560" y="168402"/>
                      <a:pt x="239750" y="167592"/>
                      <a:pt x="239750" y="167188"/>
                    </a:cubicBezTo>
                    <a:cubicBezTo>
                      <a:pt x="239750" y="166783"/>
                      <a:pt x="239750" y="166378"/>
                      <a:pt x="239750" y="165568"/>
                    </a:cubicBezTo>
                    <a:cubicBezTo>
                      <a:pt x="239750" y="163140"/>
                      <a:pt x="237321" y="160306"/>
                      <a:pt x="235702" y="159091"/>
                    </a:cubicBezTo>
                    <a:cubicBezTo>
                      <a:pt x="234083" y="157877"/>
                      <a:pt x="234488" y="158282"/>
                      <a:pt x="234488" y="158282"/>
                    </a:cubicBezTo>
                    <a:cubicBezTo>
                      <a:pt x="234488" y="160306"/>
                      <a:pt x="236107" y="161520"/>
                      <a:pt x="237321" y="162735"/>
                    </a:cubicBezTo>
                    <a:cubicBezTo>
                      <a:pt x="236916" y="164354"/>
                      <a:pt x="236107" y="162735"/>
                      <a:pt x="235297" y="162735"/>
                    </a:cubicBezTo>
                    <a:cubicBezTo>
                      <a:pt x="234488" y="162735"/>
                      <a:pt x="234892" y="162735"/>
                      <a:pt x="234488" y="162735"/>
                    </a:cubicBezTo>
                    <a:cubicBezTo>
                      <a:pt x="234083" y="162735"/>
                      <a:pt x="235297" y="164354"/>
                      <a:pt x="235297" y="164759"/>
                    </a:cubicBezTo>
                    <a:cubicBezTo>
                      <a:pt x="235297" y="165164"/>
                      <a:pt x="235297" y="164759"/>
                      <a:pt x="235702" y="164759"/>
                    </a:cubicBezTo>
                    <a:close/>
                    <a:moveTo>
                      <a:pt x="122355" y="178522"/>
                    </a:moveTo>
                    <a:cubicBezTo>
                      <a:pt x="122355" y="178522"/>
                      <a:pt x="121545" y="178522"/>
                      <a:pt x="121545" y="178522"/>
                    </a:cubicBezTo>
                    <a:cubicBezTo>
                      <a:pt x="121545" y="178522"/>
                      <a:pt x="121545" y="178522"/>
                      <a:pt x="121140" y="179332"/>
                    </a:cubicBezTo>
                    <a:cubicBezTo>
                      <a:pt x="121140" y="180546"/>
                      <a:pt x="121140" y="181761"/>
                      <a:pt x="121140" y="182975"/>
                    </a:cubicBezTo>
                    <a:cubicBezTo>
                      <a:pt x="121140" y="184190"/>
                      <a:pt x="121140" y="185404"/>
                      <a:pt x="121140" y="186619"/>
                    </a:cubicBezTo>
                    <a:cubicBezTo>
                      <a:pt x="121140" y="189857"/>
                      <a:pt x="121140" y="193095"/>
                      <a:pt x="121950" y="196739"/>
                    </a:cubicBezTo>
                    <a:cubicBezTo>
                      <a:pt x="122760" y="200382"/>
                      <a:pt x="122355" y="197549"/>
                      <a:pt x="122355" y="197953"/>
                    </a:cubicBezTo>
                    <a:cubicBezTo>
                      <a:pt x="122355" y="199573"/>
                      <a:pt x="122355" y="201192"/>
                      <a:pt x="122760" y="202811"/>
                    </a:cubicBezTo>
                    <a:lnTo>
                      <a:pt x="123569" y="203621"/>
                    </a:lnTo>
                    <a:cubicBezTo>
                      <a:pt x="123569" y="201192"/>
                      <a:pt x="123569" y="199168"/>
                      <a:pt x="123569" y="196739"/>
                    </a:cubicBezTo>
                    <a:cubicBezTo>
                      <a:pt x="123569" y="192691"/>
                      <a:pt x="123164" y="188238"/>
                      <a:pt x="122760" y="184595"/>
                    </a:cubicBezTo>
                    <a:cubicBezTo>
                      <a:pt x="122355" y="180951"/>
                      <a:pt x="122760" y="179332"/>
                      <a:pt x="122760" y="178927"/>
                    </a:cubicBezTo>
                    <a:close/>
                    <a:moveTo>
                      <a:pt x="227201" y="195929"/>
                    </a:moveTo>
                    <a:cubicBezTo>
                      <a:pt x="228416" y="195525"/>
                      <a:pt x="228011" y="193905"/>
                      <a:pt x="228416" y="192691"/>
                    </a:cubicBezTo>
                    <a:cubicBezTo>
                      <a:pt x="228416" y="189857"/>
                      <a:pt x="229225" y="187023"/>
                      <a:pt x="229225" y="184190"/>
                    </a:cubicBezTo>
                    <a:cubicBezTo>
                      <a:pt x="229225" y="181356"/>
                      <a:pt x="229225" y="181356"/>
                      <a:pt x="228011" y="180546"/>
                    </a:cubicBezTo>
                    <a:cubicBezTo>
                      <a:pt x="227606" y="180546"/>
                      <a:pt x="228011" y="180951"/>
                      <a:pt x="228011" y="181356"/>
                    </a:cubicBezTo>
                    <a:cubicBezTo>
                      <a:pt x="228011" y="184595"/>
                      <a:pt x="228011" y="188643"/>
                      <a:pt x="228011" y="191881"/>
                    </a:cubicBezTo>
                    <a:cubicBezTo>
                      <a:pt x="228011" y="195120"/>
                      <a:pt x="228011" y="192691"/>
                      <a:pt x="228011" y="193095"/>
                    </a:cubicBezTo>
                    <a:cubicBezTo>
                      <a:pt x="228011" y="194310"/>
                      <a:pt x="228011" y="195120"/>
                      <a:pt x="228011" y="196334"/>
                    </a:cubicBezTo>
                    <a:close/>
                    <a:moveTo>
                      <a:pt x="225177" y="182975"/>
                    </a:moveTo>
                    <a:lnTo>
                      <a:pt x="177004" y="182975"/>
                    </a:lnTo>
                    <a:cubicBezTo>
                      <a:pt x="177004" y="182975"/>
                      <a:pt x="176195" y="183785"/>
                      <a:pt x="176195" y="183785"/>
                    </a:cubicBezTo>
                    <a:cubicBezTo>
                      <a:pt x="176195" y="189047"/>
                      <a:pt x="176195" y="193905"/>
                      <a:pt x="176195" y="199168"/>
                    </a:cubicBezTo>
                    <a:cubicBezTo>
                      <a:pt x="176195" y="212122"/>
                      <a:pt x="175790" y="225480"/>
                      <a:pt x="175385" y="238840"/>
                    </a:cubicBezTo>
                    <a:cubicBezTo>
                      <a:pt x="174980" y="252198"/>
                      <a:pt x="175385" y="243292"/>
                      <a:pt x="175385" y="245316"/>
                    </a:cubicBezTo>
                    <a:cubicBezTo>
                      <a:pt x="175385" y="247340"/>
                      <a:pt x="175385" y="246531"/>
                      <a:pt x="176195" y="246531"/>
                    </a:cubicBezTo>
                    <a:cubicBezTo>
                      <a:pt x="177814" y="245721"/>
                      <a:pt x="179028" y="245316"/>
                      <a:pt x="180648" y="244912"/>
                    </a:cubicBezTo>
                    <a:cubicBezTo>
                      <a:pt x="187125" y="242078"/>
                      <a:pt x="194006" y="238435"/>
                      <a:pt x="200079" y="234791"/>
                    </a:cubicBezTo>
                    <a:cubicBezTo>
                      <a:pt x="206151" y="231148"/>
                      <a:pt x="211818" y="227505"/>
                      <a:pt x="216271" y="223052"/>
                    </a:cubicBezTo>
                    <a:cubicBezTo>
                      <a:pt x="220724" y="218599"/>
                      <a:pt x="220724" y="217789"/>
                      <a:pt x="221939" y="215360"/>
                    </a:cubicBezTo>
                    <a:cubicBezTo>
                      <a:pt x="223153" y="212931"/>
                      <a:pt x="223558" y="210907"/>
                      <a:pt x="223963" y="208479"/>
                    </a:cubicBezTo>
                    <a:cubicBezTo>
                      <a:pt x="224367" y="206050"/>
                      <a:pt x="225177" y="202406"/>
                      <a:pt x="225177" y="199573"/>
                    </a:cubicBezTo>
                    <a:cubicBezTo>
                      <a:pt x="225177" y="195120"/>
                      <a:pt x="225177" y="190667"/>
                      <a:pt x="225177" y="186214"/>
                    </a:cubicBezTo>
                    <a:cubicBezTo>
                      <a:pt x="225177" y="181761"/>
                      <a:pt x="225177" y="184190"/>
                      <a:pt x="225177" y="183380"/>
                    </a:cubicBezTo>
                    <a:close/>
                    <a:moveTo>
                      <a:pt x="281446" y="199573"/>
                    </a:moveTo>
                    <a:cubicBezTo>
                      <a:pt x="281446" y="199573"/>
                      <a:pt x="281446" y="199168"/>
                      <a:pt x="281446" y="198763"/>
                    </a:cubicBezTo>
                    <a:cubicBezTo>
                      <a:pt x="281446" y="198358"/>
                      <a:pt x="281851" y="198763"/>
                      <a:pt x="282256" y="198763"/>
                    </a:cubicBezTo>
                    <a:cubicBezTo>
                      <a:pt x="282660" y="198763"/>
                      <a:pt x="283875" y="196334"/>
                      <a:pt x="283875" y="195929"/>
                    </a:cubicBezTo>
                    <a:cubicBezTo>
                      <a:pt x="283875" y="195929"/>
                      <a:pt x="283875" y="195120"/>
                      <a:pt x="283875" y="195120"/>
                    </a:cubicBezTo>
                    <a:cubicBezTo>
                      <a:pt x="283875" y="195120"/>
                      <a:pt x="283875" y="195120"/>
                      <a:pt x="284280" y="194715"/>
                    </a:cubicBezTo>
                    <a:cubicBezTo>
                      <a:pt x="284685" y="193095"/>
                      <a:pt x="285089" y="191476"/>
                      <a:pt x="284685" y="189857"/>
                    </a:cubicBezTo>
                    <a:cubicBezTo>
                      <a:pt x="284280" y="188238"/>
                      <a:pt x="283470" y="186619"/>
                      <a:pt x="283470" y="186214"/>
                    </a:cubicBezTo>
                    <a:cubicBezTo>
                      <a:pt x="282660" y="185404"/>
                      <a:pt x="280636" y="184999"/>
                      <a:pt x="279422" y="184999"/>
                    </a:cubicBezTo>
                    <a:cubicBezTo>
                      <a:pt x="276183" y="184999"/>
                      <a:pt x="272945" y="186214"/>
                      <a:pt x="269706" y="186619"/>
                    </a:cubicBezTo>
                    <a:cubicBezTo>
                      <a:pt x="268492" y="187428"/>
                      <a:pt x="266063" y="186619"/>
                      <a:pt x="265658" y="188643"/>
                    </a:cubicBezTo>
                    <a:cubicBezTo>
                      <a:pt x="265253" y="190667"/>
                      <a:pt x="265658" y="190262"/>
                      <a:pt x="265253" y="190667"/>
                    </a:cubicBezTo>
                    <a:cubicBezTo>
                      <a:pt x="264444" y="192691"/>
                      <a:pt x="262825" y="194715"/>
                      <a:pt x="262015" y="196739"/>
                    </a:cubicBezTo>
                    <a:cubicBezTo>
                      <a:pt x="261205" y="198763"/>
                      <a:pt x="261205" y="200382"/>
                      <a:pt x="260396" y="202406"/>
                    </a:cubicBezTo>
                    <a:cubicBezTo>
                      <a:pt x="259586" y="204430"/>
                      <a:pt x="259586" y="203621"/>
                      <a:pt x="259181" y="204430"/>
                    </a:cubicBezTo>
                    <a:cubicBezTo>
                      <a:pt x="258776" y="205240"/>
                      <a:pt x="258372" y="206050"/>
                      <a:pt x="258372" y="206050"/>
                    </a:cubicBezTo>
                    <a:cubicBezTo>
                      <a:pt x="258372" y="206050"/>
                      <a:pt x="258372" y="206455"/>
                      <a:pt x="259181" y="206050"/>
                    </a:cubicBezTo>
                    <a:cubicBezTo>
                      <a:pt x="259991" y="205645"/>
                      <a:pt x="259991" y="205240"/>
                      <a:pt x="260396" y="204835"/>
                    </a:cubicBezTo>
                    <a:cubicBezTo>
                      <a:pt x="263229" y="202406"/>
                      <a:pt x="263229" y="197144"/>
                      <a:pt x="264849" y="193905"/>
                    </a:cubicBezTo>
                    <a:lnTo>
                      <a:pt x="265658" y="192691"/>
                    </a:lnTo>
                    <a:cubicBezTo>
                      <a:pt x="265658" y="195525"/>
                      <a:pt x="264444" y="198358"/>
                      <a:pt x="264444" y="201192"/>
                    </a:cubicBezTo>
                    <a:cubicBezTo>
                      <a:pt x="264444" y="204025"/>
                      <a:pt x="266063" y="207264"/>
                      <a:pt x="266873" y="210503"/>
                    </a:cubicBezTo>
                    <a:cubicBezTo>
                      <a:pt x="267682" y="213741"/>
                      <a:pt x="267277" y="211312"/>
                      <a:pt x="267277" y="211717"/>
                    </a:cubicBezTo>
                    <a:cubicBezTo>
                      <a:pt x="267277" y="214146"/>
                      <a:pt x="265658" y="215360"/>
                      <a:pt x="263634" y="216170"/>
                    </a:cubicBezTo>
                    <a:cubicBezTo>
                      <a:pt x="261610" y="216980"/>
                      <a:pt x="261610" y="216575"/>
                      <a:pt x="260801" y="216980"/>
                    </a:cubicBezTo>
                    <a:cubicBezTo>
                      <a:pt x="256752" y="218194"/>
                      <a:pt x="253919" y="219004"/>
                      <a:pt x="249871" y="219408"/>
                    </a:cubicBezTo>
                    <a:cubicBezTo>
                      <a:pt x="245822" y="219813"/>
                      <a:pt x="245822" y="219408"/>
                      <a:pt x="242989" y="220623"/>
                    </a:cubicBezTo>
                    <a:cubicBezTo>
                      <a:pt x="240155" y="221837"/>
                      <a:pt x="240560" y="222647"/>
                      <a:pt x="239346" y="223861"/>
                    </a:cubicBezTo>
                    <a:cubicBezTo>
                      <a:pt x="238131" y="225076"/>
                      <a:pt x="238941" y="223861"/>
                      <a:pt x="238536" y="224671"/>
                    </a:cubicBezTo>
                    <a:cubicBezTo>
                      <a:pt x="237321" y="226695"/>
                      <a:pt x="238131" y="228719"/>
                      <a:pt x="240155" y="229124"/>
                    </a:cubicBezTo>
                    <a:cubicBezTo>
                      <a:pt x="240155" y="228719"/>
                      <a:pt x="240560" y="228314"/>
                      <a:pt x="240560" y="228314"/>
                    </a:cubicBezTo>
                    <a:cubicBezTo>
                      <a:pt x="240560" y="228314"/>
                      <a:pt x="240560" y="227505"/>
                      <a:pt x="240560" y="227505"/>
                    </a:cubicBezTo>
                    <a:cubicBezTo>
                      <a:pt x="240560" y="226695"/>
                      <a:pt x="241774" y="223861"/>
                      <a:pt x="242584" y="223861"/>
                    </a:cubicBezTo>
                    <a:cubicBezTo>
                      <a:pt x="243394" y="223861"/>
                      <a:pt x="243394" y="224266"/>
                      <a:pt x="243798" y="224671"/>
                    </a:cubicBezTo>
                    <a:cubicBezTo>
                      <a:pt x="245013" y="226290"/>
                      <a:pt x="246227" y="226695"/>
                      <a:pt x="247846" y="225885"/>
                    </a:cubicBezTo>
                    <a:cubicBezTo>
                      <a:pt x="249466" y="225076"/>
                      <a:pt x="249466" y="224671"/>
                      <a:pt x="249871" y="224671"/>
                    </a:cubicBezTo>
                    <a:cubicBezTo>
                      <a:pt x="251085" y="224266"/>
                      <a:pt x="252704" y="224671"/>
                      <a:pt x="253919" y="223861"/>
                    </a:cubicBezTo>
                    <a:cubicBezTo>
                      <a:pt x="258372" y="223052"/>
                      <a:pt x="262825" y="221028"/>
                      <a:pt x="267277" y="220218"/>
                    </a:cubicBezTo>
                    <a:cubicBezTo>
                      <a:pt x="271731" y="219408"/>
                      <a:pt x="271731" y="219408"/>
                      <a:pt x="274159" y="219004"/>
                    </a:cubicBezTo>
                    <a:cubicBezTo>
                      <a:pt x="276588" y="218599"/>
                      <a:pt x="274969" y="218599"/>
                      <a:pt x="275374" y="218599"/>
                    </a:cubicBezTo>
                    <a:cubicBezTo>
                      <a:pt x="275374" y="218599"/>
                      <a:pt x="275374" y="217789"/>
                      <a:pt x="275374" y="217384"/>
                    </a:cubicBezTo>
                    <a:cubicBezTo>
                      <a:pt x="275374" y="216170"/>
                      <a:pt x="274159" y="213741"/>
                      <a:pt x="274159" y="212527"/>
                    </a:cubicBezTo>
                    <a:cubicBezTo>
                      <a:pt x="274159" y="211312"/>
                      <a:pt x="274969" y="209288"/>
                      <a:pt x="275374" y="208883"/>
                    </a:cubicBezTo>
                    <a:cubicBezTo>
                      <a:pt x="275779" y="208479"/>
                      <a:pt x="277398" y="206455"/>
                      <a:pt x="276993" y="206050"/>
                    </a:cubicBezTo>
                    <a:cubicBezTo>
                      <a:pt x="276183" y="206050"/>
                      <a:pt x="275374" y="205240"/>
                      <a:pt x="275374" y="204430"/>
                    </a:cubicBezTo>
                    <a:cubicBezTo>
                      <a:pt x="276183" y="204430"/>
                      <a:pt x="276993" y="204430"/>
                      <a:pt x="277803" y="204430"/>
                    </a:cubicBezTo>
                    <a:cubicBezTo>
                      <a:pt x="278612" y="204430"/>
                      <a:pt x="282256" y="203216"/>
                      <a:pt x="283065" y="202811"/>
                    </a:cubicBezTo>
                    <a:cubicBezTo>
                      <a:pt x="283875" y="202406"/>
                      <a:pt x="283875" y="202406"/>
                      <a:pt x="283875" y="202001"/>
                    </a:cubicBezTo>
                    <a:cubicBezTo>
                      <a:pt x="283470" y="202001"/>
                      <a:pt x="283065" y="202001"/>
                      <a:pt x="282660" y="202406"/>
                    </a:cubicBezTo>
                    <a:cubicBezTo>
                      <a:pt x="281851" y="202406"/>
                      <a:pt x="281446" y="202406"/>
                      <a:pt x="280636" y="202811"/>
                    </a:cubicBezTo>
                    <a:cubicBezTo>
                      <a:pt x="279017" y="202811"/>
                      <a:pt x="277398" y="203621"/>
                      <a:pt x="275779" y="203216"/>
                    </a:cubicBezTo>
                    <a:cubicBezTo>
                      <a:pt x="274159" y="202811"/>
                      <a:pt x="274969" y="203216"/>
                      <a:pt x="274969" y="202406"/>
                    </a:cubicBezTo>
                    <a:cubicBezTo>
                      <a:pt x="274969" y="201597"/>
                      <a:pt x="277803" y="202001"/>
                      <a:pt x="278207" y="201192"/>
                    </a:cubicBezTo>
                    <a:cubicBezTo>
                      <a:pt x="278207" y="201192"/>
                      <a:pt x="280231" y="199977"/>
                      <a:pt x="280231" y="199977"/>
                    </a:cubicBezTo>
                    <a:close/>
                    <a:moveTo>
                      <a:pt x="238941" y="188238"/>
                    </a:moveTo>
                    <a:cubicBezTo>
                      <a:pt x="237726" y="188238"/>
                      <a:pt x="238536" y="191476"/>
                      <a:pt x="238941" y="192286"/>
                    </a:cubicBezTo>
                    <a:cubicBezTo>
                      <a:pt x="239346" y="193095"/>
                      <a:pt x="240155" y="193500"/>
                      <a:pt x="240560" y="193500"/>
                    </a:cubicBezTo>
                    <a:cubicBezTo>
                      <a:pt x="241774" y="193500"/>
                      <a:pt x="242989" y="193500"/>
                      <a:pt x="244203" y="192691"/>
                    </a:cubicBezTo>
                    <a:cubicBezTo>
                      <a:pt x="245418" y="191881"/>
                      <a:pt x="245822" y="190262"/>
                      <a:pt x="245418" y="189047"/>
                    </a:cubicBezTo>
                    <a:lnTo>
                      <a:pt x="245418" y="189047"/>
                    </a:lnTo>
                    <a:cubicBezTo>
                      <a:pt x="244203" y="188643"/>
                      <a:pt x="243394" y="189047"/>
                      <a:pt x="242179" y="188643"/>
                    </a:cubicBezTo>
                    <a:cubicBezTo>
                      <a:pt x="240965" y="188238"/>
                      <a:pt x="241370" y="188643"/>
                      <a:pt x="240965" y="188643"/>
                    </a:cubicBezTo>
                    <a:cubicBezTo>
                      <a:pt x="240560" y="188643"/>
                      <a:pt x="239346" y="188643"/>
                      <a:pt x="239346" y="188643"/>
                    </a:cubicBezTo>
                    <a:close/>
                    <a:moveTo>
                      <a:pt x="249061" y="231148"/>
                    </a:moveTo>
                    <a:cubicBezTo>
                      <a:pt x="249061" y="231148"/>
                      <a:pt x="249871" y="231148"/>
                      <a:pt x="250275" y="231148"/>
                    </a:cubicBezTo>
                    <a:cubicBezTo>
                      <a:pt x="250680" y="231148"/>
                      <a:pt x="253109" y="229529"/>
                      <a:pt x="253919" y="229529"/>
                    </a:cubicBezTo>
                    <a:cubicBezTo>
                      <a:pt x="255133" y="228719"/>
                      <a:pt x="256348" y="226695"/>
                      <a:pt x="256348" y="225076"/>
                    </a:cubicBezTo>
                    <a:cubicBezTo>
                      <a:pt x="254728" y="225076"/>
                      <a:pt x="254324" y="227910"/>
                      <a:pt x="253109" y="227910"/>
                    </a:cubicBezTo>
                    <a:cubicBezTo>
                      <a:pt x="251895" y="227910"/>
                      <a:pt x="253109" y="226695"/>
                      <a:pt x="253109" y="226695"/>
                    </a:cubicBezTo>
                    <a:cubicBezTo>
                      <a:pt x="253109" y="226290"/>
                      <a:pt x="253109" y="225885"/>
                      <a:pt x="253109" y="225480"/>
                    </a:cubicBezTo>
                    <a:cubicBezTo>
                      <a:pt x="252300" y="225480"/>
                      <a:pt x="251490" y="225480"/>
                      <a:pt x="251085" y="226290"/>
                    </a:cubicBezTo>
                    <a:cubicBezTo>
                      <a:pt x="250680" y="227100"/>
                      <a:pt x="249466" y="228719"/>
                      <a:pt x="249061" y="229529"/>
                    </a:cubicBezTo>
                    <a:cubicBezTo>
                      <a:pt x="248656" y="230338"/>
                      <a:pt x="249061" y="231148"/>
                      <a:pt x="249061" y="231553"/>
                    </a:cubicBezTo>
                    <a:close/>
                    <a:moveTo>
                      <a:pt x="183886" y="252198"/>
                    </a:moveTo>
                    <a:cubicBezTo>
                      <a:pt x="183886" y="252198"/>
                      <a:pt x="184291" y="250984"/>
                      <a:pt x="184291" y="250579"/>
                    </a:cubicBezTo>
                    <a:cubicBezTo>
                      <a:pt x="185101" y="249365"/>
                      <a:pt x="185910" y="247745"/>
                      <a:pt x="186315" y="246126"/>
                    </a:cubicBezTo>
                    <a:cubicBezTo>
                      <a:pt x="186720" y="244507"/>
                      <a:pt x="186720" y="244912"/>
                      <a:pt x="186315" y="244507"/>
                    </a:cubicBezTo>
                    <a:lnTo>
                      <a:pt x="177004" y="248555"/>
                    </a:lnTo>
                    <a:lnTo>
                      <a:pt x="177004" y="249365"/>
                    </a:lnTo>
                    <a:cubicBezTo>
                      <a:pt x="177814" y="249769"/>
                      <a:pt x="178624" y="250174"/>
                      <a:pt x="179433" y="250174"/>
                    </a:cubicBezTo>
                    <a:cubicBezTo>
                      <a:pt x="180243" y="250174"/>
                      <a:pt x="181457" y="251389"/>
                      <a:pt x="182267" y="251793"/>
                    </a:cubicBezTo>
                    <a:cubicBezTo>
                      <a:pt x="183076" y="252198"/>
                      <a:pt x="183076" y="251793"/>
                      <a:pt x="183076" y="251793"/>
                    </a:cubicBezTo>
                    <a:close/>
                    <a:moveTo>
                      <a:pt x="85921" y="250579"/>
                    </a:moveTo>
                    <a:cubicBezTo>
                      <a:pt x="85921" y="250579"/>
                      <a:pt x="86326" y="250984"/>
                      <a:pt x="86731" y="251389"/>
                    </a:cubicBezTo>
                    <a:cubicBezTo>
                      <a:pt x="87946" y="252603"/>
                      <a:pt x="89565" y="253008"/>
                      <a:pt x="90779" y="254627"/>
                    </a:cubicBezTo>
                    <a:cubicBezTo>
                      <a:pt x="91994" y="256246"/>
                      <a:pt x="91589" y="258675"/>
                      <a:pt x="89565" y="260295"/>
                    </a:cubicBezTo>
                    <a:cubicBezTo>
                      <a:pt x="87541" y="261914"/>
                      <a:pt x="87541" y="261104"/>
                      <a:pt x="86326" y="261509"/>
                    </a:cubicBezTo>
                    <a:cubicBezTo>
                      <a:pt x="85112" y="261914"/>
                      <a:pt x="85112" y="261509"/>
                      <a:pt x="83897" y="261914"/>
                    </a:cubicBezTo>
                    <a:cubicBezTo>
                      <a:pt x="81873" y="261914"/>
                      <a:pt x="80254" y="262723"/>
                      <a:pt x="78230" y="262319"/>
                    </a:cubicBezTo>
                    <a:cubicBezTo>
                      <a:pt x="73777" y="262319"/>
                      <a:pt x="68919" y="261104"/>
                      <a:pt x="64466" y="260295"/>
                    </a:cubicBezTo>
                    <a:cubicBezTo>
                      <a:pt x="60014" y="259485"/>
                      <a:pt x="62442" y="260295"/>
                      <a:pt x="61633" y="260295"/>
                    </a:cubicBezTo>
                    <a:cubicBezTo>
                      <a:pt x="60014" y="260295"/>
                      <a:pt x="59204" y="259080"/>
                      <a:pt x="57585" y="260699"/>
                    </a:cubicBezTo>
                    <a:cubicBezTo>
                      <a:pt x="55965" y="262319"/>
                      <a:pt x="55965" y="264343"/>
                      <a:pt x="53941" y="265962"/>
                    </a:cubicBezTo>
                    <a:cubicBezTo>
                      <a:pt x="51917" y="267581"/>
                      <a:pt x="53132" y="267581"/>
                      <a:pt x="51917" y="266367"/>
                    </a:cubicBezTo>
                    <a:cubicBezTo>
                      <a:pt x="51917" y="265152"/>
                      <a:pt x="52322" y="262723"/>
                      <a:pt x="51917" y="261509"/>
                    </a:cubicBezTo>
                    <a:cubicBezTo>
                      <a:pt x="51512" y="260295"/>
                      <a:pt x="51108" y="260295"/>
                      <a:pt x="50703" y="260699"/>
                    </a:cubicBezTo>
                    <a:cubicBezTo>
                      <a:pt x="49488" y="261509"/>
                      <a:pt x="49893" y="262723"/>
                      <a:pt x="49893" y="263533"/>
                    </a:cubicBezTo>
                    <a:cubicBezTo>
                      <a:pt x="49893" y="264343"/>
                      <a:pt x="49084" y="267581"/>
                      <a:pt x="47869" y="268391"/>
                    </a:cubicBezTo>
                    <a:cubicBezTo>
                      <a:pt x="46655" y="269200"/>
                      <a:pt x="45845" y="269200"/>
                      <a:pt x="45440" y="270010"/>
                    </a:cubicBezTo>
                    <a:lnTo>
                      <a:pt x="44631" y="269200"/>
                    </a:lnTo>
                    <a:cubicBezTo>
                      <a:pt x="45440" y="267176"/>
                      <a:pt x="46250" y="264747"/>
                      <a:pt x="44631" y="263533"/>
                    </a:cubicBezTo>
                    <a:lnTo>
                      <a:pt x="43011" y="263533"/>
                    </a:lnTo>
                    <a:cubicBezTo>
                      <a:pt x="42202" y="263533"/>
                      <a:pt x="41797" y="262723"/>
                      <a:pt x="40987" y="262723"/>
                    </a:cubicBezTo>
                    <a:lnTo>
                      <a:pt x="36534" y="265152"/>
                    </a:lnTo>
                    <a:cubicBezTo>
                      <a:pt x="34510" y="266771"/>
                      <a:pt x="30462" y="269200"/>
                      <a:pt x="32891" y="272439"/>
                    </a:cubicBezTo>
                    <a:cubicBezTo>
                      <a:pt x="35320" y="275677"/>
                      <a:pt x="34915" y="274058"/>
                      <a:pt x="35320" y="274058"/>
                    </a:cubicBezTo>
                    <a:cubicBezTo>
                      <a:pt x="38558" y="275273"/>
                      <a:pt x="41392" y="275273"/>
                      <a:pt x="45035" y="274868"/>
                    </a:cubicBezTo>
                    <a:cubicBezTo>
                      <a:pt x="51917" y="274058"/>
                      <a:pt x="59204" y="272034"/>
                      <a:pt x="65681" y="270010"/>
                    </a:cubicBezTo>
                    <a:cubicBezTo>
                      <a:pt x="72158" y="267986"/>
                      <a:pt x="79849" y="265557"/>
                      <a:pt x="87136" y="263533"/>
                    </a:cubicBezTo>
                    <a:cubicBezTo>
                      <a:pt x="94423" y="261509"/>
                      <a:pt x="90779" y="262319"/>
                      <a:pt x="91184" y="261914"/>
                    </a:cubicBezTo>
                    <a:cubicBezTo>
                      <a:pt x="91184" y="261104"/>
                      <a:pt x="91994" y="260295"/>
                      <a:pt x="92399" y="259485"/>
                    </a:cubicBezTo>
                    <a:cubicBezTo>
                      <a:pt x="92803" y="258675"/>
                      <a:pt x="92399" y="258675"/>
                      <a:pt x="92399" y="258270"/>
                    </a:cubicBezTo>
                    <a:cubicBezTo>
                      <a:pt x="92803" y="256651"/>
                      <a:pt x="94423" y="255437"/>
                      <a:pt x="93208" y="253817"/>
                    </a:cubicBezTo>
                    <a:cubicBezTo>
                      <a:pt x="91994" y="252198"/>
                      <a:pt x="91589" y="252198"/>
                      <a:pt x="91184" y="251793"/>
                    </a:cubicBezTo>
                    <a:cubicBezTo>
                      <a:pt x="90375" y="250984"/>
                      <a:pt x="89160" y="250579"/>
                      <a:pt x="87946" y="249769"/>
                    </a:cubicBezTo>
                    <a:cubicBezTo>
                      <a:pt x="86731" y="248960"/>
                      <a:pt x="87136" y="248555"/>
                      <a:pt x="85921" y="248960"/>
                    </a:cubicBezTo>
                    <a:close/>
                    <a:moveTo>
                      <a:pt x="125188" y="257865"/>
                    </a:moveTo>
                    <a:cubicBezTo>
                      <a:pt x="124784" y="257865"/>
                      <a:pt x="124379" y="257865"/>
                      <a:pt x="123569" y="257865"/>
                    </a:cubicBezTo>
                    <a:cubicBezTo>
                      <a:pt x="121545" y="257865"/>
                      <a:pt x="119116" y="259080"/>
                      <a:pt x="117092" y="259485"/>
                    </a:cubicBezTo>
                    <a:cubicBezTo>
                      <a:pt x="115068" y="259890"/>
                      <a:pt x="115878" y="259485"/>
                      <a:pt x="115068" y="259485"/>
                    </a:cubicBezTo>
                    <a:lnTo>
                      <a:pt x="115068" y="261104"/>
                    </a:lnTo>
                    <a:cubicBezTo>
                      <a:pt x="116687" y="261104"/>
                      <a:pt x="117902" y="259890"/>
                      <a:pt x="119116" y="260295"/>
                    </a:cubicBezTo>
                    <a:cubicBezTo>
                      <a:pt x="119116" y="261104"/>
                      <a:pt x="119521" y="261509"/>
                      <a:pt x="119926" y="262319"/>
                    </a:cubicBezTo>
                    <a:cubicBezTo>
                      <a:pt x="120331" y="263938"/>
                      <a:pt x="121140" y="265557"/>
                      <a:pt x="121545" y="267176"/>
                    </a:cubicBezTo>
                    <a:cubicBezTo>
                      <a:pt x="121950" y="268795"/>
                      <a:pt x="121950" y="268391"/>
                      <a:pt x="121950" y="269200"/>
                    </a:cubicBezTo>
                    <a:lnTo>
                      <a:pt x="123974" y="269200"/>
                    </a:lnTo>
                    <a:cubicBezTo>
                      <a:pt x="123974" y="268795"/>
                      <a:pt x="123974" y="268391"/>
                      <a:pt x="123974" y="267986"/>
                    </a:cubicBezTo>
                    <a:cubicBezTo>
                      <a:pt x="123974" y="267176"/>
                      <a:pt x="123164" y="265962"/>
                      <a:pt x="123164" y="265152"/>
                    </a:cubicBezTo>
                    <a:cubicBezTo>
                      <a:pt x="123164" y="263533"/>
                      <a:pt x="122760" y="262723"/>
                      <a:pt x="121950" y="261509"/>
                    </a:cubicBezTo>
                    <a:cubicBezTo>
                      <a:pt x="121140" y="260295"/>
                      <a:pt x="121140" y="259485"/>
                      <a:pt x="121950" y="258675"/>
                    </a:cubicBezTo>
                    <a:lnTo>
                      <a:pt x="125188" y="258675"/>
                    </a:lnTo>
                    <a:cubicBezTo>
                      <a:pt x="125188" y="258675"/>
                      <a:pt x="125188" y="257056"/>
                      <a:pt x="125188" y="257056"/>
                    </a:cubicBezTo>
                    <a:close/>
                    <a:moveTo>
                      <a:pt x="112639" y="262319"/>
                    </a:moveTo>
                    <a:cubicBezTo>
                      <a:pt x="112639" y="261914"/>
                      <a:pt x="113449" y="260295"/>
                      <a:pt x="112639" y="260295"/>
                    </a:cubicBezTo>
                    <a:cubicBezTo>
                      <a:pt x="111830" y="260295"/>
                      <a:pt x="111830" y="260699"/>
                      <a:pt x="111425" y="260699"/>
                    </a:cubicBezTo>
                    <a:cubicBezTo>
                      <a:pt x="110615" y="260699"/>
                      <a:pt x="109401" y="260699"/>
                      <a:pt x="108591" y="261104"/>
                    </a:cubicBezTo>
                    <a:cubicBezTo>
                      <a:pt x="107781" y="261509"/>
                      <a:pt x="107781" y="261914"/>
                      <a:pt x="106972" y="261509"/>
                    </a:cubicBezTo>
                    <a:cubicBezTo>
                      <a:pt x="106972" y="263128"/>
                      <a:pt x="107781" y="264747"/>
                      <a:pt x="108186" y="266367"/>
                    </a:cubicBezTo>
                    <a:cubicBezTo>
                      <a:pt x="108591" y="267986"/>
                      <a:pt x="109401" y="269605"/>
                      <a:pt x="109401" y="271225"/>
                    </a:cubicBezTo>
                    <a:cubicBezTo>
                      <a:pt x="109401" y="272844"/>
                      <a:pt x="109401" y="272439"/>
                      <a:pt x="110210" y="272844"/>
                    </a:cubicBezTo>
                    <a:cubicBezTo>
                      <a:pt x="110615" y="272844"/>
                      <a:pt x="111830" y="272439"/>
                      <a:pt x="112234" y="272034"/>
                    </a:cubicBezTo>
                    <a:cubicBezTo>
                      <a:pt x="113044" y="272034"/>
                      <a:pt x="114663" y="272034"/>
                      <a:pt x="115473" y="271225"/>
                    </a:cubicBezTo>
                    <a:cubicBezTo>
                      <a:pt x="116282" y="270415"/>
                      <a:pt x="116687" y="270010"/>
                      <a:pt x="116687" y="268795"/>
                    </a:cubicBezTo>
                    <a:cubicBezTo>
                      <a:pt x="116687" y="268795"/>
                      <a:pt x="113449" y="270415"/>
                      <a:pt x="112639" y="270415"/>
                    </a:cubicBezTo>
                    <a:cubicBezTo>
                      <a:pt x="111830" y="270415"/>
                      <a:pt x="111020" y="267986"/>
                      <a:pt x="111020" y="267581"/>
                    </a:cubicBezTo>
                    <a:cubicBezTo>
                      <a:pt x="111020" y="265962"/>
                      <a:pt x="111830" y="266771"/>
                      <a:pt x="112639" y="266367"/>
                    </a:cubicBezTo>
                    <a:cubicBezTo>
                      <a:pt x="113449" y="265962"/>
                      <a:pt x="113044" y="266367"/>
                      <a:pt x="113449" y="265962"/>
                    </a:cubicBezTo>
                    <a:cubicBezTo>
                      <a:pt x="113854" y="265557"/>
                      <a:pt x="114663" y="265962"/>
                      <a:pt x="114663" y="265152"/>
                    </a:cubicBezTo>
                    <a:cubicBezTo>
                      <a:pt x="114663" y="264343"/>
                      <a:pt x="114663" y="264343"/>
                      <a:pt x="114663" y="264343"/>
                    </a:cubicBezTo>
                    <a:lnTo>
                      <a:pt x="111425" y="265152"/>
                    </a:lnTo>
                    <a:cubicBezTo>
                      <a:pt x="110615" y="265152"/>
                      <a:pt x="109805" y="261509"/>
                      <a:pt x="109805" y="261509"/>
                    </a:cubicBezTo>
                    <a:lnTo>
                      <a:pt x="113044" y="261509"/>
                    </a:lnTo>
                    <a:close/>
                    <a:moveTo>
                      <a:pt x="96851" y="265962"/>
                    </a:moveTo>
                    <a:lnTo>
                      <a:pt x="96042" y="265962"/>
                    </a:lnTo>
                    <a:cubicBezTo>
                      <a:pt x="96042" y="265962"/>
                      <a:pt x="95232" y="265962"/>
                      <a:pt x="95232" y="265962"/>
                    </a:cubicBezTo>
                    <a:cubicBezTo>
                      <a:pt x="95232" y="266367"/>
                      <a:pt x="95637" y="267176"/>
                      <a:pt x="96042" y="267581"/>
                    </a:cubicBezTo>
                    <a:cubicBezTo>
                      <a:pt x="96042" y="268795"/>
                      <a:pt x="97661" y="271629"/>
                      <a:pt x="97661" y="272439"/>
                    </a:cubicBezTo>
                    <a:cubicBezTo>
                      <a:pt x="97661" y="273249"/>
                      <a:pt x="97661" y="274868"/>
                      <a:pt x="97661" y="275273"/>
                    </a:cubicBezTo>
                    <a:cubicBezTo>
                      <a:pt x="97661" y="275677"/>
                      <a:pt x="96447" y="276487"/>
                      <a:pt x="96042" y="276892"/>
                    </a:cubicBezTo>
                    <a:cubicBezTo>
                      <a:pt x="94018" y="277297"/>
                      <a:pt x="92399" y="276487"/>
                      <a:pt x="91589" y="274463"/>
                    </a:cubicBezTo>
                    <a:cubicBezTo>
                      <a:pt x="90779" y="272439"/>
                      <a:pt x="89970" y="270415"/>
                      <a:pt x="89160" y="268795"/>
                    </a:cubicBezTo>
                    <a:lnTo>
                      <a:pt x="88350" y="267986"/>
                    </a:lnTo>
                    <a:lnTo>
                      <a:pt x="87136" y="267986"/>
                    </a:lnTo>
                    <a:cubicBezTo>
                      <a:pt x="87136" y="269200"/>
                      <a:pt x="87136" y="269605"/>
                      <a:pt x="87541" y="270415"/>
                    </a:cubicBezTo>
                    <a:cubicBezTo>
                      <a:pt x="87946" y="272034"/>
                      <a:pt x="88755" y="273653"/>
                      <a:pt x="89565" y="275273"/>
                    </a:cubicBezTo>
                    <a:cubicBezTo>
                      <a:pt x="90375" y="276892"/>
                      <a:pt x="89970" y="276892"/>
                      <a:pt x="91589" y="278106"/>
                    </a:cubicBezTo>
                    <a:cubicBezTo>
                      <a:pt x="95232" y="280535"/>
                      <a:pt x="99685" y="278106"/>
                      <a:pt x="99280" y="273249"/>
                    </a:cubicBezTo>
                    <a:cubicBezTo>
                      <a:pt x="98876" y="268391"/>
                      <a:pt x="98066" y="270010"/>
                      <a:pt x="97661" y="268391"/>
                    </a:cubicBezTo>
                    <a:cubicBezTo>
                      <a:pt x="97256" y="266771"/>
                      <a:pt x="97661" y="266771"/>
                      <a:pt x="97256" y="266367"/>
                    </a:cubicBezTo>
                    <a:close/>
                    <a:moveTo>
                      <a:pt x="82683" y="270415"/>
                    </a:moveTo>
                    <a:cubicBezTo>
                      <a:pt x="81873" y="270415"/>
                      <a:pt x="76611" y="272034"/>
                      <a:pt x="76206" y="272844"/>
                    </a:cubicBezTo>
                    <a:lnTo>
                      <a:pt x="79445" y="281750"/>
                    </a:lnTo>
                    <a:lnTo>
                      <a:pt x="79445" y="283774"/>
                    </a:lnTo>
                    <a:cubicBezTo>
                      <a:pt x="79445" y="283774"/>
                      <a:pt x="85921" y="281750"/>
                      <a:pt x="85921" y="281750"/>
                    </a:cubicBezTo>
                    <a:cubicBezTo>
                      <a:pt x="85921" y="281750"/>
                      <a:pt x="85921" y="281345"/>
                      <a:pt x="85921" y="280940"/>
                    </a:cubicBezTo>
                    <a:cubicBezTo>
                      <a:pt x="85921" y="280940"/>
                      <a:pt x="85921" y="279725"/>
                      <a:pt x="85921" y="279725"/>
                    </a:cubicBezTo>
                    <a:cubicBezTo>
                      <a:pt x="85112" y="279725"/>
                      <a:pt x="81873" y="282154"/>
                      <a:pt x="81469" y="281750"/>
                    </a:cubicBezTo>
                    <a:cubicBezTo>
                      <a:pt x="81469" y="280535"/>
                      <a:pt x="80254" y="279321"/>
                      <a:pt x="80254" y="278106"/>
                    </a:cubicBezTo>
                    <a:lnTo>
                      <a:pt x="83493" y="276892"/>
                    </a:lnTo>
                    <a:cubicBezTo>
                      <a:pt x="84302" y="276487"/>
                      <a:pt x="83897" y="275677"/>
                      <a:pt x="83088" y="275677"/>
                    </a:cubicBezTo>
                    <a:cubicBezTo>
                      <a:pt x="82278" y="275677"/>
                      <a:pt x="81064" y="276892"/>
                      <a:pt x="79849" y="276892"/>
                    </a:cubicBezTo>
                    <a:cubicBezTo>
                      <a:pt x="79040" y="276892"/>
                      <a:pt x="78635" y="274058"/>
                      <a:pt x="78635" y="273249"/>
                    </a:cubicBezTo>
                    <a:cubicBezTo>
                      <a:pt x="79849" y="273249"/>
                      <a:pt x="80659" y="272844"/>
                      <a:pt x="81469" y="273249"/>
                    </a:cubicBezTo>
                    <a:cubicBezTo>
                      <a:pt x="81873" y="273249"/>
                      <a:pt x="82278" y="271629"/>
                      <a:pt x="82278" y="271225"/>
                    </a:cubicBezTo>
                    <a:close/>
                    <a:moveTo>
                      <a:pt x="74182" y="284988"/>
                    </a:moveTo>
                    <a:cubicBezTo>
                      <a:pt x="74182" y="284178"/>
                      <a:pt x="73372" y="283369"/>
                      <a:pt x="73372" y="282559"/>
                    </a:cubicBezTo>
                    <a:cubicBezTo>
                      <a:pt x="72563" y="280130"/>
                      <a:pt x="71753" y="277701"/>
                      <a:pt x="71348" y="275273"/>
                    </a:cubicBezTo>
                    <a:cubicBezTo>
                      <a:pt x="70943" y="272844"/>
                      <a:pt x="71348" y="274058"/>
                      <a:pt x="70539" y="273249"/>
                    </a:cubicBezTo>
                    <a:lnTo>
                      <a:pt x="68515" y="274058"/>
                    </a:lnTo>
                    <a:cubicBezTo>
                      <a:pt x="68515" y="274868"/>
                      <a:pt x="68919" y="275273"/>
                      <a:pt x="69324" y="276082"/>
                    </a:cubicBezTo>
                    <a:cubicBezTo>
                      <a:pt x="70134" y="277701"/>
                      <a:pt x="70134" y="279321"/>
                      <a:pt x="70943" y="280940"/>
                    </a:cubicBezTo>
                    <a:cubicBezTo>
                      <a:pt x="71753" y="282559"/>
                      <a:pt x="72158" y="283369"/>
                      <a:pt x="72158" y="284988"/>
                    </a:cubicBezTo>
                    <a:lnTo>
                      <a:pt x="72158" y="284988"/>
                    </a:lnTo>
                    <a:cubicBezTo>
                      <a:pt x="72158" y="284988"/>
                      <a:pt x="74182" y="284988"/>
                      <a:pt x="74182" y="284988"/>
                    </a:cubicBezTo>
                    <a:close/>
                    <a:moveTo>
                      <a:pt x="64062" y="287012"/>
                    </a:moveTo>
                    <a:cubicBezTo>
                      <a:pt x="64062" y="287012"/>
                      <a:pt x="64466" y="287012"/>
                      <a:pt x="64871" y="286607"/>
                    </a:cubicBezTo>
                    <a:cubicBezTo>
                      <a:pt x="66895" y="283774"/>
                      <a:pt x="66491" y="280130"/>
                      <a:pt x="63252" y="278511"/>
                    </a:cubicBezTo>
                    <a:cubicBezTo>
                      <a:pt x="60014" y="276892"/>
                      <a:pt x="61633" y="278106"/>
                      <a:pt x="60418" y="277701"/>
                    </a:cubicBezTo>
                    <a:cubicBezTo>
                      <a:pt x="59204" y="277297"/>
                      <a:pt x="58394" y="277701"/>
                      <a:pt x="57180" y="277701"/>
                    </a:cubicBezTo>
                    <a:cubicBezTo>
                      <a:pt x="55965" y="277701"/>
                      <a:pt x="54751" y="278106"/>
                      <a:pt x="54346" y="278511"/>
                    </a:cubicBezTo>
                    <a:lnTo>
                      <a:pt x="55965" y="284178"/>
                    </a:lnTo>
                    <a:cubicBezTo>
                      <a:pt x="55965" y="285393"/>
                      <a:pt x="55965" y="286607"/>
                      <a:pt x="56370" y="287822"/>
                    </a:cubicBezTo>
                    <a:cubicBezTo>
                      <a:pt x="56775" y="289036"/>
                      <a:pt x="57180" y="289036"/>
                      <a:pt x="56775" y="289846"/>
                    </a:cubicBezTo>
                    <a:cubicBezTo>
                      <a:pt x="56775" y="289846"/>
                      <a:pt x="57585" y="289846"/>
                      <a:pt x="57585" y="289846"/>
                    </a:cubicBezTo>
                    <a:cubicBezTo>
                      <a:pt x="58394" y="289846"/>
                      <a:pt x="59609" y="289846"/>
                      <a:pt x="60014" y="289441"/>
                    </a:cubicBezTo>
                    <a:cubicBezTo>
                      <a:pt x="60418" y="289036"/>
                      <a:pt x="63252" y="288226"/>
                      <a:pt x="63252" y="287822"/>
                    </a:cubicBezTo>
                    <a:cubicBezTo>
                      <a:pt x="63252" y="287417"/>
                      <a:pt x="63252" y="287822"/>
                      <a:pt x="63252" y="287417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394DA50F-25F3-B6F6-053B-43AB8BABD241}"/>
                  </a:ext>
                </a:extLst>
              </p:cNvPr>
              <p:cNvSpPr/>
              <p:nvPr/>
            </p:nvSpPr>
            <p:spPr>
              <a:xfrm>
                <a:off x="9093120" y="5879262"/>
                <a:ext cx="134802" cy="62071"/>
              </a:xfrm>
              <a:custGeom>
                <a:avLst/>
                <a:gdLst>
                  <a:gd name="connsiteX0" fmla="*/ 0 w 134802"/>
                  <a:gd name="connsiteY0" fmla="*/ 42865 h 62071"/>
                  <a:gd name="connsiteX1" fmla="*/ 0 w 134802"/>
                  <a:gd name="connsiteY1" fmla="*/ 41246 h 62071"/>
                  <a:gd name="connsiteX2" fmla="*/ 3643 w 134802"/>
                  <a:gd name="connsiteY2" fmla="*/ 41246 h 62071"/>
                  <a:gd name="connsiteX3" fmla="*/ 14978 w 134802"/>
                  <a:gd name="connsiteY3" fmla="*/ 38412 h 62071"/>
                  <a:gd name="connsiteX4" fmla="*/ 17407 w 134802"/>
                  <a:gd name="connsiteY4" fmla="*/ 35983 h 62071"/>
                  <a:gd name="connsiteX5" fmla="*/ 16597 w 134802"/>
                  <a:gd name="connsiteY5" fmla="*/ 33150 h 62071"/>
                  <a:gd name="connsiteX6" fmla="*/ 16597 w 134802"/>
                  <a:gd name="connsiteY6" fmla="*/ 30721 h 62071"/>
                  <a:gd name="connsiteX7" fmla="*/ 17812 w 134802"/>
                  <a:gd name="connsiteY7" fmla="*/ 28697 h 62071"/>
                  <a:gd name="connsiteX8" fmla="*/ 22669 w 134802"/>
                  <a:gd name="connsiteY8" fmla="*/ 22625 h 62071"/>
                  <a:gd name="connsiteX9" fmla="*/ 31575 w 134802"/>
                  <a:gd name="connsiteY9" fmla="*/ 11695 h 62071"/>
                  <a:gd name="connsiteX10" fmla="*/ 38457 w 134802"/>
                  <a:gd name="connsiteY10" fmla="*/ 10885 h 62071"/>
                  <a:gd name="connsiteX11" fmla="*/ 54650 w 134802"/>
                  <a:gd name="connsiteY11" fmla="*/ 14933 h 62071"/>
                  <a:gd name="connsiteX12" fmla="*/ 62341 w 134802"/>
                  <a:gd name="connsiteY12" fmla="*/ 16957 h 62071"/>
                  <a:gd name="connsiteX13" fmla="*/ 63556 w 134802"/>
                  <a:gd name="connsiteY13" fmla="*/ 16957 h 62071"/>
                  <a:gd name="connsiteX14" fmla="*/ 61127 w 134802"/>
                  <a:gd name="connsiteY14" fmla="*/ 9670 h 62071"/>
                  <a:gd name="connsiteX15" fmla="*/ 61936 w 134802"/>
                  <a:gd name="connsiteY15" fmla="*/ 8861 h 62071"/>
                  <a:gd name="connsiteX16" fmla="*/ 66794 w 134802"/>
                  <a:gd name="connsiteY16" fmla="*/ 5218 h 62071"/>
                  <a:gd name="connsiteX17" fmla="*/ 79748 w 134802"/>
                  <a:gd name="connsiteY17" fmla="*/ 360 h 62071"/>
                  <a:gd name="connsiteX18" fmla="*/ 80558 w 134802"/>
                  <a:gd name="connsiteY18" fmla="*/ 360 h 62071"/>
                  <a:gd name="connsiteX19" fmla="*/ 80558 w 134802"/>
                  <a:gd name="connsiteY19" fmla="*/ 1979 h 62071"/>
                  <a:gd name="connsiteX20" fmla="*/ 78129 w 134802"/>
                  <a:gd name="connsiteY20" fmla="*/ 10885 h 62071"/>
                  <a:gd name="connsiteX21" fmla="*/ 77724 w 134802"/>
                  <a:gd name="connsiteY21" fmla="*/ 13314 h 62071"/>
                  <a:gd name="connsiteX22" fmla="*/ 77724 w 134802"/>
                  <a:gd name="connsiteY22" fmla="*/ 14933 h 62071"/>
                  <a:gd name="connsiteX23" fmla="*/ 81367 w 134802"/>
                  <a:gd name="connsiteY23" fmla="*/ 14933 h 62071"/>
                  <a:gd name="connsiteX24" fmla="*/ 82582 w 134802"/>
                  <a:gd name="connsiteY24" fmla="*/ 14933 h 62071"/>
                  <a:gd name="connsiteX25" fmla="*/ 88654 w 134802"/>
                  <a:gd name="connsiteY25" fmla="*/ 14528 h 62071"/>
                  <a:gd name="connsiteX26" fmla="*/ 89868 w 134802"/>
                  <a:gd name="connsiteY26" fmla="*/ 11290 h 62071"/>
                  <a:gd name="connsiteX27" fmla="*/ 91488 w 134802"/>
                  <a:gd name="connsiteY27" fmla="*/ 9670 h 62071"/>
                  <a:gd name="connsiteX28" fmla="*/ 93107 w 134802"/>
                  <a:gd name="connsiteY28" fmla="*/ 8861 h 62071"/>
                  <a:gd name="connsiteX29" fmla="*/ 93107 w 134802"/>
                  <a:gd name="connsiteY29" fmla="*/ 10075 h 62071"/>
                  <a:gd name="connsiteX30" fmla="*/ 92702 w 134802"/>
                  <a:gd name="connsiteY30" fmla="*/ 11695 h 62071"/>
                  <a:gd name="connsiteX31" fmla="*/ 91488 w 134802"/>
                  <a:gd name="connsiteY31" fmla="*/ 13314 h 62071"/>
                  <a:gd name="connsiteX32" fmla="*/ 91083 w 134802"/>
                  <a:gd name="connsiteY32" fmla="*/ 14933 h 62071"/>
                  <a:gd name="connsiteX33" fmla="*/ 100393 w 134802"/>
                  <a:gd name="connsiteY33" fmla="*/ 14933 h 62071"/>
                  <a:gd name="connsiteX34" fmla="*/ 99584 w 134802"/>
                  <a:gd name="connsiteY34" fmla="*/ 12100 h 62071"/>
                  <a:gd name="connsiteX35" fmla="*/ 97155 w 134802"/>
                  <a:gd name="connsiteY35" fmla="*/ 10480 h 62071"/>
                  <a:gd name="connsiteX36" fmla="*/ 97965 w 134802"/>
                  <a:gd name="connsiteY36" fmla="*/ 8456 h 62071"/>
                  <a:gd name="connsiteX37" fmla="*/ 103227 w 134802"/>
                  <a:gd name="connsiteY37" fmla="*/ 13719 h 62071"/>
                  <a:gd name="connsiteX38" fmla="*/ 110109 w 134802"/>
                  <a:gd name="connsiteY38" fmla="*/ 13719 h 62071"/>
                  <a:gd name="connsiteX39" fmla="*/ 108490 w 134802"/>
                  <a:gd name="connsiteY39" fmla="*/ 14933 h 62071"/>
                  <a:gd name="connsiteX40" fmla="*/ 103632 w 134802"/>
                  <a:gd name="connsiteY40" fmla="*/ 15338 h 62071"/>
                  <a:gd name="connsiteX41" fmla="*/ 92297 w 134802"/>
                  <a:gd name="connsiteY41" fmla="*/ 16552 h 62071"/>
                  <a:gd name="connsiteX42" fmla="*/ 80153 w 134802"/>
                  <a:gd name="connsiteY42" fmla="*/ 17362 h 62071"/>
                  <a:gd name="connsiteX43" fmla="*/ 69628 w 134802"/>
                  <a:gd name="connsiteY43" fmla="*/ 16148 h 62071"/>
                  <a:gd name="connsiteX44" fmla="*/ 66794 w 134802"/>
                  <a:gd name="connsiteY44" fmla="*/ 11290 h 62071"/>
                  <a:gd name="connsiteX45" fmla="*/ 69223 w 134802"/>
                  <a:gd name="connsiteY45" fmla="*/ 8456 h 62071"/>
                  <a:gd name="connsiteX46" fmla="*/ 70033 w 134802"/>
                  <a:gd name="connsiteY46" fmla="*/ 7646 h 62071"/>
                  <a:gd name="connsiteX47" fmla="*/ 70842 w 134802"/>
                  <a:gd name="connsiteY47" fmla="*/ 6837 h 62071"/>
                  <a:gd name="connsiteX48" fmla="*/ 70842 w 134802"/>
                  <a:gd name="connsiteY48" fmla="*/ 6837 h 62071"/>
                  <a:gd name="connsiteX49" fmla="*/ 64365 w 134802"/>
                  <a:gd name="connsiteY49" fmla="*/ 11695 h 62071"/>
                  <a:gd name="connsiteX50" fmla="*/ 67199 w 134802"/>
                  <a:gd name="connsiteY50" fmla="*/ 18172 h 62071"/>
                  <a:gd name="connsiteX51" fmla="*/ 67604 w 134802"/>
                  <a:gd name="connsiteY51" fmla="*/ 18576 h 62071"/>
                  <a:gd name="connsiteX52" fmla="*/ 70842 w 134802"/>
                  <a:gd name="connsiteY52" fmla="*/ 19791 h 62071"/>
                  <a:gd name="connsiteX53" fmla="*/ 77724 w 134802"/>
                  <a:gd name="connsiteY53" fmla="*/ 21410 h 62071"/>
                  <a:gd name="connsiteX54" fmla="*/ 99179 w 134802"/>
                  <a:gd name="connsiteY54" fmla="*/ 27482 h 62071"/>
                  <a:gd name="connsiteX55" fmla="*/ 107680 w 134802"/>
                  <a:gd name="connsiteY55" fmla="*/ 29506 h 62071"/>
                  <a:gd name="connsiteX56" fmla="*/ 129540 w 134802"/>
                  <a:gd name="connsiteY56" fmla="*/ 31126 h 62071"/>
                  <a:gd name="connsiteX57" fmla="*/ 132374 w 134802"/>
                  <a:gd name="connsiteY57" fmla="*/ 28697 h 62071"/>
                  <a:gd name="connsiteX58" fmla="*/ 132374 w 134802"/>
                  <a:gd name="connsiteY58" fmla="*/ 25458 h 62071"/>
                  <a:gd name="connsiteX59" fmla="*/ 128326 w 134802"/>
                  <a:gd name="connsiteY59" fmla="*/ 21410 h 62071"/>
                  <a:gd name="connsiteX60" fmla="*/ 127111 w 134802"/>
                  <a:gd name="connsiteY60" fmla="*/ 19791 h 62071"/>
                  <a:gd name="connsiteX61" fmla="*/ 129540 w 134802"/>
                  <a:gd name="connsiteY61" fmla="*/ 19791 h 62071"/>
                  <a:gd name="connsiteX62" fmla="*/ 133588 w 134802"/>
                  <a:gd name="connsiteY62" fmla="*/ 23839 h 62071"/>
                  <a:gd name="connsiteX63" fmla="*/ 134803 w 134802"/>
                  <a:gd name="connsiteY63" fmla="*/ 25863 h 62071"/>
                  <a:gd name="connsiteX64" fmla="*/ 134803 w 134802"/>
                  <a:gd name="connsiteY64" fmla="*/ 28697 h 62071"/>
                  <a:gd name="connsiteX65" fmla="*/ 133588 w 134802"/>
                  <a:gd name="connsiteY65" fmla="*/ 30316 h 62071"/>
                  <a:gd name="connsiteX66" fmla="*/ 126706 w 134802"/>
                  <a:gd name="connsiteY66" fmla="*/ 36793 h 62071"/>
                  <a:gd name="connsiteX67" fmla="*/ 119015 w 134802"/>
                  <a:gd name="connsiteY67" fmla="*/ 46509 h 62071"/>
                  <a:gd name="connsiteX68" fmla="*/ 113752 w 134802"/>
                  <a:gd name="connsiteY68" fmla="*/ 49747 h 62071"/>
                  <a:gd name="connsiteX69" fmla="*/ 109704 w 134802"/>
                  <a:gd name="connsiteY69" fmla="*/ 49747 h 62071"/>
                  <a:gd name="connsiteX70" fmla="*/ 99989 w 134802"/>
                  <a:gd name="connsiteY70" fmla="*/ 47723 h 62071"/>
                  <a:gd name="connsiteX71" fmla="*/ 89463 w 134802"/>
                  <a:gd name="connsiteY71" fmla="*/ 44889 h 62071"/>
                  <a:gd name="connsiteX72" fmla="*/ 54245 w 134802"/>
                  <a:gd name="connsiteY72" fmla="*/ 35174 h 62071"/>
                  <a:gd name="connsiteX73" fmla="*/ 26718 w 134802"/>
                  <a:gd name="connsiteY73" fmla="*/ 28697 h 62071"/>
                  <a:gd name="connsiteX74" fmla="*/ 19431 w 134802"/>
                  <a:gd name="connsiteY74" fmla="*/ 30721 h 62071"/>
                  <a:gd name="connsiteX75" fmla="*/ 18621 w 134802"/>
                  <a:gd name="connsiteY75" fmla="*/ 33150 h 62071"/>
                  <a:gd name="connsiteX76" fmla="*/ 19431 w 134802"/>
                  <a:gd name="connsiteY76" fmla="*/ 35983 h 62071"/>
                  <a:gd name="connsiteX77" fmla="*/ 28742 w 134802"/>
                  <a:gd name="connsiteY77" fmla="*/ 46913 h 62071"/>
                  <a:gd name="connsiteX78" fmla="*/ 29551 w 134802"/>
                  <a:gd name="connsiteY78" fmla="*/ 47723 h 62071"/>
                  <a:gd name="connsiteX79" fmla="*/ 28337 w 134802"/>
                  <a:gd name="connsiteY79" fmla="*/ 52176 h 62071"/>
                  <a:gd name="connsiteX80" fmla="*/ 24289 w 134802"/>
                  <a:gd name="connsiteY80" fmla="*/ 54200 h 62071"/>
                  <a:gd name="connsiteX81" fmla="*/ 23074 w 134802"/>
                  <a:gd name="connsiteY81" fmla="*/ 55010 h 62071"/>
                  <a:gd name="connsiteX82" fmla="*/ 21860 w 134802"/>
                  <a:gd name="connsiteY82" fmla="*/ 56224 h 62071"/>
                  <a:gd name="connsiteX83" fmla="*/ 25098 w 134802"/>
                  <a:gd name="connsiteY83" fmla="*/ 55414 h 62071"/>
                  <a:gd name="connsiteX84" fmla="*/ 29551 w 134802"/>
                  <a:gd name="connsiteY84" fmla="*/ 52985 h 62071"/>
                  <a:gd name="connsiteX85" fmla="*/ 30361 w 134802"/>
                  <a:gd name="connsiteY85" fmla="*/ 52985 h 62071"/>
                  <a:gd name="connsiteX86" fmla="*/ 30361 w 134802"/>
                  <a:gd name="connsiteY86" fmla="*/ 52176 h 62071"/>
                  <a:gd name="connsiteX87" fmla="*/ 31171 w 134802"/>
                  <a:gd name="connsiteY87" fmla="*/ 51366 h 62071"/>
                  <a:gd name="connsiteX88" fmla="*/ 34004 w 134802"/>
                  <a:gd name="connsiteY88" fmla="*/ 44889 h 62071"/>
                  <a:gd name="connsiteX89" fmla="*/ 37648 w 134802"/>
                  <a:gd name="connsiteY89" fmla="*/ 36388 h 62071"/>
                  <a:gd name="connsiteX90" fmla="*/ 38457 w 134802"/>
                  <a:gd name="connsiteY90" fmla="*/ 33959 h 62071"/>
                  <a:gd name="connsiteX91" fmla="*/ 40481 w 134802"/>
                  <a:gd name="connsiteY91" fmla="*/ 33959 h 62071"/>
                  <a:gd name="connsiteX92" fmla="*/ 39267 w 134802"/>
                  <a:gd name="connsiteY92" fmla="*/ 37603 h 62071"/>
                  <a:gd name="connsiteX93" fmla="*/ 36028 w 134802"/>
                  <a:gd name="connsiteY93" fmla="*/ 45699 h 62071"/>
                  <a:gd name="connsiteX94" fmla="*/ 26313 w 134802"/>
                  <a:gd name="connsiteY94" fmla="*/ 57843 h 62071"/>
                  <a:gd name="connsiteX95" fmla="*/ 15383 w 134802"/>
                  <a:gd name="connsiteY95" fmla="*/ 60677 h 62071"/>
                  <a:gd name="connsiteX96" fmla="*/ 12954 w 134802"/>
                  <a:gd name="connsiteY96" fmla="*/ 60677 h 62071"/>
                  <a:gd name="connsiteX97" fmla="*/ 8096 w 134802"/>
                  <a:gd name="connsiteY97" fmla="*/ 61891 h 62071"/>
                  <a:gd name="connsiteX98" fmla="*/ 2429 w 134802"/>
                  <a:gd name="connsiteY98" fmla="*/ 61891 h 62071"/>
                  <a:gd name="connsiteX99" fmla="*/ 0 w 134802"/>
                  <a:gd name="connsiteY99" fmla="*/ 61891 h 62071"/>
                  <a:gd name="connsiteX100" fmla="*/ 1619 w 134802"/>
                  <a:gd name="connsiteY100" fmla="*/ 59462 h 62071"/>
                  <a:gd name="connsiteX101" fmla="*/ 3643 w 134802"/>
                  <a:gd name="connsiteY101" fmla="*/ 55010 h 62071"/>
                  <a:gd name="connsiteX102" fmla="*/ 5263 w 134802"/>
                  <a:gd name="connsiteY102" fmla="*/ 44889 h 62071"/>
                  <a:gd name="connsiteX103" fmla="*/ 5263 w 134802"/>
                  <a:gd name="connsiteY103" fmla="*/ 43270 h 62071"/>
                  <a:gd name="connsiteX104" fmla="*/ 1214 w 134802"/>
                  <a:gd name="connsiteY104" fmla="*/ 43270 h 62071"/>
                  <a:gd name="connsiteX105" fmla="*/ 70842 w 134802"/>
                  <a:gd name="connsiteY105" fmla="*/ 6027 h 62071"/>
                  <a:gd name="connsiteX106" fmla="*/ 70437 w 134802"/>
                  <a:gd name="connsiteY106" fmla="*/ 6027 h 62071"/>
                  <a:gd name="connsiteX107" fmla="*/ 70842 w 134802"/>
                  <a:gd name="connsiteY107" fmla="*/ 6027 h 62071"/>
                  <a:gd name="connsiteX108" fmla="*/ 70842 w 134802"/>
                  <a:gd name="connsiteY108" fmla="*/ 6027 h 62071"/>
                  <a:gd name="connsiteX109" fmla="*/ 37243 w 134802"/>
                  <a:gd name="connsiteY109" fmla="*/ 14528 h 62071"/>
                  <a:gd name="connsiteX110" fmla="*/ 34814 w 134802"/>
                  <a:gd name="connsiteY110" fmla="*/ 14528 h 62071"/>
                  <a:gd name="connsiteX111" fmla="*/ 34814 w 134802"/>
                  <a:gd name="connsiteY111" fmla="*/ 15743 h 62071"/>
                  <a:gd name="connsiteX112" fmla="*/ 32790 w 134802"/>
                  <a:gd name="connsiteY112" fmla="*/ 23839 h 62071"/>
                  <a:gd name="connsiteX113" fmla="*/ 34409 w 134802"/>
                  <a:gd name="connsiteY113" fmla="*/ 26268 h 62071"/>
                  <a:gd name="connsiteX114" fmla="*/ 34814 w 134802"/>
                  <a:gd name="connsiteY114" fmla="*/ 23839 h 62071"/>
                  <a:gd name="connsiteX115" fmla="*/ 35219 w 134802"/>
                  <a:gd name="connsiteY115" fmla="*/ 19791 h 62071"/>
                  <a:gd name="connsiteX116" fmla="*/ 36028 w 134802"/>
                  <a:gd name="connsiteY116" fmla="*/ 18172 h 62071"/>
                  <a:gd name="connsiteX117" fmla="*/ 36028 w 134802"/>
                  <a:gd name="connsiteY117" fmla="*/ 19386 h 62071"/>
                  <a:gd name="connsiteX118" fmla="*/ 36838 w 134802"/>
                  <a:gd name="connsiteY118" fmla="*/ 22220 h 62071"/>
                  <a:gd name="connsiteX119" fmla="*/ 38052 w 134802"/>
                  <a:gd name="connsiteY119" fmla="*/ 26673 h 62071"/>
                  <a:gd name="connsiteX120" fmla="*/ 39267 w 134802"/>
                  <a:gd name="connsiteY120" fmla="*/ 25053 h 62071"/>
                  <a:gd name="connsiteX121" fmla="*/ 40886 w 134802"/>
                  <a:gd name="connsiteY121" fmla="*/ 23029 h 62071"/>
                  <a:gd name="connsiteX122" fmla="*/ 43315 w 134802"/>
                  <a:gd name="connsiteY122" fmla="*/ 20196 h 62071"/>
                  <a:gd name="connsiteX123" fmla="*/ 42910 w 134802"/>
                  <a:gd name="connsiteY123" fmla="*/ 23839 h 62071"/>
                  <a:gd name="connsiteX124" fmla="*/ 42505 w 134802"/>
                  <a:gd name="connsiteY124" fmla="*/ 27077 h 62071"/>
                  <a:gd name="connsiteX125" fmla="*/ 43720 w 134802"/>
                  <a:gd name="connsiteY125" fmla="*/ 28697 h 62071"/>
                  <a:gd name="connsiteX126" fmla="*/ 45339 w 134802"/>
                  <a:gd name="connsiteY126" fmla="*/ 27077 h 62071"/>
                  <a:gd name="connsiteX127" fmla="*/ 46958 w 134802"/>
                  <a:gd name="connsiteY127" fmla="*/ 17767 h 62071"/>
                  <a:gd name="connsiteX128" fmla="*/ 47363 w 134802"/>
                  <a:gd name="connsiteY128" fmla="*/ 16552 h 62071"/>
                  <a:gd name="connsiteX129" fmla="*/ 44529 w 134802"/>
                  <a:gd name="connsiteY129" fmla="*/ 15743 h 62071"/>
                  <a:gd name="connsiteX130" fmla="*/ 44529 w 134802"/>
                  <a:gd name="connsiteY130" fmla="*/ 15743 h 62071"/>
                  <a:gd name="connsiteX131" fmla="*/ 40076 w 134802"/>
                  <a:gd name="connsiteY131" fmla="*/ 22220 h 62071"/>
                  <a:gd name="connsiteX132" fmla="*/ 39267 w 134802"/>
                  <a:gd name="connsiteY132" fmla="*/ 19386 h 62071"/>
                  <a:gd name="connsiteX133" fmla="*/ 38052 w 134802"/>
                  <a:gd name="connsiteY133" fmla="*/ 13719 h 62071"/>
                  <a:gd name="connsiteX134" fmla="*/ 48578 w 134802"/>
                  <a:gd name="connsiteY134" fmla="*/ 29911 h 62071"/>
                  <a:gd name="connsiteX135" fmla="*/ 50197 w 134802"/>
                  <a:gd name="connsiteY135" fmla="*/ 31126 h 62071"/>
                  <a:gd name="connsiteX136" fmla="*/ 52626 w 134802"/>
                  <a:gd name="connsiteY136" fmla="*/ 31126 h 62071"/>
                  <a:gd name="connsiteX137" fmla="*/ 55864 w 134802"/>
                  <a:gd name="connsiteY137" fmla="*/ 28292 h 62071"/>
                  <a:gd name="connsiteX138" fmla="*/ 57078 w 134802"/>
                  <a:gd name="connsiteY138" fmla="*/ 21815 h 62071"/>
                  <a:gd name="connsiteX139" fmla="*/ 54650 w 134802"/>
                  <a:gd name="connsiteY139" fmla="*/ 18172 h 62071"/>
                  <a:gd name="connsiteX140" fmla="*/ 46958 w 134802"/>
                  <a:gd name="connsiteY140" fmla="*/ 23434 h 62071"/>
                  <a:gd name="connsiteX141" fmla="*/ 46958 w 134802"/>
                  <a:gd name="connsiteY141" fmla="*/ 25458 h 62071"/>
                  <a:gd name="connsiteX142" fmla="*/ 46958 w 134802"/>
                  <a:gd name="connsiteY142" fmla="*/ 26268 h 62071"/>
                  <a:gd name="connsiteX143" fmla="*/ 46958 w 134802"/>
                  <a:gd name="connsiteY143" fmla="*/ 28697 h 62071"/>
                  <a:gd name="connsiteX144" fmla="*/ 47768 w 134802"/>
                  <a:gd name="connsiteY144" fmla="*/ 30316 h 62071"/>
                  <a:gd name="connsiteX145" fmla="*/ 65984 w 134802"/>
                  <a:gd name="connsiteY145" fmla="*/ 29911 h 62071"/>
                  <a:gd name="connsiteX146" fmla="*/ 63151 w 134802"/>
                  <a:gd name="connsiteY146" fmla="*/ 21410 h 62071"/>
                  <a:gd name="connsiteX147" fmla="*/ 61127 w 134802"/>
                  <a:gd name="connsiteY147" fmla="*/ 21410 h 62071"/>
                  <a:gd name="connsiteX148" fmla="*/ 60317 w 134802"/>
                  <a:gd name="connsiteY148" fmla="*/ 22220 h 62071"/>
                  <a:gd name="connsiteX149" fmla="*/ 58293 w 134802"/>
                  <a:gd name="connsiteY149" fmla="*/ 29911 h 62071"/>
                  <a:gd name="connsiteX150" fmla="*/ 58293 w 134802"/>
                  <a:gd name="connsiteY150" fmla="*/ 32340 h 62071"/>
                  <a:gd name="connsiteX151" fmla="*/ 59507 w 134802"/>
                  <a:gd name="connsiteY151" fmla="*/ 32340 h 62071"/>
                  <a:gd name="connsiteX152" fmla="*/ 60317 w 134802"/>
                  <a:gd name="connsiteY152" fmla="*/ 29911 h 62071"/>
                  <a:gd name="connsiteX153" fmla="*/ 61532 w 134802"/>
                  <a:gd name="connsiteY153" fmla="*/ 25458 h 62071"/>
                  <a:gd name="connsiteX154" fmla="*/ 63151 w 134802"/>
                  <a:gd name="connsiteY154" fmla="*/ 28292 h 62071"/>
                  <a:gd name="connsiteX155" fmla="*/ 66389 w 134802"/>
                  <a:gd name="connsiteY155" fmla="*/ 35174 h 62071"/>
                  <a:gd name="connsiteX156" fmla="*/ 67199 w 134802"/>
                  <a:gd name="connsiteY156" fmla="*/ 34364 h 62071"/>
                  <a:gd name="connsiteX157" fmla="*/ 69223 w 134802"/>
                  <a:gd name="connsiteY157" fmla="*/ 25863 h 62071"/>
                  <a:gd name="connsiteX158" fmla="*/ 68413 w 134802"/>
                  <a:gd name="connsiteY158" fmla="*/ 23434 h 62071"/>
                  <a:gd name="connsiteX159" fmla="*/ 68413 w 134802"/>
                  <a:gd name="connsiteY159" fmla="*/ 23434 h 62071"/>
                  <a:gd name="connsiteX160" fmla="*/ 68413 w 134802"/>
                  <a:gd name="connsiteY160" fmla="*/ 24649 h 62071"/>
                  <a:gd name="connsiteX161" fmla="*/ 67604 w 134802"/>
                  <a:gd name="connsiteY161" fmla="*/ 27077 h 62071"/>
                  <a:gd name="connsiteX162" fmla="*/ 66389 w 134802"/>
                  <a:gd name="connsiteY162" fmla="*/ 29911 h 62071"/>
                  <a:gd name="connsiteX163" fmla="*/ 73271 w 134802"/>
                  <a:gd name="connsiteY163" fmla="*/ 37603 h 62071"/>
                  <a:gd name="connsiteX164" fmla="*/ 82177 w 134802"/>
                  <a:gd name="connsiteY164" fmla="*/ 35983 h 62071"/>
                  <a:gd name="connsiteX165" fmla="*/ 83391 w 134802"/>
                  <a:gd name="connsiteY165" fmla="*/ 32745 h 62071"/>
                  <a:gd name="connsiteX166" fmla="*/ 76914 w 134802"/>
                  <a:gd name="connsiteY166" fmla="*/ 25053 h 62071"/>
                  <a:gd name="connsiteX167" fmla="*/ 76105 w 134802"/>
                  <a:gd name="connsiteY167" fmla="*/ 25053 h 62071"/>
                  <a:gd name="connsiteX168" fmla="*/ 74890 w 134802"/>
                  <a:gd name="connsiteY168" fmla="*/ 28697 h 62071"/>
                  <a:gd name="connsiteX169" fmla="*/ 73271 w 134802"/>
                  <a:gd name="connsiteY169" fmla="*/ 35174 h 62071"/>
                  <a:gd name="connsiteX170" fmla="*/ 73271 w 134802"/>
                  <a:gd name="connsiteY170" fmla="*/ 37603 h 62071"/>
                  <a:gd name="connsiteX171" fmla="*/ 92297 w 134802"/>
                  <a:gd name="connsiteY171" fmla="*/ 34769 h 62071"/>
                  <a:gd name="connsiteX172" fmla="*/ 93107 w 134802"/>
                  <a:gd name="connsiteY172" fmla="*/ 33150 h 62071"/>
                  <a:gd name="connsiteX173" fmla="*/ 93107 w 134802"/>
                  <a:gd name="connsiteY173" fmla="*/ 31530 h 62071"/>
                  <a:gd name="connsiteX174" fmla="*/ 93107 w 134802"/>
                  <a:gd name="connsiteY174" fmla="*/ 31126 h 62071"/>
                  <a:gd name="connsiteX175" fmla="*/ 93107 w 134802"/>
                  <a:gd name="connsiteY175" fmla="*/ 30316 h 62071"/>
                  <a:gd name="connsiteX176" fmla="*/ 89868 w 134802"/>
                  <a:gd name="connsiteY176" fmla="*/ 28697 h 62071"/>
                  <a:gd name="connsiteX177" fmla="*/ 88654 w 134802"/>
                  <a:gd name="connsiteY177" fmla="*/ 28697 h 62071"/>
                  <a:gd name="connsiteX178" fmla="*/ 87439 w 134802"/>
                  <a:gd name="connsiteY178" fmla="*/ 28292 h 62071"/>
                  <a:gd name="connsiteX179" fmla="*/ 86630 w 134802"/>
                  <a:gd name="connsiteY179" fmla="*/ 29101 h 62071"/>
                  <a:gd name="connsiteX180" fmla="*/ 83391 w 134802"/>
                  <a:gd name="connsiteY180" fmla="*/ 39222 h 62071"/>
                  <a:gd name="connsiteX181" fmla="*/ 83391 w 134802"/>
                  <a:gd name="connsiteY181" fmla="*/ 40031 h 62071"/>
                  <a:gd name="connsiteX182" fmla="*/ 86225 w 134802"/>
                  <a:gd name="connsiteY182" fmla="*/ 40031 h 62071"/>
                  <a:gd name="connsiteX183" fmla="*/ 86225 w 134802"/>
                  <a:gd name="connsiteY183" fmla="*/ 38817 h 62071"/>
                  <a:gd name="connsiteX184" fmla="*/ 86630 w 134802"/>
                  <a:gd name="connsiteY184" fmla="*/ 37603 h 62071"/>
                  <a:gd name="connsiteX185" fmla="*/ 86630 w 134802"/>
                  <a:gd name="connsiteY185" fmla="*/ 36793 h 62071"/>
                  <a:gd name="connsiteX186" fmla="*/ 87439 w 134802"/>
                  <a:gd name="connsiteY186" fmla="*/ 36388 h 62071"/>
                  <a:gd name="connsiteX187" fmla="*/ 88654 w 134802"/>
                  <a:gd name="connsiteY187" fmla="*/ 39222 h 62071"/>
                  <a:gd name="connsiteX188" fmla="*/ 89059 w 134802"/>
                  <a:gd name="connsiteY188" fmla="*/ 39627 h 62071"/>
                  <a:gd name="connsiteX189" fmla="*/ 91892 w 134802"/>
                  <a:gd name="connsiteY189" fmla="*/ 42055 h 62071"/>
                  <a:gd name="connsiteX190" fmla="*/ 91892 w 134802"/>
                  <a:gd name="connsiteY190" fmla="*/ 41246 h 62071"/>
                  <a:gd name="connsiteX191" fmla="*/ 90678 w 134802"/>
                  <a:gd name="connsiteY191" fmla="*/ 35983 h 62071"/>
                  <a:gd name="connsiteX192" fmla="*/ 93107 w 134802"/>
                  <a:gd name="connsiteY192" fmla="*/ 34769 h 62071"/>
                  <a:gd name="connsiteX193" fmla="*/ 101608 w 134802"/>
                  <a:gd name="connsiteY193" fmla="*/ 31935 h 62071"/>
                  <a:gd name="connsiteX194" fmla="*/ 100393 w 134802"/>
                  <a:gd name="connsiteY194" fmla="*/ 31530 h 62071"/>
                  <a:gd name="connsiteX195" fmla="*/ 95941 w 134802"/>
                  <a:gd name="connsiteY195" fmla="*/ 33555 h 62071"/>
                  <a:gd name="connsiteX196" fmla="*/ 93917 w 134802"/>
                  <a:gd name="connsiteY196" fmla="*/ 38817 h 62071"/>
                  <a:gd name="connsiteX197" fmla="*/ 93917 w 134802"/>
                  <a:gd name="connsiteY197" fmla="*/ 39627 h 62071"/>
                  <a:gd name="connsiteX198" fmla="*/ 94726 w 134802"/>
                  <a:gd name="connsiteY198" fmla="*/ 42865 h 62071"/>
                  <a:gd name="connsiteX199" fmla="*/ 96750 w 134802"/>
                  <a:gd name="connsiteY199" fmla="*/ 44485 h 62071"/>
                  <a:gd name="connsiteX200" fmla="*/ 99584 w 134802"/>
                  <a:gd name="connsiteY200" fmla="*/ 44485 h 62071"/>
                  <a:gd name="connsiteX201" fmla="*/ 103632 w 134802"/>
                  <a:gd name="connsiteY201" fmla="*/ 35983 h 62071"/>
                  <a:gd name="connsiteX202" fmla="*/ 103632 w 134802"/>
                  <a:gd name="connsiteY202" fmla="*/ 34364 h 62071"/>
                  <a:gd name="connsiteX203" fmla="*/ 102418 w 134802"/>
                  <a:gd name="connsiteY203" fmla="*/ 32745 h 62071"/>
                  <a:gd name="connsiteX204" fmla="*/ 102418 w 134802"/>
                  <a:gd name="connsiteY204" fmla="*/ 32340 h 62071"/>
                  <a:gd name="connsiteX205" fmla="*/ 105251 w 134802"/>
                  <a:gd name="connsiteY205" fmla="*/ 46104 h 62071"/>
                  <a:gd name="connsiteX206" fmla="*/ 105251 w 134802"/>
                  <a:gd name="connsiteY206" fmla="*/ 41651 h 62071"/>
                  <a:gd name="connsiteX207" fmla="*/ 108085 w 134802"/>
                  <a:gd name="connsiteY207" fmla="*/ 34364 h 62071"/>
                  <a:gd name="connsiteX208" fmla="*/ 106061 w 134802"/>
                  <a:gd name="connsiteY208" fmla="*/ 33555 h 62071"/>
                  <a:gd name="connsiteX209" fmla="*/ 106061 w 134802"/>
                  <a:gd name="connsiteY209" fmla="*/ 35174 h 62071"/>
                  <a:gd name="connsiteX210" fmla="*/ 104442 w 134802"/>
                  <a:gd name="connsiteY210" fmla="*/ 42055 h 62071"/>
                  <a:gd name="connsiteX211" fmla="*/ 103632 w 134802"/>
                  <a:gd name="connsiteY211" fmla="*/ 45294 h 62071"/>
                  <a:gd name="connsiteX212" fmla="*/ 105656 w 134802"/>
                  <a:gd name="connsiteY212" fmla="*/ 45294 h 62071"/>
                  <a:gd name="connsiteX213" fmla="*/ 116991 w 134802"/>
                  <a:gd name="connsiteY213" fmla="*/ 38007 h 62071"/>
                  <a:gd name="connsiteX214" fmla="*/ 116181 w 134802"/>
                  <a:gd name="connsiteY214" fmla="*/ 35983 h 62071"/>
                  <a:gd name="connsiteX215" fmla="*/ 110109 w 134802"/>
                  <a:gd name="connsiteY215" fmla="*/ 34769 h 62071"/>
                  <a:gd name="connsiteX216" fmla="*/ 109299 w 134802"/>
                  <a:gd name="connsiteY216" fmla="*/ 34769 h 62071"/>
                  <a:gd name="connsiteX217" fmla="*/ 108490 w 134802"/>
                  <a:gd name="connsiteY217" fmla="*/ 36388 h 62071"/>
                  <a:gd name="connsiteX218" fmla="*/ 111323 w 134802"/>
                  <a:gd name="connsiteY218" fmla="*/ 36388 h 62071"/>
                  <a:gd name="connsiteX219" fmla="*/ 109704 w 134802"/>
                  <a:gd name="connsiteY219" fmla="*/ 42460 h 62071"/>
                  <a:gd name="connsiteX220" fmla="*/ 109704 w 134802"/>
                  <a:gd name="connsiteY220" fmla="*/ 43675 h 62071"/>
                  <a:gd name="connsiteX221" fmla="*/ 108894 w 134802"/>
                  <a:gd name="connsiteY221" fmla="*/ 45699 h 62071"/>
                  <a:gd name="connsiteX222" fmla="*/ 110918 w 134802"/>
                  <a:gd name="connsiteY222" fmla="*/ 46913 h 62071"/>
                  <a:gd name="connsiteX223" fmla="*/ 110918 w 134802"/>
                  <a:gd name="connsiteY223" fmla="*/ 46913 h 62071"/>
                  <a:gd name="connsiteX224" fmla="*/ 111728 w 134802"/>
                  <a:gd name="connsiteY224" fmla="*/ 44080 h 62071"/>
                  <a:gd name="connsiteX225" fmla="*/ 111728 w 134802"/>
                  <a:gd name="connsiteY225" fmla="*/ 41651 h 62071"/>
                  <a:gd name="connsiteX226" fmla="*/ 113348 w 134802"/>
                  <a:gd name="connsiteY226" fmla="*/ 37198 h 62071"/>
                  <a:gd name="connsiteX227" fmla="*/ 114157 w 134802"/>
                  <a:gd name="connsiteY227" fmla="*/ 37198 h 62071"/>
                  <a:gd name="connsiteX228" fmla="*/ 116991 w 134802"/>
                  <a:gd name="connsiteY228" fmla="*/ 38412 h 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</a:cxnLst>
                <a:rect l="l" t="t" r="r" b="b"/>
                <a:pathLst>
                  <a:path w="134802" h="62071">
                    <a:moveTo>
                      <a:pt x="0" y="42865"/>
                    </a:moveTo>
                    <a:lnTo>
                      <a:pt x="0" y="41246"/>
                    </a:lnTo>
                    <a:cubicBezTo>
                      <a:pt x="1214" y="41246"/>
                      <a:pt x="2429" y="41246"/>
                      <a:pt x="3643" y="41246"/>
                    </a:cubicBezTo>
                    <a:cubicBezTo>
                      <a:pt x="6882" y="41246"/>
                      <a:pt x="12144" y="40031"/>
                      <a:pt x="14978" y="38412"/>
                    </a:cubicBezTo>
                    <a:cubicBezTo>
                      <a:pt x="17812" y="36793"/>
                      <a:pt x="17002" y="36793"/>
                      <a:pt x="17407" y="35983"/>
                    </a:cubicBezTo>
                    <a:cubicBezTo>
                      <a:pt x="17812" y="35174"/>
                      <a:pt x="16597" y="33555"/>
                      <a:pt x="16597" y="33150"/>
                    </a:cubicBezTo>
                    <a:lnTo>
                      <a:pt x="16597" y="30721"/>
                    </a:lnTo>
                    <a:cubicBezTo>
                      <a:pt x="17002" y="29911"/>
                      <a:pt x="17407" y="29101"/>
                      <a:pt x="17812" y="28697"/>
                    </a:cubicBezTo>
                    <a:cubicBezTo>
                      <a:pt x="19026" y="26673"/>
                      <a:pt x="21050" y="24649"/>
                      <a:pt x="22669" y="22625"/>
                    </a:cubicBezTo>
                    <a:cubicBezTo>
                      <a:pt x="25098" y="19386"/>
                      <a:pt x="28337" y="14528"/>
                      <a:pt x="31575" y="11695"/>
                    </a:cubicBezTo>
                    <a:cubicBezTo>
                      <a:pt x="34814" y="8861"/>
                      <a:pt x="35623" y="10480"/>
                      <a:pt x="38457" y="10885"/>
                    </a:cubicBezTo>
                    <a:cubicBezTo>
                      <a:pt x="43720" y="12100"/>
                      <a:pt x="49387" y="13719"/>
                      <a:pt x="54650" y="14933"/>
                    </a:cubicBezTo>
                    <a:cubicBezTo>
                      <a:pt x="59912" y="16148"/>
                      <a:pt x="59912" y="16148"/>
                      <a:pt x="62341" y="16957"/>
                    </a:cubicBezTo>
                    <a:cubicBezTo>
                      <a:pt x="64770" y="17767"/>
                      <a:pt x="63151" y="16957"/>
                      <a:pt x="63556" y="16957"/>
                    </a:cubicBezTo>
                    <a:cubicBezTo>
                      <a:pt x="63556" y="14528"/>
                      <a:pt x="60722" y="12100"/>
                      <a:pt x="61127" y="9670"/>
                    </a:cubicBezTo>
                    <a:cubicBezTo>
                      <a:pt x="61532" y="7242"/>
                      <a:pt x="61936" y="8861"/>
                      <a:pt x="61936" y="8861"/>
                    </a:cubicBezTo>
                    <a:cubicBezTo>
                      <a:pt x="63151" y="7242"/>
                      <a:pt x="64770" y="6027"/>
                      <a:pt x="66794" y="5218"/>
                    </a:cubicBezTo>
                    <a:cubicBezTo>
                      <a:pt x="70437" y="3194"/>
                      <a:pt x="75700" y="1170"/>
                      <a:pt x="79748" y="360"/>
                    </a:cubicBezTo>
                    <a:cubicBezTo>
                      <a:pt x="83796" y="-450"/>
                      <a:pt x="80153" y="360"/>
                      <a:pt x="80558" y="360"/>
                    </a:cubicBezTo>
                    <a:cubicBezTo>
                      <a:pt x="80558" y="1170"/>
                      <a:pt x="80558" y="1574"/>
                      <a:pt x="80558" y="1979"/>
                    </a:cubicBezTo>
                    <a:cubicBezTo>
                      <a:pt x="79748" y="5218"/>
                      <a:pt x="78938" y="8051"/>
                      <a:pt x="78129" y="10885"/>
                    </a:cubicBezTo>
                    <a:cubicBezTo>
                      <a:pt x="77319" y="13719"/>
                      <a:pt x="77724" y="12909"/>
                      <a:pt x="77724" y="13314"/>
                    </a:cubicBezTo>
                    <a:cubicBezTo>
                      <a:pt x="77724" y="13719"/>
                      <a:pt x="77724" y="14124"/>
                      <a:pt x="77724" y="14933"/>
                    </a:cubicBezTo>
                    <a:cubicBezTo>
                      <a:pt x="78938" y="14933"/>
                      <a:pt x="80153" y="14933"/>
                      <a:pt x="81367" y="14933"/>
                    </a:cubicBezTo>
                    <a:cubicBezTo>
                      <a:pt x="82582" y="14933"/>
                      <a:pt x="82177" y="14933"/>
                      <a:pt x="82582" y="14933"/>
                    </a:cubicBezTo>
                    <a:cubicBezTo>
                      <a:pt x="84606" y="14933"/>
                      <a:pt x="86630" y="14933"/>
                      <a:pt x="88654" y="14528"/>
                    </a:cubicBezTo>
                    <a:cubicBezTo>
                      <a:pt x="88654" y="13719"/>
                      <a:pt x="89463" y="12100"/>
                      <a:pt x="89868" y="11290"/>
                    </a:cubicBezTo>
                    <a:cubicBezTo>
                      <a:pt x="90273" y="10480"/>
                      <a:pt x="91083" y="9670"/>
                      <a:pt x="91488" y="9670"/>
                    </a:cubicBezTo>
                    <a:cubicBezTo>
                      <a:pt x="91892" y="9670"/>
                      <a:pt x="93107" y="8861"/>
                      <a:pt x="93107" y="8861"/>
                    </a:cubicBezTo>
                    <a:cubicBezTo>
                      <a:pt x="93917" y="8861"/>
                      <a:pt x="93512" y="9670"/>
                      <a:pt x="93107" y="10075"/>
                    </a:cubicBezTo>
                    <a:cubicBezTo>
                      <a:pt x="93107" y="10885"/>
                      <a:pt x="93107" y="10885"/>
                      <a:pt x="92702" y="11695"/>
                    </a:cubicBezTo>
                    <a:cubicBezTo>
                      <a:pt x="92297" y="12504"/>
                      <a:pt x="91892" y="12504"/>
                      <a:pt x="91488" y="13314"/>
                    </a:cubicBezTo>
                    <a:cubicBezTo>
                      <a:pt x="91083" y="14124"/>
                      <a:pt x="90678" y="14124"/>
                      <a:pt x="91083" y="14933"/>
                    </a:cubicBezTo>
                    <a:lnTo>
                      <a:pt x="100393" y="14933"/>
                    </a:lnTo>
                    <a:cubicBezTo>
                      <a:pt x="100393" y="13314"/>
                      <a:pt x="99989" y="12909"/>
                      <a:pt x="99584" y="12100"/>
                    </a:cubicBezTo>
                    <a:lnTo>
                      <a:pt x="97155" y="10480"/>
                    </a:lnTo>
                    <a:cubicBezTo>
                      <a:pt x="97155" y="10075"/>
                      <a:pt x="97155" y="8456"/>
                      <a:pt x="97965" y="8456"/>
                    </a:cubicBezTo>
                    <a:cubicBezTo>
                      <a:pt x="100393" y="9266"/>
                      <a:pt x="102418" y="11290"/>
                      <a:pt x="103227" y="13719"/>
                    </a:cubicBezTo>
                    <a:lnTo>
                      <a:pt x="110109" y="13719"/>
                    </a:lnTo>
                    <a:cubicBezTo>
                      <a:pt x="110109" y="14124"/>
                      <a:pt x="109299" y="14528"/>
                      <a:pt x="108490" y="14933"/>
                    </a:cubicBezTo>
                    <a:cubicBezTo>
                      <a:pt x="106466" y="15743"/>
                      <a:pt x="105251" y="15338"/>
                      <a:pt x="103632" y="15338"/>
                    </a:cubicBezTo>
                    <a:cubicBezTo>
                      <a:pt x="99989" y="15338"/>
                      <a:pt x="95941" y="15743"/>
                      <a:pt x="92297" y="16552"/>
                    </a:cubicBezTo>
                    <a:cubicBezTo>
                      <a:pt x="88654" y="17362"/>
                      <a:pt x="84201" y="17362"/>
                      <a:pt x="80153" y="17362"/>
                    </a:cubicBezTo>
                    <a:cubicBezTo>
                      <a:pt x="76105" y="17362"/>
                      <a:pt x="72461" y="17362"/>
                      <a:pt x="69628" y="16148"/>
                    </a:cubicBezTo>
                    <a:cubicBezTo>
                      <a:pt x="66794" y="14933"/>
                      <a:pt x="66389" y="13719"/>
                      <a:pt x="66794" y="11290"/>
                    </a:cubicBezTo>
                    <a:cubicBezTo>
                      <a:pt x="67199" y="8861"/>
                      <a:pt x="68413" y="8861"/>
                      <a:pt x="69223" y="8456"/>
                    </a:cubicBezTo>
                    <a:cubicBezTo>
                      <a:pt x="70033" y="8051"/>
                      <a:pt x="70033" y="8456"/>
                      <a:pt x="70033" y="7646"/>
                    </a:cubicBezTo>
                    <a:cubicBezTo>
                      <a:pt x="70033" y="6837"/>
                      <a:pt x="70033" y="6837"/>
                      <a:pt x="70842" y="6837"/>
                    </a:cubicBezTo>
                    <a:lnTo>
                      <a:pt x="70842" y="6837"/>
                    </a:lnTo>
                    <a:cubicBezTo>
                      <a:pt x="68413" y="7646"/>
                      <a:pt x="65580" y="9266"/>
                      <a:pt x="64365" y="11695"/>
                    </a:cubicBezTo>
                    <a:lnTo>
                      <a:pt x="67199" y="18172"/>
                    </a:lnTo>
                    <a:cubicBezTo>
                      <a:pt x="67199" y="18172"/>
                      <a:pt x="67199" y="18172"/>
                      <a:pt x="67604" y="18576"/>
                    </a:cubicBezTo>
                    <a:cubicBezTo>
                      <a:pt x="68818" y="18576"/>
                      <a:pt x="70033" y="19386"/>
                      <a:pt x="70842" y="19791"/>
                    </a:cubicBezTo>
                    <a:cubicBezTo>
                      <a:pt x="72866" y="20600"/>
                      <a:pt x="75295" y="21005"/>
                      <a:pt x="77724" y="21410"/>
                    </a:cubicBezTo>
                    <a:cubicBezTo>
                      <a:pt x="85011" y="23434"/>
                      <a:pt x="92297" y="25458"/>
                      <a:pt x="99179" y="27482"/>
                    </a:cubicBezTo>
                    <a:cubicBezTo>
                      <a:pt x="106061" y="29506"/>
                      <a:pt x="104846" y="29101"/>
                      <a:pt x="107680" y="29506"/>
                    </a:cubicBezTo>
                    <a:cubicBezTo>
                      <a:pt x="114562" y="31126"/>
                      <a:pt x="122253" y="33555"/>
                      <a:pt x="129540" y="31126"/>
                    </a:cubicBezTo>
                    <a:cubicBezTo>
                      <a:pt x="136827" y="28697"/>
                      <a:pt x="131969" y="29506"/>
                      <a:pt x="132374" y="28697"/>
                    </a:cubicBezTo>
                    <a:cubicBezTo>
                      <a:pt x="132778" y="27887"/>
                      <a:pt x="133183" y="26673"/>
                      <a:pt x="132374" y="25458"/>
                    </a:cubicBezTo>
                    <a:cubicBezTo>
                      <a:pt x="131564" y="24244"/>
                      <a:pt x="129540" y="22625"/>
                      <a:pt x="128326" y="21410"/>
                    </a:cubicBezTo>
                    <a:cubicBezTo>
                      <a:pt x="127111" y="20196"/>
                      <a:pt x="126302" y="20600"/>
                      <a:pt x="127111" y="19791"/>
                    </a:cubicBezTo>
                    <a:cubicBezTo>
                      <a:pt x="127921" y="18981"/>
                      <a:pt x="128730" y="19791"/>
                      <a:pt x="129540" y="19791"/>
                    </a:cubicBezTo>
                    <a:cubicBezTo>
                      <a:pt x="130350" y="19791"/>
                      <a:pt x="133183" y="23029"/>
                      <a:pt x="133588" y="23839"/>
                    </a:cubicBezTo>
                    <a:cubicBezTo>
                      <a:pt x="133993" y="24649"/>
                      <a:pt x="134803" y="25863"/>
                      <a:pt x="134803" y="25863"/>
                    </a:cubicBezTo>
                    <a:cubicBezTo>
                      <a:pt x="134803" y="26673"/>
                      <a:pt x="134803" y="27887"/>
                      <a:pt x="134803" y="28697"/>
                    </a:cubicBezTo>
                    <a:cubicBezTo>
                      <a:pt x="134803" y="29506"/>
                      <a:pt x="133993" y="30316"/>
                      <a:pt x="133588" y="30316"/>
                    </a:cubicBezTo>
                    <a:cubicBezTo>
                      <a:pt x="131564" y="32745"/>
                      <a:pt x="128730" y="34364"/>
                      <a:pt x="126706" y="36793"/>
                    </a:cubicBezTo>
                    <a:cubicBezTo>
                      <a:pt x="124682" y="39222"/>
                      <a:pt x="121848" y="43270"/>
                      <a:pt x="119015" y="46509"/>
                    </a:cubicBezTo>
                    <a:cubicBezTo>
                      <a:pt x="116181" y="49747"/>
                      <a:pt x="115776" y="49747"/>
                      <a:pt x="113752" y="49747"/>
                    </a:cubicBezTo>
                    <a:cubicBezTo>
                      <a:pt x="111728" y="49747"/>
                      <a:pt x="110514" y="49747"/>
                      <a:pt x="109704" y="49747"/>
                    </a:cubicBezTo>
                    <a:cubicBezTo>
                      <a:pt x="106466" y="49747"/>
                      <a:pt x="103227" y="48533"/>
                      <a:pt x="99989" y="47723"/>
                    </a:cubicBezTo>
                    <a:cubicBezTo>
                      <a:pt x="96750" y="46913"/>
                      <a:pt x="93107" y="46104"/>
                      <a:pt x="89463" y="44889"/>
                    </a:cubicBezTo>
                    <a:cubicBezTo>
                      <a:pt x="77724" y="41651"/>
                      <a:pt x="65984" y="38412"/>
                      <a:pt x="54245" y="35174"/>
                    </a:cubicBezTo>
                    <a:cubicBezTo>
                      <a:pt x="42505" y="31935"/>
                      <a:pt x="35623" y="29101"/>
                      <a:pt x="26718" y="28697"/>
                    </a:cubicBezTo>
                    <a:cubicBezTo>
                      <a:pt x="24289" y="28697"/>
                      <a:pt x="21455" y="28697"/>
                      <a:pt x="19431" y="30721"/>
                    </a:cubicBezTo>
                    <a:cubicBezTo>
                      <a:pt x="19431" y="31530"/>
                      <a:pt x="18621" y="32340"/>
                      <a:pt x="18621" y="33150"/>
                    </a:cubicBezTo>
                    <a:cubicBezTo>
                      <a:pt x="18621" y="33959"/>
                      <a:pt x="19026" y="35174"/>
                      <a:pt x="19431" y="35983"/>
                    </a:cubicBezTo>
                    <a:cubicBezTo>
                      <a:pt x="21050" y="40436"/>
                      <a:pt x="26313" y="42865"/>
                      <a:pt x="28742" y="46913"/>
                    </a:cubicBezTo>
                    <a:cubicBezTo>
                      <a:pt x="31171" y="50961"/>
                      <a:pt x="29147" y="46913"/>
                      <a:pt x="29551" y="47723"/>
                    </a:cubicBezTo>
                    <a:cubicBezTo>
                      <a:pt x="29956" y="49342"/>
                      <a:pt x="29551" y="51366"/>
                      <a:pt x="28337" y="52176"/>
                    </a:cubicBezTo>
                    <a:cubicBezTo>
                      <a:pt x="27122" y="52985"/>
                      <a:pt x="25503" y="53390"/>
                      <a:pt x="24289" y="54200"/>
                    </a:cubicBezTo>
                    <a:cubicBezTo>
                      <a:pt x="23074" y="55010"/>
                      <a:pt x="23479" y="55010"/>
                      <a:pt x="23074" y="55010"/>
                    </a:cubicBezTo>
                    <a:cubicBezTo>
                      <a:pt x="22265" y="55010"/>
                      <a:pt x="21455" y="55010"/>
                      <a:pt x="21860" y="56224"/>
                    </a:cubicBezTo>
                    <a:cubicBezTo>
                      <a:pt x="23074" y="56224"/>
                      <a:pt x="24289" y="55819"/>
                      <a:pt x="25098" y="55414"/>
                    </a:cubicBezTo>
                    <a:cubicBezTo>
                      <a:pt x="27122" y="54605"/>
                      <a:pt x="27932" y="54605"/>
                      <a:pt x="29551" y="52985"/>
                    </a:cubicBezTo>
                    <a:cubicBezTo>
                      <a:pt x="31171" y="51366"/>
                      <a:pt x="29956" y="52985"/>
                      <a:pt x="30361" y="52985"/>
                    </a:cubicBezTo>
                    <a:cubicBezTo>
                      <a:pt x="30361" y="52985"/>
                      <a:pt x="30361" y="52176"/>
                      <a:pt x="30361" y="52176"/>
                    </a:cubicBezTo>
                    <a:cubicBezTo>
                      <a:pt x="30361" y="52176"/>
                      <a:pt x="30766" y="52176"/>
                      <a:pt x="31171" y="51366"/>
                    </a:cubicBezTo>
                    <a:cubicBezTo>
                      <a:pt x="32385" y="49342"/>
                      <a:pt x="33195" y="46913"/>
                      <a:pt x="34004" y="44889"/>
                    </a:cubicBezTo>
                    <a:cubicBezTo>
                      <a:pt x="34814" y="42865"/>
                      <a:pt x="36433" y="39222"/>
                      <a:pt x="37648" y="36388"/>
                    </a:cubicBezTo>
                    <a:cubicBezTo>
                      <a:pt x="38862" y="33555"/>
                      <a:pt x="38052" y="34769"/>
                      <a:pt x="38457" y="33959"/>
                    </a:cubicBezTo>
                    <a:cubicBezTo>
                      <a:pt x="39267" y="33959"/>
                      <a:pt x="39672" y="33959"/>
                      <a:pt x="40481" y="33959"/>
                    </a:cubicBezTo>
                    <a:cubicBezTo>
                      <a:pt x="40076" y="35174"/>
                      <a:pt x="39672" y="36388"/>
                      <a:pt x="39267" y="37603"/>
                    </a:cubicBezTo>
                    <a:cubicBezTo>
                      <a:pt x="38457" y="40436"/>
                      <a:pt x="37243" y="43270"/>
                      <a:pt x="36028" y="45699"/>
                    </a:cubicBezTo>
                    <a:cubicBezTo>
                      <a:pt x="33599" y="51366"/>
                      <a:pt x="32790" y="55414"/>
                      <a:pt x="26313" y="57843"/>
                    </a:cubicBezTo>
                    <a:cubicBezTo>
                      <a:pt x="19836" y="60272"/>
                      <a:pt x="18621" y="60272"/>
                      <a:pt x="15383" y="60677"/>
                    </a:cubicBezTo>
                    <a:cubicBezTo>
                      <a:pt x="12144" y="61082"/>
                      <a:pt x="13763" y="60677"/>
                      <a:pt x="12954" y="60677"/>
                    </a:cubicBezTo>
                    <a:cubicBezTo>
                      <a:pt x="11739" y="60677"/>
                      <a:pt x="9715" y="61486"/>
                      <a:pt x="8096" y="61891"/>
                    </a:cubicBezTo>
                    <a:cubicBezTo>
                      <a:pt x="6477" y="62296"/>
                      <a:pt x="4048" y="61891"/>
                      <a:pt x="2429" y="61891"/>
                    </a:cubicBezTo>
                    <a:cubicBezTo>
                      <a:pt x="810" y="61891"/>
                      <a:pt x="810" y="62296"/>
                      <a:pt x="0" y="61891"/>
                    </a:cubicBezTo>
                    <a:cubicBezTo>
                      <a:pt x="0" y="61891"/>
                      <a:pt x="1214" y="59867"/>
                      <a:pt x="1619" y="59462"/>
                    </a:cubicBezTo>
                    <a:cubicBezTo>
                      <a:pt x="2429" y="58248"/>
                      <a:pt x="3238" y="56224"/>
                      <a:pt x="3643" y="55010"/>
                    </a:cubicBezTo>
                    <a:cubicBezTo>
                      <a:pt x="4453" y="51771"/>
                      <a:pt x="4858" y="48533"/>
                      <a:pt x="5263" y="44889"/>
                    </a:cubicBezTo>
                    <a:cubicBezTo>
                      <a:pt x="5667" y="41246"/>
                      <a:pt x="5667" y="43270"/>
                      <a:pt x="5263" y="43270"/>
                    </a:cubicBezTo>
                    <a:lnTo>
                      <a:pt x="1214" y="43270"/>
                    </a:lnTo>
                    <a:close/>
                    <a:moveTo>
                      <a:pt x="70842" y="6027"/>
                    </a:moveTo>
                    <a:lnTo>
                      <a:pt x="70437" y="6027"/>
                    </a:lnTo>
                    <a:cubicBezTo>
                      <a:pt x="70437" y="6027"/>
                      <a:pt x="70842" y="6027"/>
                      <a:pt x="70842" y="6027"/>
                    </a:cubicBezTo>
                    <a:lnTo>
                      <a:pt x="70842" y="6027"/>
                    </a:lnTo>
                    <a:close/>
                    <a:moveTo>
                      <a:pt x="37243" y="14528"/>
                    </a:moveTo>
                    <a:lnTo>
                      <a:pt x="34814" y="14528"/>
                    </a:lnTo>
                    <a:cubicBezTo>
                      <a:pt x="34409" y="14528"/>
                      <a:pt x="34814" y="15338"/>
                      <a:pt x="34814" y="15743"/>
                    </a:cubicBezTo>
                    <a:cubicBezTo>
                      <a:pt x="34409" y="18576"/>
                      <a:pt x="33195" y="21410"/>
                      <a:pt x="32790" y="23839"/>
                    </a:cubicBezTo>
                    <a:cubicBezTo>
                      <a:pt x="32385" y="26268"/>
                      <a:pt x="31575" y="26673"/>
                      <a:pt x="34409" y="26268"/>
                    </a:cubicBezTo>
                    <a:cubicBezTo>
                      <a:pt x="34409" y="25458"/>
                      <a:pt x="34409" y="24649"/>
                      <a:pt x="34814" y="23839"/>
                    </a:cubicBezTo>
                    <a:cubicBezTo>
                      <a:pt x="34814" y="22625"/>
                      <a:pt x="34814" y="21005"/>
                      <a:pt x="35219" y="19791"/>
                    </a:cubicBezTo>
                    <a:cubicBezTo>
                      <a:pt x="35623" y="18576"/>
                      <a:pt x="35623" y="18576"/>
                      <a:pt x="36028" y="18172"/>
                    </a:cubicBezTo>
                    <a:cubicBezTo>
                      <a:pt x="36028" y="18172"/>
                      <a:pt x="36028" y="18981"/>
                      <a:pt x="36028" y="19386"/>
                    </a:cubicBezTo>
                    <a:cubicBezTo>
                      <a:pt x="36028" y="20196"/>
                      <a:pt x="36838" y="21410"/>
                      <a:pt x="36838" y="22220"/>
                    </a:cubicBezTo>
                    <a:cubicBezTo>
                      <a:pt x="36838" y="23029"/>
                      <a:pt x="37648" y="26268"/>
                      <a:pt x="38052" y="26673"/>
                    </a:cubicBezTo>
                    <a:lnTo>
                      <a:pt x="39267" y="25053"/>
                    </a:lnTo>
                    <a:cubicBezTo>
                      <a:pt x="39267" y="24244"/>
                      <a:pt x="40481" y="23434"/>
                      <a:pt x="40886" y="23029"/>
                    </a:cubicBezTo>
                    <a:cubicBezTo>
                      <a:pt x="41291" y="22625"/>
                      <a:pt x="42100" y="20600"/>
                      <a:pt x="43315" y="20196"/>
                    </a:cubicBezTo>
                    <a:cubicBezTo>
                      <a:pt x="43315" y="21410"/>
                      <a:pt x="43315" y="22625"/>
                      <a:pt x="42910" y="23839"/>
                    </a:cubicBezTo>
                    <a:cubicBezTo>
                      <a:pt x="42505" y="25053"/>
                      <a:pt x="42505" y="25863"/>
                      <a:pt x="42505" y="27077"/>
                    </a:cubicBezTo>
                    <a:cubicBezTo>
                      <a:pt x="42505" y="28292"/>
                      <a:pt x="42505" y="28292"/>
                      <a:pt x="43720" y="28697"/>
                    </a:cubicBezTo>
                    <a:cubicBezTo>
                      <a:pt x="44934" y="29101"/>
                      <a:pt x="45339" y="28292"/>
                      <a:pt x="45339" y="27077"/>
                    </a:cubicBezTo>
                    <a:cubicBezTo>
                      <a:pt x="45744" y="23839"/>
                      <a:pt x="46148" y="21005"/>
                      <a:pt x="46958" y="17767"/>
                    </a:cubicBezTo>
                    <a:cubicBezTo>
                      <a:pt x="47768" y="14528"/>
                      <a:pt x="47363" y="16957"/>
                      <a:pt x="47363" y="16552"/>
                    </a:cubicBezTo>
                    <a:lnTo>
                      <a:pt x="44529" y="15743"/>
                    </a:lnTo>
                    <a:lnTo>
                      <a:pt x="44529" y="15743"/>
                    </a:lnTo>
                    <a:cubicBezTo>
                      <a:pt x="44529" y="15743"/>
                      <a:pt x="40076" y="22220"/>
                      <a:pt x="40076" y="22220"/>
                    </a:cubicBezTo>
                    <a:cubicBezTo>
                      <a:pt x="38862" y="21410"/>
                      <a:pt x="39267" y="20600"/>
                      <a:pt x="39267" y="19386"/>
                    </a:cubicBezTo>
                    <a:cubicBezTo>
                      <a:pt x="39267" y="17362"/>
                      <a:pt x="38457" y="15743"/>
                      <a:pt x="38052" y="13719"/>
                    </a:cubicBezTo>
                    <a:close/>
                    <a:moveTo>
                      <a:pt x="48578" y="29911"/>
                    </a:moveTo>
                    <a:cubicBezTo>
                      <a:pt x="48578" y="29911"/>
                      <a:pt x="50197" y="31126"/>
                      <a:pt x="50197" y="31126"/>
                    </a:cubicBezTo>
                    <a:cubicBezTo>
                      <a:pt x="50602" y="31126"/>
                      <a:pt x="52221" y="31126"/>
                      <a:pt x="52626" y="31126"/>
                    </a:cubicBezTo>
                    <a:cubicBezTo>
                      <a:pt x="53840" y="31126"/>
                      <a:pt x="55459" y="29506"/>
                      <a:pt x="55864" y="28292"/>
                    </a:cubicBezTo>
                    <a:cubicBezTo>
                      <a:pt x="57078" y="26268"/>
                      <a:pt x="57483" y="24244"/>
                      <a:pt x="57078" y="21815"/>
                    </a:cubicBezTo>
                    <a:cubicBezTo>
                      <a:pt x="56674" y="19386"/>
                      <a:pt x="55459" y="18576"/>
                      <a:pt x="54650" y="18172"/>
                    </a:cubicBezTo>
                    <a:cubicBezTo>
                      <a:pt x="51006" y="16552"/>
                      <a:pt x="47768" y="20196"/>
                      <a:pt x="46958" y="23434"/>
                    </a:cubicBezTo>
                    <a:cubicBezTo>
                      <a:pt x="46148" y="26673"/>
                      <a:pt x="46958" y="25458"/>
                      <a:pt x="46958" y="25458"/>
                    </a:cubicBezTo>
                    <a:cubicBezTo>
                      <a:pt x="46958" y="25458"/>
                      <a:pt x="46958" y="25863"/>
                      <a:pt x="46958" y="26268"/>
                    </a:cubicBezTo>
                    <a:cubicBezTo>
                      <a:pt x="46958" y="27077"/>
                      <a:pt x="46958" y="27482"/>
                      <a:pt x="46958" y="28697"/>
                    </a:cubicBezTo>
                    <a:cubicBezTo>
                      <a:pt x="46958" y="29911"/>
                      <a:pt x="47768" y="29911"/>
                      <a:pt x="47768" y="30316"/>
                    </a:cubicBezTo>
                    <a:close/>
                    <a:moveTo>
                      <a:pt x="65984" y="29911"/>
                    </a:moveTo>
                    <a:lnTo>
                      <a:pt x="63151" y="21410"/>
                    </a:lnTo>
                    <a:lnTo>
                      <a:pt x="61127" y="21410"/>
                    </a:lnTo>
                    <a:cubicBezTo>
                      <a:pt x="60722" y="21410"/>
                      <a:pt x="60317" y="21815"/>
                      <a:pt x="60317" y="22220"/>
                    </a:cubicBezTo>
                    <a:cubicBezTo>
                      <a:pt x="59912" y="25053"/>
                      <a:pt x="58698" y="27482"/>
                      <a:pt x="58293" y="29911"/>
                    </a:cubicBezTo>
                    <a:cubicBezTo>
                      <a:pt x="57888" y="32340"/>
                      <a:pt x="57888" y="32340"/>
                      <a:pt x="58293" y="32340"/>
                    </a:cubicBezTo>
                    <a:lnTo>
                      <a:pt x="59507" y="32340"/>
                    </a:lnTo>
                    <a:cubicBezTo>
                      <a:pt x="60722" y="32340"/>
                      <a:pt x="60317" y="30721"/>
                      <a:pt x="60317" y="29911"/>
                    </a:cubicBezTo>
                    <a:cubicBezTo>
                      <a:pt x="60317" y="28292"/>
                      <a:pt x="61127" y="26673"/>
                      <a:pt x="61532" y="25458"/>
                    </a:cubicBezTo>
                    <a:cubicBezTo>
                      <a:pt x="62746" y="25458"/>
                      <a:pt x="63151" y="27077"/>
                      <a:pt x="63151" y="28292"/>
                    </a:cubicBezTo>
                    <a:lnTo>
                      <a:pt x="66389" y="35174"/>
                    </a:lnTo>
                    <a:cubicBezTo>
                      <a:pt x="66389" y="35174"/>
                      <a:pt x="66794" y="34364"/>
                      <a:pt x="67199" y="34364"/>
                    </a:cubicBezTo>
                    <a:cubicBezTo>
                      <a:pt x="68008" y="31530"/>
                      <a:pt x="68818" y="28697"/>
                      <a:pt x="69223" y="25863"/>
                    </a:cubicBezTo>
                    <a:cubicBezTo>
                      <a:pt x="69628" y="23029"/>
                      <a:pt x="70437" y="23029"/>
                      <a:pt x="68413" y="23434"/>
                    </a:cubicBezTo>
                    <a:lnTo>
                      <a:pt x="68413" y="23434"/>
                    </a:lnTo>
                    <a:cubicBezTo>
                      <a:pt x="68413" y="24244"/>
                      <a:pt x="68413" y="24649"/>
                      <a:pt x="68413" y="24649"/>
                    </a:cubicBezTo>
                    <a:cubicBezTo>
                      <a:pt x="68413" y="25458"/>
                      <a:pt x="67604" y="26268"/>
                      <a:pt x="67604" y="27077"/>
                    </a:cubicBezTo>
                    <a:cubicBezTo>
                      <a:pt x="67604" y="27887"/>
                      <a:pt x="67604" y="29911"/>
                      <a:pt x="66389" y="29911"/>
                    </a:cubicBezTo>
                    <a:close/>
                    <a:moveTo>
                      <a:pt x="73271" y="37603"/>
                    </a:moveTo>
                    <a:cubicBezTo>
                      <a:pt x="76509" y="38007"/>
                      <a:pt x="79748" y="39222"/>
                      <a:pt x="82177" y="35983"/>
                    </a:cubicBezTo>
                    <a:cubicBezTo>
                      <a:pt x="84606" y="32745"/>
                      <a:pt x="83391" y="33555"/>
                      <a:pt x="83391" y="32745"/>
                    </a:cubicBezTo>
                    <a:cubicBezTo>
                      <a:pt x="84201" y="28292"/>
                      <a:pt x="80558" y="25863"/>
                      <a:pt x="76914" y="25053"/>
                    </a:cubicBezTo>
                    <a:cubicBezTo>
                      <a:pt x="73271" y="24244"/>
                      <a:pt x="76914" y="25053"/>
                      <a:pt x="76105" y="25053"/>
                    </a:cubicBezTo>
                    <a:cubicBezTo>
                      <a:pt x="76105" y="26268"/>
                      <a:pt x="75295" y="27482"/>
                      <a:pt x="74890" y="28697"/>
                    </a:cubicBezTo>
                    <a:cubicBezTo>
                      <a:pt x="74485" y="30721"/>
                      <a:pt x="73676" y="33150"/>
                      <a:pt x="73271" y="35174"/>
                    </a:cubicBezTo>
                    <a:cubicBezTo>
                      <a:pt x="72866" y="37198"/>
                      <a:pt x="72866" y="36793"/>
                      <a:pt x="73271" y="37603"/>
                    </a:cubicBezTo>
                    <a:close/>
                    <a:moveTo>
                      <a:pt x="92297" y="34769"/>
                    </a:moveTo>
                    <a:cubicBezTo>
                      <a:pt x="92297" y="33959"/>
                      <a:pt x="93107" y="33555"/>
                      <a:pt x="93107" y="33150"/>
                    </a:cubicBezTo>
                    <a:cubicBezTo>
                      <a:pt x="93107" y="32745"/>
                      <a:pt x="93107" y="31530"/>
                      <a:pt x="93107" y="31530"/>
                    </a:cubicBezTo>
                    <a:cubicBezTo>
                      <a:pt x="93107" y="31530"/>
                      <a:pt x="93107" y="31530"/>
                      <a:pt x="93107" y="31126"/>
                    </a:cubicBezTo>
                    <a:cubicBezTo>
                      <a:pt x="93107" y="31126"/>
                      <a:pt x="93107" y="30721"/>
                      <a:pt x="93107" y="30316"/>
                    </a:cubicBezTo>
                    <a:cubicBezTo>
                      <a:pt x="93107" y="30316"/>
                      <a:pt x="90678" y="28697"/>
                      <a:pt x="89868" y="28697"/>
                    </a:cubicBezTo>
                    <a:cubicBezTo>
                      <a:pt x="89059" y="28697"/>
                      <a:pt x="89059" y="28697"/>
                      <a:pt x="88654" y="28697"/>
                    </a:cubicBezTo>
                    <a:cubicBezTo>
                      <a:pt x="88249" y="28697"/>
                      <a:pt x="87844" y="28292"/>
                      <a:pt x="87439" y="28292"/>
                    </a:cubicBezTo>
                    <a:cubicBezTo>
                      <a:pt x="87439" y="28292"/>
                      <a:pt x="87035" y="29101"/>
                      <a:pt x="86630" y="29101"/>
                    </a:cubicBezTo>
                    <a:cubicBezTo>
                      <a:pt x="85820" y="32745"/>
                      <a:pt x="84606" y="35983"/>
                      <a:pt x="83391" y="39222"/>
                    </a:cubicBezTo>
                    <a:cubicBezTo>
                      <a:pt x="82177" y="42460"/>
                      <a:pt x="83391" y="39627"/>
                      <a:pt x="83391" y="40031"/>
                    </a:cubicBezTo>
                    <a:cubicBezTo>
                      <a:pt x="84201" y="40031"/>
                      <a:pt x="85415" y="40841"/>
                      <a:pt x="86225" y="40031"/>
                    </a:cubicBezTo>
                    <a:cubicBezTo>
                      <a:pt x="87035" y="39222"/>
                      <a:pt x="86225" y="39222"/>
                      <a:pt x="86225" y="38817"/>
                    </a:cubicBezTo>
                    <a:cubicBezTo>
                      <a:pt x="86225" y="38412"/>
                      <a:pt x="86225" y="38007"/>
                      <a:pt x="86630" y="37603"/>
                    </a:cubicBezTo>
                    <a:cubicBezTo>
                      <a:pt x="87035" y="37198"/>
                      <a:pt x="86630" y="36793"/>
                      <a:pt x="86630" y="36793"/>
                    </a:cubicBezTo>
                    <a:cubicBezTo>
                      <a:pt x="86630" y="36793"/>
                      <a:pt x="87035" y="36793"/>
                      <a:pt x="87439" y="36388"/>
                    </a:cubicBezTo>
                    <a:cubicBezTo>
                      <a:pt x="87844" y="36388"/>
                      <a:pt x="88249" y="38817"/>
                      <a:pt x="88654" y="39222"/>
                    </a:cubicBezTo>
                    <a:cubicBezTo>
                      <a:pt x="89059" y="39627"/>
                      <a:pt x="89059" y="39222"/>
                      <a:pt x="89059" y="39627"/>
                    </a:cubicBezTo>
                    <a:cubicBezTo>
                      <a:pt x="89463" y="40436"/>
                      <a:pt x="90273" y="42460"/>
                      <a:pt x="91892" y="42055"/>
                    </a:cubicBezTo>
                    <a:cubicBezTo>
                      <a:pt x="93512" y="41651"/>
                      <a:pt x="91892" y="41651"/>
                      <a:pt x="91892" y="41246"/>
                    </a:cubicBezTo>
                    <a:cubicBezTo>
                      <a:pt x="91892" y="39627"/>
                      <a:pt x="90273" y="37603"/>
                      <a:pt x="90678" y="35983"/>
                    </a:cubicBezTo>
                    <a:cubicBezTo>
                      <a:pt x="91083" y="34364"/>
                      <a:pt x="92702" y="35174"/>
                      <a:pt x="93107" y="34769"/>
                    </a:cubicBezTo>
                    <a:close/>
                    <a:moveTo>
                      <a:pt x="101608" y="31935"/>
                    </a:moveTo>
                    <a:cubicBezTo>
                      <a:pt x="101608" y="31935"/>
                      <a:pt x="100393" y="31530"/>
                      <a:pt x="100393" y="31530"/>
                    </a:cubicBezTo>
                    <a:cubicBezTo>
                      <a:pt x="98369" y="31530"/>
                      <a:pt x="97155" y="31530"/>
                      <a:pt x="95941" y="33555"/>
                    </a:cubicBezTo>
                    <a:cubicBezTo>
                      <a:pt x="94726" y="35579"/>
                      <a:pt x="93917" y="36793"/>
                      <a:pt x="93917" y="38817"/>
                    </a:cubicBezTo>
                    <a:cubicBezTo>
                      <a:pt x="93917" y="40841"/>
                      <a:pt x="93917" y="39222"/>
                      <a:pt x="93917" y="39627"/>
                    </a:cubicBezTo>
                    <a:cubicBezTo>
                      <a:pt x="93917" y="40841"/>
                      <a:pt x="93917" y="42055"/>
                      <a:pt x="94726" y="42865"/>
                    </a:cubicBezTo>
                    <a:cubicBezTo>
                      <a:pt x="95536" y="43675"/>
                      <a:pt x="96345" y="44485"/>
                      <a:pt x="96750" y="44485"/>
                    </a:cubicBezTo>
                    <a:cubicBezTo>
                      <a:pt x="97155" y="44485"/>
                      <a:pt x="99179" y="44485"/>
                      <a:pt x="99584" y="44485"/>
                    </a:cubicBezTo>
                    <a:cubicBezTo>
                      <a:pt x="102418" y="43270"/>
                      <a:pt x="103632" y="39222"/>
                      <a:pt x="103632" y="35983"/>
                    </a:cubicBezTo>
                    <a:cubicBezTo>
                      <a:pt x="103632" y="32745"/>
                      <a:pt x="103632" y="35174"/>
                      <a:pt x="103632" y="34364"/>
                    </a:cubicBezTo>
                    <a:cubicBezTo>
                      <a:pt x="103632" y="33555"/>
                      <a:pt x="102822" y="33150"/>
                      <a:pt x="102418" y="32745"/>
                    </a:cubicBezTo>
                    <a:cubicBezTo>
                      <a:pt x="102013" y="32340"/>
                      <a:pt x="102418" y="32745"/>
                      <a:pt x="102418" y="32340"/>
                    </a:cubicBezTo>
                    <a:close/>
                    <a:moveTo>
                      <a:pt x="105251" y="46104"/>
                    </a:moveTo>
                    <a:lnTo>
                      <a:pt x="105251" y="41651"/>
                    </a:lnTo>
                    <a:cubicBezTo>
                      <a:pt x="106870" y="39222"/>
                      <a:pt x="106466" y="36388"/>
                      <a:pt x="108085" y="34364"/>
                    </a:cubicBezTo>
                    <a:lnTo>
                      <a:pt x="106061" y="33555"/>
                    </a:lnTo>
                    <a:cubicBezTo>
                      <a:pt x="105251" y="33959"/>
                      <a:pt x="106061" y="34769"/>
                      <a:pt x="106061" y="35174"/>
                    </a:cubicBezTo>
                    <a:cubicBezTo>
                      <a:pt x="106061" y="37198"/>
                      <a:pt x="104846" y="40031"/>
                      <a:pt x="104442" y="42055"/>
                    </a:cubicBezTo>
                    <a:cubicBezTo>
                      <a:pt x="104037" y="44080"/>
                      <a:pt x="103227" y="44080"/>
                      <a:pt x="103632" y="45294"/>
                    </a:cubicBezTo>
                    <a:lnTo>
                      <a:pt x="105656" y="45294"/>
                    </a:lnTo>
                    <a:close/>
                    <a:moveTo>
                      <a:pt x="116991" y="38007"/>
                    </a:moveTo>
                    <a:cubicBezTo>
                      <a:pt x="116991" y="36793"/>
                      <a:pt x="116991" y="36388"/>
                      <a:pt x="116181" y="35983"/>
                    </a:cubicBezTo>
                    <a:cubicBezTo>
                      <a:pt x="115372" y="35579"/>
                      <a:pt x="111728" y="34769"/>
                      <a:pt x="110109" y="34769"/>
                    </a:cubicBezTo>
                    <a:cubicBezTo>
                      <a:pt x="108490" y="34769"/>
                      <a:pt x="109704" y="34769"/>
                      <a:pt x="109299" y="34769"/>
                    </a:cubicBezTo>
                    <a:cubicBezTo>
                      <a:pt x="108490" y="35174"/>
                      <a:pt x="108490" y="35983"/>
                      <a:pt x="108490" y="36388"/>
                    </a:cubicBezTo>
                    <a:cubicBezTo>
                      <a:pt x="109299" y="36388"/>
                      <a:pt x="110109" y="35983"/>
                      <a:pt x="111323" y="36388"/>
                    </a:cubicBezTo>
                    <a:cubicBezTo>
                      <a:pt x="111323" y="38412"/>
                      <a:pt x="110109" y="40436"/>
                      <a:pt x="109704" y="42460"/>
                    </a:cubicBezTo>
                    <a:cubicBezTo>
                      <a:pt x="109299" y="44485"/>
                      <a:pt x="109704" y="43270"/>
                      <a:pt x="109704" y="43675"/>
                    </a:cubicBezTo>
                    <a:cubicBezTo>
                      <a:pt x="109704" y="44485"/>
                      <a:pt x="109704" y="45294"/>
                      <a:pt x="108894" y="45699"/>
                    </a:cubicBezTo>
                    <a:cubicBezTo>
                      <a:pt x="108894" y="46509"/>
                      <a:pt x="110109" y="46509"/>
                      <a:pt x="110918" y="46913"/>
                    </a:cubicBezTo>
                    <a:lnTo>
                      <a:pt x="110918" y="46913"/>
                    </a:lnTo>
                    <a:cubicBezTo>
                      <a:pt x="111323" y="46913"/>
                      <a:pt x="111728" y="44889"/>
                      <a:pt x="111728" y="44080"/>
                    </a:cubicBezTo>
                    <a:lnTo>
                      <a:pt x="111728" y="41651"/>
                    </a:lnTo>
                    <a:cubicBezTo>
                      <a:pt x="111728" y="41651"/>
                      <a:pt x="113348" y="37198"/>
                      <a:pt x="113348" y="37198"/>
                    </a:cubicBezTo>
                    <a:cubicBezTo>
                      <a:pt x="113348" y="37198"/>
                      <a:pt x="113752" y="37198"/>
                      <a:pt x="114157" y="37198"/>
                    </a:cubicBezTo>
                    <a:cubicBezTo>
                      <a:pt x="114562" y="37198"/>
                      <a:pt x="116586" y="38412"/>
                      <a:pt x="116991" y="3841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7F24A7E-F6CC-FFE3-12EE-7B72866C85B9}"/>
                  </a:ext>
                </a:extLst>
              </p:cNvPr>
              <p:cNvSpPr/>
              <p:nvPr/>
            </p:nvSpPr>
            <p:spPr>
              <a:xfrm>
                <a:off x="9148261" y="5690170"/>
                <a:ext cx="70754" cy="104506"/>
              </a:xfrm>
              <a:custGeom>
                <a:avLst/>
                <a:gdLst>
                  <a:gd name="connsiteX0" fmla="*/ 35941 w 70754"/>
                  <a:gd name="connsiteY0" fmla="*/ 4453 h 104506"/>
                  <a:gd name="connsiteX1" fmla="*/ 36751 w 70754"/>
                  <a:gd name="connsiteY1" fmla="*/ 4453 h 104506"/>
                  <a:gd name="connsiteX2" fmla="*/ 42013 w 70754"/>
                  <a:gd name="connsiteY2" fmla="*/ 8096 h 104506"/>
                  <a:gd name="connsiteX3" fmla="*/ 43228 w 70754"/>
                  <a:gd name="connsiteY3" fmla="*/ 10525 h 104506"/>
                  <a:gd name="connsiteX4" fmla="*/ 44037 w 70754"/>
                  <a:gd name="connsiteY4" fmla="*/ 9715 h 104506"/>
                  <a:gd name="connsiteX5" fmla="*/ 44037 w 70754"/>
                  <a:gd name="connsiteY5" fmla="*/ 6072 h 104506"/>
                  <a:gd name="connsiteX6" fmla="*/ 46061 w 70754"/>
                  <a:gd name="connsiteY6" fmla="*/ 4858 h 104506"/>
                  <a:gd name="connsiteX7" fmla="*/ 48085 w 70754"/>
                  <a:gd name="connsiteY7" fmla="*/ 6882 h 104506"/>
                  <a:gd name="connsiteX8" fmla="*/ 51324 w 70754"/>
                  <a:gd name="connsiteY8" fmla="*/ 11740 h 104506"/>
                  <a:gd name="connsiteX9" fmla="*/ 52538 w 70754"/>
                  <a:gd name="connsiteY9" fmla="*/ 14168 h 104506"/>
                  <a:gd name="connsiteX10" fmla="*/ 53348 w 70754"/>
                  <a:gd name="connsiteY10" fmla="*/ 14168 h 104506"/>
                  <a:gd name="connsiteX11" fmla="*/ 54158 w 70754"/>
                  <a:gd name="connsiteY11" fmla="*/ 12144 h 104506"/>
                  <a:gd name="connsiteX12" fmla="*/ 54158 w 70754"/>
                  <a:gd name="connsiteY12" fmla="*/ 9715 h 104506"/>
                  <a:gd name="connsiteX13" fmla="*/ 55372 w 70754"/>
                  <a:gd name="connsiteY13" fmla="*/ 9715 h 104506"/>
                  <a:gd name="connsiteX14" fmla="*/ 57396 w 70754"/>
                  <a:gd name="connsiteY14" fmla="*/ 11740 h 104506"/>
                  <a:gd name="connsiteX15" fmla="*/ 58610 w 70754"/>
                  <a:gd name="connsiteY15" fmla="*/ 15383 h 104506"/>
                  <a:gd name="connsiteX16" fmla="*/ 60635 w 70754"/>
                  <a:gd name="connsiteY16" fmla="*/ 17002 h 104506"/>
                  <a:gd name="connsiteX17" fmla="*/ 66302 w 70754"/>
                  <a:gd name="connsiteY17" fmla="*/ 24289 h 104506"/>
                  <a:gd name="connsiteX18" fmla="*/ 67112 w 70754"/>
                  <a:gd name="connsiteY18" fmla="*/ 26313 h 104506"/>
                  <a:gd name="connsiteX19" fmla="*/ 60635 w 70754"/>
                  <a:gd name="connsiteY19" fmla="*/ 25908 h 104506"/>
                  <a:gd name="connsiteX20" fmla="*/ 60635 w 70754"/>
                  <a:gd name="connsiteY20" fmla="*/ 26313 h 104506"/>
                  <a:gd name="connsiteX21" fmla="*/ 61444 w 70754"/>
                  <a:gd name="connsiteY21" fmla="*/ 26718 h 104506"/>
                  <a:gd name="connsiteX22" fmla="*/ 63468 w 70754"/>
                  <a:gd name="connsiteY22" fmla="*/ 26718 h 104506"/>
                  <a:gd name="connsiteX23" fmla="*/ 66302 w 70754"/>
                  <a:gd name="connsiteY23" fmla="*/ 28742 h 104506"/>
                  <a:gd name="connsiteX24" fmla="*/ 69136 w 70754"/>
                  <a:gd name="connsiteY24" fmla="*/ 34409 h 104506"/>
                  <a:gd name="connsiteX25" fmla="*/ 70350 w 70754"/>
                  <a:gd name="connsiteY25" fmla="*/ 40076 h 104506"/>
                  <a:gd name="connsiteX26" fmla="*/ 70755 w 70754"/>
                  <a:gd name="connsiteY26" fmla="*/ 41291 h 104506"/>
                  <a:gd name="connsiteX27" fmla="*/ 70755 w 70754"/>
                  <a:gd name="connsiteY27" fmla="*/ 41291 h 104506"/>
                  <a:gd name="connsiteX28" fmla="*/ 69945 w 70754"/>
                  <a:gd name="connsiteY28" fmla="*/ 40481 h 104506"/>
                  <a:gd name="connsiteX29" fmla="*/ 68731 w 70754"/>
                  <a:gd name="connsiteY29" fmla="*/ 39267 h 104506"/>
                  <a:gd name="connsiteX30" fmla="*/ 66302 w 70754"/>
                  <a:gd name="connsiteY30" fmla="*/ 38457 h 104506"/>
                  <a:gd name="connsiteX31" fmla="*/ 68326 w 70754"/>
                  <a:gd name="connsiteY31" fmla="*/ 40481 h 104506"/>
                  <a:gd name="connsiteX32" fmla="*/ 68326 w 70754"/>
                  <a:gd name="connsiteY32" fmla="*/ 57078 h 104506"/>
                  <a:gd name="connsiteX33" fmla="*/ 67921 w 70754"/>
                  <a:gd name="connsiteY33" fmla="*/ 57888 h 104506"/>
                  <a:gd name="connsiteX34" fmla="*/ 67921 w 70754"/>
                  <a:gd name="connsiteY34" fmla="*/ 56674 h 104506"/>
                  <a:gd name="connsiteX35" fmla="*/ 65492 w 70754"/>
                  <a:gd name="connsiteY35" fmla="*/ 52626 h 104506"/>
                  <a:gd name="connsiteX36" fmla="*/ 63468 w 70754"/>
                  <a:gd name="connsiteY36" fmla="*/ 51411 h 104506"/>
                  <a:gd name="connsiteX37" fmla="*/ 64683 w 70754"/>
                  <a:gd name="connsiteY37" fmla="*/ 55459 h 104506"/>
                  <a:gd name="connsiteX38" fmla="*/ 64683 w 70754"/>
                  <a:gd name="connsiteY38" fmla="*/ 62746 h 104506"/>
                  <a:gd name="connsiteX39" fmla="*/ 61444 w 70754"/>
                  <a:gd name="connsiteY39" fmla="*/ 70437 h 104506"/>
                  <a:gd name="connsiteX40" fmla="*/ 59420 w 70754"/>
                  <a:gd name="connsiteY40" fmla="*/ 73271 h 104506"/>
                  <a:gd name="connsiteX41" fmla="*/ 58610 w 70754"/>
                  <a:gd name="connsiteY41" fmla="*/ 73271 h 104506"/>
                  <a:gd name="connsiteX42" fmla="*/ 58610 w 70754"/>
                  <a:gd name="connsiteY42" fmla="*/ 70033 h 104506"/>
                  <a:gd name="connsiteX43" fmla="*/ 59825 w 70754"/>
                  <a:gd name="connsiteY43" fmla="*/ 68008 h 104506"/>
                  <a:gd name="connsiteX44" fmla="*/ 60635 w 70754"/>
                  <a:gd name="connsiteY44" fmla="*/ 67604 h 104506"/>
                  <a:gd name="connsiteX45" fmla="*/ 61849 w 70754"/>
                  <a:gd name="connsiteY45" fmla="*/ 66389 h 104506"/>
                  <a:gd name="connsiteX46" fmla="*/ 61849 w 70754"/>
                  <a:gd name="connsiteY46" fmla="*/ 63555 h 104506"/>
                  <a:gd name="connsiteX47" fmla="*/ 60635 w 70754"/>
                  <a:gd name="connsiteY47" fmla="*/ 59103 h 104506"/>
                  <a:gd name="connsiteX48" fmla="*/ 59825 w 70754"/>
                  <a:gd name="connsiteY48" fmla="*/ 56269 h 104506"/>
                  <a:gd name="connsiteX49" fmla="*/ 60635 w 70754"/>
                  <a:gd name="connsiteY49" fmla="*/ 56674 h 104506"/>
                  <a:gd name="connsiteX50" fmla="*/ 62659 w 70754"/>
                  <a:gd name="connsiteY50" fmla="*/ 59507 h 104506"/>
                  <a:gd name="connsiteX51" fmla="*/ 63468 w 70754"/>
                  <a:gd name="connsiteY51" fmla="*/ 59507 h 104506"/>
                  <a:gd name="connsiteX52" fmla="*/ 63064 w 70754"/>
                  <a:gd name="connsiteY52" fmla="*/ 55459 h 104506"/>
                  <a:gd name="connsiteX53" fmla="*/ 61040 w 70754"/>
                  <a:gd name="connsiteY53" fmla="*/ 50197 h 104506"/>
                  <a:gd name="connsiteX54" fmla="*/ 59825 w 70754"/>
                  <a:gd name="connsiteY54" fmla="*/ 48578 h 104506"/>
                  <a:gd name="connsiteX55" fmla="*/ 59420 w 70754"/>
                  <a:gd name="connsiteY55" fmla="*/ 48578 h 104506"/>
                  <a:gd name="connsiteX56" fmla="*/ 58610 w 70754"/>
                  <a:gd name="connsiteY56" fmla="*/ 50602 h 104506"/>
                  <a:gd name="connsiteX57" fmla="*/ 58610 w 70754"/>
                  <a:gd name="connsiteY57" fmla="*/ 51816 h 104506"/>
                  <a:gd name="connsiteX58" fmla="*/ 57801 w 70754"/>
                  <a:gd name="connsiteY58" fmla="*/ 57483 h 104506"/>
                  <a:gd name="connsiteX59" fmla="*/ 58610 w 70754"/>
                  <a:gd name="connsiteY59" fmla="*/ 61127 h 104506"/>
                  <a:gd name="connsiteX60" fmla="*/ 56586 w 70754"/>
                  <a:gd name="connsiteY60" fmla="*/ 59103 h 104506"/>
                  <a:gd name="connsiteX61" fmla="*/ 55777 w 70754"/>
                  <a:gd name="connsiteY61" fmla="*/ 59103 h 104506"/>
                  <a:gd name="connsiteX62" fmla="*/ 53348 w 70754"/>
                  <a:gd name="connsiteY62" fmla="*/ 61531 h 104506"/>
                  <a:gd name="connsiteX63" fmla="*/ 53348 w 70754"/>
                  <a:gd name="connsiteY63" fmla="*/ 59507 h 104506"/>
                  <a:gd name="connsiteX64" fmla="*/ 54562 w 70754"/>
                  <a:gd name="connsiteY64" fmla="*/ 57078 h 104506"/>
                  <a:gd name="connsiteX65" fmla="*/ 57396 w 70754"/>
                  <a:gd name="connsiteY65" fmla="*/ 30361 h 104506"/>
                  <a:gd name="connsiteX66" fmla="*/ 52943 w 70754"/>
                  <a:gd name="connsiteY66" fmla="*/ 21860 h 104506"/>
                  <a:gd name="connsiteX67" fmla="*/ 52134 w 70754"/>
                  <a:gd name="connsiteY67" fmla="*/ 23074 h 104506"/>
                  <a:gd name="connsiteX68" fmla="*/ 51324 w 70754"/>
                  <a:gd name="connsiteY68" fmla="*/ 21455 h 104506"/>
                  <a:gd name="connsiteX69" fmla="*/ 50919 w 70754"/>
                  <a:gd name="connsiteY69" fmla="*/ 18217 h 104506"/>
                  <a:gd name="connsiteX70" fmla="*/ 50514 w 70754"/>
                  <a:gd name="connsiteY70" fmla="*/ 17002 h 104506"/>
                  <a:gd name="connsiteX71" fmla="*/ 50919 w 70754"/>
                  <a:gd name="connsiteY71" fmla="*/ 14573 h 104506"/>
                  <a:gd name="connsiteX72" fmla="*/ 48490 w 70754"/>
                  <a:gd name="connsiteY72" fmla="*/ 7287 h 104506"/>
                  <a:gd name="connsiteX73" fmla="*/ 47276 w 70754"/>
                  <a:gd name="connsiteY73" fmla="*/ 4858 h 104506"/>
                  <a:gd name="connsiteX74" fmla="*/ 46466 w 70754"/>
                  <a:gd name="connsiteY74" fmla="*/ 3643 h 104506"/>
                  <a:gd name="connsiteX75" fmla="*/ 45656 w 70754"/>
                  <a:gd name="connsiteY75" fmla="*/ 3643 h 104506"/>
                  <a:gd name="connsiteX76" fmla="*/ 45656 w 70754"/>
                  <a:gd name="connsiteY76" fmla="*/ 4453 h 104506"/>
                  <a:gd name="connsiteX77" fmla="*/ 45656 w 70754"/>
                  <a:gd name="connsiteY77" fmla="*/ 9715 h 104506"/>
                  <a:gd name="connsiteX78" fmla="*/ 46871 w 70754"/>
                  <a:gd name="connsiteY78" fmla="*/ 13764 h 104506"/>
                  <a:gd name="connsiteX79" fmla="*/ 46871 w 70754"/>
                  <a:gd name="connsiteY79" fmla="*/ 15383 h 104506"/>
                  <a:gd name="connsiteX80" fmla="*/ 44037 w 70754"/>
                  <a:gd name="connsiteY80" fmla="*/ 16597 h 104506"/>
                  <a:gd name="connsiteX81" fmla="*/ 42418 w 70754"/>
                  <a:gd name="connsiteY81" fmla="*/ 16597 h 104506"/>
                  <a:gd name="connsiteX82" fmla="*/ 41608 w 70754"/>
                  <a:gd name="connsiteY82" fmla="*/ 16193 h 104506"/>
                  <a:gd name="connsiteX83" fmla="*/ 41608 w 70754"/>
                  <a:gd name="connsiteY83" fmla="*/ 15383 h 104506"/>
                  <a:gd name="connsiteX84" fmla="*/ 44847 w 70754"/>
                  <a:gd name="connsiteY84" fmla="*/ 14573 h 104506"/>
                  <a:gd name="connsiteX85" fmla="*/ 44847 w 70754"/>
                  <a:gd name="connsiteY85" fmla="*/ 13764 h 104506"/>
                  <a:gd name="connsiteX86" fmla="*/ 42823 w 70754"/>
                  <a:gd name="connsiteY86" fmla="*/ 13764 h 104506"/>
                  <a:gd name="connsiteX87" fmla="*/ 33917 w 70754"/>
                  <a:gd name="connsiteY87" fmla="*/ 14573 h 104506"/>
                  <a:gd name="connsiteX88" fmla="*/ 30274 w 70754"/>
                  <a:gd name="connsiteY88" fmla="*/ 16597 h 104506"/>
                  <a:gd name="connsiteX89" fmla="*/ 21773 w 70754"/>
                  <a:gd name="connsiteY89" fmla="*/ 20241 h 104506"/>
                  <a:gd name="connsiteX90" fmla="*/ 15700 w 70754"/>
                  <a:gd name="connsiteY90" fmla="*/ 23479 h 104506"/>
                  <a:gd name="connsiteX91" fmla="*/ 12867 w 70754"/>
                  <a:gd name="connsiteY91" fmla="*/ 24289 h 104506"/>
                  <a:gd name="connsiteX92" fmla="*/ 12462 w 70754"/>
                  <a:gd name="connsiteY92" fmla="*/ 26313 h 104506"/>
                  <a:gd name="connsiteX93" fmla="*/ 11247 w 70754"/>
                  <a:gd name="connsiteY93" fmla="*/ 28742 h 104506"/>
                  <a:gd name="connsiteX94" fmla="*/ 12867 w 70754"/>
                  <a:gd name="connsiteY94" fmla="*/ 29956 h 104506"/>
                  <a:gd name="connsiteX95" fmla="*/ 14486 w 70754"/>
                  <a:gd name="connsiteY95" fmla="*/ 29956 h 104506"/>
                  <a:gd name="connsiteX96" fmla="*/ 15700 w 70754"/>
                  <a:gd name="connsiteY96" fmla="*/ 29956 h 104506"/>
                  <a:gd name="connsiteX97" fmla="*/ 20963 w 70754"/>
                  <a:gd name="connsiteY97" fmla="*/ 30766 h 104506"/>
                  <a:gd name="connsiteX98" fmla="*/ 19749 w 70754"/>
                  <a:gd name="connsiteY98" fmla="*/ 33599 h 104506"/>
                  <a:gd name="connsiteX99" fmla="*/ 17725 w 70754"/>
                  <a:gd name="connsiteY99" fmla="*/ 33195 h 104506"/>
                  <a:gd name="connsiteX100" fmla="*/ 13271 w 70754"/>
                  <a:gd name="connsiteY100" fmla="*/ 33195 h 104506"/>
                  <a:gd name="connsiteX101" fmla="*/ 13271 w 70754"/>
                  <a:gd name="connsiteY101" fmla="*/ 34814 h 104506"/>
                  <a:gd name="connsiteX102" fmla="*/ 15700 w 70754"/>
                  <a:gd name="connsiteY102" fmla="*/ 36433 h 104506"/>
                  <a:gd name="connsiteX103" fmla="*/ 18129 w 70754"/>
                  <a:gd name="connsiteY103" fmla="*/ 37243 h 104506"/>
                  <a:gd name="connsiteX104" fmla="*/ 18129 w 70754"/>
                  <a:gd name="connsiteY104" fmla="*/ 37243 h 104506"/>
                  <a:gd name="connsiteX105" fmla="*/ 14891 w 70754"/>
                  <a:gd name="connsiteY105" fmla="*/ 42505 h 104506"/>
                  <a:gd name="connsiteX106" fmla="*/ 14891 w 70754"/>
                  <a:gd name="connsiteY106" fmla="*/ 41696 h 104506"/>
                  <a:gd name="connsiteX107" fmla="*/ 15700 w 70754"/>
                  <a:gd name="connsiteY107" fmla="*/ 39672 h 104506"/>
                  <a:gd name="connsiteX108" fmla="*/ 14486 w 70754"/>
                  <a:gd name="connsiteY108" fmla="*/ 38862 h 104506"/>
                  <a:gd name="connsiteX109" fmla="*/ 10438 w 70754"/>
                  <a:gd name="connsiteY109" fmla="*/ 45744 h 104506"/>
                  <a:gd name="connsiteX110" fmla="*/ 9628 w 70754"/>
                  <a:gd name="connsiteY110" fmla="*/ 46958 h 104506"/>
                  <a:gd name="connsiteX111" fmla="*/ 12057 w 70754"/>
                  <a:gd name="connsiteY111" fmla="*/ 46958 h 104506"/>
                  <a:gd name="connsiteX112" fmla="*/ 18534 w 70754"/>
                  <a:gd name="connsiteY112" fmla="*/ 41291 h 104506"/>
                  <a:gd name="connsiteX113" fmla="*/ 18534 w 70754"/>
                  <a:gd name="connsiteY113" fmla="*/ 40481 h 104506"/>
                  <a:gd name="connsiteX114" fmla="*/ 19344 w 70754"/>
                  <a:gd name="connsiteY114" fmla="*/ 40481 h 104506"/>
                  <a:gd name="connsiteX115" fmla="*/ 20963 w 70754"/>
                  <a:gd name="connsiteY115" fmla="*/ 40886 h 104506"/>
                  <a:gd name="connsiteX116" fmla="*/ 20558 w 70754"/>
                  <a:gd name="connsiteY116" fmla="*/ 36433 h 104506"/>
                  <a:gd name="connsiteX117" fmla="*/ 23797 w 70754"/>
                  <a:gd name="connsiteY117" fmla="*/ 33599 h 104506"/>
                  <a:gd name="connsiteX118" fmla="*/ 29464 w 70754"/>
                  <a:gd name="connsiteY118" fmla="*/ 33599 h 104506"/>
                  <a:gd name="connsiteX119" fmla="*/ 30679 w 70754"/>
                  <a:gd name="connsiteY119" fmla="*/ 33599 h 104506"/>
                  <a:gd name="connsiteX120" fmla="*/ 31488 w 70754"/>
                  <a:gd name="connsiteY120" fmla="*/ 31575 h 104506"/>
                  <a:gd name="connsiteX121" fmla="*/ 29059 w 70754"/>
                  <a:gd name="connsiteY121" fmla="*/ 30766 h 104506"/>
                  <a:gd name="connsiteX122" fmla="*/ 29464 w 70754"/>
                  <a:gd name="connsiteY122" fmla="*/ 30766 h 104506"/>
                  <a:gd name="connsiteX123" fmla="*/ 33917 w 70754"/>
                  <a:gd name="connsiteY123" fmla="*/ 30766 h 104506"/>
                  <a:gd name="connsiteX124" fmla="*/ 36346 w 70754"/>
                  <a:gd name="connsiteY124" fmla="*/ 34409 h 104506"/>
                  <a:gd name="connsiteX125" fmla="*/ 39180 w 70754"/>
                  <a:gd name="connsiteY125" fmla="*/ 36028 h 104506"/>
                  <a:gd name="connsiteX126" fmla="*/ 40799 w 70754"/>
                  <a:gd name="connsiteY126" fmla="*/ 36028 h 104506"/>
                  <a:gd name="connsiteX127" fmla="*/ 41608 w 70754"/>
                  <a:gd name="connsiteY127" fmla="*/ 36028 h 104506"/>
                  <a:gd name="connsiteX128" fmla="*/ 42418 w 70754"/>
                  <a:gd name="connsiteY128" fmla="*/ 36028 h 104506"/>
                  <a:gd name="connsiteX129" fmla="*/ 44037 w 70754"/>
                  <a:gd name="connsiteY129" fmla="*/ 36028 h 104506"/>
                  <a:gd name="connsiteX130" fmla="*/ 47276 w 70754"/>
                  <a:gd name="connsiteY130" fmla="*/ 34409 h 104506"/>
                  <a:gd name="connsiteX131" fmla="*/ 47681 w 70754"/>
                  <a:gd name="connsiteY131" fmla="*/ 33599 h 104506"/>
                  <a:gd name="connsiteX132" fmla="*/ 48490 w 70754"/>
                  <a:gd name="connsiteY132" fmla="*/ 33599 h 104506"/>
                  <a:gd name="connsiteX133" fmla="*/ 49300 w 70754"/>
                  <a:gd name="connsiteY133" fmla="*/ 31980 h 104506"/>
                  <a:gd name="connsiteX134" fmla="*/ 50110 w 70754"/>
                  <a:gd name="connsiteY134" fmla="*/ 26718 h 104506"/>
                  <a:gd name="connsiteX135" fmla="*/ 49705 w 70754"/>
                  <a:gd name="connsiteY135" fmla="*/ 25098 h 104506"/>
                  <a:gd name="connsiteX136" fmla="*/ 50110 w 70754"/>
                  <a:gd name="connsiteY136" fmla="*/ 25098 h 104506"/>
                  <a:gd name="connsiteX137" fmla="*/ 50919 w 70754"/>
                  <a:gd name="connsiteY137" fmla="*/ 26718 h 104506"/>
                  <a:gd name="connsiteX138" fmla="*/ 47276 w 70754"/>
                  <a:gd name="connsiteY138" fmla="*/ 37648 h 104506"/>
                  <a:gd name="connsiteX139" fmla="*/ 43632 w 70754"/>
                  <a:gd name="connsiteY139" fmla="*/ 38457 h 104506"/>
                  <a:gd name="connsiteX140" fmla="*/ 39989 w 70754"/>
                  <a:gd name="connsiteY140" fmla="*/ 38457 h 104506"/>
                  <a:gd name="connsiteX141" fmla="*/ 42418 w 70754"/>
                  <a:gd name="connsiteY141" fmla="*/ 39267 h 104506"/>
                  <a:gd name="connsiteX142" fmla="*/ 43632 w 70754"/>
                  <a:gd name="connsiteY142" fmla="*/ 39267 h 104506"/>
                  <a:gd name="connsiteX143" fmla="*/ 42823 w 70754"/>
                  <a:gd name="connsiteY143" fmla="*/ 40076 h 104506"/>
                  <a:gd name="connsiteX144" fmla="*/ 41204 w 70754"/>
                  <a:gd name="connsiteY144" fmla="*/ 40076 h 104506"/>
                  <a:gd name="connsiteX145" fmla="*/ 33917 w 70754"/>
                  <a:gd name="connsiteY145" fmla="*/ 42910 h 104506"/>
                  <a:gd name="connsiteX146" fmla="*/ 30679 w 70754"/>
                  <a:gd name="connsiteY146" fmla="*/ 45339 h 104506"/>
                  <a:gd name="connsiteX147" fmla="*/ 28655 w 70754"/>
                  <a:gd name="connsiteY147" fmla="*/ 46553 h 104506"/>
                  <a:gd name="connsiteX148" fmla="*/ 27845 w 70754"/>
                  <a:gd name="connsiteY148" fmla="*/ 45744 h 104506"/>
                  <a:gd name="connsiteX149" fmla="*/ 30274 w 70754"/>
                  <a:gd name="connsiteY149" fmla="*/ 42910 h 104506"/>
                  <a:gd name="connsiteX150" fmla="*/ 36346 w 70754"/>
                  <a:gd name="connsiteY150" fmla="*/ 38862 h 104506"/>
                  <a:gd name="connsiteX151" fmla="*/ 36346 w 70754"/>
                  <a:gd name="connsiteY151" fmla="*/ 37648 h 104506"/>
                  <a:gd name="connsiteX152" fmla="*/ 35131 w 70754"/>
                  <a:gd name="connsiteY152" fmla="*/ 36433 h 104506"/>
                  <a:gd name="connsiteX153" fmla="*/ 31488 w 70754"/>
                  <a:gd name="connsiteY153" fmla="*/ 35623 h 104506"/>
                  <a:gd name="connsiteX154" fmla="*/ 30274 w 70754"/>
                  <a:gd name="connsiteY154" fmla="*/ 35623 h 104506"/>
                  <a:gd name="connsiteX155" fmla="*/ 27035 w 70754"/>
                  <a:gd name="connsiteY155" fmla="*/ 34814 h 104506"/>
                  <a:gd name="connsiteX156" fmla="*/ 24201 w 70754"/>
                  <a:gd name="connsiteY156" fmla="*/ 35623 h 104506"/>
                  <a:gd name="connsiteX157" fmla="*/ 22582 w 70754"/>
                  <a:gd name="connsiteY157" fmla="*/ 38052 h 104506"/>
                  <a:gd name="connsiteX158" fmla="*/ 22987 w 70754"/>
                  <a:gd name="connsiteY158" fmla="*/ 39672 h 104506"/>
                  <a:gd name="connsiteX159" fmla="*/ 23392 w 70754"/>
                  <a:gd name="connsiteY159" fmla="*/ 39672 h 104506"/>
                  <a:gd name="connsiteX160" fmla="*/ 24201 w 70754"/>
                  <a:gd name="connsiteY160" fmla="*/ 40481 h 104506"/>
                  <a:gd name="connsiteX161" fmla="*/ 24606 w 70754"/>
                  <a:gd name="connsiteY161" fmla="*/ 40481 h 104506"/>
                  <a:gd name="connsiteX162" fmla="*/ 22177 w 70754"/>
                  <a:gd name="connsiteY162" fmla="*/ 41696 h 104506"/>
                  <a:gd name="connsiteX163" fmla="*/ 19749 w 70754"/>
                  <a:gd name="connsiteY163" fmla="*/ 41696 h 104506"/>
                  <a:gd name="connsiteX164" fmla="*/ 18129 w 70754"/>
                  <a:gd name="connsiteY164" fmla="*/ 43720 h 104506"/>
                  <a:gd name="connsiteX165" fmla="*/ 17320 w 70754"/>
                  <a:gd name="connsiteY165" fmla="*/ 44934 h 104506"/>
                  <a:gd name="connsiteX166" fmla="*/ 14486 w 70754"/>
                  <a:gd name="connsiteY166" fmla="*/ 47363 h 104506"/>
                  <a:gd name="connsiteX167" fmla="*/ 14486 w 70754"/>
                  <a:gd name="connsiteY167" fmla="*/ 49387 h 104506"/>
                  <a:gd name="connsiteX168" fmla="*/ 14486 w 70754"/>
                  <a:gd name="connsiteY168" fmla="*/ 50602 h 104506"/>
                  <a:gd name="connsiteX169" fmla="*/ 12462 w 70754"/>
                  <a:gd name="connsiteY169" fmla="*/ 50602 h 104506"/>
                  <a:gd name="connsiteX170" fmla="*/ 13271 w 70754"/>
                  <a:gd name="connsiteY170" fmla="*/ 53435 h 104506"/>
                  <a:gd name="connsiteX171" fmla="*/ 16915 w 70754"/>
                  <a:gd name="connsiteY171" fmla="*/ 54650 h 104506"/>
                  <a:gd name="connsiteX172" fmla="*/ 20558 w 70754"/>
                  <a:gd name="connsiteY172" fmla="*/ 51411 h 104506"/>
                  <a:gd name="connsiteX173" fmla="*/ 19749 w 70754"/>
                  <a:gd name="connsiteY173" fmla="*/ 50602 h 104506"/>
                  <a:gd name="connsiteX174" fmla="*/ 17725 w 70754"/>
                  <a:gd name="connsiteY174" fmla="*/ 51411 h 104506"/>
                  <a:gd name="connsiteX175" fmla="*/ 16915 w 70754"/>
                  <a:gd name="connsiteY175" fmla="*/ 50197 h 104506"/>
                  <a:gd name="connsiteX176" fmla="*/ 19344 w 70754"/>
                  <a:gd name="connsiteY176" fmla="*/ 46553 h 104506"/>
                  <a:gd name="connsiteX177" fmla="*/ 21773 w 70754"/>
                  <a:gd name="connsiteY177" fmla="*/ 47363 h 104506"/>
                  <a:gd name="connsiteX178" fmla="*/ 23392 w 70754"/>
                  <a:gd name="connsiteY178" fmla="*/ 42910 h 104506"/>
                  <a:gd name="connsiteX179" fmla="*/ 24201 w 70754"/>
                  <a:gd name="connsiteY179" fmla="*/ 42910 h 104506"/>
                  <a:gd name="connsiteX180" fmla="*/ 25011 w 70754"/>
                  <a:gd name="connsiteY180" fmla="*/ 47768 h 104506"/>
                  <a:gd name="connsiteX181" fmla="*/ 26630 w 70754"/>
                  <a:gd name="connsiteY181" fmla="*/ 47768 h 104506"/>
                  <a:gd name="connsiteX182" fmla="*/ 28250 w 70754"/>
                  <a:gd name="connsiteY182" fmla="*/ 48173 h 104506"/>
                  <a:gd name="connsiteX183" fmla="*/ 27440 w 70754"/>
                  <a:gd name="connsiteY183" fmla="*/ 53435 h 104506"/>
                  <a:gd name="connsiteX184" fmla="*/ 25416 w 70754"/>
                  <a:gd name="connsiteY184" fmla="*/ 51816 h 104506"/>
                  <a:gd name="connsiteX185" fmla="*/ 23797 w 70754"/>
                  <a:gd name="connsiteY185" fmla="*/ 54245 h 104506"/>
                  <a:gd name="connsiteX186" fmla="*/ 25011 w 70754"/>
                  <a:gd name="connsiteY186" fmla="*/ 55459 h 104506"/>
                  <a:gd name="connsiteX187" fmla="*/ 27440 w 70754"/>
                  <a:gd name="connsiteY187" fmla="*/ 57078 h 104506"/>
                  <a:gd name="connsiteX188" fmla="*/ 29464 w 70754"/>
                  <a:gd name="connsiteY188" fmla="*/ 57078 h 104506"/>
                  <a:gd name="connsiteX189" fmla="*/ 32703 w 70754"/>
                  <a:gd name="connsiteY189" fmla="*/ 55864 h 104506"/>
                  <a:gd name="connsiteX190" fmla="*/ 33917 w 70754"/>
                  <a:gd name="connsiteY190" fmla="*/ 54245 h 104506"/>
                  <a:gd name="connsiteX191" fmla="*/ 32298 w 70754"/>
                  <a:gd name="connsiteY191" fmla="*/ 54245 h 104506"/>
                  <a:gd name="connsiteX192" fmla="*/ 31083 w 70754"/>
                  <a:gd name="connsiteY192" fmla="*/ 54245 h 104506"/>
                  <a:gd name="connsiteX193" fmla="*/ 29869 w 70754"/>
                  <a:gd name="connsiteY193" fmla="*/ 54245 h 104506"/>
                  <a:gd name="connsiteX194" fmla="*/ 31488 w 70754"/>
                  <a:gd name="connsiteY194" fmla="*/ 48982 h 104506"/>
                  <a:gd name="connsiteX195" fmla="*/ 32298 w 70754"/>
                  <a:gd name="connsiteY195" fmla="*/ 48982 h 104506"/>
                  <a:gd name="connsiteX196" fmla="*/ 34322 w 70754"/>
                  <a:gd name="connsiteY196" fmla="*/ 51816 h 104506"/>
                  <a:gd name="connsiteX197" fmla="*/ 34322 w 70754"/>
                  <a:gd name="connsiteY197" fmla="*/ 47768 h 104506"/>
                  <a:gd name="connsiteX198" fmla="*/ 37155 w 70754"/>
                  <a:gd name="connsiteY198" fmla="*/ 48578 h 104506"/>
                  <a:gd name="connsiteX199" fmla="*/ 39989 w 70754"/>
                  <a:gd name="connsiteY199" fmla="*/ 49792 h 104506"/>
                  <a:gd name="connsiteX200" fmla="*/ 39180 w 70754"/>
                  <a:gd name="connsiteY200" fmla="*/ 50602 h 104506"/>
                  <a:gd name="connsiteX201" fmla="*/ 37155 w 70754"/>
                  <a:gd name="connsiteY201" fmla="*/ 52221 h 104506"/>
                  <a:gd name="connsiteX202" fmla="*/ 40799 w 70754"/>
                  <a:gd name="connsiteY202" fmla="*/ 53435 h 104506"/>
                  <a:gd name="connsiteX203" fmla="*/ 39584 w 70754"/>
                  <a:gd name="connsiteY203" fmla="*/ 56269 h 104506"/>
                  <a:gd name="connsiteX204" fmla="*/ 37965 w 70754"/>
                  <a:gd name="connsiteY204" fmla="*/ 57888 h 104506"/>
                  <a:gd name="connsiteX205" fmla="*/ 35941 w 70754"/>
                  <a:gd name="connsiteY205" fmla="*/ 55459 h 104506"/>
                  <a:gd name="connsiteX206" fmla="*/ 35941 w 70754"/>
                  <a:gd name="connsiteY206" fmla="*/ 59507 h 104506"/>
                  <a:gd name="connsiteX207" fmla="*/ 40394 w 70754"/>
                  <a:gd name="connsiteY207" fmla="*/ 61936 h 104506"/>
                  <a:gd name="connsiteX208" fmla="*/ 43228 w 70754"/>
                  <a:gd name="connsiteY208" fmla="*/ 60722 h 104506"/>
                  <a:gd name="connsiteX209" fmla="*/ 41608 w 70754"/>
                  <a:gd name="connsiteY209" fmla="*/ 58698 h 104506"/>
                  <a:gd name="connsiteX210" fmla="*/ 40799 w 70754"/>
                  <a:gd name="connsiteY210" fmla="*/ 59103 h 104506"/>
                  <a:gd name="connsiteX211" fmla="*/ 40799 w 70754"/>
                  <a:gd name="connsiteY211" fmla="*/ 55864 h 104506"/>
                  <a:gd name="connsiteX212" fmla="*/ 44037 w 70754"/>
                  <a:gd name="connsiteY212" fmla="*/ 55054 h 104506"/>
                  <a:gd name="connsiteX213" fmla="*/ 46061 w 70754"/>
                  <a:gd name="connsiteY213" fmla="*/ 56269 h 104506"/>
                  <a:gd name="connsiteX214" fmla="*/ 47681 w 70754"/>
                  <a:gd name="connsiteY214" fmla="*/ 53435 h 104506"/>
                  <a:gd name="connsiteX215" fmla="*/ 50110 w 70754"/>
                  <a:gd name="connsiteY215" fmla="*/ 52626 h 104506"/>
                  <a:gd name="connsiteX216" fmla="*/ 50110 w 70754"/>
                  <a:gd name="connsiteY216" fmla="*/ 56674 h 104506"/>
                  <a:gd name="connsiteX217" fmla="*/ 49300 w 70754"/>
                  <a:gd name="connsiteY217" fmla="*/ 58293 h 104506"/>
                  <a:gd name="connsiteX218" fmla="*/ 51729 w 70754"/>
                  <a:gd name="connsiteY218" fmla="*/ 58293 h 104506"/>
                  <a:gd name="connsiteX219" fmla="*/ 52943 w 70754"/>
                  <a:gd name="connsiteY219" fmla="*/ 61127 h 104506"/>
                  <a:gd name="connsiteX220" fmla="*/ 51729 w 70754"/>
                  <a:gd name="connsiteY220" fmla="*/ 63555 h 104506"/>
                  <a:gd name="connsiteX221" fmla="*/ 49300 w 70754"/>
                  <a:gd name="connsiteY221" fmla="*/ 64365 h 104506"/>
                  <a:gd name="connsiteX222" fmla="*/ 47681 w 70754"/>
                  <a:gd name="connsiteY222" fmla="*/ 61936 h 104506"/>
                  <a:gd name="connsiteX223" fmla="*/ 46466 w 70754"/>
                  <a:gd name="connsiteY223" fmla="*/ 64770 h 104506"/>
                  <a:gd name="connsiteX224" fmla="*/ 47681 w 70754"/>
                  <a:gd name="connsiteY224" fmla="*/ 67199 h 104506"/>
                  <a:gd name="connsiteX225" fmla="*/ 52943 w 70754"/>
                  <a:gd name="connsiteY225" fmla="*/ 68413 h 104506"/>
                  <a:gd name="connsiteX226" fmla="*/ 53753 w 70754"/>
                  <a:gd name="connsiteY226" fmla="*/ 68008 h 104506"/>
                  <a:gd name="connsiteX227" fmla="*/ 52134 w 70754"/>
                  <a:gd name="connsiteY227" fmla="*/ 66794 h 104506"/>
                  <a:gd name="connsiteX228" fmla="*/ 50919 w 70754"/>
                  <a:gd name="connsiteY228" fmla="*/ 65984 h 104506"/>
                  <a:gd name="connsiteX229" fmla="*/ 51729 w 70754"/>
                  <a:gd name="connsiteY229" fmla="*/ 65175 h 104506"/>
                  <a:gd name="connsiteX230" fmla="*/ 53753 w 70754"/>
                  <a:gd name="connsiteY230" fmla="*/ 63151 h 104506"/>
                  <a:gd name="connsiteX231" fmla="*/ 54967 w 70754"/>
                  <a:gd name="connsiteY231" fmla="*/ 62341 h 104506"/>
                  <a:gd name="connsiteX232" fmla="*/ 55372 w 70754"/>
                  <a:gd name="connsiteY232" fmla="*/ 64770 h 104506"/>
                  <a:gd name="connsiteX233" fmla="*/ 56586 w 70754"/>
                  <a:gd name="connsiteY233" fmla="*/ 65984 h 104506"/>
                  <a:gd name="connsiteX234" fmla="*/ 57396 w 70754"/>
                  <a:gd name="connsiteY234" fmla="*/ 64365 h 104506"/>
                  <a:gd name="connsiteX235" fmla="*/ 58206 w 70754"/>
                  <a:gd name="connsiteY235" fmla="*/ 61531 h 104506"/>
                  <a:gd name="connsiteX236" fmla="*/ 59015 w 70754"/>
                  <a:gd name="connsiteY236" fmla="*/ 61531 h 104506"/>
                  <a:gd name="connsiteX237" fmla="*/ 61849 w 70754"/>
                  <a:gd name="connsiteY237" fmla="*/ 64365 h 104506"/>
                  <a:gd name="connsiteX238" fmla="*/ 61040 w 70754"/>
                  <a:gd name="connsiteY238" fmla="*/ 65175 h 104506"/>
                  <a:gd name="connsiteX239" fmla="*/ 52943 w 70754"/>
                  <a:gd name="connsiteY239" fmla="*/ 72866 h 104506"/>
                  <a:gd name="connsiteX240" fmla="*/ 52943 w 70754"/>
                  <a:gd name="connsiteY240" fmla="*/ 75700 h 104506"/>
                  <a:gd name="connsiteX241" fmla="*/ 49705 w 70754"/>
                  <a:gd name="connsiteY241" fmla="*/ 76510 h 104506"/>
                  <a:gd name="connsiteX242" fmla="*/ 54562 w 70754"/>
                  <a:gd name="connsiteY242" fmla="*/ 82582 h 104506"/>
                  <a:gd name="connsiteX243" fmla="*/ 56586 w 70754"/>
                  <a:gd name="connsiteY243" fmla="*/ 83391 h 104506"/>
                  <a:gd name="connsiteX244" fmla="*/ 53753 w 70754"/>
                  <a:gd name="connsiteY244" fmla="*/ 85011 h 104506"/>
                  <a:gd name="connsiteX245" fmla="*/ 53753 w 70754"/>
                  <a:gd name="connsiteY245" fmla="*/ 86630 h 104506"/>
                  <a:gd name="connsiteX246" fmla="*/ 59420 w 70754"/>
                  <a:gd name="connsiteY246" fmla="*/ 91892 h 104506"/>
                  <a:gd name="connsiteX247" fmla="*/ 61444 w 70754"/>
                  <a:gd name="connsiteY247" fmla="*/ 92702 h 104506"/>
                  <a:gd name="connsiteX248" fmla="*/ 63064 w 70754"/>
                  <a:gd name="connsiteY248" fmla="*/ 93512 h 104506"/>
                  <a:gd name="connsiteX249" fmla="*/ 63064 w 70754"/>
                  <a:gd name="connsiteY249" fmla="*/ 95131 h 104506"/>
                  <a:gd name="connsiteX250" fmla="*/ 59825 w 70754"/>
                  <a:gd name="connsiteY250" fmla="*/ 95131 h 104506"/>
                  <a:gd name="connsiteX251" fmla="*/ 59015 w 70754"/>
                  <a:gd name="connsiteY251" fmla="*/ 95131 h 104506"/>
                  <a:gd name="connsiteX252" fmla="*/ 60635 w 70754"/>
                  <a:gd name="connsiteY252" fmla="*/ 96345 h 104506"/>
                  <a:gd name="connsiteX253" fmla="*/ 64278 w 70754"/>
                  <a:gd name="connsiteY253" fmla="*/ 97965 h 104506"/>
                  <a:gd name="connsiteX254" fmla="*/ 65088 w 70754"/>
                  <a:gd name="connsiteY254" fmla="*/ 100393 h 104506"/>
                  <a:gd name="connsiteX255" fmla="*/ 63873 w 70754"/>
                  <a:gd name="connsiteY255" fmla="*/ 100393 h 104506"/>
                  <a:gd name="connsiteX256" fmla="*/ 65492 w 70754"/>
                  <a:gd name="connsiteY256" fmla="*/ 103632 h 104506"/>
                  <a:gd name="connsiteX257" fmla="*/ 65492 w 70754"/>
                  <a:gd name="connsiteY257" fmla="*/ 104442 h 104506"/>
                  <a:gd name="connsiteX258" fmla="*/ 64683 w 70754"/>
                  <a:gd name="connsiteY258" fmla="*/ 104037 h 104506"/>
                  <a:gd name="connsiteX259" fmla="*/ 61849 w 70754"/>
                  <a:gd name="connsiteY259" fmla="*/ 101203 h 104506"/>
                  <a:gd name="connsiteX260" fmla="*/ 50919 w 70754"/>
                  <a:gd name="connsiteY260" fmla="*/ 86225 h 104506"/>
                  <a:gd name="connsiteX261" fmla="*/ 48490 w 70754"/>
                  <a:gd name="connsiteY261" fmla="*/ 85415 h 104506"/>
                  <a:gd name="connsiteX262" fmla="*/ 41204 w 70754"/>
                  <a:gd name="connsiteY262" fmla="*/ 82987 h 104506"/>
                  <a:gd name="connsiteX263" fmla="*/ 41204 w 70754"/>
                  <a:gd name="connsiteY263" fmla="*/ 82177 h 104506"/>
                  <a:gd name="connsiteX264" fmla="*/ 40394 w 70754"/>
                  <a:gd name="connsiteY264" fmla="*/ 82177 h 104506"/>
                  <a:gd name="connsiteX265" fmla="*/ 39180 w 70754"/>
                  <a:gd name="connsiteY265" fmla="*/ 80963 h 104506"/>
                  <a:gd name="connsiteX266" fmla="*/ 37155 w 70754"/>
                  <a:gd name="connsiteY266" fmla="*/ 77724 h 104506"/>
                  <a:gd name="connsiteX267" fmla="*/ 34322 w 70754"/>
                  <a:gd name="connsiteY267" fmla="*/ 79343 h 104506"/>
                  <a:gd name="connsiteX268" fmla="*/ 23797 w 70754"/>
                  <a:gd name="connsiteY268" fmla="*/ 79343 h 104506"/>
                  <a:gd name="connsiteX269" fmla="*/ 20153 w 70754"/>
                  <a:gd name="connsiteY269" fmla="*/ 76510 h 104506"/>
                  <a:gd name="connsiteX270" fmla="*/ 20153 w 70754"/>
                  <a:gd name="connsiteY270" fmla="*/ 75700 h 104506"/>
                  <a:gd name="connsiteX271" fmla="*/ 20963 w 70754"/>
                  <a:gd name="connsiteY271" fmla="*/ 76510 h 104506"/>
                  <a:gd name="connsiteX272" fmla="*/ 26225 w 70754"/>
                  <a:gd name="connsiteY272" fmla="*/ 78129 h 104506"/>
                  <a:gd name="connsiteX273" fmla="*/ 31893 w 70754"/>
                  <a:gd name="connsiteY273" fmla="*/ 78129 h 104506"/>
                  <a:gd name="connsiteX274" fmla="*/ 36751 w 70754"/>
                  <a:gd name="connsiteY274" fmla="*/ 74081 h 104506"/>
                  <a:gd name="connsiteX275" fmla="*/ 37560 w 70754"/>
                  <a:gd name="connsiteY275" fmla="*/ 72057 h 104506"/>
                  <a:gd name="connsiteX276" fmla="*/ 38775 w 70754"/>
                  <a:gd name="connsiteY276" fmla="*/ 72057 h 104506"/>
                  <a:gd name="connsiteX277" fmla="*/ 39180 w 70754"/>
                  <a:gd name="connsiteY277" fmla="*/ 76510 h 104506"/>
                  <a:gd name="connsiteX278" fmla="*/ 41608 w 70754"/>
                  <a:gd name="connsiteY278" fmla="*/ 80963 h 104506"/>
                  <a:gd name="connsiteX279" fmla="*/ 43228 w 70754"/>
                  <a:gd name="connsiteY279" fmla="*/ 82177 h 104506"/>
                  <a:gd name="connsiteX280" fmla="*/ 45656 w 70754"/>
                  <a:gd name="connsiteY280" fmla="*/ 82987 h 104506"/>
                  <a:gd name="connsiteX281" fmla="*/ 42418 w 70754"/>
                  <a:gd name="connsiteY281" fmla="*/ 76914 h 104506"/>
                  <a:gd name="connsiteX282" fmla="*/ 42418 w 70754"/>
                  <a:gd name="connsiteY282" fmla="*/ 75295 h 104506"/>
                  <a:gd name="connsiteX283" fmla="*/ 44442 w 70754"/>
                  <a:gd name="connsiteY283" fmla="*/ 76510 h 104506"/>
                  <a:gd name="connsiteX284" fmla="*/ 44442 w 70754"/>
                  <a:gd name="connsiteY284" fmla="*/ 77319 h 104506"/>
                  <a:gd name="connsiteX285" fmla="*/ 49705 w 70754"/>
                  <a:gd name="connsiteY285" fmla="*/ 82987 h 104506"/>
                  <a:gd name="connsiteX286" fmla="*/ 51324 w 70754"/>
                  <a:gd name="connsiteY286" fmla="*/ 82987 h 104506"/>
                  <a:gd name="connsiteX287" fmla="*/ 51324 w 70754"/>
                  <a:gd name="connsiteY287" fmla="*/ 81772 h 104506"/>
                  <a:gd name="connsiteX288" fmla="*/ 50919 w 70754"/>
                  <a:gd name="connsiteY288" fmla="*/ 81772 h 104506"/>
                  <a:gd name="connsiteX289" fmla="*/ 44847 w 70754"/>
                  <a:gd name="connsiteY289" fmla="*/ 74485 h 104506"/>
                  <a:gd name="connsiteX290" fmla="*/ 40799 w 70754"/>
                  <a:gd name="connsiteY290" fmla="*/ 71652 h 104506"/>
                  <a:gd name="connsiteX291" fmla="*/ 12057 w 70754"/>
                  <a:gd name="connsiteY291" fmla="*/ 63555 h 104506"/>
                  <a:gd name="connsiteX292" fmla="*/ 11247 w 70754"/>
                  <a:gd name="connsiteY292" fmla="*/ 63555 h 104506"/>
                  <a:gd name="connsiteX293" fmla="*/ 11247 w 70754"/>
                  <a:gd name="connsiteY293" fmla="*/ 63555 h 104506"/>
                  <a:gd name="connsiteX294" fmla="*/ 11247 w 70754"/>
                  <a:gd name="connsiteY294" fmla="*/ 62341 h 104506"/>
                  <a:gd name="connsiteX295" fmla="*/ 9223 w 70754"/>
                  <a:gd name="connsiteY295" fmla="*/ 60722 h 104506"/>
                  <a:gd name="connsiteX296" fmla="*/ 8414 w 70754"/>
                  <a:gd name="connsiteY296" fmla="*/ 60722 h 104506"/>
                  <a:gd name="connsiteX297" fmla="*/ 8414 w 70754"/>
                  <a:gd name="connsiteY297" fmla="*/ 59507 h 104506"/>
                  <a:gd name="connsiteX298" fmla="*/ 8414 w 70754"/>
                  <a:gd name="connsiteY298" fmla="*/ 58698 h 104506"/>
                  <a:gd name="connsiteX299" fmla="*/ 5985 w 70754"/>
                  <a:gd name="connsiteY299" fmla="*/ 60317 h 104506"/>
                  <a:gd name="connsiteX300" fmla="*/ 5985 w 70754"/>
                  <a:gd name="connsiteY300" fmla="*/ 61127 h 104506"/>
                  <a:gd name="connsiteX301" fmla="*/ 8009 w 70754"/>
                  <a:gd name="connsiteY301" fmla="*/ 61127 h 104506"/>
                  <a:gd name="connsiteX302" fmla="*/ 8819 w 70754"/>
                  <a:gd name="connsiteY302" fmla="*/ 61531 h 104506"/>
                  <a:gd name="connsiteX303" fmla="*/ 7604 w 70754"/>
                  <a:gd name="connsiteY303" fmla="*/ 63151 h 104506"/>
                  <a:gd name="connsiteX304" fmla="*/ 7199 w 70754"/>
                  <a:gd name="connsiteY304" fmla="*/ 63960 h 104506"/>
                  <a:gd name="connsiteX305" fmla="*/ 6795 w 70754"/>
                  <a:gd name="connsiteY305" fmla="*/ 63960 h 104506"/>
                  <a:gd name="connsiteX306" fmla="*/ 9628 w 70754"/>
                  <a:gd name="connsiteY306" fmla="*/ 65175 h 104506"/>
                  <a:gd name="connsiteX307" fmla="*/ 12462 w 70754"/>
                  <a:gd name="connsiteY307" fmla="*/ 63960 h 104506"/>
                  <a:gd name="connsiteX308" fmla="*/ 14891 w 70754"/>
                  <a:gd name="connsiteY308" fmla="*/ 63960 h 104506"/>
                  <a:gd name="connsiteX309" fmla="*/ 14891 w 70754"/>
                  <a:gd name="connsiteY309" fmla="*/ 64770 h 104506"/>
                  <a:gd name="connsiteX310" fmla="*/ 7604 w 70754"/>
                  <a:gd name="connsiteY310" fmla="*/ 66794 h 104506"/>
                  <a:gd name="connsiteX311" fmla="*/ 5580 w 70754"/>
                  <a:gd name="connsiteY311" fmla="*/ 65580 h 104506"/>
                  <a:gd name="connsiteX312" fmla="*/ 5580 w 70754"/>
                  <a:gd name="connsiteY312" fmla="*/ 64365 h 104506"/>
                  <a:gd name="connsiteX313" fmla="*/ 2746 w 70754"/>
                  <a:gd name="connsiteY313" fmla="*/ 65580 h 104506"/>
                  <a:gd name="connsiteX314" fmla="*/ 1937 w 70754"/>
                  <a:gd name="connsiteY314" fmla="*/ 66389 h 104506"/>
                  <a:gd name="connsiteX315" fmla="*/ 318 w 70754"/>
                  <a:gd name="connsiteY315" fmla="*/ 64365 h 104506"/>
                  <a:gd name="connsiteX316" fmla="*/ 3961 w 70754"/>
                  <a:gd name="connsiteY316" fmla="*/ 61936 h 104506"/>
                  <a:gd name="connsiteX317" fmla="*/ 4770 w 70754"/>
                  <a:gd name="connsiteY317" fmla="*/ 57888 h 104506"/>
                  <a:gd name="connsiteX318" fmla="*/ 10033 w 70754"/>
                  <a:gd name="connsiteY318" fmla="*/ 55459 h 104506"/>
                  <a:gd name="connsiteX319" fmla="*/ 10033 w 70754"/>
                  <a:gd name="connsiteY319" fmla="*/ 51411 h 104506"/>
                  <a:gd name="connsiteX320" fmla="*/ 9628 w 70754"/>
                  <a:gd name="connsiteY320" fmla="*/ 49387 h 104506"/>
                  <a:gd name="connsiteX321" fmla="*/ 9628 w 70754"/>
                  <a:gd name="connsiteY321" fmla="*/ 47768 h 104506"/>
                  <a:gd name="connsiteX322" fmla="*/ 8819 w 70754"/>
                  <a:gd name="connsiteY322" fmla="*/ 47768 h 104506"/>
                  <a:gd name="connsiteX323" fmla="*/ 7604 w 70754"/>
                  <a:gd name="connsiteY323" fmla="*/ 46958 h 104506"/>
                  <a:gd name="connsiteX324" fmla="*/ 9628 w 70754"/>
                  <a:gd name="connsiteY324" fmla="*/ 45339 h 104506"/>
                  <a:gd name="connsiteX325" fmla="*/ 13676 w 70754"/>
                  <a:gd name="connsiteY325" fmla="*/ 39267 h 104506"/>
                  <a:gd name="connsiteX326" fmla="*/ 13676 w 70754"/>
                  <a:gd name="connsiteY326" fmla="*/ 35219 h 104506"/>
                  <a:gd name="connsiteX327" fmla="*/ 6795 w 70754"/>
                  <a:gd name="connsiteY327" fmla="*/ 32790 h 104506"/>
                  <a:gd name="connsiteX328" fmla="*/ 9628 w 70754"/>
                  <a:gd name="connsiteY328" fmla="*/ 31575 h 104506"/>
                  <a:gd name="connsiteX329" fmla="*/ 12057 w 70754"/>
                  <a:gd name="connsiteY329" fmla="*/ 30361 h 104506"/>
                  <a:gd name="connsiteX330" fmla="*/ 11247 w 70754"/>
                  <a:gd name="connsiteY330" fmla="*/ 27932 h 104506"/>
                  <a:gd name="connsiteX331" fmla="*/ 12867 w 70754"/>
                  <a:gd name="connsiteY331" fmla="*/ 24693 h 104506"/>
                  <a:gd name="connsiteX332" fmla="*/ 12867 w 70754"/>
                  <a:gd name="connsiteY332" fmla="*/ 23479 h 104506"/>
                  <a:gd name="connsiteX333" fmla="*/ 14486 w 70754"/>
                  <a:gd name="connsiteY333" fmla="*/ 21860 h 104506"/>
                  <a:gd name="connsiteX334" fmla="*/ 18534 w 70754"/>
                  <a:gd name="connsiteY334" fmla="*/ 20645 h 104506"/>
                  <a:gd name="connsiteX335" fmla="*/ 25011 w 70754"/>
                  <a:gd name="connsiteY335" fmla="*/ 17002 h 104506"/>
                  <a:gd name="connsiteX336" fmla="*/ 32703 w 70754"/>
                  <a:gd name="connsiteY336" fmla="*/ 13764 h 104506"/>
                  <a:gd name="connsiteX337" fmla="*/ 34322 w 70754"/>
                  <a:gd name="connsiteY337" fmla="*/ 12144 h 104506"/>
                  <a:gd name="connsiteX338" fmla="*/ 33107 w 70754"/>
                  <a:gd name="connsiteY338" fmla="*/ 10120 h 104506"/>
                  <a:gd name="connsiteX339" fmla="*/ 29869 w 70754"/>
                  <a:gd name="connsiteY339" fmla="*/ 4453 h 104506"/>
                  <a:gd name="connsiteX340" fmla="*/ 29869 w 70754"/>
                  <a:gd name="connsiteY340" fmla="*/ 3643 h 104506"/>
                  <a:gd name="connsiteX341" fmla="*/ 31488 w 70754"/>
                  <a:gd name="connsiteY341" fmla="*/ 3643 h 104506"/>
                  <a:gd name="connsiteX342" fmla="*/ 36346 w 70754"/>
                  <a:gd name="connsiteY342" fmla="*/ 4048 h 104506"/>
                  <a:gd name="connsiteX343" fmla="*/ 34727 w 70754"/>
                  <a:gd name="connsiteY343" fmla="*/ 0 h 104506"/>
                  <a:gd name="connsiteX344" fmla="*/ 38370 w 70754"/>
                  <a:gd name="connsiteY344" fmla="*/ 0 h 104506"/>
                  <a:gd name="connsiteX345" fmla="*/ 38370 w 70754"/>
                  <a:gd name="connsiteY345" fmla="*/ 13359 h 104506"/>
                  <a:gd name="connsiteX346" fmla="*/ 36751 w 70754"/>
                  <a:gd name="connsiteY346" fmla="*/ 12954 h 104506"/>
                  <a:gd name="connsiteX347" fmla="*/ 30679 w 70754"/>
                  <a:gd name="connsiteY347" fmla="*/ 9715 h 104506"/>
                  <a:gd name="connsiteX348" fmla="*/ 29464 w 70754"/>
                  <a:gd name="connsiteY348" fmla="*/ 9715 h 104506"/>
                  <a:gd name="connsiteX349" fmla="*/ 29464 w 70754"/>
                  <a:gd name="connsiteY349" fmla="*/ 10525 h 104506"/>
                  <a:gd name="connsiteX350" fmla="*/ 32298 w 70754"/>
                  <a:gd name="connsiteY350" fmla="*/ 14168 h 104506"/>
                  <a:gd name="connsiteX351" fmla="*/ 33917 w 70754"/>
                  <a:gd name="connsiteY351" fmla="*/ 15383 h 104506"/>
                  <a:gd name="connsiteX352" fmla="*/ 35941 w 70754"/>
                  <a:gd name="connsiteY352" fmla="*/ 15383 h 104506"/>
                  <a:gd name="connsiteX353" fmla="*/ 40394 w 70754"/>
                  <a:gd name="connsiteY353" fmla="*/ 14573 h 104506"/>
                  <a:gd name="connsiteX354" fmla="*/ 43228 w 70754"/>
                  <a:gd name="connsiteY354" fmla="*/ 14573 h 104506"/>
                  <a:gd name="connsiteX355" fmla="*/ 41204 w 70754"/>
                  <a:gd name="connsiteY355" fmla="*/ 12144 h 104506"/>
                  <a:gd name="connsiteX356" fmla="*/ 38775 w 70754"/>
                  <a:gd name="connsiteY356" fmla="*/ 10930 h 104506"/>
                  <a:gd name="connsiteX357" fmla="*/ 36346 w 70754"/>
                  <a:gd name="connsiteY357" fmla="*/ 10930 h 104506"/>
                  <a:gd name="connsiteX358" fmla="*/ 37560 w 70754"/>
                  <a:gd name="connsiteY358" fmla="*/ 12549 h 104506"/>
                  <a:gd name="connsiteX359" fmla="*/ 38370 w 70754"/>
                  <a:gd name="connsiteY359" fmla="*/ 13764 h 104506"/>
                  <a:gd name="connsiteX360" fmla="*/ 56586 w 70754"/>
                  <a:gd name="connsiteY360" fmla="*/ 24693 h 104506"/>
                  <a:gd name="connsiteX361" fmla="*/ 63873 w 70754"/>
                  <a:gd name="connsiteY361" fmla="*/ 24693 h 104506"/>
                  <a:gd name="connsiteX362" fmla="*/ 63873 w 70754"/>
                  <a:gd name="connsiteY362" fmla="*/ 23884 h 104506"/>
                  <a:gd name="connsiteX363" fmla="*/ 58610 w 70754"/>
                  <a:gd name="connsiteY363" fmla="*/ 22265 h 104506"/>
                  <a:gd name="connsiteX364" fmla="*/ 55777 w 70754"/>
                  <a:gd name="connsiteY364" fmla="*/ 21455 h 104506"/>
                  <a:gd name="connsiteX365" fmla="*/ 57396 w 70754"/>
                  <a:gd name="connsiteY365" fmla="*/ 20645 h 104506"/>
                  <a:gd name="connsiteX366" fmla="*/ 60230 w 70754"/>
                  <a:gd name="connsiteY366" fmla="*/ 20645 h 104506"/>
                  <a:gd name="connsiteX367" fmla="*/ 55777 w 70754"/>
                  <a:gd name="connsiteY367" fmla="*/ 19026 h 104506"/>
                  <a:gd name="connsiteX368" fmla="*/ 55777 w 70754"/>
                  <a:gd name="connsiteY368" fmla="*/ 14573 h 104506"/>
                  <a:gd name="connsiteX369" fmla="*/ 53753 w 70754"/>
                  <a:gd name="connsiteY369" fmla="*/ 17407 h 104506"/>
                  <a:gd name="connsiteX370" fmla="*/ 52943 w 70754"/>
                  <a:gd name="connsiteY370" fmla="*/ 18217 h 104506"/>
                  <a:gd name="connsiteX371" fmla="*/ 52134 w 70754"/>
                  <a:gd name="connsiteY371" fmla="*/ 19026 h 104506"/>
                  <a:gd name="connsiteX372" fmla="*/ 53753 w 70754"/>
                  <a:gd name="connsiteY372" fmla="*/ 23884 h 104506"/>
                  <a:gd name="connsiteX373" fmla="*/ 56586 w 70754"/>
                  <a:gd name="connsiteY373" fmla="*/ 25098 h 104506"/>
                  <a:gd name="connsiteX374" fmla="*/ 65897 w 70754"/>
                  <a:gd name="connsiteY374" fmla="*/ 31980 h 104506"/>
                  <a:gd name="connsiteX375" fmla="*/ 65088 w 70754"/>
                  <a:gd name="connsiteY375" fmla="*/ 30361 h 104506"/>
                  <a:gd name="connsiteX376" fmla="*/ 57801 w 70754"/>
                  <a:gd name="connsiteY376" fmla="*/ 27932 h 104506"/>
                  <a:gd name="connsiteX377" fmla="*/ 56991 w 70754"/>
                  <a:gd name="connsiteY377" fmla="*/ 27932 h 104506"/>
                  <a:gd name="connsiteX378" fmla="*/ 57801 w 70754"/>
                  <a:gd name="connsiteY378" fmla="*/ 30766 h 104506"/>
                  <a:gd name="connsiteX379" fmla="*/ 59825 w 70754"/>
                  <a:gd name="connsiteY379" fmla="*/ 35623 h 104506"/>
                  <a:gd name="connsiteX380" fmla="*/ 65088 w 70754"/>
                  <a:gd name="connsiteY380" fmla="*/ 38052 h 104506"/>
                  <a:gd name="connsiteX381" fmla="*/ 65897 w 70754"/>
                  <a:gd name="connsiteY381" fmla="*/ 38052 h 104506"/>
                  <a:gd name="connsiteX382" fmla="*/ 67921 w 70754"/>
                  <a:gd name="connsiteY382" fmla="*/ 38457 h 104506"/>
                  <a:gd name="connsiteX383" fmla="*/ 67921 w 70754"/>
                  <a:gd name="connsiteY383" fmla="*/ 37243 h 104506"/>
                  <a:gd name="connsiteX384" fmla="*/ 61444 w 70754"/>
                  <a:gd name="connsiteY384" fmla="*/ 32385 h 104506"/>
                  <a:gd name="connsiteX385" fmla="*/ 60635 w 70754"/>
                  <a:gd name="connsiteY385" fmla="*/ 31980 h 104506"/>
                  <a:gd name="connsiteX386" fmla="*/ 62659 w 70754"/>
                  <a:gd name="connsiteY386" fmla="*/ 31575 h 104506"/>
                  <a:gd name="connsiteX387" fmla="*/ 65897 w 70754"/>
                  <a:gd name="connsiteY387" fmla="*/ 31980 h 104506"/>
                  <a:gd name="connsiteX388" fmla="*/ 59825 w 70754"/>
                  <a:gd name="connsiteY388" fmla="*/ 40076 h 104506"/>
                  <a:gd name="connsiteX389" fmla="*/ 59825 w 70754"/>
                  <a:gd name="connsiteY389" fmla="*/ 44934 h 104506"/>
                  <a:gd name="connsiteX390" fmla="*/ 59825 w 70754"/>
                  <a:gd name="connsiteY390" fmla="*/ 45744 h 104506"/>
                  <a:gd name="connsiteX391" fmla="*/ 65492 w 70754"/>
                  <a:gd name="connsiteY391" fmla="*/ 52626 h 104506"/>
                  <a:gd name="connsiteX392" fmla="*/ 67921 w 70754"/>
                  <a:gd name="connsiteY392" fmla="*/ 54245 h 104506"/>
                  <a:gd name="connsiteX393" fmla="*/ 67921 w 70754"/>
                  <a:gd name="connsiteY393" fmla="*/ 52221 h 104506"/>
                  <a:gd name="connsiteX394" fmla="*/ 63873 w 70754"/>
                  <a:gd name="connsiteY394" fmla="*/ 46553 h 104506"/>
                  <a:gd name="connsiteX395" fmla="*/ 63064 w 70754"/>
                  <a:gd name="connsiteY395" fmla="*/ 45744 h 104506"/>
                  <a:gd name="connsiteX396" fmla="*/ 62254 w 70754"/>
                  <a:gd name="connsiteY396" fmla="*/ 45744 h 104506"/>
                  <a:gd name="connsiteX397" fmla="*/ 61849 w 70754"/>
                  <a:gd name="connsiteY397" fmla="*/ 44125 h 104506"/>
                  <a:gd name="connsiteX398" fmla="*/ 64278 w 70754"/>
                  <a:gd name="connsiteY398" fmla="*/ 45339 h 104506"/>
                  <a:gd name="connsiteX399" fmla="*/ 67112 w 70754"/>
                  <a:gd name="connsiteY399" fmla="*/ 47363 h 104506"/>
                  <a:gd name="connsiteX400" fmla="*/ 68326 w 70754"/>
                  <a:gd name="connsiteY400" fmla="*/ 47363 h 104506"/>
                  <a:gd name="connsiteX401" fmla="*/ 67112 w 70754"/>
                  <a:gd name="connsiteY401" fmla="*/ 44125 h 104506"/>
                  <a:gd name="connsiteX402" fmla="*/ 65897 w 70754"/>
                  <a:gd name="connsiteY402" fmla="*/ 42910 h 104506"/>
                  <a:gd name="connsiteX403" fmla="*/ 63064 w 70754"/>
                  <a:gd name="connsiteY403" fmla="*/ 40886 h 104506"/>
                  <a:gd name="connsiteX404" fmla="*/ 59825 w 70754"/>
                  <a:gd name="connsiteY404" fmla="*/ 40076 h 104506"/>
                  <a:gd name="connsiteX405" fmla="*/ 18534 w 70754"/>
                  <a:gd name="connsiteY405" fmla="*/ 61531 h 104506"/>
                  <a:gd name="connsiteX406" fmla="*/ 16510 w 70754"/>
                  <a:gd name="connsiteY406" fmla="*/ 63555 h 104506"/>
                  <a:gd name="connsiteX407" fmla="*/ 16915 w 70754"/>
                  <a:gd name="connsiteY407" fmla="*/ 64770 h 104506"/>
                  <a:gd name="connsiteX408" fmla="*/ 20963 w 70754"/>
                  <a:gd name="connsiteY408" fmla="*/ 66389 h 104506"/>
                  <a:gd name="connsiteX409" fmla="*/ 23797 w 70754"/>
                  <a:gd name="connsiteY409" fmla="*/ 64770 h 104506"/>
                  <a:gd name="connsiteX410" fmla="*/ 23392 w 70754"/>
                  <a:gd name="connsiteY410" fmla="*/ 63555 h 104506"/>
                  <a:gd name="connsiteX411" fmla="*/ 21368 w 70754"/>
                  <a:gd name="connsiteY411" fmla="*/ 62341 h 104506"/>
                  <a:gd name="connsiteX412" fmla="*/ 18534 w 70754"/>
                  <a:gd name="connsiteY412" fmla="*/ 61531 h 104506"/>
                  <a:gd name="connsiteX413" fmla="*/ 12057 w 70754"/>
                  <a:gd name="connsiteY413" fmla="*/ 64365 h 104506"/>
                  <a:gd name="connsiteX414" fmla="*/ 13271 w 70754"/>
                  <a:gd name="connsiteY414" fmla="*/ 63151 h 104506"/>
                  <a:gd name="connsiteX415" fmla="*/ 10843 w 70754"/>
                  <a:gd name="connsiteY415" fmla="*/ 61531 h 104506"/>
                  <a:gd name="connsiteX416" fmla="*/ 9628 w 70754"/>
                  <a:gd name="connsiteY416" fmla="*/ 61936 h 104506"/>
                  <a:gd name="connsiteX417" fmla="*/ 9628 w 70754"/>
                  <a:gd name="connsiteY417" fmla="*/ 64365 h 104506"/>
                  <a:gd name="connsiteX418" fmla="*/ 10438 w 70754"/>
                  <a:gd name="connsiteY418" fmla="*/ 64770 h 104506"/>
                  <a:gd name="connsiteX419" fmla="*/ 11247 w 70754"/>
                  <a:gd name="connsiteY419" fmla="*/ 65175 h 104506"/>
                  <a:gd name="connsiteX420" fmla="*/ 12462 w 70754"/>
                  <a:gd name="connsiteY420" fmla="*/ 64770 h 104506"/>
                  <a:gd name="connsiteX421" fmla="*/ 12462 w 70754"/>
                  <a:gd name="connsiteY421" fmla="*/ 64365 h 104506"/>
                  <a:gd name="connsiteX422" fmla="*/ 27845 w 70754"/>
                  <a:gd name="connsiteY422" fmla="*/ 65175 h 104506"/>
                  <a:gd name="connsiteX423" fmla="*/ 30274 w 70754"/>
                  <a:gd name="connsiteY423" fmla="*/ 68008 h 104506"/>
                  <a:gd name="connsiteX424" fmla="*/ 33512 w 70754"/>
                  <a:gd name="connsiteY424" fmla="*/ 68008 h 104506"/>
                  <a:gd name="connsiteX425" fmla="*/ 34322 w 70754"/>
                  <a:gd name="connsiteY425" fmla="*/ 68008 h 104506"/>
                  <a:gd name="connsiteX426" fmla="*/ 32298 w 70754"/>
                  <a:gd name="connsiteY426" fmla="*/ 65175 h 104506"/>
                  <a:gd name="connsiteX427" fmla="*/ 27845 w 70754"/>
                  <a:gd name="connsiteY427" fmla="*/ 65175 h 104506"/>
                  <a:gd name="connsiteX428" fmla="*/ 3556 w 70754"/>
                  <a:gd name="connsiteY428" fmla="*/ 65984 h 104506"/>
                  <a:gd name="connsiteX429" fmla="*/ 2746 w 70754"/>
                  <a:gd name="connsiteY429" fmla="*/ 65984 h 104506"/>
                  <a:gd name="connsiteX430" fmla="*/ 3556 w 70754"/>
                  <a:gd name="connsiteY430" fmla="*/ 65984 h 104506"/>
                  <a:gd name="connsiteX431" fmla="*/ 3556 w 70754"/>
                  <a:gd name="connsiteY431" fmla="*/ 65984 h 104506"/>
                  <a:gd name="connsiteX432" fmla="*/ 44037 w 70754"/>
                  <a:gd name="connsiteY432" fmla="*/ 74081 h 104506"/>
                  <a:gd name="connsiteX433" fmla="*/ 40799 w 70754"/>
                  <a:gd name="connsiteY433" fmla="*/ 69628 h 104506"/>
                  <a:gd name="connsiteX434" fmla="*/ 37965 w 70754"/>
                  <a:gd name="connsiteY434" fmla="*/ 72461 h 104506"/>
                  <a:gd name="connsiteX435" fmla="*/ 41204 w 70754"/>
                  <a:gd name="connsiteY435" fmla="*/ 74485 h 104506"/>
                  <a:gd name="connsiteX436" fmla="*/ 44037 w 70754"/>
                  <a:gd name="connsiteY436" fmla="*/ 74485 h 104506"/>
                  <a:gd name="connsiteX437" fmla="*/ 50514 w 70754"/>
                  <a:gd name="connsiteY437" fmla="*/ 75700 h 104506"/>
                  <a:gd name="connsiteX438" fmla="*/ 47276 w 70754"/>
                  <a:gd name="connsiteY438" fmla="*/ 75700 h 104506"/>
                  <a:gd name="connsiteX439" fmla="*/ 47276 w 70754"/>
                  <a:gd name="connsiteY439" fmla="*/ 78129 h 104506"/>
                  <a:gd name="connsiteX440" fmla="*/ 50110 w 70754"/>
                  <a:gd name="connsiteY440" fmla="*/ 78938 h 104506"/>
                  <a:gd name="connsiteX441" fmla="*/ 50919 w 70754"/>
                  <a:gd name="connsiteY441" fmla="*/ 76105 h 104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70754" h="104506">
                    <a:moveTo>
                      <a:pt x="35941" y="4453"/>
                    </a:moveTo>
                    <a:cubicBezTo>
                      <a:pt x="35941" y="4453"/>
                      <a:pt x="35941" y="4453"/>
                      <a:pt x="36751" y="4453"/>
                    </a:cubicBezTo>
                    <a:cubicBezTo>
                      <a:pt x="39180" y="5263"/>
                      <a:pt x="40799" y="6072"/>
                      <a:pt x="42013" y="8096"/>
                    </a:cubicBezTo>
                    <a:cubicBezTo>
                      <a:pt x="43228" y="10120"/>
                      <a:pt x="42823" y="9715"/>
                      <a:pt x="43228" y="10525"/>
                    </a:cubicBezTo>
                    <a:cubicBezTo>
                      <a:pt x="43632" y="10525"/>
                      <a:pt x="44037" y="9715"/>
                      <a:pt x="44037" y="9715"/>
                    </a:cubicBezTo>
                    <a:cubicBezTo>
                      <a:pt x="44037" y="8501"/>
                      <a:pt x="44037" y="7287"/>
                      <a:pt x="44037" y="6072"/>
                    </a:cubicBezTo>
                    <a:cubicBezTo>
                      <a:pt x="44037" y="5667"/>
                      <a:pt x="45656" y="4453"/>
                      <a:pt x="46061" y="4858"/>
                    </a:cubicBezTo>
                    <a:cubicBezTo>
                      <a:pt x="46061" y="5667"/>
                      <a:pt x="47276" y="6477"/>
                      <a:pt x="48085" y="6882"/>
                    </a:cubicBezTo>
                    <a:cubicBezTo>
                      <a:pt x="49300" y="8096"/>
                      <a:pt x="50514" y="10120"/>
                      <a:pt x="51324" y="11740"/>
                    </a:cubicBezTo>
                    <a:cubicBezTo>
                      <a:pt x="52134" y="13359"/>
                      <a:pt x="51729" y="13764"/>
                      <a:pt x="52538" y="14168"/>
                    </a:cubicBezTo>
                    <a:cubicBezTo>
                      <a:pt x="52538" y="14168"/>
                      <a:pt x="52943" y="14168"/>
                      <a:pt x="53348" y="14168"/>
                    </a:cubicBezTo>
                    <a:cubicBezTo>
                      <a:pt x="53348" y="13359"/>
                      <a:pt x="54158" y="12954"/>
                      <a:pt x="54158" y="12144"/>
                    </a:cubicBezTo>
                    <a:cubicBezTo>
                      <a:pt x="54158" y="11335"/>
                      <a:pt x="54158" y="10120"/>
                      <a:pt x="54158" y="9715"/>
                    </a:cubicBezTo>
                    <a:cubicBezTo>
                      <a:pt x="54158" y="9715"/>
                      <a:pt x="54967" y="9715"/>
                      <a:pt x="55372" y="9715"/>
                    </a:cubicBezTo>
                    <a:cubicBezTo>
                      <a:pt x="55777" y="9715"/>
                      <a:pt x="56991" y="11335"/>
                      <a:pt x="57396" y="11740"/>
                    </a:cubicBezTo>
                    <a:cubicBezTo>
                      <a:pt x="57801" y="12549"/>
                      <a:pt x="58206" y="14573"/>
                      <a:pt x="58610" y="15383"/>
                    </a:cubicBezTo>
                    <a:cubicBezTo>
                      <a:pt x="59015" y="16193"/>
                      <a:pt x="60230" y="16193"/>
                      <a:pt x="60635" y="17002"/>
                    </a:cubicBezTo>
                    <a:cubicBezTo>
                      <a:pt x="63468" y="19026"/>
                      <a:pt x="65088" y="21455"/>
                      <a:pt x="66302" y="24289"/>
                    </a:cubicBezTo>
                    <a:cubicBezTo>
                      <a:pt x="67516" y="27122"/>
                      <a:pt x="67516" y="25503"/>
                      <a:pt x="67112" y="26313"/>
                    </a:cubicBezTo>
                    <a:cubicBezTo>
                      <a:pt x="65088" y="26313"/>
                      <a:pt x="63064" y="25503"/>
                      <a:pt x="60635" y="25908"/>
                    </a:cubicBezTo>
                    <a:cubicBezTo>
                      <a:pt x="60635" y="26718"/>
                      <a:pt x="60635" y="26313"/>
                      <a:pt x="60635" y="26313"/>
                    </a:cubicBezTo>
                    <a:cubicBezTo>
                      <a:pt x="60635" y="26313"/>
                      <a:pt x="61444" y="26313"/>
                      <a:pt x="61444" y="26718"/>
                    </a:cubicBezTo>
                    <a:cubicBezTo>
                      <a:pt x="62254" y="26718"/>
                      <a:pt x="62659" y="26718"/>
                      <a:pt x="63468" y="26718"/>
                    </a:cubicBezTo>
                    <a:cubicBezTo>
                      <a:pt x="64683" y="26718"/>
                      <a:pt x="65492" y="27932"/>
                      <a:pt x="66302" y="28742"/>
                    </a:cubicBezTo>
                    <a:cubicBezTo>
                      <a:pt x="67516" y="30361"/>
                      <a:pt x="68326" y="32385"/>
                      <a:pt x="69136" y="34409"/>
                    </a:cubicBezTo>
                    <a:cubicBezTo>
                      <a:pt x="69945" y="36433"/>
                      <a:pt x="69945" y="38052"/>
                      <a:pt x="70350" y="40076"/>
                    </a:cubicBezTo>
                    <a:cubicBezTo>
                      <a:pt x="70755" y="42100"/>
                      <a:pt x="70755" y="40886"/>
                      <a:pt x="70755" y="41291"/>
                    </a:cubicBezTo>
                    <a:cubicBezTo>
                      <a:pt x="70755" y="41696"/>
                      <a:pt x="70755" y="41291"/>
                      <a:pt x="70755" y="41291"/>
                    </a:cubicBezTo>
                    <a:cubicBezTo>
                      <a:pt x="69945" y="41291"/>
                      <a:pt x="70350" y="41291"/>
                      <a:pt x="69945" y="40481"/>
                    </a:cubicBezTo>
                    <a:cubicBezTo>
                      <a:pt x="69540" y="39672"/>
                      <a:pt x="68731" y="39672"/>
                      <a:pt x="68731" y="39267"/>
                    </a:cubicBezTo>
                    <a:cubicBezTo>
                      <a:pt x="68326" y="39267"/>
                      <a:pt x="67112" y="38862"/>
                      <a:pt x="66302" y="38457"/>
                    </a:cubicBezTo>
                    <a:lnTo>
                      <a:pt x="68326" y="40481"/>
                    </a:lnTo>
                    <a:cubicBezTo>
                      <a:pt x="71565" y="45339"/>
                      <a:pt x="70755" y="51816"/>
                      <a:pt x="68326" y="57078"/>
                    </a:cubicBezTo>
                    <a:cubicBezTo>
                      <a:pt x="65897" y="62341"/>
                      <a:pt x="68326" y="57483"/>
                      <a:pt x="67921" y="57888"/>
                    </a:cubicBezTo>
                    <a:lnTo>
                      <a:pt x="67921" y="56674"/>
                    </a:lnTo>
                    <a:cubicBezTo>
                      <a:pt x="67112" y="55054"/>
                      <a:pt x="66707" y="53840"/>
                      <a:pt x="65492" y="52626"/>
                    </a:cubicBezTo>
                    <a:lnTo>
                      <a:pt x="63468" y="51411"/>
                    </a:lnTo>
                    <a:lnTo>
                      <a:pt x="64683" y="55459"/>
                    </a:lnTo>
                    <a:cubicBezTo>
                      <a:pt x="64683" y="57888"/>
                      <a:pt x="64683" y="60317"/>
                      <a:pt x="64683" y="62746"/>
                    </a:cubicBezTo>
                    <a:cubicBezTo>
                      <a:pt x="64683" y="65175"/>
                      <a:pt x="62659" y="68818"/>
                      <a:pt x="61444" y="70437"/>
                    </a:cubicBezTo>
                    <a:cubicBezTo>
                      <a:pt x="60230" y="72057"/>
                      <a:pt x="59825" y="72057"/>
                      <a:pt x="59420" y="73271"/>
                    </a:cubicBezTo>
                    <a:cubicBezTo>
                      <a:pt x="59015" y="74485"/>
                      <a:pt x="59015" y="73271"/>
                      <a:pt x="58610" y="73271"/>
                    </a:cubicBezTo>
                    <a:cubicBezTo>
                      <a:pt x="58610" y="72461"/>
                      <a:pt x="58610" y="71247"/>
                      <a:pt x="58610" y="70033"/>
                    </a:cubicBezTo>
                    <a:cubicBezTo>
                      <a:pt x="58610" y="68818"/>
                      <a:pt x="59420" y="68413"/>
                      <a:pt x="59825" y="68008"/>
                    </a:cubicBezTo>
                    <a:cubicBezTo>
                      <a:pt x="60230" y="67604"/>
                      <a:pt x="60230" y="68008"/>
                      <a:pt x="60635" y="67604"/>
                    </a:cubicBezTo>
                    <a:cubicBezTo>
                      <a:pt x="61040" y="67199"/>
                      <a:pt x="61444" y="66389"/>
                      <a:pt x="61849" y="66389"/>
                    </a:cubicBezTo>
                    <a:cubicBezTo>
                      <a:pt x="62659" y="65175"/>
                      <a:pt x="61849" y="64365"/>
                      <a:pt x="61849" y="63555"/>
                    </a:cubicBezTo>
                    <a:cubicBezTo>
                      <a:pt x="61849" y="62746"/>
                      <a:pt x="61040" y="60317"/>
                      <a:pt x="60635" y="59103"/>
                    </a:cubicBezTo>
                    <a:cubicBezTo>
                      <a:pt x="60230" y="57888"/>
                      <a:pt x="59420" y="57483"/>
                      <a:pt x="59825" y="56269"/>
                    </a:cubicBezTo>
                    <a:cubicBezTo>
                      <a:pt x="60230" y="56269"/>
                      <a:pt x="60635" y="56269"/>
                      <a:pt x="60635" y="56674"/>
                    </a:cubicBezTo>
                    <a:cubicBezTo>
                      <a:pt x="61444" y="57483"/>
                      <a:pt x="61849" y="59103"/>
                      <a:pt x="62659" y="59507"/>
                    </a:cubicBezTo>
                    <a:cubicBezTo>
                      <a:pt x="63468" y="59912"/>
                      <a:pt x="62659" y="59912"/>
                      <a:pt x="63468" y="59507"/>
                    </a:cubicBezTo>
                    <a:cubicBezTo>
                      <a:pt x="63468" y="57888"/>
                      <a:pt x="63468" y="56674"/>
                      <a:pt x="63064" y="55459"/>
                    </a:cubicBezTo>
                    <a:cubicBezTo>
                      <a:pt x="62659" y="54245"/>
                      <a:pt x="61849" y="51411"/>
                      <a:pt x="61040" y="50197"/>
                    </a:cubicBezTo>
                    <a:cubicBezTo>
                      <a:pt x="60230" y="48982"/>
                      <a:pt x="59825" y="48982"/>
                      <a:pt x="59825" y="48578"/>
                    </a:cubicBezTo>
                    <a:cubicBezTo>
                      <a:pt x="59420" y="48578"/>
                      <a:pt x="59825" y="48578"/>
                      <a:pt x="59420" y="48578"/>
                    </a:cubicBezTo>
                    <a:cubicBezTo>
                      <a:pt x="59420" y="48982"/>
                      <a:pt x="59015" y="49792"/>
                      <a:pt x="58610" y="50602"/>
                    </a:cubicBezTo>
                    <a:cubicBezTo>
                      <a:pt x="58206" y="51411"/>
                      <a:pt x="58610" y="51411"/>
                      <a:pt x="58610" y="51816"/>
                    </a:cubicBezTo>
                    <a:cubicBezTo>
                      <a:pt x="58206" y="53840"/>
                      <a:pt x="57396" y="55459"/>
                      <a:pt x="57801" y="57483"/>
                    </a:cubicBezTo>
                    <a:cubicBezTo>
                      <a:pt x="58206" y="59507"/>
                      <a:pt x="58610" y="59912"/>
                      <a:pt x="58610" y="61127"/>
                    </a:cubicBezTo>
                    <a:cubicBezTo>
                      <a:pt x="58206" y="61531"/>
                      <a:pt x="56586" y="59507"/>
                      <a:pt x="56586" y="59103"/>
                    </a:cubicBezTo>
                    <a:cubicBezTo>
                      <a:pt x="56586" y="58698"/>
                      <a:pt x="56586" y="59103"/>
                      <a:pt x="55777" y="59103"/>
                    </a:cubicBezTo>
                    <a:cubicBezTo>
                      <a:pt x="54967" y="59103"/>
                      <a:pt x="54967" y="61936"/>
                      <a:pt x="53348" y="61531"/>
                    </a:cubicBezTo>
                    <a:cubicBezTo>
                      <a:pt x="53348" y="60722"/>
                      <a:pt x="53348" y="59912"/>
                      <a:pt x="53348" y="59507"/>
                    </a:cubicBezTo>
                    <a:cubicBezTo>
                      <a:pt x="53348" y="59103"/>
                      <a:pt x="54158" y="57888"/>
                      <a:pt x="54562" y="57078"/>
                    </a:cubicBezTo>
                    <a:cubicBezTo>
                      <a:pt x="58206" y="49387"/>
                      <a:pt x="59825" y="38862"/>
                      <a:pt x="57396" y="30361"/>
                    </a:cubicBezTo>
                    <a:cubicBezTo>
                      <a:pt x="54967" y="21860"/>
                      <a:pt x="54967" y="24693"/>
                      <a:pt x="52943" y="21860"/>
                    </a:cubicBezTo>
                    <a:lnTo>
                      <a:pt x="52134" y="23074"/>
                    </a:lnTo>
                    <a:cubicBezTo>
                      <a:pt x="50919" y="23074"/>
                      <a:pt x="51324" y="22265"/>
                      <a:pt x="51324" y="21455"/>
                    </a:cubicBezTo>
                    <a:cubicBezTo>
                      <a:pt x="51324" y="20241"/>
                      <a:pt x="51324" y="19431"/>
                      <a:pt x="50919" y="18217"/>
                    </a:cubicBezTo>
                    <a:cubicBezTo>
                      <a:pt x="50514" y="17002"/>
                      <a:pt x="50514" y="17407"/>
                      <a:pt x="50514" y="17002"/>
                    </a:cubicBezTo>
                    <a:cubicBezTo>
                      <a:pt x="50514" y="16193"/>
                      <a:pt x="50919" y="15383"/>
                      <a:pt x="50919" y="14573"/>
                    </a:cubicBezTo>
                    <a:cubicBezTo>
                      <a:pt x="50919" y="10525"/>
                      <a:pt x="50514" y="10120"/>
                      <a:pt x="48490" y="7287"/>
                    </a:cubicBezTo>
                    <a:cubicBezTo>
                      <a:pt x="46466" y="4453"/>
                      <a:pt x="47681" y="5667"/>
                      <a:pt x="47276" y="4858"/>
                    </a:cubicBezTo>
                    <a:cubicBezTo>
                      <a:pt x="46871" y="4048"/>
                      <a:pt x="46466" y="4453"/>
                      <a:pt x="46466" y="3643"/>
                    </a:cubicBezTo>
                    <a:lnTo>
                      <a:pt x="45656" y="3643"/>
                    </a:lnTo>
                    <a:cubicBezTo>
                      <a:pt x="45656" y="3643"/>
                      <a:pt x="45656" y="3643"/>
                      <a:pt x="45656" y="4453"/>
                    </a:cubicBezTo>
                    <a:cubicBezTo>
                      <a:pt x="45656" y="5667"/>
                      <a:pt x="45656" y="8501"/>
                      <a:pt x="45656" y="9715"/>
                    </a:cubicBezTo>
                    <a:cubicBezTo>
                      <a:pt x="45656" y="10930"/>
                      <a:pt x="46466" y="12954"/>
                      <a:pt x="46871" y="13764"/>
                    </a:cubicBezTo>
                    <a:cubicBezTo>
                      <a:pt x="47276" y="14573"/>
                      <a:pt x="46871" y="14978"/>
                      <a:pt x="46871" y="15383"/>
                    </a:cubicBezTo>
                    <a:cubicBezTo>
                      <a:pt x="46871" y="16193"/>
                      <a:pt x="44847" y="16597"/>
                      <a:pt x="44037" y="16597"/>
                    </a:cubicBezTo>
                    <a:cubicBezTo>
                      <a:pt x="43228" y="16597"/>
                      <a:pt x="42418" y="16597"/>
                      <a:pt x="42418" y="16597"/>
                    </a:cubicBezTo>
                    <a:cubicBezTo>
                      <a:pt x="42418" y="16597"/>
                      <a:pt x="42013" y="16193"/>
                      <a:pt x="41608" y="16193"/>
                    </a:cubicBezTo>
                    <a:lnTo>
                      <a:pt x="41608" y="15383"/>
                    </a:lnTo>
                    <a:cubicBezTo>
                      <a:pt x="42418" y="15383"/>
                      <a:pt x="44847" y="15383"/>
                      <a:pt x="44847" y="14573"/>
                    </a:cubicBezTo>
                    <a:lnTo>
                      <a:pt x="44847" y="13764"/>
                    </a:lnTo>
                    <a:cubicBezTo>
                      <a:pt x="43632" y="13764"/>
                      <a:pt x="43228" y="13764"/>
                      <a:pt x="42823" y="13764"/>
                    </a:cubicBezTo>
                    <a:cubicBezTo>
                      <a:pt x="40394" y="13764"/>
                      <a:pt x="35941" y="13359"/>
                      <a:pt x="33917" y="14573"/>
                    </a:cubicBezTo>
                    <a:cubicBezTo>
                      <a:pt x="31893" y="15788"/>
                      <a:pt x="31893" y="16193"/>
                      <a:pt x="30274" y="16597"/>
                    </a:cubicBezTo>
                    <a:cubicBezTo>
                      <a:pt x="27440" y="17812"/>
                      <a:pt x="24606" y="19026"/>
                      <a:pt x="21773" y="20241"/>
                    </a:cubicBezTo>
                    <a:cubicBezTo>
                      <a:pt x="18939" y="21455"/>
                      <a:pt x="17725" y="22669"/>
                      <a:pt x="15700" y="23479"/>
                    </a:cubicBezTo>
                    <a:cubicBezTo>
                      <a:pt x="13676" y="24289"/>
                      <a:pt x="13271" y="23479"/>
                      <a:pt x="12867" y="24289"/>
                    </a:cubicBezTo>
                    <a:cubicBezTo>
                      <a:pt x="12867" y="25098"/>
                      <a:pt x="12867" y="25908"/>
                      <a:pt x="12462" y="26313"/>
                    </a:cubicBezTo>
                    <a:cubicBezTo>
                      <a:pt x="12057" y="26718"/>
                      <a:pt x="10843" y="27527"/>
                      <a:pt x="11247" y="28742"/>
                    </a:cubicBezTo>
                    <a:cubicBezTo>
                      <a:pt x="11652" y="28742"/>
                      <a:pt x="12057" y="29551"/>
                      <a:pt x="12867" y="29956"/>
                    </a:cubicBezTo>
                    <a:cubicBezTo>
                      <a:pt x="13676" y="30361"/>
                      <a:pt x="14081" y="29956"/>
                      <a:pt x="14486" y="29956"/>
                    </a:cubicBezTo>
                    <a:cubicBezTo>
                      <a:pt x="15296" y="29956"/>
                      <a:pt x="15296" y="29956"/>
                      <a:pt x="15700" y="29956"/>
                    </a:cubicBezTo>
                    <a:cubicBezTo>
                      <a:pt x="16915" y="29956"/>
                      <a:pt x="20153" y="29956"/>
                      <a:pt x="20963" y="30766"/>
                    </a:cubicBezTo>
                    <a:cubicBezTo>
                      <a:pt x="22177" y="32385"/>
                      <a:pt x="21773" y="33599"/>
                      <a:pt x="19749" y="33599"/>
                    </a:cubicBezTo>
                    <a:cubicBezTo>
                      <a:pt x="17725" y="33599"/>
                      <a:pt x="18534" y="33195"/>
                      <a:pt x="17725" y="33195"/>
                    </a:cubicBezTo>
                    <a:cubicBezTo>
                      <a:pt x="16510" y="33195"/>
                      <a:pt x="14486" y="33195"/>
                      <a:pt x="13271" y="33195"/>
                    </a:cubicBezTo>
                    <a:cubicBezTo>
                      <a:pt x="12057" y="33195"/>
                      <a:pt x="12462" y="34409"/>
                      <a:pt x="13271" y="34814"/>
                    </a:cubicBezTo>
                    <a:cubicBezTo>
                      <a:pt x="14081" y="35219"/>
                      <a:pt x="15296" y="36433"/>
                      <a:pt x="15700" y="36433"/>
                    </a:cubicBezTo>
                    <a:cubicBezTo>
                      <a:pt x="16510" y="36433"/>
                      <a:pt x="17725" y="36838"/>
                      <a:pt x="18129" y="37243"/>
                    </a:cubicBezTo>
                    <a:lnTo>
                      <a:pt x="18129" y="37243"/>
                    </a:lnTo>
                    <a:cubicBezTo>
                      <a:pt x="16915" y="39267"/>
                      <a:pt x="16510" y="41291"/>
                      <a:pt x="14891" y="42505"/>
                    </a:cubicBezTo>
                    <a:cubicBezTo>
                      <a:pt x="14486" y="42505"/>
                      <a:pt x="14891" y="42505"/>
                      <a:pt x="14891" y="41696"/>
                    </a:cubicBezTo>
                    <a:cubicBezTo>
                      <a:pt x="14891" y="40886"/>
                      <a:pt x="15296" y="40481"/>
                      <a:pt x="15700" y="39672"/>
                    </a:cubicBezTo>
                    <a:cubicBezTo>
                      <a:pt x="16510" y="38052"/>
                      <a:pt x="14891" y="36838"/>
                      <a:pt x="14486" y="38862"/>
                    </a:cubicBezTo>
                    <a:cubicBezTo>
                      <a:pt x="14081" y="40886"/>
                      <a:pt x="12462" y="44125"/>
                      <a:pt x="10438" y="45744"/>
                    </a:cubicBezTo>
                    <a:lnTo>
                      <a:pt x="9628" y="46958"/>
                    </a:lnTo>
                    <a:cubicBezTo>
                      <a:pt x="10438" y="46958"/>
                      <a:pt x="11247" y="46958"/>
                      <a:pt x="12057" y="46958"/>
                    </a:cubicBezTo>
                    <a:cubicBezTo>
                      <a:pt x="14891" y="46958"/>
                      <a:pt x="17725" y="43720"/>
                      <a:pt x="18534" y="41291"/>
                    </a:cubicBezTo>
                    <a:cubicBezTo>
                      <a:pt x="19344" y="38862"/>
                      <a:pt x="18534" y="40886"/>
                      <a:pt x="18534" y="40481"/>
                    </a:cubicBezTo>
                    <a:lnTo>
                      <a:pt x="19344" y="40481"/>
                    </a:lnTo>
                    <a:cubicBezTo>
                      <a:pt x="20153" y="40481"/>
                      <a:pt x="20153" y="41291"/>
                      <a:pt x="20963" y="40886"/>
                    </a:cubicBezTo>
                    <a:cubicBezTo>
                      <a:pt x="20963" y="39267"/>
                      <a:pt x="19749" y="38457"/>
                      <a:pt x="20558" y="36433"/>
                    </a:cubicBezTo>
                    <a:cubicBezTo>
                      <a:pt x="21368" y="34409"/>
                      <a:pt x="22582" y="34409"/>
                      <a:pt x="23797" y="33599"/>
                    </a:cubicBezTo>
                    <a:cubicBezTo>
                      <a:pt x="25416" y="33599"/>
                      <a:pt x="27440" y="33195"/>
                      <a:pt x="29464" y="33599"/>
                    </a:cubicBezTo>
                    <a:cubicBezTo>
                      <a:pt x="31488" y="34004"/>
                      <a:pt x="30274" y="33599"/>
                      <a:pt x="30679" y="33599"/>
                    </a:cubicBezTo>
                    <a:cubicBezTo>
                      <a:pt x="32703" y="33599"/>
                      <a:pt x="33512" y="32790"/>
                      <a:pt x="31488" y="31575"/>
                    </a:cubicBezTo>
                    <a:lnTo>
                      <a:pt x="29059" y="30766"/>
                    </a:lnTo>
                    <a:lnTo>
                      <a:pt x="29464" y="30766"/>
                    </a:lnTo>
                    <a:cubicBezTo>
                      <a:pt x="29464" y="30361"/>
                      <a:pt x="33917" y="30766"/>
                      <a:pt x="33917" y="30766"/>
                    </a:cubicBezTo>
                    <a:cubicBezTo>
                      <a:pt x="34727" y="31980"/>
                      <a:pt x="35131" y="33195"/>
                      <a:pt x="36346" y="34409"/>
                    </a:cubicBezTo>
                    <a:cubicBezTo>
                      <a:pt x="37560" y="35623"/>
                      <a:pt x="38370" y="35623"/>
                      <a:pt x="39180" y="36028"/>
                    </a:cubicBezTo>
                    <a:cubicBezTo>
                      <a:pt x="39989" y="36433"/>
                      <a:pt x="40394" y="36028"/>
                      <a:pt x="40799" y="36028"/>
                    </a:cubicBezTo>
                    <a:cubicBezTo>
                      <a:pt x="41204" y="36028"/>
                      <a:pt x="41204" y="36028"/>
                      <a:pt x="41608" y="36028"/>
                    </a:cubicBezTo>
                    <a:cubicBezTo>
                      <a:pt x="42013" y="36028"/>
                      <a:pt x="42013" y="36028"/>
                      <a:pt x="42418" y="36028"/>
                    </a:cubicBezTo>
                    <a:cubicBezTo>
                      <a:pt x="42823" y="36028"/>
                      <a:pt x="43632" y="36028"/>
                      <a:pt x="44037" y="36028"/>
                    </a:cubicBezTo>
                    <a:cubicBezTo>
                      <a:pt x="44442" y="36028"/>
                      <a:pt x="47276" y="34409"/>
                      <a:pt x="47276" y="34409"/>
                    </a:cubicBezTo>
                    <a:cubicBezTo>
                      <a:pt x="47276" y="34409"/>
                      <a:pt x="47276" y="34004"/>
                      <a:pt x="47681" y="33599"/>
                    </a:cubicBezTo>
                    <a:cubicBezTo>
                      <a:pt x="48085" y="33195"/>
                      <a:pt x="48085" y="33599"/>
                      <a:pt x="48490" y="33599"/>
                    </a:cubicBezTo>
                    <a:cubicBezTo>
                      <a:pt x="48895" y="33599"/>
                      <a:pt x="49300" y="32385"/>
                      <a:pt x="49300" y="31980"/>
                    </a:cubicBezTo>
                    <a:cubicBezTo>
                      <a:pt x="50110" y="30766"/>
                      <a:pt x="50110" y="28337"/>
                      <a:pt x="50110" y="26718"/>
                    </a:cubicBezTo>
                    <a:cubicBezTo>
                      <a:pt x="50110" y="25098"/>
                      <a:pt x="49705" y="25503"/>
                      <a:pt x="49705" y="25098"/>
                    </a:cubicBezTo>
                    <a:cubicBezTo>
                      <a:pt x="49705" y="24693"/>
                      <a:pt x="49705" y="24693"/>
                      <a:pt x="50110" y="25098"/>
                    </a:cubicBezTo>
                    <a:cubicBezTo>
                      <a:pt x="50110" y="25908"/>
                      <a:pt x="50919" y="25908"/>
                      <a:pt x="50919" y="26718"/>
                    </a:cubicBezTo>
                    <a:cubicBezTo>
                      <a:pt x="52943" y="30766"/>
                      <a:pt x="50919" y="35623"/>
                      <a:pt x="47276" y="37648"/>
                    </a:cubicBezTo>
                    <a:cubicBezTo>
                      <a:pt x="43632" y="39672"/>
                      <a:pt x="44442" y="38457"/>
                      <a:pt x="43632" y="38457"/>
                    </a:cubicBezTo>
                    <a:cubicBezTo>
                      <a:pt x="42823" y="38457"/>
                      <a:pt x="41204" y="38457"/>
                      <a:pt x="39989" y="38457"/>
                    </a:cubicBezTo>
                    <a:cubicBezTo>
                      <a:pt x="39989" y="39672"/>
                      <a:pt x="41608" y="39267"/>
                      <a:pt x="42418" y="39267"/>
                    </a:cubicBezTo>
                    <a:cubicBezTo>
                      <a:pt x="43228" y="39267"/>
                      <a:pt x="43228" y="39267"/>
                      <a:pt x="43632" y="39267"/>
                    </a:cubicBezTo>
                    <a:lnTo>
                      <a:pt x="42823" y="40076"/>
                    </a:lnTo>
                    <a:cubicBezTo>
                      <a:pt x="42013" y="39672"/>
                      <a:pt x="41608" y="40076"/>
                      <a:pt x="41204" y="40076"/>
                    </a:cubicBezTo>
                    <a:cubicBezTo>
                      <a:pt x="37965" y="40481"/>
                      <a:pt x="36346" y="41291"/>
                      <a:pt x="33917" y="42910"/>
                    </a:cubicBezTo>
                    <a:cubicBezTo>
                      <a:pt x="31488" y="44529"/>
                      <a:pt x="31488" y="44529"/>
                      <a:pt x="30679" y="45339"/>
                    </a:cubicBezTo>
                    <a:cubicBezTo>
                      <a:pt x="29869" y="46149"/>
                      <a:pt x="29464" y="46553"/>
                      <a:pt x="28655" y="46553"/>
                    </a:cubicBezTo>
                    <a:lnTo>
                      <a:pt x="27845" y="45744"/>
                    </a:lnTo>
                    <a:cubicBezTo>
                      <a:pt x="27845" y="44934"/>
                      <a:pt x="29464" y="43315"/>
                      <a:pt x="30274" y="42910"/>
                    </a:cubicBezTo>
                    <a:cubicBezTo>
                      <a:pt x="31893" y="41696"/>
                      <a:pt x="35131" y="40481"/>
                      <a:pt x="36346" y="38862"/>
                    </a:cubicBezTo>
                    <a:cubicBezTo>
                      <a:pt x="37560" y="37243"/>
                      <a:pt x="36751" y="38052"/>
                      <a:pt x="36346" y="37648"/>
                    </a:cubicBezTo>
                    <a:cubicBezTo>
                      <a:pt x="36346" y="37648"/>
                      <a:pt x="35536" y="36433"/>
                      <a:pt x="35131" y="36433"/>
                    </a:cubicBezTo>
                    <a:cubicBezTo>
                      <a:pt x="34322" y="36433"/>
                      <a:pt x="32298" y="35623"/>
                      <a:pt x="31488" y="35623"/>
                    </a:cubicBezTo>
                    <a:cubicBezTo>
                      <a:pt x="30679" y="35623"/>
                      <a:pt x="30679" y="35623"/>
                      <a:pt x="30274" y="35623"/>
                    </a:cubicBezTo>
                    <a:cubicBezTo>
                      <a:pt x="29059" y="35623"/>
                      <a:pt x="27845" y="34814"/>
                      <a:pt x="27035" y="34814"/>
                    </a:cubicBezTo>
                    <a:cubicBezTo>
                      <a:pt x="26225" y="34814"/>
                      <a:pt x="24606" y="35219"/>
                      <a:pt x="24201" y="35623"/>
                    </a:cubicBezTo>
                    <a:cubicBezTo>
                      <a:pt x="23797" y="36028"/>
                      <a:pt x="22582" y="37243"/>
                      <a:pt x="22582" y="38052"/>
                    </a:cubicBezTo>
                    <a:cubicBezTo>
                      <a:pt x="22582" y="38862"/>
                      <a:pt x="22987" y="39672"/>
                      <a:pt x="22987" y="39672"/>
                    </a:cubicBezTo>
                    <a:cubicBezTo>
                      <a:pt x="22987" y="39672"/>
                      <a:pt x="22987" y="39672"/>
                      <a:pt x="23392" y="39672"/>
                    </a:cubicBezTo>
                    <a:cubicBezTo>
                      <a:pt x="23392" y="39672"/>
                      <a:pt x="23797" y="40076"/>
                      <a:pt x="24201" y="40481"/>
                    </a:cubicBezTo>
                    <a:cubicBezTo>
                      <a:pt x="24606" y="40886"/>
                      <a:pt x="24606" y="40481"/>
                      <a:pt x="24606" y="40481"/>
                    </a:cubicBezTo>
                    <a:cubicBezTo>
                      <a:pt x="24201" y="40886"/>
                      <a:pt x="22987" y="41696"/>
                      <a:pt x="22177" y="41696"/>
                    </a:cubicBezTo>
                    <a:cubicBezTo>
                      <a:pt x="21368" y="41696"/>
                      <a:pt x="20558" y="40886"/>
                      <a:pt x="19749" y="41696"/>
                    </a:cubicBezTo>
                    <a:cubicBezTo>
                      <a:pt x="19749" y="42505"/>
                      <a:pt x="18939" y="43315"/>
                      <a:pt x="18129" y="43720"/>
                    </a:cubicBezTo>
                    <a:cubicBezTo>
                      <a:pt x="17320" y="44125"/>
                      <a:pt x="18129" y="44529"/>
                      <a:pt x="17320" y="44934"/>
                    </a:cubicBezTo>
                    <a:cubicBezTo>
                      <a:pt x="17320" y="45744"/>
                      <a:pt x="14891" y="46958"/>
                      <a:pt x="14486" y="47363"/>
                    </a:cubicBezTo>
                    <a:cubicBezTo>
                      <a:pt x="14081" y="47768"/>
                      <a:pt x="14486" y="48982"/>
                      <a:pt x="14486" y="49387"/>
                    </a:cubicBezTo>
                    <a:cubicBezTo>
                      <a:pt x="14486" y="49792"/>
                      <a:pt x="14486" y="50197"/>
                      <a:pt x="14486" y="50602"/>
                    </a:cubicBezTo>
                    <a:cubicBezTo>
                      <a:pt x="14486" y="52221"/>
                      <a:pt x="12462" y="51411"/>
                      <a:pt x="12462" y="50602"/>
                    </a:cubicBezTo>
                    <a:cubicBezTo>
                      <a:pt x="10438" y="50602"/>
                      <a:pt x="12462" y="52626"/>
                      <a:pt x="13271" y="53435"/>
                    </a:cubicBezTo>
                    <a:cubicBezTo>
                      <a:pt x="14081" y="54245"/>
                      <a:pt x="16105" y="54650"/>
                      <a:pt x="16915" y="54650"/>
                    </a:cubicBezTo>
                    <a:cubicBezTo>
                      <a:pt x="18534" y="54650"/>
                      <a:pt x="20963" y="53030"/>
                      <a:pt x="20558" y="51411"/>
                    </a:cubicBezTo>
                    <a:cubicBezTo>
                      <a:pt x="20558" y="51411"/>
                      <a:pt x="20153" y="50602"/>
                      <a:pt x="19749" y="50602"/>
                    </a:cubicBezTo>
                    <a:cubicBezTo>
                      <a:pt x="18939" y="50602"/>
                      <a:pt x="18534" y="51816"/>
                      <a:pt x="17725" y="51411"/>
                    </a:cubicBezTo>
                    <a:cubicBezTo>
                      <a:pt x="16915" y="51006"/>
                      <a:pt x="16915" y="50197"/>
                      <a:pt x="16915" y="50197"/>
                    </a:cubicBezTo>
                    <a:cubicBezTo>
                      <a:pt x="16510" y="48578"/>
                      <a:pt x="17725" y="46553"/>
                      <a:pt x="19344" y="46553"/>
                    </a:cubicBezTo>
                    <a:cubicBezTo>
                      <a:pt x="20963" y="46553"/>
                      <a:pt x="21773" y="47363"/>
                      <a:pt x="21773" y="47363"/>
                    </a:cubicBezTo>
                    <a:cubicBezTo>
                      <a:pt x="21773" y="45744"/>
                      <a:pt x="21773" y="44125"/>
                      <a:pt x="23392" y="42910"/>
                    </a:cubicBezTo>
                    <a:cubicBezTo>
                      <a:pt x="25011" y="41696"/>
                      <a:pt x="23392" y="42910"/>
                      <a:pt x="24201" y="42910"/>
                    </a:cubicBezTo>
                    <a:cubicBezTo>
                      <a:pt x="25821" y="42910"/>
                      <a:pt x="26225" y="46553"/>
                      <a:pt x="25011" y="47768"/>
                    </a:cubicBezTo>
                    <a:cubicBezTo>
                      <a:pt x="25416" y="48578"/>
                      <a:pt x="26225" y="47768"/>
                      <a:pt x="26630" y="47768"/>
                    </a:cubicBezTo>
                    <a:cubicBezTo>
                      <a:pt x="27035" y="47768"/>
                      <a:pt x="27440" y="47768"/>
                      <a:pt x="28250" y="48173"/>
                    </a:cubicBezTo>
                    <a:cubicBezTo>
                      <a:pt x="29464" y="49387"/>
                      <a:pt x="29059" y="53030"/>
                      <a:pt x="27440" y="53435"/>
                    </a:cubicBezTo>
                    <a:cubicBezTo>
                      <a:pt x="25821" y="53840"/>
                      <a:pt x="26630" y="51816"/>
                      <a:pt x="25416" y="51816"/>
                    </a:cubicBezTo>
                    <a:cubicBezTo>
                      <a:pt x="24201" y="51816"/>
                      <a:pt x="23392" y="53435"/>
                      <a:pt x="23797" y="54245"/>
                    </a:cubicBezTo>
                    <a:cubicBezTo>
                      <a:pt x="24201" y="55054"/>
                      <a:pt x="24606" y="55459"/>
                      <a:pt x="25011" y="55459"/>
                    </a:cubicBezTo>
                    <a:cubicBezTo>
                      <a:pt x="25011" y="55459"/>
                      <a:pt x="27035" y="57078"/>
                      <a:pt x="27440" y="57078"/>
                    </a:cubicBezTo>
                    <a:cubicBezTo>
                      <a:pt x="28250" y="57078"/>
                      <a:pt x="28655" y="57078"/>
                      <a:pt x="29464" y="57078"/>
                    </a:cubicBezTo>
                    <a:cubicBezTo>
                      <a:pt x="30679" y="57078"/>
                      <a:pt x="31893" y="57078"/>
                      <a:pt x="32703" y="55864"/>
                    </a:cubicBezTo>
                    <a:lnTo>
                      <a:pt x="33917" y="54245"/>
                    </a:lnTo>
                    <a:cubicBezTo>
                      <a:pt x="33512" y="53435"/>
                      <a:pt x="33107" y="54245"/>
                      <a:pt x="32298" y="54245"/>
                    </a:cubicBezTo>
                    <a:cubicBezTo>
                      <a:pt x="31488" y="54245"/>
                      <a:pt x="31488" y="54245"/>
                      <a:pt x="31083" y="54245"/>
                    </a:cubicBezTo>
                    <a:cubicBezTo>
                      <a:pt x="30679" y="54245"/>
                      <a:pt x="30274" y="54650"/>
                      <a:pt x="29869" y="54245"/>
                    </a:cubicBezTo>
                    <a:cubicBezTo>
                      <a:pt x="29464" y="52626"/>
                      <a:pt x="31488" y="50602"/>
                      <a:pt x="31488" y="48982"/>
                    </a:cubicBezTo>
                    <a:lnTo>
                      <a:pt x="32298" y="48982"/>
                    </a:lnTo>
                    <a:cubicBezTo>
                      <a:pt x="33107" y="50197"/>
                      <a:pt x="33107" y="51816"/>
                      <a:pt x="34322" y="51816"/>
                    </a:cubicBezTo>
                    <a:cubicBezTo>
                      <a:pt x="35941" y="50602"/>
                      <a:pt x="34322" y="49387"/>
                      <a:pt x="34322" y="47768"/>
                    </a:cubicBezTo>
                    <a:cubicBezTo>
                      <a:pt x="35536" y="47768"/>
                      <a:pt x="36346" y="48173"/>
                      <a:pt x="37155" y="48578"/>
                    </a:cubicBezTo>
                    <a:cubicBezTo>
                      <a:pt x="37965" y="48982"/>
                      <a:pt x="39989" y="49387"/>
                      <a:pt x="39989" y="49792"/>
                    </a:cubicBezTo>
                    <a:cubicBezTo>
                      <a:pt x="39989" y="50197"/>
                      <a:pt x="39584" y="50197"/>
                      <a:pt x="39180" y="50602"/>
                    </a:cubicBezTo>
                    <a:cubicBezTo>
                      <a:pt x="38370" y="51006"/>
                      <a:pt x="37560" y="51411"/>
                      <a:pt x="37155" y="52221"/>
                    </a:cubicBezTo>
                    <a:cubicBezTo>
                      <a:pt x="37155" y="53435"/>
                      <a:pt x="40394" y="52221"/>
                      <a:pt x="40799" y="53435"/>
                    </a:cubicBezTo>
                    <a:lnTo>
                      <a:pt x="39584" y="56269"/>
                    </a:lnTo>
                    <a:cubicBezTo>
                      <a:pt x="39584" y="56674"/>
                      <a:pt x="38775" y="57888"/>
                      <a:pt x="37965" y="57888"/>
                    </a:cubicBezTo>
                    <a:cubicBezTo>
                      <a:pt x="37155" y="57888"/>
                      <a:pt x="36751" y="55054"/>
                      <a:pt x="35941" y="55459"/>
                    </a:cubicBezTo>
                    <a:cubicBezTo>
                      <a:pt x="35131" y="55864"/>
                      <a:pt x="35131" y="58698"/>
                      <a:pt x="35941" y="59507"/>
                    </a:cubicBezTo>
                    <a:cubicBezTo>
                      <a:pt x="36751" y="60722"/>
                      <a:pt x="38775" y="61531"/>
                      <a:pt x="40394" y="61936"/>
                    </a:cubicBezTo>
                    <a:cubicBezTo>
                      <a:pt x="41608" y="61936"/>
                      <a:pt x="42418" y="61127"/>
                      <a:pt x="43228" y="60722"/>
                    </a:cubicBezTo>
                    <a:cubicBezTo>
                      <a:pt x="43632" y="59103"/>
                      <a:pt x="43228" y="58293"/>
                      <a:pt x="41608" y="58698"/>
                    </a:cubicBezTo>
                    <a:cubicBezTo>
                      <a:pt x="39989" y="59103"/>
                      <a:pt x="41204" y="59507"/>
                      <a:pt x="40799" y="59103"/>
                    </a:cubicBezTo>
                    <a:cubicBezTo>
                      <a:pt x="40799" y="58293"/>
                      <a:pt x="40799" y="56674"/>
                      <a:pt x="40799" y="55864"/>
                    </a:cubicBezTo>
                    <a:cubicBezTo>
                      <a:pt x="40799" y="55054"/>
                      <a:pt x="42823" y="54650"/>
                      <a:pt x="44037" y="55054"/>
                    </a:cubicBezTo>
                    <a:cubicBezTo>
                      <a:pt x="45252" y="55459"/>
                      <a:pt x="46061" y="56269"/>
                      <a:pt x="46061" y="56269"/>
                    </a:cubicBezTo>
                    <a:lnTo>
                      <a:pt x="47681" y="53435"/>
                    </a:lnTo>
                    <a:cubicBezTo>
                      <a:pt x="48085" y="53435"/>
                      <a:pt x="49300" y="52221"/>
                      <a:pt x="50110" y="52626"/>
                    </a:cubicBezTo>
                    <a:cubicBezTo>
                      <a:pt x="51324" y="53435"/>
                      <a:pt x="50919" y="55459"/>
                      <a:pt x="50110" y="56674"/>
                    </a:cubicBezTo>
                    <a:cubicBezTo>
                      <a:pt x="49300" y="57888"/>
                      <a:pt x="49300" y="57483"/>
                      <a:pt x="49300" y="58293"/>
                    </a:cubicBezTo>
                    <a:cubicBezTo>
                      <a:pt x="50110" y="58293"/>
                      <a:pt x="50919" y="58293"/>
                      <a:pt x="51729" y="58293"/>
                    </a:cubicBezTo>
                    <a:cubicBezTo>
                      <a:pt x="52538" y="58698"/>
                      <a:pt x="52943" y="59912"/>
                      <a:pt x="52943" y="61127"/>
                    </a:cubicBezTo>
                    <a:cubicBezTo>
                      <a:pt x="52943" y="62341"/>
                      <a:pt x="52134" y="63151"/>
                      <a:pt x="51729" y="63555"/>
                    </a:cubicBezTo>
                    <a:cubicBezTo>
                      <a:pt x="51324" y="63960"/>
                      <a:pt x="50110" y="64365"/>
                      <a:pt x="49300" y="64365"/>
                    </a:cubicBezTo>
                    <a:cubicBezTo>
                      <a:pt x="49300" y="62746"/>
                      <a:pt x="49705" y="61531"/>
                      <a:pt x="47681" y="61936"/>
                    </a:cubicBezTo>
                    <a:cubicBezTo>
                      <a:pt x="45656" y="62341"/>
                      <a:pt x="46466" y="63960"/>
                      <a:pt x="46466" y="64770"/>
                    </a:cubicBezTo>
                    <a:cubicBezTo>
                      <a:pt x="46466" y="65580"/>
                      <a:pt x="47681" y="66389"/>
                      <a:pt x="47681" y="67199"/>
                    </a:cubicBezTo>
                    <a:cubicBezTo>
                      <a:pt x="49300" y="68008"/>
                      <a:pt x="50919" y="68818"/>
                      <a:pt x="52943" y="68413"/>
                    </a:cubicBezTo>
                    <a:cubicBezTo>
                      <a:pt x="54967" y="68008"/>
                      <a:pt x="53348" y="68008"/>
                      <a:pt x="53753" y="68008"/>
                    </a:cubicBezTo>
                    <a:cubicBezTo>
                      <a:pt x="53753" y="67199"/>
                      <a:pt x="52943" y="67199"/>
                      <a:pt x="52134" y="66794"/>
                    </a:cubicBezTo>
                    <a:cubicBezTo>
                      <a:pt x="51324" y="66389"/>
                      <a:pt x="50919" y="66794"/>
                      <a:pt x="50919" y="65984"/>
                    </a:cubicBezTo>
                    <a:cubicBezTo>
                      <a:pt x="50919" y="65984"/>
                      <a:pt x="51324" y="65175"/>
                      <a:pt x="51729" y="65175"/>
                    </a:cubicBezTo>
                    <a:cubicBezTo>
                      <a:pt x="52134" y="64770"/>
                      <a:pt x="52943" y="63960"/>
                      <a:pt x="53753" y="63151"/>
                    </a:cubicBezTo>
                    <a:cubicBezTo>
                      <a:pt x="54562" y="62341"/>
                      <a:pt x="54562" y="62341"/>
                      <a:pt x="54967" y="62341"/>
                    </a:cubicBezTo>
                    <a:cubicBezTo>
                      <a:pt x="55777" y="62746"/>
                      <a:pt x="54967" y="63960"/>
                      <a:pt x="55372" y="64770"/>
                    </a:cubicBezTo>
                    <a:cubicBezTo>
                      <a:pt x="55777" y="65580"/>
                      <a:pt x="56182" y="65984"/>
                      <a:pt x="56586" y="65984"/>
                    </a:cubicBezTo>
                    <a:cubicBezTo>
                      <a:pt x="56586" y="65175"/>
                      <a:pt x="57396" y="64770"/>
                      <a:pt x="57396" y="64365"/>
                    </a:cubicBezTo>
                    <a:cubicBezTo>
                      <a:pt x="57396" y="63555"/>
                      <a:pt x="57396" y="62341"/>
                      <a:pt x="58206" y="61531"/>
                    </a:cubicBezTo>
                    <a:cubicBezTo>
                      <a:pt x="58206" y="61531"/>
                      <a:pt x="58610" y="61531"/>
                      <a:pt x="59015" y="61531"/>
                    </a:cubicBezTo>
                    <a:cubicBezTo>
                      <a:pt x="59015" y="61531"/>
                      <a:pt x="61849" y="64365"/>
                      <a:pt x="61849" y="64365"/>
                    </a:cubicBezTo>
                    <a:cubicBezTo>
                      <a:pt x="61849" y="64770"/>
                      <a:pt x="61444" y="65175"/>
                      <a:pt x="61040" y="65175"/>
                    </a:cubicBezTo>
                    <a:cubicBezTo>
                      <a:pt x="58206" y="67604"/>
                      <a:pt x="54967" y="70033"/>
                      <a:pt x="52943" y="72866"/>
                    </a:cubicBezTo>
                    <a:lnTo>
                      <a:pt x="52943" y="75700"/>
                    </a:lnTo>
                    <a:cubicBezTo>
                      <a:pt x="52538" y="75700"/>
                      <a:pt x="49705" y="76510"/>
                      <a:pt x="49705" y="76510"/>
                    </a:cubicBezTo>
                    <a:cubicBezTo>
                      <a:pt x="49705" y="78938"/>
                      <a:pt x="52538" y="81367"/>
                      <a:pt x="54562" y="82582"/>
                    </a:cubicBezTo>
                    <a:cubicBezTo>
                      <a:pt x="56586" y="83796"/>
                      <a:pt x="56586" y="83391"/>
                      <a:pt x="56586" y="83391"/>
                    </a:cubicBezTo>
                    <a:cubicBezTo>
                      <a:pt x="56586" y="84606"/>
                      <a:pt x="54158" y="84606"/>
                      <a:pt x="53753" y="85011"/>
                    </a:cubicBezTo>
                    <a:cubicBezTo>
                      <a:pt x="53348" y="85415"/>
                      <a:pt x="52943" y="85820"/>
                      <a:pt x="53753" y="86630"/>
                    </a:cubicBezTo>
                    <a:cubicBezTo>
                      <a:pt x="54967" y="88249"/>
                      <a:pt x="57396" y="91083"/>
                      <a:pt x="59420" y="91892"/>
                    </a:cubicBezTo>
                    <a:cubicBezTo>
                      <a:pt x="61444" y="92702"/>
                      <a:pt x="61040" y="91892"/>
                      <a:pt x="61444" y="92702"/>
                    </a:cubicBezTo>
                    <a:cubicBezTo>
                      <a:pt x="61849" y="93512"/>
                      <a:pt x="63064" y="93512"/>
                      <a:pt x="63064" y="93512"/>
                    </a:cubicBezTo>
                    <a:cubicBezTo>
                      <a:pt x="63064" y="93917"/>
                      <a:pt x="63064" y="94726"/>
                      <a:pt x="63064" y="95131"/>
                    </a:cubicBezTo>
                    <a:cubicBezTo>
                      <a:pt x="61849" y="96345"/>
                      <a:pt x="61040" y="95131"/>
                      <a:pt x="59825" y="95131"/>
                    </a:cubicBezTo>
                    <a:cubicBezTo>
                      <a:pt x="58610" y="95131"/>
                      <a:pt x="59015" y="95131"/>
                      <a:pt x="59015" y="95131"/>
                    </a:cubicBezTo>
                    <a:cubicBezTo>
                      <a:pt x="59015" y="95131"/>
                      <a:pt x="60635" y="96345"/>
                      <a:pt x="60635" y="96345"/>
                    </a:cubicBezTo>
                    <a:cubicBezTo>
                      <a:pt x="61849" y="97155"/>
                      <a:pt x="63064" y="97560"/>
                      <a:pt x="64278" y="97965"/>
                    </a:cubicBezTo>
                    <a:cubicBezTo>
                      <a:pt x="65492" y="98369"/>
                      <a:pt x="65897" y="100798"/>
                      <a:pt x="65088" y="100393"/>
                    </a:cubicBezTo>
                    <a:cubicBezTo>
                      <a:pt x="64278" y="99989"/>
                      <a:pt x="64278" y="100393"/>
                      <a:pt x="63873" y="100393"/>
                    </a:cubicBezTo>
                    <a:cubicBezTo>
                      <a:pt x="63873" y="101608"/>
                      <a:pt x="65492" y="102418"/>
                      <a:pt x="65492" y="103632"/>
                    </a:cubicBezTo>
                    <a:cubicBezTo>
                      <a:pt x="65492" y="104846"/>
                      <a:pt x="65492" y="104442"/>
                      <a:pt x="65492" y="104442"/>
                    </a:cubicBezTo>
                    <a:cubicBezTo>
                      <a:pt x="65492" y="104442"/>
                      <a:pt x="65088" y="104442"/>
                      <a:pt x="64683" y="104037"/>
                    </a:cubicBezTo>
                    <a:cubicBezTo>
                      <a:pt x="63468" y="103227"/>
                      <a:pt x="62659" y="102013"/>
                      <a:pt x="61849" y="101203"/>
                    </a:cubicBezTo>
                    <a:cubicBezTo>
                      <a:pt x="57801" y="96345"/>
                      <a:pt x="54562" y="91083"/>
                      <a:pt x="50919" y="86225"/>
                    </a:cubicBezTo>
                    <a:cubicBezTo>
                      <a:pt x="50110" y="86225"/>
                      <a:pt x="49300" y="85820"/>
                      <a:pt x="48490" y="85415"/>
                    </a:cubicBezTo>
                    <a:cubicBezTo>
                      <a:pt x="46466" y="85011"/>
                      <a:pt x="42823" y="84201"/>
                      <a:pt x="41204" y="82987"/>
                    </a:cubicBezTo>
                    <a:cubicBezTo>
                      <a:pt x="39584" y="81772"/>
                      <a:pt x="41204" y="82582"/>
                      <a:pt x="41204" y="82177"/>
                    </a:cubicBezTo>
                    <a:cubicBezTo>
                      <a:pt x="41204" y="81772"/>
                      <a:pt x="40799" y="82177"/>
                      <a:pt x="40394" y="82177"/>
                    </a:cubicBezTo>
                    <a:cubicBezTo>
                      <a:pt x="39989" y="81772"/>
                      <a:pt x="39584" y="80963"/>
                      <a:pt x="39180" y="80963"/>
                    </a:cubicBezTo>
                    <a:cubicBezTo>
                      <a:pt x="39180" y="80558"/>
                      <a:pt x="37155" y="77724"/>
                      <a:pt x="37155" y="77724"/>
                    </a:cubicBezTo>
                    <a:cubicBezTo>
                      <a:pt x="36751" y="77724"/>
                      <a:pt x="35131" y="78938"/>
                      <a:pt x="34322" y="79343"/>
                    </a:cubicBezTo>
                    <a:cubicBezTo>
                      <a:pt x="31083" y="80963"/>
                      <a:pt x="27035" y="80963"/>
                      <a:pt x="23797" y="79343"/>
                    </a:cubicBezTo>
                    <a:cubicBezTo>
                      <a:pt x="20558" y="77724"/>
                      <a:pt x="20963" y="77724"/>
                      <a:pt x="20153" y="76510"/>
                    </a:cubicBezTo>
                    <a:cubicBezTo>
                      <a:pt x="19344" y="75295"/>
                      <a:pt x="20153" y="76510"/>
                      <a:pt x="20153" y="75700"/>
                    </a:cubicBezTo>
                    <a:cubicBezTo>
                      <a:pt x="20153" y="75700"/>
                      <a:pt x="20558" y="76105"/>
                      <a:pt x="20963" y="76510"/>
                    </a:cubicBezTo>
                    <a:cubicBezTo>
                      <a:pt x="22177" y="76914"/>
                      <a:pt x="25011" y="78129"/>
                      <a:pt x="26225" y="78129"/>
                    </a:cubicBezTo>
                    <a:cubicBezTo>
                      <a:pt x="27440" y="78129"/>
                      <a:pt x="30679" y="78129"/>
                      <a:pt x="31893" y="78129"/>
                    </a:cubicBezTo>
                    <a:cubicBezTo>
                      <a:pt x="33917" y="77724"/>
                      <a:pt x="35941" y="75700"/>
                      <a:pt x="36751" y="74081"/>
                    </a:cubicBezTo>
                    <a:cubicBezTo>
                      <a:pt x="37560" y="72461"/>
                      <a:pt x="37155" y="72057"/>
                      <a:pt x="37560" y="72057"/>
                    </a:cubicBezTo>
                    <a:lnTo>
                      <a:pt x="38775" y="72057"/>
                    </a:lnTo>
                    <a:cubicBezTo>
                      <a:pt x="38775" y="73676"/>
                      <a:pt x="38775" y="75295"/>
                      <a:pt x="39180" y="76510"/>
                    </a:cubicBezTo>
                    <a:cubicBezTo>
                      <a:pt x="39584" y="77724"/>
                      <a:pt x="40799" y="79748"/>
                      <a:pt x="41608" y="80963"/>
                    </a:cubicBezTo>
                    <a:cubicBezTo>
                      <a:pt x="42418" y="82177"/>
                      <a:pt x="42823" y="82177"/>
                      <a:pt x="43228" y="82177"/>
                    </a:cubicBezTo>
                    <a:cubicBezTo>
                      <a:pt x="43632" y="82177"/>
                      <a:pt x="45656" y="83391"/>
                      <a:pt x="45656" y="82987"/>
                    </a:cubicBezTo>
                    <a:lnTo>
                      <a:pt x="42418" y="76914"/>
                    </a:lnTo>
                    <a:lnTo>
                      <a:pt x="42418" y="75295"/>
                    </a:lnTo>
                    <a:cubicBezTo>
                      <a:pt x="43228" y="73676"/>
                      <a:pt x="44037" y="75295"/>
                      <a:pt x="44442" y="76510"/>
                    </a:cubicBezTo>
                    <a:cubicBezTo>
                      <a:pt x="44847" y="77724"/>
                      <a:pt x="44442" y="77319"/>
                      <a:pt x="44442" y="77319"/>
                    </a:cubicBezTo>
                    <a:cubicBezTo>
                      <a:pt x="45252" y="78938"/>
                      <a:pt x="47681" y="82582"/>
                      <a:pt x="49705" y="82987"/>
                    </a:cubicBezTo>
                    <a:cubicBezTo>
                      <a:pt x="51729" y="83391"/>
                      <a:pt x="50919" y="82987"/>
                      <a:pt x="51324" y="82987"/>
                    </a:cubicBezTo>
                    <a:cubicBezTo>
                      <a:pt x="51324" y="82987"/>
                      <a:pt x="51324" y="82177"/>
                      <a:pt x="51324" y="81772"/>
                    </a:cubicBezTo>
                    <a:cubicBezTo>
                      <a:pt x="51324" y="81367"/>
                      <a:pt x="51324" y="81772"/>
                      <a:pt x="50919" y="81772"/>
                    </a:cubicBezTo>
                    <a:cubicBezTo>
                      <a:pt x="48490" y="79343"/>
                      <a:pt x="47681" y="76510"/>
                      <a:pt x="44847" y="74485"/>
                    </a:cubicBezTo>
                    <a:cubicBezTo>
                      <a:pt x="42013" y="72461"/>
                      <a:pt x="42418" y="72461"/>
                      <a:pt x="40799" y="71652"/>
                    </a:cubicBezTo>
                    <a:cubicBezTo>
                      <a:pt x="33107" y="66794"/>
                      <a:pt x="20963" y="62746"/>
                      <a:pt x="12057" y="63555"/>
                    </a:cubicBezTo>
                    <a:cubicBezTo>
                      <a:pt x="3151" y="64365"/>
                      <a:pt x="11652" y="63555"/>
                      <a:pt x="11247" y="63555"/>
                    </a:cubicBezTo>
                    <a:lnTo>
                      <a:pt x="11247" y="63555"/>
                    </a:lnTo>
                    <a:cubicBezTo>
                      <a:pt x="11247" y="63151"/>
                      <a:pt x="11247" y="62746"/>
                      <a:pt x="11247" y="62341"/>
                    </a:cubicBezTo>
                    <a:cubicBezTo>
                      <a:pt x="11247" y="61936"/>
                      <a:pt x="9628" y="60722"/>
                      <a:pt x="9223" y="60722"/>
                    </a:cubicBezTo>
                    <a:cubicBezTo>
                      <a:pt x="8819" y="60722"/>
                      <a:pt x="8819" y="60722"/>
                      <a:pt x="8414" y="60722"/>
                    </a:cubicBezTo>
                    <a:cubicBezTo>
                      <a:pt x="8414" y="60317"/>
                      <a:pt x="8414" y="59912"/>
                      <a:pt x="8414" y="59507"/>
                    </a:cubicBezTo>
                    <a:cubicBezTo>
                      <a:pt x="8414" y="59103"/>
                      <a:pt x="8414" y="59103"/>
                      <a:pt x="8414" y="58698"/>
                    </a:cubicBezTo>
                    <a:cubicBezTo>
                      <a:pt x="8414" y="58293"/>
                      <a:pt x="6390" y="59912"/>
                      <a:pt x="5985" y="60317"/>
                    </a:cubicBezTo>
                    <a:cubicBezTo>
                      <a:pt x="5580" y="60722"/>
                      <a:pt x="5985" y="61127"/>
                      <a:pt x="5985" y="61127"/>
                    </a:cubicBezTo>
                    <a:lnTo>
                      <a:pt x="8009" y="61127"/>
                    </a:lnTo>
                    <a:cubicBezTo>
                      <a:pt x="8009" y="61127"/>
                      <a:pt x="8819" y="61531"/>
                      <a:pt x="8819" y="61531"/>
                    </a:cubicBezTo>
                    <a:cubicBezTo>
                      <a:pt x="8819" y="62341"/>
                      <a:pt x="8414" y="62746"/>
                      <a:pt x="7604" y="63151"/>
                    </a:cubicBezTo>
                    <a:cubicBezTo>
                      <a:pt x="6795" y="63555"/>
                      <a:pt x="7199" y="63151"/>
                      <a:pt x="7199" y="63960"/>
                    </a:cubicBezTo>
                    <a:lnTo>
                      <a:pt x="6795" y="63960"/>
                    </a:lnTo>
                    <a:cubicBezTo>
                      <a:pt x="8009" y="63960"/>
                      <a:pt x="8414" y="65175"/>
                      <a:pt x="9628" y="65175"/>
                    </a:cubicBezTo>
                    <a:cubicBezTo>
                      <a:pt x="10843" y="65175"/>
                      <a:pt x="11247" y="64365"/>
                      <a:pt x="12462" y="63960"/>
                    </a:cubicBezTo>
                    <a:cubicBezTo>
                      <a:pt x="13676" y="63555"/>
                      <a:pt x="14081" y="63960"/>
                      <a:pt x="14891" y="63960"/>
                    </a:cubicBezTo>
                    <a:cubicBezTo>
                      <a:pt x="14891" y="64365"/>
                      <a:pt x="14891" y="64770"/>
                      <a:pt x="14891" y="64770"/>
                    </a:cubicBezTo>
                    <a:cubicBezTo>
                      <a:pt x="13676" y="67199"/>
                      <a:pt x="10033" y="67604"/>
                      <a:pt x="7604" y="66794"/>
                    </a:cubicBezTo>
                    <a:cubicBezTo>
                      <a:pt x="5175" y="65984"/>
                      <a:pt x="6390" y="65984"/>
                      <a:pt x="5580" y="65580"/>
                    </a:cubicBezTo>
                    <a:lnTo>
                      <a:pt x="5580" y="64365"/>
                    </a:lnTo>
                    <a:cubicBezTo>
                      <a:pt x="4366" y="64770"/>
                      <a:pt x="3556" y="65175"/>
                      <a:pt x="2746" y="65580"/>
                    </a:cubicBezTo>
                    <a:cubicBezTo>
                      <a:pt x="1937" y="65984"/>
                      <a:pt x="2746" y="65984"/>
                      <a:pt x="1937" y="66389"/>
                    </a:cubicBezTo>
                    <a:cubicBezTo>
                      <a:pt x="318" y="66794"/>
                      <a:pt x="-492" y="65580"/>
                      <a:pt x="318" y="64365"/>
                    </a:cubicBezTo>
                    <a:lnTo>
                      <a:pt x="3961" y="61936"/>
                    </a:lnTo>
                    <a:cubicBezTo>
                      <a:pt x="3151" y="60317"/>
                      <a:pt x="3961" y="59103"/>
                      <a:pt x="4770" y="57888"/>
                    </a:cubicBezTo>
                    <a:cubicBezTo>
                      <a:pt x="5580" y="56674"/>
                      <a:pt x="8009" y="55459"/>
                      <a:pt x="10033" y="55459"/>
                    </a:cubicBezTo>
                    <a:cubicBezTo>
                      <a:pt x="10033" y="54245"/>
                      <a:pt x="10033" y="52626"/>
                      <a:pt x="10033" y="51411"/>
                    </a:cubicBezTo>
                    <a:cubicBezTo>
                      <a:pt x="10033" y="50197"/>
                      <a:pt x="10033" y="49792"/>
                      <a:pt x="9628" y="49387"/>
                    </a:cubicBezTo>
                    <a:cubicBezTo>
                      <a:pt x="9223" y="48982"/>
                      <a:pt x="9628" y="48173"/>
                      <a:pt x="9628" y="47768"/>
                    </a:cubicBezTo>
                    <a:cubicBezTo>
                      <a:pt x="9628" y="47768"/>
                      <a:pt x="9223" y="47768"/>
                      <a:pt x="8819" y="47768"/>
                    </a:cubicBezTo>
                    <a:cubicBezTo>
                      <a:pt x="8009" y="47768"/>
                      <a:pt x="7604" y="47768"/>
                      <a:pt x="7604" y="46958"/>
                    </a:cubicBezTo>
                    <a:cubicBezTo>
                      <a:pt x="7604" y="46149"/>
                      <a:pt x="9223" y="45339"/>
                      <a:pt x="9628" y="45339"/>
                    </a:cubicBezTo>
                    <a:cubicBezTo>
                      <a:pt x="11247" y="43720"/>
                      <a:pt x="12867" y="41696"/>
                      <a:pt x="13676" y="39267"/>
                    </a:cubicBezTo>
                    <a:cubicBezTo>
                      <a:pt x="14486" y="36838"/>
                      <a:pt x="14891" y="36028"/>
                      <a:pt x="13676" y="35219"/>
                    </a:cubicBezTo>
                    <a:cubicBezTo>
                      <a:pt x="12462" y="34409"/>
                      <a:pt x="7604" y="34409"/>
                      <a:pt x="6795" y="32790"/>
                    </a:cubicBezTo>
                    <a:cubicBezTo>
                      <a:pt x="5985" y="31170"/>
                      <a:pt x="8819" y="31575"/>
                      <a:pt x="9628" y="31575"/>
                    </a:cubicBezTo>
                    <a:cubicBezTo>
                      <a:pt x="10438" y="31575"/>
                      <a:pt x="12057" y="30766"/>
                      <a:pt x="12057" y="30361"/>
                    </a:cubicBezTo>
                    <a:cubicBezTo>
                      <a:pt x="12057" y="29551"/>
                      <a:pt x="11247" y="28337"/>
                      <a:pt x="11247" y="27932"/>
                    </a:cubicBezTo>
                    <a:cubicBezTo>
                      <a:pt x="11247" y="27122"/>
                      <a:pt x="12462" y="25503"/>
                      <a:pt x="12867" y="24693"/>
                    </a:cubicBezTo>
                    <a:cubicBezTo>
                      <a:pt x="13271" y="23884"/>
                      <a:pt x="12867" y="23884"/>
                      <a:pt x="12867" y="23479"/>
                    </a:cubicBezTo>
                    <a:cubicBezTo>
                      <a:pt x="12867" y="23074"/>
                      <a:pt x="14081" y="22265"/>
                      <a:pt x="14486" y="21860"/>
                    </a:cubicBezTo>
                    <a:cubicBezTo>
                      <a:pt x="15700" y="21455"/>
                      <a:pt x="16915" y="21455"/>
                      <a:pt x="18534" y="20645"/>
                    </a:cubicBezTo>
                    <a:cubicBezTo>
                      <a:pt x="20558" y="19836"/>
                      <a:pt x="22987" y="17812"/>
                      <a:pt x="25011" y="17002"/>
                    </a:cubicBezTo>
                    <a:cubicBezTo>
                      <a:pt x="27035" y="16193"/>
                      <a:pt x="30679" y="15383"/>
                      <a:pt x="32703" y="13764"/>
                    </a:cubicBezTo>
                    <a:cubicBezTo>
                      <a:pt x="34727" y="12144"/>
                      <a:pt x="33917" y="12549"/>
                      <a:pt x="34322" y="12144"/>
                    </a:cubicBezTo>
                    <a:cubicBezTo>
                      <a:pt x="34322" y="11335"/>
                      <a:pt x="33512" y="10525"/>
                      <a:pt x="33107" y="10120"/>
                    </a:cubicBezTo>
                    <a:cubicBezTo>
                      <a:pt x="31893" y="8501"/>
                      <a:pt x="30679" y="6477"/>
                      <a:pt x="29869" y="4453"/>
                    </a:cubicBezTo>
                    <a:cubicBezTo>
                      <a:pt x="29059" y="2429"/>
                      <a:pt x="29869" y="3643"/>
                      <a:pt x="29869" y="3643"/>
                    </a:cubicBezTo>
                    <a:cubicBezTo>
                      <a:pt x="30274" y="2834"/>
                      <a:pt x="31083" y="3643"/>
                      <a:pt x="31488" y="3643"/>
                    </a:cubicBezTo>
                    <a:cubicBezTo>
                      <a:pt x="33107" y="3643"/>
                      <a:pt x="34727" y="4453"/>
                      <a:pt x="36346" y="4048"/>
                    </a:cubicBezTo>
                    <a:cubicBezTo>
                      <a:pt x="35941" y="2429"/>
                      <a:pt x="34322" y="1619"/>
                      <a:pt x="34727" y="0"/>
                    </a:cubicBezTo>
                    <a:cubicBezTo>
                      <a:pt x="35941" y="0"/>
                      <a:pt x="37560" y="0"/>
                      <a:pt x="38370" y="0"/>
                    </a:cubicBezTo>
                    <a:close/>
                    <a:moveTo>
                      <a:pt x="38370" y="13359"/>
                    </a:moveTo>
                    <a:cubicBezTo>
                      <a:pt x="37965" y="13359"/>
                      <a:pt x="37155" y="13359"/>
                      <a:pt x="36751" y="12954"/>
                    </a:cubicBezTo>
                    <a:cubicBezTo>
                      <a:pt x="35131" y="12144"/>
                      <a:pt x="32298" y="10525"/>
                      <a:pt x="30679" y="9715"/>
                    </a:cubicBezTo>
                    <a:cubicBezTo>
                      <a:pt x="29059" y="8906"/>
                      <a:pt x="29869" y="9715"/>
                      <a:pt x="29464" y="9715"/>
                    </a:cubicBezTo>
                    <a:cubicBezTo>
                      <a:pt x="29464" y="9715"/>
                      <a:pt x="29464" y="10525"/>
                      <a:pt x="29464" y="10525"/>
                    </a:cubicBezTo>
                    <a:cubicBezTo>
                      <a:pt x="29869" y="11335"/>
                      <a:pt x="31488" y="13764"/>
                      <a:pt x="32298" y="14168"/>
                    </a:cubicBezTo>
                    <a:cubicBezTo>
                      <a:pt x="33107" y="14573"/>
                      <a:pt x="33917" y="15383"/>
                      <a:pt x="33917" y="15383"/>
                    </a:cubicBezTo>
                    <a:cubicBezTo>
                      <a:pt x="33917" y="15383"/>
                      <a:pt x="35536" y="15788"/>
                      <a:pt x="35941" y="15383"/>
                    </a:cubicBezTo>
                    <a:cubicBezTo>
                      <a:pt x="37560" y="15383"/>
                      <a:pt x="39180" y="14978"/>
                      <a:pt x="40394" y="14573"/>
                    </a:cubicBezTo>
                    <a:cubicBezTo>
                      <a:pt x="41608" y="14168"/>
                      <a:pt x="42418" y="14573"/>
                      <a:pt x="43228" y="14573"/>
                    </a:cubicBezTo>
                    <a:cubicBezTo>
                      <a:pt x="43228" y="14573"/>
                      <a:pt x="41608" y="12144"/>
                      <a:pt x="41204" y="12144"/>
                    </a:cubicBezTo>
                    <a:cubicBezTo>
                      <a:pt x="40799" y="12144"/>
                      <a:pt x="38775" y="10930"/>
                      <a:pt x="38775" y="10930"/>
                    </a:cubicBezTo>
                    <a:cubicBezTo>
                      <a:pt x="38775" y="10930"/>
                      <a:pt x="36346" y="10930"/>
                      <a:pt x="36346" y="10930"/>
                    </a:cubicBezTo>
                    <a:cubicBezTo>
                      <a:pt x="36346" y="11740"/>
                      <a:pt x="37155" y="11740"/>
                      <a:pt x="37560" y="12549"/>
                    </a:cubicBezTo>
                    <a:cubicBezTo>
                      <a:pt x="37965" y="13359"/>
                      <a:pt x="37965" y="13359"/>
                      <a:pt x="38370" y="13764"/>
                    </a:cubicBezTo>
                    <a:close/>
                    <a:moveTo>
                      <a:pt x="56586" y="24693"/>
                    </a:moveTo>
                    <a:lnTo>
                      <a:pt x="63873" y="24693"/>
                    </a:lnTo>
                    <a:cubicBezTo>
                      <a:pt x="63873" y="24289"/>
                      <a:pt x="63873" y="24289"/>
                      <a:pt x="63873" y="23884"/>
                    </a:cubicBezTo>
                    <a:cubicBezTo>
                      <a:pt x="62659" y="22265"/>
                      <a:pt x="60635" y="22265"/>
                      <a:pt x="58610" y="22265"/>
                    </a:cubicBezTo>
                    <a:lnTo>
                      <a:pt x="55777" y="21455"/>
                    </a:lnTo>
                    <a:lnTo>
                      <a:pt x="57396" y="20645"/>
                    </a:lnTo>
                    <a:cubicBezTo>
                      <a:pt x="57801" y="20645"/>
                      <a:pt x="60230" y="20645"/>
                      <a:pt x="60230" y="20645"/>
                    </a:cubicBezTo>
                    <a:cubicBezTo>
                      <a:pt x="59015" y="19431"/>
                      <a:pt x="57396" y="19026"/>
                      <a:pt x="55777" y="19026"/>
                    </a:cubicBezTo>
                    <a:lnTo>
                      <a:pt x="55777" y="14573"/>
                    </a:lnTo>
                    <a:cubicBezTo>
                      <a:pt x="54967" y="14978"/>
                      <a:pt x="54562" y="16597"/>
                      <a:pt x="53753" y="17407"/>
                    </a:cubicBezTo>
                    <a:cubicBezTo>
                      <a:pt x="52943" y="18217"/>
                      <a:pt x="53348" y="17812"/>
                      <a:pt x="52943" y="18217"/>
                    </a:cubicBezTo>
                    <a:cubicBezTo>
                      <a:pt x="52538" y="18621"/>
                      <a:pt x="52538" y="18621"/>
                      <a:pt x="52134" y="19026"/>
                    </a:cubicBezTo>
                    <a:cubicBezTo>
                      <a:pt x="51324" y="20645"/>
                      <a:pt x="52538" y="22669"/>
                      <a:pt x="53753" y="23884"/>
                    </a:cubicBezTo>
                    <a:lnTo>
                      <a:pt x="56586" y="25098"/>
                    </a:lnTo>
                    <a:close/>
                    <a:moveTo>
                      <a:pt x="65897" y="31980"/>
                    </a:moveTo>
                    <a:cubicBezTo>
                      <a:pt x="65897" y="31170"/>
                      <a:pt x="65492" y="30766"/>
                      <a:pt x="65088" y="30361"/>
                    </a:cubicBezTo>
                    <a:cubicBezTo>
                      <a:pt x="63064" y="28742"/>
                      <a:pt x="60635" y="27932"/>
                      <a:pt x="57801" y="27932"/>
                    </a:cubicBezTo>
                    <a:cubicBezTo>
                      <a:pt x="54967" y="27932"/>
                      <a:pt x="57396" y="27932"/>
                      <a:pt x="56991" y="27932"/>
                    </a:cubicBezTo>
                    <a:cubicBezTo>
                      <a:pt x="56991" y="29146"/>
                      <a:pt x="57396" y="29956"/>
                      <a:pt x="57801" y="30766"/>
                    </a:cubicBezTo>
                    <a:cubicBezTo>
                      <a:pt x="58206" y="31980"/>
                      <a:pt x="59015" y="34409"/>
                      <a:pt x="59825" y="35623"/>
                    </a:cubicBezTo>
                    <a:cubicBezTo>
                      <a:pt x="60635" y="36838"/>
                      <a:pt x="63468" y="37648"/>
                      <a:pt x="65088" y="38052"/>
                    </a:cubicBezTo>
                    <a:cubicBezTo>
                      <a:pt x="66707" y="38457"/>
                      <a:pt x="65897" y="38052"/>
                      <a:pt x="65897" y="38052"/>
                    </a:cubicBezTo>
                    <a:cubicBezTo>
                      <a:pt x="65897" y="38052"/>
                      <a:pt x="67921" y="38457"/>
                      <a:pt x="67921" y="38457"/>
                    </a:cubicBezTo>
                    <a:cubicBezTo>
                      <a:pt x="67921" y="38457"/>
                      <a:pt x="67921" y="37648"/>
                      <a:pt x="67921" y="37243"/>
                    </a:cubicBezTo>
                    <a:cubicBezTo>
                      <a:pt x="66707" y="34409"/>
                      <a:pt x="63873" y="34004"/>
                      <a:pt x="61444" y="32385"/>
                    </a:cubicBezTo>
                    <a:cubicBezTo>
                      <a:pt x="59015" y="30766"/>
                      <a:pt x="61040" y="32385"/>
                      <a:pt x="60635" y="31980"/>
                    </a:cubicBezTo>
                    <a:cubicBezTo>
                      <a:pt x="60635" y="31575"/>
                      <a:pt x="62254" y="31575"/>
                      <a:pt x="62659" y="31575"/>
                    </a:cubicBezTo>
                    <a:cubicBezTo>
                      <a:pt x="63873" y="31575"/>
                      <a:pt x="64683" y="32385"/>
                      <a:pt x="65897" y="31980"/>
                    </a:cubicBezTo>
                    <a:close/>
                    <a:moveTo>
                      <a:pt x="59825" y="40076"/>
                    </a:moveTo>
                    <a:cubicBezTo>
                      <a:pt x="59825" y="40886"/>
                      <a:pt x="59825" y="43720"/>
                      <a:pt x="59825" y="44934"/>
                    </a:cubicBezTo>
                    <a:cubicBezTo>
                      <a:pt x="59825" y="46149"/>
                      <a:pt x="59825" y="45339"/>
                      <a:pt x="59825" y="45744"/>
                    </a:cubicBezTo>
                    <a:cubicBezTo>
                      <a:pt x="61040" y="49387"/>
                      <a:pt x="62659" y="50197"/>
                      <a:pt x="65492" y="52626"/>
                    </a:cubicBezTo>
                    <a:cubicBezTo>
                      <a:pt x="68326" y="55054"/>
                      <a:pt x="66707" y="54245"/>
                      <a:pt x="67921" y="54245"/>
                    </a:cubicBezTo>
                    <a:cubicBezTo>
                      <a:pt x="67921" y="53435"/>
                      <a:pt x="67921" y="53030"/>
                      <a:pt x="67921" y="52221"/>
                    </a:cubicBezTo>
                    <a:cubicBezTo>
                      <a:pt x="67921" y="50197"/>
                      <a:pt x="65088" y="48173"/>
                      <a:pt x="63873" y="46553"/>
                    </a:cubicBezTo>
                    <a:cubicBezTo>
                      <a:pt x="62659" y="44934"/>
                      <a:pt x="63064" y="45744"/>
                      <a:pt x="63064" y="45744"/>
                    </a:cubicBezTo>
                    <a:cubicBezTo>
                      <a:pt x="63064" y="45744"/>
                      <a:pt x="62659" y="45744"/>
                      <a:pt x="62254" y="45744"/>
                    </a:cubicBezTo>
                    <a:cubicBezTo>
                      <a:pt x="62254" y="45744"/>
                      <a:pt x="61444" y="44529"/>
                      <a:pt x="61849" y="44125"/>
                    </a:cubicBezTo>
                    <a:cubicBezTo>
                      <a:pt x="61849" y="44125"/>
                      <a:pt x="63873" y="44934"/>
                      <a:pt x="64278" y="45339"/>
                    </a:cubicBezTo>
                    <a:cubicBezTo>
                      <a:pt x="65088" y="46149"/>
                      <a:pt x="66302" y="46958"/>
                      <a:pt x="67112" y="47363"/>
                    </a:cubicBezTo>
                    <a:cubicBezTo>
                      <a:pt x="67921" y="47768"/>
                      <a:pt x="67921" y="47363"/>
                      <a:pt x="68326" y="47363"/>
                    </a:cubicBezTo>
                    <a:lnTo>
                      <a:pt x="67112" y="44125"/>
                    </a:lnTo>
                    <a:cubicBezTo>
                      <a:pt x="66302" y="44125"/>
                      <a:pt x="66302" y="43315"/>
                      <a:pt x="65897" y="42910"/>
                    </a:cubicBezTo>
                    <a:cubicBezTo>
                      <a:pt x="65088" y="42100"/>
                      <a:pt x="63873" y="41696"/>
                      <a:pt x="63064" y="40886"/>
                    </a:cubicBezTo>
                    <a:cubicBezTo>
                      <a:pt x="62254" y="40076"/>
                      <a:pt x="60230" y="38862"/>
                      <a:pt x="59825" y="40076"/>
                    </a:cubicBezTo>
                    <a:close/>
                    <a:moveTo>
                      <a:pt x="18534" y="61531"/>
                    </a:moveTo>
                    <a:cubicBezTo>
                      <a:pt x="17320" y="61531"/>
                      <a:pt x="16510" y="62341"/>
                      <a:pt x="16510" y="63555"/>
                    </a:cubicBezTo>
                    <a:cubicBezTo>
                      <a:pt x="16510" y="63555"/>
                      <a:pt x="16510" y="64365"/>
                      <a:pt x="16915" y="64770"/>
                    </a:cubicBezTo>
                    <a:cubicBezTo>
                      <a:pt x="17320" y="65580"/>
                      <a:pt x="20153" y="66389"/>
                      <a:pt x="20963" y="66389"/>
                    </a:cubicBezTo>
                    <a:cubicBezTo>
                      <a:pt x="21773" y="66389"/>
                      <a:pt x="23797" y="65984"/>
                      <a:pt x="23797" y="64770"/>
                    </a:cubicBezTo>
                    <a:cubicBezTo>
                      <a:pt x="23797" y="63555"/>
                      <a:pt x="23797" y="63555"/>
                      <a:pt x="23392" y="63555"/>
                    </a:cubicBezTo>
                    <a:cubicBezTo>
                      <a:pt x="22987" y="63555"/>
                      <a:pt x="21773" y="62746"/>
                      <a:pt x="21368" y="62341"/>
                    </a:cubicBezTo>
                    <a:cubicBezTo>
                      <a:pt x="20963" y="62341"/>
                      <a:pt x="19344" y="61531"/>
                      <a:pt x="18534" y="61531"/>
                    </a:cubicBezTo>
                    <a:close/>
                    <a:moveTo>
                      <a:pt x="12057" y="64365"/>
                    </a:moveTo>
                    <a:cubicBezTo>
                      <a:pt x="12057" y="64365"/>
                      <a:pt x="13271" y="63960"/>
                      <a:pt x="13271" y="63151"/>
                    </a:cubicBezTo>
                    <a:cubicBezTo>
                      <a:pt x="13271" y="63151"/>
                      <a:pt x="10843" y="61531"/>
                      <a:pt x="10843" y="61531"/>
                    </a:cubicBezTo>
                    <a:cubicBezTo>
                      <a:pt x="10033" y="61531"/>
                      <a:pt x="10033" y="61531"/>
                      <a:pt x="9628" y="61936"/>
                    </a:cubicBezTo>
                    <a:cubicBezTo>
                      <a:pt x="9223" y="62341"/>
                      <a:pt x="8414" y="63960"/>
                      <a:pt x="9628" y="64365"/>
                    </a:cubicBezTo>
                    <a:cubicBezTo>
                      <a:pt x="9628" y="65175"/>
                      <a:pt x="9628" y="64365"/>
                      <a:pt x="10438" y="64770"/>
                    </a:cubicBezTo>
                    <a:cubicBezTo>
                      <a:pt x="11247" y="65175"/>
                      <a:pt x="10843" y="65175"/>
                      <a:pt x="11247" y="65175"/>
                    </a:cubicBezTo>
                    <a:cubicBezTo>
                      <a:pt x="11652" y="65175"/>
                      <a:pt x="12462" y="64770"/>
                      <a:pt x="12462" y="64770"/>
                    </a:cubicBezTo>
                    <a:cubicBezTo>
                      <a:pt x="12462" y="64770"/>
                      <a:pt x="12462" y="64770"/>
                      <a:pt x="12462" y="64365"/>
                    </a:cubicBezTo>
                    <a:close/>
                    <a:moveTo>
                      <a:pt x="27845" y="65175"/>
                    </a:moveTo>
                    <a:cubicBezTo>
                      <a:pt x="27845" y="65175"/>
                      <a:pt x="29464" y="68008"/>
                      <a:pt x="30274" y="68008"/>
                    </a:cubicBezTo>
                    <a:cubicBezTo>
                      <a:pt x="31083" y="68008"/>
                      <a:pt x="32703" y="68008"/>
                      <a:pt x="33512" y="68008"/>
                    </a:cubicBezTo>
                    <a:cubicBezTo>
                      <a:pt x="34322" y="68008"/>
                      <a:pt x="33917" y="68008"/>
                      <a:pt x="34322" y="68008"/>
                    </a:cubicBezTo>
                    <a:lnTo>
                      <a:pt x="32298" y="65175"/>
                    </a:lnTo>
                    <a:lnTo>
                      <a:pt x="27845" y="65175"/>
                    </a:lnTo>
                    <a:close/>
                    <a:moveTo>
                      <a:pt x="3556" y="65984"/>
                    </a:moveTo>
                    <a:lnTo>
                      <a:pt x="2746" y="65984"/>
                    </a:lnTo>
                    <a:cubicBezTo>
                      <a:pt x="2746" y="65984"/>
                      <a:pt x="3556" y="65984"/>
                      <a:pt x="3556" y="65984"/>
                    </a:cubicBezTo>
                    <a:lnTo>
                      <a:pt x="3556" y="65984"/>
                    </a:lnTo>
                    <a:close/>
                    <a:moveTo>
                      <a:pt x="44037" y="74081"/>
                    </a:moveTo>
                    <a:cubicBezTo>
                      <a:pt x="45252" y="71652"/>
                      <a:pt x="42823" y="69628"/>
                      <a:pt x="40799" y="69628"/>
                    </a:cubicBezTo>
                    <a:cubicBezTo>
                      <a:pt x="38775" y="69628"/>
                      <a:pt x="37560" y="70437"/>
                      <a:pt x="37965" y="72461"/>
                    </a:cubicBezTo>
                    <a:cubicBezTo>
                      <a:pt x="38370" y="74485"/>
                      <a:pt x="40799" y="74485"/>
                      <a:pt x="41204" y="74485"/>
                    </a:cubicBezTo>
                    <a:cubicBezTo>
                      <a:pt x="42013" y="74485"/>
                      <a:pt x="43228" y="74485"/>
                      <a:pt x="44037" y="74485"/>
                    </a:cubicBezTo>
                    <a:close/>
                    <a:moveTo>
                      <a:pt x="50514" y="75700"/>
                    </a:moveTo>
                    <a:lnTo>
                      <a:pt x="47276" y="75700"/>
                    </a:lnTo>
                    <a:cubicBezTo>
                      <a:pt x="46871" y="75295"/>
                      <a:pt x="46871" y="77724"/>
                      <a:pt x="47276" y="78129"/>
                    </a:cubicBezTo>
                    <a:cubicBezTo>
                      <a:pt x="47276" y="78534"/>
                      <a:pt x="49705" y="78938"/>
                      <a:pt x="50110" y="78938"/>
                    </a:cubicBezTo>
                    <a:cubicBezTo>
                      <a:pt x="50919" y="78938"/>
                      <a:pt x="50919" y="76510"/>
                      <a:pt x="50919" y="761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099904BC-0E4C-7CCD-2A1B-89F3637EDEAF}"/>
                  </a:ext>
                </a:extLst>
              </p:cNvPr>
              <p:cNvSpPr/>
              <p:nvPr/>
            </p:nvSpPr>
            <p:spPr>
              <a:xfrm>
                <a:off x="9202824" y="5733302"/>
                <a:ext cx="60355" cy="167954"/>
              </a:xfrm>
              <a:custGeom>
                <a:avLst/>
                <a:gdLst>
                  <a:gd name="connsiteX0" fmla="*/ 38862 w 60355"/>
                  <a:gd name="connsiteY0" fmla="*/ 68191 h 167954"/>
                  <a:gd name="connsiteX1" fmla="*/ 36028 w 60355"/>
                  <a:gd name="connsiteY1" fmla="*/ 69405 h 167954"/>
                  <a:gd name="connsiteX2" fmla="*/ 36028 w 60355"/>
                  <a:gd name="connsiteY2" fmla="*/ 69810 h 167954"/>
                  <a:gd name="connsiteX3" fmla="*/ 35219 w 60355"/>
                  <a:gd name="connsiteY3" fmla="*/ 69810 h 167954"/>
                  <a:gd name="connsiteX4" fmla="*/ 32385 w 60355"/>
                  <a:gd name="connsiteY4" fmla="*/ 75882 h 167954"/>
                  <a:gd name="connsiteX5" fmla="*/ 33195 w 60355"/>
                  <a:gd name="connsiteY5" fmla="*/ 77502 h 167954"/>
                  <a:gd name="connsiteX6" fmla="*/ 34004 w 60355"/>
                  <a:gd name="connsiteY6" fmla="*/ 77502 h 167954"/>
                  <a:gd name="connsiteX7" fmla="*/ 35219 w 60355"/>
                  <a:gd name="connsiteY7" fmla="*/ 75073 h 167954"/>
                  <a:gd name="connsiteX8" fmla="*/ 40481 w 60355"/>
                  <a:gd name="connsiteY8" fmla="*/ 71834 h 167954"/>
                  <a:gd name="connsiteX9" fmla="*/ 53435 w 60355"/>
                  <a:gd name="connsiteY9" fmla="*/ 78716 h 167954"/>
                  <a:gd name="connsiteX10" fmla="*/ 54650 w 60355"/>
                  <a:gd name="connsiteY10" fmla="*/ 82764 h 167954"/>
                  <a:gd name="connsiteX11" fmla="*/ 53840 w 60355"/>
                  <a:gd name="connsiteY11" fmla="*/ 88432 h 167954"/>
                  <a:gd name="connsiteX12" fmla="*/ 33599 w 60355"/>
                  <a:gd name="connsiteY12" fmla="*/ 92884 h 167954"/>
                  <a:gd name="connsiteX13" fmla="*/ 20241 w 60355"/>
                  <a:gd name="connsiteY13" fmla="*/ 78716 h 167954"/>
                  <a:gd name="connsiteX14" fmla="*/ 19026 w 60355"/>
                  <a:gd name="connsiteY14" fmla="*/ 74668 h 167954"/>
                  <a:gd name="connsiteX15" fmla="*/ 21050 w 60355"/>
                  <a:gd name="connsiteY15" fmla="*/ 75882 h 167954"/>
                  <a:gd name="connsiteX16" fmla="*/ 23074 w 60355"/>
                  <a:gd name="connsiteY16" fmla="*/ 78716 h 167954"/>
                  <a:gd name="connsiteX17" fmla="*/ 36028 w 60355"/>
                  <a:gd name="connsiteY17" fmla="*/ 91265 h 167954"/>
                  <a:gd name="connsiteX18" fmla="*/ 48578 w 60355"/>
                  <a:gd name="connsiteY18" fmla="*/ 91265 h 167954"/>
                  <a:gd name="connsiteX19" fmla="*/ 51816 w 60355"/>
                  <a:gd name="connsiteY19" fmla="*/ 80740 h 167954"/>
                  <a:gd name="connsiteX20" fmla="*/ 38862 w 60355"/>
                  <a:gd name="connsiteY20" fmla="*/ 73858 h 167954"/>
                  <a:gd name="connsiteX21" fmla="*/ 34814 w 60355"/>
                  <a:gd name="connsiteY21" fmla="*/ 81550 h 167954"/>
                  <a:gd name="connsiteX22" fmla="*/ 32790 w 60355"/>
                  <a:gd name="connsiteY22" fmla="*/ 80335 h 167954"/>
                  <a:gd name="connsiteX23" fmla="*/ 30766 w 60355"/>
                  <a:gd name="connsiteY23" fmla="*/ 77502 h 167954"/>
                  <a:gd name="connsiteX24" fmla="*/ 30361 w 60355"/>
                  <a:gd name="connsiteY24" fmla="*/ 74263 h 167954"/>
                  <a:gd name="connsiteX25" fmla="*/ 30361 w 60355"/>
                  <a:gd name="connsiteY25" fmla="*/ 71834 h 167954"/>
                  <a:gd name="connsiteX26" fmla="*/ 31980 w 60355"/>
                  <a:gd name="connsiteY26" fmla="*/ 68596 h 167954"/>
                  <a:gd name="connsiteX27" fmla="*/ 29551 w 60355"/>
                  <a:gd name="connsiteY27" fmla="*/ 68596 h 167954"/>
                  <a:gd name="connsiteX28" fmla="*/ 24694 w 60355"/>
                  <a:gd name="connsiteY28" fmla="*/ 65357 h 167954"/>
                  <a:gd name="connsiteX29" fmla="*/ 19431 w 60355"/>
                  <a:gd name="connsiteY29" fmla="*/ 59285 h 167954"/>
                  <a:gd name="connsiteX30" fmla="*/ 19026 w 60355"/>
                  <a:gd name="connsiteY30" fmla="*/ 57666 h 167954"/>
                  <a:gd name="connsiteX31" fmla="*/ 21860 w 60355"/>
                  <a:gd name="connsiteY31" fmla="*/ 58475 h 167954"/>
                  <a:gd name="connsiteX32" fmla="*/ 30361 w 60355"/>
                  <a:gd name="connsiteY32" fmla="*/ 59285 h 167954"/>
                  <a:gd name="connsiteX33" fmla="*/ 32385 w 60355"/>
                  <a:gd name="connsiteY33" fmla="*/ 59285 h 167954"/>
                  <a:gd name="connsiteX34" fmla="*/ 32385 w 60355"/>
                  <a:gd name="connsiteY34" fmla="*/ 58475 h 167954"/>
                  <a:gd name="connsiteX35" fmla="*/ 30361 w 60355"/>
                  <a:gd name="connsiteY35" fmla="*/ 56047 h 167954"/>
                  <a:gd name="connsiteX36" fmla="*/ 22265 w 60355"/>
                  <a:gd name="connsiteY36" fmla="*/ 47141 h 167954"/>
                  <a:gd name="connsiteX37" fmla="*/ 20241 w 60355"/>
                  <a:gd name="connsiteY37" fmla="*/ 44712 h 167954"/>
                  <a:gd name="connsiteX38" fmla="*/ 16193 w 60355"/>
                  <a:gd name="connsiteY38" fmla="*/ 23257 h 167954"/>
                  <a:gd name="connsiteX39" fmla="*/ 22670 w 60355"/>
                  <a:gd name="connsiteY39" fmla="*/ 16375 h 167954"/>
                  <a:gd name="connsiteX40" fmla="*/ 25503 w 60355"/>
                  <a:gd name="connsiteY40" fmla="*/ 12327 h 167954"/>
                  <a:gd name="connsiteX41" fmla="*/ 26718 w 60355"/>
                  <a:gd name="connsiteY41" fmla="*/ 6255 h 167954"/>
                  <a:gd name="connsiteX42" fmla="*/ 27932 w 60355"/>
                  <a:gd name="connsiteY42" fmla="*/ 6255 h 167954"/>
                  <a:gd name="connsiteX43" fmla="*/ 31171 w 60355"/>
                  <a:gd name="connsiteY43" fmla="*/ 11922 h 167954"/>
                  <a:gd name="connsiteX44" fmla="*/ 32385 w 60355"/>
                  <a:gd name="connsiteY44" fmla="*/ 11922 h 167954"/>
                  <a:gd name="connsiteX45" fmla="*/ 38052 w 60355"/>
                  <a:gd name="connsiteY45" fmla="*/ 10303 h 167954"/>
                  <a:gd name="connsiteX46" fmla="*/ 53840 w 60355"/>
                  <a:gd name="connsiteY46" fmla="*/ 2611 h 167954"/>
                  <a:gd name="connsiteX47" fmla="*/ 54245 w 60355"/>
                  <a:gd name="connsiteY47" fmla="*/ 2611 h 167954"/>
                  <a:gd name="connsiteX48" fmla="*/ 54245 w 60355"/>
                  <a:gd name="connsiteY48" fmla="*/ 3421 h 167954"/>
                  <a:gd name="connsiteX49" fmla="*/ 52221 w 60355"/>
                  <a:gd name="connsiteY49" fmla="*/ 12327 h 167954"/>
                  <a:gd name="connsiteX50" fmla="*/ 52221 w 60355"/>
                  <a:gd name="connsiteY50" fmla="*/ 14351 h 167954"/>
                  <a:gd name="connsiteX51" fmla="*/ 51411 w 60355"/>
                  <a:gd name="connsiteY51" fmla="*/ 16375 h 167954"/>
                  <a:gd name="connsiteX52" fmla="*/ 51007 w 60355"/>
                  <a:gd name="connsiteY52" fmla="*/ 17589 h 167954"/>
                  <a:gd name="connsiteX53" fmla="*/ 48173 w 60355"/>
                  <a:gd name="connsiteY53" fmla="*/ 20423 h 167954"/>
                  <a:gd name="connsiteX54" fmla="*/ 41291 w 60355"/>
                  <a:gd name="connsiteY54" fmla="*/ 24471 h 167954"/>
                  <a:gd name="connsiteX55" fmla="*/ 41291 w 60355"/>
                  <a:gd name="connsiteY55" fmla="*/ 26090 h 167954"/>
                  <a:gd name="connsiteX56" fmla="*/ 37648 w 60355"/>
                  <a:gd name="connsiteY56" fmla="*/ 35401 h 167954"/>
                  <a:gd name="connsiteX57" fmla="*/ 34409 w 60355"/>
                  <a:gd name="connsiteY57" fmla="*/ 37020 h 167954"/>
                  <a:gd name="connsiteX58" fmla="*/ 34814 w 60355"/>
                  <a:gd name="connsiteY58" fmla="*/ 33782 h 167954"/>
                  <a:gd name="connsiteX59" fmla="*/ 34004 w 60355"/>
                  <a:gd name="connsiteY59" fmla="*/ 28519 h 167954"/>
                  <a:gd name="connsiteX60" fmla="*/ 31980 w 60355"/>
                  <a:gd name="connsiteY60" fmla="*/ 26495 h 167954"/>
                  <a:gd name="connsiteX61" fmla="*/ 30361 w 60355"/>
                  <a:gd name="connsiteY61" fmla="*/ 25686 h 167954"/>
                  <a:gd name="connsiteX62" fmla="*/ 28742 w 60355"/>
                  <a:gd name="connsiteY62" fmla="*/ 25686 h 167954"/>
                  <a:gd name="connsiteX63" fmla="*/ 27932 w 60355"/>
                  <a:gd name="connsiteY63" fmla="*/ 25686 h 167954"/>
                  <a:gd name="connsiteX64" fmla="*/ 24289 w 60355"/>
                  <a:gd name="connsiteY64" fmla="*/ 27305 h 167954"/>
                  <a:gd name="connsiteX65" fmla="*/ 23074 w 60355"/>
                  <a:gd name="connsiteY65" fmla="*/ 28924 h 167954"/>
                  <a:gd name="connsiteX66" fmla="*/ 23074 w 60355"/>
                  <a:gd name="connsiteY66" fmla="*/ 29734 h 167954"/>
                  <a:gd name="connsiteX67" fmla="*/ 22670 w 60355"/>
                  <a:gd name="connsiteY67" fmla="*/ 33782 h 167954"/>
                  <a:gd name="connsiteX68" fmla="*/ 27527 w 60355"/>
                  <a:gd name="connsiteY68" fmla="*/ 42283 h 167954"/>
                  <a:gd name="connsiteX69" fmla="*/ 37243 w 60355"/>
                  <a:gd name="connsiteY69" fmla="*/ 53618 h 167954"/>
                  <a:gd name="connsiteX70" fmla="*/ 42101 w 60355"/>
                  <a:gd name="connsiteY70" fmla="*/ 58071 h 167954"/>
                  <a:gd name="connsiteX71" fmla="*/ 44125 w 60355"/>
                  <a:gd name="connsiteY71" fmla="*/ 59285 h 167954"/>
                  <a:gd name="connsiteX72" fmla="*/ 44125 w 60355"/>
                  <a:gd name="connsiteY72" fmla="*/ 59285 h 167954"/>
                  <a:gd name="connsiteX73" fmla="*/ 45339 w 60355"/>
                  <a:gd name="connsiteY73" fmla="*/ 56856 h 167954"/>
                  <a:gd name="connsiteX74" fmla="*/ 47363 w 60355"/>
                  <a:gd name="connsiteY74" fmla="*/ 55237 h 167954"/>
                  <a:gd name="connsiteX75" fmla="*/ 50197 w 60355"/>
                  <a:gd name="connsiteY75" fmla="*/ 53213 h 167954"/>
                  <a:gd name="connsiteX76" fmla="*/ 51007 w 60355"/>
                  <a:gd name="connsiteY76" fmla="*/ 53213 h 167954"/>
                  <a:gd name="connsiteX77" fmla="*/ 51007 w 60355"/>
                  <a:gd name="connsiteY77" fmla="*/ 54022 h 167954"/>
                  <a:gd name="connsiteX78" fmla="*/ 49792 w 60355"/>
                  <a:gd name="connsiteY78" fmla="*/ 62523 h 167954"/>
                  <a:gd name="connsiteX79" fmla="*/ 58698 w 60355"/>
                  <a:gd name="connsiteY79" fmla="*/ 77906 h 167954"/>
                  <a:gd name="connsiteX80" fmla="*/ 57079 w 60355"/>
                  <a:gd name="connsiteY80" fmla="*/ 94908 h 167954"/>
                  <a:gd name="connsiteX81" fmla="*/ 47363 w 60355"/>
                  <a:gd name="connsiteY81" fmla="*/ 100981 h 167954"/>
                  <a:gd name="connsiteX82" fmla="*/ 45744 w 60355"/>
                  <a:gd name="connsiteY82" fmla="*/ 101790 h 167954"/>
                  <a:gd name="connsiteX83" fmla="*/ 45744 w 60355"/>
                  <a:gd name="connsiteY83" fmla="*/ 103410 h 167954"/>
                  <a:gd name="connsiteX84" fmla="*/ 45744 w 60355"/>
                  <a:gd name="connsiteY84" fmla="*/ 105029 h 167954"/>
                  <a:gd name="connsiteX85" fmla="*/ 42910 w 60355"/>
                  <a:gd name="connsiteY85" fmla="*/ 110291 h 167954"/>
                  <a:gd name="connsiteX86" fmla="*/ 41696 w 60355"/>
                  <a:gd name="connsiteY86" fmla="*/ 111101 h 167954"/>
                  <a:gd name="connsiteX87" fmla="*/ 41696 w 60355"/>
                  <a:gd name="connsiteY87" fmla="*/ 106648 h 167954"/>
                  <a:gd name="connsiteX88" fmla="*/ 40077 w 60355"/>
                  <a:gd name="connsiteY88" fmla="*/ 103005 h 167954"/>
                  <a:gd name="connsiteX89" fmla="*/ 39267 w 60355"/>
                  <a:gd name="connsiteY89" fmla="*/ 103005 h 167954"/>
                  <a:gd name="connsiteX90" fmla="*/ 38862 w 60355"/>
                  <a:gd name="connsiteY90" fmla="*/ 102195 h 167954"/>
                  <a:gd name="connsiteX91" fmla="*/ 37648 w 60355"/>
                  <a:gd name="connsiteY91" fmla="*/ 101386 h 167954"/>
                  <a:gd name="connsiteX92" fmla="*/ 27527 w 60355"/>
                  <a:gd name="connsiteY92" fmla="*/ 96528 h 167954"/>
                  <a:gd name="connsiteX93" fmla="*/ 23884 w 60355"/>
                  <a:gd name="connsiteY93" fmla="*/ 94099 h 167954"/>
                  <a:gd name="connsiteX94" fmla="*/ 21860 w 60355"/>
                  <a:gd name="connsiteY94" fmla="*/ 92075 h 167954"/>
                  <a:gd name="connsiteX95" fmla="*/ 21455 w 60355"/>
                  <a:gd name="connsiteY95" fmla="*/ 92075 h 167954"/>
                  <a:gd name="connsiteX96" fmla="*/ 20646 w 60355"/>
                  <a:gd name="connsiteY96" fmla="*/ 93694 h 167954"/>
                  <a:gd name="connsiteX97" fmla="*/ 23479 w 60355"/>
                  <a:gd name="connsiteY97" fmla="*/ 113125 h 167954"/>
                  <a:gd name="connsiteX98" fmla="*/ 28337 w 60355"/>
                  <a:gd name="connsiteY98" fmla="*/ 115959 h 167954"/>
                  <a:gd name="connsiteX99" fmla="*/ 29551 w 60355"/>
                  <a:gd name="connsiteY99" fmla="*/ 120817 h 167954"/>
                  <a:gd name="connsiteX100" fmla="*/ 26313 w 60355"/>
                  <a:gd name="connsiteY100" fmla="*/ 129722 h 167954"/>
                  <a:gd name="connsiteX101" fmla="*/ 25098 w 60355"/>
                  <a:gd name="connsiteY101" fmla="*/ 136199 h 167954"/>
                  <a:gd name="connsiteX102" fmla="*/ 25098 w 60355"/>
                  <a:gd name="connsiteY102" fmla="*/ 137009 h 167954"/>
                  <a:gd name="connsiteX103" fmla="*/ 25098 w 60355"/>
                  <a:gd name="connsiteY103" fmla="*/ 137819 h 167954"/>
                  <a:gd name="connsiteX104" fmla="*/ 25503 w 60355"/>
                  <a:gd name="connsiteY104" fmla="*/ 139843 h 167954"/>
                  <a:gd name="connsiteX105" fmla="*/ 27122 w 60355"/>
                  <a:gd name="connsiteY105" fmla="*/ 141867 h 167954"/>
                  <a:gd name="connsiteX106" fmla="*/ 28337 w 60355"/>
                  <a:gd name="connsiteY106" fmla="*/ 154821 h 167954"/>
                  <a:gd name="connsiteX107" fmla="*/ 26718 w 60355"/>
                  <a:gd name="connsiteY107" fmla="*/ 158464 h 167954"/>
                  <a:gd name="connsiteX108" fmla="*/ 25908 w 60355"/>
                  <a:gd name="connsiteY108" fmla="*/ 158464 h 167954"/>
                  <a:gd name="connsiteX109" fmla="*/ 25908 w 60355"/>
                  <a:gd name="connsiteY109" fmla="*/ 155630 h 167954"/>
                  <a:gd name="connsiteX110" fmla="*/ 23884 w 60355"/>
                  <a:gd name="connsiteY110" fmla="*/ 152392 h 167954"/>
                  <a:gd name="connsiteX111" fmla="*/ 22670 w 60355"/>
                  <a:gd name="connsiteY111" fmla="*/ 151177 h 167954"/>
                  <a:gd name="connsiteX112" fmla="*/ 21860 w 60355"/>
                  <a:gd name="connsiteY112" fmla="*/ 151987 h 167954"/>
                  <a:gd name="connsiteX113" fmla="*/ 16193 w 60355"/>
                  <a:gd name="connsiteY113" fmla="*/ 155226 h 167954"/>
                  <a:gd name="connsiteX114" fmla="*/ 16193 w 60355"/>
                  <a:gd name="connsiteY114" fmla="*/ 158869 h 167954"/>
                  <a:gd name="connsiteX115" fmla="*/ 15383 w 60355"/>
                  <a:gd name="connsiteY115" fmla="*/ 163322 h 167954"/>
                  <a:gd name="connsiteX116" fmla="*/ 11335 w 60355"/>
                  <a:gd name="connsiteY116" fmla="*/ 166156 h 167954"/>
                  <a:gd name="connsiteX117" fmla="*/ 6882 w 60355"/>
                  <a:gd name="connsiteY117" fmla="*/ 167775 h 167954"/>
                  <a:gd name="connsiteX118" fmla="*/ 3238 w 60355"/>
                  <a:gd name="connsiteY118" fmla="*/ 167775 h 167954"/>
                  <a:gd name="connsiteX119" fmla="*/ 1619 w 60355"/>
                  <a:gd name="connsiteY119" fmla="*/ 167775 h 167954"/>
                  <a:gd name="connsiteX120" fmla="*/ 0 w 60355"/>
                  <a:gd name="connsiteY120" fmla="*/ 167775 h 167954"/>
                  <a:gd name="connsiteX121" fmla="*/ 3238 w 60355"/>
                  <a:gd name="connsiteY121" fmla="*/ 162107 h 167954"/>
                  <a:gd name="connsiteX122" fmla="*/ 4858 w 60355"/>
                  <a:gd name="connsiteY122" fmla="*/ 160488 h 167954"/>
                  <a:gd name="connsiteX123" fmla="*/ 8096 w 60355"/>
                  <a:gd name="connsiteY123" fmla="*/ 160488 h 167954"/>
                  <a:gd name="connsiteX124" fmla="*/ 10120 w 60355"/>
                  <a:gd name="connsiteY124" fmla="*/ 160488 h 167954"/>
                  <a:gd name="connsiteX125" fmla="*/ 14168 w 60355"/>
                  <a:gd name="connsiteY125" fmla="*/ 160488 h 167954"/>
                  <a:gd name="connsiteX126" fmla="*/ 13359 w 60355"/>
                  <a:gd name="connsiteY126" fmla="*/ 158464 h 167954"/>
                  <a:gd name="connsiteX127" fmla="*/ 15383 w 60355"/>
                  <a:gd name="connsiteY127" fmla="*/ 153202 h 167954"/>
                  <a:gd name="connsiteX128" fmla="*/ 15383 w 60355"/>
                  <a:gd name="connsiteY128" fmla="*/ 151582 h 167954"/>
                  <a:gd name="connsiteX129" fmla="*/ 16597 w 60355"/>
                  <a:gd name="connsiteY129" fmla="*/ 152392 h 167954"/>
                  <a:gd name="connsiteX130" fmla="*/ 21860 w 60355"/>
                  <a:gd name="connsiteY130" fmla="*/ 149963 h 167954"/>
                  <a:gd name="connsiteX131" fmla="*/ 22670 w 60355"/>
                  <a:gd name="connsiteY131" fmla="*/ 147939 h 167954"/>
                  <a:gd name="connsiteX132" fmla="*/ 22670 w 60355"/>
                  <a:gd name="connsiteY132" fmla="*/ 145915 h 167954"/>
                  <a:gd name="connsiteX133" fmla="*/ 21860 w 60355"/>
                  <a:gd name="connsiteY133" fmla="*/ 143891 h 167954"/>
                  <a:gd name="connsiteX134" fmla="*/ 22670 w 60355"/>
                  <a:gd name="connsiteY134" fmla="*/ 142676 h 167954"/>
                  <a:gd name="connsiteX135" fmla="*/ 22670 w 60355"/>
                  <a:gd name="connsiteY135" fmla="*/ 141057 h 167954"/>
                  <a:gd name="connsiteX136" fmla="*/ 25503 w 60355"/>
                  <a:gd name="connsiteY136" fmla="*/ 129317 h 167954"/>
                  <a:gd name="connsiteX137" fmla="*/ 26313 w 60355"/>
                  <a:gd name="connsiteY137" fmla="*/ 124460 h 167954"/>
                  <a:gd name="connsiteX138" fmla="*/ 25503 w 60355"/>
                  <a:gd name="connsiteY138" fmla="*/ 125674 h 167954"/>
                  <a:gd name="connsiteX139" fmla="*/ 22670 w 60355"/>
                  <a:gd name="connsiteY139" fmla="*/ 136199 h 167954"/>
                  <a:gd name="connsiteX140" fmla="*/ 22265 w 60355"/>
                  <a:gd name="connsiteY140" fmla="*/ 137009 h 167954"/>
                  <a:gd name="connsiteX141" fmla="*/ 22265 w 60355"/>
                  <a:gd name="connsiteY141" fmla="*/ 134175 h 167954"/>
                  <a:gd name="connsiteX142" fmla="*/ 23884 w 60355"/>
                  <a:gd name="connsiteY142" fmla="*/ 125269 h 167954"/>
                  <a:gd name="connsiteX143" fmla="*/ 24694 w 60355"/>
                  <a:gd name="connsiteY143" fmla="*/ 123245 h 167954"/>
                  <a:gd name="connsiteX144" fmla="*/ 26718 w 60355"/>
                  <a:gd name="connsiteY144" fmla="*/ 122436 h 167954"/>
                  <a:gd name="connsiteX145" fmla="*/ 28337 w 60355"/>
                  <a:gd name="connsiteY145" fmla="*/ 117983 h 167954"/>
                  <a:gd name="connsiteX146" fmla="*/ 24289 w 60355"/>
                  <a:gd name="connsiteY146" fmla="*/ 115959 h 167954"/>
                  <a:gd name="connsiteX147" fmla="*/ 24289 w 60355"/>
                  <a:gd name="connsiteY147" fmla="*/ 115149 h 167954"/>
                  <a:gd name="connsiteX148" fmla="*/ 23479 w 60355"/>
                  <a:gd name="connsiteY148" fmla="*/ 115149 h 167954"/>
                  <a:gd name="connsiteX149" fmla="*/ 19026 w 60355"/>
                  <a:gd name="connsiteY149" fmla="*/ 107862 h 167954"/>
                  <a:gd name="connsiteX150" fmla="*/ 17812 w 60355"/>
                  <a:gd name="connsiteY150" fmla="*/ 104624 h 167954"/>
                  <a:gd name="connsiteX151" fmla="*/ 17812 w 60355"/>
                  <a:gd name="connsiteY151" fmla="*/ 100576 h 167954"/>
                  <a:gd name="connsiteX152" fmla="*/ 17002 w 60355"/>
                  <a:gd name="connsiteY152" fmla="*/ 99362 h 167954"/>
                  <a:gd name="connsiteX153" fmla="*/ 20241 w 60355"/>
                  <a:gd name="connsiteY153" fmla="*/ 91670 h 167954"/>
                  <a:gd name="connsiteX154" fmla="*/ 20646 w 60355"/>
                  <a:gd name="connsiteY154" fmla="*/ 86407 h 167954"/>
                  <a:gd name="connsiteX155" fmla="*/ 20241 w 60355"/>
                  <a:gd name="connsiteY155" fmla="*/ 83978 h 167954"/>
                  <a:gd name="connsiteX156" fmla="*/ 21050 w 60355"/>
                  <a:gd name="connsiteY156" fmla="*/ 83978 h 167954"/>
                  <a:gd name="connsiteX157" fmla="*/ 22265 w 60355"/>
                  <a:gd name="connsiteY157" fmla="*/ 86407 h 167954"/>
                  <a:gd name="connsiteX158" fmla="*/ 23884 w 60355"/>
                  <a:gd name="connsiteY158" fmla="*/ 90456 h 167954"/>
                  <a:gd name="connsiteX159" fmla="*/ 31171 w 60355"/>
                  <a:gd name="connsiteY159" fmla="*/ 96528 h 167954"/>
                  <a:gd name="connsiteX160" fmla="*/ 41291 w 60355"/>
                  <a:gd name="connsiteY160" fmla="*/ 102195 h 167954"/>
                  <a:gd name="connsiteX161" fmla="*/ 42910 w 60355"/>
                  <a:gd name="connsiteY161" fmla="*/ 106243 h 167954"/>
                  <a:gd name="connsiteX162" fmla="*/ 43315 w 60355"/>
                  <a:gd name="connsiteY162" fmla="*/ 106243 h 167954"/>
                  <a:gd name="connsiteX163" fmla="*/ 43720 w 60355"/>
                  <a:gd name="connsiteY163" fmla="*/ 105029 h 167954"/>
                  <a:gd name="connsiteX164" fmla="*/ 43720 w 60355"/>
                  <a:gd name="connsiteY164" fmla="*/ 101790 h 167954"/>
                  <a:gd name="connsiteX165" fmla="*/ 43315 w 60355"/>
                  <a:gd name="connsiteY165" fmla="*/ 99766 h 167954"/>
                  <a:gd name="connsiteX166" fmla="*/ 46149 w 60355"/>
                  <a:gd name="connsiteY166" fmla="*/ 99766 h 167954"/>
                  <a:gd name="connsiteX167" fmla="*/ 49792 w 60355"/>
                  <a:gd name="connsiteY167" fmla="*/ 98552 h 167954"/>
                  <a:gd name="connsiteX168" fmla="*/ 53840 w 60355"/>
                  <a:gd name="connsiteY168" fmla="*/ 96123 h 167954"/>
                  <a:gd name="connsiteX169" fmla="*/ 53840 w 60355"/>
                  <a:gd name="connsiteY169" fmla="*/ 95313 h 167954"/>
                  <a:gd name="connsiteX170" fmla="*/ 54650 w 60355"/>
                  <a:gd name="connsiteY170" fmla="*/ 94504 h 167954"/>
                  <a:gd name="connsiteX171" fmla="*/ 55459 w 60355"/>
                  <a:gd name="connsiteY171" fmla="*/ 77502 h 167954"/>
                  <a:gd name="connsiteX172" fmla="*/ 46958 w 60355"/>
                  <a:gd name="connsiteY172" fmla="*/ 62119 h 167954"/>
                  <a:gd name="connsiteX173" fmla="*/ 46149 w 60355"/>
                  <a:gd name="connsiteY173" fmla="*/ 58880 h 167954"/>
                  <a:gd name="connsiteX174" fmla="*/ 44934 w 60355"/>
                  <a:gd name="connsiteY174" fmla="*/ 61309 h 167954"/>
                  <a:gd name="connsiteX175" fmla="*/ 44125 w 60355"/>
                  <a:gd name="connsiteY175" fmla="*/ 64143 h 167954"/>
                  <a:gd name="connsiteX176" fmla="*/ 43315 w 60355"/>
                  <a:gd name="connsiteY176" fmla="*/ 64143 h 167954"/>
                  <a:gd name="connsiteX177" fmla="*/ 42910 w 60355"/>
                  <a:gd name="connsiteY177" fmla="*/ 63333 h 167954"/>
                  <a:gd name="connsiteX178" fmla="*/ 42505 w 60355"/>
                  <a:gd name="connsiteY178" fmla="*/ 63333 h 167954"/>
                  <a:gd name="connsiteX179" fmla="*/ 28742 w 60355"/>
                  <a:gd name="connsiteY179" fmla="*/ 48760 h 167954"/>
                  <a:gd name="connsiteX180" fmla="*/ 23884 w 60355"/>
                  <a:gd name="connsiteY180" fmla="*/ 43092 h 167954"/>
                  <a:gd name="connsiteX181" fmla="*/ 21050 w 60355"/>
                  <a:gd name="connsiteY181" fmla="*/ 39854 h 167954"/>
                  <a:gd name="connsiteX182" fmla="*/ 19431 w 60355"/>
                  <a:gd name="connsiteY182" fmla="*/ 30948 h 167954"/>
                  <a:gd name="connsiteX183" fmla="*/ 23479 w 60355"/>
                  <a:gd name="connsiteY183" fmla="*/ 26090 h 167954"/>
                  <a:gd name="connsiteX184" fmla="*/ 29147 w 60355"/>
                  <a:gd name="connsiteY184" fmla="*/ 24876 h 167954"/>
                  <a:gd name="connsiteX185" fmla="*/ 33195 w 60355"/>
                  <a:gd name="connsiteY185" fmla="*/ 26495 h 167954"/>
                  <a:gd name="connsiteX186" fmla="*/ 34814 w 60355"/>
                  <a:gd name="connsiteY186" fmla="*/ 28519 h 167954"/>
                  <a:gd name="connsiteX187" fmla="*/ 35623 w 60355"/>
                  <a:gd name="connsiteY187" fmla="*/ 30948 h 167954"/>
                  <a:gd name="connsiteX188" fmla="*/ 36433 w 60355"/>
                  <a:gd name="connsiteY188" fmla="*/ 34187 h 167954"/>
                  <a:gd name="connsiteX189" fmla="*/ 38457 w 60355"/>
                  <a:gd name="connsiteY189" fmla="*/ 31758 h 167954"/>
                  <a:gd name="connsiteX190" fmla="*/ 37648 w 60355"/>
                  <a:gd name="connsiteY190" fmla="*/ 26495 h 167954"/>
                  <a:gd name="connsiteX191" fmla="*/ 35623 w 60355"/>
                  <a:gd name="connsiteY191" fmla="*/ 24066 h 167954"/>
                  <a:gd name="connsiteX192" fmla="*/ 37243 w 60355"/>
                  <a:gd name="connsiteY192" fmla="*/ 24066 h 167954"/>
                  <a:gd name="connsiteX193" fmla="*/ 46553 w 60355"/>
                  <a:gd name="connsiteY193" fmla="*/ 20828 h 167954"/>
                  <a:gd name="connsiteX194" fmla="*/ 48173 w 60355"/>
                  <a:gd name="connsiteY194" fmla="*/ 18804 h 167954"/>
                  <a:gd name="connsiteX195" fmla="*/ 46553 w 60355"/>
                  <a:gd name="connsiteY195" fmla="*/ 18804 h 167954"/>
                  <a:gd name="connsiteX196" fmla="*/ 37243 w 60355"/>
                  <a:gd name="connsiteY196" fmla="*/ 19613 h 167954"/>
                  <a:gd name="connsiteX197" fmla="*/ 27122 w 60355"/>
                  <a:gd name="connsiteY197" fmla="*/ 21233 h 167954"/>
                  <a:gd name="connsiteX198" fmla="*/ 26313 w 60355"/>
                  <a:gd name="connsiteY198" fmla="*/ 21233 h 167954"/>
                  <a:gd name="connsiteX199" fmla="*/ 28742 w 60355"/>
                  <a:gd name="connsiteY199" fmla="*/ 20018 h 167954"/>
                  <a:gd name="connsiteX200" fmla="*/ 29551 w 60355"/>
                  <a:gd name="connsiteY200" fmla="*/ 20018 h 167954"/>
                  <a:gd name="connsiteX201" fmla="*/ 44529 w 60355"/>
                  <a:gd name="connsiteY201" fmla="*/ 17589 h 167954"/>
                  <a:gd name="connsiteX202" fmla="*/ 47768 w 60355"/>
                  <a:gd name="connsiteY202" fmla="*/ 15970 h 167954"/>
                  <a:gd name="connsiteX203" fmla="*/ 47768 w 60355"/>
                  <a:gd name="connsiteY203" fmla="*/ 15565 h 167954"/>
                  <a:gd name="connsiteX204" fmla="*/ 49792 w 60355"/>
                  <a:gd name="connsiteY204" fmla="*/ 13541 h 167954"/>
                  <a:gd name="connsiteX205" fmla="*/ 50602 w 60355"/>
                  <a:gd name="connsiteY205" fmla="*/ 10707 h 167954"/>
                  <a:gd name="connsiteX206" fmla="*/ 27527 w 60355"/>
                  <a:gd name="connsiteY206" fmla="*/ 17589 h 167954"/>
                  <a:gd name="connsiteX207" fmla="*/ 27527 w 60355"/>
                  <a:gd name="connsiteY207" fmla="*/ 16780 h 167954"/>
                  <a:gd name="connsiteX208" fmla="*/ 28337 w 60355"/>
                  <a:gd name="connsiteY208" fmla="*/ 15160 h 167954"/>
                  <a:gd name="connsiteX209" fmla="*/ 27527 w 60355"/>
                  <a:gd name="connsiteY209" fmla="*/ 13136 h 167954"/>
                  <a:gd name="connsiteX210" fmla="*/ 25503 w 60355"/>
                  <a:gd name="connsiteY210" fmla="*/ 17184 h 167954"/>
                  <a:gd name="connsiteX211" fmla="*/ 23074 w 60355"/>
                  <a:gd name="connsiteY211" fmla="*/ 19613 h 167954"/>
                  <a:gd name="connsiteX212" fmla="*/ 17002 w 60355"/>
                  <a:gd name="connsiteY212" fmla="*/ 25686 h 167954"/>
                  <a:gd name="connsiteX213" fmla="*/ 14573 w 60355"/>
                  <a:gd name="connsiteY213" fmla="*/ 31758 h 167954"/>
                  <a:gd name="connsiteX214" fmla="*/ 14978 w 60355"/>
                  <a:gd name="connsiteY214" fmla="*/ 36615 h 167954"/>
                  <a:gd name="connsiteX215" fmla="*/ 14978 w 60355"/>
                  <a:gd name="connsiteY215" fmla="*/ 37830 h 167954"/>
                  <a:gd name="connsiteX216" fmla="*/ 17407 w 60355"/>
                  <a:gd name="connsiteY216" fmla="*/ 42283 h 167954"/>
                  <a:gd name="connsiteX217" fmla="*/ 34004 w 60355"/>
                  <a:gd name="connsiteY217" fmla="*/ 60904 h 167954"/>
                  <a:gd name="connsiteX218" fmla="*/ 36838 w 60355"/>
                  <a:gd name="connsiteY218" fmla="*/ 64143 h 167954"/>
                  <a:gd name="connsiteX219" fmla="*/ 36028 w 60355"/>
                  <a:gd name="connsiteY219" fmla="*/ 64143 h 167954"/>
                  <a:gd name="connsiteX220" fmla="*/ 34004 w 60355"/>
                  <a:gd name="connsiteY220" fmla="*/ 63738 h 167954"/>
                  <a:gd name="connsiteX221" fmla="*/ 28337 w 60355"/>
                  <a:gd name="connsiteY221" fmla="*/ 63738 h 167954"/>
                  <a:gd name="connsiteX222" fmla="*/ 22670 w 60355"/>
                  <a:gd name="connsiteY222" fmla="*/ 63738 h 167954"/>
                  <a:gd name="connsiteX223" fmla="*/ 21860 w 60355"/>
                  <a:gd name="connsiteY223" fmla="*/ 64547 h 167954"/>
                  <a:gd name="connsiteX224" fmla="*/ 24694 w 60355"/>
                  <a:gd name="connsiteY224" fmla="*/ 67786 h 167954"/>
                  <a:gd name="connsiteX225" fmla="*/ 31980 w 60355"/>
                  <a:gd name="connsiteY225" fmla="*/ 69405 h 167954"/>
                  <a:gd name="connsiteX226" fmla="*/ 39267 w 60355"/>
                  <a:gd name="connsiteY226" fmla="*/ 68191 h 167954"/>
                  <a:gd name="connsiteX227" fmla="*/ 40886 w 60355"/>
                  <a:gd name="connsiteY227" fmla="*/ 69001 h 167954"/>
                  <a:gd name="connsiteX228" fmla="*/ 40886 w 60355"/>
                  <a:gd name="connsiteY228" fmla="*/ 69810 h 167954"/>
                  <a:gd name="connsiteX229" fmla="*/ 36838 w 60355"/>
                  <a:gd name="connsiteY229" fmla="*/ 69810 h 167954"/>
                  <a:gd name="connsiteX230" fmla="*/ 24694 w 60355"/>
                  <a:gd name="connsiteY230" fmla="*/ 142676 h 167954"/>
                  <a:gd name="connsiteX231" fmla="*/ 23479 w 60355"/>
                  <a:gd name="connsiteY231" fmla="*/ 142272 h 167954"/>
                  <a:gd name="connsiteX232" fmla="*/ 25098 w 60355"/>
                  <a:gd name="connsiteY232" fmla="*/ 147129 h 167954"/>
                  <a:gd name="connsiteX233" fmla="*/ 25908 w 60355"/>
                  <a:gd name="connsiteY233" fmla="*/ 147939 h 167954"/>
                  <a:gd name="connsiteX234" fmla="*/ 26718 w 60355"/>
                  <a:gd name="connsiteY234" fmla="*/ 150368 h 167954"/>
                  <a:gd name="connsiteX235" fmla="*/ 25503 w 60355"/>
                  <a:gd name="connsiteY235" fmla="*/ 150368 h 167954"/>
                  <a:gd name="connsiteX236" fmla="*/ 23479 w 60355"/>
                  <a:gd name="connsiteY236" fmla="*/ 148748 h 167954"/>
                  <a:gd name="connsiteX237" fmla="*/ 25098 w 60355"/>
                  <a:gd name="connsiteY237" fmla="*/ 152392 h 167954"/>
                  <a:gd name="connsiteX238" fmla="*/ 26313 w 60355"/>
                  <a:gd name="connsiteY238" fmla="*/ 153606 h 167954"/>
                  <a:gd name="connsiteX239" fmla="*/ 27122 w 60355"/>
                  <a:gd name="connsiteY239" fmla="*/ 154011 h 167954"/>
                  <a:gd name="connsiteX240" fmla="*/ 27932 w 60355"/>
                  <a:gd name="connsiteY240" fmla="*/ 153202 h 167954"/>
                  <a:gd name="connsiteX241" fmla="*/ 27122 w 60355"/>
                  <a:gd name="connsiteY241" fmla="*/ 145105 h 167954"/>
                  <a:gd name="connsiteX242" fmla="*/ 25098 w 60355"/>
                  <a:gd name="connsiteY242" fmla="*/ 142676 h 167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60355" h="167954">
                    <a:moveTo>
                      <a:pt x="38862" y="68191"/>
                    </a:moveTo>
                    <a:cubicBezTo>
                      <a:pt x="38862" y="68191"/>
                      <a:pt x="36028" y="69001"/>
                      <a:pt x="36028" y="69405"/>
                    </a:cubicBezTo>
                    <a:cubicBezTo>
                      <a:pt x="36028" y="69810"/>
                      <a:pt x="36028" y="69405"/>
                      <a:pt x="36028" y="69810"/>
                    </a:cubicBezTo>
                    <a:cubicBezTo>
                      <a:pt x="36028" y="70215"/>
                      <a:pt x="35623" y="69810"/>
                      <a:pt x="35219" y="69810"/>
                    </a:cubicBezTo>
                    <a:cubicBezTo>
                      <a:pt x="33599" y="71429"/>
                      <a:pt x="31980" y="73453"/>
                      <a:pt x="32385" y="75882"/>
                    </a:cubicBezTo>
                    <a:cubicBezTo>
                      <a:pt x="32790" y="78311"/>
                      <a:pt x="33195" y="77097"/>
                      <a:pt x="33195" y="77502"/>
                    </a:cubicBezTo>
                    <a:cubicBezTo>
                      <a:pt x="33195" y="77502"/>
                      <a:pt x="34004" y="77502"/>
                      <a:pt x="34004" y="77502"/>
                    </a:cubicBezTo>
                    <a:cubicBezTo>
                      <a:pt x="34004" y="77502"/>
                      <a:pt x="34814" y="75477"/>
                      <a:pt x="35219" y="75073"/>
                    </a:cubicBezTo>
                    <a:cubicBezTo>
                      <a:pt x="36433" y="73453"/>
                      <a:pt x="38862" y="72239"/>
                      <a:pt x="40481" y="71834"/>
                    </a:cubicBezTo>
                    <a:cubicBezTo>
                      <a:pt x="45744" y="71429"/>
                      <a:pt x="51007" y="74263"/>
                      <a:pt x="53435" y="78716"/>
                    </a:cubicBezTo>
                    <a:cubicBezTo>
                      <a:pt x="55864" y="83169"/>
                      <a:pt x="54245" y="81145"/>
                      <a:pt x="54650" y="82764"/>
                    </a:cubicBezTo>
                    <a:cubicBezTo>
                      <a:pt x="55055" y="84383"/>
                      <a:pt x="54650" y="87217"/>
                      <a:pt x="53840" y="88432"/>
                    </a:cubicBezTo>
                    <a:cubicBezTo>
                      <a:pt x="50602" y="96528"/>
                      <a:pt x="40077" y="97337"/>
                      <a:pt x="33599" y="92884"/>
                    </a:cubicBezTo>
                    <a:cubicBezTo>
                      <a:pt x="27122" y="88432"/>
                      <a:pt x="23884" y="83978"/>
                      <a:pt x="20241" y="78716"/>
                    </a:cubicBezTo>
                    <a:cubicBezTo>
                      <a:pt x="20241" y="77502"/>
                      <a:pt x="18217" y="76287"/>
                      <a:pt x="19026" y="74668"/>
                    </a:cubicBezTo>
                    <a:cubicBezTo>
                      <a:pt x="19836" y="73049"/>
                      <a:pt x="20646" y="75477"/>
                      <a:pt x="21050" y="75882"/>
                    </a:cubicBezTo>
                    <a:cubicBezTo>
                      <a:pt x="21860" y="76692"/>
                      <a:pt x="22265" y="77906"/>
                      <a:pt x="23074" y="78716"/>
                    </a:cubicBezTo>
                    <a:cubicBezTo>
                      <a:pt x="26313" y="83574"/>
                      <a:pt x="30766" y="88432"/>
                      <a:pt x="36028" y="91265"/>
                    </a:cubicBezTo>
                    <a:cubicBezTo>
                      <a:pt x="41291" y="94099"/>
                      <a:pt x="44934" y="94504"/>
                      <a:pt x="48578" y="91265"/>
                    </a:cubicBezTo>
                    <a:cubicBezTo>
                      <a:pt x="52221" y="88027"/>
                      <a:pt x="53031" y="85193"/>
                      <a:pt x="51816" y="80740"/>
                    </a:cubicBezTo>
                    <a:cubicBezTo>
                      <a:pt x="50602" y="76287"/>
                      <a:pt x="44125" y="71834"/>
                      <a:pt x="38862" y="73858"/>
                    </a:cubicBezTo>
                    <a:cubicBezTo>
                      <a:pt x="33599" y="75882"/>
                      <a:pt x="34409" y="78311"/>
                      <a:pt x="34814" y="81550"/>
                    </a:cubicBezTo>
                    <a:cubicBezTo>
                      <a:pt x="34814" y="81550"/>
                      <a:pt x="32790" y="80740"/>
                      <a:pt x="32790" y="80335"/>
                    </a:cubicBezTo>
                    <a:cubicBezTo>
                      <a:pt x="32385" y="80335"/>
                      <a:pt x="31171" y="77906"/>
                      <a:pt x="30766" y="77502"/>
                    </a:cubicBezTo>
                    <a:cubicBezTo>
                      <a:pt x="30766" y="76692"/>
                      <a:pt x="30766" y="75477"/>
                      <a:pt x="30361" y="74263"/>
                    </a:cubicBezTo>
                    <a:cubicBezTo>
                      <a:pt x="30361" y="73453"/>
                      <a:pt x="30361" y="72644"/>
                      <a:pt x="30361" y="71834"/>
                    </a:cubicBezTo>
                    <a:cubicBezTo>
                      <a:pt x="30361" y="70620"/>
                      <a:pt x="31575" y="69810"/>
                      <a:pt x="31980" y="68596"/>
                    </a:cubicBezTo>
                    <a:cubicBezTo>
                      <a:pt x="31980" y="67786"/>
                      <a:pt x="29956" y="68596"/>
                      <a:pt x="29551" y="68596"/>
                    </a:cubicBezTo>
                    <a:cubicBezTo>
                      <a:pt x="27527" y="68596"/>
                      <a:pt x="26313" y="66572"/>
                      <a:pt x="24694" y="65357"/>
                    </a:cubicBezTo>
                    <a:cubicBezTo>
                      <a:pt x="22670" y="63738"/>
                      <a:pt x="20646" y="61714"/>
                      <a:pt x="19431" y="59285"/>
                    </a:cubicBezTo>
                    <a:cubicBezTo>
                      <a:pt x="18217" y="56856"/>
                      <a:pt x="18622" y="57666"/>
                      <a:pt x="19026" y="57666"/>
                    </a:cubicBezTo>
                    <a:cubicBezTo>
                      <a:pt x="19836" y="57666"/>
                      <a:pt x="20646" y="58071"/>
                      <a:pt x="21860" y="58475"/>
                    </a:cubicBezTo>
                    <a:cubicBezTo>
                      <a:pt x="24289" y="58880"/>
                      <a:pt x="27932" y="59285"/>
                      <a:pt x="30361" y="59285"/>
                    </a:cubicBezTo>
                    <a:cubicBezTo>
                      <a:pt x="32790" y="59285"/>
                      <a:pt x="31575" y="58880"/>
                      <a:pt x="32385" y="59285"/>
                    </a:cubicBezTo>
                    <a:lnTo>
                      <a:pt x="32385" y="58475"/>
                    </a:lnTo>
                    <a:cubicBezTo>
                      <a:pt x="31980" y="57666"/>
                      <a:pt x="31171" y="56856"/>
                      <a:pt x="30361" y="56047"/>
                    </a:cubicBezTo>
                    <a:cubicBezTo>
                      <a:pt x="27527" y="52808"/>
                      <a:pt x="24694" y="49974"/>
                      <a:pt x="22265" y="47141"/>
                    </a:cubicBezTo>
                    <a:cubicBezTo>
                      <a:pt x="19836" y="44307"/>
                      <a:pt x="21050" y="45117"/>
                      <a:pt x="20241" y="44712"/>
                    </a:cubicBezTo>
                    <a:cubicBezTo>
                      <a:pt x="15383" y="38235"/>
                      <a:pt x="11740" y="31353"/>
                      <a:pt x="16193" y="23257"/>
                    </a:cubicBezTo>
                    <a:cubicBezTo>
                      <a:pt x="20646" y="15160"/>
                      <a:pt x="20241" y="18804"/>
                      <a:pt x="22670" y="16375"/>
                    </a:cubicBezTo>
                    <a:cubicBezTo>
                      <a:pt x="25098" y="13946"/>
                      <a:pt x="24694" y="13946"/>
                      <a:pt x="25503" y="12327"/>
                    </a:cubicBezTo>
                    <a:cubicBezTo>
                      <a:pt x="26718" y="10303"/>
                      <a:pt x="27122" y="8279"/>
                      <a:pt x="26718" y="6255"/>
                    </a:cubicBezTo>
                    <a:cubicBezTo>
                      <a:pt x="26718" y="6255"/>
                      <a:pt x="27527" y="6255"/>
                      <a:pt x="27932" y="6255"/>
                    </a:cubicBezTo>
                    <a:cubicBezTo>
                      <a:pt x="29147" y="6255"/>
                      <a:pt x="31171" y="10707"/>
                      <a:pt x="31171" y="11922"/>
                    </a:cubicBezTo>
                    <a:cubicBezTo>
                      <a:pt x="31575" y="11922"/>
                      <a:pt x="31980" y="11922"/>
                      <a:pt x="32385" y="11922"/>
                    </a:cubicBezTo>
                    <a:cubicBezTo>
                      <a:pt x="34004" y="11112"/>
                      <a:pt x="36028" y="10707"/>
                      <a:pt x="38052" y="10303"/>
                    </a:cubicBezTo>
                    <a:cubicBezTo>
                      <a:pt x="44529" y="8683"/>
                      <a:pt x="49387" y="8279"/>
                      <a:pt x="53840" y="2611"/>
                    </a:cubicBezTo>
                    <a:cubicBezTo>
                      <a:pt x="58293" y="-3056"/>
                      <a:pt x="53840" y="2206"/>
                      <a:pt x="54245" y="2611"/>
                    </a:cubicBezTo>
                    <a:cubicBezTo>
                      <a:pt x="54245" y="2611"/>
                      <a:pt x="54245" y="3016"/>
                      <a:pt x="54245" y="3421"/>
                    </a:cubicBezTo>
                    <a:cubicBezTo>
                      <a:pt x="54245" y="6255"/>
                      <a:pt x="53435" y="9898"/>
                      <a:pt x="52221" y="12327"/>
                    </a:cubicBezTo>
                    <a:cubicBezTo>
                      <a:pt x="51007" y="14756"/>
                      <a:pt x="50197" y="14351"/>
                      <a:pt x="52221" y="14351"/>
                    </a:cubicBezTo>
                    <a:cubicBezTo>
                      <a:pt x="52221" y="15565"/>
                      <a:pt x="51816" y="15970"/>
                      <a:pt x="51411" y="16375"/>
                    </a:cubicBezTo>
                    <a:cubicBezTo>
                      <a:pt x="51007" y="16780"/>
                      <a:pt x="51411" y="17184"/>
                      <a:pt x="51007" y="17589"/>
                    </a:cubicBezTo>
                    <a:cubicBezTo>
                      <a:pt x="50197" y="18804"/>
                      <a:pt x="48982" y="19613"/>
                      <a:pt x="48173" y="20423"/>
                    </a:cubicBezTo>
                    <a:cubicBezTo>
                      <a:pt x="46149" y="22042"/>
                      <a:pt x="43720" y="23257"/>
                      <a:pt x="41291" y="24471"/>
                    </a:cubicBezTo>
                    <a:cubicBezTo>
                      <a:pt x="40886" y="24876"/>
                      <a:pt x="41291" y="25686"/>
                      <a:pt x="41291" y="26090"/>
                    </a:cubicBezTo>
                    <a:cubicBezTo>
                      <a:pt x="41291" y="29734"/>
                      <a:pt x="40481" y="32972"/>
                      <a:pt x="37648" y="35401"/>
                    </a:cubicBezTo>
                    <a:cubicBezTo>
                      <a:pt x="34814" y="37830"/>
                      <a:pt x="35623" y="37020"/>
                      <a:pt x="34409" y="37020"/>
                    </a:cubicBezTo>
                    <a:cubicBezTo>
                      <a:pt x="34409" y="35806"/>
                      <a:pt x="34814" y="34996"/>
                      <a:pt x="34814" y="33782"/>
                    </a:cubicBezTo>
                    <a:cubicBezTo>
                      <a:pt x="34814" y="32162"/>
                      <a:pt x="34814" y="29734"/>
                      <a:pt x="34004" y="28519"/>
                    </a:cubicBezTo>
                    <a:cubicBezTo>
                      <a:pt x="33195" y="27305"/>
                      <a:pt x="32790" y="27305"/>
                      <a:pt x="31980" y="26495"/>
                    </a:cubicBezTo>
                    <a:cubicBezTo>
                      <a:pt x="31171" y="25686"/>
                      <a:pt x="31171" y="25686"/>
                      <a:pt x="30361" y="25686"/>
                    </a:cubicBezTo>
                    <a:cubicBezTo>
                      <a:pt x="29551" y="25686"/>
                      <a:pt x="28742" y="25686"/>
                      <a:pt x="28742" y="25686"/>
                    </a:cubicBezTo>
                    <a:cubicBezTo>
                      <a:pt x="28742" y="25686"/>
                      <a:pt x="28337" y="25686"/>
                      <a:pt x="27932" y="25686"/>
                    </a:cubicBezTo>
                    <a:cubicBezTo>
                      <a:pt x="26313" y="25686"/>
                      <a:pt x="25503" y="25686"/>
                      <a:pt x="24289" y="27305"/>
                    </a:cubicBezTo>
                    <a:cubicBezTo>
                      <a:pt x="23074" y="28924"/>
                      <a:pt x="23074" y="28924"/>
                      <a:pt x="23074" y="28924"/>
                    </a:cubicBezTo>
                    <a:cubicBezTo>
                      <a:pt x="23074" y="28924"/>
                      <a:pt x="23074" y="29329"/>
                      <a:pt x="23074" y="29734"/>
                    </a:cubicBezTo>
                    <a:cubicBezTo>
                      <a:pt x="22670" y="31353"/>
                      <a:pt x="22265" y="32162"/>
                      <a:pt x="22670" y="33782"/>
                    </a:cubicBezTo>
                    <a:cubicBezTo>
                      <a:pt x="23074" y="36615"/>
                      <a:pt x="25503" y="39854"/>
                      <a:pt x="27527" y="42283"/>
                    </a:cubicBezTo>
                    <a:cubicBezTo>
                      <a:pt x="30766" y="46331"/>
                      <a:pt x="34004" y="49974"/>
                      <a:pt x="37243" y="53618"/>
                    </a:cubicBezTo>
                    <a:cubicBezTo>
                      <a:pt x="40481" y="57261"/>
                      <a:pt x="40481" y="56856"/>
                      <a:pt x="42101" y="58071"/>
                    </a:cubicBezTo>
                    <a:cubicBezTo>
                      <a:pt x="43720" y="59285"/>
                      <a:pt x="43315" y="59285"/>
                      <a:pt x="44125" y="59285"/>
                    </a:cubicBezTo>
                    <a:lnTo>
                      <a:pt x="44125" y="59285"/>
                    </a:lnTo>
                    <a:cubicBezTo>
                      <a:pt x="44934" y="58475"/>
                      <a:pt x="44934" y="57666"/>
                      <a:pt x="45339" y="56856"/>
                    </a:cubicBezTo>
                    <a:cubicBezTo>
                      <a:pt x="45744" y="56047"/>
                      <a:pt x="46553" y="55642"/>
                      <a:pt x="47363" y="55237"/>
                    </a:cubicBezTo>
                    <a:cubicBezTo>
                      <a:pt x="48578" y="54427"/>
                      <a:pt x="48982" y="54022"/>
                      <a:pt x="50197" y="53213"/>
                    </a:cubicBezTo>
                    <a:cubicBezTo>
                      <a:pt x="51411" y="52403"/>
                      <a:pt x="50602" y="53213"/>
                      <a:pt x="51007" y="53213"/>
                    </a:cubicBezTo>
                    <a:cubicBezTo>
                      <a:pt x="51007" y="53213"/>
                      <a:pt x="51007" y="54022"/>
                      <a:pt x="51007" y="54022"/>
                    </a:cubicBezTo>
                    <a:cubicBezTo>
                      <a:pt x="49387" y="57261"/>
                      <a:pt x="48982" y="59285"/>
                      <a:pt x="49792" y="62523"/>
                    </a:cubicBezTo>
                    <a:cubicBezTo>
                      <a:pt x="51411" y="68191"/>
                      <a:pt x="56269" y="72644"/>
                      <a:pt x="58698" y="77906"/>
                    </a:cubicBezTo>
                    <a:cubicBezTo>
                      <a:pt x="61127" y="83169"/>
                      <a:pt x="61127" y="89646"/>
                      <a:pt x="57079" y="94908"/>
                    </a:cubicBezTo>
                    <a:cubicBezTo>
                      <a:pt x="53031" y="100171"/>
                      <a:pt x="51007" y="99766"/>
                      <a:pt x="47363" y="100981"/>
                    </a:cubicBezTo>
                    <a:cubicBezTo>
                      <a:pt x="43720" y="102195"/>
                      <a:pt x="46149" y="100981"/>
                      <a:pt x="45744" y="101790"/>
                    </a:cubicBezTo>
                    <a:cubicBezTo>
                      <a:pt x="45339" y="102600"/>
                      <a:pt x="45744" y="103005"/>
                      <a:pt x="45744" y="103410"/>
                    </a:cubicBezTo>
                    <a:cubicBezTo>
                      <a:pt x="45744" y="103814"/>
                      <a:pt x="45744" y="104624"/>
                      <a:pt x="45744" y="105029"/>
                    </a:cubicBezTo>
                    <a:cubicBezTo>
                      <a:pt x="45744" y="106243"/>
                      <a:pt x="43720" y="109077"/>
                      <a:pt x="42910" y="110291"/>
                    </a:cubicBezTo>
                    <a:cubicBezTo>
                      <a:pt x="42101" y="111506"/>
                      <a:pt x="42101" y="111101"/>
                      <a:pt x="41696" y="111101"/>
                    </a:cubicBezTo>
                    <a:lnTo>
                      <a:pt x="41696" y="106648"/>
                    </a:lnTo>
                    <a:cubicBezTo>
                      <a:pt x="41696" y="106648"/>
                      <a:pt x="40481" y="103410"/>
                      <a:pt x="40077" y="103005"/>
                    </a:cubicBezTo>
                    <a:cubicBezTo>
                      <a:pt x="39672" y="102600"/>
                      <a:pt x="39672" y="103005"/>
                      <a:pt x="39267" y="103005"/>
                    </a:cubicBezTo>
                    <a:cubicBezTo>
                      <a:pt x="39267" y="103005"/>
                      <a:pt x="39267" y="102600"/>
                      <a:pt x="38862" y="102195"/>
                    </a:cubicBezTo>
                    <a:cubicBezTo>
                      <a:pt x="38457" y="101790"/>
                      <a:pt x="37648" y="101790"/>
                      <a:pt x="37648" y="101386"/>
                    </a:cubicBezTo>
                    <a:cubicBezTo>
                      <a:pt x="34409" y="99362"/>
                      <a:pt x="30766" y="98147"/>
                      <a:pt x="27527" y="96528"/>
                    </a:cubicBezTo>
                    <a:cubicBezTo>
                      <a:pt x="24289" y="94908"/>
                      <a:pt x="25098" y="94908"/>
                      <a:pt x="23884" y="94099"/>
                    </a:cubicBezTo>
                    <a:cubicBezTo>
                      <a:pt x="22670" y="93289"/>
                      <a:pt x="22670" y="92884"/>
                      <a:pt x="21860" y="92075"/>
                    </a:cubicBezTo>
                    <a:cubicBezTo>
                      <a:pt x="21050" y="91265"/>
                      <a:pt x="21860" y="91670"/>
                      <a:pt x="21455" y="92075"/>
                    </a:cubicBezTo>
                    <a:cubicBezTo>
                      <a:pt x="21050" y="92480"/>
                      <a:pt x="21050" y="93289"/>
                      <a:pt x="20646" y="93694"/>
                    </a:cubicBezTo>
                    <a:cubicBezTo>
                      <a:pt x="17812" y="99766"/>
                      <a:pt x="19026" y="107862"/>
                      <a:pt x="23479" y="113125"/>
                    </a:cubicBezTo>
                    <a:cubicBezTo>
                      <a:pt x="27932" y="118388"/>
                      <a:pt x="26718" y="115149"/>
                      <a:pt x="28337" y="115959"/>
                    </a:cubicBezTo>
                    <a:cubicBezTo>
                      <a:pt x="29956" y="116768"/>
                      <a:pt x="30361" y="119197"/>
                      <a:pt x="29551" y="120817"/>
                    </a:cubicBezTo>
                    <a:cubicBezTo>
                      <a:pt x="28337" y="123650"/>
                      <a:pt x="27122" y="126889"/>
                      <a:pt x="26313" y="129722"/>
                    </a:cubicBezTo>
                    <a:cubicBezTo>
                      <a:pt x="25503" y="132556"/>
                      <a:pt x="25098" y="135390"/>
                      <a:pt x="25098" y="136199"/>
                    </a:cubicBezTo>
                    <a:cubicBezTo>
                      <a:pt x="25098" y="137009"/>
                      <a:pt x="25098" y="136604"/>
                      <a:pt x="25098" y="137009"/>
                    </a:cubicBezTo>
                    <a:cubicBezTo>
                      <a:pt x="25098" y="137414"/>
                      <a:pt x="25098" y="137414"/>
                      <a:pt x="25098" y="137819"/>
                    </a:cubicBezTo>
                    <a:cubicBezTo>
                      <a:pt x="25098" y="138223"/>
                      <a:pt x="25503" y="139438"/>
                      <a:pt x="25503" y="139843"/>
                    </a:cubicBezTo>
                    <a:cubicBezTo>
                      <a:pt x="25503" y="140652"/>
                      <a:pt x="26718" y="141057"/>
                      <a:pt x="27122" y="141867"/>
                    </a:cubicBezTo>
                    <a:cubicBezTo>
                      <a:pt x="29956" y="145510"/>
                      <a:pt x="29956" y="150368"/>
                      <a:pt x="28337" y="154821"/>
                    </a:cubicBezTo>
                    <a:cubicBezTo>
                      <a:pt x="26718" y="159274"/>
                      <a:pt x="27122" y="157250"/>
                      <a:pt x="26718" y="158464"/>
                    </a:cubicBezTo>
                    <a:lnTo>
                      <a:pt x="25908" y="158464"/>
                    </a:lnTo>
                    <a:cubicBezTo>
                      <a:pt x="25908" y="157654"/>
                      <a:pt x="25908" y="156440"/>
                      <a:pt x="25908" y="155630"/>
                    </a:cubicBezTo>
                    <a:cubicBezTo>
                      <a:pt x="25908" y="154821"/>
                      <a:pt x="24694" y="152797"/>
                      <a:pt x="23884" y="152392"/>
                    </a:cubicBezTo>
                    <a:cubicBezTo>
                      <a:pt x="23074" y="151987"/>
                      <a:pt x="23074" y="151177"/>
                      <a:pt x="22670" y="151177"/>
                    </a:cubicBezTo>
                    <a:cubicBezTo>
                      <a:pt x="22670" y="151177"/>
                      <a:pt x="22265" y="151582"/>
                      <a:pt x="21860" y="151987"/>
                    </a:cubicBezTo>
                    <a:cubicBezTo>
                      <a:pt x="20241" y="152797"/>
                      <a:pt x="17002" y="153606"/>
                      <a:pt x="16193" y="155226"/>
                    </a:cubicBezTo>
                    <a:cubicBezTo>
                      <a:pt x="15383" y="156845"/>
                      <a:pt x="16193" y="157250"/>
                      <a:pt x="16193" y="158869"/>
                    </a:cubicBezTo>
                    <a:cubicBezTo>
                      <a:pt x="16193" y="160488"/>
                      <a:pt x="16193" y="162107"/>
                      <a:pt x="15383" y="163322"/>
                    </a:cubicBezTo>
                    <a:cubicBezTo>
                      <a:pt x="14573" y="164536"/>
                      <a:pt x="12954" y="165751"/>
                      <a:pt x="11335" y="166156"/>
                    </a:cubicBezTo>
                    <a:cubicBezTo>
                      <a:pt x="9716" y="166560"/>
                      <a:pt x="7692" y="167370"/>
                      <a:pt x="6882" y="167775"/>
                    </a:cubicBezTo>
                    <a:cubicBezTo>
                      <a:pt x="6072" y="168180"/>
                      <a:pt x="4453" y="167775"/>
                      <a:pt x="3238" y="167775"/>
                    </a:cubicBezTo>
                    <a:cubicBezTo>
                      <a:pt x="2024" y="167775"/>
                      <a:pt x="2834" y="167775"/>
                      <a:pt x="1619" y="167775"/>
                    </a:cubicBezTo>
                    <a:cubicBezTo>
                      <a:pt x="405" y="167775"/>
                      <a:pt x="405" y="167775"/>
                      <a:pt x="0" y="167775"/>
                    </a:cubicBezTo>
                    <a:lnTo>
                      <a:pt x="3238" y="162107"/>
                    </a:lnTo>
                    <a:cubicBezTo>
                      <a:pt x="3643" y="161702"/>
                      <a:pt x="4048" y="160893"/>
                      <a:pt x="4858" y="160488"/>
                    </a:cubicBezTo>
                    <a:cubicBezTo>
                      <a:pt x="6072" y="159678"/>
                      <a:pt x="6882" y="160488"/>
                      <a:pt x="8096" y="160488"/>
                    </a:cubicBezTo>
                    <a:cubicBezTo>
                      <a:pt x="9311" y="160488"/>
                      <a:pt x="9716" y="160488"/>
                      <a:pt x="10120" y="160488"/>
                    </a:cubicBezTo>
                    <a:cubicBezTo>
                      <a:pt x="10525" y="160488"/>
                      <a:pt x="13764" y="160488"/>
                      <a:pt x="14168" y="160488"/>
                    </a:cubicBezTo>
                    <a:cubicBezTo>
                      <a:pt x="14978" y="160083"/>
                      <a:pt x="13764" y="159274"/>
                      <a:pt x="13359" y="158464"/>
                    </a:cubicBezTo>
                    <a:cubicBezTo>
                      <a:pt x="12954" y="156845"/>
                      <a:pt x="14573" y="154416"/>
                      <a:pt x="15383" y="153202"/>
                    </a:cubicBezTo>
                    <a:lnTo>
                      <a:pt x="15383" y="151582"/>
                    </a:lnTo>
                    <a:cubicBezTo>
                      <a:pt x="15383" y="151582"/>
                      <a:pt x="16193" y="152392"/>
                      <a:pt x="16597" y="152392"/>
                    </a:cubicBezTo>
                    <a:cubicBezTo>
                      <a:pt x="18217" y="152392"/>
                      <a:pt x="20646" y="151177"/>
                      <a:pt x="21860" y="149963"/>
                    </a:cubicBezTo>
                    <a:cubicBezTo>
                      <a:pt x="23074" y="148748"/>
                      <a:pt x="22265" y="148748"/>
                      <a:pt x="22670" y="147939"/>
                    </a:cubicBezTo>
                    <a:cubicBezTo>
                      <a:pt x="22670" y="147129"/>
                      <a:pt x="22670" y="146724"/>
                      <a:pt x="22670" y="145915"/>
                    </a:cubicBezTo>
                    <a:cubicBezTo>
                      <a:pt x="22670" y="145105"/>
                      <a:pt x="21455" y="144296"/>
                      <a:pt x="21860" y="143891"/>
                    </a:cubicBezTo>
                    <a:cubicBezTo>
                      <a:pt x="22265" y="143486"/>
                      <a:pt x="22670" y="143081"/>
                      <a:pt x="22670" y="142676"/>
                    </a:cubicBezTo>
                    <a:cubicBezTo>
                      <a:pt x="22670" y="142272"/>
                      <a:pt x="22670" y="141867"/>
                      <a:pt x="22670" y="141057"/>
                    </a:cubicBezTo>
                    <a:cubicBezTo>
                      <a:pt x="23479" y="137414"/>
                      <a:pt x="24289" y="133366"/>
                      <a:pt x="25503" y="129317"/>
                    </a:cubicBezTo>
                    <a:cubicBezTo>
                      <a:pt x="26718" y="125269"/>
                      <a:pt x="26718" y="126079"/>
                      <a:pt x="26313" y="124460"/>
                    </a:cubicBezTo>
                    <a:lnTo>
                      <a:pt x="25503" y="125674"/>
                    </a:lnTo>
                    <a:cubicBezTo>
                      <a:pt x="24289" y="129317"/>
                      <a:pt x="23884" y="132961"/>
                      <a:pt x="22670" y="136199"/>
                    </a:cubicBezTo>
                    <a:cubicBezTo>
                      <a:pt x="21455" y="139438"/>
                      <a:pt x="22265" y="136604"/>
                      <a:pt x="22265" y="137009"/>
                    </a:cubicBezTo>
                    <a:lnTo>
                      <a:pt x="22265" y="134175"/>
                    </a:lnTo>
                    <a:cubicBezTo>
                      <a:pt x="22670" y="131342"/>
                      <a:pt x="23074" y="128103"/>
                      <a:pt x="23884" y="125269"/>
                    </a:cubicBezTo>
                    <a:cubicBezTo>
                      <a:pt x="24694" y="122436"/>
                      <a:pt x="24289" y="123650"/>
                      <a:pt x="24694" y="123245"/>
                    </a:cubicBezTo>
                    <a:cubicBezTo>
                      <a:pt x="25098" y="122436"/>
                      <a:pt x="25908" y="122841"/>
                      <a:pt x="26718" y="122436"/>
                    </a:cubicBezTo>
                    <a:cubicBezTo>
                      <a:pt x="28337" y="122031"/>
                      <a:pt x="28742" y="119602"/>
                      <a:pt x="28337" y="117983"/>
                    </a:cubicBezTo>
                    <a:cubicBezTo>
                      <a:pt x="27932" y="116363"/>
                      <a:pt x="25503" y="116768"/>
                      <a:pt x="24289" y="115959"/>
                    </a:cubicBezTo>
                    <a:cubicBezTo>
                      <a:pt x="23074" y="115149"/>
                      <a:pt x="24289" y="115554"/>
                      <a:pt x="24289" y="115149"/>
                    </a:cubicBezTo>
                    <a:cubicBezTo>
                      <a:pt x="24289" y="114744"/>
                      <a:pt x="23884" y="115149"/>
                      <a:pt x="23479" y="115149"/>
                    </a:cubicBezTo>
                    <a:cubicBezTo>
                      <a:pt x="21455" y="113530"/>
                      <a:pt x="19836" y="110291"/>
                      <a:pt x="19026" y="107862"/>
                    </a:cubicBezTo>
                    <a:cubicBezTo>
                      <a:pt x="18217" y="105434"/>
                      <a:pt x="18217" y="105434"/>
                      <a:pt x="17812" y="104624"/>
                    </a:cubicBezTo>
                    <a:cubicBezTo>
                      <a:pt x="17407" y="103814"/>
                      <a:pt x="17812" y="101790"/>
                      <a:pt x="17812" y="100576"/>
                    </a:cubicBezTo>
                    <a:cubicBezTo>
                      <a:pt x="17812" y="99362"/>
                      <a:pt x="17002" y="99766"/>
                      <a:pt x="17002" y="99362"/>
                    </a:cubicBezTo>
                    <a:cubicBezTo>
                      <a:pt x="17812" y="96932"/>
                      <a:pt x="19836" y="94099"/>
                      <a:pt x="20241" y="91670"/>
                    </a:cubicBezTo>
                    <a:cubicBezTo>
                      <a:pt x="20646" y="89241"/>
                      <a:pt x="21050" y="87622"/>
                      <a:pt x="20646" y="86407"/>
                    </a:cubicBezTo>
                    <a:cubicBezTo>
                      <a:pt x="20241" y="85193"/>
                      <a:pt x="19836" y="83978"/>
                      <a:pt x="20241" y="83978"/>
                    </a:cubicBezTo>
                    <a:cubicBezTo>
                      <a:pt x="20241" y="83978"/>
                      <a:pt x="21050" y="83978"/>
                      <a:pt x="21050" y="83978"/>
                    </a:cubicBezTo>
                    <a:cubicBezTo>
                      <a:pt x="21050" y="84383"/>
                      <a:pt x="22265" y="86003"/>
                      <a:pt x="22265" y="86407"/>
                    </a:cubicBezTo>
                    <a:cubicBezTo>
                      <a:pt x="22670" y="87622"/>
                      <a:pt x="23074" y="89241"/>
                      <a:pt x="23884" y="90456"/>
                    </a:cubicBezTo>
                    <a:cubicBezTo>
                      <a:pt x="25503" y="92884"/>
                      <a:pt x="28742" y="95313"/>
                      <a:pt x="31171" y="96528"/>
                    </a:cubicBezTo>
                    <a:cubicBezTo>
                      <a:pt x="33599" y="97742"/>
                      <a:pt x="38862" y="98957"/>
                      <a:pt x="41291" y="102195"/>
                    </a:cubicBezTo>
                    <a:cubicBezTo>
                      <a:pt x="43720" y="105434"/>
                      <a:pt x="42910" y="104624"/>
                      <a:pt x="42910" y="106243"/>
                    </a:cubicBezTo>
                    <a:cubicBezTo>
                      <a:pt x="43720" y="106243"/>
                      <a:pt x="43315" y="106243"/>
                      <a:pt x="43315" y="106243"/>
                    </a:cubicBezTo>
                    <a:cubicBezTo>
                      <a:pt x="43315" y="106243"/>
                      <a:pt x="43720" y="105434"/>
                      <a:pt x="43720" y="105029"/>
                    </a:cubicBezTo>
                    <a:cubicBezTo>
                      <a:pt x="43720" y="104219"/>
                      <a:pt x="43720" y="102195"/>
                      <a:pt x="43720" y="101790"/>
                    </a:cubicBezTo>
                    <a:cubicBezTo>
                      <a:pt x="43720" y="101386"/>
                      <a:pt x="42910" y="100576"/>
                      <a:pt x="43315" y="99766"/>
                    </a:cubicBezTo>
                    <a:cubicBezTo>
                      <a:pt x="44529" y="99766"/>
                      <a:pt x="45339" y="99766"/>
                      <a:pt x="46149" y="99766"/>
                    </a:cubicBezTo>
                    <a:cubicBezTo>
                      <a:pt x="46958" y="99766"/>
                      <a:pt x="49387" y="98957"/>
                      <a:pt x="49792" y="98552"/>
                    </a:cubicBezTo>
                    <a:cubicBezTo>
                      <a:pt x="50197" y="98147"/>
                      <a:pt x="53435" y="96528"/>
                      <a:pt x="53840" y="96123"/>
                    </a:cubicBezTo>
                    <a:cubicBezTo>
                      <a:pt x="54245" y="95718"/>
                      <a:pt x="53840" y="95718"/>
                      <a:pt x="53840" y="95313"/>
                    </a:cubicBezTo>
                    <a:cubicBezTo>
                      <a:pt x="53840" y="95313"/>
                      <a:pt x="54245" y="94908"/>
                      <a:pt x="54650" y="94504"/>
                    </a:cubicBezTo>
                    <a:cubicBezTo>
                      <a:pt x="59103" y="89241"/>
                      <a:pt x="58698" y="83169"/>
                      <a:pt x="55459" y="77502"/>
                    </a:cubicBezTo>
                    <a:cubicBezTo>
                      <a:pt x="52221" y="71834"/>
                      <a:pt x="47363" y="67786"/>
                      <a:pt x="46958" y="62119"/>
                    </a:cubicBezTo>
                    <a:cubicBezTo>
                      <a:pt x="46553" y="56451"/>
                      <a:pt x="46958" y="58475"/>
                      <a:pt x="46149" y="58880"/>
                    </a:cubicBezTo>
                    <a:cubicBezTo>
                      <a:pt x="45339" y="59285"/>
                      <a:pt x="44934" y="60904"/>
                      <a:pt x="44934" y="61309"/>
                    </a:cubicBezTo>
                    <a:cubicBezTo>
                      <a:pt x="44934" y="62119"/>
                      <a:pt x="44934" y="63333"/>
                      <a:pt x="44125" y="64143"/>
                    </a:cubicBezTo>
                    <a:cubicBezTo>
                      <a:pt x="44125" y="64143"/>
                      <a:pt x="43315" y="64143"/>
                      <a:pt x="43315" y="64143"/>
                    </a:cubicBezTo>
                    <a:cubicBezTo>
                      <a:pt x="42910" y="64143"/>
                      <a:pt x="42910" y="63333"/>
                      <a:pt x="42910" y="63333"/>
                    </a:cubicBezTo>
                    <a:cubicBezTo>
                      <a:pt x="42910" y="63333"/>
                      <a:pt x="42910" y="63333"/>
                      <a:pt x="42505" y="63333"/>
                    </a:cubicBezTo>
                    <a:cubicBezTo>
                      <a:pt x="37648" y="58880"/>
                      <a:pt x="33195" y="54022"/>
                      <a:pt x="28742" y="48760"/>
                    </a:cubicBezTo>
                    <a:cubicBezTo>
                      <a:pt x="24289" y="43497"/>
                      <a:pt x="25503" y="44712"/>
                      <a:pt x="23884" y="43092"/>
                    </a:cubicBezTo>
                    <a:cubicBezTo>
                      <a:pt x="22265" y="41473"/>
                      <a:pt x="21860" y="41068"/>
                      <a:pt x="21050" y="39854"/>
                    </a:cubicBezTo>
                    <a:cubicBezTo>
                      <a:pt x="19431" y="37425"/>
                      <a:pt x="18622" y="34187"/>
                      <a:pt x="19431" y="30948"/>
                    </a:cubicBezTo>
                    <a:cubicBezTo>
                      <a:pt x="20241" y="27710"/>
                      <a:pt x="21860" y="26900"/>
                      <a:pt x="23479" y="26090"/>
                    </a:cubicBezTo>
                    <a:cubicBezTo>
                      <a:pt x="25098" y="25281"/>
                      <a:pt x="27527" y="24471"/>
                      <a:pt x="29147" y="24876"/>
                    </a:cubicBezTo>
                    <a:cubicBezTo>
                      <a:pt x="30766" y="25281"/>
                      <a:pt x="32385" y="25686"/>
                      <a:pt x="33195" y="26495"/>
                    </a:cubicBezTo>
                    <a:cubicBezTo>
                      <a:pt x="34004" y="27305"/>
                      <a:pt x="34814" y="28114"/>
                      <a:pt x="34814" y="28519"/>
                    </a:cubicBezTo>
                    <a:cubicBezTo>
                      <a:pt x="34814" y="28924"/>
                      <a:pt x="35623" y="30543"/>
                      <a:pt x="35623" y="30948"/>
                    </a:cubicBezTo>
                    <a:cubicBezTo>
                      <a:pt x="35623" y="31758"/>
                      <a:pt x="35623" y="33377"/>
                      <a:pt x="36433" y="34187"/>
                    </a:cubicBezTo>
                    <a:cubicBezTo>
                      <a:pt x="37243" y="33377"/>
                      <a:pt x="38052" y="32567"/>
                      <a:pt x="38457" y="31758"/>
                    </a:cubicBezTo>
                    <a:cubicBezTo>
                      <a:pt x="38862" y="30138"/>
                      <a:pt x="38457" y="28114"/>
                      <a:pt x="37648" y="26495"/>
                    </a:cubicBezTo>
                    <a:cubicBezTo>
                      <a:pt x="36838" y="24876"/>
                      <a:pt x="36028" y="25281"/>
                      <a:pt x="35623" y="24066"/>
                    </a:cubicBezTo>
                    <a:cubicBezTo>
                      <a:pt x="36028" y="24066"/>
                      <a:pt x="36433" y="24066"/>
                      <a:pt x="37243" y="24066"/>
                    </a:cubicBezTo>
                    <a:cubicBezTo>
                      <a:pt x="40886" y="24066"/>
                      <a:pt x="43720" y="22852"/>
                      <a:pt x="46553" y="20828"/>
                    </a:cubicBezTo>
                    <a:cubicBezTo>
                      <a:pt x="46553" y="20423"/>
                      <a:pt x="48173" y="19209"/>
                      <a:pt x="48173" y="18804"/>
                    </a:cubicBezTo>
                    <a:cubicBezTo>
                      <a:pt x="48173" y="17994"/>
                      <a:pt x="46958" y="18804"/>
                      <a:pt x="46553" y="18804"/>
                    </a:cubicBezTo>
                    <a:cubicBezTo>
                      <a:pt x="43720" y="19613"/>
                      <a:pt x="40481" y="19209"/>
                      <a:pt x="37243" y="19613"/>
                    </a:cubicBezTo>
                    <a:cubicBezTo>
                      <a:pt x="34004" y="20018"/>
                      <a:pt x="30361" y="20423"/>
                      <a:pt x="27122" y="21233"/>
                    </a:cubicBezTo>
                    <a:cubicBezTo>
                      <a:pt x="23884" y="22042"/>
                      <a:pt x="26313" y="21233"/>
                      <a:pt x="26313" y="21233"/>
                    </a:cubicBezTo>
                    <a:lnTo>
                      <a:pt x="28742" y="20018"/>
                    </a:lnTo>
                    <a:cubicBezTo>
                      <a:pt x="28742" y="20018"/>
                      <a:pt x="29551" y="20018"/>
                      <a:pt x="29551" y="20018"/>
                    </a:cubicBezTo>
                    <a:cubicBezTo>
                      <a:pt x="34409" y="18399"/>
                      <a:pt x="39672" y="18399"/>
                      <a:pt x="44529" y="17589"/>
                    </a:cubicBezTo>
                    <a:cubicBezTo>
                      <a:pt x="49387" y="16780"/>
                      <a:pt x="47768" y="15970"/>
                      <a:pt x="47768" y="15970"/>
                    </a:cubicBezTo>
                    <a:cubicBezTo>
                      <a:pt x="47768" y="15970"/>
                      <a:pt x="47768" y="15970"/>
                      <a:pt x="47768" y="15565"/>
                    </a:cubicBezTo>
                    <a:cubicBezTo>
                      <a:pt x="48173" y="15160"/>
                      <a:pt x="48982" y="14756"/>
                      <a:pt x="49792" y="13541"/>
                    </a:cubicBezTo>
                    <a:cubicBezTo>
                      <a:pt x="50602" y="12327"/>
                      <a:pt x="50602" y="11112"/>
                      <a:pt x="50602" y="10707"/>
                    </a:cubicBezTo>
                    <a:lnTo>
                      <a:pt x="27527" y="17589"/>
                    </a:lnTo>
                    <a:cubicBezTo>
                      <a:pt x="27527" y="17589"/>
                      <a:pt x="27527" y="17184"/>
                      <a:pt x="27527" y="16780"/>
                    </a:cubicBezTo>
                    <a:cubicBezTo>
                      <a:pt x="27527" y="16375"/>
                      <a:pt x="27932" y="15565"/>
                      <a:pt x="28337" y="15160"/>
                    </a:cubicBezTo>
                    <a:lnTo>
                      <a:pt x="27527" y="13136"/>
                    </a:lnTo>
                    <a:cubicBezTo>
                      <a:pt x="26718" y="14351"/>
                      <a:pt x="26313" y="15970"/>
                      <a:pt x="25503" y="17184"/>
                    </a:cubicBezTo>
                    <a:cubicBezTo>
                      <a:pt x="24694" y="18399"/>
                      <a:pt x="23884" y="18804"/>
                      <a:pt x="23074" y="19613"/>
                    </a:cubicBezTo>
                    <a:cubicBezTo>
                      <a:pt x="21050" y="21637"/>
                      <a:pt x="19026" y="23257"/>
                      <a:pt x="17002" y="25686"/>
                    </a:cubicBezTo>
                    <a:cubicBezTo>
                      <a:pt x="14978" y="28114"/>
                      <a:pt x="14978" y="29329"/>
                      <a:pt x="14573" y="31758"/>
                    </a:cubicBezTo>
                    <a:cubicBezTo>
                      <a:pt x="14168" y="34187"/>
                      <a:pt x="14573" y="34996"/>
                      <a:pt x="14978" y="36615"/>
                    </a:cubicBezTo>
                    <a:cubicBezTo>
                      <a:pt x="15383" y="38235"/>
                      <a:pt x="14978" y="37425"/>
                      <a:pt x="14978" y="37830"/>
                    </a:cubicBezTo>
                    <a:cubicBezTo>
                      <a:pt x="14978" y="39044"/>
                      <a:pt x="17002" y="41473"/>
                      <a:pt x="17407" y="42283"/>
                    </a:cubicBezTo>
                    <a:cubicBezTo>
                      <a:pt x="21455" y="49569"/>
                      <a:pt x="28337" y="54832"/>
                      <a:pt x="34004" y="60904"/>
                    </a:cubicBezTo>
                    <a:cubicBezTo>
                      <a:pt x="39672" y="66977"/>
                      <a:pt x="36028" y="62928"/>
                      <a:pt x="36838" y="64143"/>
                    </a:cubicBezTo>
                    <a:cubicBezTo>
                      <a:pt x="36838" y="64143"/>
                      <a:pt x="36838" y="64547"/>
                      <a:pt x="36028" y="64143"/>
                    </a:cubicBezTo>
                    <a:cubicBezTo>
                      <a:pt x="35219" y="63738"/>
                      <a:pt x="34814" y="63738"/>
                      <a:pt x="34004" y="63738"/>
                    </a:cubicBezTo>
                    <a:cubicBezTo>
                      <a:pt x="32385" y="63738"/>
                      <a:pt x="30361" y="63738"/>
                      <a:pt x="28337" y="63738"/>
                    </a:cubicBezTo>
                    <a:cubicBezTo>
                      <a:pt x="26313" y="63738"/>
                      <a:pt x="24694" y="63333"/>
                      <a:pt x="22670" y="63738"/>
                    </a:cubicBezTo>
                    <a:cubicBezTo>
                      <a:pt x="20646" y="64143"/>
                      <a:pt x="21860" y="63738"/>
                      <a:pt x="21860" y="64547"/>
                    </a:cubicBezTo>
                    <a:cubicBezTo>
                      <a:pt x="22670" y="65762"/>
                      <a:pt x="23884" y="66977"/>
                      <a:pt x="24694" y="67786"/>
                    </a:cubicBezTo>
                    <a:cubicBezTo>
                      <a:pt x="26718" y="69405"/>
                      <a:pt x="29551" y="69810"/>
                      <a:pt x="31980" y="69405"/>
                    </a:cubicBezTo>
                    <a:cubicBezTo>
                      <a:pt x="34409" y="69001"/>
                      <a:pt x="36838" y="68191"/>
                      <a:pt x="39267" y="68191"/>
                    </a:cubicBezTo>
                    <a:cubicBezTo>
                      <a:pt x="41696" y="68191"/>
                      <a:pt x="40886" y="68596"/>
                      <a:pt x="40886" y="69001"/>
                    </a:cubicBezTo>
                    <a:cubicBezTo>
                      <a:pt x="41291" y="69001"/>
                      <a:pt x="40886" y="69810"/>
                      <a:pt x="40886" y="69810"/>
                    </a:cubicBezTo>
                    <a:cubicBezTo>
                      <a:pt x="39672" y="69810"/>
                      <a:pt x="37648" y="69810"/>
                      <a:pt x="36838" y="69810"/>
                    </a:cubicBezTo>
                    <a:close/>
                    <a:moveTo>
                      <a:pt x="24694" y="142676"/>
                    </a:moveTo>
                    <a:cubicBezTo>
                      <a:pt x="24694" y="142676"/>
                      <a:pt x="23479" y="141867"/>
                      <a:pt x="23479" y="142272"/>
                    </a:cubicBezTo>
                    <a:cubicBezTo>
                      <a:pt x="22670" y="144296"/>
                      <a:pt x="23479" y="145510"/>
                      <a:pt x="25098" y="147129"/>
                    </a:cubicBezTo>
                    <a:cubicBezTo>
                      <a:pt x="26718" y="148748"/>
                      <a:pt x="25908" y="147534"/>
                      <a:pt x="25908" y="147939"/>
                    </a:cubicBezTo>
                    <a:cubicBezTo>
                      <a:pt x="25908" y="148344"/>
                      <a:pt x="26718" y="150368"/>
                      <a:pt x="26718" y="150368"/>
                    </a:cubicBezTo>
                    <a:lnTo>
                      <a:pt x="25503" y="150368"/>
                    </a:lnTo>
                    <a:cubicBezTo>
                      <a:pt x="25503" y="149153"/>
                      <a:pt x="24694" y="148344"/>
                      <a:pt x="23479" y="148748"/>
                    </a:cubicBezTo>
                    <a:cubicBezTo>
                      <a:pt x="23479" y="149963"/>
                      <a:pt x="24289" y="151582"/>
                      <a:pt x="25098" y="152392"/>
                    </a:cubicBezTo>
                    <a:cubicBezTo>
                      <a:pt x="25908" y="153202"/>
                      <a:pt x="25503" y="152392"/>
                      <a:pt x="26313" y="153606"/>
                    </a:cubicBezTo>
                    <a:cubicBezTo>
                      <a:pt x="27122" y="154821"/>
                      <a:pt x="26718" y="153606"/>
                      <a:pt x="27122" y="154011"/>
                    </a:cubicBezTo>
                    <a:cubicBezTo>
                      <a:pt x="27122" y="154011"/>
                      <a:pt x="27527" y="153202"/>
                      <a:pt x="27932" y="153202"/>
                    </a:cubicBezTo>
                    <a:cubicBezTo>
                      <a:pt x="28337" y="151177"/>
                      <a:pt x="28337" y="147129"/>
                      <a:pt x="27122" y="145105"/>
                    </a:cubicBezTo>
                    <a:cubicBezTo>
                      <a:pt x="25908" y="143081"/>
                      <a:pt x="25503" y="142676"/>
                      <a:pt x="25098" y="14267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400AC2A0-BEA5-CB4C-1D93-59E01E612976}"/>
                  </a:ext>
                </a:extLst>
              </p:cNvPr>
              <p:cNvSpPr/>
              <p:nvPr/>
            </p:nvSpPr>
            <p:spPr>
              <a:xfrm>
                <a:off x="9039684" y="5819515"/>
                <a:ext cx="40086" cy="41889"/>
              </a:xfrm>
              <a:custGeom>
                <a:avLst/>
                <a:gdLst>
                  <a:gd name="connsiteX0" fmla="*/ 17407 w 40086"/>
                  <a:gd name="connsiteY0" fmla="*/ 39056 h 41889"/>
                  <a:gd name="connsiteX1" fmla="*/ 16193 w 40086"/>
                  <a:gd name="connsiteY1" fmla="*/ 41485 h 41889"/>
                  <a:gd name="connsiteX2" fmla="*/ 12954 w 40086"/>
                  <a:gd name="connsiteY2" fmla="*/ 37032 h 41889"/>
                  <a:gd name="connsiteX3" fmla="*/ 13359 w 40086"/>
                  <a:gd name="connsiteY3" fmla="*/ 35818 h 41889"/>
                  <a:gd name="connsiteX4" fmla="*/ 11740 w 40086"/>
                  <a:gd name="connsiteY4" fmla="*/ 35008 h 41889"/>
                  <a:gd name="connsiteX5" fmla="*/ 10930 w 40086"/>
                  <a:gd name="connsiteY5" fmla="*/ 34198 h 41889"/>
                  <a:gd name="connsiteX6" fmla="*/ 8501 w 40086"/>
                  <a:gd name="connsiteY6" fmla="*/ 32579 h 41889"/>
                  <a:gd name="connsiteX7" fmla="*/ 6882 w 40086"/>
                  <a:gd name="connsiteY7" fmla="*/ 33794 h 41889"/>
                  <a:gd name="connsiteX8" fmla="*/ 5263 w 40086"/>
                  <a:gd name="connsiteY8" fmla="*/ 33794 h 41889"/>
                  <a:gd name="connsiteX9" fmla="*/ 4048 w 40086"/>
                  <a:gd name="connsiteY9" fmla="*/ 33389 h 41889"/>
                  <a:gd name="connsiteX10" fmla="*/ 3643 w 40086"/>
                  <a:gd name="connsiteY10" fmla="*/ 32174 h 41889"/>
                  <a:gd name="connsiteX11" fmla="*/ 3643 w 40086"/>
                  <a:gd name="connsiteY11" fmla="*/ 30150 h 41889"/>
                  <a:gd name="connsiteX12" fmla="*/ 6072 w 40086"/>
                  <a:gd name="connsiteY12" fmla="*/ 28936 h 41889"/>
                  <a:gd name="connsiteX13" fmla="*/ 4453 w 40086"/>
                  <a:gd name="connsiteY13" fmla="*/ 24078 h 41889"/>
                  <a:gd name="connsiteX14" fmla="*/ 1214 w 40086"/>
                  <a:gd name="connsiteY14" fmla="*/ 24078 h 41889"/>
                  <a:gd name="connsiteX15" fmla="*/ 0 w 40086"/>
                  <a:gd name="connsiteY15" fmla="*/ 21245 h 41889"/>
                  <a:gd name="connsiteX16" fmla="*/ 1619 w 40086"/>
                  <a:gd name="connsiteY16" fmla="*/ 19221 h 41889"/>
                  <a:gd name="connsiteX17" fmla="*/ 4048 w 40086"/>
                  <a:gd name="connsiteY17" fmla="*/ 19221 h 41889"/>
                  <a:gd name="connsiteX18" fmla="*/ 4048 w 40086"/>
                  <a:gd name="connsiteY18" fmla="*/ 18411 h 41889"/>
                  <a:gd name="connsiteX19" fmla="*/ 3643 w 40086"/>
                  <a:gd name="connsiteY19" fmla="*/ 15577 h 41889"/>
                  <a:gd name="connsiteX20" fmla="*/ 810 w 40086"/>
                  <a:gd name="connsiteY20" fmla="*/ 15172 h 41889"/>
                  <a:gd name="connsiteX21" fmla="*/ 810 w 40086"/>
                  <a:gd name="connsiteY21" fmla="*/ 15172 h 41889"/>
                  <a:gd name="connsiteX22" fmla="*/ 5263 w 40086"/>
                  <a:gd name="connsiteY22" fmla="*/ 11124 h 41889"/>
                  <a:gd name="connsiteX23" fmla="*/ 7287 w 40086"/>
                  <a:gd name="connsiteY23" fmla="*/ 6671 h 41889"/>
                  <a:gd name="connsiteX24" fmla="*/ 7287 w 40086"/>
                  <a:gd name="connsiteY24" fmla="*/ 4647 h 41889"/>
                  <a:gd name="connsiteX25" fmla="*/ 6882 w 40086"/>
                  <a:gd name="connsiteY25" fmla="*/ 3028 h 41889"/>
                  <a:gd name="connsiteX26" fmla="*/ 5263 w 40086"/>
                  <a:gd name="connsiteY26" fmla="*/ 3028 h 41889"/>
                  <a:gd name="connsiteX27" fmla="*/ 5667 w 40086"/>
                  <a:gd name="connsiteY27" fmla="*/ 4242 h 41889"/>
                  <a:gd name="connsiteX28" fmla="*/ 4858 w 40086"/>
                  <a:gd name="connsiteY28" fmla="*/ 7076 h 41889"/>
                  <a:gd name="connsiteX29" fmla="*/ 810 w 40086"/>
                  <a:gd name="connsiteY29" fmla="*/ 5862 h 41889"/>
                  <a:gd name="connsiteX30" fmla="*/ 3238 w 40086"/>
                  <a:gd name="connsiteY30" fmla="*/ 194 h 41889"/>
                  <a:gd name="connsiteX31" fmla="*/ 16597 w 40086"/>
                  <a:gd name="connsiteY31" fmla="*/ 4242 h 41889"/>
                  <a:gd name="connsiteX32" fmla="*/ 22265 w 40086"/>
                  <a:gd name="connsiteY32" fmla="*/ 3028 h 41889"/>
                  <a:gd name="connsiteX33" fmla="*/ 36028 w 40086"/>
                  <a:gd name="connsiteY33" fmla="*/ 3028 h 41889"/>
                  <a:gd name="connsiteX34" fmla="*/ 40077 w 40086"/>
                  <a:gd name="connsiteY34" fmla="*/ 8291 h 41889"/>
                  <a:gd name="connsiteX35" fmla="*/ 38862 w 40086"/>
                  <a:gd name="connsiteY35" fmla="*/ 11529 h 41889"/>
                  <a:gd name="connsiteX36" fmla="*/ 35623 w 40086"/>
                  <a:gd name="connsiteY36" fmla="*/ 11124 h 41889"/>
                  <a:gd name="connsiteX37" fmla="*/ 35623 w 40086"/>
                  <a:gd name="connsiteY37" fmla="*/ 9100 h 41889"/>
                  <a:gd name="connsiteX38" fmla="*/ 34814 w 40086"/>
                  <a:gd name="connsiteY38" fmla="*/ 7481 h 41889"/>
                  <a:gd name="connsiteX39" fmla="*/ 33195 w 40086"/>
                  <a:gd name="connsiteY39" fmla="*/ 6671 h 41889"/>
                  <a:gd name="connsiteX40" fmla="*/ 31980 w 40086"/>
                  <a:gd name="connsiteY40" fmla="*/ 6671 h 41889"/>
                  <a:gd name="connsiteX41" fmla="*/ 28742 w 40086"/>
                  <a:gd name="connsiteY41" fmla="*/ 6671 h 41889"/>
                  <a:gd name="connsiteX42" fmla="*/ 14573 w 40086"/>
                  <a:gd name="connsiteY42" fmla="*/ 8695 h 41889"/>
                  <a:gd name="connsiteX43" fmla="*/ 12549 w 40086"/>
                  <a:gd name="connsiteY43" fmla="*/ 8695 h 41889"/>
                  <a:gd name="connsiteX44" fmla="*/ 10525 w 40086"/>
                  <a:gd name="connsiteY44" fmla="*/ 12339 h 41889"/>
                  <a:gd name="connsiteX45" fmla="*/ 23074 w 40086"/>
                  <a:gd name="connsiteY45" fmla="*/ 37032 h 41889"/>
                  <a:gd name="connsiteX46" fmla="*/ 24289 w 40086"/>
                  <a:gd name="connsiteY46" fmla="*/ 37032 h 41889"/>
                  <a:gd name="connsiteX47" fmla="*/ 27527 w 40086"/>
                  <a:gd name="connsiteY47" fmla="*/ 37032 h 41889"/>
                  <a:gd name="connsiteX48" fmla="*/ 28742 w 40086"/>
                  <a:gd name="connsiteY48" fmla="*/ 40271 h 41889"/>
                  <a:gd name="connsiteX49" fmla="*/ 25908 w 40086"/>
                  <a:gd name="connsiteY49" fmla="*/ 41890 h 41889"/>
                  <a:gd name="connsiteX50" fmla="*/ 20241 w 40086"/>
                  <a:gd name="connsiteY50" fmla="*/ 40676 h 41889"/>
                  <a:gd name="connsiteX51" fmla="*/ 17002 w 40086"/>
                  <a:gd name="connsiteY51" fmla="*/ 39866 h 41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40086" h="41889">
                    <a:moveTo>
                      <a:pt x="17407" y="39056"/>
                    </a:moveTo>
                    <a:cubicBezTo>
                      <a:pt x="17407" y="40271"/>
                      <a:pt x="17407" y="40676"/>
                      <a:pt x="16193" y="41485"/>
                    </a:cubicBezTo>
                    <a:cubicBezTo>
                      <a:pt x="12549" y="42295"/>
                      <a:pt x="12144" y="39866"/>
                      <a:pt x="12954" y="37032"/>
                    </a:cubicBezTo>
                    <a:cubicBezTo>
                      <a:pt x="13764" y="34198"/>
                      <a:pt x="13764" y="36627"/>
                      <a:pt x="13359" y="35818"/>
                    </a:cubicBezTo>
                    <a:cubicBezTo>
                      <a:pt x="13359" y="35008"/>
                      <a:pt x="12144" y="35008"/>
                      <a:pt x="11740" y="35008"/>
                    </a:cubicBezTo>
                    <a:cubicBezTo>
                      <a:pt x="11335" y="35008"/>
                      <a:pt x="11335" y="34603"/>
                      <a:pt x="10930" y="34198"/>
                    </a:cubicBezTo>
                    <a:cubicBezTo>
                      <a:pt x="10120" y="33794"/>
                      <a:pt x="9311" y="33389"/>
                      <a:pt x="8501" y="32579"/>
                    </a:cubicBezTo>
                    <a:cubicBezTo>
                      <a:pt x="8096" y="32579"/>
                      <a:pt x="7287" y="33794"/>
                      <a:pt x="6882" y="33794"/>
                    </a:cubicBezTo>
                    <a:cubicBezTo>
                      <a:pt x="6477" y="33794"/>
                      <a:pt x="5667" y="33794"/>
                      <a:pt x="5263" y="33794"/>
                    </a:cubicBezTo>
                    <a:cubicBezTo>
                      <a:pt x="4858" y="33794"/>
                      <a:pt x="4048" y="33389"/>
                      <a:pt x="4048" y="33389"/>
                    </a:cubicBezTo>
                    <a:cubicBezTo>
                      <a:pt x="4048" y="33389"/>
                      <a:pt x="3643" y="32174"/>
                      <a:pt x="3643" y="32174"/>
                    </a:cubicBezTo>
                    <a:cubicBezTo>
                      <a:pt x="3643" y="31365"/>
                      <a:pt x="3643" y="30555"/>
                      <a:pt x="3643" y="30150"/>
                    </a:cubicBezTo>
                    <a:cubicBezTo>
                      <a:pt x="3643" y="29746"/>
                      <a:pt x="5667" y="28936"/>
                      <a:pt x="6072" y="28936"/>
                    </a:cubicBezTo>
                    <a:cubicBezTo>
                      <a:pt x="6072" y="27317"/>
                      <a:pt x="5263" y="25697"/>
                      <a:pt x="4453" y="24078"/>
                    </a:cubicBezTo>
                    <a:cubicBezTo>
                      <a:pt x="3238" y="24483"/>
                      <a:pt x="2429" y="24888"/>
                      <a:pt x="1214" y="24078"/>
                    </a:cubicBezTo>
                    <a:cubicBezTo>
                      <a:pt x="405" y="23269"/>
                      <a:pt x="0" y="22459"/>
                      <a:pt x="0" y="21245"/>
                    </a:cubicBezTo>
                    <a:cubicBezTo>
                      <a:pt x="0" y="20030"/>
                      <a:pt x="1214" y="19221"/>
                      <a:pt x="1619" y="19221"/>
                    </a:cubicBezTo>
                    <a:cubicBezTo>
                      <a:pt x="2024" y="19221"/>
                      <a:pt x="3238" y="19221"/>
                      <a:pt x="4048" y="19221"/>
                    </a:cubicBezTo>
                    <a:cubicBezTo>
                      <a:pt x="4048" y="19221"/>
                      <a:pt x="4048" y="18816"/>
                      <a:pt x="4048" y="18411"/>
                    </a:cubicBezTo>
                    <a:cubicBezTo>
                      <a:pt x="4048" y="17601"/>
                      <a:pt x="4048" y="15577"/>
                      <a:pt x="3643" y="15577"/>
                    </a:cubicBezTo>
                    <a:cubicBezTo>
                      <a:pt x="2834" y="15577"/>
                      <a:pt x="1619" y="15577"/>
                      <a:pt x="810" y="15172"/>
                    </a:cubicBezTo>
                    <a:lnTo>
                      <a:pt x="810" y="15172"/>
                    </a:lnTo>
                    <a:cubicBezTo>
                      <a:pt x="-405" y="11529"/>
                      <a:pt x="2429" y="9505"/>
                      <a:pt x="5263" y="11124"/>
                    </a:cubicBezTo>
                    <a:cubicBezTo>
                      <a:pt x="6072" y="9910"/>
                      <a:pt x="6882" y="8291"/>
                      <a:pt x="7287" y="6671"/>
                    </a:cubicBezTo>
                    <a:cubicBezTo>
                      <a:pt x="7692" y="5052"/>
                      <a:pt x="7287" y="5052"/>
                      <a:pt x="7287" y="4647"/>
                    </a:cubicBezTo>
                    <a:cubicBezTo>
                      <a:pt x="7287" y="4242"/>
                      <a:pt x="6882" y="3433"/>
                      <a:pt x="6882" y="3028"/>
                    </a:cubicBezTo>
                    <a:lnTo>
                      <a:pt x="5263" y="3028"/>
                    </a:lnTo>
                    <a:cubicBezTo>
                      <a:pt x="5263" y="3028"/>
                      <a:pt x="5667" y="3838"/>
                      <a:pt x="5667" y="4242"/>
                    </a:cubicBezTo>
                    <a:cubicBezTo>
                      <a:pt x="5667" y="5457"/>
                      <a:pt x="5667" y="6267"/>
                      <a:pt x="4858" y="7076"/>
                    </a:cubicBezTo>
                    <a:cubicBezTo>
                      <a:pt x="3238" y="8291"/>
                      <a:pt x="1214" y="7076"/>
                      <a:pt x="810" y="5862"/>
                    </a:cubicBezTo>
                    <a:cubicBezTo>
                      <a:pt x="0" y="3433"/>
                      <a:pt x="810" y="1004"/>
                      <a:pt x="3238" y="194"/>
                    </a:cubicBezTo>
                    <a:cubicBezTo>
                      <a:pt x="7692" y="-1020"/>
                      <a:pt x="12144" y="3838"/>
                      <a:pt x="16597" y="4242"/>
                    </a:cubicBezTo>
                    <a:lnTo>
                      <a:pt x="22265" y="3028"/>
                    </a:lnTo>
                    <a:cubicBezTo>
                      <a:pt x="26718" y="2623"/>
                      <a:pt x="31575" y="1409"/>
                      <a:pt x="36028" y="3028"/>
                    </a:cubicBezTo>
                    <a:cubicBezTo>
                      <a:pt x="40481" y="4647"/>
                      <a:pt x="40077" y="5862"/>
                      <a:pt x="40077" y="8291"/>
                    </a:cubicBezTo>
                    <a:cubicBezTo>
                      <a:pt x="40077" y="10719"/>
                      <a:pt x="39267" y="11124"/>
                      <a:pt x="38862" y="11529"/>
                    </a:cubicBezTo>
                    <a:cubicBezTo>
                      <a:pt x="37648" y="11529"/>
                      <a:pt x="36433" y="11529"/>
                      <a:pt x="35623" y="11124"/>
                    </a:cubicBezTo>
                    <a:cubicBezTo>
                      <a:pt x="34814" y="10719"/>
                      <a:pt x="35623" y="9910"/>
                      <a:pt x="35623" y="9100"/>
                    </a:cubicBezTo>
                    <a:cubicBezTo>
                      <a:pt x="35623" y="8291"/>
                      <a:pt x="35219" y="7886"/>
                      <a:pt x="34814" y="7481"/>
                    </a:cubicBezTo>
                    <a:cubicBezTo>
                      <a:pt x="34409" y="7076"/>
                      <a:pt x="33599" y="6671"/>
                      <a:pt x="33195" y="6671"/>
                    </a:cubicBezTo>
                    <a:cubicBezTo>
                      <a:pt x="33195" y="6671"/>
                      <a:pt x="32385" y="6671"/>
                      <a:pt x="31980" y="6671"/>
                    </a:cubicBezTo>
                    <a:cubicBezTo>
                      <a:pt x="30766" y="6671"/>
                      <a:pt x="29956" y="6671"/>
                      <a:pt x="28742" y="6671"/>
                    </a:cubicBezTo>
                    <a:cubicBezTo>
                      <a:pt x="24289" y="6671"/>
                      <a:pt x="19026" y="8695"/>
                      <a:pt x="14573" y="8695"/>
                    </a:cubicBezTo>
                    <a:cubicBezTo>
                      <a:pt x="10120" y="8695"/>
                      <a:pt x="13359" y="8291"/>
                      <a:pt x="12549" y="8695"/>
                    </a:cubicBezTo>
                    <a:cubicBezTo>
                      <a:pt x="11740" y="9100"/>
                      <a:pt x="10930" y="11529"/>
                      <a:pt x="10525" y="12339"/>
                    </a:cubicBezTo>
                    <a:cubicBezTo>
                      <a:pt x="6072" y="22864"/>
                      <a:pt x="11740" y="34603"/>
                      <a:pt x="23074" y="37032"/>
                    </a:cubicBezTo>
                    <a:cubicBezTo>
                      <a:pt x="34409" y="39461"/>
                      <a:pt x="23884" y="37032"/>
                      <a:pt x="24289" y="37032"/>
                    </a:cubicBezTo>
                    <a:cubicBezTo>
                      <a:pt x="25098" y="37032"/>
                      <a:pt x="26718" y="37032"/>
                      <a:pt x="27527" y="37032"/>
                    </a:cubicBezTo>
                    <a:cubicBezTo>
                      <a:pt x="28337" y="37032"/>
                      <a:pt x="28742" y="39461"/>
                      <a:pt x="28742" y="40271"/>
                    </a:cubicBezTo>
                    <a:cubicBezTo>
                      <a:pt x="28742" y="41080"/>
                      <a:pt x="27122" y="41890"/>
                      <a:pt x="25908" y="41890"/>
                    </a:cubicBezTo>
                    <a:cubicBezTo>
                      <a:pt x="24693" y="41890"/>
                      <a:pt x="21455" y="41080"/>
                      <a:pt x="20241" y="40676"/>
                    </a:cubicBezTo>
                    <a:cubicBezTo>
                      <a:pt x="19026" y="40271"/>
                      <a:pt x="17407" y="39461"/>
                      <a:pt x="17002" y="3986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626A1EC-EBBF-F564-4889-28735CE9F5E6}"/>
                  </a:ext>
                </a:extLst>
              </p:cNvPr>
              <p:cNvSpPr/>
              <p:nvPr/>
            </p:nvSpPr>
            <p:spPr>
              <a:xfrm>
                <a:off x="9052198" y="5827494"/>
                <a:ext cx="26528" cy="40387"/>
              </a:xfrm>
              <a:custGeom>
                <a:avLst/>
                <a:gdLst>
                  <a:gd name="connsiteX0" fmla="*/ 18657 w 26528"/>
                  <a:gd name="connsiteY0" fmla="*/ 37149 h 40387"/>
                  <a:gd name="connsiteX1" fmla="*/ 19467 w 26528"/>
                  <a:gd name="connsiteY1" fmla="*/ 35935 h 40387"/>
                  <a:gd name="connsiteX2" fmla="*/ 19467 w 26528"/>
                  <a:gd name="connsiteY2" fmla="*/ 35125 h 40387"/>
                  <a:gd name="connsiteX3" fmla="*/ 23110 w 26528"/>
                  <a:gd name="connsiteY3" fmla="*/ 16504 h 40387"/>
                  <a:gd name="connsiteX4" fmla="*/ 23920 w 26528"/>
                  <a:gd name="connsiteY4" fmla="*/ 10432 h 40387"/>
                  <a:gd name="connsiteX5" fmla="*/ 26349 w 26528"/>
                  <a:gd name="connsiteY5" fmla="*/ 8813 h 40387"/>
                  <a:gd name="connsiteX6" fmla="*/ 26349 w 26528"/>
                  <a:gd name="connsiteY6" fmla="*/ 10837 h 40387"/>
                  <a:gd name="connsiteX7" fmla="*/ 24730 w 26528"/>
                  <a:gd name="connsiteY7" fmla="*/ 32292 h 40387"/>
                  <a:gd name="connsiteX8" fmla="*/ 24730 w 26528"/>
                  <a:gd name="connsiteY8" fmla="*/ 35530 h 40387"/>
                  <a:gd name="connsiteX9" fmla="*/ 22301 w 26528"/>
                  <a:gd name="connsiteY9" fmla="*/ 37554 h 40387"/>
                  <a:gd name="connsiteX10" fmla="*/ 21086 w 26528"/>
                  <a:gd name="connsiteY10" fmla="*/ 38364 h 40387"/>
                  <a:gd name="connsiteX11" fmla="*/ 17443 w 26528"/>
                  <a:gd name="connsiteY11" fmla="*/ 40388 h 40387"/>
                  <a:gd name="connsiteX12" fmla="*/ 14204 w 26528"/>
                  <a:gd name="connsiteY12" fmla="*/ 38769 h 40387"/>
                  <a:gd name="connsiteX13" fmla="*/ 13395 w 26528"/>
                  <a:gd name="connsiteY13" fmla="*/ 38769 h 40387"/>
                  <a:gd name="connsiteX14" fmla="*/ 12180 w 26528"/>
                  <a:gd name="connsiteY14" fmla="*/ 37554 h 40387"/>
                  <a:gd name="connsiteX15" fmla="*/ 12990 w 26528"/>
                  <a:gd name="connsiteY15" fmla="*/ 34316 h 40387"/>
                  <a:gd name="connsiteX16" fmla="*/ 15824 w 26528"/>
                  <a:gd name="connsiteY16" fmla="*/ 34316 h 40387"/>
                  <a:gd name="connsiteX17" fmla="*/ 17443 w 26528"/>
                  <a:gd name="connsiteY17" fmla="*/ 30268 h 40387"/>
                  <a:gd name="connsiteX18" fmla="*/ 15824 w 26528"/>
                  <a:gd name="connsiteY18" fmla="*/ 27029 h 40387"/>
                  <a:gd name="connsiteX19" fmla="*/ 15824 w 26528"/>
                  <a:gd name="connsiteY19" fmla="*/ 24195 h 40387"/>
                  <a:gd name="connsiteX20" fmla="*/ 2060 w 26528"/>
                  <a:gd name="connsiteY20" fmla="*/ 5574 h 40387"/>
                  <a:gd name="connsiteX21" fmla="*/ 846 w 26528"/>
                  <a:gd name="connsiteY21" fmla="*/ 3145 h 40387"/>
                  <a:gd name="connsiteX22" fmla="*/ 846 w 26528"/>
                  <a:gd name="connsiteY22" fmla="*/ 1931 h 40387"/>
                  <a:gd name="connsiteX23" fmla="*/ 2060 w 26528"/>
                  <a:gd name="connsiteY23" fmla="*/ 1931 h 40387"/>
                  <a:gd name="connsiteX24" fmla="*/ 4084 w 26528"/>
                  <a:gd name="connsiteY24" fmla="*/ 4764 h 40387"/>
                  <a:gd name="connsiteX25" fmla="*/ 11371 w 26528"/>
                  <a:gd name="connsiteY25" fmla="*/ 14480 h 40387"/>
                  <a:gd name="connsiteX26" fmla="*/ 16633 w 26528"/>
                  <a:gd name="connsiteY26" fmla="*/ 20957 h 40387"/>
                  <a:gd name="connsiteX27" fmla="*/ 17443 w 26528"/>
                  <a:gd name="connsiteY27" fmla="*/ 22576 h 40387"/>
                  <a:gd name="connsiteX28" fmla="*/ 18252 w 26528"/>
                  <a:gd name="connsiteY28" fmla="*/ 21767 h 40387"/>
                  <a:gd name="connsiteX29" fmla="*/ 17848 w 26528"/>
                  <a:gd name="connsiteY29" fmla="*/ 20957 h 40387"/>
                  <a:gd name="connsiteX30" fmla="*/ 4894 w 26528"/>
                  <a:gd name="connsiteY30" fmla="*/ 3145 h 40387"/>
                  <a:gd name="connsiteX31" fmla="*/ 3679 w 26528"/>
                  <a:gd name="connsiteY31" fmla="*/ 1526 h 40387"/>
                  <a:gd name="connsiteX32" fmla="*/ 4894 w 26528"/>
                  <a:gd name="connsiteY32" fmla="*/ 1526 h 40387"/>
                  <a:gd name="connsiteX33" fmla="*/ 6918 w 26528"/>
                  <a:gd name="connsiteY33" fmla="*/ 3550 h 40387"/>
                  <a:gd name="connsiteX34" fmla="*/ 14609 w 26528"/>
                  <a:gd name="connsiteY34" fmla="*/ 14480 h 40387"/>
                  <a:gd name="connsiteX35" fmla="*/ 17038 w 26528"/>
                  <a:gd name="connsiteY35" fmla="*/ 18123 h 40387"/>
                  <a:gd name="connsiteX36" fmla="*/ 18252 w 26528"/>
                  <a:gd name="connsiteY36" fmla="*/ 19743 h 40387"/>
                  <a:gd name="connsiteX37" fmla="*/ 18657 w 26528"/>
                  <a:gd name="connsiteY37" fmla="*/ 17718 h 40387"/>
                  <a:gd name="connsiteX38" fmla="*/ 16228 w 26528"/>
                  <a:gd name="connsiteY38" fmla="*/ 14885 h 40387"/>
                  <a:gd name="connsiteX39" fmla="*/ 7727 w 26528"/>
                  <a:gd name="connsiteY39" fmla="*/ 3145 h 40387"/>
                  <a:gd name="connsiteX40" fmla="*/ 7727 w 26528"/>
                  <a:gd name="connsiteY40" fmla="*/ 1526 h 40387"/>
                  <a:gd name="connsiteX41" fmla="*/ 9751 w 26528"/>
                  <a:gd name="connsiteY41" fmla="*/ 2336 h 40387"/>
                  <a:gd name="connsiteX42" fmla="*/ 13395 w 26528"/>
                  <a:gd name="connsiteY42" fmla="*/ 7598 h 40387"/>
                  <a:gd name="connsiteX43" fmla="*/ 18252 w 26528"/>
                  <a:gd name="connsiteY43" fmla="*/ 13670 h 40387"/>
                  <a:gd name="connsiteX44" fmla="*/ 19872 w 26528"/>
                  <a:gd name="connsiteY44" fmla="*/ 16099 h 40387"/>
                  <a:gd name="connsiteX45" fmla="*/ 20681 w 26528"/>
                  <a:gd name="connsiteY45" fmla="*/ 16099 h 40387"/>
                  <a:gd name="connsiteX46" fmla="*/ 19872 w 26528"/>
                  <a:gd name="connsiteY46" fmla="*/ 13670 h 40387"/>
                  <a:gd name="connsiteX47" fmla="*/ 12180 w 26528"/>
                  <a:gd name="connsiteY47" fmla="*/ 3145 h 40387"/>
                  <a:gd name="connsiteX48" fmla="*/ 11371 w 26528"/>
                  <a:gd name="connsiteY48" fmla="*/ 1121 h 40387"/>
                  <a:gd name="connsiteX49" fmla="*/ 12585 w 26528"/>
                  <a:gd name="connsiteY49" fmla="*/ 1121 h 40387"/>
                  <a:gd name="connsiteX50" fmla="*/ 21086 w 26528"/>
                  <a:gd name="connsiteY50" fmla="*/ 12861 h 40387"/>
                  <a:gd name="connsiteX51" fmla="*/ 19872 w 26528"/>
                  <a:gd name="connsiteY51" fmla="*/ 9217 h 40387"/>
                  <a:gd name="connsiteX52" fmla="*/ 15824 w 26528"/>
                  <a:gd name="connsiteY52" fmla="*/ 3145 h 40387"/>
                  <a:gd name="connsiteX53" fmla="*/ 14609 w 26528"/>
                  <a:gd name="connsiteY53" fmla="*/ 716 h 40387"/>
                  <a:gd name="connsiteX54" fmla="*/ 15824 w 26528"/>
                  <a:gd name="connsiteY54" fmla="*/ 716 h 40387"/>
                  <a:gd name="connsiteX55" fmla="*/ 17848 w 26528"/>
                  <a:gd name="connsiteY55" fmla="*/ 3550 h 40387"/>
                  <a:gd name="connsiteX56" fmla="*/ 20681 w 26528"/>
                  <a:gd name="connsiteY56" fmla="*/ 7598 h 40387"/>
                  <a:gd name="connsiteX57" fmla="*/ 22301 w 26528"/>
                  <a:gd name="connsiteY57" fmla="*/ 9217 h 40387"/>
                  <a:gd name="connsiteX58" fmla="*/ 22301 w 26528"/>
                  <a:gd name="connsiteY58" fmla="*/ 9217 h 40387"/>
                  <a:gd name="connsiteX59" fmla="*/ 24730 w 26528"/>
                  <a:gd name="connsiteY59" fmla="*/ 9217 h 40387"/>
                  <a:gd name="connsiteX60" fmla="*/ 23920 w 26528"/>
                  <a:gd name="connsiteY60" fmla="*/ 12861 h 40387"/>
                  <a:gd name="connsiteX61" fmla="*/ 21086 w 26528"/>
                  <a:gd name="connsiteY61" fmla="*/ 30268 h 40387"/>
                  <a:gd name="connsiteX62" fmla="*/ 19872 w 26528"/>
                  <a:gd name="connsiteY62" fmla="*/ 37149 h 4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26528" h="40387">
                    <a:moveTo>
                      <a:pt x="18657" y="37149"/>
                    </a:moveTo>
                    <a:lnTo>
                      <a:pt x="19467" y="35935"/>
                    </a:lnTo>
                    <a:cubicBezTo>
                      <a:pt x="19467" y="35935"/>
                      <a:pt x="19467" y="35125"/>
                      <a:pt x="19467" y="35125"/>
                    </a:cubicBezTo>
                    <a:cubicBezTo>
                      <a:pt x="21086" y="29053"/>
                      <a:pt x="21896" y="22981"/>
                      <a:pt x="23110" y="16504"/>
                    </a:cubicBezTo>
                    <a:cubicBezTo>
                      <a:pt x="24325" y="10027"/>
                      <a:pt x="23110" y="12051"/>
                      <a:pt x="23920" y="10432"/>
                    </a:cubicBezTo>
                    <a:cubicBezTo>
                      <a:pt x="24730" y="8813"/>
                      <a:pt x="24730" y="8813"/>
                      <a:pt x="26349" y="8813"/>
                    </a:cubicBezTo>
                    <a:cubicBezTo>
                      <a:pt x="26754" y="9622"/>
                      <a:pt x="26349" y="10432"/>
                      <a:pt x="26349" y="10837"/>
                    </a:cubicBezTo>
                    <a:cubicBezTo>
                      <a:pt x="25944" y="18123"/>
                      <a:pt x="25539" y="25005"/>
                      <a:pt x="24730" y="32292"/>
                    </a:cubicBezTo>
                    <a:cubicBezTo>
                      <a:pt x="23920" y="39578"/>
                      <a:pt x="24730" y="34316"/>
                      <a:pt x="24730" y="35530"/>
                    </a:cubicBezTo>
                    <a:cubicBezTo>
                      <a:pt x="24730" y="35530"/>
                      <a:pt x="22705" y="37149"/>
                      <a:pt x="22301" y="37554"/>
                    </a:cubicBezTo>
                    <a:cubicBezTo>
                      <a:pt x="21896" y="37959"/>
                      <a:pt x="21086" y="37554"/>
                      <a:pt x="21086" y="38364"/>
                    </a:cubicBezTo>
                    <a:lnTo>
                      <a:pt x="17443" y="40388"/>
                    </a:lnTo>
                    <a:cubicBezTo>
                      <a:pt x="16228" y="40388"/>
                      <a:pt x="15419" y="39578"/>
                      <a:pt x="14204" y="38769"/>
                    </a:cubicBezTo>
                    <a:cubicBezTo>
                      <a:pt x="12990" y="37959"/>
                      <a:pt x="13800" y="38769"/>
                      <a:pt x="13395" y="38769"/>
                    </a:cubicBezTo>
                    <a:cubicBezTo>
                      <a:pt x="12990" y="38769"/>
                      <a:pt x="12180" y="37959"/>
                      <a:pt x="12180" y="37554"/>
                    </a:cubicBezTo>
                    <a:cubicBezTo>
                      <a:pt x="12180" y="36745"/>
                      <a:pt x="12180" y="34721"/>
                      <a:pt x="12990" y="34316"/>
                    </a:cubicBezTo>
                    <a:cubicBezTo>
                      <a:pt x="13800" y="33911"/>
                      <a:pt x="14609" y="34721"/>
                      <a:pt x="15824" y="34316"/>
                    </a:cubicBezTo>
                    <a:cubicBezTo>
                      <a:pt x="17038" y="33911"/>
                      <a:pt x="17848" y="31482"/>
                      <a:pt x="17443" y="30268"/>
                    </a:cubicBezTo>
                    <a:cubicBezTo>
                      <a:pt x="17038" y="29053"/>
                      <a:pt x="15824" y="27839"/>
                      <a:pt x="15824" y="27029"/>
                    </a:cubicBezTo>
                    <a:cubicBezTo>
                      <a:pt x="15824" y="25815"/>
                      <a:pt x="16633" y="25815"/>
                      <a:pt x="15824" y="24195"/>
                    </a:cubicBezTo>
                    <a:cubicBezTo>
                      <a:pt x="11371" y="17718"/>
                      <a:pt x="6108" y="12051"/>
                      <a:pt x="2060" y="5574"/>
                    </a:cubicBezTo>
                    <a:cubicBezTo>
                      <a:pt x="-1988" y="-903"/>
                      <a:pt x="1250" y="3955"/>
                      <a:pt x="846" y="3145"/>
                    </a:cubicBezTo>
                    <a:lnTo>
                      <a:pt x="846" y="1931"/>
                    </a:lnTo>
                    <a:cubicBezTo>
                      <a:pt x="1655" y="1931"/>
                      <a:pt x="1655" y="1931"/>
                      <a:pt x="2060" y="1931"/>
                    </a:cubicBezTo>
                    <a:cubicBezTo>
                      <a:pt x="2870" y="2740"/>
                      <a:pt x="3275" y="3955"/>
                      <a:pt x="4084" y="4764"/>
                    </a:cubicBezTo>
                    <a:cubicBezTo>
                      <a:pt x="6513" y="8003"/>
                      <a:pt x="8942" y="11242"/>
                      <a:pt x="11371" y="14480"/>
                    </a:cubicBezTo>
                    <a:cubicBezTo>
                      <a:pt x="13800" y="17718"/>
                      <a:pt x="14609" y="19338"/>
                      <a:pt x="16633" y="20957"/>
                    </a:cubicBezTo>
                    <a:cubicBezTo>
                      <a:pt x="18657" y="22576"/>
                      <a:pt x="16633" y="22171"/>
                      <a:pt x="17443" y="22576"/>
                    </a:cubicBezTo>
                    <a:lnTo>
                      <a:pt x="18252" y="21767"/>
                    </a:lnTo>
                    <a:cubicBezTo>
                      <a:pt x="18252" y="21767"/>
                      <a:pt x="18252" y="20957"/>
                      <a:pt x="17848" y="20957"/>
                    </a:cubicBezTo>
                    <a:cubicBezTo>
                      <a:pt x="13800" y="14885"/>
                      <a:pt x="8942" y="9622"/>
                      <a:pt x="4894" y="3145"/>
                    </a:cubicBezTo>
                    <a:cubicBezTo>
                      <a:pt x="846" y="-3332"/>
                      <a:pt x="4084" y="2336"/>
                      <a:pt x="3679" y="1526"/>
                    </a:cubicBezTo>
                    <a:cubicBezTo>
                      <a:pt x="3679" y="1121"/>
                      <a:pt x="4489" y="1121"/>
                      <a:pt x="4894" y="1526"/>
                    </a:cubicBezTo>
                    <a:cubicBezTo>
                      <a:pt x="6108" y="1526"/>
                      <a:pt x="6108" y="2740"/>
                      <a:pt x="6918" y="3550"/>
                    </a:cubicBezTo>
                    <a:cubicBezTo>
                      <a:pt x="9751" y="7193"/>
                      <a:pt x="12180" y="10837"/>
                      <a:pt x="14609" y="14480"/>
                    </a:cubicBezTo>
                    <a:cubicBezTo>
                      <a:pt x="17038" y="18123"/>
                      <a:pt x="16228" y="16909"/>
                      <a:pt x="17038" y="18123"/>
                    </a:cubicBezTo>
                    <a:cubicBezTo>
                      <a:pt x="17848" y="19338"/>
                      <a:pt x="17848" y="18933"/>
                      <a:pt x="18252" y="19743"/>
                    </a:cubicBezTo>
                    <a:cubicBezTo>
                      <a:pt x="18657" y="19338"/>
                      <a:pt x="19062" y="18528"/>
                      <a:pt x="18657" y="17718"/>
                    </a:cubicBezTo>
                    <a:lnTo>
                      <a:pt x="16228" y="14885"/>
                    </a:lnTo>
                    <a:cubicBezTo>
                      <a:pt x="13800" y="10837"/>
                      <a:pt x="10156" y="7193"/>
                      <a:pt x="7727" y="3145"/>
                    </a:cubicBezTo>
                    <a:cubicBezTo>
                      <a:pt x="5299" y="-903"/>
                      <a:pt x="7323" y="2336"/>
                      <a:pt x="7727" y="1526"/>
                    </a:cubicBezTo>
                    <a:cubicBezTo>
                      <a:pt x="8537" y="1526"/>
                      <a:pt x="8942" y="1526"/>
                      <a:pt x="9751" y="2336"/>
                    </a:cubicBezTo>
                    <a:cubicBezTo>
                      <a:pt x="10966" y="3955"/>
                      <a:pt x="12180" y="5979"/>
                      <a:pt x="13395" y="7598"/>
                    </a:cubicBezTo>
                    <a:cubicBezTo>
                      <a:pt x="14609" y="9217"/>
                      <a:pt x="16633" y="11646"/>
                      <a:pt x="18252" y="13670"/>
                    </a:cubicBezTo>
                    <a:cubicBezTo>
                      <a:pt x="19872" y="15694"/>
                      <a:pt x="19467" y="16099"/>
                      <a:pt x="19872" y="16099"/>
                    </a:cubicBezTo>
                    <a:lnTo>
                      <a:pt x="20681" y="16099"/>
                    </a:lnTo>
                    <a:cubicBezTo>
                      <a:pt x="20681" y="14480"/>
                      <a:pt x="20276" y="14480"/>
                      <a:pt x="19872" y="13670"/>
                    </a:cubicBezTo>
                    <a:cubicBezTo>
                      <a:pt x="17443" y="10432"/>
                      <a:pt x="14609" y="6788"/>
                      <a:pt x="12180" y="3145"/>
                    </a:cubicBezTo>
                    <a:cubicBezTo>
                      <a:pt x="9751" y="-498"/>
                      <a:pt x="11371" y="1931"/>
                      <a:pt x="11371" y="1121"/>
                    </a:cubicBezTo>
                    <a:lnTo>
                      <a:pt x="12585" y="1121"/>
                    </a:lnTo>
                    <a:cubicBezTo>
                      <a:pt x="12585" y="1121"/>
                      <a:pt x="21086" y="12861"/>
                      <a:pt x="21086" y="12861"/>
                    </a:cubicBezTo>
                    <a:cubicBezTo>
                      <a:pt x="22301" y="11242"/>
                      <a:pt x="20681" y="10432"/>
                      <a:pt x="19872" y="9217"/>
                    </a:cubicBezTo>
                    <a:cubicBezTo>
                      <a:pt x="18657" y="7193"/>
                      <a:pt x="17038" y="5169"/>
                      <a:pt x="15824" y="3145"/>
                    </a:cubicBezTo>
                    <a:cubicBezTo>
                      <a:pt x="14609" y="1121"/>
                      <a:pt x="14204" y="1931"/>
                      <a:pt x="14609" y="716"/>
                    </a:cubicBezTo>
                    <a:cubicBezTo>
                      <a:pt x="14609" y="716"/>
                      <a:pt x="15419" y="716"/>
                      <a:pt x="15824" y="716"/>
                    </a:cubicBezTo>
                    <a:cubicBezTo>
                      <a:pt x="16228" y="716"/>
                      <a:pt x="17443" y="2740"/>
                      <a:pt x="17848" y="3550"/>
                    </a:cubicBezTo>
                    <a:cubicBezTo>
                      <a:pt x="18657" y="4764"/>
                      <a:pt x="19872" y="6384"/>
                      <a:pt x="20681" y="7598"/>
                    </a:cubicBezTo>
                    <a:cubicBezTo>
                      <a:pt x="21491" y="8813"/>
                      <a:pt x="21896" y="9217"/>
                      <a:pt x="22301" y="9217"/>
                    </a:cubicBezTo>
                    <a:cubicBezTo>
                      <a:pt x="22705" y="9217"/>
                      <a:pt x="22301" y="9217"/>
                      <a:pt x="22301" y="9217"/>
                    </a:cubicBezTo>
                    <a:cubicBezTo>
                      <a:pt x="23110" y="8408"/>
                      <a:pt x="23920" y="8813"/>
                      <a:pt x="24730" y="9217"/>
                    </a:cubicBezTo>
                    <a:cubicBezTo>
                      <a:pt x="24730" y="9622"/>
                      <a:pt x="23920" y="12051"/>
                      <a:pt x="23920" y="12861"/>
                    </a:cubicBezTo>
                    <a:cubicBezTo>
                      <a:pt x="23110" y="18528"/>
                      <a:pt x="21896" y="24600"/>
                      <a:pt x="21086" y="30268"/>
                    </a:cubicBezTo>
                    <a:cubicBezTo>
                      <a:pt x="20276" y="35935"/>
                      <a:pt x="19872" y="34721"/>
                      <a:pt x="19872" y="3714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6E641A8-6B4C-9F7A-D936-B630D9E38D61}"/>
                  </a:ext>
                </a:extLst>
              </p:cNvPr>
              <p:cNvSpPr/>
              <p:nvPr/>
            </p:nvSpPr>
            <p:spPr>
              <a:xfrm>
                <a:off x="9037480" y="5863834"/>
                <a:ext cx="30540" cy="29551"/>
              </a:xfrm>
              <a:custGeom>
                <a:avLst/>
                <a:gdLst>
                  <a:gd name="connsiteX0" fmla="*/ 30541 w 30540"/>
                  <a:gd name="connsiteY0" fmla="*/ 6477 h 29551"/>
                  <a:gd name="connsiteX1" fmla="*/ 30541 w 30540"/>
                  <a:gd name="connsiteY1" fmla="*/ 8906 h 29551"/>
                  <a:gd name="connsiteX2" fmla="*/ 30136 w 30540"/>
                  <a:gd name="connsiteY2" fmla="*/ 10120 h 29551"/>
                  <a:gd name="connsiteX3" fmla="*/ 27707 w 30540"/>
                  <a:gd name="connsiteY3" fmla="*/ 8906 h 29551"/>
                  <a:gd name="connsiteX4" fmla="*/ 24873 w 30540"/>
                  <a:gd name="connsiteY4" fmla="*/ 6882 h 29551"/>
                  <a:gd name="connsiteX5" fmla="*/ 14348 w 30540"/>
                  <a:gd name="connsiteY5" fmla="*/ 5667 h 29551"/>
                  <a:gd name="connsiteX6" fmla="*/ 13134 w 30540"/>
                  <a:gd name="connsiteY6" fmla="*/ 6072 h 29551"/>
                  <a:gd name="connsiteX7" fmla="*/ 11920 w 30540"/>
                  <a:gd name="connsiteY7" fmla="*/ 6477 h 29551"/>
                  <a:gd name="connsiteX8" fmla="*/ 9491 w 30540"/>
                  <a:gd name="connsiteY8" fmla="*/ 4858 h 29551"/>
                  <a:gd name="connsiteX9" fmla="*/ 4633 w 30540"/>
                  <a:gd name="connsiteY9" fmla="*/ 4858 h 29551"/>
                  <a:gd name="connsiteX10" fmla="*/ 3823 w 30540"/>
                  <a:gd name="connsiteY10" fmla="*/ 6477 h 29551"/>
                  <a:gd name="connsiteX11" fmla="*/ 7062 w 30540"/>
                  <a:gd name="connsiteY11" fmla="*/ 11740 h 29551"/>
                  <a:gd name="connsiteX12" fmla="*/ 6657 w 30540"/>
                  <a:gd name="connsiteY12" fmla="*/ 15788 h 29551"/>
                  <a:gd name="connsiteX13" fmla="*/ 10300 w 30540"/>
                  <a:gd name="connsiteY13" fmla="*/ 23479 h 29551"/>
                  <a:gd name="connsiteX14" fmla="*/ 14753 w 30540"/>
                  <a:gd name="connsiteY14" fmla="*/ 26313 h 29551"/>
                  <a:gd name="connsiteX15" fmla="*/ 16777 w 30540"/>
                  <a:gd name="connsiteY15" fmla="*/ 27932 h 29551"/>
                  <a:gd name="connsiteX16" fmla="*/ 15563 w 30540"/>
                  <a:gd name="connsiteY16" fmla="*/ 29552 h 29551"/>
                  <a:gd name="connsiteX17" fmla="*/ 12324 w 30540"/>
                  <a:gd name="connsiteY17" fmla="*/ 29147 h 29551"/>
                  <a:gd name="connsiteX18" fmla="*/ 8276 w 30540"/>
                  <a:gd name="connsiteY18" fmla="*/ 26718 h 29551"/>
                  <a:gd name="connsiteX19" fmla="*/ 585 w 30540"/>
                  <a:gd name="connsiteY19" fmla="*/ 15788 h 29551"/>
                  <a:gd name="connsiteX20" fmla="*/ 180 w 30540"/>
                  <a:gd name="connsiteY20" fmla="*/ 6882 h 29551"/>
                  <a:gd name="connsiteX21" fmla="*/ 180 w 30540"/>
                  <a:gd name="connsiteY21" fmla="*/ 5667 h 29551"/>
                  <a:gd name="connsiteX22" fmla="*/ 990 w 30540"/>
                  <a:gd name="connsiteY22" fmla="*/ 2834 h 29551"/>
                  <a:gd name="connsiteX23" fmla="*/ 1799 w 30540"/>
                  <a:gd name="connsiteY23" fmla="*/ 2429 h 29551"/>
                  <a:gd name="connsiteX24" fmla="*/ 1799 w 30540"/>
                  <a:gd name="connsiteY24" fmla="*/ 2024 h 29551"/>
                  <a:gd name="connsiteX25" fmla="*/ 5038 w 30540"/>
                  <a:gd name="connsiteY25" fmla="*/ 1215 h 29551"/>
                  <a:gd name="connsiteX26" fmla="*/ 12324 w 30540"/>
                  <a:gd name="connsiteY26" fmla="*/ 405 h 29551"/>
                  <a:gd name="connsiteX27" fmla="*/ 14348 w 30540"/>
                  <a:gd name="connsiteY27" fmla="*/ 0 h 29551"/>
                  <a:gd name="connsiteX28" fmla="*/ 19206 w 30540"/>
                  <a:gd name="connsiteY28" fmla="*/ 0 h 29551"/>
                  <a:gd name="connsiteX29" fmla="*/ 26088 w 30540"/>
                  <a:gd name="connsiteY29" fmla="*/ 3239 h 29551"/>
                  <a:gd name="connsiteX30" fmla="*/ 29326 w 30540"/>
                  <a:gd name="connsiteY30" fmla="*/ 5667 h 29551"/>
                  <a:gd name="connsiteX31" fmla="*/ 30136 w 30540"/>
                  <a:gd name="connsiteY31" fmla="*/ 5667 h 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0540" h="29551">
                    <a:moveTo>
                      <a:pt x="30541" y="6477"/>
                    </a:moveTo>
                    <a:cubicBezTo>
                      <a:pt x="30541" y="6477"/>
                      <a:pt x="30541" y="8501"/>
                      <a:pt x="30541" y="8906"/>
                    </a:cubicBezTo>
                    <a:cubicBezTo>
                      <a:pt x="30541" y="9311"/>
                      <a:pt x="30541" y="9716"/>
                      <a:pt x="30136" y="10120"/>
                    </a:cubicBezTo>
                    <a:cubicBezTo>
                      <a:pt x="29731" y="9311"/>
                      <a:pt x="28517" y="9311"/>
                      <a:pt x="27707" y="8906"/>
                    </a:cubicBezTo>
                    <a:cubicBezTo>
                      <a:pt x="26897" y="8501"/>
                      <a:pt x="25683" y="7692"/>
                      <a:pt x="24873" y="6882"/>
                    </a:cubicBezTo>
                    <a:cubicBezTo>
                      <a:pt x="21635" y="5263"/>
                      <a:pt x="17992" y="4453"/>
                      <a:pt x="14348" y="5667"/>
                    </a:cubicBezTo>
                    <a:cubicBezTo>
                      <a:pt x="10705" y="6882"/>
                      <a:pt x="13539" y="5667"/>
                      <a:pt x="13134" y="6072"/>
                    </a:cubicBezTo>
                    <a:cubicBezTo>
                      <a:pt x="12729" y="6477"/>
                      <a:pt x="12324" y="6477"/>
                      <a:pt x="11920" y="6477"/>
                    </a:cubicBezTo>
                    <a:cubicBezTo>
                      <a:pt x="11110" y="6477"/>
                      <a:pt x="10300" y="5667"/>
                      <a:pt x="9491" y="4858"/>
                    </a:cubicBezTo>
                    <a:cubicBezTo>
                      <a:pt x="7871" y="4048"/>
                      <a:pt x="6252" y="4048"/>
                      <a:pt x="4633" y="4858"/>
                    </a:cubicBezTo>
                    <a:cubicBezTo>
                      <a:pt x="4633" y="5263"/>
                      <a:pt x="3823" y="6072"/>
                      <a:pt x="3823" y="6477"/>
                    </a:cubicBezTo>
                    <a:cubicBezTo>
                      <a:pt x="3014" y="8501"/>
                      <a:pt x="5442" y="10525"/>
                      <a:pt x="7062" y="11740"/>
                    </a:cubicBezTo>
                    <a:cubicBezTo>
                      <a:pt x="7062" y="13359"/>
                      <a:pt x="6252" y="14573"/>
                      <a:pt x="6657" y="15788"/>
                    </a:cubicBezTo>
                    <a:cubicBezTo>
                      <a:pt x="6657" y="18622"/>
                      <a:pt x="8276" y="21455"/>
                      <a:pt x="10300" y="23479"/>
                    </a:cubicBezTo>
                    <a:cubicBezTo>
                      <a:pt x="12324" y="25503"/>
                      <a:pt x="13539" y="25503"/>
                      <a:pt x="14753" y="26313"/>
                    </a:cubicBezTo>
                    <a:cubicBezTo>
                      <a:pt x="15968" y="27122"/>
                      <a:pt x="15968" y="27527"/>
                      <a:pt x="16777" y="27932"/>
                    </a:cubicBezTo>
                    <a:cubicBezTo>
                      <a:pt x="17182" y="28337"/>
                      <a:pt x="15968" y="29552"/>
                      <a:pt x="15563" y="29552"/>
                    </a:cubicBezTo>
                    <a:cubicBezTo>
                      <a:pt x="14753" y="29552"/>
                      <a:pt x="13134" y="29552"/>
                      <a:pt x="12324" y="29147"/>
                    </a:cubicBezTo>
                    <a:cubicBezTo>
                      <a:pt x="11110" y="28742"/>
                      <a:pt x="9491" y="27527"/>
                      <a:pt x="8276" y="26718"/>
                    </a:cubicBezTo>
                    <a:cubicBezTo>
                      <a:pt x="4633" y="24289"/>
                      <a:pt x="990" y="20646"/>
                      <a:pt x="585" y="15788"/>
                    </a:cubicBezTo>
                    <a:cubicBezTo>
                      <a:pt x="180" y="10930"/>
                      <a:pt x="585" y="9716"/>
                      <a:pt x="180" y="6882"/>
                    </a:cubicBezTo>
                    <a:cubicBezTo>
                      <a:pt x="-225" y="4048"/>
                      <a:pt x="180" y="6072"/>
                      <a:pt x="180" y="5667"/>
                    </a:cubicBezTo>
                    <a:cubicBezTo>
                      <a:pt x="180" y="5263"/>
                      <a:pt x="585" y="3239"/>
                      <a:pt x="990" y="2834"/>
                    </a:cubicBezTo>
                    <a:cubicBezTo>
                      <a:pt x="1394" y="2429"/>
                      <a:pt x="1394" y="2834"/>
                      <a:pt x="1799" y="2429"/>
                    </a:cubicBezTo>
                    <a:cubicBezTo>
                      <a:pt x="2204" y="2024"/>
                      <a:pt x="1799" y="2429"/>
                      <a:pt x="1799" y="2024"/>
                    </a:cubicBezTo>
                    <a:cubicBezTo>
                      <a:pt x="2609" y="1215"/>
                      <a:pt x="4228" y="1619"/>
                      <a:pt x="5038" y="1215"/>
                    </a:cubicBezTo>
                    <a:cubicBezTo>
                      <a:pt x="7466" y="810"/>
                      <a:pt x="9895" y="810"/>
                      <a:pt x="12324" y="405"/>
                    </a:cubicBezTo>
                    <a:cubicBezTo>
                      <a:pt x="14753" y="0"/>
                      <a:pt x="13539" y="0"/>
                      <a:pt x="14348" y="0"/>
                    </a:cubicBezTo>
                    <a:cubicBezTo>
                      <a:pt x="15563" y="0"/>
                      <a:pt x="18396" y="0"/>
                      <a:pt x="19206" y="0"/>
                    </a:cubicBezTo>
                    <a:cubicBezTo>
                      <a:pt x="20016" y="0"/>
                      <a:pt x="24873" y="2429"/>
                      <a:pt x="26088" y="3239"/>
                    </a:cubicBezTo>
                    <a:cubicBezTo>
                      <a:pt x="27302" y="4048"/>
                      <a:pt x="28517" y="5263"/>
                      <a:pt x="29326" y="5667"/>
                    </a:cubicBezTo>
                    <a:cubicBezTo>
                      <a:pt x="30136" y="6072"/>
                      <a:pt x="30136" y="5667"/>
                      <a:pt x="30136" y="5667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76B7866-5466-BDF8-9EF5-97BA21AD30A3}"/>
                  </a:ext>
                </a:extLst>
              </p:cNvPr>
              <p:cNvSpPr/>
              <p:nvPr/>
            </p:nvSpPr>
            <p:spPr>
              <a:xfrm>
                <a:off x="9198736" y="5837926"/>
                <a:ext cx="24090" cy="61488"/>
              </a:xfrm>
              <a:custGeom>
                <a:avLst/>
                <a:gdLst>
                  <a:gd name="connsiteX0" fmla="*/ 9350 w 24090"/>
                  <a:gd name="connsiteY0" fmla="*/ 8501 h 61488"/>
                  <a:gd name="connsiteX1" fmla="*/ 8541 w 24090"/>
                  <a:gd name="connsiteY1" fmla="*/ 6477 h 61488"/>
                  <a:gd name="connsiteX2" fmla="*/ 8541 w 24090"/>
                  <a:gd name="connsiteY2" fmla="*/ 4453 h 61488"/>
                  <a:gd name="connsiteX3" fmla="*/ 10160 w 24090"/>
                  <a:gd name="connsiteY3" fmla="*/ 4858 h 61488"/>
                  <a:gd name="connsiteX4" fmla="*/ 12589 w 24090"/>
                  <a:gd name="connsiteY4" fmla="*/ 5263 h 61488"/>
                  <a:gd name="connsiteX5" fmla="*/ 10969 w 24090"/>
                  <a:gd name="connsiteY5" fmla="*/ 0 h 61488"/>
                  <a:gd name="connsiteX6" fmla="*/ 11779 w 24090"/>
                  <a:gd name="connsiteY6" fmla="*/ 0 h 61488"/>
                  <a:gd name="connsiteX7" fmla="*/ 12589 w 24090"/>
                  <a:gd name="connsiteY7" fmla="*/ 1619 h 61488"/>
                  <a:gd name="connsiteX8" fmla="*/ 15422 w 24090"/>
                  <a:gd name="connsiteY8" fmla="*/ 4048 h 61488"/>
                  <a:gd name="connsiteX9" fmla="*/ 17446 w 24090"/>
                  <a:gd name="connsiteY9" fmla="*/ 4858 h 61488"/>
                  <a:gd name="connsiteX10" fmla="*/ 17446 w 24090"/>
                  <a:gd name="connsiteY10" fmla="*/ 5263 h 61488"/>
                  <a:gd name="connsiteX11" fmla="*/ 12589 w 24090"/>
                  <a:gd name="connsiteY11" fmla="*/ 6882 h 61488"/>
                  <a:gd name="connsiteX12" fmla="*/ 12589 w 24090"/>
                  <a:gd name="connsiteY12" fmla="*/ 8096 h 61488"/>
                  <a:gd name="connsiteX13" fmla="*/ 15422 w 24090"/>
                  <a:gd name="connsiteY13" fmla="*/ 12144 h 61488"/>
                  <a:gd name="connsiteX14" fmla="*/ 22304 w 24090"/>
                  <a:gd name="connsiteY14" fmla="*/ 17812 h 61488"/>
                  <a:gd name="connsiteX15" fmla="*/ 23923 w 24090"/>
                  <a:gd name="connsiteY15" fmla="*/ 20241 h 61488"/>
                  <a:gd name="connsiteX16" fmla="*/ 23923 w 24090"/>
                  <a:gd name="connsiteY16" fmla="*/ 21455 h 61488"/>
                  <a:gd name="connsiteX17" fmla="*/ 23518 w 24090"/>
                  <a:gd name="connsiteY17" fmla="*/ 28742 h 61488"/>
                  <a:gd name="connsiteX18" fmla="*/ 22304 w 24090"/>
                  <a:gd name="connsiteY18" fmla="*/ 34409 h 61488"/>
                  <a:gd name="connsiteX19" fmla="*/ 21494 w 24090"/>
                  <a:gd name="connsiteY19" fmla="*/ 36028 h 61488"/>
                  <a:gd name="connsiteX20" fmla="*/ 21494 w 24090"/>
                  <a:gd name="connsiteY20" fmla="*/ 36838 h 61488"/>
                  <a:gd name="connsiteX21" fmla="*/ 19875 w 24090"/>
                  <a:gd name="connsiteY21" fmla="*/ 39267 h 61488"/>
                  <a:gd name="connsiteX22" fmla="*/ 18256 w 24090"/>
                  <a:gd name="connsiteY22" fmla="*/ 40481 h 61488"/>
                  <a:gd name="connsiteX23" fmla="*/ 16637 w 24090"/>
                  <a:gd name="connsiteY23" fmla="*/ 44124 h 61488"/>
                  <a:gd name="connsiteX24" fmla="*/ 14613 w 24090"/>
                  <a:gd name="connsiteY24" fmla="*/ 47768 h 61488"/>
                  <a:gd name="connsiteX25" fmla="*/ 10969 w 24090"/>
                  <a:gd name="connsiteY25" fmla="*/ 50197 h 61488"/>
                  <a:gd name="connsiteX26" fmla="*/ 7731 w 24090"/>
                  <a:gd name="connsiteY26" fmla="*/ 51411 h 61488"/>
                  <a:gd name="connsiteX27" fmla="*/ 8945 w 24090"/>
                  <a:gd name="connsiteY27" fmla="*/ 52221 h 61488"/>
                  <a:gd name="connsiteX28" fmla="*/ 11374 w 24090"/>
                  <a:gd name="connsiteY28" fmla="*/ 51006 h 61488"/>
                  <a:gd name="connsiteX29" fmla="*/ 15017 w 24090"/>
                  <a:gd name="connsiteY29" fmla="*/ 47768 h 61488"/>
                  <a:gd name="connsiteX30" fmla="*/ 15827 w 24090"/>
                  <a:gd name="connsiteY30" fmla="*/ 46553 h 61488"/>
                  <a:gd name="connsiteX31" fmla="*/ 17042 w 24090"/>
                  <a:gd name="connsiteY31" fmla="*/ 46553 h 61488"/>
                  <a:gd name="connsiteX32" fmla="*/ 11779 w 24090"/>
                  <a:gd name="connsiteY32" fmla="*/ 52221 h 61488"/>
                  <a:gd name="connsiteX33" fmla="*/ 7731 w 24090"/>
                  <a:gd name="connsiteY33" fmla="*/ 53840 h 61488"/>
                  <a:gd name="connsiteX34" fmla="*/ 4897 w 24090"/>
                  <a:gd name="connsiteY34" fmla="*/ 58698 h 61488"/>
                  <a:gd name="connsiteX35" fmla="*/ 3278 w 24090"/>
                  <a:gd name="connsiteY35" fmla="*/ 60722 h 61488"/>
                  <a:gd name="connsiteX36" fmla="*/ 39 w 24090"/>
                  <a:gd name="connsiteY36" fmla="*/ 60722 h 61488"/>
                  <a:gd name="connsiteX37" fmla="*/ 849 w 24090"/>
                  <a:gd name="connsiteY37" fmla="*/ 59912 h 61488"/>
                  <a:gd name="connsiteX38" fmla="*/ 4897 w 24090"/>
                  <a:gd name="connsiteY38" fmla="*/ 53030 h 61488"/>
                  <a:gd name="connsiteX39" fmla="*/ 5707 w 24090"/>
                  <a:gd name="connsiteY39" fmla="*/ 51006 h 61488"/>
                  <a:gd name="connsiteX40" fmla="*/ 10969 w 24090"/>
                  <a:gd name="connsiteY40" fmla="*/ 48173 h 61488"/>
                  <a:gd name="connsiteX41" fmla="*/ 12589 w 24090"/>
                  <a:gd name="connsiteY41" fmla="*/ 46553 h 61488"/>
                  <a:gd name="connsiteX42" fmla="*/ 14613 w 24090"/>
                  <a:gd name="connsiteY42" fmla="*/ 40886 h 61488"/>
                  <a:gd name="connsiteX43" fmla="*/ 20685 w 24090"/>
                  <a:gd name="connsiteY43" fmla="*/ 30361 h 61488"/>
                  <a:gd name="connsiteX44" fmla="*/ 21899 w 24090"/>
                  <a:gd name="connsiteY44" fmla="*/ 21860 h 61488"/>
                  <a:gd name="connsiteX45" fmla="*/ 19066 w 24090"/>
                  <a:gd name="connsiteY45" fmla="*/ 17812 h 61488"/>
                  <a:gd name="connsiteX46" fmla="*/ 14613 w 24090"/>
                  <a:gd name="connsiteY46" fmla="*/ 14978 h 61488"/>
                  <a:gd name="connsiteX47" fmla="*/ 11779 w 24090"/>
                  <a:gd name="connsiteY47" fmla="*/ 12549 h 61488"/>
                  <a:gd name="connsiteX48" fmla="*/ 11374 w 24090"/>
                  <a:gd name="connsiteY48" fmla="*/ 12549 h 61488"/>
                  <a:gd name="connsiteX49" fmla="*/ 10565 w 24090"/>
                  <a:gd name="connsiteY49" fmla="*/ 16193 h 61488"/>
                  <a:gd name="connsiteX50" fmla="*/ 10565 w 24090"/>
                  <a:gd name="connsiteY50" fmla="*/ 17812 h 61488"/>
                  <a:gd name="connsiteX51" fmla="*/ 7731 w 24090"/>
                  <a:gd name="connsiteY51" fmla="*/ 23884 h 61488"/>
                  <a:gd name="connsiteX52" fmla="*/ 6112 w 24090"/>
                  <a:gd name="connsiteY52" fmla="*/ 24693 h 61488"/>
                  <a:gd name="connsiteX53" fmla="*/ 4897 w 24090"/>
                  <a:gd name="connsiteY53" fmla="*/ 18217 h 61488"/>
                  <a:gd name="connsiteX54" fmla="*/ 3683 w 24090"/>
                  <a:gd name="connsiteY54" fmla="*/ 15383 h 61488"/>
                  <a:gd name="connsiteX55" fmla="*/ 3683 w 24090"/>
                  <a:gd name="connsiteY55" fmla="*/ 12549 h 61488"/>
                  <a:gd name="connsiteX56" fmla="*/ 4492 w 24090"/>
                  <a:gd name="connsiteY56" fmla="*/ 12549 h 61488"/>
                  <a:gd name="connsiteX57" fmla="*/ 7326 w 24090"/>
                  <a:gd name="connsiteY57" fmla="*/ 19836 h 61488"/>
                  <a:gd name="connsiteX58" fmla="*/ 8136 w 24090"/>
                  <a:gd name="connsiteY58" fmla="*/ 19836 h 61488"/>
                  <a:gd name="connsiteX59" fmla="*/ 8136 w 24090"/>
                  <a:gd name="connsiteY59" fmla="*/ 17002 h 61488"/>
                  <a:gd name="connsiteX60" fmla="*/ 6516 w 24090"/>
                  <a:gd name="connsiteY60" fmla="*/ 10525 h 61488"/>
                  <a:gd name="connsiteX61" fmla="*/ 8541 w 24090"/>
                  <a:gd name="connsiteY61" fmla="*/ 13359 h 61488"/>
                  <a:gd name="connsiteX62" fmla="*/ 8945 w 24090"/>
                  <a:gd name="connsiteY62" fmla="*/ 13359 h 61488"/>
                  <a:gd name="connsiteX63" fmla="*/ 8945 w 24090"/>
                  <a:gd name="connsiteY63" fmla="*/ 9311 h 61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24090" h="61488">
                    <a:moveTo>
                      <a:pt x="9350" y="8501"/>
                    </a:moveTo>
                    <a:cubicBezTo>
                      <a:pt x="9350" y="8501"/>
                      <a:pt x="8945" y="6882"/>
                      <a:pt x="8541" y="6477"/>
                    </a:cubicBezTo>
                    <a:cubicBezTo>
                      <a:pt x="8541" y="5667"/>
                      <a:pt x="7326" y="5263"/>
                      <a:pt x="8541" y="4453"/>
                    </a:cubicBezTo>
                    <a:cubicBezTo>
                      <a:pt x="8945" y="5263"/>
                      <a:pt x="9755" y="4858"/>
                      <a:pt x="10160" y="4858"/>
                    </a:cubicBezTo>
                    <a:cubicBezTo>
                      <a:pt x="10565" y="4858"/>
                      <a:pt x="11374" y="5667"/>
                      <a:pt x="12589" y="5263"/>
                    </a:cubicBezTo>
                    <a:cubicBezTo>
                      <a:pt x="11779" y="3643"/>
                      <a:pt x="8945" y="2024"/>
                      <a:pt x="10969" y="0"/>
                    </a:cubicBezTo>
                    <a:cubicBezTo>
                      <a:pt x="10969" y="0"/>
                      <a:pt x="11374" y="0"/>
                      <a:pt x="11779" y="0"/>
                    </a:cubicBezTo>
                    <a:cubicBezTo>
                      <a:pt x="11779" y="405"/>
                      <a:pt x="11779" y="810"/>
                      <a:pt x="12589" y="1619"/>
                    </a:cubicBezTo>
                    <a:cubicBezTo>
                      <a:pt x="13398" y="2429"/>
                      <a:pt x="14208" y="3643"/>
                      <a:pt x="15422" y="4048"/>
                    </a:cubicBezTo>
                    <a:cubicBezTo>
                      <a:pt x="16637" y="4453"/>
                      <a:pt x="16637" y="4453"/>
                      <a:pt x="17446" y="4858"/>
                    </a:cubicBezTo>
                    <a:cubicBezTo>
                      <a:pt x="18256" y="5263"/>
                      <a:pt x="17446" y="4858"/>
                      <a:pt x="17446" y="5263"/>
                    </a:cubicBezTo>
                    <a:cubicBezTo>
                      <a:pt x="16232" y="6072"/>
                      <a:pt x="14208" y="6072"/>
                      <a:pt x="12589" y="6882"/>
                    </a:cubicBezTo>
                    <a:cubicBezTo>
                      <a:pt x="12589" y="7287"/>
                      <a:pt x="12589" y="7691"/>
                      <a:pt x="12589" y="8096"/>
                    </a:cubicBezTo>
                    <a:cubicBezTo>
                      <a:pt x="12589" y="8906"/>
                      <a:pt x="15017" y="11335"/>
                      <a:pt x="15422" y="12144"/>
                    </a:cubicBezTo>
                    <a:cubicBezTo>
                      <a:pt x="17446" y="14168"/>
                      <a:pt x="20280" y="15788"/>
                      <a:pt x="22304" y="17812"/>
                    </a:cubicBezTo>
                    <a:cubicBezTo>
                      <a:pt x="24328" y="19836"/>
                      <a:pt x="23923" y="20241"/>
                      <a:pt x="23923" y="20241"/>
                    </a:cubicBezTo>
                    <a:cubicBezTo>
                      <a:pt x="23923" y="20241"/>
                      <a:pt x="23923" y="21050"/>
                      <a:pt x="23923" y="21455"/>
                    </a:cubicBezTo>
                    <a:cubicBezTo>
                      <a:pt x="24328" y="24289"/>
                      <a:pt x="23923" y="25908"/>
                      <a:pt x="23518" y="28742"/>
                    </a:cubicBezTo>
                    <a:cubicBezTo>
                      <a:pt x="23114" y="31575"/>
                      <a:pt x="23114" y="32385"/>
                      <a:pt x="22304" y="34409"/>
                    </a:cubicBezTo>
                    <a:cubicBezTo>
                      <a:pt x="21494" y="36433"/>
                      <a:pt x="21494" y="35623"/>
                      <a:pt x="21494" y="36028"/>
                    </a:cubicBezTo>
                    <a:cubicBezTo>
                      <a:pt x="21494" y="36433"/>
                      <a:pt x="21494" y="36433"/>
                      <a:pt x="21494" y="36838"/>
                    </a:cubicBezTo>
                    <a:cubicBezTo>
                      <a:pt x="21494" y="37243"/>
                      <a:pt x="20280" y="38862"/>
                      <a:pt x="19875" y="39267"/>
                    </a:cubicBezTo>
                    <a:cubicBezTo>
                      <a:pt x="19470" y="39672"/>
                      <a:pt x="18661" y="40076"/>
                      <a:pt x="18256" y="40481"/>
                    </a:cubicBezTo>
                    <a:cubicBezTo>
                      <a:pt x="16637" y="42100"/>
                      <a:pt x="17042" y="42100"/>
                      <a:pt x="16637" y="44124"/>
                    </a:cubicBezTo>
                    <a:cubicBezTo>
                      <a:pt x="16232" y="46148"/>
                      <a:pt x="15422" y="47363"/>
                      <a:pt x="14613" y="47768"/>
                    </a:cubicBezTo>
                    <a:cubicBezTo>
                      <a:pt x="13803" y="48578"/>
                      <a:pt x="12184" y="49387"/>
                      <a:pt x="10969" y="50197"/>
                    </a:cubicBezTo>
                    <a:cubicBezTo>
                      <a:pt x="9755" y="51006"/>
                      <a:pt x="8945" y="51411"/>
                      <a:pt x="7731" y="51411"/>
                    </a:cubicBezTo>
                    <a:cubicBezTo>
                      <a:pt x="7731" y="52221"/>
                      <a:pt x="8136" y="52221"/>
                      <a:pt x="8945" y="52221"/>
                    </a:cubicBezTo>
                    <a:cubicBezTo>
                      <a:pt x="9755" y="52221"/>
                      <a:pt x="10969" y="51411"/>
                      <a:pt x="11374" y="51006"/>
                    </a:cubicBezTo>
                    <a:cubicBezTo>
                      <a:pt x="12993" y="50197"/>
                      <a:pt x="13803" y="48578"/>
                      <a:pt x="15017" y="47768"/>
                    </a:cubicBezTo>
                    <a:cubicBezTo>
                      <a:pt x="16232" y="46958"/>
                      <a:pt x="15827" y="47768"/>
                      <a:pt x="15827" y="46553"/>
                    </a:cubicBezTo>
                    <a:cubicBezTo>
                      <a:pt x="16232" y="46553"/>
                      <a:pt x="16637" y="46553"/>
                      <a:pt x="17042" y="46553"/>
                    </a:cubicBezTo>
                    <a:cubicBezTo>
                      <a:pt x="15827" y="48982"/>
                      <a:pt x="14208" y="51006"/>
                      <a:pt x="11779" y="52221"/>
                    </a:cubicBezTo>
                    <a:cubicBezTo>
                      <a:pt x="9350" y="53435"/>
                      <a:pt x="8945" y="53030"/>
                      <a:pt x="7731" y="53840"/>
                    </a:cubicBezTo>
                    <a:cubicBezTo>
                      <a:pt x="6516" y="54650"/>
                      <a:pt x="5707" y="57483"/>
                      <a:pt x="4897" y="58698"/>
                    </a:cubicBezTo>
                    <a:cubicBezTo>
                      <a:pt x="4087" y="59912"/>
                      <a:pt x="3683" y="60722"/>
                      <a:pt x="3278" y="60722"/>
                    </a:cubicBezTo>
                    <a:cubicBezTo>
                      <a:pt x="2468" y="61532"/>
                      <a:pt x="-365" y="61936"/>
                      <a:pt x="39" y="60722"/>
                    </a:cubicBezTo>
                    <a:cubicBezTo>
                      <a:pt x="444" y="59507"/>
                      <a:pt x="444" y="60317"/>
                      <a:pt x="849" y="59912"/>
                    </a:cubicBezTo>
                    <a:cubicBezTo>
                      <a:pt x="2063" y="57483"/>
                      <a:pt x="3683" y="55054"/>
                      <a:pt x="4897" y="53030"/>
                    </a:cubicBezTo>
                    <a:cubicBezTo>
                      <a:pt x="6112" y="51006"/>
                      <a:pt x="5302" y="51816"/>
                      <a:pt x="5707" y="51006"/>
                    </a:cubicBezTo>
                    <a:cubicBezTo>
                      <a:pt x="6516" y="49792"/>
                      <a:pt x="9350" y="48982"/>
                      <a:pt x="10969" y="48173"/>
                    </a:cubicBezTo>
                    <a:cubicBezTo>
                      <a:pt x="12589" y="47363"/>
                      <a:pt x="12589" y="46958"/>
                      <a:pt x="12589" y="46553"/>
                    </a:cubicBezTo>
                    <a:cubicBezTo>
                      <a:pt x="13398" y="44934"/>
                      <a:pt x="13803" y="42505"/>
                      <a:pt x="14613" y="40886"/>
                    </a:cubicBezTo>
                    <a:cubicBezTo>
                      <a:pt x="17851" y="37648"/>
                      <a:pt x="19875" y="34814"/>
                      <a:pt x="20685" y="30361"/>
                    </a:cubicBezTo>
                    <a:cubicBezTo>
                      <a:pt x="21494" y="25908"/>
                      <a:pt x="21899" y="24693"/>
                      <a:pt x="21899" y="21860"/>
                    </a:cubicBezTo>
                    <a:cubicBezTo>
                      <a:pt x="21090" y="20241"/>
                      <a:pt x="20280" y="19026"/>
                      <a:pt x="19066" y="17812"/>
                    </a:cubicBezTo>
                    <a:cubicBezTo>
                      <a:pt x="17851" y="16597"/>
                      <a:pt x="16232" y="15788"/>
                      <a:pt x="14613" y="14978"/>
                    </a:cubicBezTo>
                    <a:cubicBezTo>
                      <a:pt x="12993" y="14168"/>
                      <a:pt x="12589" y="13359"/>
                      <a:pt x="11779" y="12549"/>
                    </a:cubicBezTo>
                    <a:cubicBezTo>
                      <a:pt x="11374" y="12549"/>
                      <a:pt x="11779" y="12549"/>
                      <a:pt x="11374" y="12549"/>
                    </a:cubicBezTo>
                    <a:cubicBezTo>
                      <a:pt x="10969" y="13763"/>
                      <a:pt x="10565" y="14978"/>
                      <a:pt x="10565" y="16193"/>
                    </a:cubicBezTo>
                    <a:cubicBezTo>
                      <a:pt x="10565" y="17407"/>
                      <a:pt x="10565" y="17002"/>
                      <a:pt x="10565" y="17812"/>
                    </a:cubicBezTo>
                    <a:cubicBezTo>
                      <a:pt x="10565" y="19026"/>
                      <a:pt x="8945" y="22669"/>
                      <a:pt x="7731" y="23884"/>
                    </a:cubicBezTo>
                    <a:cubicBezTo>
                      <a:pt x="6516" y="25098"/>
                      <a:pt x="6921" y="24289"/>
                      <a:pt x="6112" y="24693"/>
                    </a:cubicBezTo>
                    <a:cubicBezTo>
                      <a:pt x="6112" y="22265"/>
                      <a:pt x="6112" y="20241"/>
                      <a:pt x="4897" y="18217"/>
                    </a:cubicBezTo>
                    <a:cubicBezTo>
                      <a:pt x="3683" y="16193"/>
                      <a:pt x="4087" y="16193"/>
                      <a:pt x="3683" y="15383"/>
                    </a:cubicBezTo>
                    <a:cubicBezTo>
                      <a:pt x="3278" y="14573"/>
                      <a:pt x="3278" y="13359"/>
                      <a:pt x="3683" y="12549"/>
                    </a:cubicBezTo>
                    <a:lnTo>
                      <a:pt x="4492" y="12549"/>
                    </a:lnTo>
                    <a:cubicBezTo>
                      <a:pt x="6112" y="14168"/>
                      <a:pt x="6921" y="17002"/>
                      <a:pt x="7326" y="19836"/>
                    </a:cubicBezTo>
                    <a:lnTo>
                      <a:pt x="8136" y="19836"/>
                    </a:lnTo>
                    <a:cubicBezTo>
                      <a:pt x="8136" y="19026"/>
                      <a:pt x="8136" y="17812"/>
                      <a:pt x="8136" y="17002"/>
                    </a:cubicBezTo>
                    <a:cubicBezTo>
                      <a:pt x="8136" y="14978"/>
                      <a:pt x="6112" y="12954"/>
                      <a:pt x="6516" y="10525"/>
                    </a:cubicBezTo>
                    <a:cubicBezTo>
                      <a:pt x="7731" y="10930"/>
                      <a:pt x="7731" y="12549"/>
                      <a:pt x="8541" y="13359"/>
                    </a:cubicBezTo>
                    <a:cubicBezTo>
                      <a:pt x="8541" y="13359"/>
                      <a:pt x="8945" y="13359"/>
                      <a:pt x="8945" y="13359"/>
                    </a:cubicBezTo>
                    <a:cubicBezTo>
                      <a:pt x="8945" y="12144"/>
                      <a:pt x="8945" y="10120"/>
                      <a:pt x="8945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CE445385-2B86-7ECC-B2D5-6F3006A3F02F}"/>
                  </a:ext>
                </a:extLst>
              </p:cNvPr>
              <p:cNvSpPr/>
              <p:nvPr/>
            </p:nvSpPr>
            <p:spPr>
              <a:xfrm>
                <a:off x="9067437" y="5923342"/>
                <a:ext cx="28120" cy="20949"/>
              </a:xfrm>
              <a:custGeom>
                <a:avLst/>
                <a:gdLst>
                  <a:gd name="connsiteX0" fmla="*/ 13134 w 28120"/>
                  <a:gd name="connsiteY0" fmla="*/ 3238 h 20949"/>
                  <a:gd name="connsiteX1" fmla="*/ 12729 w 28120"/>
                  <a:gd name="connsiteY1" fmla="*/ 4048 h 20949"/>
                  <a:gd name="connsiteX2" fmla="*/ 11515 w 28120"/>
                  <a:gd name="connsiteY2" fmla="*/ 4858 h 20949"/>
                  <a:gd name="connsiteX3" fmla="*/ 10300 w 28120"/>
                  <a:gd name="connsiteY3" fmla="*/ 7692 h 20949"/>
                  <a:gd name="connsiteX4" fmla="*/ 11515 w 28120"/>
                  <a:gd name="connsiteY4" fmla="*/ 10930 h 20949"/>
                  <a:gd name="connsiteX5" fmla="*/ 17182 w 28120"/>
                  <a:gd name="connsiteY5" fmla="*/ 12144 h 20949"/>
                  <a:gd name="connsiteX6" fmla="*/ 18801 w 28120"/>
                  <a:gd name="connsiteY6" fmla="*/ 10525 h 20949"/>
                  <a:gd name="connsiteX7" fmla="*/ 18801 w 28120"/>
                  <a:gd name="connsiteY7" fmla="*/ 5667 h 20949"/>
                  <a:gd name="connsiteX8" fmla="*/ 17587 w 28120"/>
                  <a:gd name="connsiteY8" fmla="*/ 4048 h 20949"/>
                  <a:gd name="connsiteX9" fmla="*/ 16777 w 28120"/>
                  <a:gd name="connsiteY9" fmla="*/ 2834 h 20949"/>
                  <a:gd name="connsiteX10" fmla="*/ 19611 w 28120"/>
                  <a:gd name="connsiteY10" fmla="*/ 2834 h 20949"/>
                  <a:gd name="connsiteX11" fmla="*/ 23254 w 28120"/>
                  <a:gd name="connsiteY11" fmla="*/ 4048 h 20949"/>
                  <a:gd name="connsiteX12" fmla="*/ 23659 w 28120"/>
                  <a:gd name="connsiteY12" fmla="*/ 2834 h 20949"/>
                  <a:gd name="connsiteX13" fmla="*/ 24469 w 28120"/>
                  <a:gd name="connsiteY13" fmla="*/ 2429 h 20949"/>
                  <a:gd name="connsiteX14" fmla="*/ 24469 w 28120"/>
                  <a:gd name="connsiteY14" fmla="*/ 1619 h 20949"/>
                  <a:gd name="connsiteX15" fmla="*/ 27302 w 28120"/>
                  <a:gd name="connsiteY15" fmla="*/ 405 h 20949"/>
                  <a:gd name="connsiteX16" fmla="*/ 27302 w 28120"/>
                  <a:gd name="connsiteY16" fmla="*/ 2429 h 20949"/>
                  <a:gd name="connsiteX17" fmla="*/ 26088 w 28120"/>
                  <a:gd name="connsiteY17" fmla="*/ 8096 h 20949"/>
                  <a:gd name="connsiteX18" fmla="*/ 18801 w 28120"/>
                  <a:gd name="connsiteY18" fmla="*/ 19431 h 20949"/>
                  <a:gd name="connsiteX19" fmla="*/ 14753 w 28120"/>
                  <a:gd name="connsiteY19" fmla="*/ 20646 h 20949"/>
                  <a:gd name="connsiteX20" fmla="*/ 13539 w 28120"/>
                  <a:gd name="connsiteY20" fmla="*/ 20646 h 20949"/>
                  <a:gd name="connsiteX21" fmla="*/ 12324 w 28120"/>
                  <a:gd name="connsiteY21" fmla="*/ 20646 h 20949"/>
                  <a:gd name="connsiteX22" fmla="*/ 8681 w 28120"/>
                  <a:gd name="connsiteY22" fmla="*/ 19026 h 20949"/>
                  <a:gd name="connsiteX23" fmla="*/ 2204 w 28120"/>
                  <a:gd name="connsiteY23" fmla="*/ 10120 h 20949"/>
                  <a:gd name="connsiteX24" fmla="*/ 180 w 28120"/>
                  <a:gd name="connsiteY24" fmla="*/ 2024 h 20949"/>
                  <a:gd name="connsiteX25" fmla="*/ 180 w 28120"/>
                  <a:gd name="connsiteY25" fmla="*/ 0 h 20949"/>
                  <a:gd name="connsiteX26" fmla="*/ 3013 w 28120"/>
                  <a:gd name="connsiteY26" fmla="*/ 1214 h 20949"/>
                  <a:gd name="connsiteX27" fmla="*/ 4228 w 28120"/>
                  <a:gd name="connsiteY27" fmla="*/ 2429 h 20949"/>
                  <a:gd name="connsiteX28" fmla="*/ 5038 w 28120"/>
                  <a:gd name="connsiteY28" fmla="*/ 3643 h 20949"/>
                  <a:gd name="connsiteX29" fmla="*/ 7062 w 28120"/>
                  <a:gd name="connsiteY29" fmla="*/ 2834 h 20949"/>
                  <a:gd name="connsiteX30" fmla="*/ 11515 w 28120"/>
                  <a:gd name="connsiteY30" fmla="*/ 2834 h 20949"/>
                  <a:gd name="connsiteX31" fmla="*/ 8276 w 28120"/>
                  <a:gd name="connsiteY31" fmla="*/ 9716 h 20949"/>
                  <a:gd name="connsiteX32" fmla="*/ 8276 w 28120"/>
                  <a:gd name="connsiteY32" fmla="*/ 5667 h 20949"/>
                  <a:gd name="connsiteX33" fmla="*/ 5847 w 28120"/>
                  <a:gd name="connsiteY33" fmla="*/ 6882 h 20949"/>
                  <a:gd name="connsiteX34" fmla="*/ 3823 w 28120"/>
                  <a:gd name="connsiteY34" fmla="*/ 4858 h 20949"/>
                  <a:gd name="connsiteX35" fmla="*/ 3013 w 28120"/>
                  <a:gd name="connsiteY35" fmla="*/ 4453 h 20949"/>
                  <a:gd name="connsiteX36" fmla="*/ 4228 w 28120"/>
                  <a:gd name="connsiteY36" fmla="*/ 9311 h 20949"/>
                  <a:gd name="connsiteX37" fmla="*/ 16777 w 28120"/>
                  <a:gd name="connsiteY37" fmla="*/ 18622 h 20949"/>
                  <a:gd name="connsiteX38" fmla="*/ 24064 w 28120"/>
                  <a:gd name="connsiteY38" fmla="*/ 8906 h 20949"/>
                  <a:gd name="connsiteX39" fmla="*/ 24873 w 28120"/>
                  <a:gd name="connsiteY39" fmla="*/ 4858 h 20949"/>
                  <a:gd name="connsiteX40" fmla="*/ 24469 w 28120"/>
                  <a:gd name="connsiteY40" fmla="*/ 4858 h 20949"/>
                  <a:gd name="connsiteX41" fmla="*/ 23254 w 28120"/>
                  <a:gd name="connsiteY41" fmla="*/ 6882 h 20949"/>
                  <a:gd name="connsiteX42" fmla="*/ 20016 w 28120"/>
                  <a:gd name="connsiteY42" fmla="*/ 5667 h 20949"/>
                  <a:gd name="connsiteX43" fmla="*/ 20421 w 28120"/>
                  <a:gd name="connsiteY43" fmla="*/ 6882 h 20949"/>
                  <a:gd name="connsiteX44" fmla="*/ 17587 w 28120"/>
                  <a:gd name="connsiteY44" fmla="*/ 13359 h 20949"/>
                  <a:gd name="connsiteX45" fmla="*/ 10705 w 28120"/>
                  <a:gd name="connsiteY45" fmla="*/ 13764 h 20949"/>
                  <a:gd name="connsiteX46" fmla="*/ 7467 w 28120"/>
                  <a:gd name="connsiteY46" fmla="*/ 9311 h 2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8120" h="20949">
                    <a:moveTo>
                      <a:pt x="13134" y="3238"/>
                    </a:moveTo>
                    <a:cubicBezTo>
                      <a:pt x="13134" y="3643"/>
                      <a:pt x="13134" y="3643"/>
                      <a:pt x="12729" y="4048"/>
                    </a:cubicBezTo>
                    <a:cubicBezTo>
                      <a:pt x="12324" y="4453"/>
                      <a:pt x="11515" y="4858"/>
                      <a:pt x="11515" y="4858"/>
                    </a:cubicBezTo>
                    <a:cubicBezTo>
                      <a:pt x="11515" y="4858"/>
                      <a:pt x="10300" y="7287"/>
                      <a:pt x="10300" y="7692"/>
                    </a:cubicBezTo>
                    <a:cubicBezTo>
                      <a:pt x="10300" y="8096"/>
                      <a:pt x="11110" y="10120"/>
                      <a:pt x="11515" y="10930"/>
                    </a:cubicBezTo>
                    <a:cubicBezTo>
                      <a:pt x="12729" y="12954"/>
                      <a:pt x="15563" y="13359"/>
                      <a:pt x="17182" y="12144"/>
                    </a:cubicBezTo>
                    <a:cubicBezTo>
                      <a:pt x="18801" y="10930"/>
                      <a:pt x="18397" y="10930"/>
                      <a:pt x="18801" y="10525"/>
                    </a:cubicBezTo>
                    <a:cubicBezTo>
                      <a:pt x="19206" y="9716"/>
                      <a:pt x="19206" y="6882"/>
                      <a:pt x="18801" y="5667"/>
                    </a:cubicBezTo>
                    <a:cubicBezTo>
                      <a:pt x="18397" y="4453"/>
                      <a:pt x="17992" y="4453"/>
                      <a:pt x="17587" y="4048"/>
                    </a:cubicBezTo>
                    <a:cubicBezTo>
                      <a:pt x="17587" y="4048"/>
                      <a:pt x="15968" y="3643"/>
                      <a:pt x="16777" y="2834"/>
                    </a:cubicBezTo>
                    <a:cubicBezTo>
                      <a:pt x="17587" y="2024"/>
                      <a:pt x="18801" y="2429"/>
                      <a:pt x="19611" y="2834"/>
                    </a:cubicBezTo>
                    <a:cubicBezTo>
                      <a:pt x="20825" y="2834"/>
                      <a:pt x="22040" y="4048"/>
                      <a:pt x="23254" y="4048"/>
                    </a:cubicBezTo>
                    <a:cubicBezTo>
                      <a:pt x="23254" y="4048"/>
                      <a:pt x="23659" y="2834"/>
                      <a:pt x="23659" y="2834"/>
                    </a:cubicBezTo>
                    <a:cubicBezTo>
                      <a:pt x="23659" y="2834"/>
                      <a:pt x="24064" y="2834"/>
                      <a:pt x="24469" y="2429"/>
                    </a:cubicBezTo>
                    <a:cubicBezTo>
                      <a:pt x="24873" y="2024"/>
                      <a:pt x="24469" y="2024"/>
                      <a:pt x="24469" y="1619"/>
                    </a:cubicBezTo>
                    <a:cubicBezTo>
                      <a:pt x="24469" y="1214"/>
                      <a:pt x="26898" y="405"/>
                      <a:pt x="27302" y="405"/>
                    </a:cubicBezTo>
                    <a:cubicBezTo>
                      <a:pt x="28922" y="405"/>
                      <a:pt x="27707" y="1619"/>
                      <a:pt x="27302" y="2429"/>
                    </a:cubicBezTo>
                    <a:cubicBezTo>
                      <a:pt x="27302" y="4453"/>
                      <a:pt x="26898" y="6072"/>
                      <a:pt x="26088" y="8096"/>
                    </a:cubicBezTo>
                    <a:cubicBezTo>
                      <a:pt x="24873" y="12144"/>
                      <a:pt x="22445" y="17002"/>
                      <a:pt x="18801" y="19431"/>
                    </a:cubicBezTo>
                    <a:cubicBezTo>
                      <a:pt x="15158" y="21860"/>
                      <a:pt x="16372" y="20646"/>
                      <a:pt x="14753" y="20646"/>
                    </a:cubicBezTo>
                    <a:cubicBezTo>
                      <a:pt x="13134" y="20646"/>
                      <a:pt x="13943" y="20646"/>
                      <a:pt x="13539" y="20646"/>
                    </a:cubicBezTo>
                    <a:cubicBezTo>
                      <a:pt x="13134" y="20646"/>
                      <a:pt x="12729" y="20646"/>
                      <a:pt x="12324" y="20646"/>
                    </a:cubicBezTo>
                    <a:cubicBezTo>
                      <a:pt x="10705" y="20646"/>
                      <a:pt x="9895" y="19836"/>
                      <a:pt x="8681" y="19026"/>
                    </a:cubicBezTo>
                    <a:cubicBezTo>
                      <a:pt x="6252" y="17407"/>
                      <a:pt x="3013" y="12954"/>
                      <a:pt x="2204" y="10120"/>
                    </a:cubicBezTo>
                    <a:cubicBezTo>
                      <a:pt x="1394" y="7287"/>
                      <a:pt x="585" y="4858"/>
                      <a:pt x="180" y="2024"/>
                    </a:cubicBezTo>
                    <a:cubicBezTo>
                      <a:pt x="-225" y="-810"/>
                      <a:pt x="180" y="405"/>
                      <a:pt x="180" y="0"/>
                    </a:cubicBezTo>
                    <a:cubicBezTo>
                      <a:pt x="180" y="0"/>
                      <a:pt x="2609" y="810"/>
                      <a:pt x="3013" y="1214"/>
                    </a:cubicBezTo>
                    <a:cubicBezTo>
                      <a:pt x="3418" y="1619"/>
                      <a:pt x="3418" y="2429"/>
                      <a:pt x="4228" y="2429"/>
                    </a:cubicBezTo>
                    <a:lnTo>
                      <a:pt x="5038" y="3643"/>
                    </a:lnTo>
                    <a:cubicBezTo>
                      <a:pt x="5442" y="3643"/>
                      <a:pt x="6657" y="2834"/>
                      <a:pt x="7062" y="2834"/>
                    </a:cubicBezTo>
                    <a:cubicBezTo>
                      <a:pt x="8681" y="2429"/>
                      <a:pt x="9895" y="2429"/>
                      <a:pt x="11515" y="2834"/>
                    </a:cubicBezTo>
                    <a:close/>
                    <a:moveTo>
                      <a:pt x="8276" y="9716"/>
                    </a:moveTo>
                    <a:cubicBezTo>
                      <a:pt x="8276" y="8501"/>
                      <a:pt x="8276" y="6882"/>
                      <a:pt x="8276" y="5667"/>
                    </a:cubicBezTo>
                    <a:lnTo>
                      <a:pt x="5847" y="6882"/>
                    </a:lnTo>
                    <a:cubicBezTo>
                      <a:pt x="5038" y="6072"/>
                      <a:pt x="4633" y="5667"/>
                      <a:pt x="3823" y="4858"/>
                    </a:cubicBezTo>
                    <a:cubicBezTo>
                      <a:pt x="3013" y="4048"/>
                      <a:pt x="3823" y="4048"/>
                      <a:pt x="3013" y="4453"/>
                    </a:cubicBezTo>
                    <a:lnTo>
                      <a:pt x="4228" y="9311"/>
                    </a:lnTo>
                    <a:cubicBezTo>
                      <a:pt x="6252" y="14168"/>
                      <a:pt x="10300" y="21050"/>
                      <a:pt x="16777" y="18622"/>
                    </a:cubicBezTo>
                    <a:cubicBezTo>
                      <a:pt x="23254" y="16193"/>
                      <a:pt x="22849" y="12144"/>
                      <a:pt x="24064" y="8906"/>
                    </a:cubicBezTo>
                    <a:cubicBezTo>
                      <a:pt x="25278" y="5667"/>
                      <a:pt x="24873" y="6072"/>
                      <a:pt x="24873" y="4858"/>
                    </a:cubicBezTo>
                    <a:cubicBezTo>
                      <a:pt x="24873" y="3643"/>
                      <a:pt x="24873" y="4858"/>
                      <a:pt x="24469" y="4858"/>
                    </a:cubicBezTo>
                    <a:lnTo>
                      <a:pt x="23254" y="6882"/>
                    </a:lnTo>
                    <a:cubicBezTo>
                      <a:pt x="22040" y="6882"/>
                      <a:pt x="21230" y="5667"/>
                      <a:pt x="20016" y="5667"/>
                    </a:cubicBezTo>
                    <a:cubicBezTo>
                      <a:pt x="20016" y="6072"/>
                      <a:pt x="20016" y="6477"/>
                      <a:pt x="20421" y="6882"/>
                    </a:cubicBezTo>
                    <a:cubicBezTo>
                      <a:pt x="20825" y="8906"/>
                      <a:pt x="19206" y="12144"/>
                      <a:pt x="17587" y="13359"/>
                    </a:cubicBezTo>
                    <a:cubicBezTo>
                      <a:pt x="15968" y="14573"/>
                      <a:pt x="12729" y="14978"/>
                      <a:pt x="10705" y="13764"/>
                    </a:cubicBezTo>
                    <a:cubicBezTo>
                      <a:pt x="8681" y="12549"/>
                      <a:pt x="7467" y="10930"/>
                      <a:pt x="7467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235CB257-86F3-BA29-327C-902DB6F6DBD1}"/>
                  </a:ext>
                </a:extLst>
              </p:cNvPr>
              <p:cNvSpPr/>
              <p:nvPr/>
            </p:nvSpPr>
            <p:spPr>
              <a:xfrm>
                <a:off x="9012157" y="5821329"/>
                <a:ext cx="15454" cy="14741"/>
              </a:xfrm>
              <a:custGeom>
                <a:avLst/>
                <a:gdLst>
                  <a:gd name="connsiteX0" fmla="*/ 12549 w 15454"/>
                  <a:gd name="connsiteY0" fmla="*/ 405 h 14741"/>
                  <a:gd name="connsiteX1" fmla="*/ 12549 w 15454"/>
                  <a:gd name="connsiteY1" fmla="*/ 1619 h 14741"/>
                  <a:gd name="connsiteX2" fmla="*/ 10525 w 15454"/>
                  <a:gd name="connsiteY2" fmla="*/ 4858 h 14741"/>
                  <a:gd name="connsiteX3" fmla="*/ 6072 w 15454"/>
                  <a:gd name="connsiteY3" fmla="*/ 10120 h 14741"/>
                  <a:gd name="connsiteX4" fmla="*/ 6072 w 15454"/>
                  <a:gd name="connsiteY4" fmla="*/ 10930 h 14741"/>
                  <a:gd name="connsiteX5" fmla="*/ 7691 w 15454"/>
                  <a:gd name="connsiteY5" fmla="*/ 10930 h 14741"/>
                  <a:gd name="connsiteX6" fmla="*/ 12144 w 15454"/>
                  <a:gd name="connsiteY6" fmla="*/ 10525 h 14741"/>
                  <a:gd name="connsiteX7" fmla="*/ 14978 w 15454"/>
                  <a:gd name="connsiteY7" fmla="*/ 10525 h 14741"/>
                  <a:gd name="connsiteX8" fmla="*/ 12549 w 15454"/>
                  <a:gd name="connsiteY8" fmla="*/ 13359 h 14741"/>
                  <a:gd name="connsiteX9" fmla="*/ 5263 w 15454"/>
                  <a:gd name="connsiteY9" fmla="*/ 14168 h 14741"/>
                  <a:gd name="connsiteX10" fmla="*/ 1619 w 15454"/>
                  <a:gd name="connsiteY10" fmla="*/ 14573 h 14741"/>
                  <a:gd name="connsiteX11" fmla="*/ 1214 w 15454"/>
                  <a:gd name="connsiteY11" fmla="*/ 13359 h 14741"/>
                  <a:gd name="connsiteX12" fmla="*/ 1214 w 15454"/>
                  <a:gd name="connsiteY12" fmla="*/ 11740 h 14741"/>
                  <a:gd name="connsiteX13" fmla="*/ 3643 w 15454"/>
                  <a:gd name="connsiteY13" fmla="*/ 8906 h 14741"/>
                  <a:gd name="connsiteX14" fmla="*/ 6882 w 15454"/>
                  <a:gd name="connsiteY14" fmla="*/ 5667 h 14741"/>
                  <a:gd name="connsiteX15" fmla="*/ 7691 w 15454"/>
                  <a:gd name="connsiteY15" fmla="*/ 4048 h 14741"/>
                  <a:gd name="connsiteX16" fmla="*/ 5263 w 15454"/>
                  <a:gd name="connsiteY16" fmla="*/ 4048 h 14741"/>
                  <a:gd name="connsiteX17" fmla="*/ 2024 w 15454"/>
                  <a:gd name="connsiteY17" fmla="*/ 4048 h 14741"/>
                  <a:gd name="connsiteX18" fmla="*/ 0 w 15454"/>
                  <a:gd name="connsiteY18" fmla="*/ 4048 h 14741"/>
                  <a:gd name="connsiteX19" fmla="*/ 0 w 15454"/>
                  <a:gd name="connsiteY19" fmla="*/ 1619 h 14741"/>
                  <a:gd name="connsiteX20" fmla="*/ 13359 w 15454"/>
                  <a:gd name="connsiteY20" fmla="*/ 0 h 14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454" h="14741">
                    <a:moveTo>
                      <a:pt x="12549" y="405"/>
                    </a:moveTo>
                    <a:cubicBezTo>
                      <a:pt x="12549" y="405"/>
                      <a:pt x="12549" y="1215"/>
                      <a:pt x="12549" y="1619"/>
                    </a:cubicBezTo>
                    <a:cubicBezTo>
                      <a:pt x="12549" y="2429"/>
                      <a:pt x="10930" y="4048"/>
                      <a:pt x="10525" y="4858"/>
                    </a:cubicBezTo>
                    <a:cubicBezTo>
                      <a:pt x="9311" y="6477"/>
                      <a:pt x="7691" y="8096"/>
                      <a:pt x="6072" y="10120"/>
                    </a:cubicBezTo>
                    <a:cubicBezTo>
                      <a:pt x="4453" y="12144"/>
                      <a:pt x="6072" y="10525"/>
                      <a:pt x="6072" y="10930"/>
                    </a:cubicBezTo>
                    <a:cubicBezTo>
                      <a:pt x="6477" y="10930"/>
                      <a:pt x="7287" y="10930"/>
                      <a:pt x="7691" y="10930"/>
                    </a:cubicBezTo>
                    <a:cubicBezTo>
                      <a:pt x="9311" y="10930"/>
                      <a:pt x="10525" y="10930"/>
                      <a:pt x="12144" y="10525"/>
                    </a:cubicBezTo>
                    <a:cubicBezTo>
                      <a:pt x="13763" y="10120"/>
                      <a:pt x="13763" y="9716"/>
                      <a:pt x="14978" y="10525"/>
                    </a:cubicBezTo>
                    <a:cubicBezTo>
                      <a:pt x="16193" y="13359"/>
                      <a:pt x="14978" y="12954"/>
                      <a:pt x="12549" y="13359"/>
                    </a:cubicBezTo>
                    <a:cubicBezTo>
                      <a:pt x="10120" y="13764"/>
                      <a:pt x="7691" y="13764"/>
                      <a:pt x="5263" y="14168"/>
                    </a:cubicBezTo>
                    <a:cubicBezTo>
                      <a:pt x="2834" y="14573"/>
                      <a:pt x="2024" y="14978"/>
                      <a:pt x="1619" y="14573"/>
                    </a:cubicBezTo>
                    <a:cubicBezTo>
                      <a:pt x="1619" y="14573"/>
                      <a:pt x="1619" y="13764"/>
                      <a:pt x="1214" y="13359"/>
                    </a:cubicBezTo>
                    <a:cubicBezTo>
                      <a:pt x="810" y="12954"/>
                      <a:pt x="1214" y="12144"/>
                      <a:pt x="1214" y="11740"/>
                    </a:cubicBezTo>
                    <a:cubicBezTo>
                      <a:pt x="1214" y="10930"/>
                      <a:pt x="2834" y="9716"/>
                      <a:pt x="3643" y="8906"/>
                    </a:cubicBezTo>
                    <a:cubicBezTo>
                      <a:pt x="4453" y="7692"/>
                      <a:pt x="5667" y="6477"/>
                      <a:pt x="6882" y="5667"/>
                    </a:cubicBezTo>
                    <a:cubicBezTo>
                      <a:pt x="8096" y="4858"/>
                      <a:pt x="7691" y="4453"/>
                      <a:pt x="7691" y="4048"/>
                    </a:cubicBezTo>
                    <a:cubicBezTo>
                      <a:pt x="6882" y="4048"/>
                      <a:pt x="6072" y="4048"/>
                      <a:pt x="5263" y="4048"/>
                    </a:cubicBezTo>
                    <a:cubicBezTo>
                      <a:pt x="4048" y="4048"/>
                      <a:pt x="3238" y="4048"/>
                      <a:pt x="2024" y="4048"/>
                    </a:cubicBezTo>
                    <a:cubicBezTo>
                      <a:pt x="810" y="4048"/>
                      <a:pt x="810" y="4453"/>
                      <a:pt x="0" y="4048"/>
                    </a:cubicBezTo>
                    <a:lnTo>
                      <a:pt x="0" y="1619"/>
                    </a:lnTo>
                    <a:cubicBezTo>
                      <a:pt x="0" y="1619"/>
                      <a:pt x="13359" y="0"/>
                      <a:pt x="13359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E3355512-C6B8-E423-8DDD-B8C8199FF467}"/>
                  </a:ext>
                </a:extLst>
              </p:cNvPr>
              <p:cNvSpPr/>
              <p:nvPr/>
            </p:nvSpPr>
            <p:spPr>
              <a:xfrm>
                <a:off x="9021468" y="5850655"/>
                <a:ext cx="18621" cy="17882"/>
              </a:xfrm>
              <a:custGeom>
                <a:avLst/>
                <a:gdLst>
                  <a:gd name="connsiteX0" fmla="*/ 13764 w 18621"/>
                  <a:gd name="connsiteY0" fmla="*/ 3058 h 17882"/>
                  <a:gd name="connsiteX1" fmla="*/ 12549 w 18621"/>
                  <a:gd name="connsiteY1" fmla="*/ 3058 h 17882"/>
                  <a:gd name="connsiteX2" fmla="*/ 10120 w 18621"/>
                  <a:gd name="connsiteY2" fmla="*/ 4273 h 17882"/>
                  <a:gd name="connsiteX3" fmla="*/ 8906 w 18621"/>
                  <a:gd name="connsiteY3" fmla="*/ 5083 h 17882"/>
                  <a:gd name="connsiteX4" fmla="*/ 10120 w 18621"/>
                  <a:gd name="connsiteY4" fmla="*/ 7107 h 17882"/>
                  <a:gd name="connsiteX5" fmla="*/ 12144 w 18621"/>
                  <a:gd name="connsiteY5" fmla="*/ 9536 h 17882"/>
                  <a:gd name="connsiteX6" fmla="*/ 14168 w 18621"/>
                  <a:gd name="connsiteY6" fmla="*/ 8726 h 17882"/>
                  <a:gd name="connsiteX7" fmla="*/ 15383 w 18621"/>
                  <a:gd name="connsiteY7" fmla="*/ 7512 h 17882"/>
                  <a:gd name="connsiteX8" fmla="*/ 15788 w 18621"/>
                  <a:gd name="connsiteY8" fmla="*/ 6702 h 17882"/>
                  <a:gd name="connsiteX9" fmla="*/ 17002 w 18621"/>
                  <a:gd name="connsiteY9" fmla="*/ 6702 h 17882"/>
                  <a:gd name="connsiteX10" fmla="*/ 17002 w 18621"/>
                  <a:gd name="connsiteY10" fmla="*/ 7107 h 17882"/>
                  <a:gd name="connsiteX11" fmla="*/ 18621 w 18621"/>
                  <a:gd name="connsiteY11" fmla="*/ 9536 h 17882"/>
                  <a:gd name="connsiteX12" fmla="*/ 16597 w 18621"/>
                  <a:gd name="connsiteY12" fmla="*/ 10750 h 17882"/>
                  <a:gd name="connsiteX13" fmla="*/ 15383 w 18621"/>
                  <a:gd name="connsiteY13" fmla="*/ 11964 h 17882"/>
                  <a:gd name="connsiteX14" fmla="*/ 8906 w 18621"/>
                  <a:gd name="connsiteY14" fmla="*/ 16822 h 17882"/>
                  <a:gd name="connsiteX15" fmla="*/ 6072 w 18621"/>
                  <a:gd name="connsiteY15" fmla="*/ 16013 h 17882"/>
                  <a:gd name="connsiteX16" fmla="*/ 5263 w 18621"/>
                  <a:gd name="connsiteY16" fmla="*/ 14393 h 17882"/>
                  <a:gd name="connsiteX17" fmla="*/ 9716 w 18621"/>
                  <a:gd name="connsiteY17" fmla="*/ 11964 h 17882"/>
                  <a:gd name="connsiteX18" fmla="*/ 8906 w 18621"/>
                  <a:gd name="connsiteY18" fmla="*/ 9940 h 17882"/>
                  <a:gd name="connsiteX19" fmla="*/ 8096 w 18621"/>
                  <a:gd name="connsiteY19" fmla="*/ 9131 h 17882"/>
                  <a:gd name="connsiteX20" fmla="*/ 6477 w 18621"/>
                  <a:gd name="connsiteY20" fmla="*/ 7512 h 17882"/>
                  <a:gd name="connsiteX21" fmla="*/ 4453 w 18621"/>
                  <a:gd name="connsiteY21" fmla="*/ 9131 h 17882"/>
                  <a:gd name="connsiteX22" fmla="*/ 3238 w 18621"/>
                  <a:gd name="connsiteY22" fmla="*/ 9940 h 17882"/>
                  <a:gd name="connsiteX23" fmla="*/ 2429 w 18621"/>
                  <a:gd name="connsiteY23" fmla="*/ 10750 h 17882"/>
                  <a:gd name="connsiteX24" fmla="*/ 0 w 18621"/>
                  <a:gd name="connsiteY24" fmla="*/ 7916 h 17882"/>
                  <a:gd name="connsiteX25" fmla="*/ 2024 w 18621"/>
                  <a:gd name="connsiteY25" fmla="*/ 7107 h 17882"/>
                  <a:gd name="connsiteX26" fmla="*/ 9716 w 18621"/>
                  <a:gd name="connsiteY26" fmla="*/ 1439 h 17882"/>
                  <a:gd name="connsiteX27" fmla="*/ 11335 w 18621"/>
                  <a:gd name="connsiteY27" fmla="*/ 225 h 17882"/>
                  <a:gd name="connsiteX28" fmla="*/ 12549 w 18621"/>
                  <a:gd name="connsiteY28" fmla="*/ 1844 h 17882"/>
                  <a:gd name="connsiteX29" fmla="*/ 13359 w 18621"/>
                  <a:gd name="connsiteY29" fmla="*/ 3058 h 17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8621" h="17882">
                    <a:moveTo>
                      <a:pt x="13764" y="3058"/>
                    </a:moveTo>
                    <a:cubicBezTo>
                      <a:pt x="13764" y="3058"/>
                      <a:pt x="12954" y="3058"/>
                      <a:pt x="12549" y="3058"/>
                    </a:cubicBezTo>
                    <a:cubicBezTo>
                      <a:pt x="12144" y="3058"/>
                      <a:pt x="10525" y="3868"/>
                      <a:pt x="10120" y="4273"/>
                    </a:cubicBezTo>
                    <a:cubicBezTo>
                      <a:pt x="9716" y="4678"/>
                      <a:pt x="9311" y="5083"/>
                      <a:pt x="8906" y="5083"/>
                    </a:cubicBezTo>
                    <a:cubicBezTo>
                      <a:pt x="8906" y="6297"/>
                      <a:pt x="9716" y="6702"/>
                      <a:pt x="10120" y="7107"/>
                    </a:cubicBezTo>
                    <a:cubicBezTo>
                      <a:pt x="10525" y="7512"/>
                      <a:pt x="11740" y="9536"/>
                      <a:pt x="12144" y="9536"/>
                    </a:cubicBezTo>
                    <a:cubicBezTo>
                      <a:pt x="12549" y="9536"/>
                      <a:pt x="13764" y="8726"/>
                      <a:pt x="14168" y="8726"/>
                    </a:cubicBezTo>
                    <a:cubicBezTo>
                      <a:pt x="14573" y="8726"/>
                      <a:pt x="14978" y="7916"/>
                      <a:pt x="15383" y="7512"/>
                    </a:cubicBezTo>
                    <a:cubicBezTo>
                      <a:pt x="15788" y="7107"/>
                      <a:pt x="15383" y="7107"/>
                      <a:pt x="15788" y="6702"/>
                    </a:cubicBezTo>
                    <a:cubicBezTo>
                      <a:pt x="16193" y="6297"/>
                      <a:pt x="16597" y="6702"/>
                      <a:pt x="17002" y="6702"/>
                    </a:cubicBezTo>
                    <a:cubicBezTo>
                      <a:pt x="17407" y="6702"/>
                      <a:pt x="17002" y="6702"/>
                      <a:pt x="17002" y="7107"/>
                    </a:cubicBezTo>
                    <a:cubicBezTo>
                      <a:pt x="17002" y="7107"/>
                      <a:pt x="18621" y="9131"/>
                      <a:pt x="18621" y="9536"/>
                    </a:cubicBezTo>
                    <a:cubicBezTo>
                      <a:pt x="18217" y="10345"/>
                      <a:pt x="17002" y="10345"/>
                      <a:pt x="16597" y="10750"/>
                    </a:cubicBezTo>
                    <a:cubicBezTo>
                      <a:pt x="16193" y="11155"/>
                      <a:pt x="15788" y="11560"/>
                      <a:pt x="15383" y="11964"/>
                    </a:cubicBezTo>
                    <a:cubicBezTo>
                      <a:pt x="13359" y="13584"/>
                      <a:pt x="10930" y="14798"/>
                      <a:pt x="8906" y="16822"/>
                    </a:cubicBezTo>
                    <a:cubicBezTo>
                      <a:pt x="6882" y="18846"/>
                      <a:pt x="7287" y="17632"/>
                      <a:pt x="6072" y="16013"/>
                    </a:cubicBezTo>
                    <a:cubicBezTo>
                      <a:pt x="4858" y="14393"/>
                      <a:pt x="5263" y="15203"/>
                      <a:pt x="5263" y="14393"/>
                    </a:cubicBezTo>
                    <a:cubicBezTo>
                      <a:pt x="6882" y="14393"/>
                      <a:pt x="8501" y="12774"/>
                      <a:pt x="9716" y="11964"/>
                    </a:cubicBezTo>
                    <a:cubicBezTo>
                      <a:pt x="9716" y="11155"/>
                      <a:pt x="9311" y="10750"/>
                      <a:pt x="8906" y="9940"/>
                    </a:cubicBezTo>
                    <a:cubicBezTo>
                      <a:pt x="8501" y="9131"/>
                      <a:pt x="8906" y="9536"/>
                      <a:pt x="8096" y="9131"/>
                    </a:cubicBezTo>
                    <a:cubicBezTo>
                      <a:pt x="7287" y="8726"/>
                      <a:pt x="7287" y="7107"/>
                      <a:pt x="6477" y="7512"/>
                    </a:cubicBezTo>
                    <a:cubicBezTo>
                      <a:pt x="5667" y="7916"/>
                      <a:pt x="4858" y="8726"/>
                      <a:pt x="4453" y="9131"/>
                    </a:cubicBezTo>
                    <a:cubicBezTo>
                      <a:pt x="4048" y="9536"/>
                      <a:pt x="3643" y="9536"/>
                      <a:pt x="3238" y="9940"/>
                    </a:cubicBezTo>
                    <a:cubicBezTo>
                      <a:pt x="2834" y="10345"/>
                      <a:pt x="2834" y="11155"/>
                      <a:pt x="2429" y="10750"/>
                    </a:cubicBezTo>
                    <a:cubicBezTo>
                      <a:pt x="2024" y="10345"/>
                      <a:pt x="0" y="7916"/>
                      <a:pt x="0" y="7916"/>
                    </a:cubicBezTo>
                    <a:cubicBezTo>
                      <a:pt x="405" y="7512"/>
                      <a:pt x="1214" y="7107"/>
                      <a:pt x="2024" y="7107"/>
                    </a:cubicBezTo>
                    <a:cubicBezTo>
                      <a:pt x="4048" y="5892"/>
                      <a:pt x="8096" y="3058"/>
                      <a:pt x="9716" y="1439"/>
                    </a:cubicBezTo>
                    <a:cubicBezTo>
                      <a:pt x="11335" y="-180"/>
                      <a:pt x="10525" y="-180"/>
                      <a:pt x="11335" y="225"/>
                    </a:cubicBezTo>
                    <a:cubicBezTo>
                      <a:pt x="12144" y="630"/>
                      <a:pt x="12549" y="1439"/>
                      <a:pt x="12549" y="1844"/>
                    </a:cubicBezTo>
                    <a:cubicBezTo>
                      <a:pt x="12549" y="2249"/>
                      <a:pt x="13359" y="2249"/>
                      <a:pt x="13359" y="305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95B65329-D64D-C341-CC75-32D250BE0ED2}"/>
                  </a:ext>
                </a:extLst>
              </p:cNvPr>
              <p:cNvSpPr/>
              <p:nvPr/>
            </p:nvSpPr>
            <p:spPr>
              <a:xfrm>
                <a:off x="9015396" y="5837926"/>
                <a:ext cx="14978" cy="14013"/>
              </a:xfrm>
              <a:custGeom>
                <a:avLst/>
                <a:gdLst>
                  <a:gd name="connsiteX0" fmla="*/ 6072 w 14978"/>
                  <a:gd name="connsiteY0" fmla="*/ 0 h 14013"/>
                  <a:gd name="connsiteX1" fmla="*/ 12549 w 14978"/>
                  <a:gd name="connsiteY1" fmla="*/ 1619 h 14013"/>
                  <a:gd name="connsiteX2" fmla="*/ 13764 w 14978"/>
                  <a:gd name="connsiteY2" fmla="*/ 3238 h 14013"/>
                  <a:gd name="connsiteX3" fmla="*/ 13764 w 14978"/>
                  <a:gd name="connsiteY3" fmla="*/ 4048 h 14013"/>
                  <a:gd name="connsiteX4" fmla="*/ 14978 w 14978"/>
                  <a:gd name="connsiteY4" fmla="*/ 6882 h 14013"/>
                  <a:gd name="connsiteX5" fmla="*/ 13359 w 14978"/>
                  <a:gd name="connsiteY5" fmla="*/ 10930 h 14013"/>
                  <a:gd name="connsiteX6" fmla="*/ 4858 w 14978"/>
                  <a:gd name="connsiteY6" fmla="*/ 13763 h 14013"/>
                  <a:gd name="connsiteX7" fmla="*/ 1214 w 14978"/>
                  <a:gd name="connsiteY7" fmla="*/ 11335 h 14013"/>
                  <a:gd name="connsiteX8" fmla="*/ 0 w 14978"/>
                  <a:gd name="connsiteY8" fmla="*/ 6882 h 14013"/>
                  <a:gd name="connsiteX9" fmla="*/ 6072 w 14978"/>
                  <a:gd name="connsiteY9" fmla="*/ 0 h 14013"/>
                  <a:gd name="connsiteX10" fmla="*/ 7287 w 14978"/>
                  <a:gd name="connsiteY10" fmla="*/ 2834 h 14013"/>
                  <a:gd name="connsiteX11" fmla="*/ 2834 w 14978"/>
                  <a:gd name="connsiteY11" fmla="*/ 5667 h 14013"/>
                  <a:gd name="connsiteX12" fmla="*/ 2834 w 14978"/>
                  <a:gd name="connsiteY12" fmla="*/ 10120 h 14013"/>
                  <a:gd name="connsiteX13" fmla="*/ 10120 w 14978"/>
                  <a:gd name="connsiteY13" fmla="*/ 10120 h 14013"/>
                  <a:gd name="connsiteX14" fmla="*/ 11740 w 14978"/>
                  <a:gd name="connsiteY14" fmla="*/ 8501 h 14013"/>
                  <a:gd name="connsiteX15" fmla="*/ 12549 w 14978"/>
                  <a:gd name="connsiteY15" fmla="*/ 6882 h 14013"/>
                  <a:gd name="connsiteX16" fmla="*/ 12549 w 14978"/>
                  <a:gd name="connsiteY16" fmla="*/ 4858 h 14013"/>
                  <a:gd name="connsiteX17" fmla="*/ 11335 w 14978"/>
                  <a:gd name="connsiteY17" fmla="*/ 2834 h 14013"/>
                  <a:gd name="connsiteX18" fmla="*/ 7692 w 14978"/>
                  <a:gd name="connsiteY18" fmla="*/ 2024 h 14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978" h="14013">
                    <a:moveTo>
                      <a:pt x="6072" y="0"/>
                    </a:moveTo>
                    <a:cubicBezTo>
                      <a:pt x="8096" y="0"/>
                      <a:pt x="10930" y="0"/>
                      <a:pt x="12549" y="1619"/>
                    </a:cubicBezTo>
                    <a:cubicBezTo>
                      <a:pt x="14168" y="3238"/>
                      <a:pt x="13764" y="3238"/>
                      <a:pt x="13764" y="3238"/>
                    </a:cubicBezTo>
                    <a:cubicBezTo>
                      <a:pt x="13764" y="3238"/>
                      <a:pt x="13764" y="3643"/>
                      <a:pt x="13764" y="4048"/>
                    </a:cubicBezTo>
                    <a:cubicBezTo>
                      <a:pt x="13764" y="4858"/>
                      <a:pt x="14573" y="6072"/>
                      <a:pt x="14978" y="6882"/>
                    </a:cubicBezTo>
                    <a:cubicBezTo>
                      <a:pt x="14978" y="7287"/>
                      <a:pt x="13764" y="10525"/>
                      <a:pt x="13359" y="10930"/>
                    </a:cubicBezTo>
                    <a:cubicBezTo>
                      <a:pt x="11740" y="13359"/>
                      <a:pt x="7692" y="14573"/>
                      <a:pt x="4858" y="13763"/>
                    </a:cubicBezTo>
                    <a:cubicBezTo>
                      <a:pt x="2024" y="12954"/>
                      <a:pt x="2429" y="12144"/>
                      <a:pt x="1214" y="11335"/>
                    </a:cubicBezTo>
                    <a:cubicBezTo>
                      <a:pt x="810" y="9715"/>
                      <a:pt x="0" y="8501"/>
                      <a:pt x="0" y="6882"/>
                    </a:cubicBezTo>
                    <a:cubicBezTo>
                      <a:pt x="405" y="3238"/>
                      <a:pt x="2429" y="405"/>
                      <a:pt x="6072" y="0"/>
                    </a:cubicBezTo>
                    <a:close/>
                    <a:moveTo>
                      <a:pt x="7287" y="2834"/>
                    </a:moveTo>
                    <a:cubicBezTo>
                      <a:pt x="5667" y="2834"/>
                      <a:pt x="3643" y="4453"/>
                      <a:pt x="2834" y="5667"/>
                    </a:cubicBezTo>
                    <a:cubicBezTo>
                      <a:pt x="2024" y="6882"/>
                      <a:pt x="2024" y="8906"/>
                      <a:pt x="2834" y="10120"/>
                    </a:cubicBezTo>
                    <a:cubicBezTo>
                      <a:pt x="4858" y="12549"/>
                      <a:pt x="8096" y="11739"/>
                      <a:pt x="10120" y="10120"/>
                    </a:cubicBezTo>
                    <a:cubicBezTo>
                      <a:pt x="12144" y="8501"/>
                      <a:pt x="11335" y="8906"/>
                      <a:pt x="11740" y="8501"/>
                    </a:cubicBezTo>
                    <a:cubicBezTo>
                      <a:pt x="12144" y="8096"/>
                      <a:pt x="12549" y="7287"/>
                      <a:pt x="12549" y="6882"/>
                    </a:cubicBezTo>
                    <a:cubicBezTo>
                      <a:pt x="12549" y="6477"/>
                      <a:pt x="12549" y="5263"/>
                      <a:pt x="12549" y="4858"/>
                    </a:cubicBezTo>
                    <a:cubicBezTo>
                      <a:pt x="12549" y="4453"/>
                      <a:pt x="11335" y="3238"/>
                      <a:pt x="11335" y="2834"/>
                    </a:cubicBezTo>
                    <a:cubicBezTo>
                      <a:pt x="10525" y="2024"/>
                      <a:pt x="8906" y="2024"/>
                      <a:pt x="7692" y="202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3BAD5A0F-3552-DF8F-338F-CD40D337270D}"/>
                  </a:ext>
                </a:extLst>
              </p:cNvPr>
              <p:cNvSpPr/>
              <p:nvPr/>
            </p:nvSpPr>
            <p:spPr>
              <a:xfrm>
                <a:off x="9129148" y="5848856"/>
                <a:ext cx="16597" cy="16192"/>
              </a:xfrm>
              <a:custGeom>
                <a:avLst/>
                <a:gdLst>
                  <a:gd name="connsiteX0" fmla="*/ 16193 w 16597"/>
                  <a:gd name="connsiteY0" fmla="*/ 6882 h 16192"/>
                  <a:gd name="connsiteX1" fmla="*/ 14978 w 16597"/>
                  <a:gd name="connsiteY1" fmla="*/ 9715 h 16192"/>
                  <a:gd name="connsiteX2" fmla="*/ 11335 w 16597"/>
                  <a:gd name="connsiteY2" fmla="*/ 9715 h 16192"/>
                  <a:gd name="connsiteX3" fmla="*/ 8501 w 16597"/>
                  <a:gd name="connsiteY3" fmla="*/ 10120 h 16192"/>
                  <a:gd name="connsiteX4" fmla="*/ 6072 w 16597"/>
                  <a:gd name="connsiteY4" fmla="*/ 10120 h 16192"/>
                  <a:gd name="connsiteX5" fmla="*/ 7287 w 16597"/>
                  <a:gd name="connsiteY5" fmla="*/ 11739 h 16192"/>
                  <a:gd name="connsiteX6" fmla="*/ 9311 w 16597"/>
                  <a:gd name="connsiteY6" fmla="*/ 12954 h 16192"/>
                  <a:gd name="connsiteX7" fmla="*/ 11335 w 16597"/>
                  <a:gd name="connsiteY7" fmla="*/ 14168 h 16192"/>
                  <a:gd name="connsiteX8" fmla="*/ 11335 w 16597"/>
                  <a:gd name="connsiteY8" fmla="*/ 14978 h 16192"/>
                  <a:gd name="connsiteX9" fmla="*/ 10120 w 16597"/>
                  <a:gd name="connsiteY9" fmla="*/ 16193 h 16192"/>
                  <a:gd name="connsiteX10" fmla="*/ 8906 w 16597"/>
                  <a:gd name="connsiteY10" fmla="*/ 15383 h 16192"/>
                  <a:gd name="connsiteX11" fmla="*/ 3239 w 16597"/>
                  <a:gd name="connsiteY11" fmla="*/ 11335 h 16192"/>
                  <a:gd name="connsiteX12" fmla="*/ 0 w 16597"/>
                  <a:gd name="connsiteY12" fmla="*/ 8501 h 16192"/>
                  <a:gd name="connsiteX13" fmla="*/ 1619 w 16597"/>
                  <a:gd name="connsiteY13" fmla="*/ 8096 h 16192"/>
                  <a:gd name="connsiteX14" fmla="*/ 4048 w 16597"/>
                  <a:gd name="connsiteY14" fmla="*/ 7287 h 16192"/>
                  <a:gd name="connsiteX15" fmla="*/ 10120 w 16597"/>
                  <a:gd name="connsiteY15" fmla="*/ 6477 h 16192"/>
                  <a:gd name="connsiteX16" fmla="*/ 10930 w 16597"/>
                  <a:gd name="connsiteY16" fmla="*/ 6477 h 16192"/>
                  <a:gd name="connsiteX17" fmla="*/ 9311 w 16597"/>
                  <a:gd name="connsiteY17" fmla="*/ 5263 h 16192"/>
                  <a:gd name="connsiteX18" fmla="*/ 4858 w 16597"/>
                  <a:gd name="connsiteY18" fmla="*/ 2024 h 16192"/>
                  <a:gd name="connsiteX19" fmla="*/ 5667 w 16597"/>
                  <a:gd name="connsiteY19" fmla="*/ 0 h 16192"/>
                  <a:gd name="connsiteX20" fmla="*/ 6882 w 16597"/>
                  <a:gd name="connsiteY20" fmla="*/ 809 h 16192"/>
                  <a:gd name="connsiteX21" fmla="*/ 12549 w 16597"/>
                  <a:gd name="connsiteY21" fmla="*/ 4048 h 16192"/>
                  <a:gd name="connsiteX22" fmla="*/ 16597 w 16597"/>
                  <a:gd name="connsiteY22" fmla="*/ 6882 h 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597" h="16192">
                    <a:moveTo>
                      <a:pt x="16193" y="6882"/>
                    </a:moveTo>
                    <a:lnTo>
                      <a:pt x="14978" y="9715"/>
                    </a:lnTo>
                    <a:cubicBezTo>
                      <a:pt x="13764" y="10120"/>
                      <a:pt x="12549" y="9715"/>
                      <a:pt x="11335" y="9715"/>
                    </a:cubicBezTo>
                    <a:cubicBezTo>
                      <a:pt x="10120" y="9715"/>
                      <a:pt x="9311" y="10120"/>
                      <a:pt x="8501" y="10120"/>
                    </a:cubicBezTo>
                    <a:cubicBezTo>
                      <a:pt x="7692" y="10120"/>
                      <a:pt x="6882" y="10120"/>
                      <a:pt x="6072" y="10120"/>
                    </a:cubicBezTo>
                    <a:cubicBezTo>
                      <a:pt x="6072" y="11335"/>
                      <a:pt x="6882" y="11335"/>
                      <a:pt x="7287" y="11739"/>
                    </a:cubicBezTo>
                    <a:cubicBezTo>
                      <a:pt x="7692" y="12144"/>
                      <a:pt x="8501" y="12549"/>
                      <a:pt x="9311" y="12954"/>
                    </a:cubicBezTo>
                    <a:cubicBezTo>
                      <a:pt x="10120" y="13359"/>
                      <a:pt x="10525" y="13763"/>
                      <a:pt x="11335" y="14168"/>
                    </a:cubicBezTo>
                    <a:cubicBezTo>
                      <a:pt x="11335" y="14168"/>
                      <a:pt x="11335" y="14978"/>
                      <a:pt x="11335" y="14978"/>
                    </a:cubicBezTo>
                    <a:cubicBezTo>
                      <a:pt x="11335" y="15383"/>
                      <a:pt x="10525" y="16193"/>
                      <a:pt x="10120" y="16193"/>
                    </a:cubicBezTo>
                    <a:cubicBezTo>
                      <a:pt x="9716" y="16193"/>
                      <a:pt x="8906" y="15383"/>
                      <a:pt x="8906" y="15383"/>
                    </a:cubicBezTo>
                    <a:cubicBezTo>
                      <a:pt x="6882" y="14168"/>
                      <a:pt x="4858" y="12954"/>
                      <a:pt x="3239" y="11335"/>
                    </a:cubicBezTo>
                    <a:cubicBezTo>
                      <a:pt x="1619" y="9715"/>
                      <a:pt x="0" y="9715"/>
                      <a:pt x="0" y="8501"/>
                    </a:cubicBezTo>
                    <a:cubicBezTo>
                      <a:pt x="0" y="7287"/>
                      <a:pt x="1619" y="8501"/>
                      <a:pt x="1619" y="8096"/>
                    </a:cubicBezTo>
                    <a:cubicBezTo>
                      <a:pt x="2429" y="8096"/>
                      <a:pt x="3239" y="7691"/>
                      <a:pt x="4048" y="7287"/>
                    </a:cubicBezTo>
                    <a:cubicBezTo>
                      <a:pt x="6072" y="7287"/>
                      <a:pt x="8096" y="7287"/>
                      <a:pt x="10120" y="6477"/>
                    </a:cubicBezTo>
                    <a:cubicBezTo>
                      <a:pt x="12144" y="5667"/>
                      <a:pt x="10930" y="6477"/>
                      <a:pt x="10930" y="6477"/>
                    </a:cubicBezTo>
                    <a:lnTo>
                      <a:pt x="9311" y="5263"/>
                    </a:lnTo>
                    <a:cubicBezTo>
                      <a:pt x="8501" y="4858"/>
                      <a:pt x="4453" y="2833"/>
                      <a:pt x="4858" y="2024"/>
                    </a:cubicBezTo>
                    <a:lnTo>
                      <a:pt x="5667" y="0"/>
                    </a:lnTo>
                    <a:cubicBezTo>
                      <a:pt x="6477" y="0"/>
                      <a:pt x="6477" y="405"/>
                      <a:pt x="6882" y="809"/>
                    </a:cubicBezTo>
                    <a:cubicBezTo>
                      <a:pt x="8906" y="2024"/>
                      <a:pt x="10525" y="2833"/>
                      <a:pt x="12549" y="4048"/>
                    </a:cubicBezTo>
                    <a:cubicBezTo>
                      <a:pt x="14573" y="5263"/>
                      <a:pt x="14978" y="6072"/>
                      <a:pt x="16597" y="688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FA5785C9-39DC-E06A-8F11-C4DF0D2A0141}"/>
                  </a:ext>
                </a:extLst>
              </p:cNvPr>
              <p:cNvSpPr/>
              <p:nvPr/>
            </p:nvSpPr>
            <p:spPr>
              <a:xfrm>
                <a:off x="9137949" y="5834283"/>
                <a:ext cx="15544" cy="11334"/>
              </a:xfrm>
              <a:custGeom>
                <a:avLst/>
                <a:gdLst>
                  <a:gd name="connsiteX0" fmla="*/ 10631 w 15544"/>
                  <a:gd name="connsiteY0" fmla="*/ 11335 h 11334"/>
                  <a:gd name="connsiteX1" fmla="*/ 9821 w 15544"/>
                  <a:gd name="connsiteY1" fmla="*/ 10120 h 11334"/>
                  <a:gd name="connsiteX2" fmla="*/ 11440 w 15544"/>
                  <a:gd name="connsiteY2" fmla="*/ 7287 h 11334"/>
                  <a:gd name="connsiteX3" fmla="*/ 11440 w 15544"/>
                  <a:gd name="connsiteY3" fmla="*/ 6477 h 11334"/>
                  <a:gd name="connsiteX4" fmla="*/ 8202 w 15544"/>
                  <a:gd name="connsiteY4" fmla="*/ 5667 h 11334"/>
                  <a:gd name="connsiteX5" fmla="*/ 6987 w 15544"/>
                  <a:gd name="connsiteY5" fmla="*/ 9716 h 11334"/>
                  <a:gd name="connsiteX6" fmla="*/ 6582 w 15544"/>
                  <a:gd name="connsiteY6" fmla="*/ 9716 h 11334"/>
                  <a:gd name="connsiteX7" fmla="*/ 4963 w 15544"/>
                  <a:gd name="connsiteY7" fmla="*/ 9716 h 11334"/>
                  <a:gd name="connsiteX8" fmla="*/ 6177 w 15544"/>
                  <a:gd name="connsiteY8" fmla="*/ 5263 h 11334"/>
                  <a:gd name="connsiteX9" fmla="*/ 2534 w 15544"/>
                  <a:gd name="connsiteY9" fmla="*/ 4048 h 11334"/>
                  <a:gd name="connsiteX10" fmla="*/ 2534 w 15544"/>
                  <a:gd name="connsiteY10" fmla="*/ 5667 h 11334"/>
                  <a:gd name="connsiteX11" fmla="*/ 2534 w 15544"/>
                  <a:gd name="connsiteY11" fmla="*/ 6477 h 11334"/>
                  <a:gd name="connsiteX12" fmla="*/ 2534 w 15544"/>
                  <a:gd name="connsiteY12" fmla="*/ 9311 h 11334"/>
                  <a:gd name="connsiteX13" fmla="*/ 1725 w 15544"/>
                  <a:gd name="connsiteY13" fmla="*/ 9311 h 11334"/>
                  <a:gd name="connsiteX14" fmla="*/ 105 w 15544"/>
                  <a:gd name="connsiteY14" fmla="*/ 6072 h 11334"/>
                  <a:gd name="connsiteX15" fmla="*/ 1320 w 15544"/>
                  <a:gd name="connsiteY15" fmla="*/ 2834 h 11334"/>
                  <a:gd name="connsiteX16" fmla="*/ 2534 w 15544"/>
                  <a:gd name="connsiteY16" fmla="*/ 0 h 11334"/>
                  <a:gd name="connsiteX17" fmla="*/ 6582 w 15544"/>
                  <a:gd name="connsiteY17" fmla="*/ 1214 h 11334"/>
                  <a:gd name="connsiteX18" fmla="*/ 13869 w 15544"/>
                  <a:gd name="connsiteY18" fmla="*/ 3238 h 11334"/>
                  <a:gd name="connsiteX19" fmla="*/ 15083 w 15544"/>
                  <a:gd name="connsiteY19" fmla="*/ 4453 h 11334"/>
                  <a:gd name="connsiteX20" fmla="*/ 13869 w 15544"/>
                  <a:gd name="connsiteY20" fmla="*/ 7692 h 11334"/>
                  <a:gd name="connsiteX21" fmla="*/ 13869 w 15544"/>
                  <a:gd name="connsiteY21" fmla="*/ 8906 h 11334"/>
                  <a:gd name="connsiteX22" fmla="*/ 13059 w 15544"/>
                  <a:gd name="connsiteY22" fmla="*/ 10930 h 11334"/>
                  <a:gd name="connsiteX23" fmla="*/ 11440 w 15544"/>
                  <a:gd name="connsiteY23" fmla="*/ 10930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5544" h="11334">
                    <a:moveTo>
                      <a:pt x="10631" y="11335"/>
                    </a:moveTo>
                    <a:cubicBezTo>
                      <a:pt x="10631" y="11335"/>
                      <a:pt x="10631" y="10525"/>
                      <a:pt x="9821" y="10120"/>
                    </a:cubicBezTo>
                    <a:lnTo>
                      <a:pt x="11440" y="7287"/>
                    </a:lnTo>
                    <a:cubicBezTo>
                      <a:pt x="11440" y="7287"/>
                      <a:pt x="11440" y="6882"/>
                      <a:pt x="11440" y="6477"/>
                    </a:cubicBezTo>
                    <a:cubicBezTo>
                      <a:pt x="11440" y="6072"/>
                      <a:pt x="8202" y="5667"/>
                      <a:pt x="8202" y="5667"/>
                    </a:cubicBezTo>
                    <a:lnTo>
                      <a:pt x="6987" y="9716"/>
                    </a:lnTo>
                    <a:lnTo>
                      <a:pt x="6582" y="9716"/>
                    </a:lnTo>
                    <a:cubicBezTo>
                      <a:pt x="6582" y="9716"/>
                      <a:pt x="4963" y="9716"/>
                      <a:pt x="4963" y="9716"/>
                    </a:cubicBezTo>
                    <a:cubicBezTo>
                      <a:pt x="4963" y="9716"/>
                      <a:pt x="6177" y="6072"/>
                      <a:pt x="6177" y="5263"/>
                    </a:cubicBezTo>
                    <a:cubicBezTo>
                      <a:pt x="6177" y="5263"/>
                      <a:pt x="2534" y="4048"/>
                      <a:pt x="2534" y="4048"/>
                    </a:cubicBezTo>
                    <a:cubicBezTo>
                      <a:pt x="2534" y="4453"/>
                      <a:pt x="2534" y="5263"/>
                      <a:pt x="2534" y="5667"/>
                    </a:cubicBezTo>
                    <a:cubicBezTo>
                      <a:pt x="2534" y="6072"/>
                      <a:pt x="2534" y="6072"/>
                      <a:pt x="2534" y="6477"/>
                    </a:cubicBezTo>
                    <a:cubicBezTo>
                      <a:pt x="2534" y="7287"/>
                      <a:pt x="2534" y="8906"/>
                      <a:pt x="2534" y="9311"/>
                    </a:cubicBezTo>
                    <a:cubicBezTo>
                      <a:pt x="2534" y="9716"/>
                      <a:pt x="2129" y="9311"/>
                      <a:pt x="1725" y="9311"/>
                    </a:cubicBezTo>
                    <a:cubicBezTo>
                      <a:pt x="510" y="8096"/>
                      <a:pt x="-299" y="8501"/>
                      <a:pt x="105" y="6072"/>
                    </a:cubicBezTo>
                    <a:cubicBezTo>
                      <a:pt x="510" y="3643"/>
                      <a:pt x="915" y="3643"/>
                      <a:pt x="1320" y="2834"/>
                    </a:cubicBezTo>
                    <a:cubicBezTo>
                      <a:pt x="1725" y="2024"/>
                      <a:pt x="2129" y="405"/>
                      <a:pt x="2534" y="0"/>
                    </a:cubicBezTo>
                    <a:lnTo>
                      <a:pt x="6582" y="1214"/>
                    </a:lnTo>
                    <a:cubicBezTo>
                      <a:pt x="9011" y="2024"/>
                      <a:pt x="11440" y="2834"/>
                      <a:pt x="13869" y="3238"/>
                    </a:cubicBezTo>
                    <a:cubicBezTo>
                      <a:pt x="16298" y="3643"/>
                      <a:pt x="15488" y="3238"/>
                      <a:pt x="15083" y="4453"/>
                    </a:cubicBezTo>
                    <a:cubicBezTo>
                      <a:pt x="14679" y="5667"/>
                      <a:pt x="14274" y="6882"/>
                      <a:pt x="13869" y="7692"/>
                    </a:cubicBezTo>
                    <a:cubicBezTo>
                      <a:pt x="13464" y="8501"/>
                      <a:pt x="13869" y="8501"/>
                      <a:pt x="13869" y="8906"/>
                    </a:cubicBezTo>
                    <a:cubicBezTo>
                      <a:pt x="13869" y="9311"/>
                      <a:pt x="13059" y="10525"/>
                      <a:pt x="13059" y="10930"/>
                    </a:cubicBezTo>
                    <a:cubicBezTo>
                      <a:pt x="13059" y="11335"/>
                      <a:pt x="11845" y="11335"/>
                      <a:pt x="11440" y="1093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A6B0F5B1-86DB-21F3-C0D4-1C8B1040FABC}"/>
                  </a:ext>
                </a:extLst>
              </p:cNvPr>
              <p:cNvSpPr/>
              <p:nvPr/>
            </p:nvSpPr>
            <p:spPr>
              <a:xfrm>
                <a:off x="9212539" y="5790563"/>
                <a:ext cx="8500" cy="33194"/>
              </a:xfrm>
              <a:custGeom>
                <a:avLst/>
                <a:gdLst>
                  <a:gd name="connsiteX0" fmla="*/ 4453 w 8500"/>
                  <a:gd name="connsiteY0" fmla="*/ 23074 h 33194"/>
                  <a:gd name="connsiteX1" fmla="*/ 4453 w 8500"/>
                  <a:gd name="connsiteY1" fmla="*/ 23074 h 33194"/>
                  <a:gd name="connsiteX2" fmla="*/ 2024 w 8500"/>
                  <a:gd name="connsiteY2" fmla="*/ 24289 h 33194"/>
                  <a:gd name="connsiteX3" fmla="*/ 2429 w 8500"/>
                  <a:gd name="connsiteY3" fmla="*/ 19836 h 33194"/>
                  <a:gd name="connsiteX4" fmla="*/ 3643 w 8500"/>
                  <a:gd name="connsiteY4" fmla="*/ 15788 h 33194"/>
                  <a:gd name="connsiteX5" fmla="*/ 4858 w 8500"/>
                  <a:gd name="connsiteY5" fmla="*/ 13359 h 33194"/>
                  <a:gd name="connsiteX6" fmla="*/ 6882 w 8500"/>
                  <a:gd name="connsiteY6" fmla="*/ 14168 h 33194"/>
                  <a:gd name="connsiteX7" fmla="*/ 6882 w 8500"/>
                  <a:gd name="connsiteY7" fmla="*/ 13359 h 33194"/>
                  <a:gd name="connsiteX8" fmla="*/ 6882 w 8500"/>
                  <a:gd name="connsiteY8" fmla="*/ 9311 h 33194"/>
                  <a:gd name="connsiteX9" fmla="*/ 6882 w 8500"/>
                  <a:gd name="connsiteY9" fmla="*/ 9311 h 33194"/>
                  <a:gd name="connsiteX10" fmla="*/ 6072 w 8500"/>
                  <a:gd name="connsiteY10" fmla="*/ 9311 h 33194"/>
                  <a:gd name="connsiteX11" fmla="*/ 4858 w 8500"/>
                  <a:gd name="connsiteY11" fmla="*/ 9311 h 33194"/>
                  <a:gd name="connsiteX12" fmla="*/ 2834 w 8500"/>
                  <a:gd name="connsiteY12" fmla="*/ 6072 h 33194"/>
                  <a:gd name="connsiteX13" fmla="*/ 810 w 8500"/>
                  <a:gd name="connsiteY13" fmla="*/ 3238 h 33194"/>
                  <a:gd name="connsiteX14" fmla="*/ 0 w 8500"/>
                  <a:gd name="connsiteY14" fmla="*/ 0 h 33194"/>
                  <a:gd name="connsiteX15" fmla="*/ 1214 w 8500"/>
                  <a:gd name="connsiteY15" fmla="*/ 0 h 33194"/>
                  <a:gd name="connsiteX16" fmla="*/ 3238 w 8500"/>
                  <a:gd name="connsiteY16" fmla="*/ 2834 h 33194"/>
                  <a:gd name="connsiteX17" fmla="*/ 4858 w 8500"/>
                  <a:gd name="connsiteY17" fmla="*/ 6072 h 33194"/>
                  <a:gd name="connsiteX18" fmla="*/ 5667 w 8500"/>
                  <a:gd name="connsiteY18" fmla="*/ 8096 h 33194"/>
                  <a:gd name="connsiteX19" fmla="*/ 6072 w 8500"/>
                  <a:gd name="connsiteY19" fmla="*/ 6477 h 33194"/>
                  <a:gd name="connsiteX20" fmla="*/ 6882 w 8500"/>
                  <a:gd name="connsiteY20" fmla="*/ 5667 h 33194"/>
                  <a:gd name="connsiteX21" fmla="*/ 8501 w 8500"/>
                  <a:gd name="connsiteY21" fmla="*/ 8096 h 33194"/>
                  <a:gd name="connsiteX22" fmla="*/ 8501 w 8500"/>
                  <a:gd name="connsiteY22" fmla="*/ 14573 h 33194"/>
                  <a:gd name="connsiteX23" fmla="*/ 6882 w 8500"/>
                  <a:gd name="connsiteY23" fmla="*/ 17407 h 33194"/>
                  <a:gd name="connsiteX24" fmla="*/ 6072 w 8500"/>
                  <a:gd name="connsiteY24" fmla="*/ 17407 h 33194"/>
                  <a:gd name="connsiteX25" fmla="*/ 6072 w 8500"/>
                  <a:gd name="connsiteY25" fmla="*/ 16597 h 33194"/>
                  <a:gd name="connsiteX26" fmla="*/ 5667 w 8500"/>
                  <a:gd name="connsiteY26" fmla="*/ 15788 h 33194"/>
                  <a:gd name="connsiteX27" fmla="*/ 5667 w 8500"/>
                  <a:gd name="connsiteY27" fmla="*/ 17407 h 33194"/>
                  <a:gd name="connsiteX28" fmla="*/ 4048 w 8500"/>
                  <a:gd name="connsiteY28" fmla="*/ 23479 h 33194"/>
                  <a:gd name="connsiteX29" fmla="*/ 4048 w 8500"/>
                  <a:gd name="connsiteY29" fmla="*/ 23479 h 33194"/>
                  <a:gd name="connsiteX30" fmla="*/ 5263 w 8500"/>
                  <a:gd name="connsiteY30" fmla="*/ 22265 h 33194"/>
                  <a:gd name="connsiteX31" fmla="*/ 6477 w 8500"/>
                  <a:gd name="connsiteY31" fmla="*/ 23884 h 33194"/>
                  <a:gd name="connsiteX32" fmla="*/ 5667 w 8500"/>
                  <a:gd name="connsiteY32" fmla="*/ 26718 h 33194"/>
                  <a:gd name="connsiteX33" fmla="*/ 3643 w 8500"/>
                  <a:gd name="connsiteY33" fmla="*/ 31171 h 33194"/>
                  <a:gd name="connsiteX34" fmla="*/ 405 w 8500"/>
                  <a:gd name="connsiteY34" fmla="*/ 33195 h 33194"/>
                  <a:gd name="connsiteX35" fmla="*/ 405 w 8500"/>
                  <a:gd name="connsiteY35" fmla="*/ 32385 h 33194"/>
                  <a:gd name="connsiteX36" fmla="*/ 1214 w 8500"/>
                  <a:gd name="connsiteY36" fmla="*/ 31171 h 33194"/>
                  <a:gd name="connsiteX37" fmla="*/ 4048 w 8500"/>
                  <a:gd name="connsiteY37" fmla="*/ 23884 h 33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8500" h="33194">
                    <a:moveTo>
                      <a:pt x="4453" y="23074"/>
                    </a:moveTo>
                    <a:cubicBezTo>
                      <a:pt x="4453" y="23074"/>
                      <a:pt x="4453" y="23074"/>
                      <a:pt x="4453" y="23074"/>
                    </a:cubicBezTo>
                    <a:cubicBezTo>
                      <a:pt x="3643" y="23884"/>
                      <a:pt x="4048" y="24693"/>
                      <a:pt x="2024" y="24289"/>
                    </a:cubicBezTo>
                    <a:cubicBezTo>
                      <a:pt x="2024" y="22669"/>
                      <a:pt x="2024" y="21455"/>
                      <a:pt x="2429" y="19836"/>
                    </a:cubicBezTo>
                    <a:cubicBezTo>
                      <a:pt x="2834" y="18217"/>
                      <a:pt x="3238" y="17407"/>
                      <a:pt x="3643" y="15788"/>
                    </a:cubicBezTo>
                    <a:cubicBezTo>
                      <a:pt x="4048" y="14168"/>
                      <a:pt x="4453" y="13359"/>
                      <a:pt x="4858" y="13359"/>
                    </a:cubicBezTo>
                    <a:cubicBezTo>
                      <a:pt x="6072" y="13359"/>
                      <a:pt x="6072" y="14168"/>
                      <a:pt x="6882" y="14168"/>
                    </a:cubicBezTo>
                    <a:cubicBezTo>
                      <a:pt x="6882" y="14168"/>
                      <a:pt x="6882" y="13359"/>
                      <a:pt x="6882" y="13359"/>
                    </a:cubicBezTo>
                    <a:lnTo>
                      <a:pt x="6882" y="9311"/>
                    </a:lnTo>
                    <a:cubicBezTo>
                      <a:pt x="6882" y="9311"/>
                      <a:pt x="6882" y="9311"/>
                      <a:pt x="6882" y="9311"/>
                    </a:cubicBezTo>
                    <a:lnTo>
                      <a:pt x="6072" y="9311"/>
                    </a:lnTo>
                    <a:cubicBezTo>
                      <a:pt x="6072" y="9311"/>
                      <a:pt x="4858" y="9311"/>
                      <a:pt x="4858" y="9311"/>
                    </a:cubicBezTo>
                    <a:cubicBezTo>
                      <a:pt x="4048" y="8501"/>
                      <a:pt x="3643" y="6882"/>
                      <a:pt x="2834" y="6072"/>
                    </a:cubicBezTo>
                    <a:cubicBezTo>
                      <a:pt x="2024" y="5263"/>
                      <a:pt x="1619" y="4453"/>
                      <a:pt x="810" y="3238"/>
                    </a:cubicBezTo>
                    <a:cubicBezTo>
                      <a:pt x="0" y="2024"/>
                      <a:pt x="0" y="1214"/>
                      <a:pt x="0" y="0"/>
                    </a:cubicBezTo>
                    <a:cubicBezTo>
                      <a:pt x="405" y="0"/>
                      <a:pt x="810" y="0"/>
                      <a:pt x="1214" y="0"/>
                    </a:cubicBezTo>
                    <a:cubicBezTo>
                      <a:pt x="1619" y="0"/>
                      <a:pt x="3238" y="2429"/>
                      <a:pt x="3238" y="2834"/>
                    </a:cubicBezTo>
                    <a:cubicBezTo>
                      <a:pt x="4048" y="4048"/>
                      <a:pt x="4453" y="4858"/>
                      <a:pt x="4858" y="6072"/>
                    </a:cubicBezTo>
                    <a:cubicBezTo>
                      <a:pt x="5263" y="7287"/>
                      <a:pt x="6072" y="7287"/>
                      <a:pt x="5667" y="8096"/>
                    </a:cubicBezTo>
                    <a:cubicBezTo>
                      <a:pt x="6477" y="8096"/>
                      <a:pt x="6072" y="7287"/>
                      <a:pt x="6072" y="6477"/>
                    </a:cubicBezTo>
                    <a:cubicBezTo>
                      <a:pt x="6072" y="5667"/>
                      <a:pt x="6072" y="5667"/>
                      <a:pt x="6882" y="5667"/>
                    </a:cubicBezTo>
                    <a:cubicBezTo>
                      <a:pt x="6882" y="5667"/>
                      <a:pt x="8096" y="7692"/>
                      <a:pt x="8501" y="8096"/>
                    </a:cubicBezTo>
                    <a:cubicBezTo>
                      <a:pt x="8501" y="9311"/>
                      <a:pt x="8501" y="13764"/>
                      <a:pt x="8501" y="14573"/>
                    </a:cubicBezTo>
                    <a:cubicBezTo>
                      <a:pt x="8501" y="15383"/>
                      <a:pt x="7287" y="16597"/>
                      <a:pt x="6882" y="17407"/>
                    </a:cubicBezTo>
                    <a:lnTo>
                      <a:pt x="6072" y="17407"/>
                    </a:lnTo>
                    <a:cubicBezTo>
                      <a:pt x="5263" y="17407"/>
                      <a:pt x="6072" y="17002"/>
                      <a:pt x="6072" y="16597"/>
                    </a:cubicBezTo>
                    <a:cubicBezTo>
                      <a:pt x="6072" y="16193"/>
                      <a:pt x="6072" y="15788"/>
                      <a:pt x="5667" y="15788"/>
                    </a:cubicBezTo>
                    <a:cubicBezTo>
                      <a:pt x="5667" y="16193"/>
                      <a:pt x="5667" y="17002"/>
                      <a:pt x="5667" y="17407"/>
                    </a:cubicBezTo>
                    <a:cubicBezTo>
                      <a:pt x="5263" y="19431"/>
                      <a:pt x="4453" y="21050"/>
                      <a:pt x="4048" y="23479"/>
                    </a:cubicBezTo>
                    <a:cubicBezTo>
                      <a:pt x="4048" y="23479"/>
                      <a:pt x="4048" y="23479"/>
                      <a:pt x="4048" y="23479"/>
                    </a:cubicBezTo>
                    <a:cubicBezTo>
                      <a:pt x="4048" y="23479"/>
                      <a:pt x="4453" y="22265"/>
                      <a:pt x="5263" y="22265"/>
                    </a:cubicBezTo>
                    <a:cubicBezTo>
                      <a:pt x="5263" y="23074"/>
                      <a:pt x="6072" y="23479"/>
                      <a:pt x="6477" y="23884"/>
                    </a:cubicBezTo>
                    <a:cubicBezTo>
                      <a:pt x="6882" y="25098"/>
                      <a:pt x="6477" y="25908"/>
                      <a:pt x="5667" y="26718"/>
                    </a:cubicBezTo>
                    <a:cubicBezTo>
                      <a:pt x="4858" y="28337"/>
                      <a:pt x="4453" y="29551"/>
                      <a:pt x="3643" y="31171"/>
                    </a:cubicBezTo>
                    <a:cubicBezTo>
                      <a:pt x="2834" y="32790"/>
                      <a:pt x="2024" y="32790"/>
                      <a:pt x="405" y="33195"/>
                    </a:cubicBezTo>
                    <a:cubicBezTo>
                      <a:pt x="0" y="32790"/>
                      <a:pt x="405" y="33195"/>
                      <a:pt x="405" y="32385"/>
                    </a:cubicBezTo>
                    <a:cubicBezTo>
                      <a:pt x="405" y="31575"/>
                      <a:pt x="1214" y="31171"/>
                      <a:pt x="1214" y="31171"/>
                    </a:cubicBezTo>
                    <a:cubicBezTo>
                      <a:pt x="2024" y="28742"/>
                      <a:pt x="3643" y="25908"/>
                      <a:pt x="4048" y="2388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5B39DE88-FCB7-5283-E852-054D82A1E5EA}"/>
                  </a:ext>
                </a:extLst>
              </p:cNvPr>
              <p:cNvSpPr/>
              <p:nvPr/>
            </p:nvSpPr>
            <p:spPr>
              <a:xfrm>
                <a:off x="9108098" y="5869097"/>
                <a:ext cx="13763" cy="15382"/>
              </a:xfrm>
              <a:custGeom>
                <a:avLst/>
                <a:gdLst>
                  <a:gd name="connsiteX0" fmla="*/ 8096 w 13763"/>
                  <a:gd name="connsiteY0" fmla="*/ 8906 h 15382"/>
                  <a:gd name="connsiteX1" fmla="*/ 7287 w 13763"/>
                  <a:gd name="connsiteY1" fmla="*/ 8906 h 15382"/>
                  <a:gd name="connsiteX2" fmla="*/ 3643 w 13763"/>
                  <a:gd name="connsiteY2" fmla="*/ 10525 h 15382"/>
                  <a:gd name="connsiteX3" fmla="*/ 2429 w 13763"/>
                  <a:gd name="connsiteY3" fmla="*/ 8906 h 15382"/>
                  <a:gd name="connsiteX4" fmla="*/ 6477 w 13763"/>
                  <a:gd name="connsiteY4" fmla="*/ 6882 h 15382"/>
                  <a:gd name="connsiteX5" fmla="*/ 5667 w 13763"/>
                  <a:gd name="connsiteY5" fmla="*/ 5263 h 15382"/>
                  <a:gd name="connsiteX6" fmla="*/ 4453 w 13763"/>
                  <a:gd name="connsiteY6" fmla="*/ 3643 h 15382"/>
                  <a:gd name="connsiteX7" fmla="*/ 3238 w 13763"/>
                  <a:gd name="connsiteY7" fmla="*/ 4048 h 15382"/>
                  <a:gd name="connsiteX8" fmla="*/ 1214 w 13763"/>
                  <a:gd name="connsiteY8" fmla="*/ 6072 h 15382"/>
                  <a:gd name="connsiteX9" fmla="*/ 0 w 13763"/>
                  <a:gd name="connsiteY9" fmla="*/ 6882 h 15382"/>
                  <a:gd name="connsiteX10" fmla="*/ 0 w 13763"/>
                  <a:gd name="connsiteY10" fmla="*/ 3643 h 15382"/>
                  <a:gd name="connsiteX11" fmla="*/ 4858 w 13763"/>
                  <a:gd name="connsiteY11" fmla="*/ 809 h 15382"/>
                  <a:gd name="connsiteX12" fmla="*/ 5667 w 13763"/>
                  <a:gd name="connsiteY12" fmla="*/ 809 h 15382"/>
                  <a:gd name="connsiteX13" fmla="*/ 6882 w 13763"/>
                  <a:gd name="connsiteY13" fmla="*/ 0 h 15382"/>
                  <a:gd name="connsiteX14" fmla="*/ 8501 w 13763"/>
                  <a:gd name="connsiteY14" fmla="*/ 2429 h 15382"/>
                  <a:gd name="connsiteX15" fmla="*/ 9311 w 13763"/>
                  <a:gd name="connsiteY15" fmla="*/ 3643 h 15382"/>
                  <a:gd name="connsiteX16" fmla="*/ 13763 w 13763"/>
                  <a:gd name="connsiteY16" fmla="*/ 10525 h 15382"/>
                  <a:gd name="connsiteX17" fmla="*/ 13763 w 13763"/>
                  <a:gd name="connsiteY17" fmla="*/ 11335 h 15382"/>
                  <a:gd name="connsiteX18" fmla="*/ 6882 w 13763"/>
                  <a:gd name="connsiteY18" fmla="*/ 15383 h 15382"/>
                  <a:gd name="connsiteX19" fmla="*/ 6882 w 13763"/>
                  <a:gd name="connsiteY19" fmla="*/ 12549 h 15382"/>
                  <a:gd name="connsiteX20" fmla="*/ 6882 w 13763"/>
                  <a:gd name="connsiteY20" fmla="*/ 12549 h 15382"/>
                  <a:gd name="connsiteX21" fmla="*/ 9715 w 13763"/>
                  <a:gd name="connsiteY21" fmla="*/ 10930 h 15382"/>
                  <a:gd name="connsiteX22" fmla="*/ 8501 w 13763"/>
                  <a:gd name="connsiteY22" fmla="*/ 8096 h 1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763" h="15382">
                    <a:moveTo>
                      <a:pt x="8096" y="8906"/>
                    </a:moveTo>
                    <a:lnTo>
                      <a:pt x="7287" y="8906"/>
                    </a:lnTo>
                    <a:cubicBezTo>
                      <a:pt x="7287" y="8906"/>
                      <a:pt x="3643" y="10525"/>
                      <a:pt x="3643" y="10525"/>
                    </a:cubicBezTo>
                    <a:cubicBezTo>
                      <a:pt x="2833" y="10525"/>
                      <a:pt x="2429" y="9715"/>
                      <a:pt x="2429" y="8906"/>
                    </a:cubicBezTo>
                    <a:lnTo>
                      <a:pt x="6477" y="6882"/>
                    </a:lnTo>
                    <a:cubicBezTo>
                      <a:pt x="6477" y="6477"/>
                      <a:pt x="5667" y="5667"/>
                      <a:pt x="5667" y="5263"/>
                    </a:cubicBezTo>
                    <a:cubicBezTo>
                      <a:pt x="5667" y="4858"/>
                      <a:pt x="5667" y="3643"/>
                      <a:pt x="4453" y="3643"/>
                    </a:cubicBezTo>
                    <a:cubicBezTo>
                      <a:pt x="3238" y="3643"/>
                      <a:pt x="3238" y="4048"/>
                      <a:pt x="3238" y="4048"/>
                    </a:cubicBezTo>
                    <a:cubicBezTo>
                      <a:pt x="2833" y="4453"/>
                      <a:pt x="2024" y="5263"/>
                      <a:pt x="1214" y="6072"/>
                    </a:cubicBezTo>
                    <a:cubicBezTo>
                      <a:pt x="405" y="6882"/>
                      <a:pt x="405" y="6477"/>
                      <a:pt x="0" y="6882"/>
                    </a:cubicBezTo>
                    <a:cubicBezTo>
                      <a:pt x="0" y="6072"/>
                      <a:pt x="0" y="4858"/>
                      <a:pt x="0" y="3643"/>
                    </a:cubicBezTo>
                    <a:cubicBezTo>
                      <a:pt x="1619" y="2833"/>
                      <a:pt x="3238" y="2024"/>
                      <a:pt x="4858" y="809"/>
                    </a:cubicBezTo>
                    <a:cubicBezTo>
                      <a:pt x="6477" y="-405"/>
                      <a:pt x="5667" y="809"/>
                      <a:pt x="5667" y="809"/>
                    </a:cubicBezTo>
                    <a:cubicBezTo>
                      <a:pt x="5667" y="809"/>
                      <a:pt x="6072" y="0"/>
                      <a:pt x="6882" y="0"/>
                    </a:cubicBezTo>
                    <a:cubicBezTo>
                      <a:pt x="7691" y="0"/>
                      <a:pt x="8096" y="2024"/>
                      <a:pt x="8501" y="2429"/>
                    </a:cubicBezTo>
                    <a:cubicBezTo>
                      <a:pt x="8906" y="2833"/>
                      <a:pt x="8906" y="3238"/>
                      <a:pt x="9311" y="3643"/>
                    </a:cubicBezTo>
                    <a:cubicBezTo>
                      <a:pt x="10525" y="6072"/>
                      <a:pt x="11739" y="8501"/>
                      <a:pt x="13763" y="10525"/>
                    </a:cubicBezTo>
                    <a:lnTo>
                      <a:pt x="13763" y="11335"/>
                    </a:lnTo>
                    <a:cubicBezTo>
                      <a:pt x="11739" y="12954"/>
                      <a:pt x="9311" y="14168"/>
                      <a:pt x="6882" y="15383"/>
                    </a:cubicBezTo>
                    <a:cubicBezTo>
                      <a:pt x="6477" y="15383"/>
                      <a:pt x="6477" y="13359"/>
                      <a:pt x="6882" y="12549"/>
                    </a:cubicBezTo>
                    <a:lnTo>
                      <a:pt x="6882" y="12549"/>
                    </a:lnTo>
                    <a:cubicBezTo>
                      <a:pt x="8096" y="12144"/>
                      <a:pt x="9311" y="12144"/>
                      <a:pt x="9715" y="10930"/>
                    </a:cubicBezTo>
                    <a:cubicBezTo>
                      <a:pt x="9715" y="9715"/>
                      <a:pt x="8501" y="9311"/>
                      <a:pt x="8501" y="809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59F8C12E-1E6C-0FAD-162E-E76FED40A282}"/>
                  </a:ext>
                </a:extLst>
              </p:cNvPr>
              <p:cNvSpPr/>
              <p:nvPr/>
            </p:nvSpPr>
            <p:spPr>
              <a:xfrm>
                <a:off x="9060330" y="5879519"/>
                <a:ext cx="11334" cy="11842"/>
              </a:xfrm>
              <a:custGeom>
                <a:avLst/>
                <a:gdLst>
                  <a:gd name="connsiteX0" fmla="*/ 2429 w 11334"/>
                  <a:gd name="connsiteY0" fmla="*/ 10223 h 11842"/>
                  <a:gd name="connsiteX1" fmla="*/ 1215 w 11334"/>
                  <a:gd name="connsiteY1" fmla="*/ 8604 h 11842"/>
                  <a:gd name="connsiteX2" fmla="*/ 0 w 11334"/>
                  <a:gd name="connsiteY2" fmla="*/ 6580 h 11842"/>
                  <a:gd name="connsiteX3" fmla="*/ 1215 w 11334"/>
                  <a:gd name="connsiteY3" fmla="*/ 2127 h 11842"/>
                  <a:gd name="connsiteX4" fmla="*/ 6882 w 11334"/>
                  <a:gd name="connsiteY4" fmla="*/ 103 h 11842"/>
                  <a:gd name="connsiteX5" fmla="*/ 9716 w 11334"/>
                  <a:gd name="connsiteY5" fmla="*/ 1722 h 11842"/>
                  <a:gd name="connsiteX6" fmla="*/ 11335 w 11334"/>
                  <a:gd name="connsiteY6" fmla="*/ 6580 h 11842"/>
                  <a:gd name="connsiteX7" fmla="*/ 9311 w 11334"/>
                  <a:gd name="connsiteY7" fmla="*/ 10223 h 11842"/>
                  <a:gd name="connsiteX8" fmla="*/ 5667 w 11334"/>
                  <a:gd name="connsiteY8" fmla="*/ 11843 h 11842"/>
                  <a:gd name="connsiteX9" fmla="*/ 2024 w 11334"/>
                  <a:gd name="connsiteY9" fmla="*/ 10628 h 11842"/>
                  <a:gd name="connsiteX10" fmla="*/ 4048 w 11334"/>
                  <a:gd name="connsiteY10" fmla="*/ 7795 h 11842"/>
                  <a:gd name="connsiteX11" fmla="*/ 5667 w 11334"/>
                  <a:gd name="connsiteY11" fmla="*/ 8604 h 11842"/>
                  <a:gd name="connsiteX12" fmla="*/ 8501 w 11334"/>
                  <a:gd name="connsiteY12" fmla="*/ 7390 h 11842"/>
                  <a:gd name="connsiteX13" fmla="*/ 8501 w 11334"/>
                  <a:gd name="connsiteY13" fmla="*/ 4151 h 11842"/>
                  <a:gd name="connsiteX14" fmla="*/ 3239 w 11334"/>
                  <a:gd name="connsiteY14" fmla="*/ 6985 h 11842"/>
                  <a:gd name="connsiteX15" fmla="*/ 3643 w 11334"/>
                  <a:gd name="connsiteY15" fmla="*/ 7795 h 11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334" h="11842">
                    <a:moveTo>
                      <a:pt x="2429" y="10223"/>
                    </a:moveTo>
                    <a:cubicBezTo>
                      <a:pt x="2429" y="9414"/>
                      <a:pt x="1619" y="9414"/>
                      <a:pt x="1215" y="8604"/>
                    </a:cubicBezTo>
                    <a:cubicBezTo>
                      <a:pt x="810" y="7795"/>
                      <a:pt x="0" y="6580"/>
                      <a:pt x="0" y="6580"/>
                    </a:cubicBezTo>
                    <a:cubicBezTo>
                      <a:pt x="0" y="4556"/>
                      <a:pt x="405" y="3747"/>
                      <a:pt x="1215" y="2127"/>
                    </a:cubicBezTo>
                    <a:cubicBezTo>
                      <a:pt x="2834" y="508"/>
                      <a:pt x="4453" y="-302"/>
                      <a:pt x="6882" y="103"/>
                    </a:cubicBezTo>
                    <a:cubicBezTo>
                      <a:pt x="9311" y="508"/>
                      <a:pt x="9311" y="913"/>
                      <a:pt x="9716" y="1722"/>
                    </a:cubicBezTo>
                    <a:cubicBezTo>
                      <a:pt x="10930" y="2937"/>
                      <a:pt x="11335" y="4961"/>
                      <a:pt x="11335" y="6580"/>
                    </a:cubicBezTo>
                    <a:cubicBezTo>
                      <a:pt x="11335" y="8199"/>
                      <a:pt x="10120" y="9819"/>
                      <a:pt x="9311" y="10223"/>
                    </a:cubicBezTo>
                    <a:cubicBezTo>
                      <a:pt x="8501" y="10628"/>
                      <a:pt x="6477" y="11843"/>
                      <a:pt x="5667" y="11843"/>
                    </a:cubicBezTo>
                    <a:cubicBezTo>
                      <a:pt x="4453" y="11843"/>
                      <a:pt x="2834" y="10628"/>
                      <a:pt x="2024" y="10628"/>
                    </a:cubicBezTo>
                    <a:close/>
                    <a:moveTo>
                      <a:pt x="4048" y="7795"/>
                    </a:moveTo>
                    <a:cubicBezTo>
                      <a:pt x="4048" y="7795"/>
                      <a:pt x="5667" y="8604"/>
                      <a:pt x="5667" y="8604"/>
                    </a:cubicBezTo>
                    <a:cubicBezTo>
                      <a:pt x="6477" y="8604"/>
                      <a:pt x="8096" y="7795"/>
                      <a:pt x="8501" y="7390"/>
                    </a:cubicBezTo>
                    <a:cubicBezTo>
                      <a:pt x="9311" y="6175"/>
                      <a:pt x="9311" y="5366"/>
                      <a:pt x="8501" y="4151"/>
                    </a:cubicBezTo>
                    <a:cubicBezTo>
                      <a:pt x="6477" y="913"/>
                      <a:pt x="2024" y="3342"/>
                      <a:pt x="3239" y="6985"/>
                    </a:cubicBezTo>
                    <a:cubicBezTo>
                      <a:pt x="4453" y="10628"/>
                      <a:pt x="3643" y="7795"/>
                      <a:pt x="3643" y="779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179BADF4-3C83-B3E7-CD82-2DE210C5D076}"/>
                  </a:ext>
                </a:extLst>
              </p:cNvPr>
              <p:cNvSpPr/>
              <p:nvPr/>
            </p:nvSpPr>
            <p:spPr>
              <a:xfrm>
                <a:off x="9076412" y="5887313"/>
                <a:ext cx="11445" cy="11811"/>
              </a:xfrm>
              <a:custGeom>
                <a:avLst/>
                <a:gdLst>
                  <a:gd name="connsiteX0" fmla="*/ 4968 w 11445"/>
                  <a:gd name="connsiteY0" fmla="*/ 0 h 11811"/>
                  <a:gd name="connsiteX1" fmla="*/ 10636 w 11445"/>
                  <a:gd name="connsiteY1" fmla="*/ 2429 h 11811"/>
                  <a:gd name="connsiteX2" fmla="*/ 11445 w 11445"/>
                  <a:gd name="connsiteY2" fmla="*/ 4048 h 11811"/>
                  <a:gd name="connsiteX3" fmla="*/ 11040 w 11445"/>
                  <a:gd name="connsiteY3" fmla="*/ 8906 h 11811"/>
                  <a:gd name="connsiteX4" fmla="*/ 3754 w 11445"/>
                  <a:gd name="connsiteY4" fmla="*/ 11335 h 11811"/>
                  <a:gd name="connsiteX5" fmla="*/ 110 w 11445"/>
                  <a:gd name="connsiteY5" fmla="*/ 6477 h 11811"/>
                  <a:gd name="connsiteX6" fmla="*/ 920 w 11445"/>
                  <a:gd name="connsiteY6" fmla="*/ 2833 h 11811"/>
                  <a:gd name="connsiteX7" fmla="*/ 4968 w 11445"/>
                  <a:gd name="connsiteY7" fmla="*/ 405 h 11811"/>
                  <a:gd name="connsiteX8" fmla="*/ 5778 w 11445"/>
                  <a:gd name="connsiteY8" fmla="*/ 2833 h 11811"/>
                  <a:gd name="connsiteX9" fmla="*/ 2944 w 11445"/>
                  <a:gd name="connsiteY9" fmla="*/ 6072 h 11811"/>
                  <a:gd name="connsiteX10" fmla="*/ 6182 w 11445"/>
                  <a:gd name="connsiteY10" fmla="*/ 8906 h 11811"/>
                  <a:gd name="connsiteX11" fmla="*/ 8611 w 11445"/>
                  <a:gd name="connsiteY11" fmla="*/ 4453 h 11811"/>
                  <a:gd name="connsiteX12" fmla="*/ 5778 w 11445"/>
                  <a:gd name="connsiteY12" fmla="*/ 2833 h 1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445" h="11811">
                    <a:moveTo>
                      <a:pt x="4968" y="0"/>
                    </a:moveTo>
                    <a:cubicBezTo>
                      <a:pt x="6992" y="0"/>
                      <a:pt x="9826" y="809"/>
                      <a:pt x="10636" y="2429"/>
                    </a:cubicBezTo>
                    <a:cubicBezTo>
                      <a:pt x="11445" y="4048"/>
                      <a:pt x="11445" y="3643"/>
                      <a:pt x="11445" y="4048"/>
                    </a:cubicBezTo>
                    <a:cubicBezTo>
                      <a:pt x="11445" y="5263"/>
                      <a:pt x="11445" y="7691"/>
                      <a:pt x="11040" y="8906"/>
                    </a:cubicBezTo>
                    <a:cubicBezTo>
                      <a:pt x="9421" y="11335"/>
                      <a:pt x="6587" y="12549"/>
                      <a:pt x="3754" y="11335"/>
                    </a:cubicBezTo>
                    <a:cubicBezTo>
                      <a:pt x="920" y="10120"/>
                      <a:pt x="515" y="8501"/>
                      <a:pt x="110" y="6477"/>
                    </a:cubicBezTo>
                    <a:cubicBezTo>
                      <a:pt x="-294" y="4453"/>
                      <a:pt x="515" y="3643"/>
                      <a:pt x="920" y="2833"/>
                    </a:cubicBezTo>
                    <a:cubicBezTo>
                      <a:pt x="1325" y="2024"/>
                      <a:pt x="3754" y="405"/>
                      <a:pt x="4968" y="405"/>
                    </a:cubicBezTo>
                    <a:close/>
                    <a:moveTo>
                      <a:pt x="5778" y="2833"/>
                    </a:moveTo>
                    <a:cubicBezTo>
                      <a:pt x="4158" y="2833"/>
                      <a:pt x="2944" y="4858"/>
                      <a:pt x="2944" y="6072"/>
                    </a:cubicBezTo>
                    <a:cubicBezTo>
                      <a:pt x="2944" y="7287"/>
                      <a:pt x="4563" y="9311"/>
                      <a:pt x="6182" y="8906"/>
                    </a:cubicBezTo>
                    <a:cubicBezTo>
                      <a:pt x="7802" y="8501"/>
                      <a:pt x="9421" y="6072"/>
                      <a:pt x="8611" y="4453"/>
                    </a:cubicBezTo>
                    <a:cubicBezTo>
                      <a:pt x="7802" y="2833"/>
                      <a:pt x="6992" y="2833"/>
                      <a:pt x="5778" y="283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334A7E5A-9EAB-7620-7B20-2A058AC99C76}"/>
                  </a:ext>
                </a:extLst>
              </p:cNvPr>
              <p:cNvSpPr/>
              <p:nvPr/>
            </p:nvSpPr>
            <p:spPr>
              <a:xfrm>
                <a:off x="9118623" y="5859786"/>
                <a:ext cx="13110" cy="15304"/>
              </a:xfrm>
              <a:custGeom>
                <a:avLst/>
                <a:gdLst>
                  <a:gd name="connsiteX0" fmla="*/ 8906 w 13110"/>
                  <a:gd name="connsiteY0" fmla="*/ 3239 h 15304"/>
                  <a:gd name="connsiteX1" fmla="*/ 7287 w 13110"/>
                  <a:gd name="connsiteY1" fmla="*/ 4048 h 15304"/>
                  <a:gd name="connsiteX2" fmla="*/ 4858 w 13110"/>
                  <a:gd name="connsiteY2" fmla="*/ 5263 h 15304"/>
                  <a:gd name="connsiteX3" fmla="*/ 4453 w 13110"/>
                  <a:gd name="connsiteY3" fmla="*/ 5263 h 15304"/>
                  <a:gd name="connsiteX4" fmla="*/ 4453 w 13110"/>
                  <a:gd name="connsiteY4" fmla="*/ 7692 h 15304"/>
                  <a:gd name="connsiteX5" fmla="*/ 8906 w 13110"/>
                  <a:gd name="connsiteY5" fmla="*/ 6477 h 15304"/>
                  <a:gd name="connsiteX6" fmla="*/ 11740 w 13110"/>
                  <a:gd name="connsiteY6" fmla="*/ 6477 h 15304"/>
                  <a:gd name="connsiteX7" fmla="*/ 11740 w 13110"/>
                  <a:gd name="connsiteY7" fmla="*/ 12549 h 15304"/>
                  <a:gd name="connsiteX8" fmla="*/ 8906 w 13110"/>
                  <a:gd name="connsiteY8" fmla="*/ 14978 h 15304"/>
                  <a:gd name="connsiteX9" fmla="*/ 5667 w 13110"/>
                  <a:gd name="connsiteY9" fmla="*/ 13764 h 15304"/>
                  <a:gd name="connsiteX10" fmla="*/ 8906 w 13110"/>
                  <a:gd name="connsiteY10" fmla="*/ 12144 h 15304"/>
                  <a:gd name="connsiteX11" fmla="*/ 7692 w 13110"/>
                  <a:gd name="connsiteY11" fmla="*/ 9311 h 15304"/>
                  <a:gd name="connsiteX12" fmla="*/ 6477 w 13110"/>
                  <a:gd name="connsiteY12" fmla="*/ 9716 h 15304"/>
                  <a:gd name="connsiteX13" fmla="*/ 4048 w 13110"/>
                  <a:gd name="connsiteY13" fmla="*/ 10120 h 15304"/>
                  <a:gd name="connsiteX14" fmla="*/ 810 w 13110"/>
                  <a:gd name="connsiteY14" fmla="*/ 9311 h 15304"/>
                  <a:gd name="connsiteX15" fmla="*/ 0 w 13110"/>
                  <a:gd name="connsiteY15" fmla="*/ 6882 h 15304"/>
                  <a:gd name="connsiteX16" fmla="*/ 810 w 13110"/>
                  <a:gd name="connsiteY16" fmla="*/ 4048 h 15304"/>
                  <a:gd name="connsiteX17" fmla="*/ 2429 w 13110"/>
                  <a:gd name="connsiteY17" fmla="*/ 2024 h 15304"/>
                  <a:gd name="connsiteX18" fmla="*/ 5667 w 13110"/>
                  <a:gd name="connsiteY18" fmla="*/ 0 h 15304"/>
                  <a:gd name="connsiteX19" fmla="*/ 8096 w 13110"/>
                  <a:gd name="connsiteY19" fmla="*/ 1619 h 15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3110" h="15304">
                    <a:moveTo>
                      <a:pt x="8906" y="3239"/>
                    </a:moveTo>
                    <a:cubicBezTo>
                      <a:pt x="8906" y="4453"/>
                      <a:pt x="8096" y="4048"/>
                      <a:pt x="7287" y="4048"/>
                    </a:cubicBezTo>
                    <a:cubicBezTo>
                      <a:pt x="6072" y="4048"/>
                      <a:pt x="5667" y="4048"/>
                      <a:pt x="4858" y="5263"/>
                    </a:cubicBezTo>
                    <a:cubicBezTo>
                      <a:pt x="4048" y="6477"/>
                      <a:pt x="4858" y="5263"/>
                      <a:pt x="4453" y="5263"/>
                    </a:cubicBezTo>
                    <a:cubicBezTo>
                      <a:pt x="4048" y="5667"/>
                      <a:pt x="4048" y="7692"/>
                      <a:pt x="4453" y="7692"/>
                    </a:cubicBezTo>
                    <a:cubicBezTo>
                      <a:pt x="5667" y="7692"/>
                      <a:pt x="7692" y="6882"/>
                      <a:pt x="8906" y="6477"/>
                    </a:cubicBezTo>
                    <a:cubicBezTo>
                      <a:pt x="10120" y="6072"/>
                      <a:pt x="11335" y="6477"/>
                      <a:pt x="11740" y="6477"/>
                    </a:cubicBezTo>
                    <a:cubicBezTo>
                      <a:pt x="13764" y="7692"/>
                      <a:pt x="13359" y="10930"/>
                      <a:pt x="11740" y="12549"/>
                    </a:cubicBezTo>
                    <a:cubicBezTo>
                      <a:pt x="10120" y="14168"/>
                      <a:pt x="9716" y="14573"/>
                      <a:pt x="8906" y="14978"/>
                    </a:cubicBezTo>
                    <a:cubicBezTo>
                      <a:pt x="7287" y="15788"/>
                      <a:pt x="6477" y="14978"/>
                      <a:pt x="5667" y="13764"/>
                    </a:cubicBezTo>
                    <a:cubicBezTo>
                      <a:pt x="5667" y="13764"/>
                      <a:pt x="8501" y="12549"/>
                      <a:pt x="8906" y="12144"/>
                    </a:cubicBezTo>
                    <a:cubicBezTo>
                      <a:pt x="10120" y="10930"/>
                      <a:pt x="9716" y="8906"/>
                      <a:pt x="7692" y="9311"/>
                    </a:cubicBezTo>
                    <a:cubicBezTo>
                      <a:pt x="5667" y="9716"/>
                      <a:pt x="6882" y="9311"/>
                      <a:pt x="6477" y="9716"/>
                    </a:cubicBezTo>
                    <a:cubicBezTo>
                      <a:pt x="5667" y="9716"/>
                      <a:pt x="4453" y="10120"/>
                      <a:pt x="4048" y="10120"/>
                    </a:cubicBezTo>
                    <a:cubicBezTo>
                      <a:pt x="3238" y="10120"/>
                      <a:pt x="1619" y="10120"/>
                      <a:pt x="810" y="9311"/>
                    </a:cubicBezTo>
                    <a:cubicBezTo>
                      <a:pt x="0" y="8501"/>
                      <a:pt x="0" y="7692"/>
                      <a:pt x="0" y="6882"/>
                    </a:cubicBezTo>
                    <a:cubicBezTo>
                      <a:pt x="0" y="6072"/>
                      <a:pt x="810" y="4453"/>
                      <a:pt x="810" y="4048"/>
                    </a:cubicBezTo>
                    <a:cubicBezTo>
                      <a:pt x="810" y="3643"/>
                      <a:pt x="2024" y="2429"/>
                      <a:pt x="2429" y="2024"/>
                    </a:cubicBezTo>
                    <a:cubicBezTo>
                      <a:pt x="2834" y="1619"/>
                      <a:pt x="5263" y="0"/>
                      <a:pt x="5667" y="0"/>
                    </a:cubicBezTo>
                    <a:cubicBezTo>
                      <a:pt x="6882" y="0"/>
                      <a:pt x="6882" y="1619"/>
                      <a:pt x="8096" y="161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900F65C8-C4A0-4E1C-6DEF-0DF891A19C5C}"/>
                  </a:ext>
                </a:extLst>
              </p:cNvPr>
              <p:cNvSpPr/>
              <p:nvPr/>
            </p:nvSpPr>
            <p:spPr>
              <a:xfrm>
                <a:off x="8976318" y="5847642"/>
                <a:ext cx="28605" cy="15550"/>
              </a:xfrm>
              <a:custGeom>
                <a:avLst/>
                <a:gdLst>
                  <a:gd name="connsiteX0" fmla="*/ 28148 w 28605"/>
                  <a:gd name="connsiteY0" fmla="*/ 12954 h 15550"/>
                  <a:gd name="connsiteX1" fmla="*/ 26529 w 28605"/>
                  <a:gd name="connsiteY1" fmla="*/ 14978 h 15550"/>
                  <a:gd name="connsiteX2" fmla="*/ 20861 w 28605"/>
                  <a:gd name="connsiteY2" fmla="*/ 15383 h 15550"/>
                  <a:gd name="connsiteX3" fmla="*/ 3454 w 28605"/>
                  <a:gd name="connsiteY3" fmla="*/ 10120 h 15550"/>
                  <a:gd name="connsiteX4" fmla="*/ 216 w 28605"/>
                  <a:gd name="connsiteY4" fmla="*/ 8096 h 15550"/>
                  <a:gd name="connsiteX5" fmla="*/ 216 w 28605"/>
                  <a:gd name="connsiteY5" fmla="*/ 6477 h 15550"/>
                  <a:gd name="connsiteX6" fmla="*/ 1835 w 28605"/>
                  <a:gd name="connsiteY6" fmla="*/ 2429 h 15550"/>
                  <a:gd name="connsiteX7" fmla="*/ 2240 w 28605"/>
                  <a:gd name="connsiteY7" fmla="*/ 0 h 15550"/>
                  <a:gd name="connsiteX8" fmla="*/ 2240 w 28605"/>
                  <a:gd name="connsiteY8" fmla="*/ 2024 h 15550"/>
                  <a:gd name="connsiteX9" fmla="*/ 3454 w 28605"/>
                  <a:gd name="connsiteY9" fmla="*/ 8501 h 15550"/>
                  <a:gd name="connsiteX10" fmla="*/ 8312 w 28605"/>
                  <a:gd name="connsiteY10" fmla="*/ 10525 h 15550"/>
                  <a:gd name="connsiteX11" fmla="*/ 24909 w 28605"/>
                  <a:gd name="connsiteY11" fmla="*/ 13764 h 15550"/>
                  <a:gd name="connsiteX12" fmla="*/ 27743 w 28605"/>
                  <a:gd name="connsiteY12" fmla="*/ 12954 h 15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605" h="15550">
                    <a:moveTo>
                      <a:pt x="28148" y="12954"/>
                    </a:moveTo>
                    <a:cubicBezTo>
                      <a:pt x="28553" y="13359"/>
                      <a:pt x="26934" y="14978"/>
                      <a:pt x="26529" y="14978"/>
                    </a:cubicBezTo>
                    <a:cubicBezTo>
                      <a:pt x="25314" y="15383"/>
                      <a:pt x="22481" y="15788"/>
                      <a:pt x="20861" y="15383"/>
                    </a:cubicBezTo>
                    <a:cubicBezTo>
                      <a:pt x="15194" y="15383"/>
                      <a:pt x="8717" y="12549"/>
                      <a:pt x="3454" y="10120"/>
                    </a:cubicBezTo>
                    <a:cubicBezTo>
                      <a:pt x="-1808" y="7692"/>
                      <a:pt x="621" y="8906"/>
                      <a:pt x="216" y="8096"/>
                    </a:cubicBezTo>
                    <a:cubicBezTo>
                      <a:pt x="-189" y="7287"/>
                      <a:pt x="216" y="6882"/>
                      <a:pt x="216" y="6477"/>
                    </a:cubicBezTo>
                    <a:cubicBezTo>
                      <a:pt x="621" y="5263"/>
                      <a:pt x="1430" y="4048"/>
                      <a:pt x="1835" y="2429"/>
                    </a:cubicBezTo>
                    <a:cubicBezTo>
                      <a:pt x="2240" y="810"/>
                      <a:pt x="1835" y="405"/>
                      <a:pt x="2240" y="0"/>
                    </a:cubicBezTo>
                    <a:cubicBezTo>
                      <a:pt x="2240" y="810"/>
                      <a:pt x="2240" y="1215"/>
                      <a:pt x="2240" y="2024"/>
                    </a:cubicBezTo>
                    <a:cubicBezTo>
                      <a:pt x="2240" y="4453"/>
                      <a:pt x="1835" y="6477"/>
                      <a:pt x="3454" y="8501"/>
                    </a:cubicBezTo>
                    <a:cubicBezTo>
                      <a:pt x="5074" y="9311"/>
                      <a:pt x="6693" y="9716"/>
                      <a:pt x="8312" y="10525"/>
                    </a:cubicBezTo>
                    <a:cubicBezTo>
                      <a:pt x="13979" y="12954"/>
                      <a:pt x="18837" y="14573"/>
                      <a:pt x="24909" y="13764"/>
                    </a:cubicBezTo>
                    <a:cubicBezTo>
                      <a:pt x="30982" y="12954"/>
                      <a:pt x="27743" y="12954"/>
                      <a:pt x="27743" y="129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85A8B583-91DB-7A3B-EC18-0DC4CC379395}"/>
                  </a:ext>
                </a:extLst>
              </p:cNvPr>
              <p:cNvSpPr/>
              <p:nvPr/>
            </p:nvSpPr>
            <p:spPr>
              <a:xfrm>
                <a:off x="9045757" y="5871930"/>
                <a:ext cx="11334" cy="10974"/>
              </a:xfrm>
              <a:custGeom>
                <a:avLst/>
                <a:gdLst>
                  <a:gd name="connsiteX0" fmla="*/ 6882 w 11334"/>
                  <a:gd name="connsiteY0" fmla="*/ 2024 h 10974"/>
                  <a:gd name="connsiteX1" fmla="*/ 6882 w 11334"/>
                  <a:gd name="connsiteY1" fmla="*/ 1619 h 10974"/>
                  <a:gd name="connsiteX2" fmla="*/ 5667 w 11334"/>
                  <a:gd name="connsiteY2" fmla="*/ 810 h 10974"/>
                  <a:gd name="connsiteX3" fmla="*/ 4858 w 11334"/>
                  <a:gd name="connsiteY3" fmla="*/ 0 h 10974"/>
                  <a:gd name="connsiteX4" fmla="*/ 6477 w 11334"/>
                  <a:gd name="connsiteY4" fmla="*/ 0 h 10974"/>
                  <a:gd name="connsiteX5" fmla="*/ 10525 w 11334"/>
                  <a:gd name="connsiteY5" fmla="*/ 2429 h 10974"/>
                  <a:gd name="connsiteX6" fmla="*/ 11335 w 11334"/>
                  <a:gd name="connsiteY6" fmla="*/ 5667 h 10974"/>
                  <a:gd name="connsiteX7" fmla="*/ 4858 w 11334"/>
                  <a:gd name="connsiteY7" fmla="*/ 10930 h 10974"/>
                  <a:gd name="connsiteX8" fmla="*/ 810 w 11334"/>
                  <a:gd name="connsiteY8" fmla="*/ 8501 h 10974"/>
                  <a:gd name="connsiteX9" fmla="*/ 0 w 11334"/>
                  <a:gd name="connsiteY9" fmla="*/ 6072 h 10974"/>
                  <a:gd name="connsiteX10" fmla="*/ 405 w 11334"/>
                  <a:gd name="connsiteY10" fmla="*/ 6072 h 10974"/>
                  <a:gd name="connsiteX11" fmla="*/ 2834 w 11334"/>
                  <a:gd name="connsiteY11" fmla="*/ 8096 h 10974"/>
                  <a:gd name="connsiteX12" fmla="*/ 5263 w 11334"/>
                  <a:gd name="connsiteY12" fmla="*/ 8906 h 10974"/>
                  <a:gd name="connsiteX13" fmla="*/ 8501 w 11334"/>
                  <a:gd name="connsiteY13" fmla="*/ 4858 h 10974"/>
                  <a:gd name="connsiteX14" fmla="*/ 7692 w 11334"/>
                  <a:gd name="connsiteY14" fmla="*/ 3239 h 10974"/>
                  <a:gd name="connsiteX15" fmla="*/ 6882 w 11334"/>
                  <a:gd name="connsiteY15" fmla="*/ 2834 h 10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334" h="10974">
                    <a:moveTo>
                      <a:pt x="6882" y="2024"/>
                    </a:moveTo>
                    <a:cubicBezTo>
                      <a:pt x="6882" y="2024"/>
                      <a:pt x="6882" y="2024"/>
                      <a:pt x="6882" y="1619"/>
                    </a:cubicBezTo>
                    <a:cubicBezTo>
                      <a:pt x="6882" y="1619"/>
                      <a:pt x="5667" y="1215"/>
                      <a:pt x="5667" y="810"/>
                    </a:cubicBezTo>
                    <a:cubicBezTo>
                      <a:pt x="5667" y="405"/>
                      <a:pt x="5667" y="0"/>
                      <a:pt x="4858" y="0"/>
                    </a:cubicBezTo>
                    <a:lnTo>
                      <a:pt x="6477" y="0"/>
                    </a:lnTo>
                    <a:cubicBezTo>
                      <a:pt x="7692" y="0"/>
                      <a:pt x="9716" y="1619"/>
                      <a:pt x="10525" y="2429"/>
                    </a:cubicBezTo>
                    <a:cubicBezTo>
                      <a:pt x="11335" y="3239"/>
                      <a:pt x="11335" y="4858"/>
                      <a:pt x="11335" y="5667"/>
                    </a:cubicBezTo>
                    <a:cubicBezTo>
                      <a:pt x="11335" y="8906"/>
                      <a:pt x="8096" y="11335"/>
                      <a:pt x="4858" y="10930"/>
                    </a:cubicBezTo>
                    <a:cubicBezTo>
                      <a:pt x="1619" y="10525"/>
                      <a:pt x="1214" y="9311"/>
                      <a:pt x="810" y="8501"/>
                    </a:cubicBezTo>
                    <a:cubicBezTo>
                      <a:pt x="405" y="7692"/>
                      <a:pt x="0" y="6072"/>
                      <a:pt x="0" y="6072"/>
                    </a:cubicBezTo>
                    <a:cubicBezTo>
                      <a:pt x="0" y="6072"/>
                      <a:pt x="0" y="5667"/>
                      <a:pt x="405" y="6072"/>
                    </a:cubicBezTo>
                    <a:lnTo>
                      <a:pt x="2834" y="8096"/>
                    </a:lnTo>
                    <a:cubicBezTo>
                      <a:pt x="3643" y="8096"/>
                      <a:pt x="4453" y="8906"/>
                      <a:pt x="5263" y="8906"/>
                    </a:cubicBezTo>
                    <a:cubicBezTo>
                      <a:pt x="7287" y="8906"/>
                      <a:pt x="8501" y="6882"/>
                      <a:pt x="8501" y="4858"/>
                    </a:cubicBezTo>
                    <a:cubicBezTo>
                      <a:pt x="8501" y="2834"/>
                      <a:pt x="8096" y="3239"/>
                      <a:pt x="7692" y="3239"/>
                    </a:cubicBezTo>
                    <a:cubicBezTo>
                      <a:pt x="7692" y="2834"/>
                      <a:pt x="6882" y="2834"/>
                      <a:pt x="6882" y="283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1C1DA909-98C7-60CD-8D2F-8F466FCCEC49}"/>
                  </a:ext>
                </a:extLst>
              </p:cNvPr>
              <p:cNvSpPr/>
              <p:nvPr/>
            </p:nvSpPr>
            <p:spPr>
              <a:xfrm>
                <a:off x="9043248" y="5870533"/>
                <a:ext cx="9390" cy="7874"/>
              </a:xfrm>
              <a:custGeom>
                <a:avLst/>
                <a:gdLst>
                  <a:gd name="connsiteX0" fmla="*/ 8985 w 9390"/>
                  <a:gd name="connsiteY0" fmla="*/ 4636 h 7874"/>
                  <a:gd name="connsiteX1" fmla="*/ 9390 w 9390"/>
                  <a:gd name="connsiteY1" fmla="*/ 5850 h 7874"/>
                  <a:gd name="connsiteX2" fmla="*/ 8581 w 9390"/>
                  <a:gd name="connsiteY2" fmla="*/ 7874 h 7874"/>
                  <a:gd name="connsiteX3" fmla="*/ 6557 w 9390"/>
                  <a:gd name="connsiteY3" fmla="*/ 7874 h 7874"/>
                  <a:gd name="connsiteX4" fmla="*/ 485 w 9390"/>
                  <a:gd name="connsiteY4" fmla="*/ 3421 h 7874"/>
                  <a:gd name="connsiteX5" fmla="*/ 2509 w 9390"/>
                  <a:gd name="connsiteY5" fmla="*/ 183 h 7874"/>
                  <a:gd name="connsiteX6" fmla="*/ 4937 w 9390"/>
                  <a:gd name="connsiteY6" fmla="*/ 1802 h 7874"/>
                  <a:gd name="connsiteX7" fmla="*/ 8176 w 9390"/>
                  <a:gd name="connsiteY7" fmla="*/ 4636 h 7874"/>
                  <a:gd name="connsiteX8" fmla="*/ 8581 w 9390"/>
                  <a:gd name="connsiteY8" fmla="*/ 4636 h 7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90" h="7874">
                    <a:moveTo>
                      <a:pt x="8985" y="4636"/>
                    </a:moveTo>
                    <a:cubicBezTo>
                      <a:pt x="8985" y="4636"/>
                      <a:pt x="9390" y="5445"/>
                      <a:pt x="9390" y="5850"/>
                    </a:cubicBezTo>
                    <a:cubicBezTo>
                      <a:pt x="9390" y="6660"/>
                      <a:pt x="9390" y="7469"/>
                      <a:pt x="8581" y="7874"/>
                    </a:cubicBezTo>
                    <a:lnTo>
                      <a:pt x="6557" y="7874"/>
                    </a:lnTo>
                    <a:cubicBezTo>
                      <a:pt x="6557" y="7874"/>
                      <a:pt x="485" y="3421"/>
                      <a:pt x="485" y="3421"/>
                    </a:cubicBezTo>
                    <a:cubicBezTo>
                      <a:pt x="-730" y="1397"/>
                      <a:pt x="485" y="-627"/>
                      <a:pt x="2509" y="183"/>
                    </a:cubicBezTo>
                    <a:cubicBezTo>
                      <a:pt x="4533" y="992"/>
                      <a:pt x="4533" y="1397"/>
                      <a:pt x="4937" y="1802"/>
                    </a:cubicBezTo>
                    <a:cubicBezTo>
                      <a:pt x="6152" y="2612"/>
                      <a:pt x="7366" y="3826"/>
                      <a:pt x="8176" y="4636"/>
                    </a:cubicBezTo>
                    <a:cubicBezTo>
                      <a:pt x="8985" y="5445"/>
                      <a:pt x="8176" y="4636"/>
                      <a:pt x="8581" y="463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55EB8752-15F8-988E-E454-BC7EE6E763C4}"/>
                  </a:ext>
                </a:extLst>
              </p:cNvPr>
              <p:cNvSpPr/>
              <p:nvPr/>
            </p:nvSpPr>
            <p:spPr>
              <a:xfrm>
                <a:off x="9049556" y="5831539"/>
                <a:ext cx="17712" cy="22686"/>
              </a:xfrm>
              <a:custGeom>
                <a:avLst/>
                <a:gdLst>
                  <a:gd name="connsiteX0" fmla="*/ 8345 w 17712"/>
                  <a:gd name="connsiteY0" fmla="*/ 9626 h 22686"/>
                  <a:gd name="connsiteX1" fmla="*/ 16442 w 17712"/>
                  <a:gd name="connsiteY1" fmla="*/ 20556 h 22686"/>
                  <a:gd name="connsiteX2" fmla="*/ 16846 w 17712"/>
                  <a:gd name="connsiteY2" fmla="*/ 22580 h 22686"/>
                  <a:gd name="connsiteX3" fmla="*/ 15632 w 17712"/>
                  <a:gd name="connsiteY3" fmla="*/ 22580 h 22686"/>
                  <a:gd name="connsiteX4" fmla="*/ 14418 w 17712"/>
                  <a:gd name="connsiteY4" fmla="*/ 20556 h 22686"/>
                  <a:gd name="connsiteX5" fmla="*/ 2273 w 17712"/>
                  <a:gd name="connsiteY5" fmla="*/ 3553 h 22686"/>
                  <a:gd name="connsiteX6" fmla="*/ 1464 w 17712"/>
                  <a:gd name="connsiteY6" fmla="*/ 720 h 22686"/>
                  <a:gd name="connsiteX7" fmla="*/ 2273 w 17712"/>
                  <a:gd name="connsiteY7" fmla="*/ 720 h 22686"/>
                  <a:gd name="connsiteX8" fmla="*/ 6726 w 17712"/>
                  <a:gd name="connsiteY8" fmla="*/ 6792 h 22686"/>
                  <a:gd name="connsiteX9" fmla="*/ 7941 w 17712"/>
                  <a:gd name="connsiteY9" fmla="*/ 8411 h 22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12" h="22686">
                    <a:moveTo>
                      <a:pt x="8345" y="9626"/>
                    </a:moveTo>
                    <a:cubicBezTo>
                      <a:pt x="10369" y="11650"/>
                      <a:pt x="14822" y="17722"/>
                      <a:pt x="16442" y="20556"/>
                    </a:cubicBezTo>
                    <a:cubicBezTo>
                      <a:pt x="18061" y="23389"/>
                      <a:pt x="18061" y="22580"/>
                      <a:pt x="16846" y="22580"/>
                    </a:cubicBezTo>
                    <a:lnTo>
                      <a:pt x="15632" y="22580"/>
                    </a:lnTo>
                    <a:cubicBezTo>
                      <a:pt x="15632" y="21770"/>
                      <a:pt x="14822" y="21365"/>
                      <a:pt x="14418" y="20556"/>
                    </a:cubicBezTo>
                    <a:cubicBezTo>
                      <a:pt x="10369" y="14888"/>
                      <a:pt x="6321" y="9221"/>
                      <a:pt x="2273" y="3553"/>
                    </a:cubicBezTo>
                    <a:cubicBezTo>
                      <a:pt x="-1775" y="-2114"/>
                      <a:pt x="654" y="2339"/>
                      <a:pt x="1464" y="720"/>
                    </a:cubicBezTo>
                    <a:cubicBezTo>
                      <a:pt x="2273" y="-900"/>
                      <a:pt x="2273" y="720"/>
                      <a:pt x="2273" y="720"/>
                    </a:cubicBezTo>
                    <a:cubicBezTo>
                      <a:pt x="3893" y="2339"/>
                      <a:pt x="5107" y="4768"/>
                      <a:pt x="6726" y="6792"/>
                    </a:cubicBezTo>
                    <a:cubicBezTo>
                      <a:pt x="8345" y="8816"/>
                      <a:pt x="7941" y="8411"/>
                      <a:pt x="7941" y="84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F41648AE-856D-62F4-78E7-72432F15842D}"/>
                  </a:ext>
                </a:extLst>
              </p:cNvPr>
              <p:cNvSpPr/>
              <p:nvPr/>
            </p:nvSpPr>
            <p:spPr>
              <a:xfrm>
                <a:off x="9010943" y="5815020"/>
                <a:ext cx="14573" cy="3070"/>
              </a:xfrm>
              <a:custGeom>
                <a:avLst/>
                <a:gdLst>
                  <a:gd name="connsiteX0" fmla="*/ 14573 w 14573"/>
                  <a:gd name="connsiteY0" fmla="*/ 236 h 3070"/>
                  <a:gd name="connsiteX1" fmla="*/ 14573 w 14573"/>
                  <a:gd name="connsiteY1" fmla="*/ 3070 h 3070"/>
                  <a:gd name="connsiteX2" fmla="*/ 12144 w 14573"/>
                  <a:gd name="connsiteY2" fmla="*/ 3070 h 3070"/>
                  <a:gd name="connsiteX3" fmla="*/ 2024 w 14573"/>
                  <a:gd name="connsiteY3" fmla="*/ 3070 h 3070"/>
                  <a:gd name="connsiteX4" fmla="*/ 405 w 14573"/>
                  <a:gd name="connsiteY4" fmla="*/ 2261 h 3070"/>
                  <a:gd name="connsiteX5" fmla="*/ 405 w 14573"/>
                  <a:gd name="connsiteY5" fmla="*/ 641 h 3070"/>
                  <a:gd name="connsiteX6" fmla="*/ 2024 w 14573"/>
                  <a:gd name="connsiteY6" fmla="*/ 641 h 3070"/>
                  <a:gd name="connsiteX7" fmla="*/ 14573 w 14573"/>
                  <a:gd name="connsiteY7" fmla="*/ 641 h 3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573" h="3070">
                    <a:moveTo>
                      <a:pt x="14573" y="236"/>
                    </a:moveTo>
                    <a:lnTo>
                      <a:pt x="14573" y="3070"/>
                    </a:lnTo>
                    <a:cubicBezTo>
                      <a:pt x="13764" y="3070"/>
                      <a:pt x="12954" y="3070"/>
                      <a:pt x="12144" y="3070"/>
                    </a:cubicBezTo>
                    <a:cubicBezTo>
                      <a:pt x="8906" y="3070"/>
                      <a:pt x="5263" y="3070"/>
                      <a:pt x="2024" y="3070"/>
                    </a:cubicBezTo>
                    <a:cubicBezTo>
                      <a:pt x="-1215" y="3070"/>
                      <a:pt x="405" y="3070"/>
                      <a:pt x="405" y="2261"/>
                    </a:cubicBezTo>
                    <a:cubicBezTo>
                      <a:pt x="405" y="1451"/>
                      <a:pt x="405" y="1046"/>
                      <a:pt x="405" y="641"/>
                    </a:cubicBezTo>
                    <a:cubicBezTo>
                      <a:pt x="405" y="-573"/>
                      <a:pt x="1215" y="236"/>
                      <a:pt x="2024" y="641"/>
                    </a:cubicBezTo>
                    <a:cubicBezTo>
                      <a:pt x="6072" y="641"/>
                      <a:pt x="10525" y="1046"/>
                      <a:pt x="14573" y="64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7FE95551-CC79-80D4-1BB2-181A4CEED391}"/>
                  </a:ext>
                </a:extLst>
              </p:cNvPr>
              <p:cNvSpPr/>
              <p:nvPr/>
            </p:nvSpPr>
            <p:spPr>
              <a:xfrm>
                <a:off x="9176433" y="5688146"/>
                <a:ext cx="8983" cy="6072"/>
              </a:xfrm>
              <a:custGeom>
                <a:avLst/>
                <a:gdLst>
                  <a:gd name="connsiteX0" fmla="*/ 8983 w 8983"/>
                  <a:gd name="connsiteY0" fmla="*/ 5667 h 6072"/>
                  <a:gd name="connsiteX1" fmla="*/ 2911 w 8983"/>
                  <a:gd name="connsiteY1" fmla="*/ 4858 h 6072"/>
                  <a:gd name="connsiteX2" fmla="*/ 78 w 8983"/>
                  <a:gd name="connsiteY2" fmla="*/ 0 h 6072"/>
                  <a:gd name="connsiteX3" fmla="*/ 2507 w 8983"/>
                  <a:gd name="connsiteY3" fmla="*/ 0 h 6072"/>
                  <a:gd name="connsiteX4" fmla="*/ 4935 w 8983"/>
                  <a:gd name="connsiteY4" fmla="*/ 810 h 6072"/>
                  <a:gd name="connsiteX5" fmla="*/ 8983 w 8983"/>
                  <a:gd name="connsiteY5" fmla="*/ 6072 h 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83" h="6072">
                    <a:moveTo>
                      <a:pt x="8983" y="5667"/>
                    </a:moveTo>
                    <a:cubicBezTo>
                      <a:pt x="6959" y="5667"/>
                      <a:pt x="4935" y="5667"/>
                      <a:pt x="2911" y="4858"/>
                    </a:cubicBezTo>
                    <a:cubicBezTo>
                      <a:pt x="887" y="4048"/>
                      <a:pt x="-327" y="2024"/>
                      <a:pt x="78" y="0"/>
                    </a:cubicBezTo>
                    <a:cubicBezTo>
                      <a:pt x="887" y="0"/>
                      <a:pt x="1697" y="0"/>
                      <a:pt x="2507" y="0"/>
                    </a:cubicBezTo>
                    <a:cubicBezTo>
                      <a:pt x="3316" y="0"/>
                      <a:pt x="4531" y="405"/>
                      <a:pt x="4935" y="810"/>
                    </a:cubicBezTo>
                    <a:cubicBezTo>
                      <a:pt x="6959" y="1619"/>
                      <a:pt x="8579" y="4048"/>
                      <a:pt x="8983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58A68428-8E00-6249-AED1-F5307824CB73}"/>
                  </a:ext>
                </a:extLst>
              </p:cNvPr>
              <p:cNvSpPr/>
              <p:nvPr/>
            </p:nvSpPr>
            <p:spPr>
              <a:xfrm>
                <a:off x="9141697" y="5754940"/>
                <a:ext cx="6179" cy="12245"/>
              </a:xfrm>
              <a:custGeom>
                <a:avLst/>
                <a:gdLst>
                  <a:gd name="connsiteX0" fmla="*/ 4858 w 6179"/>
                  <a:gd name="connsiteY0" fmla="*/ 405 h 12245"/>
                  <a:gd name="connsiteX1" fmla="*/ 6072 w 6179"/>
                  <a:gd name="connsiteY1" fmla="*/ 1619 h 12245"/>
                  <a:gd name="connsiteX2" fmla="*/ 3643 w 6179"/>
                  <a:gd name="connsiteY2" fmla="*/ 3643 h 12245"/>
                  <a:gd name="connsiteX3" fmla="*/ 3238 w 6179"/>
                  <a:gd name="connsiteY3" fmla="*/ 4858 h 12245"/>
                  <a:gd name="connsiteX4" fmla="*/ 2024 w 6179"/>
                  <a:gd name="connsiteY4" fmla="*/ 10930 h 12245"/>
                  <a:gd name="connsiteX5" fmla="*/ 1214 w 6179"/>
                  <a:gd name="connsiteY5" fmla="*/ 11740 h 12245"/>
                  <a:gd name="connsiteX6" fmla="*/ 0 w 6179"/>
                  <a:gd name="connsiteY6" fmla="*/ 9715 h 12245"/>
                  <a:gd name="connsiteX7" fmla="*/ 810 w 6179"/>
                  <a:gd name="connsiteY7" fmla="*/ 2834 h 12245"/>
                  <a:gd name="connsiteX8" fmla="*/ 1214 w 6179"/>
                  <a:gd name="connsiteY8" fmla="*/ 1214 h 12245"/>
                  <a:gd name="connsiteX9" fmla="*/ 4453 w 6179"/>
                  <a:gd name="connsiteY9" fmla="*/ 0 h 12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79" h="12245">
                    <a:moveTo>
                      <a:pt x="4858" y="405"/>
                    </a:moveTo>
                    <a:cubicBezTo>
                      <a:pt x="5667" y="405"/>
                      <a:pt x="6477" y="1214"/>
                      <a:pt x="6072" y="1619"/>
                    </a:cubicBezTo>
                    <a:cubicBezTo>
                      <a:pt x="5263" y="2429"/>
                      <a:pt x="4453" y="2429"/>
                      <a:pt x="3643" y="3643"/>
                    </a:cubicBezTo>
                    <a:cubicBezTo>
                      <a:pt x="2834" y="4858"/>
                      <a:pt x="3238" y="4858"/>
                      <a:pt x="3238" y="4858"/>
                    </a:cubicBezTo>
                    <a:cubicBezTo>
                      <a:pt x="2834" y="6882"/>
                      <a:pt x="2834" y="8906"/>
                      <a:pt x="2024" y="10930"/>
                    </a:cubicBezTo>
                    <a:cubicBezTo>
                      <a:pt x="1214" y="12954"/>
                      <a:pt x="1619" y="12144"/>
                      <a:pt x="1214" y="11740"/>
                    </a:cubicBezTo>
                    <a:cubicBezTo>
                      <a:pt x="810" y="10930"/>
                      <a:pt x="0" y="10525"/>
                      <a:pt x="0" y="9715"/>
                    </a:cubicBezTo>
                    <a:cubicBezTo>
                      <a:pt x="0" y="7691"/>
                      <a:pt x="405" y="4858"/>
                      <a:pt x="810" y="2834"/>
                    </a:cubicBezTo>
                    <a:cubicBezTo>
                      <a:pt x="1214" y="810"/>
                      <a:pt x="810" y="1619"/>
                      <a:pt x="1214" y="1214"/>
                    </a:cubicBezTo>
                    <a:cubicBezTo>
                      <a:pt x="1619" y="810"/>
                      <a:pt x="4048" y="0"/>
                      <a:pt x="4453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46F2AE6E-5C9C-ECB9-3822-D2DB30D53415}"/>
                  </a:ext>
                </a:extLst>
              </p:cNvPr>
              <p:cNvSpPr/>
              <p:nvPr/>
            </p:nvSpPr>
            <p:spPr>
              <a:xfrm>
                <a:off x="9187846" y="5733383"/>
                <a:ext cx="8501" cy="13611"/>
              </a:xfrm>
              <a:custGeom>
                <a:avLst/>
                <a:gdLst>
                  <a:gd name="connsiteX0" fmla="*/ 8501 w 8501"/>
                  <a:gd name="connsiteY0" fmla="*/ 101 h 13611"/>
                  <a:gd name="connsiteX1" fmla="*/ 8096 w 8501"/>
                  <a:gd name="connsiteY1" fmla="*/ 4554 h 13611"/>
                  <a:gd name="connsiteX2" fmla="*/ 2024 w 8501"/>
                  <a:gd name="connsiteY2" fmla="*/ 13055 h 13611"/>
                  <a:gd name="connsiteX3" fmla="*/ 0 w 8501"/>
                  <a:gd name="connsiteY3" fmla="*/ 13460 h 13611"/>
                  <a:gd name="connsiteX4" fmla="*/ 0 w 8501"/>
                  <a:gd name="connsiteY4" fmla="*/ 12650 h 13611"/>
                  <a:gd name="connsiteX5" fmla="*/ 0 w 8501"/>
                  <a:gd name="connsiteY5" fmla="*/ 12650 h 13611"/>
                  <a:gd name="connsiteX6" fmla="*/ 0 w 8501"/>
                  <a:gd name="connsiteY6" fmla="*/ 11841 h 13611"/>
                  <a:gd name="connsiteX7" fmla="*/ 6477 w 8501"/>
                  <a:gd name="connsiteY7" fmla="*/ 2935 h 13611"/>
                  <a:gd name="connsiteX8" fmla="*/ 7287 w 8501"/>
                  <a:gd name="connsiteY8" fmla="*/ 506 h 13611"/>
                  <a:gd name="connsiteX9" fmla="*/ 8096 w 8501"/>
                  <a:gd name="connsiteY9" fmla="*/ 101 h 13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1" h="13611">
                    <a:moveTo>
                      <a:pt x="8501" y="101"/>
                    </a:moveTo>
                    <a:cubicBezTo>
                      <a:pt x="8501" y="1720"/>
                      <a:pt x="8501" y="2935"/>
                      <a:pt x="8096" y="4554"/>
                    </a:cubicBezTo>
                    <a:cubicBezTo>
                      <a:pt x="7287" y="7793"/>
                      <a:pt x="5263" y="11841"/>
                      <a:pt x="2024" y="13055"/>
                    </a:cubicBezTo>
                    <a:cubicBezTo>
                      <a:pt x="-1214" y="14270"/>
                      <a:pt x="810" y="13055"/>
                      <a:pt x="0" y="13460"/>
                    </a:cubicBezTo>
                    <a:lnTo>
                      <a:pt x="0" y="12650"/>
                    </a:lnTo>
                    <a:cubicBezTo>
                      <a:pt x="0" y="12650"/>
                      <a:pt x="0" y="12650"/>
                      <a:pt x="0" y="12650"/>
                    </a:cubicBezTo>
                    <a:cubicBezTo>
                      <a:pt x="0" y="12650"/>
                      <a:pt x="0" y="12246"/>
                      <a:pt x="0" y="11841"/>
                    </a:cubicBezTo>
                    <a:cubicBezTo>
                      <a:pt x="2429" y="9412"/>
                      <a:pt x="4858" y="6173"/>
                      <a:pt x="6477" y="2935"/>
                    </a:cubicBezTo>
                    <a:cubicBezTo>
                      <a:pt x="8096" y="-304"/>
                      <a:pt x="6882" y="1316"/>
                      <a:pt x="7287" y="506"/>
                    </a:cubicBezTo>
                    <a:cubicBezTo>
                      <a:pt x="7692" y="-304"/>
                      <a:pt x="7287" y="101"/>
                      <a:pt x="8096" y="10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88803F4D-CAF0-9673-A454-E71D6F80EC91}"/>
                  </a:ext>
                </a:extLst>
              </p:cNvPr>
              <p:cNvSpPr/>
              <p:nvPr/>
            </p:nvSpPr>
            <p:spPr>
              <a:xfrm>
                <a:off x="9183393" y="5870311"/>
                <a:ext cx="4452" cy="13459"/>
              </a:xfrm>
              <a:custGeom>
                <a:avLst/>
                <a:gdLst>
                  <a:gd name="connsiteX0" fmla="*/ 4048 w 4452"/>
                  <a:gd name="connsiteY0" fmla="*/ 0 h 13459"/>
                  <a:gd name="connsiteX1" fmla="*/ 3643 w 4452"/>
                  <a:gd name="connsiteY1" fmla="*/ 3238 h 13459"/>
                  <a:gd name="connsiteX2" fmla="*/ 2024 w 4452"/>
                  <a:gd name="connsiteY2" fmla="*/ 11739 h 13459"/>
                  <a:gd name="connsiteX3" fmla="*/ 2024 w 4452"/>
                  <a:gd name="connsiteY3" fmla="*/ 13359 h 13459"/>
                  <a:gd name="connsiteX4" fmla="*/ 0 w 4452"/>
                  <a:gd name="connsiteY4" fmla="*/ 11739 h 13459"/>
                  <a:gd name="connsiteX5" fmla="*/ 2024 w 4452"/>
                  <a:gd name="connsiteY5" fmla="*/ 2024 h 13459"/>
                  <a:gd name="connsiteX6" fmla="*/ 4453 w 4452"/>
                  <a:gd name="connsiteY6" fmla="*/ 405 h 13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52" h="13459">
                    <a:moveTo>
                      <a:pt x="4048" y="0"/>
                    </a:moveTo>
                    <a:cubicBezTo>
                      <a:pt x="4048" y="1214"/>
                      <a:pt x="4048" y="2024"/>
                      <a:pt x="3643" y="3238"/>
                    </a:cubicBezTo>
                    <a:cubicBezTo>
                      <a:pt x="3238" y="6072"/>
                      <a:pt x="2834" y="8906"/>
                      <a:pt x="2024" y="11739"/>
                    </a:cubicBezTo>
                    <a:cubicBezTo>
                      <a:pt x="1214" y="14573"/>
                      <a:pt x="2024" y="12954"/>
                      <a:pt x="2024" y="13359"/>
                    </a:cubicBezTo>
                    <a:cubicBezTo>
                      <a:pt x="1214" y="13359"/>
                      <a:pt x="405" y="12549"/>
                      <a:pt x="0" y="11739"/>
                    </a:cubicBezTo>
                    <a:lnTo>
                      <a:pt x="2024" y="2024"/>
                    </a:lnTo>
                    <a:cubicBezTo>
                      <a:pt x="2834" y="1214"/>
                      <a:pt x="3643" y="405"/>
                      <a:pt x="4453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8C10784D-0B6C-5665-25D5-74A93A7C20F5}"/>
                  </a:ext>
                </a:extLst>
              </p:cNvPr>
              <p:cNvSpPr/>
              <p:nvPr/>
            </p:nvSpPr>
            <p:spPr>
              <a:xfrm>
                <a:off x="9200395" y="5824163"/>
                <a:ext cx="7286" cy="11739"/>
              </a:xfrm>
              <a:custGeom>
                <a:avLst/>
                <a:gdLst>
                  <a:gd name="connsiteX0" fmla="*/ 6072 w 7286"/>
                  <a:gd name="connsiteY0" fmla="*/ 405 h 11739"/>
                  <a:gd name="connsiteX1" fmla="*/ 7287 w 7286"/>
                  <a:gd name="connsiteY1" fmla="*/ 405 h 11739"/>
                  <a:gd name="connsiteX2" fmla="*/ 6477 w 7286"/>
                  <a:gd name="connsiteY2" fmla="*/ 2024 h 11739"/>
                  <a:gd name="connsiteX3" fmla="*/ 2834 w 7286"/>
                  <a:gd name="connsiteY3" fmla="*/ 9716 h 11739"/>
                  <a:gd name="connsiteX4" fmla="*/ 1619 w 7286"/>
                  <a:gd name="connsiteY4" fmla="*/ 11740 h 11739"/>
                  <a:gd name="connsiteX5" fmla="*/ 0 w 7286"/>
                  <a:gd name="connsiteY5" fmla="*/ 9311 h 11739"/>
                  <a:gd name="connsiteX6" fmla="*/ 1214 w 7286"/>
                  <a:gd name="connsiteY6" fmla="*/ 6882 h 11739"/>
                  <a:gd name="connsiteX7" fmla="*/ 3238 w 7286"/>
                  <a:gd name="connsiteY7" fmla="*/ 2834 h 11739"/>
                  <a:gd name="connsiteX8" fmla="*/ 6072 w 7286"/>
                  <a:gd name="connsiteY8" fmla="*/ 0 h 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86" h="11739">
                    <a:moveTo>
                      <a:pt x="6072" y="405"/>
                    </a:moveTo>
                    <a:cubicBezTo>
                      <a:pt x="6477" y="405"/>
                      <a:pt x="6882" y="405"/>
                      <a:pt x="7287" y="405"/>
                    </a:cubicBezTo>
                    <a:cubicBezTo>
                      <a:pt x="7287" y="810"/>
                      <a:pt x="6477" y="1619"/>
                      <a:pt x="6477" y="2024"/>
                    </a:cubicBezTo>
                    <a:cubicBezTo>
                      <a:pt x="5263" y="4453"/>
                      <a:pt x="3643" y="7287"/>
                      <a:pt x="2834" y="9716"/>
                    </a:cubicBezTo>
                    <a:cubicBezTo>
                      <a:pt x="2024" y="12144"/>
                      <a:pt x="2834" y="10930"/>
                      <a:pt x="1619" y="11740"/>
                    </a:cubicBezTo>
                    <a:lnTo>
                      <a:pt x="0" y="9311"/>
                    </a:lnTo>
                    <a:cubicBezTo>
                      <a:pt x="810" y="8501"/>
                      <a:pt x="810" y="7692"/>
                      <a:pt x="1214" y="6882"/>
                    </a:cubicBezTo>
                    <a:cubicBezTo>
                      <a:pt x="2024" y="5667"/>
                      <a:pt x="2429" y="4048"/>
                      <a:pt x="3238" y="2834"/>
                    </a:cubicBezTo>
                    <a:cubicBezTo>
                      <a:pt x="4048" y="1619"/>
                      <a:pt x="3643" y="405"/>
                      <a:pt x="6072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1200DBBD-C7D0-E740-A979-D87B3F1ACC54}"/>
                  </a:ext>
                </a:extLst>
              </p:cNvPr>
              <p:cNvSpPr/>
              <p:nvPr/>
            </p:nvSpPr>
            <p:spPr>
              <a:xfrm>
                <a:off x="9186530" y="5877598"/>
                <a:ext cx="2575" cy="13358"/>
              </a:xfrm>
              <a:custGeom>
                <a:avLst/>
                <a:gdLst>
                  <a:gd name="connsiteX0" fmla="*/ 2125 w 2575"/>
                  <a:gd name="connsiteY0" fmla="*/ 13359 h 13358"/>
                  <a:gd name="connsiteX1" fmla="*/ 506 w 2575"/>
                  <a:gd name="connsiteY1" fmla="*/ 13359 h 13358"/>
                  <a:gd name="connsiteX2" fmla="*/ 101 w 2575"/>
                  <a:gd name="connsiteY2" fmla="*/ 8501 h 13358"/>
                  <a:gd name="connsiteX3" fmla="*/ 101 w 2575"/>
                  <a:gd name="connsiteY3" fmla="*/ 7287 h 13358"/>
                  <a:gd name="connsiteX4" fmla="*/ 101 w 2575"/>
                  <a:gd name="connsiteY4" fmla="*/ 1619 h 13358"/>
                  <a:gd name="connsiteX5" fmla="*/ 1316 w 2575"/>
                  <a:gd name="connsiteY5" fmla="*/ 0 h 13358"/>
                  <a:gd name="connsiteX6" fmla="*/ 2530 w 2575"/>
                  <a:gd name="connsiteY6" fmla="*/ 5667 h 13358"/>
                  <a:gd name="connsiteX7" fmla="*/ 2530 w 2575"/>
                  <a:gd name="connsiteY7" fmla="*/ 6882 h 13358"/>
                  <a:gd name="connsiteX8" fmla="*/ 2530 w 2575"/>
                  <a:gd name="connsiteY8" fmla="*/ 12954 h 1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75" h="13358">
                    <a:moveTo>
                      <a:pt x="2125" y="13359"/>
                    </a:moveTo>
                    <a:lnTo>
                      <a:pt x="506" y="13359"/>
                    </a:lnTo>
                    <a:cubicBezTo>
                      <a:pt x="-304" y="12144"/>
                      <a:pt x="101" y="10120"/>
                      <a:pt x="101" y="8501"/>
                    </a:cubicBezTo>
                    <a:cubicBezTo>
                      <a:pt x="101" y="6882"/>
                      <a:pt x="101" y="8096"/>
                      <a:pt x="101" y="7287"/>
                    </a:cubicBezTo>
                    <a:cubicBezTo>
                      <a:pt x="101" y="5667"/>
                      <a:pt x="101" y="3238"/>
                      <a:pt x="101" y="1619"/>
                    </a:cubicBezTo>
                    <a:cubicBezTo>
                      <a:pt x="101" y="0"/>
                      <a:pt x="911" y="0"/>
                      <a:pt x="1316" y="0"/>
                    </a:cubicBezTo>
                    <a:cubicBezTo>
                      <a:pt x="2935" y="0"/>
                      <a:pt x="2530" y="4453"/>
                      <a:pt x="2530" y="5667"/>
                    </a:cubicBezTo>
                    <a:cubicBezTo>
                      <a:pt x="2530" y="6882"/>
                      <a:pt x="2530" y="6477"/>
                      <a:pt x="2530" y="6882"/>
                    </a:cubicBezTo>
                    <a:cubicBezTo>
                      <a:pt x="2530" y="8906"/>
                      <a:pt x="2530" y="10930"/>
                      <a:pt x="2530" y="129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FFE121FD-DD05-E207-6DBB-3CA1F44B8E89}"/>
                  </a:ext>
                </a:extLst>
              </p:cNvPr>
              <p:cNvSpPr/>
              <p:nvPr/>
            </p:nvSpPr>
            <p:spPr>
              <a:xfrm>
                <a:off x="9192596" y="5838736"/>
                <a:ext cx="7799" cy="11334"/>
              </a:xfrm>
              <a:custGeom>
                <a:avLst/>
                <a:gdLst>
                  <a:gd name="connsiteX0" fmla="*/ 5775 w 7799"/>
                  <a:gd name="connsiteY0" fmla="*/ 405 h 11334"/>
                  <a:gd name="connsiteX1" fmla="*/ 7799 w 7799"/>
                  <a:gd name="connsiteY1" fmla="*/ 405 h 11334"/>
                  <a:gd name="connsiteX2" fmla="*/ 2132 w 7799"/>
                  <a:gd name="connsiteY2" fmla="*/ 11335 h 11334"/>
                  <a:gd name="connsiteX3" fmla="*/ 1322 w 7799"/>
                  <a:gd name="connsiteY3" fmla="*/ 11335 h 11334"/>
                  <a:gd name="connsiteX4" fmla="*/ 108 w 7799"/>
                  <a:gd name="connsiteY4" fmla="*/ 9311 h 11334"/>
                  <a:gd name="connsiteX5" fmla="*/ 917 w 7799"/>
                  <a:gd name="connsiteY5" fmla="*/ 8096 h 11334"/>
                  <a:gd name="connsiteX6" fmla="*/ 2132 w 7799"/>
                  <a:gd name="connsiteY6" fmla="*/ 4858 h 11334"/>
                  <a:gd name="connsiteX7" fmla="*/ 4561 w 7799"/>
                  <a:gd name="connsiteY7" fmla="*/ 405 h 11334"/>
                  <a:gd name="connsiteX8" fmla="*/ 5775 w 7799"/>
                  <a:gd name="connsiteY8" fmla="*/ 0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99" h="11334">
                    <a:moveTo>
                      <a:pt x="5775" y="405"/>
                    </a:moveTo>
                    <a:cubicBezTo>
                      <a:pt x="6585" y="405"/>
                      <a:pt x="7394" y="405"/>
                      <a:pt x="7799" y="405"/>
                    </a:cubicBezTo>
                    <a:lnTo>
                      <a:pt x="2132" y="11335"/>
                    </a:lnTo>
                    <a:lnTo>
                      <a:pt x="1322" y="11335"/>
                    </a:lnTo>
                    <a:cubicBezTo>
                      <a:pt x="513" y="11335"/>
                      <a:pt x="-297" y="10120"/>
                      <a:pt x="108" y="9311"/>
                    </a:cubicBezTo>
                    <a:cubicBezTo>
                      <a:pt x="513" y="8501"/>
                      <a:pt x="917" y="8501"/>
                      <a:pt x="917" y="8096"/>
                    </a:cubicBezTo>
                    <a:cubicBezTo>
                      <a:pt x="1322" y="6882"/>
                      <a:pt x="1727" y="6072"/>
                      <a:pt x="2132" y="4858"/>
                    </a:cubicBezTo>
                    <a:cubicBezTo>
                      <a:pt x="2941" y="3238"/>
                      <a:pt x="3751" y="2024"/>
                      <a:pt x="4561" y="405"/>
                    </a:cubicBezTo>
                    <a:cubicBezTo>
                      <a:pt x="4561" y="405"/>
                      <a:pt x="5370" y="0"/>
                      <a:pt x="5775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6FC40ADC-9411-28DE-C73B-27819C8B1938}"/>
                  </a:ext>
                </a:extLst>
              </p:cNvPr>
              <p:cNvSpPr/>
              <p:nvPr/>
            </p:nvSpPr>
            <p:spPr>
              <a:xfrm>
                <a:off x="9212539" y="5816811"/>
                <a:ext cx="7691" cy="14637"/>
              </a:xfrm>
              <a:custGeom>
                <a:avLst/>
                <a:gdLst>
                  <a:gd name="connsiteX0" fmla="*/ 810 w 7691"/>
                  <a:gd name="connsiteY0" fmla="*/ 14638 h 14637"/>
                  <a:gd name="connsiteX1" fmla="*/ 810 w 7691"/>
                  <a:gd name="connsiteY1" fmla="*/ 13828 h 14637"/>
                  <a:gd name="connsiteX2" fmla="*/ 2834 w 7691"/>
                  <a:gd name="connsiteY2" fmla="*/ 11804 h 14637"/>
                  <a:gd name="connsiteX3" fmla="*/ 6882 w 7691"/>
                  <a:gd name="connsiteY3" fmla="*/ 1684 h 14637"/>
                  <a:gd name="connsiteX4" fmla="*/ 6882 w 7691"/>
                  <a:gd name="connsiteY4" fmla="*/ 874 h 14637"/>
                  <a:gd name="connsiteX5" fmla="*/ 7691 w 7691"/>
                  <a:gd name="connsiteY5" fmla="*/ 1684 h 14637"/>
                  <a:gd name="connsiteX6" fmla="*/ 7691 w 7691"/>
                  <a:gd name="connsiteY6" fmla="*/ 6542 h 14637"/>
                  <a:gd name="connsiteX7" fmla="*/ 6477 w 7691"/>
                  <a:gd name="connsiteY7" fmla="*/ 9375 h 14637"/>
                  <a:gd name="connsiteX8" fmla="*/ 6477 w 7691"/>
                  <a:gd name="connsiteY8" fmla="*/ 10185 h 14637"/>
                  <a:gd name="connsiteX9" fmla="*/ 4858 w 7691"/>
                  <a:gd name="connsiteY9" fmla="*/ 12614 h 14637"/>
                  <a:gd name="connsiteX10" fmla="*/ 2429 w 7691"/>
                  <a:gd name="connsiteY10" fmla="*/ 14233 h 14637"/>
                  <a:gd name="connsiteX11" fmla="*/ 0 w 7691"/>
                  <a:gd name="connsiteY11" fmla="*/ 14233 h 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91" h="14637">
                    <a:moveTo>
                      <a:pt x="810" y="14638"/>
                    </a:moveTo>
                    <a:cubicBezTo>
                      <a:pt x="810" y="14233"/>
                      <a:pt x="810" y="14233"/>
                      <a:pt x="810" y="13828"/>
                    </a:cubicBezTo>
                    <a:cubicBezTo>
                      <a:pt x="1214" y="13019"/>
                      <a:pt x="2024" y="12614"/>
                      <a:pt x="2834" y="11804"/>
                    </a:cubicBezTo>
                    <a:cubicBezTo>
                      <a:pt x="5263" y="8971"/>
                      <a:pt x="6882" y="4923"/>
                      <a:pt x="6882" y="1684"/>
                    </a:cubicBezTo>
                    <a:cubicBezTo>
                      <a:pt x="6882" y="-1555"/>
                      <a:pt x="6882" y="874"/>
                      <a:pt x="6882" y="874"/>
                    </a:cubicBezTo>
                    <a:cubicBezTo>
                      <a:pt x="6882" y="874"/>
                      <a:pt x="7691" y="1279"/>
                      <a:pt x="7691" y="1684"/>
                    </a:cubicBezTo>
                    <a:cubicBezTo>
                      <a:pt x="7691" y="2899"/>
                      <a:pt x="7691" y="5327"/>
                      <a:pt x="7691" y="6542"/>
                    </a:cubicBezTo>
                    <a:cubicBezTo>
                      <a:pt x="7691" y="7756"/>
                      <a:pt x="6882" y="8566"/>
                      <a:pt x="6477" y="9375"/>
                    </a:cubicBezTo>
                    <a:cubicBezTo>
                      <a:pt x="6072" y="10185"/>
                      <a:pt x="6477" y="10185"/>
                      <a:pt x="6477" y="10185"/>
                    </a:cubicBezTo>
                    <a:cubicBezTo>
                      <a:pt x="6477" y="10185"/>
                      <a:pt x="5263" y="12209"/>
                      <a:pt x="4858" y="12614"/>
                    </a:cubicBezTo>
                    <a:cubicBezTo>
                      <a:pt x="4453" y="13019"/>
                      <a:pt x="2834" y="14233"/>
                      <a:pt x="2429" y="14233"/>
                    </a:cubicBezTo>
                    <a:cubicBezTo>
                      <a:pt x="2024" y="14233"/>
                      <a:pt x="810" y="14233"/>
                      <a:pt x="0" y="1423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679762F7-C17C-FE92-BDD1-25C5E261398D}"/>
                  </a:ext>
                </a:extLst>
              </p:cNvPr>
              <p:cNvSpPr/>
              <p:nvPr/>
            </p:nvSpPr>
            <p:spPr>
              <a:xfrm>
                <a:off x="9208086" y="5784381"/>
                <a:ext cx="10525" cy="8341"/>
              </a:xfrm>
              <a:custGeom>
                <a:avLst/>
                <a:gdLst>
                  <a:gd name="connsiteX0" fmla="*/ 10525 w 10525"/>
                  <a:gd name="connsiteY0" fmla="*/ 4968 h 8341"/>
                  <a:gd name="connsiteX1" fmla="*/ 10525 w 10525"/>
                  <a:gd name="connsiteY1" fmla="*/ 7802 h 8341"/>
                  <a:gd name="connsiteX2" fmla="*/ 9311 w 10525"/>
                  <a:gd name="connsiteY2" fmla="*/ 7802 h 8341"/>
                  <a:gd name="connsiteX3" fmla="*/ 1215 w 10525"/>
                  <a:gd name="connsiteY3" fmla="*/ 2134 h 8341"/>
                  <a:gd name="connsiteX4" fmla="*/ 0 w 10525"/>
                  <a:gd name="connsiteY4" fmla="*/ 920 h 8341"/>
                  <a:gd name="connsiteX5" fmla="*/ 2834 w 10525"/>
                  <a:gd name="connsiteY5" fmla="*/ 110 h 8341"/>
                  <a:gd name="connsiteX6" fmla="*/ 10525 w 10525"/>
                  <a:gd name="connsiteY6" fmla="*/ 4968 h 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25" h="8341">
                    <a:moveTo>
                      <a:pt x="10525" y="4968"/>
                    </a:moveTo>
                    <a:cubicBezTo>
                      <a:pt x="10525" y="5778"/>
                      <a:pt x="10525" y="6587"/>
                      <a:pt x="10525" y="7802"/>
                    </a:cubicBezTo>
                    <a:cubicBezTo>
                      <a:pt x="10525" y="9016"/>
                      <a:pt x="10120" y="7802"/>
                      <a:pt x="9311" y="7802"/>
                    </a:cubicBezTo>
                    <a:cubicBezTo>
                      <a:pt x="6477" y="5778"/>
                      <a:pt x="4048" y="4158"/>
                      <a:pt x="1215" y="2134"/>
                    </a:cubicBezTo>
                    <a:lnTo>
                      <a:pt x="0" y="920"/>
                    </a:lnTo>
                    <a:cubicBezTo>
                      <a:pt x="0" y="515"/>
                      <a:pt x="2024" y="-294"/>
                      <a:pt x="2834" y="110"/>
                    </a:cubicBezTo>
                    <a:lnTo>
                      <a:pt x="10525" y="4968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717798AA-C4B9-2786-E50F-27B1664B77D9}"/>
                  </a:ext>
                </a:extLst>
              </p:cNvPr>
              <p:cNvSpPr/>
              <p:nvPr/>
            </p:nvSpPr>
            <p:spPr>
              <a:xfrm>
                <a:off x="9072778" y="5831269"/>
                <a:ext cx="7792" cy="4384"/>
              </a:xfrm>
              <a:custGeom>
                <a:avLst/>
                <a:gdLst>
                  <a:gd name="connsiteX0" fmla="*/ 7388 w 7792"/>
                  <a:gd name="connsiteY0" fmla="*/ 990 h 4384"/>
                  <a:gd name="connsiteX1" fmla="*/ 7793 w 7792"/>
                  <a:gd name="connsiteY1" fmla="*/ 2204 h 4384"/>
                  <a:gd name="connsiteX2" fmla="*/ 911 w 7792"/>
                  <a:gd name="connsiteY2" fmla="*/ 3823 h 4384"/>
                  <a:gd name="connsiteX3" fmla="*/ 911 w 7792"/>
                  <a:gd name="connsiteY3" fmla="*/ 180 h 4384"/>
                  <a:gd name="connsiteX4" fmla="*/ 911 w 7792"/>
                  <a:gd name="connsiteY4" fmla="*/ 180 h 4384"/>
                  <a:gd name="connsiteX5" fmla="*/ 3340 w 7792"/>
                  <a:gd name="connsiteY5" fmla="*/ 180 h 4384"/>
                  <a:gd name="connsiteX6" fmla="*/ 5769 w 7792"/>
                  <a:gd name="connsiteY6" fmla="*/ 180 h 4384"/>
                  <a:gd name="connsiteX7" fmla="*/ 6983 w 7792"/>
                  <a:gd name="connsiteY7" fmla="*/ 585 h 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92" h="4384">
                    <a:moveTo>
                      <a:pt x="7388" y="990"/>
                    </a:moveTo>
                    <a:cubicBezTo>
                      <a:pt x="7388" y="990"/>
                      <a:pt x="7793" y="2204"/>
                      <a:pt x="7793" y="2204"/>
                    </a:cubicBezTo>
                    <a:cubicBezTo>
                      <a:pt x="6578" y="5443"/>
                      <a:pt x="3340" y="4228"/>
                      <a:pt x="911" y="3823"/>
                    </a:cubicBezTo>
                    <a:cubicBezTo>
                      <a:pt x="-304" y="2609"/>
                      <a:pt x="-304" y="1395"/>
                      <a:pt x="911" y="180"/>
                    </a:cubicBezTo>
                    <a:lnTo>
                      <a:pt x="911" y="180"/>
                    </a:lnTo>
                    <a:cubicBezTo>
                      <a:pt x="1720" y="-225"/>
                      <a:pt x="2530" y="180"/>
                      <a:pt x="3340" y="180"/>
                    </a:cubicBezTo>
                    <a:cubicBezTo>
                      <a:pt x="4149" y="180"/>
                      <a:pt x="4959" y="180"/>
                      <a:pt x="5769" y="180"/>
                    </a:cubicBezTo>
                    <a:cubicBezTo>
                      <a:pt x="6578" y="180"/>
                      <a:pt x="6983" y="585"/>
                      <a:pt x="6983" y="58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9935520C-521C-204D-1241-37C3BAA5B11E}"/>
                  </a:ext>
                </a:extLst>
              </p:cNvPr>
              <p:cNvSpPr/>
              <p:nvPr/>
            </p:nvSpPr>
            <p:spPr>
              <a:xfrm>
                <a:off x="9186631" y="5847439"/>
                <a:ext cx="12284" cy="18418"/>
              </a:xfrm>
              <a:custGeom>
                <a:avLst/>
                <a:gdLst>
                  <a:gd name="connsiteX0" fmla="*/ 4858 w 12284"/>
                  <a:gd name="connsiteY0" fmla="*/ 8299 h 18418"/>
                  <a:gd name="connsiteX1" fmla="*/ 4858 w 12284"/>
                  <a:gd name="connsiteY1" fmla="*/ 8299 h 18418"/>
                  <a:gd name="connsiteX2" fmla="*/ 1619 w 12284"/>
                  <a:gd name="connsiteY2" fmla="*/ 18419 h 18418"/>
                  <a:gd name="connsiteX3" fmla="*/ 810 w 12284"/>
                  <a:gd name="connsiteY3" fmla="*/ 18419 h 18418"/>
                  <a:gd name="connsiteX4" fmla="*/ 0 w 12284"/>
                  <a:gd name="connsiteY4" fmla="*/ 15990 h 18418"/>
                  <a:gd name="connsiteX5" fmla="*/ 810 w 12284"/>
                  <a:gd name="connsiteY5" fmla="*/ 13966 h 18418"/>
                  <a:gd name="connsiteX6" fmla="*/ 2024 w 12284"/>
                  <a:gd name="connsiteY6" fmla="*/ 9918 h 18418"/>
                  <a:gd name="connsiteX7" fmla="*/ 3238 w 12284"/>
                  <a:gd name="connsiteY7" fmla="*/ 7084 h 18418"/>
                  <a:gd name="connsiteX8" fmla="*/ 5667 w 12284"/>
                  <a:gd name="connsiteY8" fmla="*/ 5870 h 18418"/>
                  <a:gd name="connsiteX9" fmla="*/ 5263 w 12284"/>
                  <a:gd name="connsiteY9" fmla="*/ 8299 h 18418"/>
                  <a:gd name="connsiteX10" fmla="*/ 5667 w 12284"/>
                  <a:gd name="connsiteY10" fmla="*/ 8299 h 18418"/>
                  <a:gd name="connsiteX11" fmla="*/ 7287 w 12284"/>
                  <a:gd name="connsiteY11" fmla="*/ 5465 h 18418"/>
                  <a:gd name="connsiteX12" fmla="*/ 10120 w 12284"/>
                  <a:gd name="connsiteY12" fmla="*/ 607 h 18418"/>
                  <a:gd name="connsiteX13" fmla="*/ 11740 w 12284"/>
                  <a:gd name="connsiteY13" fmla="*/ 607 h 18418"/>
                  <a:gd name="connsiteX14" fmla="*/ 10120 w 12284"/>
                  <a:gd name="connsiteY14" fmla="*/ 5870 h 18418"/>
                  <a:gd name="connsiteX15" fmla="*/ 8501 w 12284"/>
                  <a:gd name="connsiteY15" fmla="*/ 9108 h 18418"/>
                  <a:gd name="connsiteX16" fmla="*/ 6882 w 12284"/>
                  <a:gd name="connsiteY16" fmla="*/ 10728 h 18418"/>
                  <a:gd name="connsiteX17" fmla="*/ 4858 w 12284"/>
                  <a:gd name="connsiteY17" fmla="*/ 9108 h 1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284" h="18418">
                    <a:moveTo>
                      <a:pt x="4858" y="8299"/>
                    </a:moveTo>
                    <a:cubicBezTo>
                      <a:pt x="4858" y="8299"/>
                      <a:pt x="4858" y="8299"/>
                      <a:pt x="4858" y="8299"/>
                    </a:cubicBezTo>
                    <a:lnTo>
                      <a:pt x="1619" y="18419"/>
                    </a:lnTo>
                    <a:lnTo>
                      <a:pt x="810" y="18419"/>
                    </a:lnTo>
                    <a:cubicBezTo>
                      <a:pt x="810" y="18419"/>
                      <a:pt x="0" y="15990"/>
                      <a:pt x="0" y="15990"/>
                    </a:cubicBezTo>
                    <a:cubicBezTo>
                      <a:pt x="0" y="15180"/>
                      <a:pt x="405" y="14371"/>
                      <a:pt x="810" y="13966"/>
                    </a:cubicBezTo>
                    <a:cubicBezTo>
                      <a:pt x="810" y="12752"/>
                      <a:pt x="1619" y="11132"/>
                      <a:pt x="2024" y="9918"/>
                    </a:cubicBezTo>
                    <a:cubicBezTo>
                      <a:pt x="2429" y="8704"/>
                      <a:pt x="2834" y="7489"/>
                      <a:pt x="3238" y="7084"/>
                    </a:cubicBezTo>
                    <a:cubicBezTo>
                      <a:pt x="3643" y="6274"/>
                      <a:pt x="4858" y="5870"/>
                      <a:pt x="5667" y="5870"/>
                    </a:cubicBezTo>
                    <a:cubicBezTo>
                      <a:pt x="5667" y="6679"/>
                      <a:pt x="5263" y="7489"/>
                      <a:pt x="5263" y="8299"/>
                    </a:cubicBezTo>
                    <a:cubicBezTo>
                      <a:pt x="5263" y="8299"/>
                      <a:pt x="5263" y="8299"/>
                      <a:pt x="5667" y="8299"/>
                    </a:cubicBezTo>
                    <a:cubicBezTo>
                      <a:pt x="5667" y="7084"/>
                      <a:pt x="6477" y="6274"/>
                      <a:pt x="7287" y="5465"/>
                    </a:cubicBezTo>
                    <a:cubicBezTo>
                      <a:pt x="8096" y="4250"/>
                      <a:pt x="9311" y="1417"/>
                      <a:pt x="10120" y="607"/>
                    </a:cubicBezTo>
                    <a:cubicBezTo>
                      <a:pt x="10930" y="-202"/>
                      <a:pt x="11335" y="-202"/>
                      <a:pt x="11740" y="607"/>
                    </a:cubicBezTo>
                    <a:cubicBezTo>
                      <a:pt x="13359" y="1417"/>
                      <a:pt x="10930" y="4655"/>
                      <a:pt x="10120" y="5870"/>
                    </a:cubicBezTo>
                    <a:cubicBezTo>
                      <a:pt x="9311" y="7084"/>
                      <a:pt x="8906" y="8299"/>
                      <a:pt x="8501" y="9108"/>
                    </a:cubicBezTo>
                    <a:cubicBezTo>
                      <a:pt x="8096" y="9918"/>
                      <a:pt x="7287" y="10728"/>
                      <a:pt x="6882" y="10728"/>
                    </a:cubicBezTo>
                    <a:cubicBezTo>
                      <a:pt x="5667" y="11537"/>
                      <a:pt x="4858" y="10323"/>
                      <a:pt x="4858" y="910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302BA516-0773-0A5A-D9AE-C87E02F44AF0}"/>
                  </a:ext>
                </a:extLst>
              </p:cNvPr>
              <p:cNvSpPr/>
              <p:nvPr/>
            </p:nvSpPr>
            <p:spPr>
              <a:xfrm>
                <a:off x="9051166" y="5836712"/>
                <a:ext cx="12582" cy="17574"/>
              </a:xfrm>
              <a:custGeom>
                <a:avLst/>
                <a:gdLst>
                  <a:gd name="connsiteX0" fmla="*/ 258 w 12582"/>
                  <a:gd name="connsiteY0" fmla="*/ 0 h 17574"/>
                  <a:gd name="connsiteX1" fmla="*/ 2687 w 12582"/>
                  <a:gd name="connsiteY1" fmla="*/ 2833 h 17574"/>
                  <a:gd name="connsiteX2" fmla="*/ 9974 w 12582"/>
                  <a:gd name="connsiteY2" fmla="*/ 12954 h 17574"/>
                  <a:gd name="connsiteX3" fmla="*/ 12403 w 12582"/>
                  <a:gd name="connsiteY3" fmla="*/ 16597 h 17574"/>
                  <a:gd name="connsiteX4" fmla="*/ 12403 w 12582"/>
                  <a:gd name="connsiteY4" fmla="*/ 17407 h 17574"/>
                  <a:gd name="connsiteX5" fmla="*/ 11188 w 12582"/>
                  <a:gd name="connsiteY5" fmla="*/ 17002 h 17574"/>
                  <a:gd name="connsiteX6" fmla="*/ 6735 w 12582"/>
                  <a:gd name="connsiteY6" fmla="*/ 10525 h 17574"/>
                  <a:gd name="connsiteX7" fmla="*/ 1068 w 12582"/>
                  <a:gd name="connsiteY7" fmla="*/ 3238 h 17574"/>
                  <a:gd name="connsiteX8" fmla="*/ 1068 w 12582"/>
                  <a:gd name="connsiteY8" fmla="*/ 405 h 17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82" h="17574">
                    <a:moveTo>
                      <a:pt x="258" y="0"/>
                    </a:moveTo>
                    <a:cubicBezTo>
                      <a:pt x="1068" y="1214"/>
                      <a:pt x="1878" y="2024"/>
                      <a:pt x="2687" y="2833"/>
                    </a:cubicBezTo>
                    <a:cubicBezTo>
                      <a:pt x="5116" y="6072"/>
                      <a:pt x="7545" y="9715"/>
                      <a:pt x="9974" y="12954"/>
                    </a:cubicBezTo>
                    <a:cubicBezTo>
                      <a:pt x="12403" y="16193"/>
                      <a:pt x="11998" y="15383"/>
                      <a:pt x="12403" y="16597"/>
                    </a:cubicBezTo>
                    <a:cubicBezTo>
                      <a:pt x="12808" y="17812"/>
                      <a:pt x="12403" y="17002"/>
                      <a:pt x="12403" y="17407"/>
                    </a:cubicBezTo>
                    <a:cubicBezTo>
                      <a:pt x="12403" y="17812"/>
                      <a:pt x="11188" y="17407"/>
                      <a:pt x="11188" y="17002"/>
                    </a:cubicBezTo>
                    <a:cubicBezTo>
                      <a:pt x="9569" y="15383"/>
                      <a:pt x="7950" y="12549"/>
                      <a:pt x="6735" y="10525"/>
                    </a:cubicBezTo>
                    <a:cubicBezTo>
                      <a:pt x="5521" y="8501"/>
                      <a:pt x="2687" y="5667"/>
                      <a:pt x="1068" y="3238"/>
                    </a:cubicBezTo>
                    <a:cubicBezTo>
                      <a:pt x="-551" y="809"/>
                      <a:pt x="-146" y="405"/>
                      <a:pt x="1068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B80CF9D0-250B-2262-8293-9FF59BE1CD33}"/>
                  </a:ext>
                </a:extLst>
              </p:cNvPr>
              <p:cNvSpPr/>
              <p:nvPr/>
            </p:nvSpPr>
            <p:spPr>
              <a:xfrm>
                <a:off x="9200287" y="5833878"/>
                <a:ext cx="6110" cy="10710"/>
              </a:xfrm>
              <a:custGeom>
                <a:avLst/>
                <a:gdLst>
                  <a:gd name="connsiteX0" fmla="*/ 5775 w 6110"/>
                  <a:gd name="connsiteY0" fmla="*/ 0 h 10710"/>
                  <a:gd name="connsiteX1" fmla="*/ 4966 w 6110"/>
                  <a:gd name="connsiteY1" fmla="*/ 3238 h 10710"/>
                  <a:gd name="connsiteX2" fmla="*/ 2941 w 6110"/>
                  <a:gd name="connsiteY2" fmla="*/ 7691 h 10710"/>
                  <a:gd name="connsiteX3" fmla="*/ 1322 w 6110"/>
                  <a:gd name="connsiteY3" fmla="*/ 10525 h 10710"/>
                  <a:gd name="connsiteX4" fmla="*/ 108 w 6110"/>
                  <a:gd name="connsiteY4" fmla="*/ 8096 h 10710"/>
                  <a:gd name="connsiteX5" fmla="*/ 2132 w 6110"/>
                  <a:gd name="connsiteY5" fmla="*/ 4453 h 10710"/>
                  <a:gd name="connsiteX6" fmla="*/ 3751 w 6110"/>
                  <a:gd name="connsiteY6" fmla="*/ 1214 h 10710"/>
                  <a:gd name="connsiteX7" fmla="*/ 5775 w 6110"/>
                  <a:gd name="connsiteY7" fmla="*/ 405 h 10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10" h="10710">
                    <a:moveTo>
                      <a:pt x="5775" y="0"/>
                    </a:moveTo>
                    <a:cubicBezTo>
                      <a:pt x="6585" y="1619"/>
                      <a:pt x="5775" y="2024"/>
                      <a:pt x="4966" y="3238"/>
                    </a:cubicBezTo>
                    <a:cubicBezTo>
                      <a:pt x="4156" y="4453"/>
                      <a:pt x="3751" y="6072"/>
                      <a:pt x="2941" y="7691"/>
                    </a:cubicBezTo>
                    <a:cubicBezTo>
                      <a:pt x="2132" y="9311"/>
                      <a:pt x="2132" y="9715"/>
                      <a:pt x="1322" y="10525"/>
                    </a:cubicBezTo>
                    <a:cubicBezTo>
                      <a:pt x="512" y="11335"/>
                      <a:pt x="-297" y="9311"/>
                      <a:pt x="108" y="8096"/>
                    </a:cubicBezTo>
                    <a:cubicBezTo>
                      <a:pt x="512" y="6882"/>
                      <a:pt x="1727" y="5263"/>
                      <a:pt x="2132" y="4453"/>
                    </a:cubicBezTo>
                    <a:cubicBezTo>
                      <a:pt x="2537" y="3643"/>
                      <a:pt x="2941" y="2024"/>
                      <a:pt x="3751" y="1214"/>
                    </a:cubicBezTo>
                    <a:cubicBezTo>
                      <a:pt x="4561" y="405"/>
                      <a:pt x="5370" y="405"/>
                      <a:pt x="5775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C606CAD0-7AD7-F63D-1157-5A9298ECAB00}"/>
                  </a:ext>
                </a:extLst>
              </p:cNvPr>
              <p:cNvSpPr/>
              <p:nvPr/>
            </p:nvSpPr>
            <p:spPr>
              <a:xfrm>
                <a:off x="9207798" y="5817989"/>
                <a:ext cx="5955" cy="10221"/>
              </a:xfrm>
              <a:custGeom>
                <a:avLst/>
                <a:gdLst>
                  <a:gd name="connsiteX0" fmla="*/ 4741 w 5955"/>
                  <a:gd name="connsiteY0" fmla="*/ 101 h 10221"/>
                  <a:gd name="connsiteX1" fmla="*/ 5955 w 5955"/>
                  <a:gd name="connsiteY1" fmla="*/ 1720 h 10221"/>
                  <a:gd name="connsiteX2" fmla="*/ 5551 w 5955"/>
                  <a:gd name="connsiteY2" fmla="*/ 2125 h 10221"/>
                  <a:gd name="connsiteX3" fmla="*/ 5551 w 5955"/>
                  <a:gd name="connsiteY3" fmla="*/ 2935 h 10221"/>
                  <a:gd name="connsiteX4" fmla="*/ 2312 w 5955"/>
                  <a:gd name="connsiteY4" fmla="*/ 9412 h 10221"/>
                  <a:gd name="connsiteX5" fmla="*/ 693 w 5955"/>
                  <a:gd name="connsiteY5" fmla="*/ 10221 h 10221"/>
                  <a:gd name="connsiteX6" fmla="*/ 1503 w 5955"/>
                  <a:gd name="connsiteY6" fmla="*/ 5769 h 10221"/>
                  <a:gd name="connsiteX7" fmla="*/ 4336 w 5955"/>
                  <a:gd name="connsiteY7" fmla="*/ 506 h 10221"/>
                  <a:gd name="connsiteX8" fmla="*/ 5146 w 5955"/>
                  <a:gd name="connsiteY8" fmla="*/ 101 h 1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55" h="10221">
                    <a:moveTo>
                      <a:pt x="4741" y="101"/>
                    </a:moveTo>
                    <a:cubicBezTo>
                      <a:pt x="5551" y="101"/>
                      <a:pt x="5955" y="911"/>
                      <a:pt x="5955" y="1720"/>
                    </a:cubicBezTo>
                    <a:cubicBezTo>
                      <a:pt x="5955" y="2530"/>
                      <a:pt x="5955" y="1720"/>
                      <a:pt x="5551" y="2125"/>
                    </a:cubicBezTo>
                    <a:cubicBezTo>
                      <a:pt x="5146" y="2530"/>
                      <a:pt x="5551" y="2530"/>
                      <a:pt x="5551" y="2935"/>
                    </a:cubicBezTo>
                    <a:cubicBezTo>
                      <a:pt x="4741" y="4959"/>
                      <a:pt x="3122" y="7388"/>
                      <a:pt x="2312" y="9412"/>
                    </a:cubicBezTo>
                    <a:lnTo>
                      <a:pt x="693" y="10221"/>
                    </a:lnTo>
                    <a:cubicBezTo>
                      <a:pt x="-926" y="9007"/>
                      <a:pt x="693" y="6983"/>
                      <a:pt x="1503" y="5769"/>
                    </a:cubicBezTo>
                    <a:cubicBezTo>
                      <a:pt x="2312" y="4554"/>
                      <a:pt x="3527" y="1316"/>
                      <a:pt x="4336" y="506"/>
                    </a:cubicBezTo>
                    <a:cubicBezTo>
                      <a:pt x="5146" y="-304"/>
                      <a:pt x="5146" y="101"/>
                      <a:pt x="5146" y="10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410EAA52-6BA3-AA3F-39DC-23C7293ACE90}"/>
                  </a:ext>
                </a:extLst>
              </p:cNvPr>
              <p:cNvSpPr/>
              <p:nvPr/>
            </p:nvSpPr>
            <p:spPr>
              <a:xfrm>
                <a:off x="9187441" y="5861405"/>
                <a:ext cx="4407" cy="11398"/>
              </a:xfrm>
              <a:custGeom>
                <a:avLst/>
                <a:gdLst>
                  <a:gd name="connsiteX0" fmla="*/ 3238 w 4407"/>
                  <a:gd name="connsiteY0" fmla="*/ 405 h 11398"/>
                  <a:gd name="connsiteX1" fmla="*/ 4048 w 4407"/>
                  <a:gd name="connsiteY1" fmla="*/ 405 h 11398"/>
                  <a:gd name="connsiteX2" fmla="*/ 4048 w 4407"/>
                  <a:gd name="connsiteY2" fmla="*/ 3238 h 11398"/>
                  <a:gd name="connsiteX3" fmla="*/ 2834 w 4407"/>
                  <a:gd name="connsiteY3" fmla="*/ 8906 h 11398"/>
                  <a:gd name="connsiteX4" fmla="*/ 1619 w 4407"/>
                  <a:gd name="connsiteY4" fmla="*/ 11335 h 11398"/>
                  <a:gd name="connsiteX5" fmla="*/ 0 w 4407"/>
                  <a:gd name="connsiteY5" fmla="*/ 8906 h 11398"/>
                  <a:gd name="connsiteX6" fmla="*/ 1214 w 4407"/>
                  <a:gd name="connsiteY6" fmla="*/ 3643 h 11398"/>
                  <a:gd name="connsiteX7" fmla="*/ 2834 w 4407"/>
                  <a:gd name="connsiteY7" fmla="*/ 0 h 1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07" h="11398">
                    <a:moveTo>
                      <a:pt x="3238" y="405"/>
                    </a:moveTo>
                    <a:lnTo>
                      <a:pt x="4048" y="405"/>
                    </a:lnTo>
                    <a:cubicBezTo>
                      <a:pt x="4858" y="1619"/>
                      <a:pt x="4048" y="2429"/>
                      <a:pt x="4048" y="3238"/>
                    </a:cubicBezTo>
                    <a:cubicBezTo>
                      <a:pt x="4048" y="5263"/>
                      <a:pt x="3238" y="6882"/>
                      <a:pt x="2834" y="8906"/>
                    </a:cubicBezTo>
                    <a:cubicBezTo>
                      <a:pt x="2429" y="10930"/>
                      <a:pt x="2834" y="10930"/>
                      <a:pt x="1619" y="11335"/>
                    </a:cubicBezTo>
                    <a:cubicBezTo>
                      <a:pt x="405" y="11740"/>
                      <a:pt x="0" y="10120"/>
                      <a:pt x="0" y="8906"/>
                    </a:cubicBezTo>
                    <a:cubicBezTo>
                      <a:pt x="0" y="7692"/>
                      <a:pt x="810" y="5263"/>
                      <a:pt x="1214" y="3643"/>
                    </a:cubicBezTo>
                    <a:cubicBezTo>
                      <a:pt x="1619" y="2024"/>
                      <a:pt x="1619" y="405"/>
                      <a:pt x="283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3156221B-B50F-E803-DD11-38BC2C434D3E}"/>
                  </a:ext>
                </a:extLst>
              </p:cNvPr>
              <p:cNvSpPr/>
              <p:nvPr/>
            </p:nvSpPr>
            <p:spPr>
              <a:xfrm>
                <a:off x="9177321" y="5710815"/>
                <a:ext cx="8079" cy="6072"/>
              </a:xfrm>
              <a:custGeom>
                <a:avLst/>
                <a:gdLst>
                  <a:gd name="connsiteX0" fmla="*/ 3238 w 8079"/>
                  <a:gd name="connsiteY0" fmla="*/ 405 h 6072"/>
                  <a:gd name="connsiteX1" fmla="*/ 6882 w 8079"/>
                  <a:gd name="connsiteY1" fmla="*/ 2429 h 6072"/>
                  <a:gd name="connsiteX2" fmla="*/ 7692 w 8079"/>
                  <a:gd name="connsiteY2" fmla="*/ 4858 h 6072"/>
                  <a:gd name="connsiteX3" fmla="*/ 4048 w 8079"/>
                  <a:gd name="connsiteY3" fmla="*/ 6072 h 6072"/>
                  <a:gd name="connsiteX4" fmla="*/ 2024 w 8079"/>
                  <a:gd name="connsiteY4" fmla="*/ 5263 h 6072"/>
                  <a:gd name="connsiteX5" fmla="*/ 1214 w 8079"/>
                  <a:gd name="connsiteY5" fmla="*/ 4453 h 6072"/>
                  <a:gd name="connsiteX6" fmla="*/ 0 w 8079"/>
                  <a:gd name="connsiteY6" fmla="*/ 4048 h 6072"/>
                  <a:gd name="connsiteX7" fmla="*/ 810 w 8079"/>
                  <a:gd name="connsiteY7" fmla="*/ 2429 h 6072"/>
                  <a:gd name="connsiteX8" fmla="*/ 2834 w 8079"/>
                  <a:gd name="connsiteY8" fmla="*/ 0 h 6072"/>
                  <a:gd name="connsiteX9" fmla="*/ 3643 w 8079"/>
                  <a:gd name="connsiteY9" fmla="*/ 2024 h 6072"/>
                  <a:gd name="connsiteX10" fmla="*/ 3238 w 8079"/>
                  <a:gd name="connsiteY10" fmla="*/ 2834 h 6072"/>
                  <a:gd name="connsiteX11" fmla="*/ 4048 w 8079"/>
                  <a:gd name="connsiteY11" fmla="*/ 4048 h 6072"/>
                  <a:gd name="connsiteX12" fmla="*/ 3643 w 8079"/>
                  <a:gd name="connsiteY12" fmla="*/ 2024 h 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79" h="6072">
                    <a:moveTo>
                      <a:pt x="3238" y="405"/>
                    </a:moveTo>
                    <a:cubicBezTo>
                      <a:pt x="4858" y="405"/>
                      <a:pt x="6072" y="1619"/>
                      <a:pt x="6882" y="2429"/>
                    </a:cubicBezTo>
                    <a:cubicBezTo>
                      <a:pt x="6882" y="3643"/>
                      <a:pt x="8906" y="4048"/>
                      <a:pt x="7692" y="4858"/>
                    </a:cubicBezTo>
                    <a:cubicBezTo>
                      <a:pt x="6477" y="5667"/>
                      <a:pt x="4858" y="6072"/>
                      <a:pt x="4048" y="6072"/>
                    </a:cubicBezTo>
                    <a:cubicBezTo>
                      <a:pt x="3238" y="6072"/>
                      <a:pt x="2429" y="5667"/>
                      <a:pt x="2024" y="5263"/>
                    </a:cubicBezTo>
                    <a:cubicBezTo>
                      <a:pt x="1619" y="4858"/>
                      <a:pt x="1619" y="4453"/>
                      <a:pt x="1214" y="4453"/>
                    </a:cubicBezTo>
                    <a:cubicBezTo>
                      <a:pt x="810" y="4453"/>
                      <a:pt x="405" y="4453"/>
                      <a:pt x="0" y="4048"/>
                    </a:cubicBezTo>
                    <a:cubicBezTo>
                      <a:pt x="0" y="3239"/>
                      <a:pt x="405" y="3239"/>
                      <a:pt x="810" y="2429"/>
                    </a:cubicBezTo>
                    <a:cubicBezTo>
                      <a:pt x="1214" y="1619"/>
                      <a:pt x="1619" y="405"/>
                      <a:pt x="2834" y="0"/>
                    </a:cubicBezTo>
                    <a:close/>
                    <a:moveTo>
                      <a:pt x="3643" y="2024"/>
                    </a:moveTo>
                    <a:cubicBezTo>
                      <a:pt x="3643" y="2024"/>
                      <a:pt x="3238" y="2429"/>
                      <a:pt x="3238" y="2834"/>
                    </a:cubicBezTo>
                    <a:cubicBezTo>
                      <a:pt x="3238" y="3239"/>
                      <a:pt x="3643" y="4048"/>
                      <a:pt x="4048" y="4048"/>
                    </a:cubicBezTo>
                    <a:cubicBezTo>
                      <a:pt x="5263" y="3239"/>
                      <a:pt x="4858" y="2024"/>
                      <a:pt x="3643" y="202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A56F6E6C-8CFA-9D42-92E8-20604E64A9CE}"/>
                  </a:ext>
                </a:extLst>
              </p:cNvPr>
              <p:cNvSpPr/>
              <p:nvPr/>
            </p:nvSpPr>
            <p:spPr>
              <a:xfrm>
                <a:off x="9206062" y="5826187"/>
                <a:ext cx="7007" cy="12144"/>
              </a:xfrm>
              <a:custGeom>
                <a:avLst/>
                <a:gdLst>
                  <a:gd name="connsiteX0" fmla="*/ 0 w 7007"/>
                  <a:gd name="connsiteY0" fmla="*/ 12144 h 12144"/>
                  <a:gd name="connsiteX1" fmla="*/ 810 w 7007"/>
                  <a:gd name="connsiteY1" fmla="*/ 9311 h 12144"/>
                  <a:gd name="connsiteX2" fmla="*/ 3239 w 7007"/>
                  <a:gd name="connsiteY2" fmla="*/ 5263 h 12144"/>
                  <a:gd name="connsiteX3" fmla="*/ 6072 w 7007"/>
                  <a:gd name="connsiteY3" fmla="*/ 0 h 12144"/>
                  <a:gd name="connsiteX4" fmla="*/ 6072 w 7007"/>
                  <a:gd name="connsiteY4" fmla="*/ 4453 h 12144"/>
                  <a:gd name="connsiteX5" fmla="*/ 3239 w 7007"/>
                  <a:gd name="connsiteY5" fmla="*/ 9716 h 12144"/>
                  <a:gd name="connsiteX6" fmla="*/ 3239 w 7007"/>
                  <a:gd name="connsiteY6" fmla="*/ 10525 h 12144"/>
                  <a:gd name="connsiteX7" fmla="*/ 405 w 7007"/>
                  <a:gd name="connsiteY7" fmla="*/ 12144 h 12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007" h="12144">
                    <a:moveTo>
                      <a:pt x="0" y="12144"/>
                    </a:moveTo>
                    <a:cubicBezTo>
                      <a:pt x="0" y="12144"/>
                      <a:pt x="810" y="9716"/>
                      <a:pt x="810" y="9311"/>
                    </a:cubicBezTo>
                    <a:cubicBezTo>
                      <a:pt x="1215" y="8096"/>
                      <a:pt x="2429" y="6477"/>
                      <a:pt x="3239" y="5263"/>
                    </a:cubicBezTo>
                    <a:cubicBezTo>
                      <a:pt x="4048" y="4048"/>
                      <a:pt x="5263" y="0"/>
                      <a:pt x="6072" y="0"/>
                    </a:cubicBezTo>
                    <a:cubicBezTo>
                      <a:pt x="7692" y="1619"/>
                      <a:pt x="6882" y="2834"/>
                      <a:pt x="6072" y="4453"/>
                    </a:cubicBezTo>
                    <a:cubicBezTo>
                      <a:pt x="5263" y="6072"/>
                      <a:pt x="4453" y="8096"/>
                      <a:pt x="3239" y="9716"/>
                    </a:cubicBezTo>
                    <a:cubicBezTo>
                      <a:pt x="2024" y="11335"/>
                      <a:pt x="3239" y="10120"/>
                      <a:pt x="3239" y="10525"/>
                    </a:cubicBezTo>
                    <a:cubicBezTo>
                      <a:pt x="2834" y="11740"/>
                      <a:pt x="1215" y="11740"/>
                      <a:pt x="405" y="1214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5E43C560-4D92-5FD4-ABAD-B95B678D3D40}"/>
                  </a:ext>
                </a:extLst>
              </p:cNvPr>
              <p:cNvSpPr/>
              <p:nvPr/>
            </p:nvSpPr>
            <p:spPr>
              <a:xfrm>
                <a:off x="9197561" y="5841974"/>
                <a:ext cx="7396" cy="10929"/>
              </a:xfrm>
              <a:custGeom>
                <a:avLst/>
                <a:gdLst>
                  <a:gd name="connsiteX0" fmla="*/ 405 w 7396"/>
                  <a:gd name="connsiteY0" fmla="*/ 10930 h 10929"/>
                  <a:gd name="connsiteX1" fmla="*/ 405 w 7396"/>
                  <a:gd name="connsiteY1" fmla="*/ 10120 h 10929"/>
                  <a:gd name="connsiteX2" fmla="*/ 3238 w 7396"/>
                  <a:gd name="connsiteY2" fmla="*/ 5263 h 10929"/>
                  <a:gd name="connsiteX3" fmla="*/ 6477 w 7396"/>
                  <a:gd name="connsiteY3" fmla="*/ 0 h 10929"/>
                  <a:gd name="connsiteX4" fmla="*/ 7287 w 7396"/>
                  <a:gd name="connsiteY4" fmla="*/ 2834 h 10929"/>
                  <a:gd name="connsiteX5" fmla="*/ 2834 w 7396"/>
                  <a:gd name="connsiteY5" fmla="*/ 10120 h 10929"/>
                  <a:gd name="connsiteX6" fmla="*/ 0 w 7396"/>
                  <a:gd name="connsiteY6" fmla="*/ 10930 h 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396" h="10929">
                    <a:moveTo>
                      <a:pt x="405" y="10930"/>
                    </a:moveTo>
                    <a:cubicBezTo>
                      <a:pt x="405" y="10525"/>
                      <a:pt x="405" y="10120"/>
                      <a:pt x="405" y="10120"/>
                    </a:cubicBezTo>
                    <a:cubicBezTo>
                      <a:pt x="1214" y="8501"/>
                      <a:pt x="2429" y="6882"/>
                      <a:pt x="3238" y="5263"/>
                    </a:cubicBezTo>
                    <a:cubicBezTo>
                      <a:pt x="4048" y="3643"/>
                      <a:pt x="5263" y="1619"/>
                      <a:pt x="6477" y="0"/>
                    </a:cubicBezTo>
                    <a:cubicBezTo>
                      <a:pt x="6882" y="810"/>
                      <a:pt x="7692" y="2024"/>
                      <a:pt x="7287" y="2834"/>
                    </a:cubicBezTo>
                    <a:cubicBezTo>
                      <a:pt x="5667" y="5263"/>
                      <a:pt x="4453" y="7691"/>
                      <a:pt x="2834" y="10120"/>
                    </a:cubicBezTo>
                    <a:cubicBezTo>
                      <a:pt x="2834" y="10525"/>
                      <a:pt x="405" y="10930"/>
                      <a:pt x="0" y="1093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D9AA9996-3151-A31B-B30F-10FF3F8E2004}"/>
                  </a:ext>
                </a:extLst>
              </p:cNvPr>
              <p:cNvSpPr/>
              <p:nvPr/>
            </p:nvSpPr>
            <p:spPr>
              <a:xfrm>
                <a:off x="9229542" y="5745056"/>
                <a:ext cx="21455" cy="6239"/>
              </a:xfrm>
              <a:custGeom>
                <a:avLst/>
                <a:gdLst>
                  <a:gd name="connsiteX0" fmla="*/ 21455 w 21455"/>
                  <a:gd name="connsiteY0" fmla="*/ 168 h 6239"/>
                  <a:gd name="connsiteX1" fmla="*/ 21050 w 21455"/>
                  <a:gd name="connsiteY1" fmla="*/ 977 h 6239"/>
                  <a:gd name="connsiteX2" fmla="*/ 17812 w 21455"/>
                  <a:gd name="connsiteY2" fmla="*/ 2192 h 6239"/>
                  <a:gd name="connsiteX3" fmla="*/ 4453 w 21455"/>
                  <a:gd name="connsiteY3" fmla="*/ 4621 h 6239"/>
                  <a:gd name="connsiteX4" fmla="*/ 0 w 21455"/>
                  <a:gd name="connsiteY4" fmla="*/ 6240 h 6239"/>
                  <a:gd name="connsiteX5" fmla="*/ 405 w 21455"/>
                  <a:gd name="connsiteY5" fmla="*/ 5430 h 6239"/>
                  <a:gd name="connsiteX6" fmla="*/ 1619 w 21455"/>
                  <a:gd name="connsiteY6" fmla="*/ 4621 h 6239"/>
                  <a:gd name="connsiteX7" fmla="*/ 17812 w 21455"/>
                  <a:gd name="connsiteY7" fmla="*/ 977 h 6239"/>
                  <a:gd name="connsiteX8" fmla="*/ 20241 w 21455"/>
                  <a:gd name="connsiteY8" fmla="*/ 572 h 6239"/>
                  <a:gd name="connsiteX9" fmla="*/ 21455 w 21455"/>
                  <a:gd name="connsiteY9" fmla="*/ 168 h 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455" h="6239">
                    <a:moveTo>
                      <a:pt x="21455" y="168"/>
                    </a:moveTo>
                    <a:cubicBezTo>
                      <a:pt x="21455" y="572"/>
                      <a:pt x="21455" y="977"/>
                      <a:pt x="21050" y="977"/>
                    </a:cubicBezTo>
                    <a:cubicBezTo>
                      <a:pt x="20241" y="1382"/>
                      <a:pt x="18621" y="2192"/>
                      <a:pt x="17812" y="2192"/>
                    </a:cubicBezTo>
                    <a:cubicBezTo>
                      <a:pt x="13359" y="3406"/>
                      <a:pt x="8501" y="3406"/>
                      <a:pt x="4453" y="4621"/>
                    </a:cubicBezTo>
                    <a:cubicBezTo>
                      <a:pt x="405" y="5835"/>
                      <a:pt x="405" y="6240"/>
                      <a:pt x="0" y="6240"/>
                    </a:cubicBezTo>
                    <a:cubicBezTo>
                      <a:pt x="0" y="6240"/>
                      <a:pt x="0" y="5430"/>
                      <a:pt x="405" y="5430"/>
                    </a:cubicBezTo>
                    <a:cubicBezTo>
                      <a:pt x="809" y="5430"/>
                      <a:pt x="1214" y="5025"/>
                      <a:pt x="1619" y="4621"/>
                    </a:cubicBezTo>
                    <a:cubicBezTo>
                      <a:pt x="6477" y="2192"/>
                      <a:pt x="12549" y="1787"/>
                      <a:pt x="17812" y="977"/>
                    </a:cubicBezTo>
                    <a:cubicBezTo>
                      <a:pt x="23074" y="168"/>
                      <a:pt x="19431" y="977"/>
                      <a:pt x="20241" y="572"/>
                    </a:cubicBezTo>
                    <a:cubicBezTo>
                      <a:pt x="21050" y="168"/>
                      <a:pt x="20645" y="-237"/>
                      <a:pt x="21455" y="16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896FC201-59DC-CE17-1B87-BFDFF5C4F935}"/>
                  </a:ext>
                </a:extLst>
              </p:cNvPr>
              <p:cNvSpPr/>
              <p:nvPr/>
            </p:nvSpPr>
            <p:spPr>
              <a:xfrm>
                <a:off x="9208491" y="5808780"/>
                <a:ext cx="6072" cy="10992"/>
              </a:xfrm>
              <a:custGeom>
                <a:avLst/>
                <a:gdLst>
                  <a:gd name="connsiteX0" fmla="*/ 5667 w 6072"/>
                  <a:gd name="connsiteY0" fmla="*/ 405 h 10992"/>
                  <a:gd name="connsiteX1" fmla="*/ 5667 w 6072"/>
                  <a:gd name="connsiteY1" fmla="*/ 1619 h 10992"/>
                  <a:gd name="connsiteX2" fmla="*/ 2834 w 6072"/>
                  <a:gd name="connsiteY2" fmla="*/ 8096 h 10992"/>
                  <a:gd name="connsiteX3" fmla="*/ 1619 w 6072"/>
                  <a:gd name="connsiteY3" fmla="*/ 10525 h 10992"/>
                  <a:gd name="connsiteX4" fmla="*/ 1214 w 6072"/>
                  <a:gd name="connsiteY4" fmla="*/ 10525 h 10992"/>
                  <a:gd name="connsiteX5" fmla="*/ 0 w 6072"/>
                  <a:gd name="connsiteY5" fmla="*/ 7692 h 10992"/>
                  <a:gd name="connsiteX6" fmla="*/ 2024 w 6072"/>
                  <a:gd name="connsiteY6" fmla="*/ 3238 h 10992"/>
                  <a:gd name="connsiteX7" fmla="*/ 3238 w 6072"/>
                  <a:gd name="connsiteY7" fmla="*/ 810 h 10992"/>
                  <a:gd name="connsiteX8" fmla="*/ 6072 w 6072"/>
                  <a:gd name="connsiteY8" fmla="*/ 0 h 10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2" h="10992">
                    <a:moveTo>
                      <a:pt x="5667" y="405"/>
                    </a:moveTo>
                    <a:cubicBezTo>
                      <a:pt x="5667" y="405"/>
                      <a:pt x="5667" y="1214"/>
                      <a:pt x="5667" y="1619"/>
                    </a:cubicBezTo>
                    <a:cubicBezTo>
                      <a:pt x="4858" y="3643"/>
                      <a:pt x="3643" y="6072"/>
                      <a:pt x="2834" y="8096"/>
                    </a:cubicBezTo>
                    <a:cubicBezTo>
                      <a:pt x="2024" y="10120"/>
                      <a:pt x="2429" y="9716"/>
                      <a:pt x="1619" y="10525"/>
                    </a:cubicBezTo>
                    <a:cubicBezTo>
                      <a:pt x="810" y="11335"/>
                      <a:pt x="1619" y="10930"/>
                      <a:pt x="1214" y="10525"/>
                    </a:cubicBezTo>
                    <a:lnTo>
                      <a:pt x="0" y="7692"/>
                    </a:lnTo>
                    <a:cubicBezTo>
                      <a:pt x="810" y="6072"/>
                      <a:pt x="1619" y="4453"/>
                      <a:pt x="2024" y="3238"/>
                    </a:cubicBezTo>
                    <a:cubicBezTo>
                      <a:pt x="2429" y="2024"/>
                      <a:pt x="2429" y="1619"/>
                      <a:pt x="3238" y="810"/>
                    </a:cubicBezTo>
                    <a:cubicBezTo>
                      <a:pt x="4048" y="0"/>
                      <a:pt x="4858" y="0"/>
                      <a:pt x="6072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C3AD6C09-DEE8-F19A-075B-E496899E13F6}"/>
                  </a:ext>
                </a:extLst>
              </p:cNvPr>
              <p:cNvSpPr/>
              <p:nvPr/>
            </p:nvSpPr>
            <p:spPr>
              <a:xfrm>
                <a:off x="9191847" y="5855738"/>
                <a:ext cx="5309" cy="11739"/>
              </a:xfrm>
              <a:custGeom>
                <a:avLst/>
                <a:gdLst>
                  <a:gd name="connsiteX0" fmla="*/ 4095 w 5309"/>
                  <a:gd name="connsiteY0" fmla="*/ 0 h 11739"/>
                  <a:gd name="connsiteX1" fmla="*/ 5309 w 5309"/>
                  <a:gd name="connsiteY1" fmla="*/ 2024 h 11739"/>
                  <a:gd name="connsiteX2" fmla="*/ 4500 w 5309"/>
                  <a:gd name="connsiteY2" fmla="*/ 4858 h 11739"/>
                  <a:gd name="connsiteX3" fmla="*/ 2476 w 5309"/>
                  <a:gd name="connsiteY3" fmla="*/ 10930 h 11739"/>
                  <a:gd name="connsiteX4" fmla="*/ 452 w 5309"/>
                  <a:gd name="connsiteY4" fmla="*/ 11740 h 11739"/>
                  <a:gd name="connsiteX5" fmla="*/ 856 w 5309"/>
                  <a:gd name="connsiteY5" fmla="*/ 8501 h 11739"/>
                  <a:gd name="connsiteX6" fmla="*/ 2476 w 5309"/>
                  <a:gd name="connsiteY6" fmla="*/ 2024 h 11739"/>
                  <a:gd name="connsiteX7" fmla="*/ 3285 w 5309"/>
                  <a:gd name="connsiteY7" fmla="*/ 0 h 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09" h="11739">
                    <a:moveTo>
                      <a:pt x="4095" y="0"/>
                    </a:moveTo>
                    <a:cubicBezTo>
                      <a:pt x="4095" y="0"/>
                      <a:pt x="5309" y="1619"/>
                      <a:pt x="5309" y="2024"/>
                    </a:cubicBezTo>
                    <a:cubicBezTo>
                      <a:pt x="5309" y="2834"/>
                      <a:pt x="4904" y="4048"/>
                      <a:pt x="4500" y="4858"/>
                    </a:cubicBezTo>
                    <a:cubicBezTo>
                      <a:pt x="3690" y="6882"/>
                      <a:pt x="3285" y="8906"/>
                      <a:pt x="2476" y="10930"/>
                    </a:cubicBezTo>
                    <a:cubicBezTo>
                      <a:pt x="2476" y="11740"/>
                      <a:pt x="1261" y="11740"/>
                      <a:pt x="452" y="11740"/>
                    </a:cubicBezTo>
                    <a:cubicBezTo>
                      <a:pt x="-763" y="11740"/>
                      <a:pt x="856" y="8906"/>
                      <a:pt x="856" y="8501"/>
                    </a:cubicBezTo>
                    <a:cubicBezTo>
                      <a:pt x="1261" y="6477"/>
                      <a:pt x="2071" y="4048"/>
                      <a:pt x="2476" y="2024"/>
                    </a:cubicBezTo>
                    <a:cubicBezTo>
                      <a:pt x="2880" y="0"/>
                      <a:pt x="2880" y="0"/>
                      <a:pt x="3285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CA761108-8DFD-0A48-886A-EF5AEF6DA9CB}"/>
                  </a:ext>
                </a:extLst>
              </p:cNvPr>
              <p:cNvSpPr/>
              <p:nvPr/>
            </p:nvSpPr>
            <p:spPr>
              <a:xfrm>
                <a:off x="9147438" y="5770675"/>
                <a:ext cx="17949" cy="5956"/>
              </a:xfrm>
              <a:custGeom>
                <a:avLst/>
                <a:gdLst>
                  <a:gd name="connsiteX0" fmla="*/ 12475 w 17949"/>
                  <a:gd name="connsiteY0" fmla="*/ 1672 h 5956"/>
                  <a:gd name="connsiteX1" fmla="*/ 2355 w 17949"/>
                  <a:gd name="connsiteY1" fmla="*/ 5315 h 5956"/>
                  <a:gd name="connsiteX2" fmla="*/ 331 w 17949"/>
                  <a:gd name="connsiteY2" fmla="*/ 5315 h 5956"/>
                  <a:gd name="connsiteX3" fmla="*/ 2760 w 17949"/>
                  <a:gd name="connsiteY3" fmla="*/ 3291 h 5956"/>
                  <a:gd name="connsiteX4" fmla="*/ 15714 w 17949"/>
                  <a:gd name="connsiteY4" fmla="*/ 52 h 5956"/>
                  <a:gd name="connsiteX5" fmla="*/ 16928 w 17949"/>
                  <a:gd name="connsiteY5" fmla="*/ 52 h 5956"/>
                  <a:gd name="connsiteX6" fmla="*/ 16928 w 17949"/>
                  <a:gd name="connsiteY6" fmla="*/ 862 h 5956"/>
                  <a:gd name="connsiteX7" fmla="*/ 16928 w 17949"/>
                  <a:gd name="connsiteY7" fmla="*/ 862 h 5956"/>
                  <a:gd name="connsiteX8" fmla="*/ 12880 w 17949"/>
                  <a:gd name="connsiteY8" fmla="*/ 862 h 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49" h="5956">
                    <a:moveTo>
                      <a:pt x="12475" y="1672"/>
                    </a:moveTo>
                    <a:cubicBezTo>
                      <a:pt x="9642" y="2076"/>
                      <a:pt x="5189" y="4100"/>
                      <a:pt x="2355" y="5315"/>
                    </a:cubicBezTo>
                    <a:cubicBezTo>
                      <a:pt x="-479" y="6529"/>
                      <a:pt x="736" y="5720"/>
                      <a:pt x="331" y="5315"/>
                    </a:cubicBezTo>
                    <a:cubicBezTo>
                      <a:pt x="-883" y="3696"/>
                      <a:pt x="1545" y="3696"/>
                      <a:pt x="2760" y="3291"/>
                    </a:cubicBezTo>
                    <a:cubicBezTo>
                      <a:pt x="6808" y="1672"/>
                      <a:pt x="11261" y="-352"/>
                      <a:pt x="15714" y="52"/>
                    </a:cubicBezTo>
                    <a:cubicBezTo>
                      <a:pt x="20167" y="457"/>
                      <a:pt x="16523" y="52"/>
                      <a:pt x="16928" y="52"/>
                    </a:cubicBezTo>
                    <a:lnTo>
                      <a:pt x="16928" y="862"/>
                    </a:lnTo>
                    <a:cubicBezTo>
                      <a:pt x="16928" y="862"/>
                      <a:pt x="16928" y="862"/>
                      <a:pt x="16928" y="862"/>
                    </a:cubicBezTo>
                    <a:cubicBezTo>
                      <a:pt x="15714" y="862"/>
                      <a:pt x="14094" y="862"/>
                      <a:pt x="12880" y="86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1DB69333-64C3-7087-E0B7-14D70E3C89FF}"/>
                  </a:ext>
                </a:extLst>
              </p:cNvPr>
              <p:cNvSpPr/>
              <p:nvPr/>
            </p:nvSpPr>
            <p:spPr>
              <a:xfrm>
                <a:off x="9189915" y="5871526"/>
                <a:ext cx="3598" cy="11739"/>
              </a:xfrm>
              <a:custGeom>
                <a:avLst/>
                <a:gdLst>
                  <a:gd name="connsiteX0" fmla="*/ 1979 w 3598"/>
                  <a:gd name="connsiteY0" fmla="*/ 810 h 11739"/>
                  <a:gd name="connsiteX1" fmla="*/ 3598 w 3598"/>
                  <a:gd name="connsiteY1" fmla="*/ 2429 h 11739"/>
                  <a:gd name="connsiteX2" fmla="*/ 3598 w 3598"/>
                  <a:gd name="connsiteY2" fmla="*/ 3238 h 11739"/>
                  <a:gd name="connsiteX3" fmla="*/ 2789 w 3598"/>
                  <a:gd name="connsiteY3" fmla="*/ 8096 h 11739"/>
                  <a:gd name="connsiteX4" fmla="*/ 2384 w 3598"/>
                  <a:gd name="connsiteY4" fmla="*/ 10930 h 11739"/>
                  <a:gd name="connsiteX5" fmla="*/ 360 w 3598"/>
                  <a:gd name="connsiteY5" fmla="*/ 11740 h 11739"/>
                  <a:gd name="connsiteX6" fmla="*/ 360 w 3598"/>
                  <a:gd name="connsiteY6" fmla="*/ 10930 h 11739"/>
                  <a:gd name="connsiteX7" fmla="*/ 1170 w 3598"/>
                  <a:gd name="connsiteY7" fmla="*/ 6882 h 11739"/>
                  <a:gd name="connsiteX8" fmla="*/ 1170 w 3598"/>
                  <a:gd name="connsiteY8" fmla="*/ 4858 h 11739"/>
                  <a:gd name="connsiteX9" fmla="*/ 2384 w 3598"/>
                  <a:gd name="connsiteY9" fmla="*/ 0 h 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98" h="11739">
                    <a:moveTo>
                      <a:pt x="1979" y="810"/>
                    </a:moveTo>
                    <a:cubicBezTo>
                      <a:pt x="2789" y="810"/>
                      <a:pt x="3598" y="1619"/>
                      <a:pt x="3598" y="2429"/>
                    </a:cubicBezTo>
                    <a:cubicBezTo>
                      <a:pt x="3598" y="3238"/>
                      <a:pt x="3598" y="3238"/>
                      <a:pt x="3598" y="3238"/>
                    </a:cubicBezTo>
                    <a:cubicBezTo>
                      <a:pt x="3598" y="5667"/>
                      <a:pt x="2789" y="6477"/>
                      <a:pt x="2789" y="8096"/>
                    </a:cubicBezTo>
                    <a:cubicBezTo>
                      <a:pt x="2789" y="9716"/>
                      <a:pt x="2789" y="10120"/>
                      <a:pt x="2384" y="10930"/>
                    </a:cubicBezTo>
                    <a:cubicBezTo>
                      <a:pt x="1979" y="11740"/>
                      <a:pt x="1170" y="11740"/>
                      <a:pt x="360" y="11740"/>
                    </a:cubicBezTo>
                    <a:cubicBezTo>
                      <a:pt x="-450" y="11740"/>
                      <a:pt x="360" y="11335"/>
                      <a:pt x="360" y="10930"/>
                    </a:cubicBezTo>
                    <a:cubicBezTo>
                      <a:pt x="360" y="9716"/>
                      <a:pt x="1170" y="8501"/>
                      <a:pt x="1170" y="6882"/>
                    </a:cubicBezTo>
                    <a:cubicBezTo>
                      <a:pt x="1170" y="5263"/>
                      <a:pt x="1170" y="5667"/>
                      <a:pt x="1170" y="4858"/>
                    </a:cubicBezTo>
                    <a:cubicBezTo>
                      <a:pt x="1170" y="3238"/>
                      <a:pt x="1979" y="1619"/>
                      <a:pt x="238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D097FB8E-0D10-8856-15E8-80E0212FEA50}"/>
                  </a:ext>
                </a:extLst>
              </p:cNvPr>
              <p:cNvSpPr/>
              <p:nvPr/>
            </p:nvSpPr>
            <p:spPr>
              <a:xfrm>
                <a:off x="9173677" y="5682521"/>
                <a:ext cx="6934" cy="4696"/>
              </a:xfrm>
              <a:custGeom>
                <a:avLst/>
                <a:gdLst>
                  <a:gd name="connsiteX0" fmla="*/ 6882 w 6934"/>
                  <a:gd name="connsiteY0" fmla="*/ 4410 h 4696"/>
                  <a:gd name="connsiteX1" fmla="*/ 0 w 6934"/>
                  <a:gd name="connsiteY1" fmla="*/ 766 h 4696"/>
                  <a:gd name="connsiteX2" fmla="*/ 4453 w 6934"/>
                  <a:gd name="connsiteY2" fmla="*/ 766 h 4696"/>
                  <a:gd name="connsiteX3" fmla="*/ 6882 w 6934"/>
                  <a:gd name="connsiteY3" fmla="*/ 4410 h 4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34" h="4696">
                    <a:moveTo>
                      <a:pt x="6882" y="4410"/>
                    </a:moveTo>
                    <a:cubicBezTo>
                      <a:pt x="3643" y="5219"/>
                      <a:pt x="810" y="4410"/>
                      <a:pt x="0" y="766"/>
                    </a:cubicBezTo>
                    <a:cubicBezTo>
                      <a:pt x="0" y="-448"/>
                      <a:pt x="3643" y="-43"/>
                      <a:pt x="4453" y="766"/>
                    </a:cubicBezTo>
                    <a:cubicBezTo>
                      <a:pt x="5263" y="1576"/>
                      <a:pt x="7287" y="3195"/>
                      <a:pt x="6882" y="441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50DACBBB-AE5B-4C8B-760C-E90DC79747C4}"/>
                  </a:ext>
                </a:extLst>
              </p:cNvPr>
              <p:cNvSpPr/>
              <p:nvPr/>
            </p:nvSpPr>
            <p:spPr>
              <a:xfrm>
                <a:off x="9213754" y="5797040"/>
                <a:ext cx="2428" cy="10525"/>
              </a:xfrm>
              <a:custGeom>
                <a:avLst/>
                <a:gdLst>
                  <a:gd name="connsiteX0" fmla="*/ 1214 w 2428"/>
                  <a:gd name="connsiteY0" fmla="*/ 0 h 10525"/>
                  <a:gd name="connsiteX1" fmla="*/ 2429 w 2428"/>
                  <a:gd name="connsiteY1" fmla="*/ 2429 h 10525"/>
                  <a:gd name="connsiteX2" fmla="*/ 2024 w 2428"/>
                  <a:gd name="connsiteY2" fmla="*/ 8501 h 10525"/>
                  <a:gd name="connsiteX3" fmla="*/ 2024 w 2428"/>
                  <a:gd name="connsiteY3" fmla="*/ 10525 h 10525"/>
                  <a:gd name="connsiteX4" fmla="*/ 0 w 2428"/>
                  <a:gd name="connsiteY4" fmla="*/ 9716 h 10525"/>
                  <a:gd name="connsiteX5" fmla="*/ 0 w 2428"/>
                  <a:gd name="connsiteY5" fmla="*/ 7692 h 10525"/>
                  <a:gd name="connsiteX6" fmla="*/ 405 w 2428"/>
                  <a:gd name="connsiteY6" fmla="*/ 5263 h 10525"/>
                  <a:gd name="connsiteX7" fmla="*/ 405 w 2428"/>
                  <a:gd name="connsiteY7" fmla="*/ 1619 h 10525"/>
                  <a:gd name="connsiteX8" fmla="*/ 1214 w 2428"/>
                  <a:gd name="connsiteY8" fmla="*/ 0 h 1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28" h="10525">
                    <a:moveTo>
                      <a:pt x="1214" y="0"/>
                    </a:moveTo>
                    <a:cubicBezTo>
                      <a:pt x="1214" y="810"/>
                      <a:pt x="2024" y="1619"/>
                      <a:pt x="2429" y="2429"/>
                    </a:cubicBezTo>
                    <a:cubicBezTo>
                      <a:pt x="2429" y="4453"/>
                      <a:pt x="2429" y="6477"/>
                      <a:pt x="2024" y="8501"/>
                    </a:cubicBezTo>
                    <a:cubicBezTo>
                      <a:pt x="1619" y="10525"/>
                      <a:pt x="2024" y="9716"/>
                      <a:pt x="2024" y="10525"/>
                    </a:cubicBezTo>
                    <a:cubicBezTo>
                      <a:pt x="2024" y="10525"/>
                      <a:pt x="405" y="9716"/>
                      <a:pt x="0" y="9716"/>
                    </a:cubicBezTo>
                    <a:cubicBezTo>
                      <a:pt x="0" y="9716"/>
                      <a:pt x="0" y="8501"/>
                      <a:pt x="0" y="7692"/>
                    </a:cubicBezTo>
                    <a:cubicBezTo>
                      <a:pt x="0" y="6882"/>
                      <a:pt x="405" y="6072"/>
                      <a:pt x="405" y="5263"/>
                    </a:cubicBezTo>
                    <a:cubicBezTo>
                      <a:pt x="405" y="4048"/>
                      <a:pt x="405" y="2834"/>
                      <a:pt x="405" y="1619"/>
                    </a:cubicBezTo>
                    <a:cubicBezTo>
                      <a:pt x="405" y="405"/>
                      <a:pt x="405" y="0"/>
                      <a:pt x="121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9944813C-0B09-7E61-34F7-C860D98A94F6}"/>
                  </a:ext>
                </a:extLst>
              </p:cNvPr>
              <p:cNvSpPr/>
              <p:nvPr/>
            </p:nvSpPr>
            <p:spPr>
              <a:xfrm>
                <a:off x="9218308" y="5840760"/>
                <a:ext cx="6889" cy="10887"/>
              </a:xfrm>
              <a:custGeom>
                <a:avLst/>
                <a:gdLst>
                  <a:gd name="connsiteX0" fmla="*/ 708 w 6889"/>
                  <a:gd name="connsiteY0" fmla="*/ 405 h 10887"/>
                  <a:gd name="connsiteX1" fmla="*/ 1113 w 6889"/>
                  <a:gd name="connsiteY1" fmla="*/ 1619 h 10887"/>
                  <a:gd name="connsiteX2" fmla="*/ 2732 w 6889"/>
                  <a:gd name="connsiteY2" fmla="*/ 5667 h 10887"/>
                  <a:gd name="connsiteX3" fmla="*/ 6376 w 6889"/>
                  <a:gd name="connsiteY3" fmla="*/ 9715 h 10887"/>
                  <a:gd name="connsiteX4" fmla="*/ 5566 w 6889"/>
                  <a:gd name="connsiteY4" fmla="*/ 10525 h 10887"/>
                  <a:gd name="connsiteX5" fmla="*/ 1923 w 6889"/>
                  <a:gd name="connsiteY5" fmla="*/ 7287 h 10887"/>
                  <a:gd name="connsiteX6" fmla="*/ 304 w 6889"/>
                  <a:gd name="connsiteY6" fmla="*/ 1619 h 10887"/>
                  <a:gd name="connsiteX7" fmla="*/ 304 w 6889"/>
                  <a:gd name="connsiteY7" fmla="*/ 0 h 10887"/>
                  <a:gd name="connsiteX8" fmla="*/ 1113 w 6889"/>
                  <a:gd name="connsiteY8" fmla="*/ 0 h 1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9" h="10887">
                    <a:moveTo>
                      <a:pt x="708" y="405"/>
                    </a:moveTo>
                    <a:cubicBezTo>
                      <a:pt x="708" y="405"/>
                      <a:pt x="1113" y="1214"/>
                      <a:pt x="1113" y="1619"/>
                    </a:cubicBezTo>
                    <a:cubicBezTo>
                      <a:pt x="1518" y="2833"/>
                      <a:pt x="1923" y="4453"/>
                      <a:pt x="2732" y="5667"/>
                    </a:cubicBezTo>
                    <a:cubicBezTo>
                      <a:pt x="3542" y="6882"/>
                      <a:pt x="5162" y="8096"/>
                      <a:pt x="6376" y="9715"/>
                    </a:cubicBezTo>
                    <a:cubicBezTo>
                      <a:pt x="7590" y="11335"/>
                      <a:pt x="6376" y="10930"/>
                      <a:pt x="5566" y="10525"/>
                    </a:cubicBezTo>
                    <a:cubicBezTo>
                      <a:pt x="3947" y="10525"/>
                      <a:pt x="2732" y="8501"/>
                      <a:pt x="1923" y="7287"/>
                    </a:cubicBezTo>
                    <a:cubicBezTo>
                      <a:pt x="1113" y="6072"/>
                      <a:pt x="708" y="3238"/>
                      <a:pt x="304" y="1619"/>
                    </a:cubicBezTo>
                    <a:cubicBezTo>
                      <a:pt x="-101" y="0"/>
                      <a:pt x="-101" y="405"/>
                      <a:pt x="304" y="0"/>
                    </a:cubicBezTo>
                    <a:cubicBezTo>
                      <a:pt x="304" y="0"/>
                      <a:pt x="1113" y="0"/>
                      <a:pt x="1113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300CFD5D-459F-BF4D-9A07-322DFFAD9F89}"/>
                  </a:ext>
                </a:extLst>
              </p:cNvPr>
              <p:cNvSpPr/>
              <p:nvPr/>
            </p:nvSpPr>
            <p:spPr>
              <a:xfrm>
                <a:off x="9175297" y="5720126"/>
                <a:ext cx="11739" cy="3238"/>
              </a:xfrm>
              <a:custGeom>
                <a:avLst/>
                <a:gdLst>
                  <a:gd name="connsiteX0" fmla="*/ 11740 w 11739"/>
                  <a:gd name="connsiteY0" fmla="*/ 0 h 3238"/>
                  <a:gd name="connsiteX1" fmla="*/ 10120 w 11739"/>
                  <a:gd name="connsiteY1" fmla="*/ 1214 h 3238"/>
                  <a:gd name="connsiteX2" fmla="*/ 6072 w 11739"/>
                  <a:gd name="connsiteY2" fmla="*/ 3238 h 3238"/>
                  <a:gd name="connsiteX3" fmla="*/ 0 w 11739"/>
                  <a:gd name="connsiteY3" fmla="*/ 2429 h 3238"/>
                  <a:gd name="connsiteX4" fmla="*/ 4048 w 11739"/>
                  <a:gd name="connsiteY4" fmla="*/ 1214 h 3238"/>
                  <a:gd name="connsiteX5" fmla="*/ 6477 w 11739"/>
                  <a:gd name="connsiteY5" fmla="*/ 810 h 3238"/>
                  <a:gd name="connsiteX6" fmla="*/ 11335 w 11739"/>
                  <a:gd name="connsiteY6" fmla="*/ 810 h 3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39" h="3238">
                    <a:moveTo>
                      <a:pt x="11740" y="0"/>
                    </a:moveTo>
                    <a:lnTo>
                      <a:pt x="10120" y="1214"/>
                    </a:lnTo>
                    <a:cubicBezTo>
                      <a:pt x="8501" y="1214"/>
                      <a:pt x="7692" y="3238"/>
                      <a:pt x="6072" y="3238"/>
                    </a:cubicBezTo>
                    <a:lnTo>
                      <a:pt x="0" y="2429"/>
                    </a:lnTo>
                    <a:lnTo>
                      <a:pt x="4048" y="1214"/>
                    </a:lnTo>
                    <a:cubicBezTo>
                      <a:pt x="4453" y="1214"/>
                      <a:pt x="6072" y="810"/>
                      <a:pt x="6477" y="810"/>
                    </a:cubicBezTo>
                    <a:lnTo>
                      <a:pt x="11335" y="81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8A1468DE-8FD1-672D-DA50-3C5622E6A62F}"/>
                  </a:ext>
                </a:extLst>
              </p:cNvPr>
              <p:cNvSpPr/>
              <p:nvPr/>
            </p:nvSpPr>
            <p:spPr>
              <a:xfrm>
                <a:off x="9228732" y="5752511"/>
                <a:ext cx="18216" cy="2428"/>
              </a:xfrm>
              <a:custGeom>
                <a:avLst/>
                <a:gdLst>
                  <a:gd name="connsiteX0" fmla="*/ 17812 w 18216"/>
                  <a:gd name="connsiteY0" fmla="*/ 405 h 2428"/>
                  <a:gd name="connsiteX1" fmla="*/ 17812 w 18216"/>
                  <a:gd name="connsiteY1" fmla="*/ 1214 h 2428"/>
                  <a:gd name="connsiteX2" fmla="*/ 14168 w 18216"/>
                  <a:gd name="connsiteY2" fmla="*/ 1214 h 2428"/>
                  <a:gd name="connsiteX3" fmla="*/ 2429 w 18216"/>
                  <a:gd name="connsiteY3" fmla="*/ 2429 h 2428"/>
                  <a:gd name="connsiteX4" fmla="*/ 0 w 18216"/>
                  <a:gd name="connsiteY4" fmla="*/ 2429 h 2428"/>
                  <a:gd name="connsiteX5" fmla="*/ 810 w 18216"/>
                  <a:gd name="connsiteY5" fmla="*/ 2024 h 2428"/>
                  <a:gd name="connsiteX6" fmla="*/ 2834 w 18216"/>
                  <a:gd name="connsiteY6" fmla="*/ 1619 h 2428"/>
                  <a:gd name="connsiteX7" fmla="*/ 14168 w 18216"/>
                  <a:gd name="connsiteY7" fmla="*/ 405 h 2428"/>
                  <a:gd name="connsiteX8" fmla="*/ 16597 w 18216"/>
                  <a:gd name="connsiteY8" fmla="*/ 0 h 2428"/>
                  <a:gd name="connsiteX9" fmla="*/ 18217 w 18216"/>
                  <a:gd name="connsiteY9" fmla="*/ 0 h 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16" h="2428">
                    <a:moveTo>
                      <a:pt x="17812" y="405"/>
                    </a:moveTo>
                    <a:lnTo>
                      <a:pt x="17812" y="1214"/>
                    </a:lnTo>
                    <a:cubicBezTo>
                      <a:pt x="16597" y="1214"/>
                      <a:pt x="15383" y="1214"/>
                      <a:pt x="14168" y="1214"/>
                    </a:cubicBezTo>
                    <a:cubicBezTo>
                      <a:pt x="10120" y="1214"/>
                      <a:pt x="6072" y="2429"/>
                      <a:pt x="2429" y="2429"/>
                    </a:cubicBezTo>
                    <a:cubicBezTo>
                      <a:pt x="-1214" y="2429"/>
                      <a:pt x="810" y="2429"/>
                      <a:pt x="0" y="2429"/>
                    </a:cubicBezTo>
                    <a:cubicBezTo>
                      <a:pt x="0" y="2429"/>
                      <a:pt x="810" y="2024"/>
                      <a:pt x="810" y="2024"/>
                    </a:cubicBezTo>
                    <a:cubicBezTo>
                      <a:pt x="1619" y="2024"/>
                      <a:pt x="2024" y="2024"/>
                      <a:pt x="2834" y="1619"/>
                    </a:cubicBezTo>
                    <a:cubicBezTo>
                      <a:pt x="6477" y="810"/>
                      <a:pt x="10525" y="810"/>
                      <a:pt x="14168" y="405"/>
                    </a:cubicBezTo>
                    <a:cubicBezTo>
                      <a:pt x="17812" y="0"/>
                      <a:pt x="15788" y="0"/>
                      <a:pt x="16597" y="0"/>
                    </a:cubicBezTo>
                    <a:cubicBezTo>
                      <a:pt x="17407" y="0"/>
                      <a:pt x="17407" y="0"/>
                      <a:pt x="18217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70E36EBB-8A7B-168D-6567-E679D6E87898}"/>
                  </a:ext>
                </a:extLst>
              </p:cNvPr>
              <p:cNvSpPr/>
              <p:nvPr/>
            </p:nvSpPr>
            <p:spPr>
              <a:xfrm>
                <a:off x="9238043" y="5802708"/>
                <a:ext cx="12549" cy="2916"/>
              </a:xfrm>
              <a:custGeom>
                <a:avLst/>
                <a:gdLst>
                  <a:gd name="connsiteX0" fmla="*/ 12144 w 12549"/>
                  <a:gd name="connsiteY0" fmla="*/ 1214 h 2916"/>
                  <a:gd name="connsiteX1" fmla="*/ 12144 w 12549"/>
                  <a:gd name="connsiteY1" fmla="*/ 2024 h 2916"/>
                  <a:gd name="connsiteX2" fmla="*/ 10120 w 12549"/>
                  <a:gd name="connsiteY2" fmla="*/ 2024 h 2916"/>
                  <a:gd name="connsiteX3" fmla="*/ 8906 w 12549"/>
                  <a:gd name="connsiteY3" fmla="*/ 1619 h 2916"/>
                  <a:gd name="connsiteX4" fmla="*/ 4453 w 12549"/>
                  <a:gd name="connsiteY4" fmla="*/ 1619 h 2916"/>
                  <a:gd name="connsiteX5" fmla="*/ 2429 w 12549"/>
                  <a:gd name="connsiteY5" fmla="*/ 2024 h 2916"/>
                  <a:gd name="connsiteX6" fmla="*/ 0 w 12549"/>
                  <a:gd name="connsiteY6" fmla="*/ 2834 h 2916"/>
                  <a:gd name="connsiteX7" fmla="*/ 1619 w 12549"/>
                  <a:gd name="connsiteY7" fmla="*/ 1214 h 2916"/>
                  <a:gd name="connsiteX8" fmla="*/ 7692 w 12549"/>
                  <a:gd name="connsiteY8" fmla="*/ 0 h 2916"/>
                  <a:gd name="connsiteX9" fmla="*/ 9716 w 12549"/>
                  <a:gd name="connsiteY9" fmla="*/ 0 h 2916"/>
                  <a:gd name="connsiteX10" fmla="*/ 12549 w 12549"/>
                  <a:gd name="connsiteY10" fmla="*/ 1214 h 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49" h="2916">
                    <a:moveTo>
                      <a:pt x="12144" y="1214"/>
                    </a:moveTo>
                    <a:lnTo>
                      <a:pt x="12144" y="2024"/>
                    </a:lnTo>
                    <a:cubicBezTo>
                      <a:pt x="11335" y="1619"/>
                      <a:pt x="10525" y="2024"/>
                      <a:pt x="10120" y="2024"/>
                    </a:cubicBezTo>
                    <a:cubicBezTo>
                      <a:pt x="9716" y="2024"/>
                      <a:pt x="9311" y="1619"/>
                      <a:pt x="8906" y="1619"/>
                    </a:cubicBezTo>
                    <a:cubicBezTo>
                      <a:pt x="8096" y="1619"/>
                      <a:pt x="5263" y="1619"/>
                      <a:pt x="4453" y="1619"/>
                    </a:cubicBezTo>
                    <a:cubicBezTo>
                      <a:pt x="3643" y="1619"/>
                      <a:pt x="2834" y="2024"/>
                      <a:pt x="2429" y="2024"/>
                    </a:cubicBezTo>
                    <a:cubicBezTo>
                      <a:pt x="1619" y="2024"/>
                      <a:pt x="1214" y="3238"/>
                      <a:pt x="0" y="2834"/>
                    </a:cubicBezTo>
                    <a:cubicBezTo>
                      <a:pt x="0" y="2834"/>
                      <a:pt x="1214" y="1214"/>
                      <a:pt x="1619" y="1214"/>
                    </a:cubicBezTo>
                    <a:cubicBezTo>
                      <a:pt x="3238" y="405"/>
                      <a:pt x="6072" y="0"/>
                      <a:pt x="7692" y="0"/>
                    </a:cubicBezTo>
                    <a:cubicBezTo>
                      <a:pt x="9311" y="0"/>
                      <a:pt x="9311" y="0"/>
                      <a:pt x="9716" y="0"/>
                    </a:cubicBezTo>
                    <a:cubicBezTo>
                      <a:pt x="10525" y="0"/>
                      <a:pt x="11335" y="810"/>
                      <a:pt x="12549" y="12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E85582E1-7026-2EF3-4663-F8B05DC28A6B}"/>
                  </a:ext>
                </a:extLst>
              </p:cNvPr>
              <p:cNvSpPr/>
              <p:nvPr/>
            </p:nvSpPr>
            <p:spPr>
              <a:xfrm>
                <a:off x="9170844" y="5678531"/>
                <a:ext cx="5262" cy="3542"/>
              </a:xfrm>
              <a:custGeom>
                <a:avLst/>
                <a:gdLst>
                  <a:gd name="connsiteX0" fmla="*/ 5263 w 5262"/>
                  <a:gd name="connsiteY0" fmla="*/ 3137 h 3542"/>
                  <a:gd name="connsiteX1" fmla="*/ 2024 w 5262"/>
                  <a:gd name="connsiteY1" fmla="*/ 3137 h 3542"/>
                  <a:gd name="connsiteX2" fmla="*/ 0 w 5262"/>
                  <a:gd name="connsiteY2" fmla="*/ 304 h 3542"/>
                  <a:gd name="connsiteX3" fmla="*/ 3238 w 5262"/>
                  <a:gd name="connsiteY3" fmla="*/ 304 h 3542"/>
                  <a:gd name="connsiteX4" fmla="*/ 5263 w 5262"/>
                  <a:gd name="connsiteY4" fmla="*/ 3542 h 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2" h="3542">
                    <a:moveTo>
                      <a:pt x="5263" y="3137"/>
                    </a:moveTo>
                    <a:cubicBezTo>
                      <a:pt x="4453" y="3137"/>
                      <a:pt x="2833" y="3137"/>
                      <a:pt x="2024" y="3137"/>
                    </a:cubicBezTo>
                    <a:cubicBezTo>
                      <a:pt x="809" y="2328"/>
                      <a:pt x="405" y="1518"/>
                      <a:pt x="0" y="304"/>
                    </a:cubicBezTo>
                    <a:cubicBezTo>
                      <a:pt x="1214" y="-101"/>
                      <a:pt x="2024" y="-101"/>
                      <a:pt x="3238" y="304"/>
                    </a:cubicBezTo>
                    <a:cubicBezTo>
                      <a:pt x="4453" y="708"/>
                      <a:pt x="5263" y="1923"/>
                      <a:pt x="5263" y="354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5FB9C2B4-1EA1-4B33-C6C5-EBB0381378B2}"/>
                  </a:ext>
                </a:extLst>
              </p:cNvPr>
              <p:cNvSpPr/>
              <p:nvPr/>
            </p:nvSpPr>
            <p:spPr>
              <a:xfrm>
                <a:off x="9080029" y="5911091"/>
                <a:ext cx="4126" cy="4338"/>
              </a:xfrm>
              <a:custGeom>
                <a:avLst/>
                <a:gdLst>
                  <a:gd name="connsiteX0" fmla="*/ 1351 w 4126"/>
                  <a:gd name="connsiteY0" fmla="*/ 106 h 4338"/>
                  <a:gd name="connsiteX1" fmla="*/ 2565 w 4126"/>
                  <a:gd name="connsiteY1" fmla="*/ 4155 h 4338"/>
                  <a:gd name="connsiteX2" fmla="*/ 137 w 4126"/>
                  <a:gd name="connsiteY2" fmla="*/ 1321 h 4338"/>
                  <a:gd name="connsiteX3" fmla="*/ 1351 w 4126"/>
                  <a:gd name="connsiteY3" fmla="*/ 106 h 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26" h="4338">
                    <a:moveTo>
                      <a:pt x="1351" y="106"/>
                    </a:moveTo>
                    <a:cubicBezTo>
                      <a:pt x="4590" y="-703"/>
                      <a:pt x="4995" y="3345"/>
                      <a:pt x="2565" y="4155"/>
                    </a:cubicBezTo>
                    <a:cubicBezTo>
                      <a:pt x="137" y="4964"/>
                      <a:pt x="-268" y="2940"/>
                      <a:pt x="137" y="1321"/>
                    </a:cubicBezTo>
                    <a:cubicBezTo>
                      <a:pt x="541" y="-298"/>
                      <a:pt x="946" y="106"/>
                      <a:pt x="1351" y="10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567146AF-3D4F-80B9-AEFE-3E5D8DAB81ED}"/>
                  </a:ext>
                </a:extLst>
              </p:cNvPr>
              <p:cNvSpPr/>
              <p:nvPr/>
            </p:nvSpPr>
            <p:spPr>
              <a:xfrm>
                <a:off x="9232375" y="5797850"/>
                <a:ext cx="10525" cy="1382"/>
              </a:xfrm>
              <a:custGeom>
                <a:avLst/>
                <a:gdLst>
                  <a:gd name="connsiteX0" fmla="*/ 10525 w 10525"/>
                  <a:gd name="connsiteY0" fmla="*/ 0 h 1382"/>
                  <a:gd name="connsiteX1" fmla="*/ 9311 w 10525"/>
                  <a:gd name="connsiteY1" fmla="*/ 810 h 1382"/>
                  <a:gd name="connsiteX2" fmla="*/ 2834 w 10525"/>
                  <a:gd name="connsiteY2" fmla="*/ 1214 h 1382"/>
                  <a:gd name="connsiteX3" fmla="*/ 2024 w 10525"/>
                  <a:gd name="connsiteY3" fmla="*/ 810 h 1382"/>
                  <a:gd name="connsiteX4" fmla="*/ 0 w 10525"/>
                  <a:gd name="connsiteY4" fmla="*/ 0 h 1382"/>
                  <a:gd name="connsiteX5" fmla="*/ 2834 w 10525"/>
                  <a:gd name="connsiteY5" fmla="*/ 0 h 1382"/>
                  <a:gd name="connsiteX6" fmla="*/ 6477 w 10525"/>
                  <a:gd name="connsiteY6" fmla="*/ 0 h 1382"/>
                  <a:gd name="connsiteX7" fmla="*/ 10120 w 10525"/>
                  <a:gd name="connsiteY7" fmla="*/ 0 h 1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25" h="1382">
                    <a:moveTo>
                      <a:pt x="10525" y="0"/>
                    </a:moveTo>
                    <a:cubicBezTo>
                      <a:pt x="10525" y="405"/>
                      <a:pt x="9716" y="810"/>
                      <a:pt x="9311" y="810"/>
                    </a:cubicBezTo>
                    <a:cubicBezTo>
                      <a:pt x="7692" y="1214"/>
                      <a:pt x="4453" y="1619"/>
                      <a:pt x="2834" y="1214"/>
                    </a:cubicBezTo>
                    <a:cubicBezTo>
                      <a:pt x="1215" y="810"/>
                      <a:pt x="2429" y="1214"/>
                      <a:pt x="2024" y="810"/>
                    </a:cubicBezTo>
                    <a:cubicBezTo>
                      <a:pt x="1215" y="810"/>
                      <a:pt x="405" y="810"/>
                      <a:pt x="0" y="0"/>
                    </a:cubicBezTo>
                    <a:lnTo>
                      <a:pt x="2834" y="0"/>
                    </a:lnTo>
                    <a:cubicBezTo>
                      <a:pt x="4048" y="405"/>
                      <a:pt x="5263" y="0"/>
                      <a:pt x="6477" y="0"/>
                    </a:cubicBezTo>
                    <a:cubicBezTo>
                      <a:pt x="7692" y="0"/>
                      <a:pt x="8906" y="0"/>
                      <a:pt x="10120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D238446B-5E4B-E2AB-216A-254BEE9E555B}"/>
                  </a:ext>
                </a:extLst>
              </p:cNvPr>
              <p:cNvSpPr/>
              <p:nvPr/>
            </p:nvSpPr>
            <p:spPr>
              <a:xfrm>
                <a:off x="9194323" y="5701324"/>
                <a:ext cx="2833" cy="7061"/>
              </a:xfrm>
              <a:custGeom>
                <a:avLst/>
                <a:gdLst>
                  <a:gd name="connsiteX0" fmla="*/ 810 w 2833"/>
                  <a:gd name="connsiteY0" fmla="*/ 180 h 7061"/>
                  <a:gd name="connsiteX1" fmla="*/ 1619 w 2833"/>
                  <a:gd name="connsiteY1" fmla="*/ 1394 h 7061"/>
                  <a:gd name="connsiteX2" fmla="*/ 2834 w 2833"/>
                  <a:gd name="connsiteY2" fmla="*/ 5038 h 7061"/>
                  <a:gd name="connsiteX3" fmla="*/ 2834 w 2833"/>
                  <a:gd name="connsiteY3" fmla="*/ 7062 h 7061"/>
                  <a:gd name="connsiteX4" fmla="*/ 1214 w 2833"/>
                  <a:gd name="connsiteY4" fmla="*/ 6252 h 7061"/>
                  <a:gd name="connsiteX5" fmla="*/ 0 w 2833"/>
                  <a:gd name="connsiteY5" fmla="*/ 1799 h 7061"/>
                  <a:gd name="connsiteX6" fmla="*/ 0 w 2833"/>
                  <a:gd name="connsiteY6" fmla="*/ 180 h 7061"/>
                  <a:gd name="connsiteX7" fmla="*/ 405 w 2833"/>
                  <a:gd name="connsiteY7" fmla="*/ 180 h 7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33" h="7061">
                    <a:moveTo>
                      <a:pt x="810" y="180"/>
                    </a:moveTo>
                    <a:cubicBezTo>
                      <a:pt x="810" y="990"/>
                      <a:pt x="1619" y="990"/>
                      <a:pt x="1619" y="1394"/>
                    </a:cubicBezTo>
                    <a:cubicBezTo>
                      <a:pt x="2429" y="2609"/>
                      <a:pt x="2429" y="4228"/>
                      <a:pt x="2834" y="5038"/>
                    </a:cubicBezTo>
                    <a:lnTo>
                      <a:pt x="2834" y="7062"/>
                    </a:lnTo>
                    <a:cubicBezTo>
                      <a:pt x="2024" y="7062"/>
                      <a:pt x="1619" y="6657"/>
                      <a:pt x="1214" y="6252"/>
                    </a:cubicBezTo>
                    <a:cubicBezTo>
                      <a:pt x="405" y="5442"/>
                      <a:pt x="0" y="3014"/>
                      <a:pt x="0" y="1799"/>
                    </a:cubicBezTo>
                    <a:cubicBezTo>
                      <a:pt x="0" y="585"/>
                      <a:pt x="0" y="585"/>
                      <a:pt x="0" y="180"/>
                    </a:cubicBezTo>
                    <a:cubicBezTo>
                      <a:pt x="0" y="-225"/>
                      <a:pt x="0" y="180"/>
                      <a:pt x="405" y="18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7D733D19-F510-2607-52C0-AF2ABF66A7E1}"/>
                  </a:ext>
                </a:extLst>
              </p:cNvPr>
              <p:cNvSpPr/>
              <p:nvPr/>
            </p:nvSpPr>
            <p:spPr>
              <a:xfrm>
                <a:off x="9160318" y="5718911"/>
                <a:ext cx="4127" cy="3759"/>
              </a:xfrm>
              <a:custGeom>
                <a:avLst/>
                <a:gdLst>
                  <a:gd name="connsiteX0" fmla="*/ 0 w 4127"/>
                  <a:gd name="connsiteY0" fmla="*/ 3239 h 3759"/>
                  <a:gd name="connsiteX1" fmla="*/ 0 w 4127"/>
                  <a:gd name="connsiteY1" fmla="*/ 2429 h 3759"/>
                  <a:gd name="connsiteX2" fmla="*/ 2429 w 4127"/>
                  <a:gd name="connsiteY2" fmla="*/ 1215 h 3759"/>
                  <a:gd name="connsiteX3" fmla="*/ 2429 w 4127"/>
                  <a:gd name="connsiteY3" fmla="*/ 0 h 3759"/>
                  <a:gd name="connsiteX4" fmla="*/ 3643 w 4127"/>
                  <a:gd name="connsiteY4" fmla="*/ 0 h 3759"/>
                  <a:gd name="connsiteX5" fmla="*/ 1619 w 4127"/>
                  <a:gd name="connsiteY5" fmla="*/ 3643 h 3759"/>
                  <a:gd name="connsiteX6" fmla="*/ 810 w 4127"/>
                  <a:gd name="connsiteY6" fmla="*/ 3239 h 3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7" h="3759">
                    <a:moveTo>
                      <a:pt x="0" y="3239"/>
                    </a:moveTo>
                    <a:cubicBezTo>
                      <a:pt x="0" y="3239"/>
                      <a:pt x="0" y="2429"/>
                      <a:pt x="0" y="2429"/>
                    </a:cubicBezTo>
                    <a:cubicBezTo>
                      <a:pt x="405" y="1215"/>
                      <a:pt x="1214" y="1215"/>
                      <a:pt x="2429" y="1215"/>
                    </a:cubicBezTo>
                    <a:cubicBezTo>
                      <a:pt x="2429" y="810"/>
                      <a:pt x="2429" y="405"/>
                      <a:pt x="2429" y="0"/>
                    </a:cubicBezTo>
                    <a:cubicBezTo>
                      <a:pt x="2429" y="0"/>
                      <a:pt x="3238" y="0"/>
                      <a:pt x="3643" y="0"/>
                    </a:cubicBezTo>
                    <a:cubicBezTo>
                      <a:pt x="4858" y="810"/>
                      <a:pt x="3643" y="4453"/>
                      <a:pt x="1619" y="3643"/>
                    </a:cubicBezTo>
                    <a:cubicBezTo>
                      <a:pt x="-405" y="2834"/>
                      <a:pt x="810" y="3239"/>
                      <a:pt x="810" y="323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ECD90B6D-917F-17E5-F374-432BA4DBBF21}"/>
                  </a:ext>
                </a:extLst>
              </p:cNvPr>
              <p:cNvSpPr/>
              <p:nvPr/>
            </p:nvSpPr>
            <p:spPr>
              <a:xfrm>
                <a:off x="9168781" y="5674164"/>
                <a:ext cx="4087" cy="2902"/>
              </a:xfrm>
              <a:custGeom>
                <a:avLst/>
                <a:gdLst>
                  <a:gd name="connsiteX0" fmla="*/ 39 w 4087"/>
                  <a:gd name="connsiteY0" fmla="*/ 218 h 2902"/>
                  <a:gd name="connsiteX1" fmla="*/ 4087 w 4087"/>
                  <a:gd name="connsiteY1" fmla="*/ 2242 h 2902"/>
                  <a:gd name="connsiteX2" fmla="*/ 39 w 4087"/>
                  <a:gd name="connsiteY2" fmla="*/ 218 h 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87" h="2902">
                    <a:moveTo>
                      <a:pt x="39" y="218"/>
                    </a:moveTo>
                    <a:cubicBezTo>
                      <a:pt x="1658" y="-592"/>
                      <a:pt x="3278" y="1028"/>
                      <a:pt x="4087" y="2242"/>
                    </a:cubicBezTo>
                    <a:cubicBezTo>
                      <a:pt x="2468" y="3861"/>
                      <a:pt x="-366" y="2242"/>
                      <a:pt x="39" y="21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75F52E5F-1E0C-3697-A8B3-6911E3039189}"/>
                  </a:ext>
                </a:extLst>
              </p:cNvPr>
              <p:cNvSpPr/>
              <p:nvPr/>
            </p:nvSpPr>
            <p:spPr>
              <a:xfrm>
                <a:off x="9010908" y="5854928"/>
                <a:ext cx="4083" cy="3238"/>
              </a:xfrm>
              <a:custGeom>
                <a:avLst/>
                <a:gdLst>
                  <a:gd name="connsiteX0" fmla="*/ 4083 w 4083"/>
                  <a:gd name="connsiteY0" fmla="*/ 405 h 3238"/>
                  <a:gd name="connsiteX1" fmla="*/ 4083 w 4083"/>
                  <a:gd name="connsiteY1" fmla="*/ 1619 h 3238"/>
                  <a:gd name="connsiteX2" fmla="*/ 4083 w 4083"/>
                  <a:gd name="connsiteY2" fmla="*/ 2429 h 3238"/>
                  <a:gd name="connsiteX3" fmla="*/ 1654 w 4083"/>
                  <a:gd name="connsiteY3" fmla="*/ 3238 h 3238"/>
                  <a:gd name="connsiteX4" fmla="*/ 35 w 4083"/>
                  <a:gd name="connsiteY4" fmla="*/ 2429 h 3238"/>
                  <a:gd name="connsiteX5" fmla="*/ 3273 w 4083"/>
                  <a:gd name="connsiteY5" fmla="*/ 0 h 3238"/>
                  <a:gd name="connsiteX6" fmla="*/ 4083 w 4083"/>
                  <a:gd name="connsiteY6" fmla="*/ 0 h 3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83" h="3238">
                    <a:moveTo>
                      <a:pt x="4083" y="405"/>
                    </a:moveTo>
                    <a:lnTo>
                      <a:pt x="4083" y="1619"/>
                    </a:lnTo>
                    <a:cubicBezTo>
                      <a:pt x="4083" y="1619"/>
                      <a:pt x="4083" y="2024"/>
                      <a:pt x="4083" y="2429"/>
                    </a:cubicBezTo>
                    <a:cubicBezTo>
                      <a:pt x="4083" y="2833"/>
                      <a:pt x="2059" y="3238"/>
                      <a:pt x="1654" y="3238"/>
                    </a:cubicBezTo>
                    <a:cubicBezTo>
                      <a:pt x="1249" y="3238"/>
                      <a:pt x="440" y="3238"/>
                      <a:pt x="35" y="2429"/>
                    </a:cubicBezTo>
                    <a:cubicBezTo>
                      <a:pt x="-370" y="1619"/>
                      <a:pt x="2868" y="405"/>
                      <a:pt x="3273" y="0"/>
                    </a:cubicBezTo>
                    <a:lnTo>
                      <a:pt x="4083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EB1204F9-3B5A-DF38-9B23-7412448A8E7A}"/>
                  </a:ext>
                </a:extLst>
              </p:cNvPr>
              <p:cNvSpPr/>
              <p:nvPr/>
            </p:nvSpPr>
            <p:spPr>
              <a:xfrm>
                <a:off x="9012967" y="5860056"/>
                <a:ext cx="4910" cy="2159"/>
              </a:xfrm>
              <a:custGeom>
                <a:avLst/>
                <a:gdLst>
                  <a:gd name="connsiteX0" fmla="*/ 0 w 4910"/>
                  <a:gd name="connsiteY0" fmla="*/ 1349 h 2159"/>
                  <a:gd name="connsiteX1" fmla="*/ 809 w 4910"/>
                  <a:gd name="connsiteY1" fmla="*/ 540 h 2159"/>
                  <a:gd name="connsiteX2" fmla="*/ 4858 w 4910"/>
                  <a:gd name="connsiteY2" fmla="*/ 540 h 2159"/>
                  <a:gd name="connsiteX3" fmla="*/ 2833 w 4910"/>
                  <a:gd name="connsiteY3" fmla="*/ 2159 h 2159"/>
                  <a:gd name="connsiteX4" fmla="*/ 0 w 4910"/>
                  <a:gd name="connsiteY4" fmla="*/ 1754 h 2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10" h="2159">
                    <a:moveTo>
                      <a:pt x="0" y="1349"/>
                    </a:moveTo>
                    <a:cubicBezTo>
                      <a:pt x="0" y="945"/>
                      <a:pt x="0" y="540"/>
                      <a:pt x="809" y="540"/>
                    </a:cubicBezTo>
                    <a:cubicBezTo>
                      <a:pt x="1619" y="540"/>
                      <a:pt x="4453" y="-675"/>
                      <a:pt x="4858" y="540"/>
                    </a:cubicBezTo>
                    <a:cubicBezTo>
                      <a:pt x="5263" y="1754"/>
                      <a:pt x="3238" y="1754"/>
                      <a:pt x="2833" y="2159"/>
                    </a:cubicBezTo>
                    <a:cubicBezTo>
                      <a:pt x="1619" y="2159"/>
                      <a:pt x="1214" y="2159"/>
                      <a:pt x="0" y="17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10CF800E-D441-31C4-C2C1-020775332AB9}"/>
                  </a:ext>
                </a:extLst>
              </p:cNvPr>
              <p:cNvSpPr/>
              <p:nvPr/>
            </p:nvSpPr>
            <p:spPr>
              <a:xfrm>
                <a:off x="9186182" y="5712434"/>
                <a:ext cx="4902" cy="2165"/>
              </a:xfrm>
              <a:custGeom>
                <a:avLst/>
                <a:gdLst>
                  <a:gd name="connsiteX0" fmla="*/ 4903 w 4902"/>
                  <a:gd name="connsiteY0" fmla="*/ 405 h 2165"/>
                  <a:gd name="connsiteX1" fmla="*/ 3688 w 4902"/>
                  <a:gd name="connsiteY1" fmla="*/ 2024 h 2165"/>
                  <a:gd name="connsiteX2" fmla="*/ 45 w 4902"/>
                  <a:gd name="connsiteY2" fmla="*/ 0 h 2165"/>
                  <a:gd name="connsiteX3" fmla="*/ 4903 w 4902"/>
                  <a:gd name="connsiteY3" fmla="*/ 405 h 2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02" h="2165">
                    <a:moveTo>
                      <a:pt x="4903" y="405"/>
                    </a:moveTo>
                    <a:cubicBezTo>
                      <a:pt x="4903" y="1214"/>
                      <a:pt x="4093" y="1619"/>
                      <a:pt x="3688" y="2024"/>
                    </a:cubicBezTo>
                    <a:cubicBezTo>
                      <a:pt x="2069" y="2429"/>
                      <a:pt x="-360" y="2024"/>
                      <a:pt x="45" y="0"/>
                    </a:cubicBezTo>
                    <a:cubicBezTo>
                      <a:pt x="1664" y="405"/>
                      <a:pt x="3283" y="405"/>
                      <a:pt x="4903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75F35A4F-3231-C18F-B166-FF42178A2E02}"/>
                  </a:ext>
                </a:extLst>
              </p:cNvPr>
              <p:cNvSpPr/>
              <p:nvPr/>
            </p:nvSpPr>
            <p:spPr>
              <a:xfrm>
                <a:off x="9148091" y="5761012"/>
                <a:ext cx="2511" cy="5327"/>
              </a:xfrm>
              <a:custGeom>
                <a:avLst/>
                <a:gdLst>
                  <a:gd name="connsiteX0" fmla="*/ 892 w 2511"/>
                  <a:gd name="connsiteY0" fmla="*/ 5263 h 5327"/>
                  <a:gd name="connsiteX1" fmla="*/ 83 w 2511"/>
                  <a:gd name="connsiteY1" fmla="*/ 2834 h 5327"/>
                  <a:gd name="connsiteX2" fmla="*/ 892 w 2511"/>
                  <a:gd name="connsiteY2" fmla="*/ 2024 h 5327"/>
                  <a:gd name="connsiteX3" fmla="*/ 2512 w 2511"/>
                  <a:gd name="connsiteY3" fmla="*/ 0 h 5327"/>
                  <a:gd name="connsiteX4" fmla="*/ 1297 w 2511"/>
                  <a:gd name="connsiteY4" fmla="*/ 4453 h 5327"/>
                  <a:gd name="connsiteX5" fmla="*/ 892 w 2511"/>
                  <a:gd name="connsiteY5" fmla="*/ 5263 h 5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1" h="5327">
                    <a:moveTo>
                      <a:pt x="892" y="5263"/>
                    </a:moveTo>
                    <a:cubicBezTo>
                      <a:pt x="892" y="4453"/>
                      <a:pt x="-322" y="3643"/>
                      <a:pt x="83" y="2834"/>
                    </a:cubicBezTo>
                    <a:cubicBezTo>
                      <a:pt x="488" y="2024"/>
                      <a:pt x="892" y="2024"/>
                      <a:pt x="892" y="2024"/>
                    </a:cubicBezTo>
                    <a:cubicBezTo>
                      <a:pt x="1297" y="1214"/>
                      <a:pt x="1297" y="405"/>
                      <a:pt x="2512" y="0"/>
                    </a:cubicBezTo>
                    <a:cubicBezTo>
                      <a:pt x="2512" y="1619"/>
                      <a:pt x="1702" y="3238"/>
                      <a:pt x="1297" y="4453"/>
                    </a:cubicBezTo>
                    <a:cubicBezTo>
                      <a:pt x="892" y="5667"/>
                      <a:pt x="1297" y="5263"/>
                      <a:pt x="892" y="526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311914C9-577E-7D5B-7536-B799CDEA659B}"/>
                  </a:ext>
                </a:extLst>
              </p:cNvPr>
              <p:cNvSpPr/>
              <p:nvPr/>
            </p:nvSpPr>
            <p:spPr>
              <a:xfrm>
                <a:off x="9168820" y="5722897"/>
                <a:ext cx="2833" cy="3300"/>
              </a:xfrm>
              <a:custGeom>
                <a:avLst/>
                <a:gdLst>
                  <a:gd name="connsiteX0" fmla="*/ 2833 w 2833"/>
                  <a:gd name="connsiteY0" fmla="*/ 2896 h 3300"/>
                  <a:gd name="connsiteX1" fmla="*/ 1619 w 2833"/>
                  <a:gd name="connsiteY1" fmla="*/ 2896 h 3300"/>
                  <a:gd name="connsiteX2" fmla="*/ 0 w 2833"/>
                  <a:gd name="connsiteY2" fmla="*/ 467 h 3300"/>
                  <a:gd name="connsiteX3" fmla="*/ 0 w 2833"/>
                  <a:gd name="connsiteY3" fmla="*/ 62 h 3300"/>
                  <a:gd name="connsiteX4" fmla="*/ 2429 w 2833"/>
                  <a:gd name="connsiteY4" fmla="*/ 3301 h 3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33" h="3300">
                    <a:moveTo>
                      <a:pt x="2833" y="2896"/>
                    </a:moveTo>
                    <a:cubicBezTo>
                      <a:pt x="2429" y="2896"/>
                      <a:pt x="2024" y="2896"/>
                      <a:pt x="1619" y="2896"/>
                    </a:cubicBezTo>
                    <a:cubicBezTo>
                      <a:pt x="1619" y="1682"/>
                      <a:pt x="809" y="872"/>
                      <a:pt x="0" y="467"/>
                    </a:cubicBezTo>
                    <a:cubicBezTo>
                      <a:pt x="0" y="467"/>
                      <a:pt x="0" y="62"/>
                      <a:pt x="0" y="62"/>
                    </a:cubicBezTo>
                    <a:cubicBezTo>
                      <a:pt x="2024" y="-342"/>
                      <a:pt x="3238" y="1277"/>
                      <a:pt x="2429" y="330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1CD851CB-179B-A8B1-7AA5-E544200A4871}"/>
                  </a:ext>
                </a:extLst>
              </p:cNvPr>
              <p:cNvSpPr/>
              <p:nvPr/>
            </p:nvSpPr>
            <p:spPr>
              <a:xfrm>
                <a:off x="9166132" y="5671143"/>
                <a:ext cx="2503" cy="1956"/>
              </a:xfrm>
              <a:custGeom>
                <a:avLst/>
                <a:gdLst>
                  <a:gd name="connsiteX0" fmla="*/ 663 w 2503"/>
                  <a:gd name="connsiteY0" fmla="*/ 0 h 1956"/>
                  <a:gd name="connsiteX1" fmla="*/ 1473 w 2503"/>
                  <a:gd name="connsiteY1" fmla="*/ 0 h 1956"/>
                  <a:gd name="connsiteX2" fmla="*/ 1068 w 2503"/>
                  <a:gd name="connsiteY2" fmla="*/ 1619 h 1956"/>
                  <a:gd name="connsiteX3" fmla="*/ 1068 w 2503"/>
                  <a:gd name="connsiteY3" fmla="*/ 0 h 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3" h="1956">
                    <a:moveTo>
                      <a:pt x="663" y="0"/>
                    </a:moveTo>
                    <a:cubicBezTo>
                      <a:pt x="663" y="0"/>
                      <a:pt x="1068" y="0"/>
                      <a:pt x="1473" y="0"/>
                    </a:cubicBezTo>
                    <a:cubicBezTo>
                      <a:pt x="3092" y="405"/>
                      <a:pt x="2687" y="2834"/>
                      <a:pt x="1068" y="1619"/>
                    </a:cubicBezTo>
                    <a:cubicBezTo>
                      <a:pt x="-551" y="405"/>
                      <a:pt x="-146" y="405"/>
                      <a:pt x="1068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81D6333D-6303-EBC3-B158-866FB7DEAF00}"/>
                  </a:ext>
                </a:extLst>
              </p:cNvPr>
              <p:cNvSpPr/>
              <p:nvPr/>
            </p:nvSpPr>
            <p:spPr>
              <a:xfrm>
                <a:off x="9204443" y="5802303"/>
                <a:ext cx="7286" cy="15382"/>
              </a:xfrm>
              <a:custGeom>
                <a:avLst/>
                <a:gdLst>
                  <a:gd name="connsiteX0" fmla="*/ 2429 w 7286"/>
                  <a:gd name="connsiteY0" fmla="*/ 1214 h 15382"/>
                  <a:gd name="connsiteX1" fmla="*/ 4453 w 7286"/>
                  <a:gd name="connsiteY1" fmla="*/ 0 h 15382"/>
                  <a:gd name="connsiteX2" fmla="*/ 7287 w 7286"/>
                  <a:gd name="connsiteY2" fmla="*/ 1619 h 15382"/>
                  <a:gd name="connsiteX3" fmla="*/ 5263 w 7286"/>
                  <a:gd name="connsiteY3" fmla="*/ 3643 h 15382"/>
                  <a:gd name="connsiteX4" fmla="*/ 3643 w 7286"/>
                  <a:gd name="connsiteY4" fmla="*/ 9715 h 15382"/>
                  <a:gd name="connsiteX5" fmla="*/ 2834 w 7286"/>
                  <a:gd name="connsiteY5" fmla="*/ 12549 h 15382"/>
                  <a:gd name="connsiteX6" fmla="*/ 0 w 7286"/>
                  <a:gd name="connsiteY6" fmla="*/ 15383 h 15382"/>
                  <a:gd name="connsiteX7" fmla="*/ 1619 w 7286"/>
                  <a:gd name="connsiteY7" fmla="*/ 10930 h 15382"/>
                  <a:gd name="connsiteX8" fmla="*/ 1619 w 7286"/>
                  <a:gd name="connsiteY8" fmla="*/ 8096 h 15382"/>
                  <a:gd name="connsiteX9" fmla="*/ 405 w 7286"/>
                  <a:gd name="connsiteY9" fmla="*/ 5263 h 15382"/>
                  <a:gd name="connsiteX10" fmla="*/ 405 w 7286"/>
                  <a:gd name="connsiteY10" fmla="*/ 3643 h 15382"/>
                  <a:gd name="connsiteX11" fmla="*/ 2024 w 7286"/>
                  <a:gd name="connsiteY11" fmla="*/ 1214 h 1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86" h="15382">
                    <a:moveTo>
                      <a:pt x="2429" y="1214"/>
                    </a:moveTo>
                    <a:cubicBezTo>
                      <a:pt x="2429" y="1214"/>
                      <a:pt x="4453" y="0"/>
                      <a:pt x="4453" y="0"/>
                    </a:cubicBezTo>
                    <a:cubicBezTo>
                      <a:pt x="5667" y="0"/>
                      <a:pt x="7287" y="0"/>
                      <a:pt x="7287" y="1619"/>
                    </a:cubicBezTo>
                    <a:cubicBezTo>
                      <a:pt x="7287" y="3238"/>
                      <a:pt x="6072" y="2833"/>
                      <a:pt x="5263" y="3643"/>
                    </a:cubicBezTo>
                    <a:cubicBezTo>
                      <a:pt x="3238" y="5263"/>
                      <a:pt x="4048" y="7691"/>
                      <a:pt x="3643" y="9715"/>
                    </a:cubicBezTo>
                    <a:cubicBezTo>
                      <a:pt x="3238" y="11739"/>
                      <a:pt x="3238" y="11739"/>
                      <a:pt x="2834" y="12549"/>
                    </a:cubicBezTo>
                    <a:cubicBezTo>
                      <a:pt x="2834" y="13763"/>
                      <a:pt x="1214" y="14978"/>
                      <a:pt x="0" y="15383"/>
                    </a:cubicBezTo>
                    <a:lnTo>
                      <a:pt x="1619" y="10930"/>
                    </a:lnTo>
                    <a:cubicBezTo>
                      <a:pt x="1619" y="10120"/>
                      <a:pt x="1619" y="8906"/>
                      <a:pt x="1619" y="8096"/>
                    </a:cubicBezTo>
                    <a:cubicBezTo>
                      <a:pt x="1619" y="7287"/>
                      <a:pt x="405" y="6072"/>
                      <a:pt x="405" y="5263"/>
                    </a:cubicBezTo>
                    <a:cubicBezTo>
                      <a:pt x="405" y="4858"/>
                      <a:pt x="405" y="4048"/>
                      <a:pt x="405" y="3643"/>
                    </a:cubicBezTo>
                    <a:cubicBezTo>
                      <a:pt x="405" y="3238"/>
                      <a:pt x="2024" y="1214"/>
                      <a:pt x="2024" y="12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8CABBCE7-D840-CC87-862D-A756432AB1FC}"/>
                  </a:ext>
                </a:extLst>
              </p:cNvPr>
              <p:cNvSpPr/>
              <p:nvPr/>
            </p:nvSpPr>
            <p:spPr>
              <a:xfrm>
                <a:off x="8997078" y="5785038"/>
                <a:ext cx="29640" cy="20097"/>
              </a:xfrm>
              <a:custGeom>
                <a:avLst/>
                <a:gdLst>
                  <a:gd name="connsiteX0" fmla="*/ 7388 w 29640"/>
                  <a:gd name="connsiteY0" fmla="*/ 6739 h 20097"/>
                  <a:gd name="connsiteX1" fmla="*/ 7388 w 29640"/>
                  <a:gd name="connsiteY1" fmla="*/ 7549 h 20097"/>
                  <a:gd name="connsiteX2" fmla="*/ 26009 w 29640"/>
                  <a:gd name="connsiteY2" fmla="*/ 18074 h 20097"/>
                  <a:gd name="connsiteX3" fmla="*/ 28033 w 29640"/>
                  <a:gd name="connsiteY3" fmla="*/ 18074 h 20097"/>
                  <a:gd name="connsiteX4" fmla="*/ 28033 w 29640"/>
                  <a:gd name="connsiteY4" fmla="*/ 19288 h 20097"/>
                  <a:gd name="connsiteX5" fmla="*/ 23580 w 29640"/>
                  <a:gd name="connsiteY5" fmla="*/ 20098 h 20097"/>
                  <a:gd name="connsiteX6" fmla="*/ 22366 w 29640"/>
                  <a:gd name="connsiteY6" fmla="*/ 19693 h 20097"/>
                  <a:gd name="connsiteX7" fmla="*/ 12246 w 29640"/>
                  <a:gd name="connsiteY7" fmla="*/ 14431 h 20097"/>
                  <a:gd name="connsiteX8" fmla="*/ 1721 w 29640"/>
                  <a:gd name="connsiteY8" fmla="*/ 4310 h 20097"/>
                  <a:gd name="connsiteX9" fmla="*/ 101 w 29640"/>
                  <a:gd name="connsiteY9" fmla="*/ 1881 h 20097"/>
                  <a:gd name="connsiteX10" fmla="*/ 1721 w 29640"/>
                  <a:gd name="connsiteY10" fmla="*/ 262 h 20097"/>
                  <a:gd name="connsiteX11" fmla="*/ 5364 w 29640"/>
                  <a:gd name="connsiteY11" fmla="*/ 5525 h 20097"/>
                  <a:gd name="connsiteX12" fmla="*/ 7388 w 29640"/>
                  <a:gd name="connsiteY12" fmla="*/ 7549 h 20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40" h="20097">
                    <a:moveTo>
                      <a:pt x="7388" y="6739"/>
                    </a:moveTo>
                    <a:cubicBezTo>
                      <a:pt x="7388" y="6739"/>
                      <a:pt x="7388" y="7144"/>
                      <a:pt x="7388" y="7549"/>
                    </a:cubicBezTo>
                    <a:cubicBezTo>
                      <a:pt x="12246" y="12811"/>
                      <a:pt x="18722" y="17264"/>
                      <a:pt x="26009" y="18074"/>
                    </a:cubicBezTo>
                    <a:cubicBezTo>
                      <a:pt x="33296" y="18883"/>
                      <a:pt x="27224" y="18074"/>
                      <a:pt x="28033" y="18074"/>
                    </a:cubicBezTo>
                    <a:cubicBezTo>
                      <a:pt x="28438" y="18074"/>
                      <a:pt x="28033" y="18883"/>
                      <a:pt x="28033" y="19288"/>
                    </a:cubicBezTo>
                    <a:cubicBezTo>
                      <a:pt x="26819" y="20098"/>
                      <a:pt x="24795" y="20098"/>
                      <a:pt x="23580" y="20098"/>
                    </a:cubicBezTo>
                    <a:cubicBezTo>
                      <a:pt x="22366" y="20098"/>
                      <a:pt x="22771" y="20098"/>
                      <a:pt x="22366" y="19693"/>
                    </a:cubicBezTo>
                    <a:cubicBezTo>
                      <a:pt x="18722" y="18479"/>
                      <a:pt x="15484" y="16455"/>
                      <a:pt x="12246" y="14431"/>
                    </a:cubicBezTo>
                    <a:cubicBezTo>
                      <a:pt x="9007" y="12407"/>
                      <a:pt x="4554" y="8358"/>
                      <a:pt x="1721" y="4310"/>
                    </a:cubicBezTo>
                    <a:cubicBezTo>
                      <a:pt x="-1113" y="262"/>
                      <a:pt x="506" y="2286"/>
                      <a:pt x="101" y="1881"/>
                    </a:cubicBezTo>
                    <a:cubicBezTo>
                      <a:pt x="101" y="667"/>
                      <a:pt x="911" y="-547"/>
                      <a:pt x="1721" y="262"/>
                    </a:cubicBezTo>
                    <a:cubicBezTo>
                      <a:pt x="2530" y="1072"/>
                      <a:pt x="4149" y="4310"/>
                      <a:pt x="5364" y="5525"/>
                    </a:cubicBezTo>
                    <a:cubicBezTo>
                      <a:pt x="6578" y="6739"/>
                      <a:pt x="6578" y="6739"/>
                      <a:pt x="7388" y="754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F91F7085-AB87-BE2A-D431-3D9FC73CC74B}"/>
                  </a:ext>
                </a:extLst>
              </p:cNvPr>
              <p:cNvSpPr/>
              <p:nvPr/>
            </p:nvSpPr>
            <p:spPr>
              <a:xfrm>
                <a:off x="8934300" y="5854119"/>
                <a:ext cx="9038" cy="29146"/>
              </a:xfrm>
              <a:custGeom>
                <a:avLst/>
                <a:gdLst>
                  <a:gd name="connsiteX0" fmla="*/ 2967 w 9038"/>
                  <a:gd name="connsiteY0" fmla="*/ 0 h 29146"/>
                  <a:gd name="connsiteX1" fmla="*/ 2967 w 9038"/>
                  <a:gd name="connsiteY1" fmla="*/ 1619 h 29146"/>
                  <a:gd name="connsiteX2" fmla="*/ 2562 w 9038"/>
                  <a:gd name="connsiteY2" fmla="*/ 2834 h 29146"/>
                  <a:gd name="connsiteX3" fmla="*/ 2562 w 9038"/>
                  <a:gd name="connsiteY3" fmla="*/ 16193 h 29146"/>
                  <a:gd name="connsiteX4" fmla="*/ 5395 w 9038"/>
                  <a:gd name="connsiteY4" fmla="*/ 25503 h 29146"/>
                  <a:gd name="connsiteX5" fmla="*/ 9039 w 9038"/>
                  <a:gd name="connsiteY5" fmla="*/ 28337 h 29146"/>
                  <a:gd name="connsiteX6" fmla="*/ 9039 w 9038"/>
                  <a:gd name="connsiteY6" fmla="*/ 29147 h 29146"/>
                  <a:gd name="connsiteX7" fmla="*/ 7015 w 9038"/>
                  <a:gd name="connsiteY7" fmla="*/ 29147 h 29146"/>
                  <a:gd name="connsiteX8" fmla="*/ 4991 w 9038"/>
                  <a:gd name="connsiteY8" fmla="*/ 27932 h 29146"/>
                  <a:gd name="connsiteX9" fmla="*/ 2967 w 9038"/>
                  <a:gd name="connsiteY9" fmla="*/ 24693 h 29146"/>
                  <a:gd name="connsiteX10" fmla="*/ 133 w 9038"/>
                  <a:gd name="connsiteY10" fmla="*/ 8096 h 29146"/>
                  <a:gd name="connsiteX11" fmla="*/ 943 w 9038"/>
                  <a:gd name="connsiteY11" fmla="*/ 2429 h 29146"/>
                  <a:gd name="connsiteX12" fmla="*/ 2967 w 9038"/>
                  <a:gd name="connsiteY12" fmla="*/ 405 h 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38" h="29146">
                    <a:moveTo>
                      <a:pt x="2967" y="0"/>
                    </a:moveTo>
                    <a:cubicBezTo>
                      <a:pt x="2967" y="405"/>
                      <a:pt x="2967" y="810"/>
                      <a:pt x="2967" y="1619"/>
                    </a:cubicBezTo>
                    <a:cubicBezTo>
                      <a:pt x="2967" y="2429"/>
                      <a:pt x="2562" y="2429"/>
                      <a:pt x="2562" y="2834"/>
                    </a:cubicBezTo>
                    <a:cubicBezTo>
                      <a:pt x="1752" y="6882"/>
                      <a:pt x="1752" y="12144"/>
                      <a:pt x="2562" y="16193"/>
                    </a:cubicBezTo>
                    <a:cubicBezTo>
                      <a:pt x="3371" y="20241"/>
                      <a:pt x="3776" y="23074"/>
                      <a:pt x="5395" y="25503"/>
                    </a:cubicBezTo>
                    <a:cubicBezTo>
                      <a:pt x="7015" y="27932"/>
                      <a:pt x="7419" y="28337"/>
                      <a:pt x="9039" y="28337"/>
                    </a:cubicBezTo>
                    <a:lnTo>
                      <a:pt x="9039" y="29147"/>
                    </a:lnTo>
                    <a:cubicBezTo>
                      <a:pt x="8634" y="29147"/>
                      <a:pt x="7419" y="29147"/>
                      <a:pt x="7015" y="29147"/>
                    </a:cubicBezTo>
                    <a:cubicBezTo>
                      <a:pt x="6610" y="29147"/>
                      <a:pt x="5395" y="27932"/>
                      <a:pt x="4991" y="27932"/>
                    </a:cubicBezTo>
                    <a:cubicBezTo>
                      <a:pt x="4181" y="27122"/>
                      <a:pt x="3776" y="25908"/>
                      <a:pt x="2967" y="24693"/>
                    </a:cubicBezTo>
                    <a:cubicBezTo>
                      <a:pt x="133" y="19431"/>
                      <a:pt x="-272" y="14168"/>
                      <a:pt x="133" y="8096"/>
                    </a:cubicBezTo>
                    <a:cubicBezTo>
                      <a:pt x="538" y="2024"/>
                      <a:pt x="133" y="4048"/>
                      <a:pt x="943" y="2429"/>
                    </a:cubicBezTo>
                    <a:cubicBezTo>
                      <a:pt x="1752" y="810"/>
                      <a:pt x="1752" y="405"/>
                      <a:pt x="2967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329A120C-AD84-9FD2-1E07-1306DD6B6882}"/>
                  </a:ext>
                </a:extLst>
              </p:cNvPr>
              <p:cNvSpPr/>
              <p:nvPr/>
            </p:nvSpPr>
            <p:spPr>
              <a:xfrm>
                <a:off x="8946578" y="5797670"/>
                <a:ext cx="14573" cy="15967"/>
              </a:xfrm>
              <a:custGeom>
                <a:avLst/>
                <a:gdLst>
                  <a:gd name="connsiteX0" fmla="*/ 2834 w 14573"/>
                  <a:gd name="connsiteY0" fmla="*/ 7466 h 15967"/>
                  <a:gd name="connsiteX1" fmla="*/ 2024 w 14573"/>
                  <a:gd name="connsiteY1" fmla="*/ 8276 h 15967"/>
                  <a:gd name="connsiteX2" fmla="*/ 1214 w 14573"/>
                  <a:gd name="connsiteY2" fmla="*/ 9086 h 15967"/>
                  <a:gd name="connsiteX3" fmla="*/ 0 w 14573"/>
                  <a:gd name="connsiteY3" fmla="*/ 9086 h 15967"/>
                  <a:gd name="connsiteX4" fmla="*/ 405 w 14573"/>
                  <a:gd name="connsiteY4" fmla="*/ 8276 h 15967"/>
                  <a:gd name="connsiteX5" fmla="*/ 5667 w 14573"/>
                  <a:gd name="connsiteY5" fmla="*/ 3418 h 15967"/>
                  <a:gd name="connsiteX6" fmla="*/ 11740 w 14573"/>
                  <a:gd name="connsiteY6" fmla="*/ 180 h 15967"/>
                  <a:gd name="connsiteX7" fmla="*/ 13359 w 14573"/>
                  <a:gd name="connsiteY7" fmla="*/ 180 h 15967"/>
                  <a:gd name="connsiteX8" fmla="*/ 14573 w 14573"/>
                  <a:gd name="connsiteY8" fmla="*/ 3014 h 15967"/>
                  <a:gd name="connsiteX9" fmla="*/ 12549 w 14573"/>
                  <a:gd name="connsiteY9" fmla="*/ 6252 h 15967"/>
                  <a:gd name="connsiteX10" fmla="*/ 10120 w 14573"/>
                  <a:gd name="connsiteY10" fmla="*/ 13134 h 15967"/>
                  <a:gd name="connsiteX11" fmla="*/ 10525 w 14573"/>
                  <a:gd name="connsiteY11" fmla="*/ 15968 h 15967"/>
                  <a:gd name="connsiteX12" fmla="*/ 10120 w 14573"/>
                  <a:gd name="connsiteY12" fmla="*/ 15968 h 15967"/>
                  <a:gd name="connsiteX13" fmla="*/ 8906 w 14573"/>
                  <a:gd name="connsiteY13" fmla="*/ 15158 h 15967"/>
                  <a:gd name="connsiteX14" fmla="*/ 8501 w 14573"/>
                  <a:gd name="connsiteY14" fmla="*/ 13539 h 15967"/>
                  <a:gd name="connsiteX15" fmla="*/ 8501 w 14573"/>
                  <a:gd name="connsiteY15" fmla="*/ 10300 h 15967"/>
                  <a:gd name="connsiteX16" fmla="*/ 11740 w 14573"/>
                  <a:gd name="connsiteY16" fmla="*/ 5038 h 15967"/>
                  <a:gd name="connsiteX17" fmla="*/ 8906 w 14573"/>
                  <a:gd name="connsiteY17" fmla="*/ 3418 h 15967"/>
                  <a:gd name="connsiteX18" fmla="*/ 3643 w 14573"/>
                  <a:gd name="connsiteY18" fmla="*/ 6657 h 15967"/>
                  <a:gd name="connsiteX19" fmla="*/ 2834 w 14573"/>
                  <a:gd name="connsiteY19" fmla="*/ 6657 h 15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573" h="15967">
                    <a:moveTo>
                      <a:pt x="2834" y="7466"/>
                    </a:moveTo>
                    <a:cubicBezTo>
                      <a:pt x="2834" y="7466"/>
                      <a:pt x="2834" y="7466"/>
                      <a:pt x="2024" y="8276"/>
                    </a:cubicBezTo>
                    <a:cubicBezTo>
                      <a:pt x="1214" y="9086"/>
                      <a:pt x="1619" y="9086"/>
                      <a:pt x="1214" y="9086"/>
                    </a:cubicBezTo>
                    <a:cubicBezTo>
                      <a:pt x="810" y="9086"/>
                      <a:pt x="405" y="9491"/>
                      <a:pt x="0" y="9086"/>
                    </a:cubicBezTo>
                    <a:cubicBezTo>
                      <a:pt x="0" y="9086"/>
                      <a:pt x="0" y="8681"/>
                      <a:pt x="405" y="8276"/>
                    </a:cubicBezTo>
                    <a:cubicBezTo>
                      <a:pt x="1619" y="7062"/>
                      <a:pt x="4048" y="4228"/>
                      <a:pt x="5667" y="3418"/>
                    </a:cubicBezTo>
                    <a:cubicBezTo>
                      <a:pt x="7287" y="2609"/>
                      <a:pt x="9716" y="585"/>
                      <a:pt x="11740" y="180"/>
                    </a:cubicBezTo>
                    <a:cubicBezTo>
                      <a:pt x="13764" y="-225"/>
                      <a:pt x="13359" y="180"/>
                      <a:pt x="13359" y="180"/>
                    </a:cubicBezTo>
                    <a:cubicBezTo>
                      <a:pt x="14573" y="180"/>
                      <a:pt x="14573" y="2204"/>
                      <a:pt x="14573" y="3014"/>
                    </a:cubicBezTo>
                    <a:cubicBezTo>
                      <a:pt x="14573" y="4633"/>
                      <a:pt x="13359" y="5038"/>
                      <a:pt x="12549" y="6252"/>
                    </a:cubicBezTo>
                    <a:cubicBezTo>
                      <a:pt x="10930" y="8276"/>
                      <a:pt x="8906" y="10705"/>
                      <a:pt x="10120" y="13134"/>
                    </a:cubicBezTo>
                    <a:cubicBezTo>
                      <a:pt x="11335" y="15563"/>
                      <a:pt x="12144" y="14753"/>
                      <a:pt x="10525" y="15968"/>
                    </a:cubicBezTo>
                    <a:lnTo>
                      <a:pt x="10120" y="15968"/>
                    </a:lnTo>
                    <a:cubicBezTo>
                      <a:pt x="10120" y="15968"/>
                      <a:pt x="8906" y="15563"/>
                      <a:pt x="8906" y="15158"/>
                    </a:cubicBezTo>
                    <a:cubicBezTo>
                      <a:pt x="8906" y="14753"/>
                      <a:pt x="8501" y="13944"/>
                      <a:pt x="8501" y="13539"/>
                    </a:cubicBezTo>
                    <a:cubicBezTo>
                      <a:pt x="8501" y="12324"/>
                      <a:pt x="8501" y="11515"/>
                      <a:pt x="8501" y="10300"/>
                    </a:cubicBezTo>
                    <a:cubicBezTo>
                      <a:pt x="8906" y="8681"/>
                      <a:pt x="11740" y="6252"/>
                      <a:pt x="11740" y="5038"/>
                    </a:cubicBezTo>
                    <a:cubicBezTo>
                      <a:pt x="11740" y="3823"/>
                      <a:pt x="9716" y="3014"/>
                      <a:pt x="8906" y="3418"/>
                    </a:cubicBezTo>
                    <a:cubicBezTo>
                      <a:pt x="6882" y="3418"/>
                      <a:pt x="5263" y="5442"/>
                      <a:pt x="3643" y="6657"/>
                    </a:cubicBezTo>
                    <a:cubicBezTo>
                      <a:pt x="2024" y="7871"/>
                      <a:pt x="3238" y="6657"/>
                      <a:pt x="2834" y="6657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1B74D6F0-4F78-E380-C5F3-B99BF632293F}"/>
                  </a:ext>
                </a:extLst>
              </p:cNvPr>
              <p:cNvSpPr/>
              <p:nvPr/>
            </p:nvSpPr>
            <p:spPr>
              <a:xfrm>
                <a:off x="8960341" y="5773929"/>
                <a:ext cx="20645" cy="21659"/>
              </a:xfrm>
              <a:custGeom>
                <a:avLst/>
                <a:gdLst>
                  <a:gd name="connsiteX0" fmla="*/ 9715 w 20645"/>
                  <a:gd name="connsiteY0" fmla="*/ 10562 h 21659"/>
                  <a:gd name="connsiteX1" fmla="*/ 2024 w 20645"/>
                  <a:gd name="connsiteY1" fmla="*/ 19063 h 21659"/>
                  <a:gd name="connsiteX2" fmla="*/ 809 w 20645"/>
                  <a:gd name="connsiteY2" fmla="*/ 21087 h 21659"/>
                  <a:gd name="connsiteX3" fmla="*/ 0 w 20645"/>
                  <a:gd name="connsiteY3" fmla="*/ 21492 h 21659"/>
                  <a:gd name="connsiteX4" fmla="*/ 809 w 20645"/>
                  <a:gd name="connsiteY4" fmla="*/ 19063 h 21659"/>
                  <a:gd name="connsiteX5" fmla="*/ 11335 w 20645"/>
                  <a:gd name="connsiteY5" fmla="*/ 6109 h 21659"/>
                  <a:gd name="connsiteX6" fmla="*/ 17812 w 20645"/>
                  <a:gd name="connsiteY6" fmla="*/ 846 h 21659"/>
                  <a:gd name="connsiteX7" fmla="*/ 20645 w 20645"/>
                  <a:gd name="connsiteY7" fmla="*/ 441 h 21659"/>
                  <a:gd name="connsiteX8" fmla="*/ 17002 w 20645"/>
                  <a:gd name="connsiteY8" fmla="*/ 4894 h 21659"/>
                  <a:gd name="connsiteX9" fmla="*/ 10525 w 20645"/>
                  <a:gd name="connsiteY9" fmla="*/ 10562 h 21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645" h="21659">
                    <a:moveTo>
                      <a:pt x="9715" y="10562"/>
                    </a:moveTo>
                    <a:cubicBezTo>
                      <a:pt x="7287" y="12990"/>
                      <a:pt x="4048" y="15824"/>
                      <a:pt x="2024" y="19063"/>
                    </a:cubicBezTo>
                    <a:cubicBezTo>
                      <a:pt x="0" y="22301"/>
                      <a:pt x="1214" y="20682"/>
                      <a:pt x="809" y="21087"/>
                    </a:cubicBezTo>
                    <a:cubicBezTo>
                      <a:pt x="405" y="21492"/>
                      <a:pt x="405" y="21896"/>
                      <a:pt x="0" y="21492"/>
                    </a:cubicBezTo>
                    <a:lnTo>
                      <a:pt x="809" y="19063"/>
                    </a:lnTo>
                    <a:cubicBezTo>
                      <a:pt x="3643" y="14205"/>
                      <a:pt x="7691" y="10157"/>
                      <a:pt x="11335" y="6109"/>
                    </a:cubicBezTo>
                    <a:cubicBezTo>
                      <a:pt x="14978" y="2061"/>
                      <a:pt x="15788" y="1656"/>
                      <a:pt x="17812" y="846"/>
                    </a:cubicBezTo>
                    <a:cubicBezTo>
                      <a:pt x="19836" y="37"/>
                      <a:pt x="20241" y="-368"/>
                      <a:pt x="20645" y="441"/>
                    </a:cubicBezTo>
                    <a:lnTo>
                      <a:pt x="17002" y="4894"/>
                    </a:lnTo>
                    <a:cubicBezTo>
                      <a:pt x="14978" y="6918"/>
                      <a:pt x="12549" y="8538"/>
                      <a:pt x="10525" y="1056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81E253CD-EC8C-C208-CA08-3F8348B52E19}"/>
                  </a:ext>
                </a:extLst>
              </p:cNvPr>
              <p:cNvSpPr/>
              <p:nvPr/>
            </p:nvSpPr>
            <p:spPr>
              <a:xfrm>
                <a:off x="8946982" y="5815914"/>
                <a:ext cx="9223" cy="18368"/>
              </a:xfrm>
              <a:custGeom>
                <a:avLst/>
                <a:gdLst>
                  <a:gd name="connsiteX0" fmla="*/ 2834 w 9223"/>
                  <a:gd name="connsiteY0" fmla="*/ 557 h 18368"/>
                  <a:gd name="connsiteX1" fmla="*/ 2024 w 9223"/>
                  <a:gd name="connsiteY1" fmla="*/ 3390 h 18368"/>
                  <a:gd name="connsiteX2" fmla="*/ 6882 w 9223"/>
                  <a:gd name="connsiteY2" fmla="*/ 16749 h 18368"/>
                  <a:gd name="connsiteX3" fmla="*/ 8501 w 9223"/>
                  <a:gd name="connsiteY3" fmla="*/ 18368 h 18368"/>
                  <a:gd name="connsiteX4" fmla="*/ 7287 w 9223"/>
                  <a:gd name="connsiteY4" fmla="*/ 18368 h 18368"/>
                  <a:gd name="connsiteX5" fmla="*/ 3643 w 9223"/>
                  <a:gd name="connsiteY5" fmla="*/ 16749 h 18368"/>
                  <a:gd name="connsiteX6" fmla="*/ 2429 w 9223"/>
                  <a:gd name="connsiteY6" fmla="*/ 15130 h 18368"/>
                  <a:gd name="connsiteX7" fmla="*/ 810 w 9223"/>
                  <a:gd name="connsiteY7" fmla="*/ 11486 h 18368"/>
                  <a:gd name="connsiteX8" fmla="*/ 0 w 9223"/>
                  <a:gd name="connsiteY8" fmla="*/ 7034 h 18368"/>
                  <a:gd name="connsiteX9" fmla="*/ 1619 w 9223"/>
                  <a:gd name="connsiteY9" fmla="*/ 1366 h 18368"/>
                  <a:gd name="connsiteX10" fmla="*/ 3239 w 9223"/>
                  <a:gd name="connsiteY10" fmla="*/ 152 h 18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23" h="18368">
                    <a:moveTo>
                      <a:pt x="2834" y="557"/>
                    </a:moveTo>
                    <a:cubicBezTo>
                      <a:pt x="2834" y="557"/>
                      <a:pt x="2024" y="2986"/>
                      <a:pt x="2024" y="3390"/>
                    </a:cubicBezTo>
                    <a:cubicBezTo>
                      <a:pt x="1215" y="8248"/>
                      <a:pt x="2834" y="13915"/>
                      <a:pt x="6882" y="16749"/>
                    </a:cubicBezTo>
                    <a:cubicBezTo>
                      <a:pt x="10930" y="19583"/>
                      <a:pt x="8501" y="17154"/>
                      <a:pt x="8501" y="18368"/>
                    </a:cubicBezTo>
                    <a:cubicBezTo>
                      <a:pt x="8501" y="18368"/>
                      <a:pt x="7692" y="18368"/>
                      <a:pt x="7287" y="18368"/>
                    </a:cubicBezTo>
                    <a:cubicBezTo>
                      <a:pt x="5667" y="18368"/>
                      <a:pt x="4858" y="17964"/>
                      <a:pt x="3643" y="16749"/>
                    </a:cubicBezTo>
                    <a:cubicBezTo>
                      <a:pt x="2429" y="15535"/>
                      <a:pt x="2429" y="15130"/>
                      <a:pt x="2429" y="15130"/>
                    </a:cubicBezTo>
                    <a:cubicBezTo>
                      <a:pt x="2429" y="15130"/>
                      <a:pt x="810" y="11891"/>
                      <a:pt x="810" y="11486"/>
                    </a:cubicBezTo>
                    <a:cubicBezTo>
                      <a:pt x="810" y="10272"/>
                      <a:pt x="0" y="8248"/>
                      <a:pt x="0" y="7034"/>
                    </a:cubicBezTo>
                    <a:cubicBezTo>
                      <a:pt x="0" y="5819"/>
                      <a:pt x="810" y="2581"/>
                      <a:pt x="1619" y="1366"/>
                    </a:cubicBezTo>
                    <a:cubicBezTo>
                      <a:pt x="2429" y="152"/>
                      <a:pt x="3239" y="-253"/>
                      <a:pt x="3239" y="15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7EDD0657-ADA9-CD21-5FAB-B7925D5E08EE}"/>
                  </a:ext>
                </a:extLst>
              </p:cNvPr>
              <p:cNvSpPr/>
              <p:nvPr/>
            </p:nvSpPr>
            <p:spPr>
              <a:xfrm>
                <a:off x="8936457" y="5844137"/>
                <a:ext cx="6881" cy="8036"/>
              </a:xfrm>
              <a:custGeom>
                <a:avLst/>
                <a:gdLst>
                  <a:gd name="connsiteX0" fmla="*/ 6477 w 6881"/>
                  <a:gd name="connsiteY0" fmla="*/ 266 h 8036"/>
                  <a:gd name="connsiteX1" fmla="*/ 5667 w 6881"/>
                  <a:gd name="connsiteY1" fmla="*/ 1885 h 8036"/>
                  <a:gd name="connsiteX2" fmla="*/ 2429 w 6881"/>
                  <a:gd name="connsiteY2" fmla="*/ 5933 h 8036"/>
                  <a:gd name="connsiteX3" fmla="*/ 810 w 6881"/>
                  <a:gd name="connsiteY3" fmla="*/ 7957 h 8036"/>
                  <a:gd name="connsiteX4" fmla="*/ 0 w 6881"/>
                  <a:gd name="connsiteY4" fmla="*/ 4314 h 8036"/>
                  <a:gd name="connsiteX5" fmla="*/ 3238 w 6881"/>
                  <a:gd name="connsiteY5" fmla="*/ 2695 h 8036"/>
                  <a:gd name="connsiteX6" fmla="*/ 5263 w 6881"/>
                  <a:gd name="connsiteY6" fmla="*/ 671 h 8036"/>
                  <a:gd name="connsiteX7" fmla="*/ 6882 w 6881"/>
                  <a:gd name="connsiteY7" fmla="*/ 266 h 8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81" h="8036">
                    <a:moveTo>
                      <a:pt x="6477" y="266"/>
                    </a:moveTo>
                    <a:cubicBezTo>
                      <a:pt x="6477" y="266"/>
                      <a:pt x="6072" y="1480"/>
                      <a:pt x="5667" y="1885"/>
                    </a:cubicBezTo>
                    <a:cubicBezTo>
                      <a:pt x="4858" y="3100"/>
                      <a:pt x="3238" y="4719"/>
                      <a:pt x="2429" y="5933"/>
                    </a:cubicBezTo>
                    <a:cubicBezTo>
                      <a:pt x="1619" y="7148"/>
                      <a:pt x="1619" y="8362"/>
                      <a:pt x="810" y="7957"/>
                    </a:cubicBezTo>
                    <a:cubicBezTo>
                      <a:pt x="0" y="7552"/>
                      <a:pt x="0" y="5528"/>
                      <a:pt x="0" y="4314"/>
                    </a:cubicBezTo>
                    <a:lnTo>
                      <a:pt x="3238" y="2695"/>
                    </a:lnTo>
                    <a:cubicBezTo>
                      <a:pt x="4048" y="2290"/>
                      <a:pt x="4453" y="1480"/>
                      <a:pt x="5263" y="671"/>
                    </a:cubicBezTo>
                    <a:cubicBezTo>
                      <a:pt x="6072" y="-139"/>
                      <a:pt x="6477" y="-139"/>
                      <a:pt x="6882" y="26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9659149D-092A-F690-2AAC-3664FF6A2DC5}"/>
                  </a:ext>
                </a:extLst>
              </p:cNvPr>
              <p:cNvSpPr/>
              <p:nvPr/>
            </p:nvSpPr>
            <p:spPr>
              <a:xfrm>
                <a:off x="8923141" y="5752511"/>
                <a:ext cx="16850" cy="4452"/>
              </a:xfrm>
              <a:custGeom>
                <a:avLst/>
                <a:gdLst>
                  <a:gd name="connsiteX0" fmla="*/ 16150 w 16850"/>
                  <a:gd name="connsiteY0" fmla="*/ 4048 h 4452"/>
                  <a:gd name="connsiteX1" fmla="*/ 12102 w 16850"/>
                  <a:gd name="connsiteY1" fmla="*/ 2834 h 4452"/>
                  <a:gd name="connsiteX2" fmla="*/ 6839 w 16850"/>
                  <a:gd name="connsiteY2" fmla="*/ 1619 h 4452"/>
                  <a:gd name="connsiteX3" fmla="*/ 1172 w 16850"/>
                  <a:gd name="connsiteY3" fmla="*/ 810 h 4452"/>
                  <a:gd name="connsiteX4" fmla="*/ 362 w 16850"/>
                  <a:gd name="connsiteY4" fmla="*/ 0 h 4452"/>
                  <a:gd name="connsiteX5" fmla="*/ 2386 w 16850"/>
                  <a:gd name="connsiteY5" fmla="*/ 0 h 4452"/>
                  <a:gd name="connsiteX6" fmla="*/ 15340 w 16850"/>
                  <a:gd name="connsiteY6" fmla="*/ 3238 h 4452"/>
                  <a:gd name="connsiteX7" fmla="*/ 16150 w 16850"/>
                  <a:gd name="connsiteY7" fmla="*/ 4453 h 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50" h="4452">
                    <a:moveTo>
                      <a:pt x="16150" y="4048"/>
                    </a:moveTo>
                    <a:cubicBezTo>
                      <a:pt x="14935" y="4048"/>
                      <a:pt x="13721" y="3238"/>
                      <a:pt x="12102" y="2834"/>
                    </a:cubicBezTo>
                    <a:cubicBezTo>
                      <a:pt x="10482" y="2429"/>
                      <a:pt x="8458" y="2024"/>
                      <a:pt x="6839" y="1619"/>
                    </a:cubicBezTo>
                    <a:cubicBezTo>
                      <a:pt x="5220" y="1214"/>
                      <a:pt x="2791" y="1619"/>
                      <a:pt x="1172" y="810"/>
                    </a:cubicBezTo>
                    <a:cubicBezTo>
                      <a:pt x="-448" y="0"/>
                      <a:pt x="-43" y="810"/>
                      <a:pt x="362" y="0"/>
                    </a:cubicBezTo>
                    <a:cubicBezTo>
                      <a:pt x="1172" y="0"/>
                      <a:pt x="1576" y="0"/>
                      <a:pt x="2386" y="0"/>
                    </a:cubicBezTo>
                    <a:cubicBezTo>
                      <a:pt x="6030" y="0"/>
                      <a:pt x="12506" y="1214"/>
                      <a:pt x="15340" y="3238"/>
                    </a:cubicBezTo>
                    <a:cubicBezTo>
                      <a:pt x="18174" y="5263"/>
                      <a:pt x="16150" y="4048"/>
                      <a:pt x="16150" y="445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84230EC4-9BE7-6CFE-3E27-E69C3448FD72}"/>
                  </a:ext>
                </a:extLst>
              </p:cNvPr>
              <p:cNvSpPr/>
              <p:nvPr/>
            </p:nvSpPr>
            <p:spPr>
              <a:xfrm>
                <a:off x="8920183" y="5745224"/>
                <a:ext cx="16273" cy="6072"/>
              </a:xfrm>
              <a:custGeom>
                <a:avLst/>
                <a:gdLst>
                  <a:gd name="connsiteX0" fmla="*/ 16274 w 16273"/>
                  <a:gd name="connsiteY0" fmla="*/ 6072 h 6072"/>
                  <a:gd name="connsiteX1" fmla="*/ 13845 w 16273"/>
                  <a:gd name="connsiteY1" fmla="*/ 5263 h 6072"/>
                  <a:gd name="connsiteX2" fmla="*/ 2915 w 16273"/>
                  <a:gd name="connsiteY2" fmla="*/ 2024 h 6072"/>
                  <a:gd name="connsiteX3" fmla="*/ 1296 w 16273"/>
                  <a:gd name="connsiteY3" fmla="*/ 1215 h 6072"/>
                  <a:gd name="connsiteX4" fmla="*/ 81 w 16273"/>
                  <a:gd name="connsiteY4" fmla="*/ 0 h 6072"/>
                  <a:gd name="connsiteX5" fmla="*/ 1296 w 16273"/>
                  <a:gd name="connsiteY5" fmla="*/ 405 h 6072"/>
                  <a:gd name="connsiteX6" fmla="*/ 8987 w 16273"/>
                  <a:gd name="connsiteY6" fmla="*/ 2429 h 6072"/>
                  <a:gd name="connsiteX7" fmla="*/ 14250 w 16273"/>
                  <a:gd name="connsiteY7" fmla="*/ 4453 h 6072"/>
                  <a:gd name="connsiteX8" fmla="*/ 16274 w 16273"/>
                  <a:gd name="connsiteY8" fmla="*/ 6072 h 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273" h="6072">
                    <a:moveTo>
                      <a:pt x="16274" y="6072"/>
                    </a:moveTo>
                    <a:cubicBezTo>
                      <a:pt x="16274" y="6072"/>
                      <a:pt x="14250" y="5263"/>
                      <a:pt x="13845" y="5263"/>
                    </a:cubicBezTo>
                    <a:cubicBezTo>
                      <a:pt x="10202" y="4048"/>
                      <a:pt x="6558" y="3643"/>
                      <a:pt x="2915" y="2024"/>
                    </a:cubicBezTo>
                    <a:cubicBezTo>
                      <a:pt x="-728" y="405"/>
                      <a:pt x="1701" y="1215"/>
                      <a:pt x="1296" y="1215"/>
                    </a:cubicBezTo>
                    <a:cubicBezTo>
                      <a:pt x="891" y="1215"/>
                      <a:pt x="-323" y="1215"/>
                      <a:pt x="81" y="0"/>
                    </a:cubicBezTo>
                    <a:cubicBezTo>
                      <a:pt x="81" y="0"/>
                      <a:pt x="891" y="0"/>
                      <a:pt x="1296" y="405"/>
                    </a:cubicBezTo>
                    <a:cubicBezTo>
                      <a:pt x="3725" y="1619"/>
                      <a:pt x="6154" y="2024"/>
                      <a:pt x="8987" y="2429"/>
                    </a:cubicBezTo>
                    <a:cubicBezTo>
                      <a:pt x="11821" y="2834"/>
                      <a:pt x="12631" y="3643"/>
                      <a:pt x="14250" y="4453"/>
                    </a:cubicBezTo>
                    <a:cubicBezTo>
                      <a:pt x="15869" y="5263"/>
                      <a:pt x="16274" y="4453"/>
                      <a:pt x="16274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D25418FF-1EFC-A947-0E3A-4CF4510FC78A}"/>
                  </a:ext>
                </a:extLst>
              </p:cNvPr>
              <p:cNvSpPr/>
              <p:nvPr/>
            </p:nvSpPr>
            <p:spPr>
              <a:xfrm>
                <a:off x="8926416" y="5788944"/>
                <a:ext cx="11660" cy="3137"/>
              </a:xfrm>
              <a:custGeom>
                <a:avLst/>
                <a:gdLst>
                  <a:gd name="connsiteX0" fmla="*/ 11661 w 11660"/>
                  <a:gd name="connsiteY0" fmla="*/ 0 h 3137"/>
                  <a:gd name="connsiteX1" fmla="*/ 11661 w 11660"/>
                  <a:gd name="connsiteY1" fmla="*/ 810 h 3137"/>
                  <a:gd name="connsiteX2" fmla="*/ 10041 w 11660"/>
                  <a:gd name="connsiteY2" fmla="*/ 1215 h 3137"/>
                  <a:gd name="connsiteX3" fmla="*/ 1540 w 11660"/>
                  <a:gd name="connsiteY3" fmla="*/ 2834 h 3137"/>
                  <a:gd name="connsiteX4" fmla="*/ 326 w 11660"/>
                  <a:gd name="connsiteY4" fmla="*/ 2834 h 3137"/>
                  <a:gd name="connsiteX5" fmla="*/ 1135 w 11660"/>
                  <a:gd name="connsiteY5" fmla="*/ 2024 h 3137"/>
                  <a:gd name="connsiteX6" fmla="*/ 6398 w 11660"/>
                  <a:gd name="connsiteY6" fmla="*/ 405 h 3137"/>
                  <a:gd name="connsiteX7" fmla="*/ 9232 w 11660"/>
                  <a:gd name="connsiteY7" fmla="*/ 405 h 3137"/>
                  <a:gd name="connsiteX8" fmla="*/ 11661 w 11660"/>
                  <a:gd name="connsiteY8" fmla="*/ 405 h 3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60" h="3137">
                    <a:moveTo>
                      <a:pt x="11661" y="0"/>
                    </a:moveTo>
                    <a:lnTo>
                      <a:pt x="11661" y="810"/>
                    </a:lnTo>
                    <a:cubicBezTo>
                      <a:pt x="10851" y="810"/>
                      <a:pt x="10446" y="810"/>
                      <a:pt x="10041" y="1215"/>
                    </a:cubicBezTo>
                    <a:cubicBezTo>
                      <a:pt x="7612" y="1619"/>
                      <a:pt x="4374" y="2429"/>
                      <a:pt x="1540" y="2834"/>
                    </a:cubicBezTo>
                    <a:cubicBezTo>
                      <a:pt x="-1293" y="3239"/>
                      <a:pt x="731" y="3239"/>
                      <a:pt x="326" y="2834"/>
                    </a:cubicBezTo>
                    <a:cubicBezTo>
                      <a:pt x="326" y="2834"/>
                      <a:pt x="731" y="2024"/>
                      <a:pt x="1135" y="2024"/>
                    </a:cubicBezTo>
                    <a:cubicBezTo>
                      <a:pt x="1945" y="1619"/>
                      <a:pt x="5183" y="405"/>
                      <a:pt x="6398" y="405"/>
                    </a:cubicBezTo>
                    <a:cubicBezTo>
                      <a:pt x="7612" y="405"/>
                      <a:pt x="8017" y="405"/>
                      <a:pt x="9232" y="405"/>
                    </a:cubicBezTo>
                    <a:cubicBezTo>
                      <a:pt x="10446" y="405"/>
                      <a:pt x="10851" y="0"/>
                      <a:pt x="11661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036A9B1F-011F-62BF-69E3-5E1961D18F1D}"/>
                  </a:ext>
                </a:extLst>
              </p:cNvPr>
              <p:cNvSpPr/>
              <p:nvPr/>
            </p:nvSpPr>
            <p:spPr>
              <a:xfrm>
                <a:off x="8922693" y="5795826"/>
                <a:ext cx="10525" cy="1214"/>
              </a:xfrm>
              <a:custGeom>
                <a:avLst/>
                <a:gdLst>
                  <a:gd name="connsiteX0" fmla="*/ 0 w 10525"/>
                  <a:gd name="connsiteY0" fmla="*/ 1214 h 1214"/>
                  <a:gd name="connsiteX1" fmla="*/ 0 w 10525"/>
                  <a:gd name="connsiteY1" fmla="*/ 1214 h 1214"/>
                  <a:gd name="connsiteX2" fmla="*/ 1619 w 10525"/>
                  <a:gd name="connsiteY2" fmla="*/ 0 h 1214"/>
                  <a:gd name="connsiteX3" fmla="*/ 8501 w 10525"/>
                  <a:gd name="connsiteY3" fmla="*/ 0 h 1214"/>
                  <a:gd name="connsiteX4" fmla="*/ 10525 w 10525"/>
                  <a:gd name="connsiteY4" fmla="*/ 405 h 1214"/>
                  <a:gd name="connsiteX5" fmla="*/ 9716 w 10525"/>
                  <a:gd name="connsiteY5" fmla="*/ 810 h 1214"/>
                  <a:gd name="connsiteX6" fmla="*/ 0 w 10525"/>
                  <a:gd name="connsiteY6" fmla="*/ 810 h 1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25" h="1214">
                    <a:moveTo>
                      <a:pt x="0" y="1214"/>
                    </a:moveTo>
                    <a:lnTo>
                      <a:pt x="0" y="1214"/>
                    </a:lnTo>
                    <a:cubicBezTo>
                      <a:pt x="405" y="810"/>
                      <a:pt x="1215" y="405"/>
                      <a:pt x="1619" y="0"/>
                    </a:cubicBezTo>
                    <a:cubicBezTo>
                      <a:pt x="3239" y="0"/>
                      <a:pt x="6882" y="0"/>
                      <a:pt x="8501" y="0"/>
                    </a:cubicBezTo>
                    <a:cubicBezTo>
                      <a:pt x="10120" y="0"/>
                      <a:pt x="10120" y="405"/>
                      <a:pt x="10525" y="405"/>
                    </a:cubicBezTo>
                    <a:cubicBezTo>
                      <a:pt x="10525" y="405"/>
                      <a:pt x="9716" y="810"/>
                      <a:pt x="9716" y="810"/>
                    </a:cubicBezTo>
                    <a:lnTo>
                      <a:pt x="0" y="81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8B71569D-FAAD-DF19-F730-65681BDDB81D}"/>
                  </a:ext>
                </a:extLst>
              </p:cNvPr>
              <p:cNvSpPr/>
              <p:nvPr/>
            </p:nvSpPr>
            <p:spPr>
              <a:xfrm>
                <a:off x="8916621" y="5801088"/>
                <a:ext cx="8501" cy="1619"/>
              </a:xfrm>
              <a:custGeom>
                <a:avLst/>
                <a:gdLst>
                  <a:gd name="connsiteX0" fmla="*/ 8501 w 8501"/>
                  <a:gd name="connsiteY0" fmla="*/ 810 h 1619"/>
                  <a:gd name="connsiteX1" fmla="*/ 8501 w 8501"/>
                  <a:gd name="connsiteY1" fmla="*/ 1619 h 1619"/>
                  <a:gd name="connsiteX2" fmla="*/ 6882 w 8501"/>
                  <a:gd name="connsiteY2" fmla="*/ 1619 h 1619"/>
                  <a:gd name="connsiteX3" fmla="*/ 4453 w 8501"/>
                  <a:gd name="connsiteY3" fmla="*/ 1215 h 1619"/>
                  <a:gd name="connsiteX4" fmla="*/ 0 w 8501"/>
                  <a:gd name="connsiteY4" fmla="*/ 1619 h 1619"/>
                  <a:gd name="connsiteX5" fmla="*/ 2429 w 8501"/>
                  <a:gd name="connsiteY5" fmla="*/ 0 h 1619"/>
                  <a:gd name="connsiteX6" fmla="*/ 8501 w 8501"/>
                  <a:gd name="connsiteY6" fmla="*/ 1215 h 1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01" h="1619">
                    <a:moveTo>
                      <a:pt x="8501" y="810"/>
                    </a:moveTo>
                    <a:lnTo>
                      <a:pt x="8501" y="1619"/>
                    </a:lnTo>
                    <a:cubicBezTo>
                      <a:pt x="8096" y="1619"/>
                      <a:pt x="7692" y="1619"/>
                      <a:pt x="6882" y="1619"/>
                    </a:cubicBezTo>
                    <a:cubicBezTo>
                      <a:pt x="6072" y="1619"/>
                      <a:pt x="5263" y="1215"/>
                      <a:pt x="4453" y="1215"/>
                    </a:cubicBezTo>
                    <a:cubicBezTo>
                      <a:pt x="2834" y="1215"/>
                      <a:pt x="1619" y="1619"/>
                      <a:pt x="0" y="1619"/>
                    </a:cubicBezTo>
                    <a:cubicBezTo>
                      <a:pt x="0" y="405"/>
                      <a:pt x="1619" y="0"/>
                      <a:pt x="2429" y="0"/>
                    </a:cubicBezTo>
                    <a:cubicBezTo>
                      <a:pt x="4453" y="0"/>
                      <a:pt x="6477" y="405"/>
                      <a:pt x="8501" y="121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43096FAB-6FE5-BB80-E2C1-3BDF9C3C10A3}"/>
                  </a:ext>
                </a:extLst>
              </p:cNvPr>
              <p:cNvSpPr/>
              <p:nvPr/>
            </p:nvSpPr>
            <p:spPr>
              <a:xfrm>
                <a:off x="9099552" y="5722555"/>
                <a:ext cx="13707" cy="10120"/>
              </a:xfrm>
              <a:custGeom>
                <a:avLst/>
                <a:gdLst>
                  <a:gd name="connsiteX0" fmla="*/ 3283 w 13707"/>
                  <a:gd name="connsiteY0" fmla="*/ 405 h 10120"/>
                  <a:gd name="connsiteX1" fmla="*/ 6927 w 13707"/>
                  <a:gd name="connsiteY1" fmla="*/ 405 h 10120"/>
                  <a:gd name="connsiteX2" fmla="*/ 11380 w 13707"/>
                  <a:gd name="connsiteY2" fmla="*/ 2429 h 10120"/>
                  <a:gd name="connsiteX3" fmla="*/ 13404 w 13707"/>
                  <a:gd name="connsiteY3" fmla="*/ 4453 h 10120"/>
                  <a:gd name="connsiteX4" fmla="*/ 13404 w 13707"/>
                  <a:gd name="connsiteY4" fmla="*/ 7691 h 10120"/>
                  <a:gd name="connsiteX5" fmla="*/ 12189 w 13707"/>
                  <a:gd name="connsiteY5" fmla="*/ 9311 h 10120"/>
                  <a:gd name="connsiteX6" fmla="*/ 10570 w 13707"/>
                  <a:gd name="connsiteY6" fmla="*/ 10120 h 10120"/>
                  <a:gd name="connsiteX7" fmla="*/ 8951 w 13707"/>
                  <a:gd name="connsiteY7" fmla="*/ 10120 h 10120"/>
                  <a:gd name="connsiteX8" fmla="*/ 1259 w 13707"/>
                  <a:gd name="connsiteY8" fmla="*/ 7691 h 10120"/>
                  <a:gd name="connsiteX9" fmla="*/ 45 w 13707"/>
                  <a:gd name="connsiteY9" fmla="*/ 5667 h 10120"/>
                  <a:gd name="connsiteX10" fmla="*/ 45 w 13707"/>
                  <a:gd name="connsiteY10" fmla="*/ 3643 h 10120"/>
                  <a:gd name="connsiteX11" fmla="*/ 1259 w 13707"/>
                  <a:gd name="connsiteY11" fmla="*/ 1619 h 10120"/>
                  <a:gd name="connsiteX12" fmla="*/ 3688 w 13707"/>
                  <a:gd name="connsiteY12" fmla="*/ 0 h 10120"/>
                  <a:gd name="connsiteX13" fmla="*/ 11380 w 13707"/>
                  <a:gd name="connsiteY13" fmla="*/ 5667 h 10120"/>
                  <a:gd name="connsiteX14" fmla="*/ 9761 w 13707"/>
                  <a:gd name="connsiteY14" fmla="*/ 3238 h 10120"/>
                  <a:gd name="connsiteX15" fmla="*/ 6927 w 13707"/>
                  <a:gd name="connsiteY15" fmla="*/ 2024 h 10120"/>
                  <a:gd name="connsiteX16" fmla="*/ 4093 w 13707"/>
                  <a:gd name="connsiteY16" fmla="*/ 2024 h 10120"/>
                  <a:gd name="connsiteX17" fmla="*/ 2069 w 13707"/>
                  <a:gd name="connsiteY17" fmla="*/ 3643 h 10120"/>
                  <a:gd name="connsiteX18" fmla="*/ 2069 w 13707"/>
                  <a:gd name="connsiteY18" fmla="*/ 5263 h 10120"/>
                  <a:gd name="connsiteX19" fmla="*/ 3283 w 13707"/>
                  <a:gd name="connsiteY19" fmla="*/ 4453 h 10120"/>
                  <a:gd name="connsiteX20" fmla="*/ 8546 w 13707"/>
                  <a:gd name="connsiteY20" fmla="*/ 5263 h 10120"/>
                  <a:gd name="connsiteX21" fmla="*/ 10570 w 13707"/>
                  <a:gd name="connsiteY21" fmla="*/ 6072 h 1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07" h="10120">
                    <a:moveTo>
                      <a:pt x="3283" y="405"/>
                    </a:moveTo>
                    <a:cubicBezTo>
                      <a:pt x="4093" y="405"/>
                      <a:pt x="6117" y="405"/>
                      <a:pt x="6927" y="405"/>
                    </a:cubicBezTo>
                    <a:cubicBezTo>
                      <a:pt x="7736" y="405"/>
                      <a:pt x="10570" y="1619"/>
                      <a:pt x="11380" y="2429"/>
                    </a:cubicBezTo>
                    <a:cubicBezTo>
                      <a:pt x="12189" y="3238"/>
                      <a:pt x="13404" y="4453"/>
                      <a:pt x="13404" y="4453"/>
                    </a:cubicBezTo>
                    <a:cubicBezTo>
                      <a:pt x="13809" y="5263"/>
                      <a:pt x="13809" y="6882"/>
                      <a:pt x="13404" y="7691"/>
                    </a:cubicBezTo>
                    <a:cubicBezTo>
                      <a:pt x="12999" y="8501"/>
                      <a:pt x="12189" y="9311"/>
                      <a:pt x="12189" y="9311"/>
                    </a:cubicBezTo>
                    <a:cubicBezTo>
                      <a:pt x="12189" y="9311"/>
                      <a:pt x="10570" y="10120"/>
                      <a:pt x="10570" y="10120"/>
                    </a:cubicBezTo>
                    <a:cubicBezTo>
                      <a:pt x="10570" y="10120"/>
                      <a:pt x="8951" y="10120"/>
                      <a:pt x="8951" y="10120"/>
                    </a:cubicBezTo>
                    <a:cubicBezTo>
                      <a:pt x="6927" y="10120"/>
                      <a:pt x="2879" y="9311"/>
                      <a:pt x="1259" y="7691"/>
                    </a:cubicBezTo>
                    <a:cubicBezTo>
                      <a:pt x="-360" y="6072"/>
                      <a:pt x="45" y="6072"/>
                      <a:pt x="45" y="5667"/>
                    </a:cubicBezTo>
                    <a:cubicBezTo>
                      <a:pt x="45" y="5263"/>
                      <a:pt x="45" y="4048"/>
                      <a:pt x="45" y="3643"/>
                    </a:cubicBezTo>
                    <a:cubicBezTo>
                      <a:pt x="45" y="3238"/>
                      <a:pt x="855" y="2024"/>
                      <a:pt x="1259" y="1619"/>
                    </a:cubicBezTo>
                    <a:cubicBezTo>
                      <a:pt x="1664" y="810"/>
                      <a:pt x="2879" y="405"/>
                      <a:pt x="3688" y="0"/>
                    </a:cubicBezTo>
                    <a:close/>
                    <a:moveTo>
                      <a:pt x="11380" y="5667"/>
                    </a:moveTo>
                    <a:cubicBezTo>
                      <a:pt x="11785" y="5263"/>
                      <a:pt x="10165" y="3643"/>
                      <a:pt x="9761" y="3238"/>
                    </a:cubicBezTo>
                    <a:cubicBezTo>
                      <a:pt x="9356" y="2834"/>
                      <a:pt x="7332" y="2024"/>
                      <a:pt x="6927" y="2024"/>
                    </a:cubicBezTo>
                    <a:cubicBezTo>
                      <a:pt x="6522" y="2024"/>
                      <a:pt x="4498" y="2024"/>
                      <a:pt x="4093" y="2024"/>
                    </a:cubicBezTo>
                    <a:cubicBezTo>
                      <a:pt x="3688" y="2024"/>
                      <a:pt x="2069" y="3238"/>
                      <a:pt x="2069" y="3643"/>
                    </a:cubicBezTo>
                    <a:cubicBezTo>
                      <a:pt x="2069" y="3643"/>
                      <a:pt x="2069" y="4858"/>
                      <a:pt x="2069" y="5263"/>
                    </a:cubicBezTo>
                    <a:cubicBezTo>
                      <a:pt x="2879" y="5263"/>
                      <a:pt x="2879" y="4858"/>
                      <a:pt x="3283" y="4453"/>
                    </a:cubicBezTo>
                    <a:cubicBezTo>
                      <a:pt x="4498" y="3238"/>
                      <a:pt x="7332" y="4453"/>
                      <a:pt x="8546" y="5263"/>
                    </a:cubicBezTo>
                    <a:cubicBezTo>
                      <a:pt x="9761" y="6072"/>
                      <a:pt x="9761" y="6072"/>
                      <a:pt x="10570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93094D1E-6560-8B05-C45D-A421C159E06D}"/>
                  </a:ext>
                </a:extLst>
              </p:cNvPr>
              <p:cNvSpPr/>
              <p:nvPr/>
            </p:nvSpPr>
            <p:spPr>
              <a:xfrm>
                <a:off x="9054831" y="5722780"/>
                <a:ext cx="13392" cy="9895"/>
              </a:xfrm>
              <a:custGeom>
                <a:avLst/>
                <a:gdLst>
                  <a:gd name="connsiteX0" fmla="*/ 11976 w 13392"/>
                  <a:gd name="connsiteY0" fmla="*/ 585 h 9895"/>
                  <a:gd name="connsiteX1" fmla="*/ 11976 w 13392"/>
                  <a:gd name="connsiteY1" fmla="*/ 990 h 9895"/>
                  <a:gd name="connsiteX2" fmla="*/ 12786 w 13392"/>
                  <a:gd name="connsiteY2" fmla="*/ 1799 h 9895"/>
                  <a:gd name="connsiteX3" fmla="*/ 12786 w 13392"/>
                  <a:gd name="connsiteY3" fmla="*/ 6657 h 9895"/>
                  <a:gd name="connsiteX4" fmla="*/ 11167 w 13392"/>
                  <a:gd name="connsiteY4" fmla="*/ 8276 h 9895"/>
                  <a:gd name="connsiteX5" fmla="*/ 7523 w 13392"/>
                  <a:gd name="connsiteY5" fmla="*/ 9895 h 9895"/>
                  <a:gd name="connsiteX6" fmla="*/ 642 w 13392"/>
                  <a:gd name="connsiteY6" fmla="*/ 7467 h 9895"/>
                  <a:gd name="connsiteX7" fmla="*/ 642 w 13392"/>
                  <a:gd name="connsiteY7" fmla="*/ 4228 h 9895"/>
                  <a:gd name="connsiteX8" fmla="*/ 1451 w 13392"/>
                  <a:gd name="connsiteY8" fmla="*/ 3014 h 9895"/>
                  <a:gd name="connsiteX9" fmla="*/ 5904 w 13392"/>
                  <a:gd name="connsiteY9" fmla="*/ 180 h 9895"/>
                  <a:gd name="connsiteX10" fmla="*/ 7523 w 13392"/>
                  <a:gd name="connsiteY10" fmla="*/ 180 h 9895"/>
                  <a:gd name="connsiteX11" fmla="*/ 8738 w 13392"/>
                  <a:gd name="connsiteY11" fmla="*/ 180 h 9895"/>
                  <a:gd name="connsiteX12" fmla="*/ 11167 w 13392"/>
                  <a:gd name="connsiteY12" fmla="*/ 180 h 9895"/>
                  <a:gd name="connsiteX13" fmla="*/ 12786 w 13392"/>
                  <a:gd name="connsiteY13" fmla="*/ 585 h 9895"/>
                  <a:gd name="connsiteX14" fmla="*/ 10357 w 13392"/>
                  <a:gd name="connsiteY14" fmla="*/ 2609 h 9895"/>
                  <a:gd name="connsiteX15" fmla="*/ 8738 w 13392"/>
                  <a:gd name="connsiteY15" fmla="*/ 1394 h 9895"/>
                  <a:gd name="connsiteX16" fmla="*/ 3070 w 13392"/>
                  <a:gd name="connsiteY16" fmla="*/ 3014 h 9895"/>
                  <a:gd name="connsiteX17" fmla="*/ 2261 w 13392"/>
                  <a:gd name="connsiteY17" fmla="*/ 5443 h 9895"/>
                  <a:gd name="connsiteX18" fmla="*/ 3475 w 13392"/>
                  <a:gd name="connsiteY18" fmla="*/ 5443 h 9895"/>
                  <a:gd name="connsiteX19" fmla="*/ 4690 w 13392"/>
                  <a:gd name="connsiteY19" fmla="*/ 3418 h 9895"/>
                  <a:gd name="connsiteX20" fmla="*/ 8738 w 13392"/>
                  <a:gd name="connsiteY20" fmla="*/ 2609 h 9895"/>
                  <a:gd name="connsiteX21" fmla="*/ 9952 w 13392"/>
                  <a:gd name="connsiteY21" fmla="*/ 2609 h 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392" h="9895">
                    <a:moveTo>
                      <a:pt x="11976" y="585"/>
                    </a:moveTo>
                    <a:cubicBezTo>
                      <a:pt x="11976" y="585"/>
                      <a:pt x="11976" y="585"/>
                      <a:pt x="11976" y="990"/>
                    </a:cubicBezTo>
                    <a:cubicBezTo>
                      <a:pt x="11976" y="1394"/>
                      <a:pt x="12786" y="990"/>
                      <a:pt x="12786" y="1799"/>
                    </a:cubicBezTo>
                    <a:cubicBezTo>
                      <a:pt x="13595" y="3014"/>
                      <a:pt x="13595" y="5443"/>
                      <a:pt x="12786" y="6657"/>
                    </a:cubicBezTo>
                    <a:cubicBezTo>
                      <a:pt x="11976" y="7871"/>
                      <a:pt x="11571" y="7871"/>
                      <a:pt x="11167" y="8276"/>
                    </a:cubicBezTo>
                    <a:cubicBezTo>
                      <a:pt x="10357" y="8681"/>
                      <a:pt x="8333" y="9491"/>
                      <a:pt x="7523" y="9895"/>
                    </a:cubicBezTo>
                    <a:cubicBezTo>
                      <a:pt x="5094" y="9895"/>
                      <a:pt x="1856" y="9895"/>
                      <a:pt x="642" y="7467"/>
                    </a:cubicBezTo>
                    <a:cubicBezTo>
                      <a:pt x="-573" y="5038"/>
                      <a:pt x="237" y="4633"/>
                      <a:pt x="642" y="4228"/>
                    </a:cubicBezTo>
                    <a:cubicBezTo>
                      <a:pt x="1046" y="3823"/>
                      <a:pt x="1046" y="3418"/>
                      <a:pt x="1451" y="3014"/>
                    </a:cubicBezTo>
                    <a:cubicBezTo>
                      <a:pt x="2261" y="1799"/>
                      <a:pt x="4690" y="585"/>
                      <a:pt x="5904" y="180"/>
                    </a:cubicBezTo>
                    <a:cubicBezTo>
                      <a:pt x="7118" y="-225"/>
                      <a:pt x="7118" y="180"/>
                      <a:pt x="7523" y="180"/>
                    </a:cubicBezTo>
                    <a:cubicBezTo>
                      <a:pt x="7928" y="180"/>
                      <a:pt x="8333" y="180"/>
                      <a:pt x="8738" y="180"/>
                    </a:cubicBezTo>
                    <a:cubicBezTo>
                      <a:pt x="9143" y="180"/>
                      <a:pt x="10762" y="180"/>
                      <a:pt x="11167" y="180"/>
                    </a:cubicBezTo>
                    <a:cubicBezTo>
                      <a:pt x="11571" y="180"/>
                      <a:pt x="12381" y="585"/>
                      <a:pt x="12786" y="585"/>
                    </a:cubicBezTo>
                    <a:close/>
                    <a:moveTo>
                      <a:pt x="10357" y="2609"/>
                    </a:moveTo>
                    <a:cubicBezTo>
                      <a:pt x="10357" y="1799"/>
                      <a:pt x="9547" y="1799"/>
                      <a:pt x="8738" y="1394"/>
                    </a:cubicBezTo>
                    <a:cubicBezTo>
                      <a:pt x="7118" y="1394"/>
                      <a:pt x="4690" y="1394"/>
                      <a:pt x="3070" y="3014"/>
                    </a:cubicBezTo>
                    <a:cubicBezTo>
                      <a:pt x="1451" y="4633"/>
                      <a:pt x="2261" y="4228"/>
                      <a:pt x="2261" y="5443"/>
                    </a:cubicBezTo>
                    <a:lnTo>
                      <a:pt x="3475" y="5443"/>
                    </a:lnTo>
                    <a:cubicBezTo>
                      <a:pt x="4285" y="5443"/>
                      <a:pt x="4285" y="4228"/>
                      <a:pt x="4690" y="3418"/>
                    </a:cubicBezTo>
                    <a:cubicBezTo>
                      <a:pt x="5499" y="2204"/>
                      <a:pt x="7523" y="2609"/>
                      <a:pt x="8738" y="2609"/>
                    </a:cubicBezTo>
                    <a:cubicBezTo>
                      <a:pt x="9952" y="2609"/>
                      <a:pt x="9547" y="2609"/>
                      <a:pt x="9952" y="260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574853E6-2909-E23D-3666-B7684EA5D30C}"/>
                  </a:ext>
                </a:extLst>
              </p:cNvPr>
              <p:cNvSpPr/>
              <p:nvPr/>
            </p:nvSpPr>
            <p:spPr>
              <a:xfrm>
                <a:off x="9076522" y="5720531"/>
                <a:ext cx="15383" cy="10455"/>
              </a:xfrm>
              <a:custGeom>
                <a:avLst/>
                <a:gdLst>
                  <a:gd name="connsiteX0" fmla="*/ 0 w 15383"/>
                  <a:gd name="connsiteY0" fmla="*/ 4858 h 10455"/>
                  <a:gd name="connsiteX1" fmla="*/ 0 w 15383"/>
                  <a:gd name="connsiteY1" fmla="*/ 4048 h 10455"/>
                  <a:gd name="connsiteX2" fmla="*/ 3239 w 15383"/>
                  <a:gd name="connsiteY2" fmla="*/ 2429 h 10455"/>
                  <a:gd name="connsiteX3" fmla="*/ 6477 w 15383"/>
                  <a:gd name="connsiteY3" fmla="*/ 405 h 10455"/>
                  <a:gd name="connsiteX4" fmla="*/ 8096 w 15383"/>
                  <a:gd name="connsiteY4" fmla="*/ 0 h 10455"/>
                  <a:gd name="connsiteX5" fmla="*/ 11740 w 15383"/>
                  <a:gd name="connsiteY5" fmla="*/ 2429 h 10455"/>
                  <a:gd name="connsiteX6" fmla="*/ 14573 w 15383"/>
                  <a:gd name="connsiteY6" fmla="*/ 4453 h 10455"/>
                  <a:gd name="connsiteX7" fmla="*/ 15383 w 15383"/>
                  <a:gd name="connsiteY7" fmla="*/ 5263 h 10455"/>
                  <a:gd name="connsiteX8" fmla="*/ 13359 w 15383"/>
                  <a:gd name="connsiteY8" fmla="*/ 6882 h 10455"/>
                  <a:gd name="connsiteX9" fmla="*/ 8501 w 15383"/>
                  <a:gd name="connsiteY9" fmla="*/ 10120 h 10455"/>
                  <a:gd name="connsiteX10" fmla="*/ 5667 w 15383"/>
                  <a:gd name="connsiteY10" fmla="*/ 9311 h 10455"/>
                  <a:gd name="connsiteX11" fmla="*/ 1619 w 15383"/>
                  <a:gd name="connsiteY11" fmla="*/ 6072 h 10455"/>
                  <a:gd name="connsiteX12" fmla="*/ 405 w 15383"/>
                  <a:gd name="connsiteY12" fmla="*/ 5263 h 10455"/>
                  <a:gd name="connsiteX13" fmla="*/ 7692 w 15383"/>
                  <a:gd name="connsiteY13" fmla="*/ 1619 h 10455"/>
                  <a:gd name="connsiteX14" fmla="*/ 6882 w 15383"/>
                  <a:gd name="connsiteY14" fmla="*/ 2429 h 10455"/>
                  <a:gd name="connsiteX15" fmla="*/ 4453 w 15383"/>
                  <a:gd name="connsiteY15" fmla="*/ 4048 h 10455"/>
                  <a:gd name="connsiteX16" fmla="*/ 3239 w 15383"/>
                  <a:gd name="connsiteY16" fmla="*/ 5263 h 10455"/>
                  <a:gd name="connsiteX17" fmla="*/ 5263 w 15383"/>
                  <a:gd name="connsiteY17" fmla="*/ 5263 h 10455"/>
                  <a:gd name="connsiteX18" fmla="*/ 6072 w 15383"/>
                  <a:gd name="connsiteY18" fmla="*/ 4453 h 10455"/>
                  <a:gd name="connsiteX19" fmla="*/ 8501 w 15383"/>
                  <a:gd name="connsiteY19" fmla="*/ 2429 h 10455"/>
                  <a:gd name="connsiteX20" fmla="*/ 8501 w 15383"/>
                  <a:gd name="connsiteY20" fmla="*/ 1619 h 10455"/>
                  <a:gd name="connsiteX21" fmla="*/ 7692 w 15383"/>
                  <a:gd name="connsiteY21" fmla="*/ 1619 h 10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383" h="10455">
                    <a:moveTo>
                      <a:pt x="0" y="4858"/>
                    </a:moveTo>
                    <a:cubicBezTo>
                      <a:pt x="0" y="4858"/>
                      <a:pt x="0" y="4048"/>
                      <a:pt x="0" y="4048"/>
                    </a:cubicBezTo>
                    <a:cubicBezTo>
                      <a:pt x="810" y="3643"/>
                      <a:pt x="2429" y="2834"/>
                      <a:pt x="3239" y="2429"/>
                    </a:cubicBezTo>
                    <a:cubicBezTo>
                      <a:pt x="4048" y="2024"/>
                      <a:pt x="5263" y="810"/>
                      <a:pt x="6477" y="405"/>
                    </a:cubicBezTo>
                    <a:cubicBezTo>
                      <a:pt x="7692" y="0"/>
                      <a:pt x="7287" y="0"/>
                      <a:pt x="8096" y="0"/>
                    </a:cubicBezTo>
                    <a:cubicBezTo>
                      <a:pt x="9311" y="0"/>
                      <a:pt x="10930" y="2024"/>
                      <a:pt x="11740" y="2429"/>
                    </a:cubicBezTo>
                    <a:cubicBezTo>
                      <a:pt x="12549" y="2834"/>
                      <a:pt x="13764" y="3643"/>
                      <a:pt x="14573" y="4453"/>
                    </a:cubicBezTo>
                    <a:cubicBezTo>
                      <a:pt x="15383" y="5263"/>
                      <a:pt x="15383" y="5263"/>
                      <a:pt x="15383" y="5263"/>
                    </a:cubicBezTo>
                    <a:cubicBezTo>
                      <a:pt x="14978" y="6072"/>
                      <a:pt x="13764" y="6477"/>
                      <a:pt x="13359" y="6882"/>
                    </a:cubicBezTo>
                    <a:cubicBezTo>
                      <a:pt x="11740" y="7691"/>
                      <a:pt x="10120" y="9311"/>
                      <a:pt x="8501" y="10120"/>
                    </a:cubicBezTo>
                    <a:cubicBezTo>
                      <a:pt x="6882" y="10930"/>
                      <a:pt x="6477" y="10120"/>
                      <a:pt x="5667" y="9311"/>
                    </a:cubicBezTo>
                    <a:cubicBezTo>
                      <a:pt x="4858" y="8501"/>
                      <a:pt x="2834" y="7287"/>
                      <a:pt x="1619" y="6072"/>
                    </a:cubicBezTo>
                    <a:cubicBezTo>
                      <a:pt x="405" y="4858"/>
                      <a:pt x="810" y="5263"/>
                      <a:pt x="405" y="5263"/>
                    </a:cubicBezTo>
                    <a:close/>
                    <a:moveTo>
                      <a:pt x="7692" y="1619"/>
                    </a:moveTo>
                    <a:cubicBezTo>
                      <a:pt x="7692" y="1619"/>
                      <a:pt x="7287" y="2024"/>
                      <a:pt x="6882" y="2429"/>
                    </a:cubicBezTo>
                    <a:cubicBezTo>
                      <a:pt x="6072" y="2834"/>
                      <a:pt x="5263" y="3238"/>
                      <a:pt x="4453" y="4048"/>
                    </a:cubicBezTo>
                    <a:cubicBezTo>
                      <a:pt x="3643" y="4858"/>
                      <a:pt x="3239" y="4048"/>
                      <a:pt x="3239" y="5263"/>
                    </a:cubicBezTo>
                    <a:cubicBezTo>
                      <a:pt x="3239" y="6072"/>
                      <a:pt x="4858" y="5263"/>
                      <a:pt x="5263" y="5263"/>
                    </a:cubicBezTo>
                    <a:cubicBezTo>
                      <a:pt x="5667" y="5263"/>
                      <a:pt x="5667" y="4858"/>
                      <a:pt x="6072" y="4453"/>
                    </a:cubicBezTo>
                    <a:cubicBezTo>
                      <a:pt x="6882" y="4048"/>
                      <a:pt x="8096" y="3238"/>
                      <a:pt x="8501" y="2429"/>
                    </a:cubicBezTo>
                    <a:lnTo>
                      <a:pt x="8501" y="1619"/>
                    </a:lnTo>
                    <a:cubicBezTo>
                      <a:pt x="8096" y="1619"/>
                      <a:pt x="7692" y="1619"/>
                      <a:pt x="7692" y="161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DE2190EC-4D46-B7B8-8DC5-564F37C149FA}"/>
                  </a:ext>
                </a:extLst>
              </p:cNvPr>
              <p:cNvSpPr/>
              <p:nvPr/>
            </p:nvSpPr>
            <p:spPr>
              <a:xfrm>
                <a:off x="9119678" y="5728222"/>
                <a:ext cx="10279" cy="9016"/>
              </a:xfrm>
              <a:custGeom>
                <a:avLst/>
                <a:gdLst>
                  <a:gd name="connsiteX0" fmla="*/ 8255 w 10279"/>
                  <a:gd name="connsiteY0" fmla="*/ 0 h 9016"/>
                  <a:gd name="connsiteX1" fmla="*/ 9469 w 10279"/>
                  <a:gd name="connsiteY1" fmla="*/ 2429 h 9016"/>
                  <a:gd name="connsiteX2" fmla="*/ 9469 w 10279"/>
                  <a:gd name="connsiteY2" fmla="*/ 3643 h 9016"/>
                  <a:gd name="connsiteX3" fmla="*/ 10279 w 10279"/>
                  <a:gd name="connsiteY3" fmla="*/ 6477 h 9016"/>
                  <a:gd name="connsiteX4" fmla="*/ 6636 w 10279"/>
                  <a:gd name="connsiteY4" fmla="*/ 8096 h 9016"/>
                  <a:gd name="connsiteX5" fmla="*/ 4207 w 10279"/>
                  <a:gd name="connsiteY5" fmla="*/ 8906 h 9016"/>
                  <a:gd name="connsiteX6" fmla="*/ 2993 w 10279"/>
                  <a:gd name="connsiteY6" fmla="*/ 7691 h 9016"/>
                  <a:gd name="connsiteX7" fmla="*/ 968 w 10279"/>
                  <a:gd name="connsiteY7" fmla="*/ 4048 h 9016"/>
                  <a:gd name="connsiteX8" fmla="*/ 159 w 10279"/>
                  <a:gd name="connsiteY8" fmla="*/ 2024 h 9016"/>
                  <a:gd name="connsiteX9" fmla="*/ 8255 w 10279"/>
                  <a:gd name="connsiteY9" fmla="*/ 0 h 9016"/>
                  <a:gd name="connsiteX10" fmla="*/ 7445 w 10279"/>
                  <a:gd name="connsiteY10" fmla="*/ 2834 h 9016"/>
                  <a:gd name="connsiteX11" fmla="*/ 5017 w 10279"/>
                  <a:gd name="connsiteY11" fmla="*/ 2429 h 9016"/>
                  <a:gd name="connsiteX12" fmla="*/ 3397 w 10279"/>
                  <a:gd name="connsiteY12" fmla="*/ 2429 h 9016"/>
                  <a:gd name="connsiteX13" fmla="*/ 2588 w 10279"/>
                  <a:gd name="connsiteY13" fmla="*/ 3238 h 9016"/>
                  <a:gd name="connsiteX14" fmla="*/ 4207 w 10279"/>
                  <a:gd name="connsiteY14" fmla="*/ 3238 h 9016"/>
                  <a:gd name="connsiteX15" fmla="*/ 7445 w 10279"/>
                  <a:gd name="connsiteY15" fmla="*/ 2429 h 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279" h="9016">
                    <a:moveTo>
                      <a:pt x="8255" y="0"/>
                    </a:moveTo>
                    <a:cubicBezTo>
                      <a:pt x="8255" y="810"/>
                      <a:pt x="9065" y="1619"/>
                      <a:pt x="9469" y="2429"/>
                    </a:cubicBezTo>
                    <a:cubicBezTo>
                      <a:pt x="9874" y="3238"/>
                      <a:pt x="9469" y="3238"/>
                      <a:pt x="9469" y="3643"/>
                    </a:cubicBezTo>
                    <a:cubicBezTo>
                      <a:pt x="9469" y="4453"/>
                      <a:pt x="10279" y="5263"/>
                      <a:pt x="10279" y="6477"/>
                    </a:cubicBezTo>
                    <a:cubicBezTo>
                      <a:pt x="10279" y="7287"/>
                      <a:pt x="7445" y="7691"/>
                      <a:pt x="6636" y="8096"/>
                    </a:cubicBezTo>
                    <a:cubicBezTo>
                      <a:pt x="5826" y="8501"/>
                      <a:pt x="5017" y="9311"/>
                      <a:pt x="4207" y="8906"/>
                    </a:cubicBezTo>
                    <a:cubicBezTo>
                      <a:pt x="3397" y="8501"/>
                      <a:pt x="3397" y="7691"/>
                      <a:pt x="2993" y="7691"/>
                    </a:cubicBezTo>
                    <a:cubicBezTo>
                      <a:pt x="2183" y="6477"/>
                      <a:pt x="1778" y="5263"/>
                      <a:pt x="968" y="4048"/>
                    </a:cubicBezTo>
                    <a:cubicBezTo>
                      <a:pt x="159" y="2834"/>
                      <a:pt x="-246" y="3238"/>
                      <a:pt x="159" y="2024"/>
                    </a:cubicBezTo>
                    <a:lnTo>
                      <a:pt x="8255" y="0"/>
                    </a:lnTo>
                    <a:close/>
                    <a:moveTo>
                      <a:pt x="7445" y="2834"/>
                    </a:moveTo>
                    <a:cubicBezTo>
                      <a:pt x="7445" y="810"/>
                      <a:pt x="6231" y="2024"/>
                      <a:pt x="5017" y="2429"/>
                    </a:cubicBezTo>
                    <a:cubicBezTo>
                      <a:pt x="3802" y="2834"/>
                      <a:pt x="3802" y="2429"/>
                      <a:pt x="3397" y="2429"/>
                    </a:cubicBezTo>
                    <a:cubicBezTo>
                      <a:pt x="2993" y="2429"/>
                      <a:pt x="3397" y="2429"/>
                      <a:pt x="2588" y="3238"/>
                    </a:cubicBezTo>
                    <a:cubicBezTo>
                      <a:pt x="2588" y="3643"/>
                      <a:pt x="3397" y="3643"/>
                      <a:pt x="4207" y="3238"/>
                    </a:cubicBezTo>
                    <a:cubicBezTo>
                      <a:pt x="5421" y="3238"/>
                      <a:pt x="6231" y="2429"/>
                      <a:pt x="7445" y="242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D07A8399-6CAE-BE42-53C9-968F15DAC9FD}"/>
                  </a:ext>
                </a:extLst>
              </p:cNvPr>
              <p:cNvSpPr/>
              <p:nvPr/>
            </p:nvSpPr>
            <p:spPr>
              <a:xfrm>
                <a:off x="9037652" y="5728222"/>
                <a:ext cx="9724" cy="8905"/>
              </a:xfrm>
              <a:custGeom>
                <a:avLst/>
                <a:gdLst>
                  <a:gd name="connsiteX0" fmla="*/ 9724 w 9724"/>
                  <a:gd name="connsiteY0" fmla="*/ 2429 h 8905"/>
                  <a:gd name="connsiteX1" fmla="*/ 6081 w 9724"/>
                  <a:gd name="connsiteY1" fmla="*/ 8906 h 8905"/>
                  <a:gd name="connsiteX2" fmla="*/ 5271 w 9724"/>
                  <a:gd name="connsiteY2" fmla="*/ 8906 h 8905"/>
                  <a:gd name="connsiteX3" fmla="*/ 818 w 9724"/>
                  <a:gd name="connsiteY3" fmla="*/ 6072 h 8905"/>
                  <a:gd name="connsiteX4" fmla="*/ 818 w 9724"/>
                  <a:gd name="connsiteY4" fmla="*/ 3238 h 8905"/>
                  <a:gd name="connsiteX5" fmla="*/ 818 w 9724"/>
                  <a:gd name="connsiteY5" fmla="*/ 2429 h 8905"/>
                  <a:gd name="connsiteX6" fmla="*/ 2033 w 9724"/>
                  <a:gd name="connsiteY6" fmla="*/ 0 h 8905"/>
                  <a:gd name="connsiteX7" fmla="*/ 4057 w 9724"/>
                  <a:gd name="connsiteY7" fmla="*/ 405 h 8905"/>
                  <a:gd name="connsiteX8" fmla="*/ 9724 w 9724"/>
                  <a:gd name="connsiteY8" fmla="*/ 2024 h 8905"/>
                  <a:gd name="connsiteX9" fmla="*/ 2438 w 9724"/>
                  <a:gd name="connsiteY9" fmla="*/ 5263 h 8905"/>
                  <a:gd name="connsiteX10" fmla="*/ 3247 w 9724"/>
                  <a:gd name="connsiteY10" fmla="*/ 3643 h 8905"/>
                  <a:gd name="connsiteX11" fmla="*/ 3247 w 9724"/>
                  <a:gd name="connsiteY11" fmla="*/ 2024 h 8905"/>
                  <a:gd name="connsiteX12" fmla="*/ 1628 w 9724"/>
                  <a:gd name="connsiteY12" fmla="*/ 5263 h 8905"/>
                  <a:gd name="connsiteX13" fmla="*/ 2438 w 9724"/>
                  <a:gd name="connsiteY13" fmla="*/ 5263 h 8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724" h="8905">
                    <a:moveTo>
                      <a:pt x="9724" y="2429"/>
                    </a:moveTo>
                    <a:lnTo>
                      <a:pt x="6081" y="8906"/>
                    </a:lnTo>
                    <a:lnTo>
                      <a:pt x="5271" y="8906"/>
                    </a:lnTo>
                    <a:cubicBezTo>
                      <a:pt x="4057" y="7691"/>
                      <a:pt x="2438" y="7287"/>
                      <a:pt x="818" y="6072"/>
                    </a:cubicBezTo>
                    <a:cubicBezTo>
                      <a:pt x="-801" y="4858"/>
                      <a:pt x="413" y="4453"/>
                      <a:pt x="818" y="3238"/>
                    </a:cubicBezTo>
                    <a:cubicBezTo>
                      <a:pt x="1223" y="2024"/>
                      <a:pt x="818" y="2834"/>
                      <a:pt x="818" y="2429"/>
                    </a:cubicBezTo>
                    <a:cubicBezTo>
                      <a:pt x="818" y="2024"/>
                      <a:pt x="2033" y="0"/>
                      <a:pt x="2033" y="0"/>
                    </a:cubicBezTo>
                    <a:cubicBezTo>
                      <a:pt x="2842" y="0"/>
                      <a:pt x="3247" y="0"/>
                      <a:pt x="4057" y="405"/>
                    </a:cubicBezTo>
                    <a:cubicBezTo>
                      <a:pt x="6081" y="810"/>
                      <a:pt x="7700" y="1214"/>
                      <a:pt x="9724" y="2024"/>
                    </a:cubicBezTo>
                    <a:close/>
                    <a:moveTo>
                      <a:pt x="2438" y="5263"/>
                    </a:moveTo>
                    <a:cubicBezTo>
                      <a:pt x="2438" y="4453"/>
                      <a:pt x="2842" y="4048"/>
                      <a:pt x="3247" y="3643"/>
                    </a:cubicBezTo>
                    <a:cubicBezTo>
                      <a:pt x="3652" y="3238"/>
                      <a:pt x="3652" y="2429"/>
                      <a:pt x="3247" y="2024"/>
                    </a:cubicBezTo>
                    <a:cubicBezTo>
                      <a:pt x="3247" y="2024"/>
                      <a:pt x="1628" y="4858"/>
                      <a:pt x="1628" y="5263"/>
                    </a:cubicBezTo>
                    <a:lnTo>
                      <a:pt x="2438" y="5263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97B3CC5F-B6B9-9EA0-8446-D47ECEF35D4B}"/>
                  </a:ext>
                </a:extLst>
              </p:cNvPr>
              <p:cNvSpPr/>
              <p:nvPr/>
            </p:nvSpPr>
            <p:spPr>
              <a:xfrm>
                <a:off x="9086238" y="5830055"/>
                <a:ext cx="42692" cy="21634"/>
              </a:xfrm>
              <a:custGeom>
                <a:avLst/>
                <a:gdLst>
                  <a:gd name="connsiteX0" fmla="*/ 40077 w 42692"/>
                  <a:gd name="connsiteY0" fmla="*/ 7062 h 21634"/>
                  <a:gd name="connsiteX1" fmla="*/ 40077 w 42692"/>
                  <a:gd name="connsiteY1" fmla="*/ 7466 h 21634"/>
                  <a:gd name="connsiteX2" fmla="*/ 37648 w 42692"/>
                  <a:gd name="connsiteY2" fmla="*/ 8681 h 21634"/>
                  <a:gd name="connsiteX3" fmla="*/ 36433 w 42692"/>
                  <a:gd name="connsiteY3" fmla="*/ 9491 h 21634"/>
                  <a:gd name="connsiteX4" fmla="*/ 40077 w 42692"/>
                  <a:gd name="connsiteY4" fmla="*/ 9491 h 21634"/>
                  <a:gd name="connsiteX5" fmla="*/ 40481 w 42692"/>
                  <a:gd name="connsiteY5" fmla="*/ 10300 h 21634"/>
                  <a:gd name="connsiteX6" fmla="*/ 42505 w 42692"/>
                  <a:gd name="connsiteY6" fmla="*/ 14348 h 21634"/>
                  <a:gd name="connsiteX7" fmla="*/ 42101 w 42692"/>
                  <a:gd name="connsiteY7" fmla="*/ 14753 h 21634"/>
                  <a:gd name="connsiteX8" fmla="*/ 41291 w 42692"/>
                  <a:gd name="connsiteY8" fmla="*/ 16372 h 21634"/>
                  <a:gd name="connsiteX9" fmla="*/ 40077 w 42692"/>
                  <a:gd name="connsiteY9" fmla="*/ 16372 h 21634"/>
                  <a:gd name="connsiteX10" fmla="*/ 38862 w 42692"/>
                  <a:gd name="connsiteY10" fmla="*/ 12729 h 21634"/>
                  <a:gd name="connsiteX11" fmla="*/ 35219 w 42692"/>
                  <a:gd name="connsiteY11" fmla="*/ 11920 h 21634"/>
                  <a:gd name="connsiteX12" fmla="*/ 34004 w 42692"/>
                  <a:gd name="connsiteY12" fmla="*/ 12324 h 21634"/>
                  <a:gd name="connsiteX13" fmla="*/ 31575 w 42692"/>
                  <a:gd name="connsiteY13" fmla="*/ 12324 h 21634"/>
                  <a:gd name="connsiteX14" fmla="*/ 31575 w 42692"/>
                  <a:gd name="connsiteY14" fmla="*/ 11920 h 21634"/>
                  <a:gd name="connsiteX15" fmla="*/ 31171 w 42692"/>
                  <a:gd name="connsiteY15" fmla="*/ 11920 h 21634"/>
                  <a:gd name="connsiteX16" fmla="*/ 27932 w 42692"/>
                  <a:gd name="connsiteY16" fmla="*/ 10300 h 21634"/>
                  <a:gd name="connsiteX17" fmla="*/ 24289 w 42692"/>
                  <a:gd name="connsiteY17" fmla="*/ 11515 h 21634"/>
                  <a:gd name="connsiteX18" fmla="*/ 21455 w 42692"/>
                  <a:gd name="connsiteY18" fmla="*/ 12729 h 21634"/>
                  <a:gd name="connsiteX19" fmla="*/ 17002 w 42692"/>
                  <a:gd name="connsiteY19" fmla="*/ 15968 h 21634"/>
                  <a:gd name="connsiteX20" fmla="*/ 14978 w 42692"/>
                  <a:gd name="connsiteY20" fmla="*/ 15968 h 21634"/>
                  <a:gd name="connsiteX21" fmla="*/ 13764 w 42692"/>
                  <a:gd name="connsiteY21" fmla="*/ 18396 h 21634"/>
                  <a:gd name="connsiteX22" fmla="*/ 10525 w 42692"/>
                  <a:gd name="connsiteY22" fmla="*/ 20016 h 21634"/>
                  <a:gd name="connsiteX23" fmla="*/ 4858 w 42692"/>
                  <a:gd name="connsiteY23" fmla="*/ 21635 h 21634"/>
                  <a:gd name="connsiteX24" fmla="*/ 2024 w 42692"/>
                  <a:gd name="connsiteY24" fmla="*/ 21635 h 21634"/>
                  <a:gd name="connsiteX25" fmla="*/ 1214 w 42692"/>
                  <a:gd name="connsiteY25" fmla="*/ 20420 h 21634"/>
                  <a:gd name="connsiteX26" fmla="*/ 0 w 42692"/>
                  <a:gd name="connsiteY26" fmla="*/ 19611 h 21634"/>
                  <a:gd name="connsiteX27" fmla="*/ 0 w 42692"/>
                  <a:gd name="connsiteY27" fmla="*/ 18801 h 21634"/>
                  <a:gd name="connsiteX28" fmla="*/ 2024 w 42692"/>
                  <a:gd name="connsiteY28" fmla="*/ 17182 h 21634"/>
                  <a:gd name="connsiteX29" fmla="*/ 4858 w 42692"/>
                  <a:gd name="connsiteY29" fmla="*/ 17587 h 21634"/>
                  <a:gd name="connsiteX30" fmla="*/ 8501 w 42692"/>
                  <a:gd name="connsiteY30" fmla="*/ 17587 h 21634"/>
                  <a:gd name="connsiteX31" fmla="*/ 11740 w 42692"/>
                  <a:gd name="connsiteY31" fmla="*/ 15563 h 21634"/>
                  <a:gd name="connsiteX32" fmla="*/ 10525 w 42692"/>
                  <a:gd name="connsiteY32" fmla="*/ 15563 h 21634"/>
                  <a:gd name="connsiteX33" fmla="*/ 10525 w 42692"/>
                  <a:gd name="connsiteY33" fmla="*/ 15563 h 21634"/>
                  <a:gd name="connsiteX34" fmla="*/ 7692 w 42692"/>
                  <a:gd name="connsiteY34" fmla="*/ 13944 h 21634"/>
                  <a:gd name="connsiteX35" fmla="*/ 6477 w 42692"/>
                  <a:gd name="connsiteY35" fmla="*/ 9086 h 21634"/>
                  <a:gd name="connsiteX36" fmla="*/ 6882 w 42692"/>
                  <a:gd name="connsiteY36" fmla="*/ 7062 h 21634"/>
                  <a:gd name="connsiteX37" fmla="*/ 6072 w 42692"/>
                  <a:gd name="connsiteY37" fmla="*/ 5442 h 21634"/>
                  <a:gd name="connsiteX38" fmla="*/ 7692 w 42692"/>
                  <a:gd name="connsiteY38" fmla="*/ 4228 h 21634"/>
                  <a:gd name="connsiteX39" fmla="*/ 10120 w 42692"/>
                  <a:gd name="connsiteY39" fmla="*/ 2609 h 21634"/>
                  <a:gd name="connsiteX40" fmla="*/ 11335 w 42692"/>
                  <a:gd name="connsiteY40" fmla="*/ 2609 h 21634"/>
                  <a:gd name="connsiteX41" fmla="*/ 12549 w 42692"/>
                  <a:gd name="connsiteY41" fmla="*/ 4228 h 21634"/>
                  <a:gd name="connsiteX42" fmla="*/ 14573 w 42692"/>
                  <a:gd name="connsiteY42" fmla="*/ 5442 h 21634"/>
                  <a:gd name="connsiteX43" fmla="*/ 13359 w 42692"/>
                  <a:gd name="connsiteY43" fmla="*/ 7062 h 21634"/>
                  <a:gd name="connsiteX44" fmla="*/ 13359 w 42692"/>
                  <a:gd name="connsiteY44" fmla="*/ 8681 h 21634"/>
                  <a:gd name="connsiteX45" fmla="*/ 11740 w 42692"/>
                  <a:gd name="connsiteY45" fmla="*/ 13134 h 21634"/>
                  <a:gd name="connsiteX46" fmla="*/ 12144 w 42692"/>
                  <a:gd name="connsiteY46" fmla="*/ 13539 h 21634"/>
                  <a:gd name="connsiteX47" fmla="*/ 13359 w 42692"/>
                  <a:gd name="connsiteY47" fmla="*/ 11920 h 21634"/>
                  <a:gd name="connsiteX48" fmla="*/ 14978 w 42692"/>
                  <a:gd name="connsiteY48" fmla="*/ 8681 h 21634"/>
                  <a:gd name="connsiteX49" fmla="*/ 19431 w 42692"/>
                  <a:gd name="connsiteY49" fmla="*/ 7466 h 21634"/>
                  <a:gd name="connsiteX50" fmla="*/ 28742 w 42692"/>
                  <a:gd name="connsiteY50" fmla="*/ 6252 h 21634"/>
                  <a:gd name="connsiteX51" fmla="*/ 32790 w 42692"/>
                  <a:gd name="connsiteY51" fmla="*/ 5847 h 21634"/>
                  <a:gd name="connsiteX52" fmla="*/ 35219 w 42692"/>
                  <a:gd name="connsiteY52" fmla="*/ 5038 h 21634"/>
                  <a:gd name="connsiteX53" fmla="*/ 37648 w 42692"/>
                  <a:gd name="connsiteY53" fmla="*/ 4228 h 21634"/>
                  <a:gd name="connsiteX54" fmla="*/ 39267 w 42692"/>
                  <a:gd name="connsiteY54" fmla="*/ 1799 h 21634"/>
                  <a:gd name="connsiteX55" fmla="*/ 35623 w 42692"/>
                  <a:gd name="connsiteY55" fmla="*/ 2609 h 21634"/>
                  <a:gd name="connsiteX56" fmla="*/ 34814 w 42692"/>
                  <a:gd name="connsiteY56" fmla="*/ 4228 h 21634"/>
                  <a:gd name="connsiteX57" fmla="*/ 31980 w 42692"/>
                  <a:gd name="connsiteY57" fmla="*/ 5038 h 21634"/>
                  <a:gd name="connsiteX58" fmla="*/ 29551 w 42692"/>
                  <a:gd name="connsiteY58" fmla="*/ 5038 h 21634"/>
                  <a:gd name="connsiteX59" fmla="*/ 29551 w 42692"/>
                  <a:gd name="connsiteY59" fmla="*/ 3823 h 21634"/>
                  <a:gd name="connsiteX60" fmla="*/ 26313 w 42692"/>
                  <a:gd name="connsiteY60" fmla="*/ 5038 h 21634"/>
                  <a:gd name="connsiteX61" fmla="*/ 22669 w 42692"/>
                  <a:gd name="connsiteY61" fmla="*/ 6252 h 21634"/>
                  <a:gd name="connsiteX62" fmla="*/ 17002 w 42692"/>
                  <a:gd name="connsiteY62" fmla="*/ 5038 h 21634"/>
                  <a:gd name="connsiteX63" fmla="*/ 18217 w 42692"/>
                  <a:gd name="connsiteY63" fmla="*/ 1799 h 21634"/>
                  <a:gd name="connsiteX64" fmla="*/ 19836 w 42692"/>
                  <a:gd name="connsiteY64" fmla="*/ 3418 h 21634"/>
                  <a:gd name="connsiteX65" fmla="*/ 27122 w 42692"/>
                  <a:gd name="connsiteY65" fmla="*/ 2609 h 21634"/>
                  <a:gd name="connsiteX66" fmla="*/ 36838 w 42692"/>
                  <a:gd name="connsiteY66" fmla="*/ 180 h 21634"/>
                  <a:gd name="connsiteX67" fmla="*/ 37648 w 42692"/>
                  <a:gd name="connsiteY67" fmla="*/ 180 h 21634"/>
                  <a:gd name="connsiteX68" fmla="*/ 39267 w 42692"/>
                  <a:gd name="connsiteY68" fmla="*/ 180 h 21634"/>
                  <a:gd name="connsiteX69" fmla="*/ 40886 w 42692"/>
                  <a:gd name="connsiteY69" fmla="*/ 4228 h 21634"/>
                  <a:gd name="connsiteX70" fmla="*/ 40077 w 42692"/>
                  <a:gd name="connsiteY70" fmla="*/ 5038 h 21634"/>
                  <a:gd name="connsiteX71" fmla="*/ 36028 w 42692"/>
                  <a:gd name="connsiteY71" fmla="*/ 9491 h 21634"/>
                  <a:gd name="connsiteX72" fmla="*/ 34409 w 42692"/>
                  <a:gd name="connsiteY72" fmla="*/ 9491 h 21634"/>
                  <a:gd name="connsiteX73" fmla="*/ 34409 w 42692"/>
                  <a:gd name="connsiteY73" fmla="*/ 9895 h 21634"/>
                  <a:gd name="connsiteX74" fmla="*/ 36028 w 42692"/>
                  <a:gd name="connsiteY74" fmla="*/ 9491 h 21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2692" h="21634">
                    <a:moveTo>
                      <a:pt x="40077" y="7062"/>
                    </a:moveTo>
                    <a:cubicBezTo>
                      <a:pt x="40077" y="7062"/>
                      <a:pt x="40077" y="7062"/>
                      <a:pt x="40077" y="7466"/>
                    </a:cubicBezTo>
                    <a:cubicBezTo>
                      <a:pt x="39672" y="7871"/>
                      <a:pt x="38052" y="8276"/>
                      <a:pt x="37648" y="8681"/>
                    </a:cubicBezTo>
                    <a:cubicBezTo>
                      <a:pt x="37243" y="9086"/>
                      <a:pt x="36433" y="9086"/>
                      <a:pt x="36433" y="9491"/>
                    </a:cubicBezTo>
                    <a:cubicBezTo>
                      <a:pt x="37648" y="9491"/>
                      <a:pt x="39267" y="8681"/>
                      <a:pt x="40077" y="9491"/>
                    </a:cubicBezTo>
                    <a:cubicBezTo>
                      <a:pt x="40886" y="10300"/>
                      <a:pt x="40077" y="9895"/>
                      <a:pt x="40481" y="10300"/>
                    </a:cubicBezTo>
                    <a:cubicBezTo>
                      <a:pt x="41291" y="11110"/>
                      <a:pt x="43315" y="13134"/>
                      <a:pt x="42505" y="14348"/>
                    </a:cubicBezTo>
                    <a:cubicBezTo>
                      <a:pt x="41696" y="15563"/>
                      <a:pt x="42101" y="14348"/>
                      <a:pt x="42101" y="14753"/>
                    </a:cubicBezTo>
                    <a:cubicBezTo>
                      <a:pt x="42101" y="15158"/>
                      <a:pt x="42101" y="16372"/>
                      <a:pt x="41291" y="16372"/>
                    </a:cubicBezTo>
                    <a:lnTo>
                      <a:pt x="40077" y="16372"/>
                    </a:lnTo>
                    <a:cubicBezTo>
                      <a:pt x="40077" y="15158"/>
                      <a:pt x="38862" y="14348"/>
                      <a:pt x="38862" y="12729"/>
                    </a:cubicBezTo>
                    <a:cubicBezTo>
                      <a:pt x="38052" y="11515"/>
                      <a:pt x="36838" y="11920"/>
                      <a:pt x="35219" y="11920"/>
                    </a:cubicBezTo>
                    <a:cubicBezTo>
                      <a:pt x="33599" y="11920"/>
                      <a:pt x="34409" y="12324"/>
                      <a:pt x="34004" y="12324"/>
                    </a:cubicBezTo>
                    <a:cubicBezTo>
                      <a:pt x="33599" y="12324"/>
                      <a:pt x="31980" y="12324"/>
                      <a:pt x="31575" y="12324"/>
                    </a:cubicBezTo>
                    <a:cubicBezTo>
                      <a:pt x="31171" y="12324"/>
                      <a:pt x="31575" y="12324"/>
                      <a:pt x="31575" y="11920"/>
                    </a:cubicBezTo>
                    <a:cubicBezTo>
                      <a:pt x="31575" y="11515"/>
                      <a:pt x="31575" y="11920"/>
                      <a:pt x="31171" y="11920"/>
                    </a:cubicBezTo>
                    <a:cubicBezTo>
                      <a:pt x="29956" y="11110"/>
                      <a:pt x="29551" y="10300"/>
                      <a:pt x="27932" y="10300"/>
                    </a:cubicBezTo>
                    <a:cubicBezTo>
                      <a:pt x="26313" y="10300"/>
                      <a:pt x="25098" y="11110"/>
                      <a:pt x="24289" y="11515"/>
                    </a:cubicBezTo>
                    <a:cubicBezTo>
                      <a:pt x="23479" y="11920"/>
                      <a:pt x="21860" y="12324"/>
                      <a:pt x="21455" y="12729"/>
                    </a:cubicBezTo>
                    <a:cubicBezTo>
                      <a:pt x="20241" y="13539"/>
                      <a:pt x="18621" y="15563"/>
                      <a:pt x="17002" y="15968"/>
                    </a:cubicBezTo>
                    <a:cubicBezTo>
                      <a:pt x="15383" y="16372"/>
                      <a:pt x="15788" y="15968"/>
                      <a:pt x="14978" y="15968"/>
                    </a:cubicBezTo>
                    <a:cubicBezTo>
                      <a:pt x="14573" y="16777"/>
                      <a:pt x="13764" y="17587"/>
                      <a:pt x="13764" y="18396"/>
                    </a:cubicBezTo>
                    <a:cubicBezTo>
                      <a:pt x="12549" y="18396"/>
                      <a:pt x="11740" y="19611"/>
                      <a:pt x="10525" y="20016"/>
                    </a:cubicBezTo>
                    <a:cubicBezTo>
                      <a:pt x="8906" y="20825"/>
                      <a:pt x="6477" y="21635"/>
                      <a:pt x="4858" y="21635"/>
                    </a:cubicBezTo>
                    <a:cubicBezTo>
                      <a:pt x="3238" y="21635"/>
                      <a:pt x="2834" y="21635"/>
                      <a:pt x="2024" y="21635"/>
                    </a:cubicBezTo>
                    <a:cubicBezTo>
                      <a:pt x="1214" y="21635"/>
                      <a:pt x="2024" y="20825"/>
                      <a:pt x="1214" y="20420"/>
                    </a:cubicBezTo>
                    <a:cubicBezTo>
                      <a:pt x="405" y="20016"/>
                      <a:pt x="0" y="20420"/>
                      <a:pt x="0" y="19611"/>
                    </a:cubicBezTo>
                    <a:cubicBezTo>
                      <a:pt x="0" y="19611"/>
                      <a:pt x="0" y="19206"/>
                      <a:pt x="0" y="18801"/>
                    </a:cubicBezTo>
                    <a:cubicBezTo>
                      <a:pt x="0" y="18396"/>
                      <a:pt x="2024" y="17182"/>
                      <a:pt x="2024" y="17182"/>
                    </a:cubicBezTo>
                    <a:cubicBezTo>
                      <a:pt x="2834" y="17182"/>
                      <a:pt x="4048" y="17182"/>
                      <a:pt x="4858" y="17587"/>
                    </a:cubicBezTo>
                    <a:cubicBezTo>
                      <a:pt x="5667" y="17992"/>
                      <a:pt x="7692" y="17587"/>
                      <a:pt x="8501" y="17587"/>
                    </a:cubicBezTo>
                    <a:cubicBezTo>
                      <a:pt x="9311" y="17587"/>
                      <a:pt x="10930" y="15968"/>
                      <a:pt x="11740" y="15563"/>
                    </a:cubicBezTo>
                    <a:cubicBezTo>
                      <a:pt x="11740" y="14753"/>
                      <a:pt x="10930" y="15563"/>
                      <a:pt x="10525" y="15563"/>
                    </a:cubicBezTo>
                    <a:cubicBezTo>
                      <a:pt x="10120" y="15563"/>
                      <a:pt x="10525" y="15563"/>
                      <a:pt x="10525" y="15563"/>
                    </a:cubicBezTo>
                    <a:cubicBezTo>
                      <a:pt x="9311" y="15563"/>
                      <a:pt x="8501" y="15158"/>
                      <a:pt x="7692" y="13944"/>
                    </a:cubicBezTo>
                    <a:cubicBezTo>
                      <a:pt x="6882" y="12729"/>
                      <a:pt x="6072" y="10705"/>
                      <a:pt x="6477" y="9086"/>
                    </a:cubicBezTo>
                    <a:cubicBezTo>
                      <a:pt x="6882" y="7466"/>
                      <a:pt x="6882" y="7466"/>
                      <a:pt x="6882" y="7062"/>
                    </a:cubicBezTo>
                    <a:cubicBezTo>
                      <a:pt x="6882" y="6657"/>
                      <a:pt x="6072" y="5847"/>
                      <a:pt x="6072" y="5442"/>
                    </a:cubicBezTo>
                    <a:cubicBezTo>
                      <a:pt x="6072" y="3823"/>
                      <a:pt x="6882" y="4633"/>
                      <a:pt x="7692" y="4228"/>
                    </a:cubicBezTo>
                    <a:cubicBezTo>
                      <a:pt x="8501" y="3823"/>
                      <a:pt x="9311" y="3014"/>
                      <a:pt x="10120" y="2609"/>
                    </a:cubicBezTo>
                    <a:cubicBezTo>
                      <a:pt x="10930" y="2204"/>
                      <a:pt x="11335" y="2609"/>
                      <a:pt x="11335" y="2609"/>
                    </a:cubicBezTo>
                    <a:cubicBezTo>
                      <a:pt x="11335" y="2609"/>
                      <a:pt x="11740" y="3823"/>
                      <a:pt x="12549" y="4228"/>
                    </a:cubicBezTo>
                    <a:cubicBezTo>
                      <a:pt x="13359" y="4633"/>
                      <a:pt x="14573" y="4228"/>
                      <a:pt x="14573" y="5442"/>
                    </a:cubicBezTo>
                    <a:cubicBezTo>
                      <a:pt x="14573" y="6657"/>
                      <a:pt x="13764" y="6657"/>
                      <a:pt x="13359" y="7062"/>
                    </a:cubicBezTo>
                    <a:cubicBezTo>
                      <a:pt x="12954" y="7466"/>
                      <a:pt x="13359" y="8276"/>
                      <a:pt x="13359" y="8681"/>
                    </a:cubicBezTo>
                    <a:cubicBezTo>
                      <a:pt x="13359" y="10300"/>
                      <a:pt x="12954" y="11515"/>
                      <a:pt x="11740" y="13134"/>
                    </a:cubicBezTo>
                    <a:cubicBezTo>
                      <a:pt x="10525" y="14753"/>
                      <a:pt x="11335" y="14753"/>
                      <a:pt x="12144" y="13539"/>
                    </a:cubicBezTo>
                    <a:cubicBezTo>
                      <a:pt x="12954" y="12324"/>
                      <a:pt x="12954" y="12324"/>
                      <a:pt x="13359" y="11920"/>
                    </a:cubicBezTo>
                    <a:cubicBezTo>
                      <a:pt x="13359" y="11110"/>
                      <a:pt x="14573" y="9086"/>
                      <a:pt x="14978" y="8681"/>
                    </a:cubicBezTo>
                    <a:cubicBezTo>
                      <a:pt x="16597" y="8681"/>
                      <a:pt x="17812" y="7871"/>
                      <a:pt x="19431" y="7466"/>
                    </a:cubicBezTo>
                    <a:cubicBezTo>
                      <a:pt x="22669" y="7466"/>
                      <a:pt x="25908" y="7062"/>
                      <a:pt x="28742" y="6252"/>
                    </a:cubicBezTo>
                    <a:cubicBezTo>
                      <a:pt x="31575" y="5442"/>
                      <a:pt x="31575" y="6252"/>
                      <a:pt x="32790" y="5847"/>
                    </a:cubicBezTo>
                    <a:cubicBezTo>
                      <a:pt x="34004" y="5442"/>
                      <a:pt x="34409" y="5038"/>
                      <a:pt x="35219" y="5038"/>
                    </a:cubicBezTo>
                    <a:cubicBezTo>
                      <a:pt x="36028" y="5038"/>
                      <a:pt x="36838" y="5038"/>
                      <a:pt x="37648" y="4228"/>
                    </a:cubicBezTo>
                    <a:cubicBezTo>
                      <a:pt x="38457" y="3418"/>
                      <a:pt x="39267" y="3014"/>
                      <a:pt x="39267" y="1799"/>
                    </a:cubicBezTo>
                    <a:cubicBezTo>
                      <a:pt x="38052" y="1394"/>
                      <a:pt x="36433" y="1799"/>
                      <a:pt x="35623" y="2609"/>
                    </a:cubicBezTo>
                    <a:cubicBezTo>
                      <a:pt x="34814" y="3418"/>
                      <a:pt x="34814" y="3823"/>
                      <a:pt x="34814" y="4228"/>
                    </a:cubicBezTo>
                    <a:cubicBezTo>
                      <a:pt x="34814" y="4633"/>
                      <a:pt x="32385" y="5038"/>
                      <a:pt x="31980" y="5038"/>
                    </a:cubicBezTo>
                    <a:cubicBezTo>
                      <a:pt x="31171" y="5038"/>
                      <a:pt x="30361" y="5038"/>
                      <a:pt x="29551" y="5038"/>
                    </a:cubicBezTo>
                    <a:lnTo>
                      <a:pt x="29551" y="3823"/>
                    </a:lnTo>
                    <a:cubicBezTo>
                      <a:pt x="28742" y="3823"/>
                      <a:pt x="27527" y="4633"/>
                      <a:pt x="26313" y="5038"/>
                    </a:cubicBezTo>
                    <a:cubicBezTo>
                      <a:pt x="25098" y="5442"/>
                      <a:pt x="23884" y="5847"/>
                      <a:pt x="22669" y="6252"/>
                    </a:cubicBezTo>
                    <a:cubicBezTo>
                      <a:pt x="20645" y="6657"/>
                      <a:pt x="18217" y="6252"/>
                      <a:pt x="17002" y="5038"/>
                    </a:cubicBezTo>
                    <a:cubicBezTo>
                      <a:pt x="14573" y="3418"/>
                      <a:pt x="14168" y="180"/>
                      <a:pt x="18217" y="1799"/>
                    </a:cubicBezTo>
                    <a:cubicBezTo>
                      <a:pt x="22265" y="3418"/>
                      <a:pt x="19431" y="2609"/>
                      <a:pt x="19836" y="3418"/>
                    </a:cubicBezTo>
                    <a:cubicBezTo>
                      <a:pt x="21455" y="5038"/>
                      <a:pt x="25503" y="3014"/>
                      <a:pt x="27122" y="2609"/>
                    </a:cubicBezTo>
                    <a:cubicBezTo>
                      <a:pt x="29956" y="1799"/>
                      <a:pt x="33599" y="585"/>
                      <a:pt x="36838" y="180"/>
                    </a:cubicBezTo>
                    <a:cubicBezTo>
                      <a:pt x="40077" y="-225"/>
                      <a:pt x="37243" y="180"/>
                      <a:pt x="37648" y="180"/>
                    </a:cubicBezTo>
                    <a:cubicBezTo>
                      <a:pt x="38052" y="180"/>
                      <a:pt x="38862" y="180"/>
                      <a:pt x="39267" y="180"/>
                    </a:cubicBezTo>
                    <a:cubicBezTo>
                      <a:pt x="40886" y="990"/>
                      <a:pt x="42101" y="2609"/>
                      <a:pt x="40886" y="4228"/>
                    </a:cubicBezTo>
                    <a:cubicBezTo>
                      <a:pt x="39672" y="5847"/>
                      <a:pt x="40077" y="4633"/>
                      <a:pt x="40077" y="5038"/>
                    </a:cubicBezTo>
                    <a:close/>
                    <a:moveTo>
                      <a:pt x="36028" y="9491"/>
                    </a:moveTo>
                    <a:lnTo>
                      <a:pt x="34409" y="9491"/>
                    </a:lnTo>
                    <a:cubicBezTo>
                      <a:pt x="34409" y="9491"/>
                      <a:pt x="34409" y="9895"/>
                      <a:pt x="34409" y="9895"/>
                    </a:cubicBezTo>
                    <a:cubicBezTo>
                      <a:pt x="35219" y="9895"/>
                      <a:pt x="35623" y="9895"/>
                      <a:pt x="36028" y="949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CFA8AC9A-DFCC-6C80-9A01-976999081CB7}"/>
                  </a:ext>
                </a:extLst>
              </p:cNvPr>
              <p:cNvSpPr/>
              <p:nvPr/>
            </p:nvSpPr>
            <p:spPr>
              <a:xfrm>
                <a:off x="9085833" y="5818090"/>
                <a:ext cx="45338" cy="17002"/>
              </a:xfrm>
              <a:custGeom>
                <a:avLst/>
                <a:gdLst>
                  <a:gd name="connsiteX0" fmla="*/ 38457 w 45338"/>
                  <a:gd name="connsiteY0" fmla="*/ 6882 h 17002"/>
                  <a:gd name="connsiteX1" fmla="*/ 39672 w 45338"/>
                  <a:gd name="connsiteY1" fmla="*/ 6882 h 17002"/>
                  <a:gd name="connsiteX2" fmla="*/ 42505 w 45338"/>
                  <a:gd name="connsiteY2" fmla="*/ 6882 h 17002"/>
                  <a:gd name="connsiteX3" fmla="*/ 44124 w 45338"/>
                  <a:gd name="connsiteY3" fmla="*/ 7692 h 17002"/>
                  <a:gd name="connsiteX4" fmla="*/ 45339 w 45338"/>
                  <a:gd name="connsiteY4" fmla="*/ 10120 h 17002"/>
                  <a:gd name="connsiteX5" fmla="*/ 45339 w 45338"/>
                  <a:gd name="connsiteY5" fmla="*/ 13359 h 17002"/>
                  <a:gd name="connsiteX6" fmla="*/ 44529 w 45338"/>
                  <a:gd name="connsiteY6" fmla="*/ 13359 h 17002"/>
                  <a:gd name="connsiteX7" fmla="*/ 43315 w 45338"/>
                  <a:gd name="connsiteY7" fmla="*/ 13764 h 17002"/>
                  <a:gd name="connsiteX8" fmla="*/ 41696 w 45338"/>
                  <a:gd name="connsiteY8" fmla="*/ 12144 h 17002"/>
                  <a:gd name="connsiteX9" fmla="*/ 41291 w 45338"/>
                  <a:gd name="connsiteY9" fmla="*/ 9716 h 17002"/>
                  <a:gd name="connsiteX10" fmla="*/ 37243 w 45338"/>
                  <a:gd name="connsiteY10" fmla="*/ 9716 h 17002"/>
                  <a:gd name="connsiteX11" fmla="*/ 35218 w 45338"/>
                  <a:gd name="connsiteY11" fmla="*/ 8501 h 17002"/>
                  <a:gd name="connsiteX12" fmla="*/ 28337 w 45338"/>
                  <a:gd name="connsiteY12" fmla="*/ 8501 h 17002"/>
                  <a:gd name="connsiteX13" fmla="*/ 21455 w 45338"/>
                  <a:gd name="connsiteY13" fmla="*/ 10930 h 17002"/>
                  <a:gd name="connsiteX14" fmla="*/ 17002 w 45338"/>
                  <a:gd name="connsiteY14" fmla="*/ 13359 h 17002"/>
                  <a:gd name="connsiteX15" fmla="*/ 14573 w 45338"/>
                  <a:gd name="connsiteY15" fmla="*/ 13359 h 17002"/>
                  <a:gd name="connsiteX16" fmla="*/ 12549 w 45338"/>
                  <a:gd name="connsiteY16" fmla="*/ 15383 h 17002"/>
                  <a:gd name="connsiteX17" fmla="*/ 8096 w 45338"/>
                  <a:gd name="connsiteY17" fmla="*/ 16193 h 17002"/>
                  <a:gd name="connsiteX18" fmla="*/ 4048 w 45338"/>
                  <a:gd name="connsiteY18" fmla="*/ 17002 h 17002"/>
                  <a:gd name="connsiteX19" fmla="*/ 2024 w 45338"/>
                  <a:gd name="connsiteY19" fmla="*/ 17002 h 17002"/>
                  <a:gd name="connsiteX20" fmla="*/ 0 w 45338"/>
                  <a:gd name="connsiteY20" fmla="*/ 14978 h 17002"/>
                  <a:gd name="connsiteX21" fmla="*/ 1214 w 45338"/>
                  <a:gd name="connsiteY21" fmla="*/ 13359 h 17002"/>
                  <a:gd name="connsiteX22" fmla="*/ 2024 w 45338"/>
                  <a:gd name="connsiteY22" fmla="*/ 12549 h 17002"/>
                  <a:gd name="connsiteX23" fmla="*/ 4858 w 45338"/>
                  <a:gd name="connsiteY23" fmla="*/ 13359 h 17002"/>
                  <a:gd name="connsiteX24" fmla="*/ 8906 w 45338"/>
                  <a:gd name="connsiteY24" fmla="*/ 13359 h 17002"/>
                  <a:gd name="connsiteX25" fmla="*/ 10930 w 45338"/>
                  <a:gd name="connsiteY25" fmla="*/ 13764 h 17002"/>
                  <a:gd name="connsiteX26" fmla="*/ 12549 w 45338"/>
                  <a:gd name="connsiteY26" fmla="*/ 13764 h 17002"/>
                  <a:gd name="connsiteX27" fmla="*/ 14573 w 45338"/>
                  <a:gd name="connsiteY27" fmla="*/ 12144 h 17002"/>
                  <a:gd name="connsiteX28" fmla="*/ 15788 w 45338"/>
                  <a:gd name="connsiteY28" fmla="*/ 10120 h 17002"/>
                  <a:gd name="connsiteX29" fmla="*/ 15788 w 45338"/>
                  <a:gd name="connsiteY29" fmla="*/ 8906 h 17002"/>
                  <a:gd name="connsiteX30" fmla="*/ 17002 w 45338"/>
                  <a:gd name="connsiteY30" fmla="*/ 7692 h 17002"/>
                  <a:gd name="connsiteX31" fmla="*/ 21860 w 45338"/>
                  <a:gd name="connsiteY31" fmla="*/ 6477 h 17002"/>
                  <a:gd name="connsiteX32" fmla="*/ 38862 w 45338"/>
                  <a:gd name="connsiteY32" fmla="*/ 5263 h 17002"/>
                  <a:gd name="connsiteX33" fmla="*/ 43315 w 45338"/>
                  <a:gd name="connsiteY33" fmla="*/ 2429 h 17002"/>
                  <a:gd name="connsiteX34" fmla="*/ 40886 w 45338"/>
                  <a:gd name="connsiteY34" fmla="*/ 2429 h 17002"/>
                  <a:gd name="connsiteX35" fmla="*/ 38862 w 45338"/>
                  <a:gd name="connsiteY35" fmla="*/ 4453 h 17002"/>
                  <a:gd name="connsiteX36" fmla="*/ 35218 w 45338"/>
                  <a:gd name="connsiteY36" fmla="*/ 4453 h 17002"/>
                  <a:gd name="connsiteX37" fmla="*/ 34409 w 45338"/>
                  <a:gd name="connsiteY37" fmla="*/ 4453 h 17002"/>
                  <a:gd name="connsiteX38" fmla="*/ 33599 w 45338"/>
                  <a:gd name="connsiteY38" fmla="*/ 4453 h 17002"/>
                  <a:gd name="connsiteX39" fmla="*/ 33599 w 45338"/>
                  <a:gd name="connsiteY39" fmla="*/ 3643 h 17002"/>
                  <a:gd name="connsiteX40" fmla="*/ 33599 w 45338"/>
                  <a:gd name="connsiteY40" fmla="*/ 3643 h 17002"/>
                  <a:gd name="connsiteX41" fmla="*/ 27122 w 45338"/>
                  <a:gd name="connsiteY41" fmla="*/ 4858 h 17002"/>
                  <a:gd name="connsiteX42" fmla="*/ 25098 w 45338"/>
                  <a:gd name="connsiteY42" fmla="*/ 4858 h 17002"/>
                  <a:gd name="connsiteX43" fmla="*/ 19431 w 45338"/>
                  <a:gd name="connsiteY43" fmla="*/ 4048 h 17002"/>
                  <a:gd name="connsiteX44" fmla="*/ 17002 w 45338"/>
                  <a:gd name="connsiteY44" fmla="*/ 1214 h 17002"/>
                  <a:gd name="connsiteX45" fmla="*/ 17002 w 45338"/>
                  <a:gd name="connsiteY45" fmla="*/ 810 h 17002"/>
                  <a:gd name="connsiteX46" fmla="*/ 20241 w 45338"/>
                  <a:gd name="connsiteY46" fmla="*/ 810 h 17002"/>
                  <a:gd name="connsiteX47" fmla="*/ 21050 w 45338"/>
                  <a:gd name="connsiteY47" fmla="*/ 1619 h 17002"/>
                  <a:gd name="connsiteX48" fmla="*/ 21455 w 45338"/>
                  <a:gd name="connsiteY48" fmla="*/ 1619 h 17002"/>
                  <a:gd name="connsiteX49" fmla="*/ 22265 w 45338"/>
                  <a:gd name="connsiteY49" fmla="*/ 2834 h 17002"/>
                  <a:gd name="connsiteX50" fmla="*/ 23884 w 45338"/>
                  <a:gd name="connsiteY50" fmla="*/ 2834 h 17002"/>
                  <a:gd name="connsiteX51" fmla="*/ 31170 w 45338"/>
                  <a:gd name="connsiteY51" fmla="*/ 1214 h 17002"/>
                  <a:gd name="connsiteX52" fmla="*/ 40481 w 45338"/>
                  <a:gd name="connsiteY52" fmla="*/ 0 h 17002"/>
                  <a:gd name="connsiteX53" fmla="*/ 43720 w 45338"/>
                  <a:gd name="connsiteY53" fmla="*/ 0 h 17002"/>
                  <a:gd name="connsiteX54" fmla="*/ 44529 w 45338"/>
                  <a:gd name="connsiteY54" fmla="*/ 2834 h 17002"/>
                  <a:gd name="connsiteX55" fmla="*/ 43315 w 45338"/>
                  <a:gd name="connsiteY55" fmla="*/ 4453 h 17002"/>
                  <a:gd name="connsiteX56" fmla="*/ 39267 w 45338"/>
                  <a:gd name="connsiteY56" fmla="*/ 6072 h 17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45338" h="17002">
                    <a:moveTo>
                      <a:pt x="38457" y="6882"/>
                    </a:moveTo>
                    <a:lnTo>
                      <a:pt x="39672" y="6882"/>
                    </a:lnTo>
                    <a:cubicBezTo>
                      <a:pt x="40481" y="6882"/>
                      <a:pt x="41696" y="6882"/>
                      <a:pt x="42505" y="6882"/>
                    </a:cubicBezTo>
                    <a:cubicBezTo>
                      <a:pt x="43315" y="6882"/>
                      <a:pt x="44124" y="7692"/>
                      <a:pt x="44124" y="7692"/>
                    </a:cubicBezTo>
                    <a:cubicBezTo>
                      <a:pt x="44124" y="7692"/>
                      <a:pt x="45339" y="9716"/>
                      <a:pt x="45339" y="10120"/>
                    </a:cubicBezTo>
                    <a:cubicBezTo>
                      <a:pt x="45339" y="10525"/>
                      <a:pt x="45339" y="12954"/>
                      <a:pt x="45339" y="13359"/>
                    </a:cubicBezTo>
                    <a:cubicBezTo>
                      <a:pt x="45339" y="13764"/>
                      <a:pt x="44934" y="13359"/>
                      <a:pt x="44529" y="13359"/>
                    </a:cubicBezTo>
                    <a:cubicBezTo>
                      <a:pt x="44529" y="13359"/>
                      <a:pt x="44529" y="14573"/>
                      <a:pt x="43315" y="13764"/>
                    </a:cubicBezTo>
                    <a:cubicBezTo>
                      <a:pt x="42100" y="12954"/>
                      <a:pt x="42100" y="12549"/>
                      <a:pt x="41696" y="12144"/>
                    </a:cubicBezTo>
                    <a:cubicBezTo>
                      <a:pt x="41696" y="11335"/>
                      <a:pt x="42100" y="9716"/>
                      <a:pt x="41291" y="9716"/>
                    </a:cubicBezTo>
                    <a:cubicBezTo>
                      <a:pt x="40481" y="9716"/>
                      <a:pt x="38457" y="9716"/>
                      <a:pt x="37243" y="9716"/>
                    </a:cubicBezTo>
                    <a:cubicBezTo>
                      <a:pt x="36028" y="9716"/>
                      <a:pt x="35623" y="8906"/>
                      <a:pt x="35218" y="8501"/>
                    </a:cubicBezTo>
                    <a:cubicBezTo>
                      <a:pt x="33599" y="7692"/>
                      <a:pt x="29956" y="7692"/>
                      <a:pt x="28337" y="8501"/>
                    </a:cubicBezTo>
                    <a:cubicBezTo>
                      <a:pt x="26718" y="9311"/>
                      <a:pt x="23479" y="9716"/>
                      <a:pt x="21455" y="10930"/>
                    </a:cubicBezTo>
                    <a:cubicBezTo>
                      <a:pt x="19431" y="12144"/>
                      <a:pt x="18217" y="12954"/>
                      <a:pt x="17002" y="13359"/>
                    </a:cubicBezTo>
                    <a:cubicBezTo>
                      <a:pt x="15788" y="13764"/>
                      <a:pt x="14978" y="13359"/>
                      <a:pt x="14573" y="13359"/>
                    </a:cubicBezTo>
                    <a:cubicBezTo>
                      <a:pt x="14168" y="13359"/>
                      <a:pt x="12954" y="14978"/>
                      <a:pt x="12549" y="15383"/>
                    </a:cubicBezTo>
                    <a:cubicBezTo>
                      <a:pt x="10930" y="16597"/>
                      <a:pt x="9715" y="15788"/>
                      <a:pt x="8096" y="16193"/>
                    </a:cubicBezTo>
                    <a:cubicBezTo>
                      <a:pt x="6477" y="16597"/>
                      <a:pt x="5263" y="17002"/>
                      <a:pt x="4048" y="17002"/>
                    </a:cubicBezTo>
                    <a:cubicBezTo>
                      <a:pt x="2833" y="17002"/>
                      <a:pt x="2429" y="17002"/>
                      <a:pt x="2024" y="17002"/>
                    </a:cubicBezTo>
                    <a:cubicBezTo>
                      <a:pt x="1619" y="17002"/>
                      <a:pt x="0" y="15383"/>
                      <a:pt x="0" y="14978"/>
                    </a:cubicBezTo>
                    <a:cubicBezTo>
                      <a:pt x="0" y="13764"/>
                      <a:pt x="405" y="14168"/>
                      <a:pt x="1214" y="13359"/>
                    </a:cubicBezTo>
                    <a:cubicBezTo>
                      <a:pt x="2024" y="12549"/>
                      <a:pt x="1214" y="12549"/>
                      <a:pt x="2024" y="12549"/>
                    </a:cubicBezTo>
                    <a:cubicBezTo>
                      <a:pt x="3238" y="12549"/>
                      <a:pt x="3643" y="13359"/>
                      <a:pt x="4858" y="13359"/>
                    </a:cubicBezTo>
                    <a:cubicBezTo>
                      <a:pt x="6072" y="13359"/>
                      <a:pt x="7691" y="13359"/>
                      <a:pt x="8906" y="13359"/>
                    </a:cubicBezTo>
                    <a:cubicBezTo>
                      <a:pt x="10120" y="13359"/>
                      <a:pt x="10120" y="13764"/>
                      <a:pt x="10930" y="13764"/>
                    </a:cubicBezTo>
                    <a:cubicBezTo>
                      <a:pt x="11739" y="13764"/>
                      <a:pt x="12144" y="13764"/>
                      <a:pt x="12549" y="13764"/>
                    </a:cubicBezTo>
                    <a:cubicBezTo>
                      <a:pt x="12954" y="13764"/>
                      <a:pt x="14168" y="12144"/>
                      <a:pt x="14573" y="12144"/>
                    </a:cubicBezTo>
                    <a:cubicBezTo>
                      <a:pt x="14978" y="12144"/>
                      <a:pt x="15788" y="10120"/>
                      <a:pt x="15788" y="10120"/>
                    </a:cubicBezTo>
                    <a:cubicBezTo>
                      <a:pt x="15788" y="10120"/>
                      <a:pt x="15788" y="9311"/>
                      <a:pt x="15788" y="8906"/>
                    </a:cubicBezTo>
                    <a:cubicBezTo>
                      <a:pt x="15788" y="8501"/>
                      <a:pt x="16597" y="7692"/>
                      <a:pt x="17002" y="7692"/>
                    </a:cubicBezTo>
                    <a:cubicBezTo>
                      <a:pt x="18217" y="7692"/>
                      <a:pt x="20645" y="6882"/>
                      <a:pt x="21860" y="6477"/>
                    </a:cubicBezTo>
                    <a:cubicBezTo>
                      <a:pt x="27527" y="5667"/>
                      <a:pt x="33599" y="6477"/>
                      <a:pt x="38862" y="5263"/>
                    </a:cubicBezTo>
                    <a:cubicBezTo>
                      <a:pt x="44124" y="4048"/>
                      <a:pt x="43720" y="5263"/>
                      <a:pt x="43315" y="2429"/>
                    </a:cubicBezTo>
                    <a:cubicBezTo>
                      <a:pt x="42505" y="2429"/>
                      <a:pt x="41696" y="2429"/>
                      <a:pt x="40886" y="2429"/>
                    </a:cubicBezTo>
                    <a:cubicBezTo>
                      <a:pt x="40076" y="2429"/>
                      <a:pt x="39672" y="4048"/>
                      <a:pt x="38862" y="4453"/>
                    </a:cubicBezTo>
                    <a:cubicBezTo>
                      <a:pt x="38052" y="4858"/>
                      <a:pt x="36433" y="4453"/>
                      <a:pt x="35218" y="4453"/>
                    </a:cubicBezTo>
                    <a:cubicBezTo>
                      <a:pt x="34004" y="4453"/>
                      <a:pt x="34814" y="4453"/>
                      <a:pt x="34409" y="4453"/>
                    </a:cubicBezTo>
                    <a:cubicBezTo>
                      <a:pt x="34004" y="4453"/>
                      <a:pt x="34409" y="4453"/>
                      <a:pt x="33599" y="4453"/>
                    </a:cubicBezTo>
                    <a:lnTo>
                      <a:pt x="33599" y="3643"/>
                    </a:lnTo>
                    <a:cubicBezTo>
                      <a:pt x="33599" y="3643"/>
                      <a:pt x="33599" y="3643"/>
                      <a:pt x="33599" y="3643"/>
                    </a:cubicBezTo>
                    <a:cubicBezTo>
                      <a:pt x="31575" y="3643"/>
                      <a:pt x="29551" y="4453"/>
                      <a:pt x="27122" y="4858"/>
                    </a:cubicBezTo>
                    <a:cubicBezTo>
                      <a:pt x="24693" y="5263"/>
                      <a:pt x="25503" y="4858"/>
                      <a:pt x="25098" y="4858"/>
                    </a:cubicBezTo>
                    <a:cubicBezTo>
                      <a:pt x="23479" y="4858"/>
                      <a:pt x="20645" y="4858"/>
                      <a:pt x="19431" y="4048"/>
                    </a:cubicBezTo>
                    <a:cubicBezTo>
                      <a:pt x="18217" y="3238"/>
                      <a:pt x="17407" y="2024"/>
                      <a:pt x="17002" y="1214"/>
                    </a:cubicBezTo>
                    <a:cubicBezTo>
                      <a:pt x="16597" y="405"/>
                      <a:pt x="17002" y="810"/>
                      <a:pt x="17002" y="810"/>
                    </a:cubicBezTo>
                    <a:cubicBezTo>
                      <a:pt x="17002" y="810"/>
                      <a:pt x="19836" y="810"/>
                      <a:pt x="20241" y="810"/>
                    </a:cubicBezTo>
                    <a:cubicBezTo>
                      <a:pt x="20645" y="810"/>
                      <a:pt x="20645" y="1214"/>
                      <a:pt x="21050" y="1619"/>
                    </a:cubicBezTo>
                    <a:cubicBezTo>
                      <a:pt x="21455" y="2024"/>
                      <a:pt x="21050" y="1619"/>
                      <a:pt x="21455" y="1619"/>
                    </a:cubicBezTo>
                    <a:cubicBezTo>
                      <a:pt x="21455" y="1619"/>
                      <a:pt x="21860" y="2834"/>
                      <a:pt x="22265" y="2834"/>
                    </a:cubicBezTo>
                    <a:cubicBezTo>
                      <a:pt x="22669" y="2834"/>
                      <a:pt x="23479" y="3238"/>
                      <a:pt x="23884" y="2834"/>
                    </a:cubicBezTo>
                    <a:cubicBezTo>
                      <a:pt x="26313" y="2834"/>
                      <a:pt x="28742" y="1619"/>
                      <a:pt x="31170" y="1214"/>
                    </a:cubicBezTo>
                    <a:cubicBezTo>
                      <a:pt x="34814" y="405"/>
                      <a:pt x="37243" y="0"/>
                      <a:pt x="40481" y="0"/>
                    </a:cubicBezTo>
                    <a:cubicBezTo>
                      <a:pt x="43720" y="0"/>
                      <a:pt x="42910" y="0"/>
                      <a:pt x="43720" y="0"/>
                    </a:cubicBezTo>
                    <a:cubicBezTo>
                      <a:pt x="44529" y="0"/>
                      <a:pt x="44934" y="1619"/>
                      <a:pt x="44529" y="2834"/>
                    </a:cubicBezTo>
                    <a:cubicBezTo>
                      <a:pt x="44124" y="2834"/>
                      <a:pt x="43720" y="4048"/>
                      <a:pt x="43315" y="4453"/>
                    </a:cubicBezTo>
                    <a:cubicBezTo>
                      <a:pt x="42505" y="5263"/>
                      <a:pt x="40481" y="6072"/>
                      <a:pt x="39267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E76E8F41-CFA6-6631-FBB2-DCD32E04724F}"/>
                  </a:ext>
                </a:extLst>
              </p:cNvPr>
              <p:cNvSpPr/>
              <p:nvPr/>
            </p:nvSpPr>
            <p:spPr>
              <a:xfrm>
                <a:off x="9086238" y="5852702"/>
                <a:ext cx="37665" cy="21972"/>
              </a:xfrm>
              <a:custGeom>
                <a:avLst/>
                <a:gdLst>
                  <a:gd name="connsiteX0" fmla="*/ 29551 w 37665"/>
                  <a:gd name="connsiteY0" fmla="*/ 6275 h 21972"/>
                  <a:gd name="connsiteX1" fmla="*/ 28337 w 37665"/>
                  <a:gd name="connsiteY1" fmla="*/ 7084 h 21972"/>
                  <a:gd name="connsiteX2" fmla="*/ 25098 w 37665"/>
                  <a:gd name="connsiteY2" fmla="*/ 6275 h 21972"/>
                  <a:gd name="connsiteX3" fmla="*/ 22669 w 37665"/>
                  <a:gd name="connsiteY3" fmla="*/ 6275 h 21972"/>
                  <a:gd name="connsiteX4" fmla="*/ 20241 w 37665"/>
                  <a:gd name="connsiteY4" fmla="*/ 7489 h 21972"/>
                  <a:gd name="connsiteX5" fmla="*/ 12549 w 37665"/>
                  <a:gd name="connsiteY5" fmla="*/ 13966 h 21972"/>
                  <a:gd name="connsiteX6" fmla="*/ 10525 w 37665"/>
                  <a:gd name="connsiteY6" fmla="*/ 18014 h 21972"/>
                  <a:gd name="connsiteX7" fmla="*/ 10525 w 37665"/>
                  <a:gd name="connsiteY7" fmla="*/ 18824 h 21972"/>
                  <a:gd name="connsiteX8" fmla="*/ 9716 w 37665"/>
                  <a:gd name="connsiteY8" fmla="*/ 18824 h 21972"/>
                  <a:gd name="connsiteX9" fmla="*/ 6072 w 37665"/>
                  <a:gd name="connsiteY9" fmla="*/ 21253 h 21972"/>
                  <a:gd name="connsiteX10" fmla="*/ 4453 w 37665"/>
                  <a:gd name="connsiteY10" fmla="*/ 21253 h 21972"/>
                  <a:gd name="connsiteX11" fmla="*/ 2024 w 37665"/>
                  <a:gd name="connsiteY11" fmla="*/ 21253 h 21972"/>
                  <a:gd name="connsiteX12" fmla="*/ 0 w 37665"/>
                  <a:gd name="connsiteY12" fmla="*/ 21253 h 21972"/>
                  <a:gd name="connsiteX13" fmla="*/ 810 w 37665"/>
                  <a:gd name="connsiteY13" fmla="*/ 19229 h 21972"/>
                  <a:gd name="connsiteX14" fmla="*/ 1214 w 37665"/>
                  <a:gd name="connsiteY14" fmla="*/ 17609 h 21972"/>
                  <a:gd name="connsiteX15" fmla="*/ 3643 w 37665"/>
                  <a:gd name="connsiteY15" fmla="*/ 17609 h 21972"/>
                  <a:gd name="connsiteX16" fmla="*/ 7692 w 37665"/>
                  <a:gd name="connsiteY16" fmla="*/ 13966 h 21972"/>
                  <a:gd name="connsiteX17" fmla="*/ 10525 w 37665"/>
                  <a:gd name="connsiteY17" fmla="*/ 13156 h 21972"/>
                  <a:gd name="connsiteX18" fmla="*/ 10930 w 37665"/>
                  <a:gd name="connsiteY18" fmla="*/ 12347 h 21972"/>
                  <a:gd name="connsiteX19" fmla="*/ 11740 w 37665"/>
                  <a:gd name="connsiteY19" fmla="*/ 12347 h 21972"/>
                  <a:gd name="connsiteX20" fmla="*/ 11740 w 37665"/>
                  <a:gd name="connsiteY20" fmla="*/ 11537 h 21972"/>
                  <a:gd name="connsiteX21" fmla="*/ 13359 w 37665"/>
                  <a:gd name="connsiteY21" fmla="*/ 7894 h 21972"/>
                  <a:gd name="connsiteX22" fmla="*/ 14168 w 37665"/>
                  <a:gd name="connsiteY22" fmla="*/ 6275 h 21972"/>
                  <a:gd name="connsiteX23" fmla="*/ 15383 w 37665"/>
                  <a:gd name="connsiteY23" fmla="*/ 5870 h 21972"/>
                  <a:gd name="connsiteX24" fmla="*/ 26313 w 37665"/>
                  <a:gd name="connsiteY24" fmla="*/ 1822 h 21972"/>
                  <a:gd name="connsiteX25" fmla="*/ 28742 w 37665"/>
                  <a:gd name="connsiteY25" fmla="*/ 1012 h 21972"/>
                  <a:gd name="connsiteX26" fmla="*/ 27527 w 37665"/>
                  <a:gd name="connsiteY26" fmla="*/ 2631 h 21972"/>
                  <a:gd name="connsiteX27" fmla="*/ 28337 w 37665"/>
                  <a:gd name="connsiteY27" fmla="*/ 2631 h 21972"/>
                  <a:gd name="connsiteX28" fmla="*/ 31171 w 37665"/>
                  <a:gd name="connsiteY28" fmla="*/ 607 h 21972"/>
                  <a:gd name="connsiteX29" fmla="*/ 36433 w 37665"/>
                  <a:gd name="connsiteY29" fmla="*/ 607 h 21972"/>
                  <a:gd name="connsiteX30" fmla="*/ 36433 w 37665"/>
                  <a:gd name="connsiteY30" fmla="*/ 4655 h 21972"/>
                  <a:gd name="connsiteX31" fmla="*/ 34004 w 37665"/>
                  <a:gd name="connsiteY31" fmla="*/ 4655 h 21972"/>
                  <a:gd name="connsiteX32" fmla="*/ 31575 w 37665"/>
                  <a:gd name="connsiteY32" fmla="*/ 3846 h 21972"/>
                  <a:gd name="connsiteX33" fmla="*/ 29551 w 37665"/>
                  <a:gd name="connsiteY33" fmla="*/ 6275 h 21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7665" h="21972">
                    <a:moveTo>
                      <a:pt x="29551" y="6275"/>
                    </a:moveTo>
                    <a:cubicBezTo>
                      <a:pt x="29551" y="6275"/>
                      <a:pt x="28337" y="7084"/>
                      <a:pt x="28337" y="7084"/>
                    </a:cubicBezTo>
                    <a:cubicBezTo>
                      <a:pt x="26718" y="7084"/>
                      <a:pt x="26313" y="6275"/>
                      <a:pt x="25098" y="6275"/>
                    </a:cubicBezTo>
                    <a:cubicBezTo>
                      <a:pt x="23884" y="6275"/>
                      <a:pt x="23074" y="6275"/>
                      <a:pt x="22669" y="6275"/>
                    </a:cubicBezTo>
                    <a:cubicBezTo>
                      <a:pt x="21860" y="6275"/>
                      <a:pt x="21050" y="7489"/>
                      <a:pt x="20241" y="7489"/>
                    </a:cubicBezTo>
                    <a:cubicBezTo>
                      <a:pt x="17407" y="9513"/>
                      <a:pt x="15788" y="12347"/>
                      <a:pt x="12549" y="13966"/>
                    </a:cubicBezTo>
                    <a:cubicBezTo>
                      <a:pt x="12549" y="15990"/>
                      <a:pt x="11740" y="16800"/>
                      <a:pt x="10525" y="18014"/>
                    </a:cubicBezTo>
                    <a:cubicBezTo>
                      <a:pt x="9311" y="19229"/>
                      <a:pt x="10525" y="18419"/>
                      <a:pt x="10525" y="18824"/>
                    </a:cubicBezTo>
                    <a:cubicBezTo>
                      <a:pt x="10525" y="19229"/>
                      <a:pt x="10120" y="18824"/>
                      <a:pt x="9716" y="18824"/>
                    </a:cubicBezTo>
                    <a:cubicBezTo>
                      <a:pt x="8906" y="19229"/>
                      <a:pt x="6882" y="21253"/>
                      <a:pt x="6072" y="21253"/>
                    </a:cubicBezTo>
                    <a:cubicBezTo>
                      <a:pt x="5263" y="21253"/>
                      <a:pt x="4858" y="21253"/>
                      <a:pt x="4453" y="21253"/>
                    </a:cubicBezTo>
                    <a:cubicBezTo>
                      <a:pt x="3643" y="21253"/>
                      <a:pt x="2834" y="22872"/>
                      <a:pt x="2024" y="21253"/>
                    </a:cubicBezTo>
                    <a:lnTo>
                      <a:pt x="0" y="21253"/>
                    </a:lnTo>
                    <a:cubicBezTo>
                      <a:pt x="0" y="20443"/>
                      <a:pt x="810" y="19633"/>
                      <a:pt x="810" y="19229"/>
                    </a:cubicBezTo>
                    <a:cubicBezTo>
                      <a:pt x="810" y="18824"/>
                      <a:pt x="810" y="17609"/>
                      <a:pt x="1214" y="17609"/>
                    </a:cubicBezTo>
                    <a:cubicBezTo>
                      <a:pt x="1619" y="17609"/>
                      <a:pt x="2429" y="17609"/>
                      <a:pt x="3643" y="17609"/>
                    </a:cubicBezTo>
                    <a:cubicBezTo>
                      <a:pt x="5667" y="17609"/>
                      <a:pt x="6882" y="15990"/>
                      <a:pt x="7692" y="13966"/>
                    </a:cubicBezTo>
                    <a:cubicBezTo>
                      <a:pt x="8096" y="13966"/>
                      <a:pt x="10120" y="13156"/>
                      <a:pt x="10525" y="13156"/>
                    </a:cubicBezTo>
                    <a:cubicBezTo>
                      <a:pt x="10930" y="13156"/>
                      <a:pt x="10525" y="12752"/>
                      <a:pt x="10930" y="12347"/>
                    </a:cubicBezTo>
                    <a:cubicBezTo>
                      <a:pt x="11335" y="11942"/>
                      <a:pt x="11335" y="12347"/>
                      <a:pt x="11740" y="12347"/>
                    </a:cubicBezTo>
                    <a:cubicBezTo>
                      <a:pt x="11740" y="12347"/>
                      <a:pt x="11740" y="11942"/>
                      <a:pt x="11740" y="11537"/>
                    </a:cubicBezTo>
                    <a:cubicBezTo>
                      <a:pt x="12144" y="10323"/>
                      <a:pt x="12954" y="9108"/>
                      <a:pt x="13359" y="7894"/>
                    </a:cubicBezTo>
                    <a:cubicBezTo>
                      <a:pt x="13764" y="6679"/>
                      <a:pt x="14168" y="7084"/>
                      <a:pt x="14168" y="6275"/>
                    </a:cubicBezTo>
                    <a:cubicBezTo>
                      <a:pt x="14573" y="6275"/>
                      <a:pt x="14978" y="6275"/>
                      <a:pt x="15383" y="5870"/>
                    </a:cubicBezTo>
                    <a:cubicBezTo>
                      <a:pt x="19026" y="4251"/>
                      <a:pt x="22669" y="3036"/>
                      <a:pt x="26313" y="1822"/>
                    </a:cubicBezTo>
                    <a:cubicBezTo>
                      <a:pt x="29956" y="607"/>
                      <a:pt x="27932" y="607"/>
                      <a:pt x="28742" y="1012"/>
                    </a:cubicBezTo>
                    <a:cubicBezTo>
                      <a:pt x="28742" y="1822"/>
                      <a:pt x="28337" y="2227"/>
                      <a:pt x="27527" y="2631"/>
                    </a:cubicBezTo>
                    <a:lnTo>
                      <a:pt x="28337" y="2631"/>
                    </a:lnTo>
                    <a:cubicBezTo>
                      <a:pt x="29551" y="2631"/>
                      <a:pt x="29956" y="1417"/>
                      <a:pt x="31171" y="607"/>
                    </a:cubicBezTo>
                    <a:cubicBezTo>
                      <a:pt x="32385" y="-202"/>
                      <a:pt x="35219" y="-202"/>
                      <a:pt x="36433" y="607"/>
                    </a:cubicBezTo>
                    <a:cubicBezTo>
                      <a:pt x="38457" y="1417"/>
                      <a:pt x="37648" y="3441"/>
                      <a:pt x="36433" y="4655"/>
                    </a:cubicBezTo>
                    <a:lnTo>
                      <a:pt x="34004" y="4655"/>
                    </a:lnTo>
                    <a:cubicBezTo>
                      <a:pt x="33195" y="4655"/>
                      <a:pt x="33599" y="2631"/>
                      <a:pt x="31575" y="3846"/>
                    </a:cubicBezTo>
                    <a:cubicBezTo>
                      <a:pt x="29551" y="5060"/>
                      <a:pt x="29956" y="5465"/>
                      <a:pt x="29551" y="627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73123F93-EF4C-3E54-0E6F-36DB25E13510}"/>
                  </a:ext>
                </a:extLst>
              </p:cNvPr>
              <p:cNvSpPr/>
              <p:nvPr/>
            </p:nvSpPr>
            <p:spPr>
              <a:xfrm>
                <a:off x="9092197" y="5818009"/>
                <a:ext cx="8614" cy="13682"/>
              </a:xfrm>
              <a:custGeom>
                <a:avLst/>
                <a:gdLst>
                  <a:gd name="connsiteX0" fmla="*/ 2947 w 8614"/>
                  <a:gd name="connsiteY0" fmla="*/ 13035 h 13682"/>
                  <a:gd name="connsiteX1" fmla="*/ 2947 w 8614"/>
                  <a:gd name="connsiteY1" fmla="*/ 12631 h 13682"/>
                  <a:gd name="connsiteX2" fmla="*/ 2137 w 8614"/>
                  <a:gd name="connsiteY2" fmla="*/ 12226 h 13682"/>
                  <a:gd name="connsiteX3" fmla="*/ 113 w 8614"/>
                  <a:gd name="connsiteY3" fmla="*/ 6154 h 13682"/>
                  <a:gd name="connsiteX4" fmla="*/ 518 w 8614"/>
                  <a:gd name="connsiteY4" fmla="*/ 4130 h 13682"/>
                  <a:gd name="connsiteX5" fmla="*/ 113 w 8614"/>
                  <a:gd name="connsiteY5" fmla="*/ 1701 h 13682"/>
                  <a:gd name="connsiteX6" fmla="*/ 2137 w 8614"/>
                  <a:gd name="connsiteY6" fmla="*/ 1701 h 13682"/>
                  <a:gd name="connsiteX7" fmla="*/ 3757 w 8614"/>
                  <a:gd name="connsiteY7" fmla="*/ 81 h 13682"/>
                  <a:gd name="connsiteX8" fmla="*/ 6186 w 8614"/>
                  <a:gd name="connsiteY8" fmla="*/ 1296 h 13682"/>
                  <a:gd name="connsiteX9" fmla="*/ 8614 w 8614"/>
                  <a:gd name="connsiteY9" fmla="*/ 3320 h 13682"/>
                  <a:gd name="connsiteX10" fmla="*/ 7400 w 8614"/>
                  <a:gd name="connsiteY10" fmla="*/ 5344 h 13682"/>
                  <a:gd name="connsiteX11" fmla="*/ 7400 w 8614"/>
                  <a:gd name="connsiteY11" fmla="*/ 6154 h 13682"/>
                  <a:gd name="connsiteX12" fmla="*/ 4566 w 8614"/>
                  <a:gd name="connsiteY12" fmla="*/ 12631 h 13682"/>
                  <a:gd name="connsiteX13" fmla="*/ 2137 w 8614"/>
                  <a:gd name="connsiteY13" fmla="*/ 13440 h 13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614" h="13682">
                    <a:moveTo>
                      <a:pt x="2947" y="13035"/>
                    </a:moveTo>
                    <a:cubicBezTo>
                      <a:pt x="2947" y="13035"/>
                      <a:pt x="2947" y="13035"/>
                      <a:pt x="2947" y="12631"/>
                    </a:cubicBezTo>
                    <a:cubicBezTo>
                      <a:pt x="2947" y="12226"/>
                      <a:pt x="2542" y="12631"/>
                      <a:pt x="2137" y="12226"/>
                    </a:cubicBezTo>
                    <a:cubicBezTo>
                      <a:pt x="923" y="10607"/>
                      <a:pt x="113" y="8178"/>
                      <a:pt x="113" y="6154"/>
                    </a:cubicBezTo>
                    <a:cubicBezTo>
                      <a:pt x="113" y="4130"/>
                      <a:pt x="518" y="4535"/>
                      <a:pt x="518" y="4130"/>
                    </a:cubicBezTo>
                    <a:cubicBezTo>
                      <a:pt x="518" y="3725"/>
                      <a:pt x="-291" y="2510"/>
                      <a:pt x="113" y="1701"/>
                    </a:cubicBezTo>
                    <a:cubicBezTo>
                      <a:pt x="923" y="1701"/>
                      <a:pt x="1733" y="1701"/>
                      <a:pt x="2137" y="1701"/>
                    </a:cubicBezTo>
                    <a:cubicBezTo>
                      <a:pt x="2542" y="1701"/>
                      <a:pt x="3352" y="486"/>
                      <a:pt x="3757" y="81"/>
                    </a:cubicBezTo>
                    <a:cubicBezTo>
                      <a:pt x="4971" y="-323"/>
                      <a:pt x="5376" y="891"/>
                      <a:pt x="6186" y="1296"/>
                    </a:cubicBezTo>
                    <a:cubicBezTo>
                      <a:pt x="6995" y="1701"/>
                      <a:pt x="8614" y="2106"/>
                      <a:pt x="8614" y="3320"/>
                    </a:cubicBezTo>
                    <a:cubicBezTo>
                      <a:pt x="8614" y="4535"/>
                      <a:pt x="7400" y="4535"/>
                      <a:pt x="7400" y="5344"/>
                    </a:cubicBezTo>
                    <a:cubicBezTo>
                      <a:pt x="7400" y="6154"/>
                      <a:pt x="7400" y="5749"/>
                      <a:pt x="7400" y="6154"/>
                    </a:cubicBezTo>
                    <a:cubicBezTo>
                      <a:pt x="7400" y="8178"/>
                      <a:pt x="6590" y="11416"/>
                      <a:pt x="4566" y="12631"/>
                    </a:cubicBezTo>
                    <a:cubicBezTo>
                      <a:pt x="2542" y="13845"/>
                      <a:pt x="2542" y="13845"/>
                      <a:pt x="2137" y="1344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B1E1E572-BF53-DD09-3907-7839BF75D25D}"/>
                  </a:ext>
                </a:extLst>
              </p:cNvPr>
              <p:cNvSpPr/>
              <p:nvPr/>
            </p:nvSpPr>
            <p:spPr>
              <a:xfrm>
                <a:off x="9090916" y="5852095"/>
                <a:ext cx="8680" cy="13133"/>
              </a:xfrm>
              <a:custGeom>
                <a:avLst/>
                <a:gdLst>
                  <a:gd name="connsiteX0" fmla="*/ 8681 w 8680"/>
                  <a:gd name="connsiteY0" fmla="*/ 2834 h 13133"/>
                  <a:gd name="connsiteX1" fmla="*/ 7871 w 8680"/>
                  <a:gd name="connsiteY1" fmla="*/ 5667 h 13133"/>
                  <a:gd name="connsiteX2" fmla="*/ 7871 w 8680"/>
                  <a:gd name="connsiteY2" fmla="*/ 8096 h 13133"/>
                  <a:gd name="connsiteX3" fmla="*/ 6657 w 8680"/>
                  <a:gd name="connsiteY3" fmla="*/ 11739 h 13133"/>
                  <a:gd name="connsiteX4" fmla="*/ 6252 w 8680"/>
                  <a:gd name="connsiteY4" fmla="*/ 11739 h 13133"/>
                  <a:gd name="connsiteX5" fmla="*/ 5442 w 8680"/>
                  <a:gd name="connsiteY5" fmla="*/ 12954 h 13133"/>
                  <a:gd name="connsiteX6" fmla="*/ 4633 w 8680"/>
                  <a:gd name="connsiteY6" fmla="*/ 12954 h 13133"/>
                  <a:gd name="connsiteX7" fmla="*/ 3418 w 8680"/>
                  <a:gd name="connsiteY7" fmla="*/ 12954 h 13133"/>
                  <a:gd name="connsiteX8" fmla="*/ 2204 w 8680"/>
                  <a:gd name="connsiteY8" fmla="*/ 12144 h 13133"/>
                  <a:gd name="connsiteX9" fmla="*/ 180 w 8680"/>
                  <a:gd name="connsiteY9" fmla="*/ 8096 h 13133"/>
                  <a:gd name="connsiteX10" fmla="*/ 585 w 8680"/>
                  <a:gd name="connsiteY10" fmla="*/ 4858 h 13133"/>
                  <a:gd name="connsiteX11" fmla="*/ 180 w 8680"/>
                  <a:gd name="connsiteY11" fmla="*/ 3643 h 13133"/>
                  <a:gd name="connsiteX12" fmla="*/ 180 w 8680"/>
                  <a:gd name="connsiteY12" fmla="*/ 1619 h 13133"/>
                  <a:gd name="connsiteX13" fmla="*/ 4633 w 8680"/>
                  <a:gd name="connsiteY13" fmla="*/ 0 h 13133"/>
                  <a:gd name="connsiteX14" fmla="*/ 6657 w 8680"/>
                  <a:gd name="connsiteY14" fmla="*/ 1619 h 13133"/>
                  <a:gd name="connsiteX15" fmla="*/ 8681 w 8680"/>
                  <a:gd name="connsiteY15" fmla="*/ 2429 h 1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680" h="13133">
                    <a:moveTo>
                      <a:pt x="8681" y="2834"/>
                    </a:moveTo>
                    <a:cubicBezTo>
                      <a:pt x="8681" y="4048"/>
                      <a:pt x="7871" y="4858"/>
                      <a:pt x="7871" y="5667"/>
                    </a:cubicBezTo>
                    <a:cubicBezTo>
                      <a:pt x="7871" y="6477"/>
                      <a:pt x="7871" y="7287"/>
                      <a:pt x="7871" y="8096"/>
                    </a:cubicBezTo>
                    <a:cubicBezTo>
                      <a:pt x="7871" y="8906"/>
                      <a:pt x="7062" y="11335"/>
                      <a:pt x="6657" y="11739"/>
                    </a:cubicBezTo>
                    <a:cubicBezTo>
                      <a:pt x="6252" y="12144"/>
                      <a:pt x="6657" y="11739"/>
                      <a:pt x="6252" y="11739"/>
                    </a:cubicBezTo>
                    <a:cubicBezTo>
                      <a:pt x="6252" y="11739"/>
                      <a:pt x="5847" y="12954"/>
                      <a:pt x="5442" y="12954"/>
                    </a:cubicBezTo>
                    <a:cubicBezTo>
                      <a:pt x="5038" y="12954"/>
                      <a:pt x="5038" y="12954"/>
                      <a:pt x="4633" y="12954"/>
                    </a:cubicBezTo>
                    <a:cubicBezTo>
                      <a:pt x="4633" y="12954"/>
                      <a:pt x="4633" y="13359"/>
                      <a:pt x="3418" y="12954"/>
                    </a:cubicBezTo>
                    <a:cubicBezTo>
                      <a:pt x="2204" y="12549"/>
                      <a:pt x="2204" y="12549"/>
                      <a:pt x="2204" y="12144"/>
                    </a:cubicBezTo>
                    <a:cubicBezTo>
                      <a:pt x="1799" y="11739"/>
                      <a:pt x="585" y="8501"/>
                      <a:pt x="180" y="8096"/>
                    </a:cubicBezTo>
                    <a:cubicBezTo>
                      <a:pt x="180" y="6477"/>
                      <a:pt x="180" y="6072"/>
                      <a:pt x="585" y="4858"/>
                    </a:cubicBezTo>
                    <a:cubicBezTo>
                      <a:pt x="990" y="3643"/>
                      <a:pt x="585" y="4048"/>
                      <a:pt x="180" y="3643"/>
                    </a:cubicBezTo>
                    <a:cubicBezTo>
                      <a:pt x="-225" y="3238"/>
                      <a:pt x="180" y="2024"/>
                      <a:pt x="180" y="1619"/>
                    </a:cubicBezTo>
                    <a:cubicBezTo>
                      <a:pt x="1799" y="1619"/>
                      <a:pt x="3014" y="0"/>
                      <a:pt x="4633" y="0"/>
                    </a:cubicBezTo>
                    <a:cubicBezTo>
                      <a:pt x="6252" y="0"/>
                      <a:pt x="5847" y="1214"/>
                      <a:pt x="6657" y="1619"/>
                    </a:cubicBezTo>
                    <a:cubicBezTo>
                      <a:pt x="7467" y="2024"/>
                      <a:pt x="8276" y="2024"/>
                      <a:pt x="8681" y="242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7795D403-110F-A017-F68B-076A9CBF415F}"/>
                  </a:ext>
                </a:extLst>
              </p:cNvPr>
              <p:cNvSpPr/>
              <p:nvPr/>
            </p:nvSpPr>
            <p:spPr>
              <a:xfrm>
                <a:off x="9098382" y="5844043"/>
                <a:ext cx="26492" cy="10885"/>
              </a:xfrm>
              <a:custGeom>
                <a:avLst/>
                <a:gdLst>
                  <a:gd name="connsiteX0" fmla="*/ 25098 w 26492"/>
                  <a:gd name="connsiteY0" fmla="*/ 1979 h 10885"/>
                  <a:gd name="connsiteX1" fmla="*/ 26313 w 26492"/>
                  <a:gd name="connsiteY1" fmla="*/ 3598 h 10885"/>
                  <a:gd name="connsiteX2" fmla="*/ 26313 w 26492"/>
                  <a:gd name="connsiteY2" fmla="*/ 5218 h 10885"/>
                  <a:gd name="connsiteX3" fmla="*/ 25098 w 26492"/>
                  <a:gd name="connsiteY3" fmla="*/ 7242 h 10885"/>
                  <a:gd name="connsiteX4" fmla="*/ 21860 w 26492"/>
                  <a:gd name="connsiteY4" fmla="*/ 7242 h 10885"/>
                  <a:gd name="connsiteX5" fmla="*/ 23884 w 26492"/>
                  <a:gd name="connsiteY5" fmla="*/ 6027 h 10885"/>
                  <a:gd name="connsiteX6" fmla="*/ 23884 w 26492"/>
                  <a:gd name="connsiteY6" fmla="*/ 2789 h 10885"/>
                  <a:gd name="connsiteX7" fmla="*/ 21455 w 26492"/>
                  <a:gd name="connsiteY7" fmla="*/ 3598 h 10885"/>
                  <a:gd name="connsiteX8" fmla="*/ 21455 w 26492"/>
                  <a:gd name="connsiteY8" fmla="*/ 4813 h 10885"/>
                  <a:gd name="connsiteX9" fmla="*/ 15788 w 26492"/>
                  <a:gd name="connsiteY9" fmla="*/ 8051 h 10885"/>
                  <a:gd name="connsiteX10" fmla="*/ 15788 w 26492"/>
                  <a:gd name="connsiteY10" fmla="*/ 6837 h 10885"/>
                  <a:gd name="connsiteX11" fmla="*/ 15788 w 26492"/>
                  <a:gd name="connsiteY11" fmla="*/ 6027 h 10885"/>
                  <a:gd name="connsiteX12" fmla="*/ 10120 w 26492"/>
                  <a:gd name="connsiteY12" fmla="*/ 9670 h 10885"/>
                  <a:gd name="connsiteX13" fmla="*/ 5263 w 26492"/>
                  <a:gd name="connsiteY13" fmla="*/ 10885 h 10885"/>
                  <a:gd name="connsiteX14" fmla="*/ 2834 w 26492"/>
                  <a:gd name="connsiteY14" fmla="*/ 9670 h 10885"/>
                  <a:gd name="connsiteX15" fmla="*/ 810 w 26492"/>
                  <a:gd name="connsiteY15" fmla="*/ 7242 h 10885"/>
                  <a:gd name="connsiteX16" fmla="*/ 0 w 26492"/>
                  <a:gd name="connsiteY16" fmla="*/ 6027 h 10885"/>
                  <a:gd name="connsiteX17" fmla="*/ 4858 w 26492"/>
                  <a:gd name="connsiteY17" fmla="*/ 6027 h 10885"/>
                  <a:gd name="connsiteX18" fmla="*/ 5667 w 26492"/>
                  <a:gd name="connsiteY18" fmla="*/ 7242 h 10885"/>
                  <a:gd name="connsiteX19" fmla="*/ 8096 w 26492"/>
                  <a:gd name="connsiteY19" fmla="*/ 7646 h 10885"/>
                  <a:gd name="connsiteX20" fmla="*/ 10930 w 26492"/>
                  <a:gd name="connsiteY20" fmla="*/ 6432 h 10885"/>
                  <a:gd name="connsiteX21" fmla="*/ 20645 w 26492"/>
                  <a:gd name="connsiteY21" fmla="*/ 360 h 10885"/>
                  <a:gd name="connsiteX22" fmla="*/ 24289 w 26492"/>
                  <a:gd name="connsiteY22" fmla="*/ 360 h 1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6492" h="10885">
                    <a:moveTo>
                      <a:pt x="25098" y="1979"/>
                    </a:moveTo>
                    <a:cubicBezTo>
                      <a:pt x="25098" y="2789"/>
                      <a:pt x="25908" y="3194"/>
                      <a:pt x="26313" y="3598"/>
                    </a:cubicBezTo>
                    <a:cubicBezTo>
                      <a:pt x="26718" y="4003"/>
                      <a:pt x="26313" y="4813"/>
                      <a:pt x="26313" y="5218"/>
                    </a:cubicBezTo>
                    <a:cubicBezTo>
                      <a:pt x="26313" y="5622"/>
                      <a:pt x="25503" y="6837"/>
                      <a:pt x="25098" y="7242"/>
                    </a:cubicBezTo>
                    <a:cubicBezTo>
                      <a:pt x="24289" y="8051"/>
                      <a:pt x="22669" y="8051"/>
                      <a:pt x="21860" y="7242"/>
                    </a:cubicBezTo>
                    <a:lnTo>
                      <a:pt x="23884" y="6027"/>
                    </a:lnTo>
                    <a:cubicBezTo>
                      <a:pt x="24693" y="5218"/>
                      <a:pt x="25908" y="3598"/>
                      <a:pt x="23884" y="2789"/>
                    </a:cubicBezTo>
                    <a:cubicBezTo>
                      <a:pt x="21860" y="1979"/>
                      <a:pt x="21860" y="2789"/>
                      <a:pt x="21455" y="3598"/>
                    </a:cubicBezTo>
                    <a:cubicBezTo>
                      <a:pt x="21050" y="4408"/>
                      <a:pt x="21455" y="4408"/>
                      <a:pt x="21455" y="4813"/>
                    </a:cubicBezTo>
                    <a:cubicBezTo>
                      <a:pt x="21455" y="6432"/>
                      <a:pt x="17002" y="7646"/>
                      <a:pt x="15788" y="8051"/>
                    </a:cubicBezTo>
                    <a:lnTo>
                      <a:pt x="15788" y="6837"/>
                    </a:lnTo>
                    <a:cubicBezTo>
                      <a:pt x="16193" y="6837"/>
                      <a:pt x="15788" y="6027"/>
                      <a:pt x="15788" y="6027"/>
                    </a:cubicBezTo>
                    <a:cubicBezTo>
                      <a:pt x="13764" y="6837"/>
                      <a:pt x="12144" y="8456"/>
                      <a:pt x="10120" y="9670"/>
                    </a:cubicBezTo>
                    <a:cubicBezTo>
                      <a:pt x="8096" y="10885"/>
                      <a:pt x="6477" y="10885"/>
                      <a:pt x="5263" y="10885"/>
                    </a:cubicBezTo>
                    <a:cubicBezTo>
                      <a:pt x="4048" y="10885"/>
                      <a:pt x="3238" y="10075"/>
                      <a:pt x="2834" y="9670"/>
                    </a:cubicBezTo>
                    <a:cubicBezTo>
                      <a:pt x="2429" y="9266"/>
                      <a:pt x="1619" y="8051"/>
                      <a:pt x="810" y="7242"/>
                    </a:cubicBezTo>
                    <a:cubicBezTo>
                      <a:pt x="0" y="6432"/>
                      <a:pt x="0" y="7242"/>
                      <a:pt x="0" y="6027"/>
                    </a:cubicBezTo>
                    <a:cubicBezTo>
                      <a:pt x="1619" y="6027"/>
                      <a:pt x="3238" y="5218"/>
                      <a:pt x="4858" y="6027"/>
                    </a:cubicBezTo>
                    <a:cubicBezTo>
                      <a:pt x="6477" y="6837"/>
                      <a:pt x="5263" y="6837"/>
                      <a:pt x="5667" y="7242"/>
                    </a:cubicBezTo>
                    <a:cubicBezTo>
                      <a:pt x="6477" y="7646"/>
                      <a:pt x="7287" y="8051"/>
                      <a:pt x="8096" y="7646"/>
                    </a:cubicBezTo>
                    <a:cubicBezTo>
                      <a:pt x="8906" y="7242"/>
                      <a:pt x="10525" y="6837"/>
                      <a:pt x="10930" y="6432"/>
                    </a:cubicBezTo>
                    <a:cubicBezTo>
                      <a:pt x="14168" y="4813"/>
                      <a:pt x="17407" y="1170"/>
                      <a:pt x="20645" y="360"/>
                    </a:cubicBezTo>
                    <a:cubicBezTo>
                      <a:pt x="23884" y="-450"/>
                      <a:pt x="23884" y="360"/>
                      <a:pt x="24289" y="36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5917758F-0079-C2CA-3E91-050CF004F381}"/>
                  </a:ext>
                </a:extLst>
              </p:cNvPr>
              <p:cNvSpPr/>
              <p:nvPr/>
            </p:nvSpPr>
            <p:spPr>
              <a:xfrm>
                <a:off x="9101555" y="5859786"/>
                <a:ext cx="10926" cy="9445"/>
              </a:xfrm>
              <a:custGeom>
                <a:avLst/>
                <a:gdLst>
                  <a:gd name="connsiteX0" fmla="*/ 8971 w 10926"/>
                  <a:gd name="connsiteY0" fmla="*/ 6072 h 9445"/>
                  <a:gd name="connsiteX1" fmla="*/ 8567 w 10926"/>
                  <a:gd name="connsiteY1" fmla="*/ 6072 h 9445"/>
                  <a:gd name="connsiteX2" fmla="*/ 2899 w 10926"/>
                  <a:gd name="connsiteY2" fmla="*/ 8906 h 9445"/>
                  <a:gd name="connsiteX3" fmla="*/ 2090 w 10926"/>
                  <a:gd name="connsiteY3" fmla="*/ 8906 h 9445"/>
                  <a:gd name="connsiteX4" fmla="*/ 66 w 10926"/>
                  <a:gd name="connsiteY4" fmla="*/ 8906 h 9445"/>
                  <a:gd name="connsiteX5" fmla="*/ 875 w 10926"/>
                  <a:gd name="connsiteY5" fmla="*/ 5263 h 9445"/>
                  <a:gd name="connsiteX6" fmla="*/ 5328 w 10926"/>
                  <a:gd name="connsiteY6" fmla="*/ 3643 h 9445"/>
                  <a:gd name="connsiteX7" fmla="*/ 4519 w 10926"/>
                  <a:gd name="connsiteY7" fmla="*/ 1619 h 9445"/>
                  <a:gd name="connsiteX8" fmla="*/ 7352 w 10926"/>
                  <a:gd name="connsiteY8" fmla="*/ 0 h 9445"/>
                  <a:gd name="connsiteX9" fmla="*/ 9781 w 10926"/>
                  <a:gd name="connsiteY9" fmla="*/ 1619 h 9445"/>
                  <a:gd name="connsiteX10" fmla="*/ 10591 w 10926"/>
                  <a:gd name="connsiteY10" fmla="*/ 4453 h 9445"/>
                  <a:gd name="connsiteX11" fmla="*/ 9376 w 10926"/>
                  <a:gd name="connsiteY11" fmla="*/ 6072 h 9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926" h="9445">
                    <a:moveTo>
                      <a:pt x="8971" y="6072"/>
                    </a:moveTo>
                    <a:cubicBezTo>
                      <a:pt x="8971" y="6072"/>
                      <a:pt x="8971" y="6072"/>
                      <a:pt x="8567" y="6072"/>
                    </a:cubicBezTo>
                    <a:cubicBezTo>
                      <a:pt x="7352" y="7287"/>
                      <a:pt x="4923" y="9311"/>
                      <a:pt x="2899" y="8906"/>
                    </a:cubicBezTo>
                    <a:cubicBezTo>
                      <a:pt x="875" y="8501"/>
                      <a:pt x="2495" y="8906"/>
                      <a:pt x="2090" y="8906"/>
                    </a:cubicBezTo>
                    <a:cubicBezTo>
                      <a:pt x="1685" y="8906"/>
                      <a:pt x="470" y="10120"/>
                      <a:pt x="66" y="8906"/>
                    </a:cubicBezTo>
                    <a:cubicBezTo>
                      <a:pt x="-339" y="7692"/>
                      <a:pt x="1280" y="6477"/>
                      <a:pt x="875" y="5263"/>
                    </a:cubicBezTo>
                    <a:cubicBezTo>
                      <a:pt x="2090" y="5263"/>
                      <a:pt x="5733" y="5263"/>
                      <a:pt x="5328" y="3643"/>
                    </a:cubicBezTo>
                    <a:cubicBezTo>
                      <a:pt x="4923" y="2024"/>
                      <a:pt x="4114" y="2429"/>
                      <a:pt x="4519" y="1619"/>
                    </a:cubicBezTo>
                    <a:cubicBezTo>
                      <a:pt x="4923" y="810"/>
                      <a:pt x="6947" y="0"/>
                      <a:pt x="7352" y="0"/>
                    </a:cubicBezTo>
                    <a:cubicBezTo>
                      <a:pt x="9376" y="0"/>
                      <a:pt x="8971" y="0"/>
                      <a:pt x="9781" y="1619"/>
                    </a:cubicBezTo>
                    <a:cubicBezTo>
                      <a:pt x="10591" y="3239"/>
                      <a:pt x="11400" y="2429"/>
                      <a:pt x="10591" y="4453"/>
                    </a:cubicBezTo>
                    <a:cubicBezTo>
                      <a:pt x="9781" y="6477"/>
                      <a:pt x="9376" y="6072"/>
                      <a:pt x="9376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7AC9A4DE-70BA-3592-A6F8-FB04F4052B2E}"/>
                  </a:ext>
                </a:extLst>
              </p:cNvPr>
              <p:cNvSpPr/>
              <p:nvPr/>
            </p:nvSpPr>
            <p:spPr>
              <a:xfrm>
                <a:off x="9104641" y="5840355"/>
                <a:ext cx="11147" cy="9085"/>
              </a:xfrm>
              <a:custGeom>
                <a:avLst/>
                <a:gdLst>
                  <a:gd name="connsiteX0" fmla="*/ 11148 w 11147"/>
                  <a:gd name="connsiteY0" fmla="*/ 5263 h 9085"/>
                  <a:gd name="connsiteX1" fmla="*/ 10338 w 11147"/>
                  <a:gd name="connsiteY1" fmla="*/ 5263 h 9085"/>
                  <a:gd name="connsiteX2" fmla="*/ 9529 w 11147"/>
                  <a:gd name="connsiteY2" fmla="*/ 6072 h 9085"/>
                  <a:gd name="connsiteX3" fmla="*/ 4671 w 11147"/>
                  <a:gd name="connsiteY3" fmla="*/ 8906 h 9085"/>
                  <a:gd name="connsiteX4" fmla="*/ 2242 w 11147"/>
                  <a:gd name="connsiteY4" fmla="*/ 8906 h 9085"/>
                  <a:gd name="connsiteX5" fmla="*/ 2242 w 11147"/>
                  <a:gd name="connsiteY5" fmla="*/ 8096 h 9085"/>
                  <a:gd name="connsiteX6" fmla="*/ 218 w 11147"/>
                  <a:gd name="connsiteY6" fmla="*/ 6477 h 9085"/>
                  <a:gd name="connsiteX7" fmla="*/ 1432 w 11147"/>
                  <a:gd name="connsiteY7" fmla="*/ 5263 h 9085"/>
                  <a:gd name="connsiteX8" fmla="*/ 1432 w 11147"/>
                  <a:gd name="connsiteY8" fmla="*/ 5263 h 9085"/>
                  <a:gd name="connsiteX9" fmla="*/ 3861 w 11147"/>
                  <a:gd name="connsiteY9" fmla="*/ 5263 h 9085"/>
                  <a:gd name="connsiteX10" fmla="*/ 5885 w 11147"/>
                  <a:gd name="connsiteY10" fmla="*/ 3643 h 9085"/>
                  <a:gd name="connsiteX11" fmla="*/ 8719 w 11147"/>
                  <a:gd name="connsiteY11" fmla="*/ 0 h 9085"/>
                  <a:gd name="connsiteX12" fmla="*/ 10743 w 11147"/>
                  <a:gd name="connsiteY12" fmla="*/ 2834 h 9085"/>
                  <a:gd name="connsiteX13" fmla="*/ 10743 w 11147"/>
                  <a:gd name="connsiteY13" fmla="*/ 4048 h 9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147" h="9085">
                    <a:moveTo>
                      <a:pt x="11148" y="5263"/>
                    </a:moveTo>
                    <a:cubicBezTo>
                      <a:pt x="11148" y="5263"/>
                      <a:pt x="10743" y="5263"/>
                      <a:pt x="10338" y="5263"/>
                    </a:cubicBezTo>
                    <a:cubicBezTo>
                      <a:pt x="9933" y="5263"/>
                      <a:pt x="10338" y="6072"/>
                      <a:pt x="9529" y="6072"/>
                    </a:cubicBezTo>
                    <a:cubicBezTo>
                      <a:pt x="8719" y="6882"/>
                      <a:pt x="5481" y="8501"/>
                      <a:pt x="4671" y="8906"/>
                    </a:cubicBezTo>
                    <a:cubicBezTo>
                      <a:pt x="3861" y="9311"/>
                      <a:pt x="3052" y="8906"/>
                      <a:pt x="2242" y="8906"/>
                    </a:cubicBezTo>
                    <a:lnTo>
                      <a:pt x="2242" y="8096"/>
                    </a:lnTo>
                    <a:cubicBezTo>
                      <a:pt x="1028" y="8096"/>
                      <a:pt x="-592" y="7692"/>
                      <a:pt x="218" y="6477"/>
                    </a:cubicBezTo>
                    <a:cubicBezTo>
                      <a:pt x="1028" y="5263"/>
                      <a:pt x="1432" y="6477"/>
                      <a:pt x="1432" y="5263"/>
                    </a:cubicBezTo>
                    <a:lnTo>
                      <a:pt x="1432" y="5263"/>
                    </a:lnTo>
                    <a:cubicBezTo>
                      <a:pt x="2647" y="4453"/>
                      <a:pt x="3052" y="5263"/>
                      <a:pt x="3861" y="5263"/>
                    </a:cubicBezTo>
                    <a:cubicBezTo>
                      <a:pt x="4266" y="5263"/>
                      <a:pt x="5885" y="4453"/>
                      <a:pt x="5885" y="3643"/>
                    </a:cubicBezTo>
                    <a:cubicBezTo>
                      <a:pt x="3052" y="1214"/>
                      <a:pt x="7100" y="405"/>
                      <a:pt x="8719" y="0"/>
                    </a:cubicBezTo>
                    <a:cubicBezTo>
                      <a:pt x="9124" y="0"/>
                      <a:pt x="10743" y="2024"/>
                      <a:pt x="10743" y="2834"/>
                    </a:cubicBezTo>
                    <a:cubicBezTo>
                      <a:pt x="10743" y="3643"/>
                      <a:pt x="10743" y="3643"/>
                      <a:pt x="10743" y="404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4E2D37FB-E74D-1D23-0844-8580B5FFDE96}"/>
                  </a:ext>
                </a:extLst>
              </p:cNvPr>
              <p:cNvSpPr/>
              <p:nvPr/>
            </p:nvSpPr>
            <p:spPr>
              <a:xfrm>
                <a:off x="9108854" y="5827221"/>
                <a:ext cx="11388" cy="6657"/>
              </a:xfrm>
              <a:custGeom>
                <a:avLst/>
                <a:gdLst>
                  <a:gd name="connsiteX0" fmla="*/ 5316 w 11388"/>
                  <a:gd name="connsiteY0" fmla="*/ 2609 h 6657"/>
                  <a:gd name="connsiteX1" fmla="*/ 4911 w 11388"/>
                  <a:gd name="connsiteY1" fmla="*/ 990 h 6657"/>
                  <a:gd name="connsiteX2" fmla="*/ 7745 w 11388"/>
                  <a:gd name="connsiteY2" fmla="*/ 180 h 6657"/>
                  <a:gd name="connsiteX3" fmla="*/ 9769 w 11388"/>
                  <a:gd name="connsiteY3" fmla="*/ 180 h 6657"/>
                  <a:gd name="connsiteX4" fmla="*/ 11388 w 11388"/>
                  <a:gd name="connsiteY4" fmla="*/ 3419 h 6657"/>
                  <a:gd name="connsiteX5" fmla="*/ 9769 w 11388"/>
                  <a:gd name="connsiteY5" fmla="*/ 4633 h 6657"/>
                  <a:gd name="connsiteX6" fmla="*/ 5316 w 11388"/>
                  <a:gd name="connsiteY6" fmla="*/ 5847 h 6657"/>
                  <a:gd name="connsiteX7" fmla="*/ 2482 w 11388"/>
                  <a:gd name="connsiteY7" fmla="*/ 6657 h 6657"/>
                  <a:gd name="connsiteX8" fmla="*/ 53 w 11388"/>
                  <a:gd name="connsiteY8" fmla="*/ 5038 h 6657"/>
                  <a:gd name="connsiteX9" fmla="*/ 2077 w 11388"/>
                  <a:gd name="connsiteY9" fmla="*/ 3014 h 6657"/>
                  <a:gd name="connsiteX10" fmla="*/ 5721 w 11388"/>
                  <a:gd name="connsiteY10" fmla="*/ 3014 h 6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388" h="6657">
                    <a:moveTo>
                      <a:pt x="5316" y="2609"/>
                    </a:moveTo>
                    <a:cubicBezTo>
                      <a:pt x="5316" y="1799"/>
                      <a:pt x="5316" y="1395"/>
                      <a:pt x="4911" y="990"/>
                    </a:cubicBezTo>
                    <a:cubicBezTo>
                      <a:pt x="5721" y="180"/>
                      <a:pt x="6530" y="180"/>
                      <a:pt x="7745" y="180"/>
                    </a:cubicBezTo>
                    <a:cubicBezTo>
                      <a:pt x="8959" y="180"/>
                      <a:pt x="8959" y="-225"/>
                      <a:pt x="9769" y="180"/>
                    </a:cubicBezTo>
                    <a:lnTo>
                      <a:pt x="11388" y="3419"/>
                    </a:lnTo>
                    <a:cubicBezTo>
                      <a:pt x="11388" y="3823"/>
                      <a:pt x="10174" y="4633"/>
                      <a:pt x="9769" y="4633"/>
                    </a:cubicBezTo>
                    <a:cubicBezTo>
                      <a:pt x="8149" y="5038"/>
                      <a:pt x="6530" y="5443"/>
                      <a:pt x="5316" y="5847"/>
                    </a:cubicBezTo>
                    <a:cubicBezTo>
                      <a:pt x="4101" y="6252"/>
                      <a:pt x="3292" y="6657"/>
                      <a:pt x="2482" y="6657"/>
                    </a:cubicBezTo>
                    <a:cubicBezTo>
                      <a:pt x="1673" y="6657"/>
                      <a:pt x="458" y="5443"/>
                      <a:pt x="53" y="5038"/>
                    </a:cubicBezTo>
                    <a:cubicBezTo>
                      <a:pt x="-352" y="4633"/>
                      <a:pt x="1673" y="3014"/>
                      <a:pt x="2077" y="3014"/>
                    </a:cubicBezTo>
                    <a:cubicBezTo>
                      <a:pt x="3292" y="3014"/>
                      <a:pt x="4506" y="3419"/>
                      <a:pt x="5721" y="30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203AB557-299F-9347-BC9A-39BE887FB7EF}"/>
                  </a:ext>
                </a:extLst>
              </p:cNvPr>
              <p:cNvSpPr/>
              <p:nvPr/>
            </p:nvSpPr>
            <p:spPr>
              <a:xfrm>
                <a:off x="9085428" y="5819755"/>
                <a:ext cx="7199" cy="10583"/>
              </a:xfrm>
              <a:custGeom>
                <a:avLst/>
                <a:gdLst>
                  <a:gd name="connsiteX0" fmla="*/ 4453 w 7199"/>
                  <a:gd name="connsiteY0" fmla="*/ 360 h 10583"/>
                  <a:gd name="connsiteX1" fmla="*/ 4453 w 7199"/>
                  <a:gd name="connsiteY1" fmla="*/ 3598 h 10583"/>
                  <a:gd name="connsiteX2" fmla="*/ 6882 w 7199"/>
                  <a:gd name="connsiteY2" fmla="*/ 8456 h 10583"/>
                  <a:gd name="connsiteX3" fmla="*/ 5263 w 7199"/>
                  <a:gd name="connsiteY3" fmla="*/ 10480 h 10583"/>
                  <a:gd name="connsiteX4" fmla="*/ 3238 w 7199"/>
                  <a:gd name="connsiteY4" fmla="*/ 9266 h 10583"/>
                  <a:gd name="connsiteX5" fmla="*/ 1214 w 7199"/>
                  <a:gd name="connsiteY5" fmla="*/ 6027 h 10583"/>
                  <a:gd name="connsiteX6" fmla="*/ 0 w 7199"/>
                  <a:gd name="connsiteY6" fmla="*/ 2789 h 10583"/>
                  <a:gd name="connsiteX7" fmla="*/ 405 w 7199"/>
                  <a:gd name="connsiteY7" fmla="*/ 1574 h 10583"/>
                  <a:gd name="connsiteX8" fmla="*/ 810 w 7199"/>
                  <a:gd name="connsiteY8" fmla="*/ 360 h 10583"/>
                  <a:gd name="connsiteX9" fmla="*/ 4453 w 7199"/>
                  <a:gd name="connsiteY9" fmla="*/ 360 h 10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99" h="10583">
                    <a:moveTo>
                      <a:pt x="4453" y="360"/>
                    </a:moveTo>
                    <a:cubicBezTo>
                      <a:pt x="4858" y="1574"/>
                      <a:pt x="4453" y="2384"/>
                      <a:pt x="4453" y="3598"/>
                    </a:cubicBezTo>
                    <a:cubicBezTo>
                      <a:pt x="4858" y="5218"/>
                      <a:pt x="6072" y="6837"/>
                      <a:pt x="6882" y="8456"/>
                    </a:cubicBezTo>
                    <a:cubicBezTo>
                      <a:pt x="7692" y="10075"/>
                      <a:pt x="6882" y="10885"/>
                      <a:pt x="5263" y="10480"/>
                    </a:cubicBezTo>
                    <a:cubicBezTo>
                      <a:pt x="3643" y="10075"/>
                      <a:pt x="3643" y="9266"/>
                      <a:pt x="3238" y="9266"/>
                    </a:cubicBezTo>
                    <a:cubicBezTo>
                      <a:pt x="2834" y="8861"/>
                      <a:pt x="1619" y="6837"/>
                      <a:pt x="1214" y="6027"/>
                    </a:cubicBezTo>
                    <a:cubicBezTo>
                      <a:pt x="810" y="4813"/>
                      <a:pt x="405" y="4003"/>
                      <a:pt x="0" y="2789"/>
                    </a:cubicBezTo>
                    <a:cubicBezTo>
                      <a:pt x="0" y="1979"/>
                      <a:pt x="0" y="1979"/>
                      <a:pt x="405" y="1574"/>
                    </a:cubicBezTo>
                    <a:cubicBezTo>
                      <a:pt x="810" y="1170"/>
                      <a:pt x="405" y="765"/>
                      <a:pt x="810" y="360"/>
                    </a:cubicBezTo>
                    <a:cubicBezTo>
                      <a:pt x="1619" y="-450"/>
                      <a:pt x="3238" y="360"/>
                      <a:pt x="4453" y="36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54147F16-FCAE-3436-4AC3-88303F72858A}"/>
                  </a:ext>
                </a:extLst>
              </p:cNvPr>
              <p:cNvSpPr/>
              <p:nvPr/>
            </p:nvSpPr>
            <p:spPr>
              <a:xfrm>
                <a:off x="9085428" y="5856389"/>
                <a:ext cx="7558" cy="10746"/>
              </a:xfrm>
              <a:custGeom>
                <a:avLst/>
                <a:gdLst>
                  <a:gd name="connsiteX0" fmla="*/ 0 w 7558"/>
                  <a:gd name="connsiteY0" fmla="*/ 159 h 10746"/>
                  <a:gd name="connsiteX1" fmla="*/ 2429 w 7558"/>
                  <a:gd name="connsiteY1" fmla="*/ 968 h 10746"/>
                  <a:gd name="connsiteX2" fmla="*/ 4048 w 7558"/>
                  <a:gd name="connsiteY2" fmla="*/ 2588 h 10746"/>
                  <a:gd name="connsiteX3" fmla="*/ 4048 w 7558"/>
                  <a:gd name="connsiteY3" fmla="*/ 3397 h 10746"/>
                  <a:gd name="connsiteX4" fmla="*/ 5263 w 7558"/>
                  <a:gd name="connsiteY4" fmla="*/ 5421 h 10746"/>
                  <a:gd name="connsiteX5" fmla="*/ 6477 w 7558"/>
                  <a:gd name="connsiteY5" fmla="*/ 7850 h 10746"/>
                  <a:gd name="connsiteX6" fmla="*/ 7287 w 7558"/>
                  <a:gd name="connsiteY6" fmla="*/ 10279 h 10746"/>
                  <a:gd name="connsiteX7" fmla="*/ 4453 w 7558"/>
                  <a:gd name="connsiteY7" fmla="*/ 10279 h 10746"/>
                  <a:gd name="connsiteX8" fmla="*/ 2834 w 7558"/>
                  <a:gd name="connsiteY8" fmla="*/ 8660 h 10746"/>
                  <a:gd name="connsiteX9" fmla="*/ 2834 w 7558"/>
                  <a:gd name="connsiteY9" fmla="*/ 7850 h 10746"/>
                  <a:gd name="connsiteX10" fmla="*/ 405 w 7558"/>
                  <a:gd name="connsiteY10" fmla="*/ 3802 h 10746"/>
                  <a:gd name="connsiteX11" fmla="*/ 810 w 7558"/>
                  <a:gd name="connsiteY11" fmla="*/ 2183 h 10746"/>
                  <a:gd name="connsiteX12" fmla="*/ 810 w 7558"/>
                  <a:gd name="connsiteY12" fmla="*/ 564 h 10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558" h="10746">
                    <a:moveTo>
                      <a:pt x="0" y="159"/>
                    </a:moveTo>
                    <a:cubicBezTo>
                      <a:pt x="810" y="-246"/>
                      <a:pt x="1619" y="159"/>
                      <a:pt x="2429" y="968"/>
                    </a:cubicBezTo>
                    <a:cubicBezTo>
                      <a:pt x="4048" y="159"/>
                      <a:pt x="4048" y="968"/>
                      <a:pt x="4048" y="2588"/>
                    </a:cubicBezTo>
                    <a:cubicBezTo>
                      <a:pt x="4048" y="4207"/>
                      <a:pt x="4048" y="3397"/>
                      <a:pt x="4048" y="3397"/>
                    </a:cubicBezTo>
                    <a:cubicBezTo>
                      <a:pt x="4048" y="3802"/>
                      <a:pt x="4858" y="5017"/>
                      <a:pt x="5263" y="5421"/>
                    </a:cubicBezTo>
                    <a:cubicBezTo>
                      <a:pt x="5667" y="6231"/>
                      <a:pt x="6072" y="7041"/>
                      <a:pt x="6477" y="7850"/>
                    </a:cubicBezTo>
                    <a:cubicBezTo>
                      <a:pt x="6882" y="8660"/>
                      <a:pt x="8096" y="9469"/>
                      <a:pt x="7287" y="10279"/>
                    </a:cubicBezTo>
                    <a:cubicBezTo>
                      <a:pt x="6477" y="11089"/>
                      <a:pt x="5263" y="10684"/>
                      <a:pt x="4453" y="10279"/>
                    </a:cubicBezTo>
                    <a:cubicBezTo>
                      <a:pt x="3643" y="9874"/>
                      <a:pt x="3238" y="8660"/>
                      <a:pt x="2834" y="8660"/>
                    </a:cubicBezTo>
                    <a:cubicBezTo>
                      <a:pt x="2429" y="8660"/>
                      <a:pt x="2834" y="8255"/>
                      <a:pt x="2834" y="7850"/>
                    </a:cubicBezTo>
                    <a:cubicBezTo>
                      <a:pt x="2429" y="7041"/>
                      <a:pt x="405" y="4612"/>
                      <a:pt x="405" y="3802"/>
                    </a:cubicBezTo>
                    <a:cubicBezTo>
                      <a:pt x="405" y="2588"/>
                      <a:pt x="810" y="2183"/>
                      <a:pt x="810" y="2183"/>
                    </a:cubicBezTo>
                    <a:cubicBezTo>
                      <a:pt x="810" y="2183"/>
                      <a:pt x="405" y="968"/>
                      <a:pt x="810" y="56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445194B9-ABA3-6D13-6CD1-77961BC4D097}"/>
                  </a:ext>
                </a:extLst>
              </p:cNvPr>
              <p:cNvSpPr/>
              <p:nvPr/>
            </p:nvSpPr>
            <p:spPr>
              <a:xfrm>
                <a:off x="9085428" y="5837521"/>
                <a:ext cx="7808" cy="9425"/>
              </a:xfrm>
              <a:custGeom>
                <a:avLst/>
                <a:gdLst>
                  <a:gd name="connsiteX0" fmla="*/ 7287 w 7808"/>
                  <a:gd name="connsiteY0" fmla="*/ 9311 h 9425"/>
                  <a:gd name="connsiteX1" fmla="*/ 810 w 7808"/>
                  <a:gd name="connsiteY1" fmla="*/ 3239 h 9425"/>
                  <a:gd name="connsiteX2" fmla="*/ 405 w 7808"/>
                  <a:gd name="connsiteY2" fmla="*/ 2024 h 9425"/>
                  <a:gd name="connsiteX3" fmla="*/ 810 w 7808"/>
                  <a:gd name="connsiteY3" fmla="*/ 1215 h 9425"/>
                  <a:gd name="connsiteX4" fmla="*/ 810 w 7808"/>
                  <a:gd name="connsiteY4" fmla="*/ 0 h 9425"/>
                  <a:gd name="connsiteX5" fmla="*/ 3238 w 7808"/>
                  <a:gd name="connsiteY5" fmla="*/ 405 h 9425"/>
                  <a:gd name="connsiteX6" fmla="*/ 4048 w 7808"/>
                  <a:gd name="connsiteY6" fmla="*/ 405 h 9425"/>
                  <a:gd name="connsiteX7" fmla="*/ 4858 w 7808"/>
                  <a:gd name="connsiteY7" fmla="*/ 3239 h 9425"/>
                  <a:gd name="connsiteX8" fmla="*/ 7691 w 7808"/>
                  <a:gd name="connsiteY8" fmla="*/ 9311 h 9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08" h="9425">
                    <a:moveTo>
                      <a:pt x="7287" y="9311"/>
                    </a:moveTo>
                    <a:cubicBezTo>
                      <a:pt x="2834" y="10120"/>
                      <a:pt x="2024" y="6477"/>
                      <a:pt x="810" y="3239"/>
                    </a:cubicBezTo>
                    <a:cubicBezTo>
                      <a:pt x="-405" y="0"/>
                      <a:pt x="0" y="2834"/>
                      <a:pt x="405" y="2024"/>
                    </a:cubicBezTo>
                    <a:cubicBezTo>
                      <a:pt x="810" y="1215"/>
                      <a:pt x="810" y="2024"/>
                      <a:pt x="810" y="1215"/>
                    </a:cubicBezTo>
                    <a:cubicBezTo>
                      <a:pt x="810" y="405"/>
                      <a:pt x="810" y="405"/>
                      <a:pt x="810" y="0"/>
                    </a:cubicBezTo>
                    <a:cubicBezTo>
                      <a:pt x="1619" y="0"/>
                      <a:pt x="2429" y="0"/>
                      <a:pt x="3238" y="405"/>
                    </a:cubicBezTo>
                    <a:cubicBezTo>
                      <a:pt x="4048" y="810"/>
                      <a:pt x="3643" y="405"/>
                      <a:pt x="4048" y="405"/>
                    </a:cubicBezTo>
                    <a:cubicBezTo>
                      <a:pt x="5262" y="405"/>
                      <a:pt x="4453" y="2429"/>
                      <a:pt x="4858" y="3239"/>
                    </a:cubicBezTo>
                    <a:cubicBezTo>
                      <a:pt x="4858" y="5667"/>
                      <a:pt x="8501" y="6882"/>
                      <a:pt x="7691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73CA631B-B46B-BC7C-A9A0-E8D3E08C773B}"/>
                  </a:ext>
                </a:extLst>
              </p:cNvPr>
              <p:cNvSpPr/>
              <p:nvPr/>
            </p:nvSpPr>
            <p:spPr>
              <a:xfrm>
                <a:off x="9042923" y="5763441"/>
                <a:ext cx="8096" cy="12954"/>
              </a:xfrm>
              <a:custGeom>
                <a:avLst/>
                <a:gdLst>
                  <a:gd name="connsiteX0" fmla="*/ 4453 w 8096"/>
                  <a:gd name="connsiteY0" fmla="*/ 12549 h 12954"/>
                  <a:gd name="connsiteX1" fmla="*/ 2024 w 8096"/>
                  <a:gd name="connsiteY1" fmla="*/ 12549 h 12954"/>
                  <a:gd name="connsiteX2" fmla="*/ 1214 w 8096"/>
                  <a:gd name="connsiteY2" fmla="*/ 11335 h 12954"/>
                  <a:gd name="connsiteX3" fmla="*/ 405 w 8096"/>
                  <a:gd name="connsiteY3" fmla="*/ 5667 h 12954"/>
                  <a:gd name="connsiteX4" fmla="*/ 810 w 8096"/>
                  <a:gd name="connsiteY4" fmla="*/ 3643 h 12954"/>
                  <a:gd name="connsiteX5" fmla="*/ 0 w 8096"/>
                  <a:gd name="connsiteY5" fmla="*/ 2024 h 12954"/>
                  <a:gd name="connsiteX6" fmla="*/ 2024 w 8096"/>
                  <a:gd name="connsiteY6" fmla="*/ 1215 h 12954"/>
                  <a:gd name="connsiteX7" fmla="*/ 4048 w 8096"/>
                  <a:gd name="connsiteY7" fmla="*/ 0 h 12954"/>
                  <a:gd name="connsiteX8" fmla="*/ 6072 w 8096"/>
                  <a:gd name="connsiteY8" fmla="*/ 1619 h 12954"/>
                  <a:gd name="connsiteX9" fmla="*/ 8096 w 8096"/>
                  <a:gd name="connsiteY9" fmla="*/ 1619 h 12954"/>
                  <a:gd name="connsiteX10" fmla="*/ 8096 w 8096"/>
                  <a:gd name="connsiteY10" fmla="*/ 2834 h 12954"/>
                  <a:gd name="connsiteX11" fmla="*/ 6882 w 8096"/>
                  <a:gd name="connsiteY11" fmla="*/ 4048 h 12954"/>
                  <a:gd name="connsiteX12" fmla="*/ 6882 w 8096"/>
                  <a:gd name="connsiteY12" fmla="*/ 4858 h 12954"/>
                  <a:gd name="connsiteX13" fmla="*/ 5263 w 8096"/>
                  <a:gd name="connsiteY13" fmla="*/ 11740 h 12954"/>
                  <a:gd name="connsiteX14" fmla="*/ 4048 w 8096"/>
                  <a:gd name="connsiteY14" fmla="*/ 12954 h 1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96" h="12954">
                    <a:moveTo>
                      <a:pt x="4453" y="12549"/>
                    </a:moveTo>
                    <a:cubicBezTo>
                      <a:pt x="3643" y="12549"/>
                      <a:pt x="2834" y="12549"/>
                      <a:pt x="2024" y="12549"/>
                    </a:cubicBezTo>
                    <a:cubicBezTo>
                      <a:pt x="2024" y="12144"/>
                      <a:pt x="1619" y="11740"/>
                      <a:pt x="1214" y="11335"/>
                    </a:cubicBezTo>
                    <a:cubicBezTo>
                      <a:pt x="405" y="9716"/>
                      <a:pt x="405" y="7287"/>
                      <a:pt x="405" y="5667"/>
                    </a:cubicBezTo>
                    <a:cubicBezTo>
                      <a:pt x="405" y="4048"/>
                      <a:pt x="1214" y="4453"/>
                      <a:pt x="810" y="3643"/>
                    </a:cubicBezTo>
                    <a:cubicBezTo>
                      <a:pt x="405" y="2834"/>
                      <a:pt x="0" y="2834"/>
                      <a:pt x="0" y="2024"/>
                    </a:cubicBezTo>
                    <a:cubicBezTo>
                      <a:pt x="0" y="810"/>
                      <a:pt x="1619" y="1215"/>
                      <a:pt x="2024" y="1215"/>
                    </a:cubicBezTo>
                    <a:cubicBezTo>
                      <a:pt x="2429" y="1215"/>
                      <a:pt x="2834" y="0"/>
                      <a:pt x="4048" y="0"/>
                    </a:cubicBezTo>
                    <a:cubicBezTo>
                      <a:pt x="5263" y="0"/>
                      <a:pt x="5667" y="1215"/>
                      <a:pt x="6072" y="1619"/>
                    </a:cubicBezTo>
                    <a:cubicBezTo>
                      <a:pt x="6477" y="2024"/>
                      <a:pt x="8096" y="1619"/>
                      <a:pt x="8096" y="1619"/>
                    </a:cubicBezTo>
                    <a:lnTo>
                      <a:pt x="8096" y="2834"/>
                    </a:lnTo>
                    <a:cubicBezTo>
                      <a:pt x="8096" y="2834"/>
                      <a:pt x="6882" y="4048"/>
                      <a:pt x="6882" y="4048"/>
                    </a:cubicBezTo>
                    <a:cubicBezTo>
                      <a:pt x="6882" y="4048"/>
                      <a:pt x="6882" y="4453"/>
                      <a:pt x="6882" y="4858"/>
                    </a:cubicBezTo>
                    <a:cubicBezTo>
                      <a:pt x="6882" y="8501"/>
                      <a:pt x="6477" y="8501"/>
                      <a:pt x="5263" y="11740"/>
                    </a:cubicBezTo>
                    <a:cubicBezTo>
                      <a:pt x="4453" y="12144"/>
                      <a:pt x="4453" y="12144"/>
                      <a:pt x="4048" y="129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34995C63-0882-B2F5-7BB1-036FC97E78F8}"/>
                  </a:ext>
                </a:extLst>
              </p:cNvPr>
              <p:cNvSpPr/>
              <p:nvPr/>
            </p:nvSpPr>
            <p:spPr>
              <a:xfrm>
                <a:off x="9035953" y="5762926"/>
                <a:ext cx="48040" cy="16707"/>
              </a:xfrm>
              <a:custGeom>
                <a:avLst/>
                <a:gdLst>
                  <a:gd name="connsiteX0" fmla="*/ 12638 w 48040"/>
                  <a:gd name="connsiteY0" fmla="*/ 11850 h 16707"/>
                  <a:gd name="connsiteX1" fmla="*/ 15471 w 48040"/>
                  <a:gd name="connsiteY1" fmla="*/ 7802 h 16707"/>
                  <a:gd name="connsiteX2" fmla="*/ 17496 w 48040"/>
                  <a:gd name="connsiteY2" fmla="*/ 6992 h 16707"/>
                  <a:gd name="connsiteX3" fmla="*/ 34093 w 48040"/>
                  <a:gd name="connsiteY3" fmla="*/ 6587 h 16707"/>
                  <a:gd name="connsiteX4" fmla="*/ 38951 w 48040"/>
                  <a:gd name="connsiteY4" fmla="*/ 6587 h 16707"/>
                  <a:gd name="connsiteX5" fmla="*/ 42999 w 48040"/>
                  <a:gd name="connsiteY5" fmla="*/ 4968 h 16707"/>
                  <a:gd name="connsiteX6" fmla="*/ 42999 w 48040"/>
                  <a:gd name="connsiteY6" fmla="*/ 3349 h 16707"/>
                  <a:gd name="connsiteX7" fmla="*/ 41784 w 48040"/>
                  <a:gd name="connsiteY7" fmla="*/ 2539 h 16707"/>
                  <a:gd name="connsiteX8" fmla="*/ 39760 w 48040"/>
                  <a:gd name="connsiteY8" fmla="*/ 2944 h 16707"/>
                  <a:gd name="connsiteX9" fmla="*/ 39760 w 48040"/>
                  <a:gd name="connsiteY9" fmla="*/ 3349 h 16707"/>
                  <a:gd name="connsiteX10" fmla="*/ 37331 w 48040"/>
                  <a:gd name="connsiteY10" fmla="*/ 4968 h 16707"/>
                  <a:gd name="connsiteX11" fmla="*/ 37331 w 48040"/>
                  <a:gd name="connsiteY11" fmla="*/ 4968 h 16707"/>
                  <a:gd name="connsiteX12" fmla="*/ 33283 w 48040"/>
                  <a:gd name="connsiteY12" fmla="*/ 4968 h 16707"/>
                  <a:gd name="connsiteX13" fmla="*/ 34497 w 48040"/>
                  <a:gd name="connsiteY13" fmla="*/ 3349 h 16707"/>
                  <a:gd name="connsiteX14" fmla="*/ 33283 w 48040"/>
                  <a:gd name="connsiteY14" fmla="*/ 3349 h 16707"/>
                  <a:gd name="connsiteX15" fmla="*/ 32069 w 48040"/>
                  <a:gd name="connsiteY15" fmla="*/ 3754 h 16707"/>
                  <a:gd name="connsiteX16" fmla="*/ 30449 w 48040"/>
                  <a:gd name="connsiteY16" fmla="*/ 3754 h 16707"/>
                  <a:gd name="connsiteX17" fmla="*/ 25592 w 48040"/>
                  <a:gd name="connsiteY17" fmla="*/ 4968 h 16707"/>
                  <a:gd name="connsiteX18" fmla="*/ 18305 w 48040"/>
                  <a:gd name="connsiteY18" fmla="*/ 2539 h 16707"/>
                  <a:gd name="connsiteX19" fmla="*/ 18305 w 48040"/>
                  <a:gd name="connsiteY19" fmla="*/ 110 h 16707"/>
                  <a:gd name="connsiteX20" fmla="*/ 21544 w 48040"/>
                  <a:gd name="connsiteY20" fmla="*/ 920 h 16707"/>
                  <a:gd name="connsiteX21" fmla="*/ 22353 w 48040"/>
                  <a:gd name="connsiteY21" fmla="*/ 2134 h 16707"/>
                  <a:gd name="connsiteX22" fmla="*/ 28830 w 48040"/>
                  <a:gd name="connsiteY22" fmla="*/ 2134 h 16707"/>
                  <a:gd name="connsiteX23" fmla="*/ 30854 w 48040"/>
                  <a:gd name="connsiteY23" fmla="*/ 2134 h 16707"/>
                  <a:gd name="connsiteX24" fmla="*/ 42594 w 48040"/>
                  <a:gd name="connsiteY24" fmla="*/ 110 h 16707"/>
                  <a:gd name="connsiteX25" fmla="*/ 45427 w 48040"/>
                  <a:gd name="connsiteY25" fmla="*/ 920 h 16707"/>
                  <a:gd name="connsiteX26" fmla="*/ 46642 w 48040"/>
                  <a:gd name="connsiteY26" fmla="*/ 2539 h 16707"/>
                  <a:gd name="connsiteX27" fmla="*/ 46642 w 48040"/>
                  <a:gd name="connsiteY27" fmla="*/ 4563 h 16707"/>
                  <a:gd name="connsiteX28" fmla="*/ 45427 w 48040"/>
                  <a:gd name="connsiteY28" fmla="*/ 6183 h 16707"/>
                  <a:gd name="connsiteX29" fmla="*/ 41379 w 48040"/>
                  <a:gd name="connsiteY29" fmla="*/ 7802 h 16707"/>
                  <a:gd name="connsiteX30" fmla="*/ 40165 w 48040"/>
                  <a:gd name="connsiteY30" fmla="*/ 8611 h 16707"/>
                  <a:gd name="connsiteX31" fmla="*/ 42189 w 48040"/>
                  <a:gd name="connsiteY31" fmla="*/ 8611 h 16707"/>
                  <a:gd name="connsiteX32" fmla="*/ 45023 w 48040"/>
                  <a:gd name="connsiteY32" fmla="*/ 7802 h 16707"/>
                  <a:gd name="connsiteX33" fmla="*/ 47856 w 48040"/>
                  <a:gd name="connsiteY33" fmla="*/ 13469 h 16707"/>
                  <a:gd name="connsiteX34" fmla="*/ 47047 w 48040"/>
                  <a:gd name="connsiteY34" fmla="*/ 14279 h 16707"/>
                  <a:gd name="connsiteX35" fmla="*/ 46237 w 48040"/>
                  <a:gd name="connsiteY35" fmla="*/ 15493 h 16707"/>
                  <a:gd name="connsiteX36" fmla="*/ 45023 w 48040"/>
                  <a:gd name="connsiteY36" fmla="*/ 15088 h 16707"/>
                  <a:gd name="connsiteX37" fmla="*/ 44213 w 48040"/>
                  <a:gd name="connsiteY37" fmla="*/ 13874 h 16707"/>
                  <a:gd name="connsiteX38" fmla="*/ 44213 w 48040"/>
                  <a:gd name="connsiteY38" fmla="*/ 11850 h 16707"/>
                  <a:gd name="connsiteX39" fmla="*/ 38951 w 48040"/>
                  <a:gd name="connsiteY39" fmla="*/ 11850 h 16707"/>
                  <a:gd name="connsiteX40" fmla="*/ 36522 w 48040"/>
                  <a:gd name="connsiteY40" fmla="*/ 10635 h 16707"/>
                  <a:gd name="connsiteX41" fmla="*/ 34902 w 48040"/>
                  <a:gd name="connsiteY41" fmla="*/ 9016 h 16707"/>
                  <a:gd name="connsiteX42" fmla="*/ 31259 w 48040"/>
                  <a:gd name="connsiteY42" fmla="*/ 9016 h 16707"/>
                  <a:gd name="connsiteX43" fmla="*/ 29235 w 48040"/>
                  <a:gd name="connsiteY43" fmla="*/ 9421 h 16707"/>
                  <a:gd name="connsiteX44" fmla="*/ 23972 w 48040"/>
                  <a:gd name="connsiteY44" fmla="*/ 9826 h 16707"/>
                  <a:gd name="connsiteX45" fmla="*/ 16686 w 48040"/>
                  <a:gd name="connsiteY45" fmla="*/ 13469 h 16707"/>
                  <a:gd name="connsiteX46" fmla="*/ 13852 w 48040"/>
                  <a:gd name="connsiteY46" fmla="*/ 14279 h 16707"/>
                  <a:gd name="connsiteX47" fmla="*/ 4541 w 48040"/>
                  <a:gd name="connsiteY47" fmla="*/ 16708 h 16707"/>
                  <a:gd name="connsiteX48" fmla="*/ 2112 w 48040"/>
                  <a:gd name="connsiteY48" fmla="*/ 15088 h 16707"/>
                  <a:gd name="connsiteX49" fmla="*/ 493 w 48040"/>
                  <a:gd name="connsiteY49" fmla="*/ 13469 h 16707"/>
                  <a:gd name="connsiteX50" fmla="*/ 2922 w 48040"/>
                  <a:gd name="connsiteY50" fmla="*/ 11445 h 16707"/>
                  <a:gd name="connsiteX51" fmla="*/ 4946 w 48040"/>
                  <a:gd name="connsiteY51" fmla="*/ 12255 h 16707"/>
                  <a:gd name="connsiteX52" fmla="*/ 9804 w 48040"/>
                  <a:gd name="connsiteY52" fmla="*/ 12255 h 16707"/>
                  <a:gd name="connsiteX53" fmla="*/ 11018 w 48040"/>
                  <a:gd name="connsiteY53" fmla="*/ 12659 h 16707"/>
                  <a:gd name="connsiteX54" fmla="*/ 13447 w 48040"/>
                  <a:gd name="connsiteY54" fmla="*/ 11850 h 16707"/>
                  <a:gd name="connsiteX55" fmla="*/ 14662 w 48040"/>
                  <a:gd name="connsiteY55" fmla="*/ 10635 h 16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8040" h="16707">
                    <a:moveTo>
                      <a:pt x="12638" y="11850"/>
                    </a:moveTo>
                    <a:cubicBezTo>
                      <a:pt x="14257" y="10635"/>
                      <a:pt x="14257" y="9421"/>
                      <a:pt x="15471" y="7802"/>
                    </a:cubicBezTo>
                    <a:cubicBezTo>
                      <a:pt x="15876" y="7802"/>
                      <a:pt x="16686" y="6992"/>
                      <a:pt x="17496" y="6992"/>
                    </a:cubicBezTo>
                    <a:cubicBezTo>
                      <a:pt x="22758" y="5778"/>
                      <a:pt x="28830" y="6992"/>
                      <a:pt x="34093" y="6587"/>
                    </a:cubicBezTo>
                    <a:cubicBezTo>
                      <a:pt x="39355" y="6183"/>
                      <a:pt x="37331" y="6587"/>
                      <a:pt x="38951" y="6587"/>
                    </a:cubicBezTo>
                    <a:cubicBezTo>
                      <a:pt x="40570" y="6587"/>
                      <a:pt x="41784" y="5373"/>
                      <a:pt x="42999" y="4968"/>
                    </a:cubicBezTo>
                    <a:lnTo>
                      <a:pt x="42999" y="3349"/>
                    </a:lnTo>
                    <a:cubicBezTo>
                      <a:pt x="42999" y="2944"/>
                      <a:pt x="42189" y="2539"/>
                      <a:pt x="41784" y="2539"/>
                    </a:cubicBezTo>
                    <a:cubicBezTo>
                      <a:pt x="41379" y="2539"/>
                      <a:pt x="39760" y="2944"/>
                      <a:pt x="39760" y="2944"/>
                    </a:cubicBezTo>
                    <a:cubicBezTo>
                      <a:pt x="39760" y="2944"/>
                      <a:pt x="39760" y="2944"/>
                      <a:pt x="39760" y="3349"/>
                    </a:cubicBezTo>
                    <a:cubicBezTo>
                      <a:pt x="38951" y="4158"/>
                      <a:pt x="38141" y="4563"/>
                      <a:pt x="37331" y="4968"/>
                    </a:cubicBezTo>
                    <a:cubicBezTo>
                      <a:pt x="36522" y="5373"/>
                      <a:pt x="37331" y="4968"/>
                      <a:pt x="37331" y="4968"/>
                    </a:cubicBezTo>
                    <a:lnTo>
                      <a:pt x="33283" y="4968"/>
                    </a:lnTo>
                    <a:cubicBezTo>
                      <a:pt x="33283" y="4158"/>
                      <a:pt x="33688" y="3754"/>
                      <a:pt x="34497" y="3349"/>
                    </a:cubicBezTo>
                    <a:cubicBezTo>
                      <a:pt x="34497" y="3349"/>
                      <a:pt x="33688" y="3349"/>
                      <a:pt x="33283" y="3349"/>
                    </a:cubicBezTo>
                    <a:cubicBezTo>
                      <a:pt x="32473" y="3349"/>
                      <a:pt x="32473" y="3349"/>
                      <a:pt x="32069" y="3754"/>
                    </a:cubicBezTo>
                    <a:cubicBezTo>
                      <a:pt x="31664" y="4158"/>
                      <a:pt x="31259" y="3754"/>
                      <a:pt x="30449" y="3754"/>
                    </a:cubicBezTo>
                    <a:cubicBezTo>
                      <a:pt x="28830" y="3754"/>
                      <a:pt x="27211" y="4968"/>
                      <a:pt x="25592" y="4968"/>
                    </a:cubicBezTo>
                    <a:cubicBezTo>
                      <a:pt x="22758" y="4968"/>
                      <a:pt x="20329" y="4968"/>
                      <a:pt x="18305" y="2539"/>
                    </a:cubicBezTo>
                    <a:cubicBezTo>
                      <a:pt x="16281" y="110"/>
                      <a:pt x="17091" y="515"/>
                      <a:pt x="18305" y="110"/>
                    </a:cubicBezTo>
                    <a:cubicBezTo>
                      <a:pt x="19520" y="-294"/>
                      <a:pt x="21139" y="515"/>
                      <a:pt x="21544" y="920"/>
                    </a:cubicBezTo>
                    <a:cubicBezTo>
                      <a:pt x="22353" y="1325"/>
                      <a:pt x="21948" y="1730"/>
                      <a:pt x="22353" y="2134"/>
                    </a:cubicBezTo>
                    <a:cubicBezTo>
                      <a:pt x="23568" y="4158"/>
                      <a:pt x="26806" y="2134"/>
                      <a:pt x="28830" y="2134"/>
                    </a:cubicBezTo>
                    <a:cubicBezTo>
                      <a:pt x="30854" y="2134"/>
                      <a:pt x="30045" y="2134"/>
                      <a:pt x="30854" y="2134"/>
                    </a:cubicBezTo>
                    <a:cubicBezTo>
                      <a:pt x="34497" y="1730"/>
                      <a:pt x="38951" y="-294"/>
                      <a:pt x="42594" y="110"/>
                    </a:cubicBezTo>
                    <a:cubicBezTo>
                      <a:pt x="46237" y="515"/>
                      <a:pt x="45427" y="515"/>
                      <a:pt x="45427" y="920"/>
                    </a:cubicBezTo>
                    <a:cubicBezTo>
                      <a:pt x="45427" y="1325"/>
                      <a:pt x="46642" y="2134"/>
                      <a:pt x="46642" y="2539"/>
                    </a:cubicBezTo>
                    <a:cubicBezTo>
                      <a:pt x="46642" y="2944"/>
                      <a:pt x="46642" y="4158"/>
                      <a:pt x="46642" y="4563"/>
                    </a:cubicBezTo>
                    <a:cubicBezTo>
                      <a:pt x="46642" y="4968"/>
                      <a:pt x="45832" y="5778"/>
                      <a:pt x="45427" y="6183"/>
                    </a:cubicBezTo>
                    <a:cubicBezTo>
                      <a:pt x="44618" y="6992"/>
                      <a:pt x="42594" y="7397"/>
                      <a:pt x="41379" y="7802"/>
                    </a:cubicBezTo>
                    <a:cubicBezTo>
                      <a:pt x="40165" y="8207"/>
                      <a:pt x="40165" y="7802"/>
                      <a:pt x="40165" y="8611"/>
                    </a:cubicBezTo>
                    <a:cubicBezTo>
                      <a:pt x="40165" y="9421"/>
                      <a:pt x="41784" y="9016"/>
                      <a:pt x="42189" y="8611"/>
                    </a:cubicBezTo>
                    <a:cubicBezTo>
                      <a:pt x="42999" y="8611"/>
                      <a:pt x="43403" y="7802"/>
                      <a:pt x="45023" y="7802"/>
                    </a:cubicBezTo>
                    <a:cubicBezTo>
                      <a:pt x="46642" y="7802"/>
                      <a:pt x="48666" y="11850"/>
                      <a:pt x="47856" y="13469"/>
                    </a:cubicBezTo>
                    <a:cubicBezTo>
                      <a:pt x="47047" y="15088"/>
                      <a:pt x="47047" y="13874"/>
                      <a:pt x="47047" y="14279"/>
                    </a:cubicBezTo>
                    <a:cubicBezTo>
                      <a:pt x="47047" y="14683"/>
                      <a:pt x="47047" y="15493"/>
                      <a:pt x="46237" y="15493"/>
                    </a:cubicBezTo>
                    <a:cubicBezTo>
                      <a:pt x="45427" y="15493"/>
                      <a:pt x="45023" y="15493"/>
                      <a:pt x="45023" y="15088"/>
                    </a:cubicBezTo>
                    <a:cubicBezTo>
                      <a:pt x="45023" y="14683"/>
                      <a:pt x="45023" y="13874"/>
                      <a:pt x="44213" y="13874"/>
                    </a:cubicBezTo>
                    <a:lnTo>
                      <a:pt x="44213" y="11850"/>
                    </a:lnTo>
                    <a:cubicBezTo>
                      <a:pt x="42594" y="10231"/>
                      <a:pt x="40975" y="11850"/>
                      <a:pt x="38951" y="11850"/>
                    </a:cubicBezTo>
                    <a:cubicBezTo>
                      <a:pt x="36926" y="11850"/>
                      <a:pt x="36926" y="11040"/>
                      <a:pt x="36522" y="10635"/>
                    </a:cubicBezTo>
                    <a:cubicBezTo>
                      <a:pt x="36117" y="10635"/>
                      <a:pt x="35712" y="9421"/>
                      <a:pt x="34902" y="9016"/>
                    </a:cubicBezTo>
                    <a:cubicBezTo>
                      <a:pt x="33688" y="9016"/>
                      <a:pt x="32473" y="9016"/>
                      <a:pt x="31259" y="9016"/>
                    </a:cubicBezTo>
                    <a:cubicBezTo>
                      <a:pt x="30045" y="9016"/>
                      <a:pt x="30045" y="9421"/>
                      <a:pt x="29235" y="9421"/>
                    </a:cubicBezTo>
                    <a:cubicBezTo>
                      <a:pt x="27616" y="9421"/>
                      <a:pt x="25592" y="9421"/>
                      <a:pt x="23972" y="9826"/>
                    </a:cubicBezTo>
                    <a:cubicBezTo>
                      <a:pt x="21544" y="10635"/>
                      <a:pt x="19115" y="13064"/>
                      <a:pt x="16686" y="13469"/>
                    </a:cubicBezTo>
                    <a:cubicBezTo>
                      <a:pt x="14257" y="13874"/>
                      <a:pt x="15471" y="13469"/>
                      <a:pt x="13852" y="14279"/>
                    </a:cubicBezTo>
                    <a:cubicBezTo>
                      <a:pt x="12233" y="15088"/>
                      <a:pt x="6161" y="16708"/>
                      <a:pt x="4541" y="16708"/>
                    </a:cubicBezTo>
                    <a:cubicBezTo>
                      <a:pt x="2922" y="16708"/>
                      <a:pt x="2112" y="16303"/>
                      <a:pt x="2112" y="15088"/>
                    </a:cubicBezTo>
                    <a:cubicBezTo>
                      <a:pt x="493" y="15088"/>
                      <a:pt x="-721" y="15088"/>
                      <a:pt x="493" y="13469"/>
                    </a:cubicBezTo>
                    <a:cubicBezTo>
                      <a:pt x="1708" y="13469"/>
                      <a:pt x="1708" y="12255"/>
                      <a:pt x="2922" y="11445"/>
                    </a:cubicBezTo>
                    <a:cubicBezTo>
                      <a:pt x="4137" y="11445"/>
                      <a:pt x="4137" y="11445"/>
                      <a:pt x="4946" y="12255"/>
                    </a:cubicBezTo>
                    <a:cubicBezTo>
                      <a:pt x="6970" y="13469"/>
                      <a:pt x="7780" y="12255"/>
                      <a:pt x="9804" y="12255"/>
                    </a:cubicBezTo>
                    <a:cubicBezTo>
                      <a:pt x="11828" y="12255"/>
                      <a:pt x="10614" y="12659"/>
                      <a:pt x="11018" y="12659"/>
                    </a:cubicBezTo>
                    <a:cubicBezTo>
                      <a:pt x="12233" y="12659"/>
                      <a:pt x="12638" y="12659"/>
                      <a:pt x="13447" y="11850"/>
                    </a:cubicBezTo>
                    <a:cubicBezTo>
                      <a:pt x="14257" y="11850"/>
                      <a:pt x="14662" y="11850"/>
                      <a:pt x="14662" y="1063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3E4C7254-C650-D277-473A-BDD21475B96A}"/>
                  </a:ext>
                </a:extLst>
              </p:cNvPr>
              <p:cNvSpPr/>
              <p:nvPr/>
            </p:nvSpPr>
            <p:spPr>
              <a:xfrm>
                <a:off x="9041081" y="5780443"/>
                <a:ext cx="9296" cy="13763"/>
              </a:xfrm>
              <a:custGeom>
                <a:avLst/>
                <a:gdLst>
                  <a:gd name="connsiteX0" fmla="*/ 5081 w 9296"/>
                  <a:gd name="connsiteY0" fmla="*/ 0 h 13763"/>
                  <a:gd name="connsiteX1" fmla="*/ 7510 w 9296"/>
                  <a:gd name="connsiteY1" fmla="*/ 1214 h 13763"/>
                  <a:gd name="connsiteX2" fmla="*/ 9129 w 9296"/>
                  <a:gd name="connsiteY2" fmla="*/ 2024 h 13763"/>
                  <a:gd name="connsiteX3" fmla="*/ 8724 w 9296"/>
                  <a:gd name="connsiteY3" fmla="*/ 4453 h 13763"/>
                  <a:gd name="connsiteX4" fmla="*/ 7915 w 9296"/>
                  <a:gd name="connsiteY4" fmla="*/ 9716 h 13763"/>
                  <a:gd name="connsiteX5" fmla="*/ 4676 w 9296"/>
                  <a:gd name="connsiteY5" fmla="*/ 13764 h 13763"/>
                  <a:gd name="connsiteX6" fmla="*/ 3866 w 9296"/>
                  <a:gd name="connsiteY6" fmla="*/ 13359 h 13763"/>
                  <a:gd name="connsiteX7" fmla="*/ 1033 w 9296"/>
                  <a:gd name="connsiteY7" fmla="*/ 6072 h 13763"/>
                  <a:gd name="connsiteX8" fmla="*/ 1033 w 9296"/>
                  <a:gd name="connsiteY8" fmla="*/ 4453 h 13763"/>
                  <a:gd name="connsiteX9" fmla="*/ 628 w 9296"/>
                  <a:gd name="connsiteY9" fmla="*/ 1619 h 13763"/>
                  <a:gd name="connsiteX10" fmla="*/ 2652 w 9296"/>
                  <a:gd name="connsiteY10" fmla="*/ 1619 h 13763"/>
                  <a:gd name="connsiteX11" fmla="*/ 4676 w 9296"/>
                  <a:gd name="connsiteY11" fmla="*/ 0 h 1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6" h="13763">
                    <a:moveTo>
                      <a:pt x="5081" y="0"/>
                    </a:moveTo>
                    <a:cubicBezTo>
                      <a:pt x="6295" y="0"/>
                      <a:pt x="7105" y="1214"/>
                      <a:pt x="7510" y="1214"/>
                    </a:cubicBezTo>
                    <a:cubicBezTo>
                      <a:pt x="7915" y="1214"/>
                      <a:pt x="8724" y="1214"/>
                      <a:pt x="9129" y="2024"/>
                    </a:cubicBezTo>
                    <a:cubicBezTo>
                      <a:pt x="9534" y="2834"/>
                      <a:pt x="9129" y="3643"/>
                      <a:pt x="8724" y="4453"/>
                    </a:cubicBezTo>
                    <a:cubicBezTo>
                      <a:pt x="8724" y="6477"/>
                      <a:pt x="8724" y="7692"/>
                      <a:pt x="7915" y="9716"/>
                    </a:cubicBezTo>
                    <a:cubicBezTo>
                      <a:pt x="7105" y="11740"/>
                      <a:pt x="6295" y="12954"/>
                      <a:pt x="4676" y="13764"/>
                    </a:cubicBezTo>
                    <a:cubicBezTo>
                      <a:pt x="4676" y="13764"/>
                      <a:pt x="4271" y="13764"/>
                      <a:pt x="3866" y="13359"/>
                    </a:cubicBezTo>
                    <a:cubicBezTo>
                      <a:pt x="1438" y="11335"/>
                      <a:pt x="1033" y="9311"/>
                      <a:pt x="1033" y="6072"/>
                    </a:cubicBezTo>
                    <a:cubicBezTo>
                      <a:pt x="1033" y="2834"/>
                      <a:pt x="1033" y="5263"/>
                      <a:pt x="1033" y="4453"/>
                    </a:cubicBezTo>
                    <a:cubicBezTo>
                      <a:pt x="1033" y="3643"/>
                      <a:pt x="-991" y="2834"/>
                      <a:pt x="628" y="1619"/>
                    </a:cubicBezTo>
                    <a:cubicBezTo>
                      <a:pt x="2247" y="405"/>
                      <a:pt x="1842" y="1619"/>
                      <a:pt x="2652" y="1619"/>
                    </a:cubicBezTo>
                    <a:cubicBezTo>
                      <a:pt x="3462" y="1619"/>
                      <a:pt x="3866" y="405"/>
                      <a:pt x="4676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9891C208-428C-7AB6-7C2A-D8CDEF79AB39}"/>
                  </a:ext>
                </a:extLst>
              </p:cNvPr>
              <p:cNvSpPr/>
              <p:nvPr/>
            </p:nvSpPr>
            <p:spPr>
              <a:xfrm>
                <a:off x="9058150" y="5806801"/>
                <a:ext cx="13109" cy="8192"/>
              </a:xfrm>
              <a:custGeom>
                <a:avLst/>
                <a:gdLst>
                  <a:gd name="connsiteX0" fmla="*/ 11491 w 13109"/>
                  <a:gd name="connsiteY0" fmla="*/ 360 h 8192"/>
                  <a:gd name="connsiteX1" fmla="*/ 13110 w 13109"/>
                  <a:gd name="connsiteY1" fmla="*/ 5623 h 8192"/>
                  <a:gd name="connsiteX2" fmla="*/ 11491 w 13109"/>
                  <a:gd name="connsiteY2" fmla="*/ 6837 h 8192"/>
                  <a:gd name="connsiteX3" fmla="*/ 3395 w 13109"/>
                  <a:gd name="connsiteY3" fmla="*/ 8051 h 8192"/>
                  <a:gd name="connsiteX4" fmla="*/ 1370 w 13109"/>
                  <a:gd name="connsiteY4" fmla="*/ 6027 h 8192"/>
                  <a:gd name="connsiteX5" fmla="*/ 1370 w 13109"/>
                  <a:gd name="connsiteY5" fmla="*/ 4408 h 8192"/>
                  <a:gd name="connsiteX6" fmla="*/ 1370 w 13109"/>
                  <a:gd name="connsiteY6" fmla="*/ 3193 h 8192"/>
                  <a:gd name="connsiteX7" fmla="*/ 3799 w 13109"/>
                  <a:gd name="connsiteY7" fmla="*/ 3193 h 8192"/>
                  <a:gd name="connsiteX8" fmla="*/ 3799 w 13109"/>
                  <a:gd name="connsiteY8" fmla="*/ 3598 h 8192"/>
                  <a:gd name="connsiteX9" fmla="*/ 5014 w 13109"/>
                  <a:gd name="connsiteY9" fmla="*/ 4408 h 8192"/>
                  <a:gd name="connsiteX10" fmla="*/ 7038 w 13109"/>
                  <a:gd name="connsiteY10" fmla="*/ 4408 h 8192"/>
                  <a:gd name="connsiteX11" fmla="*/ 7038 w 13109"/>
                  <a:gd name="connsiteY11" fmla="*/ 3598 h 8192"/>
                  <a:gd name="connsiteX12" fmla="*/ 7038 w 13109"/>
                  <a:gd name="connsiteY12" fmla="*/ 360 h 8192"/>
                  <a:gd name="connsiteX13" fmla="*/ 11491 w 13109"/>
                  <a:gd name="connsiteY13" fmla="*/ 360 h 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109" h="8192">
                    <a:moveTo>
                      <a:pt x="11491" y="360"/>
                    </a:moveTo>
                    <a:cubicBezTo>
                      <a:pt x="11491" y="2384"/>
                      <a:pt x="12705" y="3598"/>
                      <a:pt x="13110" y="5623"/>
                    </a:cubicBezTo>
                    <a:cubicBezTo>
                      <a:pt x="13110" y="5623"/>
                      <a:pt x="11895" y="6432"/>
                      <a:pt x="11491" y="6837"/>
                    </a:cubicBezTo>
                    <a:cubicBezTo>
                      <a:pt x="9062" y="7647"/>
                      <a:pt x="5823" y="7647"/>
                      <a:pt x="3395" y="8051"/>
                    </a:cubicBezTo>
                    <a:cubicBezTo>
                      <a:pt x="966" y="8456"/>
                      <a:pt x="1370" y="8051"/>
                      <a:pt x="1370" y="6027"/>
                    </a:cubicBezTo>
                    <a:cubicBezTo>
                      <a:pt x="-654" y="6027"/>
                      <a:pt x="-249" y="4408"/>
                      <a:pt x="1370" y="4408"/>
                    </a:cubicBezTo>
                    <a:lnTo>
                      <a:pt x="1370" y="3193"/>
                    </a:lnTo>
                    <a:cubicBezTo>
                      <a:pt x="1775" y="3193"/>
                      <a:pt x="3799" y="3193"/>
                      <a:pt x="3799" y="3193"/>
                    </a:cubicBezTo>
                    <a:cubicBezTo>
                      <a:pt x="3799" y="3193"/>
                      <a:pt x="3799" y="3193"/>
                      <a:pt x="3799" y="3598"/>
                    </a:cubicBezTo>
                    <a:cubicBezTo>
                      <a:pt x="3799" y="4003"/>
                      <a:pt x="5014" y="4408"/>
                      <a:pt x="5014" y="4408"/>
                    </a:cubicBezTo>
                    <a:cubicBezTo>
                      <a:pt x="5419" y="4408"/>
                      <a:pt x="6228" y="4408"/>
                      <a:pt x="7038" y="4408"/>
                    </a:cubicBezTo>
                    <a:lnTo>
                      <a:pt x="7038" y="3598"/>
                    </a:lnTo>
                    <a:cubicBezTo>
                      <a:pt x="7038" y="2384"/>
                      <a:pt x="5014" y="1169"/>
                      <a:pt x="7038" y="360"/>
                    </a:cubicBezTo>
                    <a:cubicBezTo>
                      <a:pt x="9062" y="-450"/>
                      <a:pt x="9871" y="360"/>
                      <a:pt x="11491" y="36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13DBD664-EF62-BE66-E500-8B9775347A07}"/>
                  </a:ext>
                </a:extLst>
              </p:cNvPr>
              <p:cNvSpPr/>
              <p:nvPr/>
            </p:nvSpPr>
            <p:spPr>
              <a:xfrm>
                <a:off x="9056604" y="5773426"/>
                <a:ext cx="14072" cy="6612"/>
              </a:xfrm>
              <a:custGeom>
                <a:avLst/>
                <a:gdLst>
                  <a:gd name="connsiteX0" fmla="*/ 7774 w 14072"/>
                  <a:gd name="connsiteY0" fmla="*/ 540 h 6612"/>
                  <a:gd name="connsiteX1" fmla="*/ 13037 w 14072"/>
                  <a:gd name="connsiteY1" fmla="*/ 540 h 6612"/>
                  <a:gd name="connsiteX2" fmla="*/ 13037 w 14072"/>
                  <a:gd name="connsiteY2" fmla="*/ 1349 h 6612"/>
                  <a:gd name="connsiteX3" fmla="*/ 13846 w 14072"/>
                  <a:gd name="connsiteY3" fmla="*/ 3778 h 6612"/>
                  <a:gd name="connsiteX4" fmla="*/ 11417 w 14072"/>
                  <a:gd name="connsiteY4" fmla="*/ 4993 h 6612"/>
                  <a:gd name="connsiteX5" fmla="*/ 6155 w 14072"/>
                  <a:gd name="connsiteY5" fmla="*/ 6612 h 6612"/>
                  <a:gd name="connsiteX6" fmla="*/ 1702 w 14072"/>
                  <a:gd name="connsiteY6" fmla="*/ 6612 h 6612"/>
                  <a:gd name="connsiteX7" fmla="*/ 892 w 14072"/>
                  <a:gd name="connsiteY7" fmla="*/ 5397 h 6612"/>
                  <a:gd name="connsiteX8" fmla="*/ 83 w 14072"/>
                  <a:gd name="connsiteY8" fmla="*/ 3373 h 6612"/>
                  <a:gd name="connsiteX9" fmla="*/ 2107 w 14072"/>
                  <a:gd name="connsiteY9" fmla="*/ 1754 h 6612"/>
                  <a:gd name="connsiteX10" fmla="*/ 4131 w 14072"/>
                  <a:gd name="connsiteY10" fmla="*/ 3373 h 6612"/>
                  <a:gd name="connsiteX11" fmla="*/ 5750 w 14072"/>
                  <a:gd name="connsiteY11" fmla="*/ 2969 h 6612"/>
                  <a:gd name="connsiteX12" fmla="*/ 6965 w 14072"/>
                  <a:gd name="connsiteY12" fmla="*/ 2564 h 6612"/>
                  <a:gd name="connsiteX13" fmla="*/ 6965 w 14072"/>
                  <a:gd name="connsiteY13" fmla="*/ 540 h 6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072" h="6612">
                    <a:moveTo>
                      <a:pt x="7774" y="540"/>
                    </a:moveTo>
                    <a:cubicBezTo>
                      <a:pt x="8989" y="540"/>
                      <a:pt x="12227" y="-675"/>
                      <a:pt x="13037" y="540"/>
                    </a:cubicBezTo>
                    <a:cubicBezTo>
                      <a:pt x="13846" y="1754"/>
                      <a:pt x="13037" y="1349"/>
                      <a:pt x="13037" y="1349"/>
                    </a:cubicBezTo>
                    <a:cubicBezTo>
                      <a:pt x="13037" y="1754"/>
                      <a:pt x="14656" y="2969"/>
                      <a:pt x="13846" y="3778"/>
                    </a:cubicBezTo>
                    <a:cubicBezTo>
                      <a:pt x="13037" y="3778"/>
                      <a:pt x="12227" y="4588"/>
                      <a:pt x="11417" y="4993"/>
                    </a:cubicBezTo>
                    <a:cubicBezTo>
                      <a:pt x="10203" y="5397"/>
                      <a:pt x="7369" y="6612"/>
                      <a:pt x="6155" y="6612"/>
                    </a:cubicBezTo>
                    <a:cubicBezTo>
                      <a:pt x="4940" y="6612"/>
                      <a:pt x="2511" y="6612"/>
                      <a:pt x="1702" y="6612"/>
                    </a:cubicBezTo>
                    <a:cubicBezTo>
                      <a:pt x="1297" y="6612"/>
                      <a:pt x="1297" y="5802"/>
                      <a:pt x="892" y="5397"/>
                    </a:cubicBezTo>
                    <a:cubicBezTo>
                      <a:pt x="892" y="4588"/>
                      <a:pt x="-322" y="4588"/>
                      <a:pt x="83" y="3373"/>
                    </a:cubicBezTo>
                    <a:cubicBezTo>
                      <a:pt x="487" y="2159"/>
                      <a:pt x="1702" y="2564"/>
                      <a:pt x="2107" y="1754"/>
                    </a:cubicBezTo>
                    <a:cubicBezTo>
                      <a:pt x="2916" y="1754"/>
                      <a:pt x="3726" y="2969"/>
                      <a:pt x="4131" y="3373"/>
                    </a:cubicBezTo>
                    <a:cubicBezTo>
                      <a:pt x="4535" y="3778"/>
                      <a:pt x="5345" y="3373"/>
                      <a:pt x="5750" y="2969"/>
                    </a:cubicBezTo>
                    <a:cubicBezTo>
                      <a:pt x="6155" y="2564"/>
                      <a:pt x="6560" y="2969"/>
                      <a:pt x="6965" y="2564"/>
                    </a:cubicBezTo>
                    <a:lnTo>
                      <a:pt x="6965" y="54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E0833125-4E3C-C550-C93C-7FC8AF9CF35A}"/>
                  </a:ext>
                </a:extLst>
              </p:cNvPr>
              <p:cNvSpPr/>
              <p:nvPr/>
            </p:nvSpPr>
            <p:spPr>
              <a:xfrm>
                <a:off x="9035232" y="5764250"/>
                <a:ext cx="7286" cy="10300"/>
              </a:xfrm>
              <a:custGeom>
                <a:avLst/>
                <a:gdLst>
                  <a:gd name="connsiteX0" fmla="*/ 5263 w 7286"/>
                  <a:gd name="connsiteY0" fmla="*/ 1214 h 10300"/>
                  <a:gd name="connsiteX1" fmla="*/ 4453 w 7286"/>
                  <a:gd name="connsiteY1" fmla="*/ 3238 h 10300"/>
                  <a:gd name="connsiteX2" fmla="*/ 4453 w 7286"/>
                  <a:gd name="connsiteY2" fmla="*/ 4858 h 10300"/>
                  <a:gd name="connsiteX3" fmla="*/ 6477 w 7286"/>
                  <a:gd name="connsiteY3" fmla="*/ 6882 h 10300"/>
                  <a:gd name="connsiteX4" fmla="*/ 7287 w 7286"/>
                  <a:gd name="connsiteY4" fmla="*/ 10120 h 10300"/>
                  <a:gd name="connsiteX5" fmla="*/ 5667 w 7286"/>
                  <a:gd name="connsiteY5" fmla="*/ 10120 h 10300"/>
                  <a:gd name="connsiteX6" fmla="*/ 2833 w 7286"/>
                  <a:gd name="connsiteY6" fmla="*/ 7287 h 10300"/>
                  <a:gd name="connsiteX7" fmla="*/ 2429 w 7286"/>
                  <a:gd name="connsiteY7" fmla="*/ 7287 h 10300"/>
                  <a:gd name="connsiteX8" fmla="*/ 0 w 7286"/>
                  <a:gd name="connsiteY8" fmla="*/ 2024 h 10300"/>
                  <a:gd name="connsiteX9" fmla="*/ 0 w 7286"/>
                  <a:gd name="connsiteY9" fmla="*/ 2024 h 10300"/>
                  <a:gd name="connsiteX10" fmla="*/ 1214 w 7286"/>
                  <a:gd name="connsiteY10" fmla="*/ 1214 h 10300"/>
                  <a:gd name="connsiteX11" fmla="*/ 2024 w 7286"/>
                  <a:gd name="connsiteY11" fmla="*/ 0 h 10300"/>
                  <a:gd name="connsiteX12" fmla="*/ 5263 w 7286"/>
                  <a:gd name="connsiteY12" fmla="*/ 1214 h 1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86" h="10300">
                    <a:moveTo>
                      <a:pt x="5263" y="1214"/>
                    </a:moveTo>
                    <a:cubicBezTo>
                      <a:pt x="5263" y="1619"/>
                      <a:pt x="4453" y="2834"/>
                      <a:pt x="4453" y="3238"/>
                    </a:cubicBezTo>
                    <a:cubicBezTo>
                      <a:pt x="4453" y="3643"/>
                      <a:pt x="4453" y="4453"/>
                      <a:pt x="4453" y="4858"/>
                    </a:cubicBezTo>
                    <a:cubicBezTo>
                      <a:pt x="4453" y="5667"/>
                      <a:pt x="6072" y="6477"/>
                      <a:pt x="6477" y="6882"/>
                    </a:cubicBezTo>
                    <a:cubicBezTo>
                      <a:pt x="6882" y="7287"/>
                      <a:pt x="7287" y="10120"/>
                      <a:pt x="7287" y="10120"/>
                    </a:cubicBezTo>
                    <a:cubicBezTo>
                      <a:pt x="6477" y="10120"/>
                      <a:pt x="6477" y="10525"/>
                      <a:pt x="5667" y="10120"/>
                    </a:cubicBezTo>
                    <a:cubicBezTo>
                      <a:pt x="4453" y="9716"/>
                      <a:pt x="3238" y="8096"/>
                      <a:pt x="2833" y="7287"/>
                    </a:cubicBezTo>
                    <a:lnTo>
                      <a:pt x="2429" y="7287"/>
                    </a:lnTo>
                    <a:cubicBezTo>
                      <a:pt x="2429" y="6882"/>
                      <a:pt x="0" y="2024"/>
                      <a:pt x="0" y="2024"/>
                    </a:cubicBezTo>
                    <a:lnTo>
                      <a:pt x="0" y="2024"/>
                    </a:lnTo>
                    <a:cubicBezTo>
                      <a:pt x="0" y="1619"/>
                      <a:pt x="1214" y="1619"/>
                      <a:pt x="1214" y="1214"/>
                    </a:cubicBezTo>
                    <a:cubicBezTo>
                      <a:pt x="1214" y="810"/>
                      <a:pt x="1214" y="0"/>
                      <a:pt x="2024" y="0"/>
                    </a:cubicBezTo>
                    <a:cubicBezTo>
                      <a:pt x="3238" y="0"/>
                      <a:pt x="4048" y="810"/>
                      <a:pt x="5263" y="12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 133">
                <a:extLst>
                  <a:ext uri="{FF2B5EF4-FFF2-40B4-BE49-F238E27FC236}">
                    <a16:creationId xmlns:a16="http://schemas.microsoft.com/office/drawing/2014/main" id="{F582C5EC-E629-F7D4-4483-A0C598F8D60E}"/>
                  </a:ext>
                </a:extLst>
              </p:cNvPr>
              <p:cNvSpPr/>
              <p:nvPr/>
            </p:nvSpPr>
            <p:spPr>
              <a:xfrm>
                <a:off x="9035052" y="5782467"/>
                <a:ext cx="7466" cy="9374"/>
              </a:xfrm>
              <a:custGeom>
                <a:avLst/>
                <a:gdLst>
                  <a:gd name="connsiteX0" fmla="*/ 5038 w 7466"/>
                  <a:gd name="connsiteY0" fmla="*/ 4858 h 9374"/>
                  <a:gd name="connsiteX1" fmla="*/ 5847 w 7466"/>
                  <a:gd name="connsiteY1" fmla="*/ 4858 h 9374"/>
                  <a:gd name="connsiteX2" fmla="*/ 7467 w 7466"/>
                  <a:gd name="connsiteY2" fmla="*/ 9311 h 9374"/>
                  <a:gd name="connsiteX3" fmla="*/ 3418 w 7466"/>
                  <a:gd name="connsiteY3" fmla="*/ 6882 h 9374"/>
                  <a:gd name="connsiteX4" fmla="*/ 1394 w 7466"/>
                  <a:gd name="connsiteY4" fmla="*/ 4453 h 9374"/>
                  <a:gd name="connsiteX5" fmla="*/ 180 w 7466"/>
                  <a:gd name="connsiteY5" fmla="*/ 2834 h 9374"/>
                  <a:gd name="connsiteX6" fmla="*/ 180 w 7466"/>
                  <a:gd name="connsiteY6" fmla="*/ 1619 h 9374"/>
                  <a:gd name="connsiteX7" fmla="*/ 180 w 7466"/>
                  <a:gd name="connsiteY7" fmla="*/ 0 h 9374"/>
                  <a:gd name="connsiteX8" fmla="*/ 989 w 7466"/>
                  <a:gd name="connsiteY8" fmla="*/ 0 h 9374"/>
                  <a:gd name="connsiteX9" fmla="*/ 2204 w 7466"/>
                  <a:gd name="connsiteY9" fmla="*/ 810 h 9374"/>
                  <a:gd name="connsiteX10" fmla="*/ 3823 w 7466"/>
                  <a:gd name="connsiteY10" fmla="*/ 810 h 9374"/>
                  <a:gd name="connsiteX11" fmla="*/ 5038 w 7466"/>
                  <a:gd name="connsiteY11" fmla="*/ 5263 h 9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466" h="9374">
                    <a:moveTo>
                      <a:pt x="5038" y="4858"/>
                    </a:moveTo>
                    <a:cubicBezTo>
                      <a:pt x="5038" y="4858"/>
                      <a:pt x="5038" y="4858"/>
                      <a:pt x="5847" y="4858"/>
                    </a:cubicBezTo>
                    <a:cubicBezTo>
                      <a:pt x="7062" y="6072"/>
                      <a:pt x="7467" y="7692"/>
                      <a:pt x="7467" y="9311"/>
                    </a:cubicBezTo>
                    <a:cubicBezTo>
                      <a:pt x="6252" y="9716"/>
                      <a:pt x="4228" y="8096"/>
                      <a:pt x="3418" y="6882"/>
                    </a:cubicBezTo>
                    <a:cubicBezTo>
                      <a:pt x="2609" y="5667"/>
                      <a:pt x="2609" y="5667"/>
                      <a:pt x="1394" y="4453"/>
                    </a:cubicBezTo>
                    <a:cubicBezTo>
                      <a:pt x="180" y="3238"/>
                      <a:pt x="180" y="3238"/>
                      <a:pt x="180" y="2834"/>
                    </a:cubicBezTo>
                    <a:cubicBezTo>
                      <a:pt x="180" y="2429"/>
                      <a:pt x="180" y="2024"/>
                      <a:pt x="180" y="1619"/>
                    </a:cubicBezTo>
                    <a:cubicBezTo>
                      <a:pt x="180" y="1214"/>
                      <a:pt x="-225" y="405"/>
                      <a:pt x="180" y="0"/>
                    </a:cubicBezTo>
                    <a:cubicBezTo>
                      <a:pt x="180" y="0"/>
                      <a:pt x="585" y="0"/>
                      <a:pt x="989" y="0"/>
                    </a:cubicBezTo>
                    <a:cubicBezTo>
                      <a:pt x="1394" y="0"/>
                      <a:pt x="2204" y="810"/>
                      <a:pt x="2204" y="810"/>
                    </a:cubicBezTo>
                    <a:cubicBezTo>
                      <a:pt x="2609" y="810"/>
                      <a:pt x="3013" y="405"/>
                      <a:pt x="3823" y="810"/>
                    </a:cubicBezTo>
                    <a:cubicBezTo>
                      <a:pt x="4633" y="1214"/>
                      <a:pt x="4228" y="4453"/>
                      <a:pt x="5038" y="526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B175283B-685F-5E54-3CAB-E02BB51727FB}"/>
                  </a:ext>
                </a:extLst>
              </p:cNvPr>
              <p:cNvSpPr/>
              <p:nvPr/>
            </p:nvSpPr>
            <p:spPr>
              <a:xfrm>
                <a:off x="9079356" y="5737128"/>
                <a:ext cx="9778" cy="5262"/>
              </a:xfrm>
              <a:custGeom>
                <a:avLst/>
                <a:gdLst>
                  <a:gd name="connsiteX0" fmla="*/ 7692 w 9778"/>
                  <a:gd name="connsiteY0" fmla="*/ 0 h 5262"/>
                  <a:gd name="connsiteX1" fmla="*/ 6477 w 9778"/>
                  <a:gd name="connsiteY1" fmla="*/ 2024 h 5262"/>
                  <a:gd name="connsiteX2" fmla="*/ 9311 w 9778"/>
                  <a:gd name="connsiteY2" fmla="*/ 2834 h 5262"/>
                  <a:gd name="connsiteX3" fmla="*/ 9311 w 9778"/>
                  <a:gd name="connsiteY3" fmla="*/ 3239 h 5262"/>
                  <a:gd name="connsiteX4" fmla="*/ 6477 w 9778"/>
                  <a:gd name="connsiteY4" fmla="*/ 3643 h 5262"/>
                  <a:gd name="connsiteX5" fmla="*/ 6477 w 9778"/>
                  <a:gd name="connsiteY5" fmla="*/ 5263 h 5262"/>
                  <a:gd name="connsiteX6" fmla="*/ 5667 w 9778"/>
                  <a:gd name="connsiteY6" fmla="*/ 5263 h 5262"/>
                  <a:gd name="connsiteX7" fmla="*/ 2834 w 9778"/>
                  <a:gd name="connsiteY7" fmla="*/ 4048 h 5262"/>
                  <a:gd name="connsiteX8" fmla="*/ 0 w 9778"/>
                  <a:gd name="connsiteY8" fmla="*/ 3239 h 5262"/>
                  <a:gd name="connsiteX9" fmla="*/ 810 w 9778"/>
                  <a:gd name="connsiteY9" fmla="*/ 3239 h 5262"/>
                  <a:gd name="connsiteX10" fmla="*/ 4858 w 9778"/>
                  <a:gd name="connsiteY10" fmla="*/ 1619 h 5262"/>
                  <a:gd name="connsiteX11" fmla="*/ 7287 w 9778"/>
                  <a:gd name="connsiteY11" fmla="*/ 810 h 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78" h="5262">
                    <a:moveTo>
                      <a:pt x="7692" y="0"/>
                    </a:moveTo>
                    <a:lnTo>
                      <a:pt x="6477" y="2024"/>
                    </a:lnTo>
                    <a:cubicBezTo>
                      <a:pt x="7287" y="2024"/>
                      <a:pt x="8501" y="2024"/>
                      <a:pt x="9311" y="2834"/>
                    </a:cubicBezTo>
                    <a:cubicBezTo>
                      <a:pt x="10120" y="3643"/>
                      <a:pt x="9716" y="2834"/>
                      <a:pt x="9311" y="3239"/>
                    </a:cubicBezTo>
                    <a:cubicBezTo>
                      <a:pt x="8501" y="3239"/>
                      <a:pt x="7287" y="4048"/>
                      <a:pt x="6477" y="3643"/>
                    </a:cubicBezTo>
                    <a:lnTo>
                      <a:pt x="6477" y="5263"/>
                    </a:lnTo>
                    <a:cubicBezTo>
                      <a:pt x="6477" y="5263"/>
                      <a:pt x="6477" y="5263"/>
                      <a:pt x="5667" y="5263"/>
                    </a:cubicBezTo>
                    <a:cubicBezTo>
                      <a:pt x="4858" y="4858"/>
                      <a:pt x="4048" y="4453"/>
                      <a:pt x="2834" y="4048"/>
                    </a:cubicBezTo>
                    <a:cubicBezTo>
                      <a:pt x="1619" y="3643"/>
                      <a:pt x="810" y="4048"/>
                      <a:pt x="0" y="3239"/>
                    </a:cubicBezTo>
                    <a:cubicBezTo>
                      <a:pt x="0" y="3239"/>
                      <a:pt x="405" y="3239"/>
                      <a:pt x="810" y="3239"/>
                    </a:cubicBezTo>
                    <a:cubicBezTo>
                      <a:pt x="1619" y="3239"/>
                      <a:pt x="3643" y="2024"/>
                      <a:pt x="4858" y="1619"/>
                    </a:cubicBezTo>
                    <a:cubicBezTo>
                      <a:pt x="6072" y="1215"/>
                      <a:pt x="6072" y="405"/>
                      <a:pt x="7287" y="81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195B61F2-0E00-9522-3381-680C03E7539A}"/>
                  </a:ext>
                </a:extLst>
              </p:cNvPr>
              <p:cNvSpPr/>
              <p:nvPr/>
            </p:nvSpPr>
            <p:spPr>
              <a:xfrm>
                <a:off x="9062354" y="5738342"/>
                <a:ext cx="8501" cy="5667"/>
              </a:xfrm>
              <a:custGeom>
                <a:avLst/>
                <a:gdLst>
                  <a:gd name="connsiteX0" fmla="*/ 6072 w 8501"/>
                  <a:gd name="connsiteY0" fmla="*/ 0 h 5667"/>
                  <a:gd name="connsiteX1" fmla="*/ 6072 w 8501"/>
                  <a:gd name="connsiteY1" fmla="*/ 2024 h 5667"/>
                  <a:gd name="connsiteX2" fmla="*/ 8501 w 8501"/>
                  <a:gd name="connsiteY2" fmla="*/ 2024 h 5667"/>
                  <a:gd name="connsiteX3" fmla="*/ 8501 w 8501"/>
                  <a:gd name="connsiteY3" fmla="*/ 2834 h 5667"/>
                  <a:gd name="connsiteX4" fmla="*/ 6072 w 8501"/>
                  <a:gd name="connsiteY4" fmla="*/ 3643 h 5667"/>
                  <a:gd name="connsiteX5" fmla="*/ 6072 w 8501"/>
                  <a:gd name="connsiteY5" fmla="*/ 5667 h 5667"/>
                  <a:gd name="connsiteX6" fmla="*/ 3643 w 8501"/>
                  <a:gd name="connsiteY6" fmla="*/ 4858 h 5667"/>
                  <a:gd name="connsiteX7" fmla="*/ 1215 w 8501"/>
                  <a:gd name="connsiteY7" fmla="*/ 4858 h 5667"/>
                  <a:gd name="connsiteX8" fmla="*/ 0 w 8501"/>
                  <a:gd name="connsiteY8" fmla="*/ 4858 h 5667"/>
                  <a:gd name="connsiteX9" fmla="*/ 405 w 8501"/>
                  <a:gd name="connsiteY9" fmla="*/ 4048 h 5667"/>
                  <a:gd name="connsiteX10" fmla="*/ 4858 w 8501"/>
                  <a:gd name="connsiteY10" fmla="*/ 810 h 5667"/>
                  <a:gd name="connsiteX11" fmla="*/ 6072 w 8501"/>
                  <a:gd name="connsiteY11" fmla="*/ 0 h 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501" h="5667">
                    <a:moveTo>
                      <a:pt x="6072" y="0"/>
                    </a:moveTo>
                    <a:lnTo>
                      <a:pt x="6072" y="2024"/>
                    </a:lnTo>
                    <a:cubicBezTo>
                      <a:pt x="6072" y="2024"/>
                      <a:pt x="8501" y="2024"/>
                      <a:pt x="8501" y="2024"/>
                    </a:cubicBezTo>
                    <a:lnTo>
                      <a:pt x="8501" y="2834"/>
                    </a:lnTo>
                    <a:cubicBezTo>
                      <a:pt x="8501" y="2834"/>
                      <a:pt x="6072" y="3643"/>
                      <a:pt x="6072" y="3643"/>
                    </a:cubicBezTo>
                    <a:lnTo>
                      <a:pt x="6072" y="5667"/>
                    </a:lnTo>
                    <a:cubicBezTo>
                      <a:pt x="6072" y="5667"/>
                      <a:pt x="4048" y="4858"/>
                      <a:pt x="3643" y="4858"/>
                    </a:cubicBezTo>
                    <a:cubicBezTo>
                      <a:pt x="3239" y="4858"/>
                      <a:pt x="1619" y="4858"/>
                      <a:pt x="1215" y="4858"/>
                    </a:cubicBezTo>
                    <a:cubicBezTo>
                      <a:pt x="810" y="4858"/>
                      <a:pt x="405" y="5263"/>
                      <a:pt x="0" y="4858"/>
                    </a:cubicBezTo>
                    <a:cubicBezTo>
                      <a:pt x="0" y="4453"/>
                      <a:pt x="0" y="4048"/>
                      <a:pt x="405" y="4048"/>
                    </a:cubicBezTo>
                    <a:cubicBezTo>
                      <a:pt x="1619" y="2834"/>
                      <a:pt x="3643" y="2429"/>
                      <a:pt x="4858" y="810"/>
                    </a:cubicBezTo>
                    <a:lnTo>
                      <a:pt x="6072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153CE04F-8FDD-8EF9-177A-20C62B5FDD42}"/>
                  </a:ext>
                </a:extLst>
              </p:cNvPr>
              <p:cNvSpPr/>
              <p:nvPr/>
            </p:nvSpPr>
            <p:spPr>
              <a:xfrm>
                <a:off x="9045352" y="5743605"/>
                <a:ext cx="8149" cy="5375"/>
              </a:xfrm>
              <a:custGeom>
                <a:avLst/>
                <a:gdLst>
                  <a:gd name="connsiteX0" fmla="*/ 4858 w 8149"/>
                  <a:gd name="connsiteY0" fmla="*/ 0 h 5375"/>
                  <a:gd name="connsiteX1" fmla="*/ 4858 w 8149"/>
                  <a:gd name="connsiteY1" fmla="*/ 1619 h 5375"/>
                  <a:gd name="connsiteX2" fmla="*/ 8096 w 8149"/>
                  <a:gd name="connsiteY2" fmla="*/ 1215 h 5375"/>
                  <a:gd name="connsiteX3" fmla="*/ 6072 w 8149"/>
                  <a:gd name="connsiteY3" fmla="*/ 3239 h 5375"/>
                  <a:gd name="connsiteX4" fmla="*/ 6477 w 8149"/>
                  <a:gd name="connsiteY4" fmla="*/ 4048 h 5375"/>
                  <a:gd name="connsiteX5" fmla="*/ 6882 w 8149"/>
                  <a:gd name="connsiteY5" fmla="*/ 4858 h 5375"/>
                  <a:gd name="connsiteX6" fmla="*/ 6072 w 8149"/>
                  <a:gd name="connsiteY6" fmla="*/ 4858 h 5375"/>
                  <a:gd name="connsiteX7" fmla="*/ 3238 w 8149"/>
                  <a:gd name="connsiteY7" fmla="*/ 4858 h 5375"/>
                  <a:gd name="connsiteX8" fmla="*/ 0 w 8149"/>
                  <a:gd name="connsiteY8" fmla="*/ 5263 h 5375"/>
                  <a:gd name="connsiteX9" fmla="*/ 0 w 8149"/>
                  <a:gd name="connsiteY9" fmla="*/ 4453 h 5375"/>
                  <a:gd name="connsiteX10" fmla="*/ 2833 w 8149"/>
                  <a:gd name="connsiteY10" fmla="*/ 1619 h 5375"/>
                  <a:gd name="connsiteX11" fmla="*/ 4453 w 8149"/>
                  <a:gd name="connsiteY11" fmla="*/ 0 h 5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149" h="5375">
                    <a:moveTo>
                      <a:pt x="4858" y="0"/>
                    </a:moveTo>
                    <a:lnTo>
                      <a:pt x="4858" y="1619"/>
                    </a:lnTo>
                    <a:cubicBezTo>
                      <a:pt x="4858" y="1619"/>
                      <a:pt x="8096" y="1215"/>
                      <a:pt x="8096" y="1215"/>
                    </a:cubicBezTo>
                    <a:cubicBezTo>
                      <a:pt x="8501" y="1619"/>
                      <a:pt x="6477" y="3239"/>
                      <a:pt x="6072" y="3239"/>
                    </a:cubicBezTo>
                    <a:cubicBezTo>
                      <a:pt x="6072" y="4048"/>
                      <a:pt x="6072" y="3643"/>
                      <a:pt x="6477" y="4048"/>
                    </a:cubicBezTo>
                    <a:cubicBezTo>
                      <a:pt x="6882" y="4453"/>
                      <a:pt x="6882" y="4048"/>
                      <a:pt x="6882" y="4858"/>
                    </a:cubicBezTo>
                    <a:cubicBezTo>
                      <a:pt x="6882" y="4858"/>
                      <a:pt x="6477" y="4858"/>
                      <a:pt x="6072" y="4858"/>
                    </a:cubicBezTo>
                    <a:cubicBezTo>
                      <a:pt x="5263" y="4858"/>
                      <a:pt x="4048" y="4858"/>
                      <a:pt x="3238" y="4858"/>
                    </a:cubicBezTo>
                    <a:cubicBezTo>
                      <a:pt x="2429" y="4858"/>
                      <a:pt x="1214" y="5667"/>
                      <a:pt x="0" y="5263"/>
                    </a:cubicBezTo>
                    <a:cubicBezTo>
                      <a:pt x="0" y="4858"/>
                      <a:pt x="0" y="4858"/>
                      <a:pt x="0" y="4453"/>
                    </a:cubicBezTo>
                    <a:cubicBezTo>
                      <a:pt x="809" y="3239"/>
                      <a:pt x="2024" y="2429"/>
                      <a:pt x="2833" y="1619"/>
                    </a:cubicBezTo>
                    <a:cubicBezTo>
                      <a:pt x="3643" y="810"/>
                      <a:pt x="3643" y="0"/>
                      <a:pt x="4453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 137">
                <a:extLst>
                  <a:ext uri="{FF2B5EF4-FFF2-40B4-BE49-F238E27FC236}">
                    <a16:creationId xmlns:a16="http://schemas.microsoft.com/office/drawing/2014/main" id="{91658919-8D06-91FB-FD36-D0706082C25E}"/>
                  </a:ext>
                </a:extLst>
              </p:cNvPr>
              <p:cNvSpPr/>
              <p:nvPr/>
            </p:nvSpPr>
            <p:spPr>
              <a:xfrm>
                <a:off x="9115322" y="5744819"/>
                <a:ext cx="7754" cy="4857"/>
              </a:xfrm>
              <a:custGeom>
                <a:avLst/>
                <a:gdLst>
                  <a:gd name="connsiteX0" fmla="*/ 6945 w 7754"/>
                  <a:gd name="connsiteY0" fmla="*/ 810 h 4857"/>
                  <a:gd name="connsiteX1" fmla="*/ 6945 w 7754"/>
                  <a:gd name="connsiteY1" fmla="*/ 1619 h 4857"/>
                  <a:gd name="connsiteX2" fmla="*/ 6135 w 7754"/>
                  <a:gd name="connsiteY2" fmla="*/ 1619 h 4857"/>
                  <a:gd name="connsiteX3" fmla="*/ 6135 w 7754"/>
                  <a:gd name="connsiteY3" fmla="*/ 2429 h 4857"/>
                  <a:gd name="connsiteX4" fmla="*/ 7754 w 7754"/>
                  <a:gd name="connsiteY4" fmla="*/ 4048 h 4857"/>
                  <a:gd name="connsiteX5" fmla="*/ 6945 w 7754"/>
                  <a:gd name="connsiteY5" fmla="*/ 4048 h 4857"/>
                  <a:gd name="connsiteX6" fmla="*/ 4921 w 7754"/>
                  <a:gd name="connsiteY6" fmla="*/ 3643 h 4857"/>
                  <a:gd name="connsiteX7" fmla="*/ 4111 w 7754"/>
                  <a:gd name="connsiteY7" fmla="*/ 4858 h 4857"/>
                  <a:gd name="connsiteX8" fmla="*/ 2896 w 7754"/>
                  <a:gd name="connsiteY8" fmla="*/ 3238 h 4857"/>
                  <a:gd name="connsiteX9" fmla="*/ 467 w 7754"/>
                  <a:gd name="connsiteY9" fmla="*/ 1214 h 4857"/>
                  <a:gd name="connsiteX10" fmla="*/ 467 w 7754"/>
                  <a:gd name="connsiteY10" fmla="*/ 0 h 4857"/>
                  <a:gd name="connsiteX11" fmla="*/ 4516 w 7754"/>
                  <a:gd name="connsiteY11" fmla="*/ 0 h 4857"/>
                  <a:gd name="connsiteX12" fmla="*/ 6945 w 7754"/>
                  <a:gd name="connsiteY12" fmla="*/ 0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754" h="4857">
                    <a:moveTo>
                      <a:pt x="6945" y="810"/>
                    </a:moveTo>
                    <a:lnTo>
                      <a:pt x="6945" y="1619"/>
                    </a:lnTo>
                    <a:cubicBezTo>
                      <a:pt x="6945" y="1619"/>
                      <a:pt x="6135" y="1619"/>
                      <a:pt x="6135" y="1619"/>
                    </a:cubicBezTo>
                    <a:lnTo>
                      <a:pt x="6135" y="2429"/>
                    </a:lnTo>
                    <a:cubicBezTo>
                      <a:pt x="6945" y="2429"/>
                      <a:pt x="7349" y="3238"/>
                      <a:pt x="7754" y="4048"/>
                    </a:cubicBezTo>
                    <a:cubicBezTo>
                      <a:pt x="7754" y="4048"/>
                      <a:pt x="7754" y="4453"/>
                      <a:pt x="6945" y="4048"/>
                    </a:cubicBezTo>
                    <a:cubicBezTo>
                      <a:pt x="6135" y="3643"/>
                      <a:pt x="4921" y="3643"/>
                      <a:pt x="4921" y="3643"/>
                    </a:cubicBezTo>
                    <a:cubicBezTo>
                      <a:pt x="4921" y="4048"/>
                      <a:pt x="4921" y="4858"/>
                      <a:pt x="4111" y="4858"/>
                    </a:cubicBezTo>
                    <a:cubicBezTo>
                      <a:pt x="4111" y="4858"/>
                      <a:pt x="3301" y="3643"/>
                      <a:pt x="2896" y="3238"/>
                    </a:cubicBezTo>
                    <a:cubicBezTo>
                      <a:pt x="2087" y="2429"/>
                      <a:pt x="872" y="1619"/>
                      <a:pt x="467" y="1214"/>
                    </a:cubicBezTo>
                    <a:cubicBezTo>
                      <a:pt x="63" y="810"/>
                      <a:pt x="-342" y="0"/>
                      <a:pt x="467" y="0"/>
                    </a:cubicBezTo>
                    <a:cubicBezTo>
                      <a:pt x="1277" y="0"/>
                      <a:pt x="3301" y="0"/>
                      <a:pt x="4516" y="0"/>
                    </a:cubicBezTo>
                    <a:cubicBezTo>
                      <a:pt x="5730" y="0"/>
                      <a:pt x="6135" y="0"/>
                      <a:pt x="6945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 138">
                <a:extLst>
                  <a:ext uri="{FF2B5EF4-FFF2-40B4-BE49-F238E27FC236}">
                    <a16:creationId xmlns:a16="http://schemas.microsoft.com/office/drawing/2014/main" id="{2E275552-5384-0D66-7C27-CAFAF8DA64B8}"/>
                  </a:ext>
                </a:extLst>
              </p:cNvPr>
              <p:cNvSpPr/>
              <p:nvPr/>
            </p:nvSpPr>
            <p:spPr>
              <a:xfrm>
                <a:off x="9100811" y="5739152"/>
                <a:ext cx="8563" cy="4857"/>
              </a:xfrm>
              <a:custGeom>
                <a:avLst/>
                <a:gdLst>
                  <a:gd name="connsiteX0" fmla="*/ 6477 w 8563"/>
                  <a:gd name="connsiteY0" fmla="*/ 810 h 4857"/>
                  <a:gd name="connsiteX1" fmla="*/ 5667 w 8563"/>
                  <a:gd name="connsiteY1" fmla="*/ 2024 h 4857"/>
                  <a:gd name="connsiteX2" fmla="*/ 8096 w 8563"/>
                  <a:gd name="connsiteY2" fmla="*/ 3239 h 4857"/>
                  <a:gd name="connsiteX3" fmla="*/ 8096 w 8563"/>
                  <a:gd name="connsiteY3" fmla="*/ 3643 h 4857"/>
                  <a:gd name="connsiteX4" fmla="*/ 4858 w 8563"/>
                  <a:gd name="connsiteY4" fmla="*/ 3643 h 4857"/>
                  <a:gd name="connsiteX5" fmla="*/ 4858 w 8563"/>
                  <a:gd name="connsiteY5" fmla="*/ 4858 h 4857"/>
                  <a:gd name="connsiteX6" fmla="*/ 2429 w 8563"/>
                  <a:gd name="connsiteY6" fmla="*/ 2834 h 4857"/>
                  <a:gd name="connsiteX7" fmla="*/ 0 w 8563"/>
                  <a:gd name="connsiteY7" fmla="*/ 1619 h 4857"/>
                  <a:gd name="connsiteX8" fmla="*/ 0 w 8563"/>
                  <a:gd name="connsiteY8" fmla="*/ 810 h 4857"/>
                  <a:gd name="connsiteX9" fmla="*/ 6882 w 8563"/>
                  <a:gd name="connsiteY9" fmla="*/ 0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63" h="4857">
                    <a:moveTo>
                      <a:pt x="6477" y="810"/>
                    </a:moveTo>
                    <a:lnTo>
                      <a:pt x="5667" y="2024"/>
                    </a:lnTo>
                    <a:cubicBezTo>
                      <a:pt x="6477" y="2429"/>
                      <a:pt x="7287" y="2834"/>
                      <a:pt x="8096" y="3239"/>
                    </a:cubicBezTo>
                    <a:cubicBezTo>
                      <a:pt x="8906" y="3643"/>
                      <a:pt x="8501" y="3239"/>
                      <a:pt x="8096" y="3643"/>
                    </a:cubicBezTo>
                    <a:cubicBezTo>
                      <a:pt x="7287" y="3643"/>
                      <a:pt x="4858" y="3643"/>
                      <a:pt x="4858" y="3643"/>
                    </a:cubicBezTo>
                    <a:cubicBezTo>
                      <a:pt x="4858" y="4048"/>
                      <a:pt x="4858" y="4453"/>
                      <a:pt x="4858" y="4858"/>
                    </a:cubicBezTo>
                    <a:lnTo>
                      <a:pt x="2429" y="2834"/>
                    </a:lnTo>
                    <a:cubicBezTo>
                      <a:pt x="1619" y="2834"/>
                      <a:pt x="810" y="1619"/>
                      <a:pt x="0" y="1619"/>
                    </a:cubicBezTo>
                    <a:lnTo>
                      <a:pt x="0" y="810"/>
                    </a:lnTo>
                    <a:cubicBezTo>
                      <a:pt x="2429" y="810"/>
                      <a:pt x="4453" y="0"/>
                      <a:pt x="6882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4C409B83-A7F7-6C3A-EBED-B18EC01C3017}"/>
                  </a:ext>
                </a:extLst>
              </p:cNvPr>
              <p:cNvSpPr/>
              <p:nvPr/>
            </p:nvSpPr>
            <p:spPr>
              <a:xfrm>
                <a:off x="9059217" y="5749677"/>
                <a:ext cx="13516" cy="10120"/>
              </a:xfrm>
              <a:custGeom>
                <a:avLst/>
                <a:gdLst>
                  <a:gd name="connsiteX0" fmla="*/ 11233 w 13516"/>
                  <a:gd name="connsiteY0" fmla="*/ 10120 h 10120"/>
                  <a:gd name="connsiteX1" fmla="*/ 11233 w 13516"/>
                  <a:gd name="connsiteY1" fmla="*/ 7691 h 10120"/>
                  <a:gd name="connsiteX2" fmla="*/ 9614 w 13516"/>
                  <a:gd name="connsiteY2" fmla="*/ 4453 h 10120"/>
                  <a:gd name="connsiteX3" fmla="*/ 6376 w 13516"/>
                  <a:gd name="connsiteY3" fmla="*/ 2834 h 10120"/>
                  <a:gd name="connsiteX4" fmla="*/ 4757 w 13516"/>
                  <a:gd name="connsiteY4" fmla="*/ 2834 h 10120"/>
                  <a:gd name="connsiteX5" fmla="*/ 3947 w 13516"/>
                  <a:gd name="connsiteY5" fmla="*/ 3643 h 10120"/>
                  <a:gd name="connsiteX6" fmla="*/ 3137 w 13516"/>
                  <a:gd name="connsiteY6" fmla="*/ 3643 h 10120"/>
                  <a:gd name="connsiteX7" fmla="*/ 2732 w 13516"/>
                  <a:gd name="connsiteY7" fmla="*/ 6477 h 10120"/>
                  <a:gd name="connsiteX8" fmla="*/ 3947 w 13516"/>
                  <a:gd name="connsiteY8" fmla="*/ 9311 h 10120"/>
                  <a:gd name="connsiteX9" fmla="*/ 304 w 13516"/>
                  <a:gd name="connsiteY9" fmla="*/ 8906 h 10120"/>
                  <a:gd name="connsiteX10" fmla="*/ 304 w 13516"/>
                  <a:gd name="connsiteY10" fmla="*/ 4048 h 10120"/>
                  <a:gd name="connsiteX11" fmla="*/ 2732 w 13516"/>
                  <a:gd name="connsiteY11" fmla="*/ 1215 h 10120"/>
                  <a:gd name="connsiteX12" fmla="*/ 4352 w 13516"/>
                  <a:gd name="connsiteY12" fmla="*/ 0 h 10120"/>
                  <a:gd name="connsiteX13" fmla="*/ 5566 w 13516"/>
                  <a:gd name="connsiteY13" fmla="*/ 0 h 10120"/>
                  <a:gd name="connsiteX14" fmla="*/ 6376 w 13516"/>
                  <a:gd name="connsiteY14" fmla="*/ 0 h 10120"/>
                  <a:gd name="connsiteX15" fmla="*/ 8400 w 13516"/>
                  <a:gd name="connsiteY15" fmla="*/ 0 h 10120"/>
                  <a:gd name="connsiteX16" fmla="*/ 12448 w 13516"/>
                  <a:gd name="connsiteY16" fmla="*/ 2834 h 10120"/>
                  <a:gd name="connsiteX17" fmla="*/ 12448 w 13516"/>
                  <a:gd name="connsiteY17" fmla="*/ 9311 h 10120"/>
                  <a:gd name="connsiteX18" fmla="*/ 10019 w 13516"/>
                  <a:gd name="connsiteY18" fmla="*/ 9311 h 1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516" h="10120">
                    <a:moveTo>
                      <a:pt x="11233" y="10120"/>
                    </a:moveTo>
                    <a:cubicBezTo>
                      <a:pt x="11233" y="9311"/>
                      <a:pt x="11233" y="8501"/>
                      <a:pt x="11233" y="7691"/>
                    </a:cubicBezTo>
                    <a:cubicBezTo>
                      <a:pt x="11233" y="6477"/>
                      <a:pt x="10424" y="4858"/>
                      <a:pt x="9614" y="4453"/>
                    </a:cubicBezTo>
                    <a:cubicBezTo>
                      <a:pt x="8805" y="4048"/>
                      <a:pt x="7185" y="2834"/>
                      <a:pt x="6376" y="2834"/>
                    </a:cubicBezTo>
                    <a:cubicBezTo>
                      <a:pt x="5566" y="2834"/>
                      <a:pt x="5161" y="2834"/>
                      <a:pt x="4757" y="2834"/>
                    </a:cubicBezTo>
                    <a:cubicBezTo>
                      <a:pt x="4352" y="2834"/>
                      <a:pt x="4352" y="3239"/>
                      <a:pt x="3947" y="3643"/>
                    </a:cubicBezTo>
                    <a:cubicBezTo>
                      <a:pt x="3542" y="4048"/>
                      <a:pt x="3542" y="3643"/>
                      <a:pt x="3137" y="3643"/>
                    </a:cubicBezTo>
                    <a:cubicBezTo>
                      <a:pt x="2732" y="4048"/>
                      <a:pt x="2328" y="5667"/>
                      <a:pt x="2732" y="6477"/>
                    </a:cubicBezTo>
                    <a:cubicBezTo>
                      <a:pt x="3137" y="7287"/>
                      <a:pt x="4352" y="9311"/>
                      <a:pt x="3947" y="9311"/>
                    </a:cubicBezTo>
                    <a:cubicBezTo>
                      <a:pt x="3137" y="9311"/>
                      <a:pt x="708" y="9715"/>
                      <a:pt x="304" y="8906"/>
                    </a:cubicBezTo>
                    <a:cubicBezTo>
                      <a:pt x="-101" y="8096"/>
                      <a:pt x="-101" y="5263"/>
                      <a:pt x="304" y="4048"/>
                    </a:cubicBezTo>
                    <a:cubicBezTo>
                      <a:pt x="708" y="2834"/>
                      <a:pt x="2328" y="1619"/>
                      <a:pt x="2732" y="1215"/>
                    </a:cubicBezTo>
                    <a:cubicBezTo>
                      <a:pt x="3137" y="810"/>
                      <a:pt x="4352" y="405"/>
                      <a:pt x="4352" y="0"/>
                    </a:cubicBezTo>
                    <a:cubicBezTo>
                      <a:pt x="4352" y="0"/>
                      <a:pt x="5161" y="0"/>
                      <a:pt x="5566" y="0"/>
                    </a:cubicBezTo>
                    <a:cubicBezTo>
                      <a:pt x="5971" y="0"/>
                      <a:pt x="5971" y="0"/>
                      <a:pt x="6376" y="0"/>
                    </a:cubicBezTo>
                    <a:cubicBezTo>
                      <a:pt x="6781" y="0"/>
                      <a:pt x="7995" y="0"/>
                      <a:pt x="8400" y="0"/>
                    </a:cubicBezTo>
                    <a:cubicBezTo>
                      <a:pt x="9614" y="0"/>
                      <a:pt x="11638" y="1619"/>
                      <a:pt x="12448" y="2834"/>
                    </a:cubicBezTo>
                    <a:cubicBezTo>
                      <a:pt x="13662" y="4453"/>
                      <a:pt x="14067" y="7691"/>
                      <a:pt x="12448" y="9311"/>
                    </a:cubicBezTo>
                    <a:lnTo>
                      <a:pt x="10019" y="9311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F1FA2996-3850-2C57-96C5-6D0925B665D7}"/>
                  </a:ext>
                </a:extLst>
              </p:cNvPr>
              <p:cNvSpPr/>
              <p:nvPr/>
            </p:nvSpPr>
            <p:spPr>
              <a:xfrm>
                <a:off x="9078433" y="5749272"/>
                <a:ext cx="4679" cy="10525"/>
              </a:xfrm>
              <a:custGeom>
                <a:avLst/>
                <a:gdLst>
                  <a:gd name="connsiteX0" fmla="*/ 4161 w 4679"/>
                  <a:gd name="connsiteY0" fmla="*/ 10525 h 10525"/>
                  <a:gd name="connsiteX1" fmla="*/ 518 w 4679"/>
                  <a:gd name="connsiteY1" fmla="*/ 10525 h 10525"/>
                  <a:gd name="connsiteX2" fmla="*/ 518 w 4679"/>
                  <a:gd name="connsiteY2" fmla="*/ 2834 h 10525"/>
                  <a:gd name="connsiteX3" fmla="*/ 113 w 4679"/>
                  <a:gd name="connsiteY3" fmla="*/ 0 h 10525"/>
                  <a:gd name="connsiteX4" fmla="*/ 4161 w 4679"/>
                  <a:gd name="connsiteY4" fmla="*/ 0 h 10525"/>
                  <a:gd name="connsiteX5" fmla="*/ 4161 w 4679"/>
                  <a:gd name="connsiteY5" fmla="*/ 2834 h 10525"/>
                  <a:gd name="connsiteX6" fmla="*/ 4161 w 4679"/>
                  <a:gd name="connsiteY6" fmla="*/ 8906 h 10525"/>
                  <a:gd name="connsiteX7" fmla="*/ 4566 w 4679"/>
                  <a:gd name="connsiteY7" fmla="*/ 10525 h 1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79" h="10525">
                    <a:moveTo>
                      <a:pt x="4161" y="10525"/>
                    </a:moveTo>
                    <a:lnTo>
                      <a:pt x="518" y="10525"/>
                    </a:lnTo>
                    <a:cubicBezTo>
                      <a:pt x="-291" y="8096"/>
                      <a:pt x="518" y="5263"/>
                      <a:pt x="518" y="2834"/>
                    </a:cubicBezTo>
                    <a:cubicBezTo>
                      <a:pt x="518" y="405"/>
                      <a:pt x="-291" y="810"/>
                      <a:pt x="113" y="0"/>
                    </a:cubicBezTo>
                    <a:lnTo>
                      <a:pt x="4161" y="0"/>
                    </a:lnTo>
                    <a:cubicBezTo>
                      <a:pt x="4971" y="0"/>
                      <a:pt x="4161" y="2429"/>
                      <a:pt x="4161" y="2834"/>
                    </a:cubicBezTo>
                    <a:cubicBezTo>
                      <a:pt x="4161" y="4858"/>
                      <a:pt x="4161" y="6882"/>
                      <a:pt x="4161" y="8906"/>
                    </a:cubicBezTo>
                    <a:cubicBezTo>
                      <a:pt x="4161" y="10930"/>
                      <a:pt x="4971" y="9716"/>
                      <a:pt x="4566" y="1052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 141">
                <a:extLst>
                  <a:ext uri="{FF2B5EF4-FFF2-40B4-BE49-F238E27FC236}">
                    <a16:creationId xmlns:a16="http://schemas.microsoft.com/office/drawing/2014/main" id="{8BA09395-2D2C-3BD4-F495-BD2CE2D53377}"/>
                  </a:ext>
                </a:extLst>
              </p:cNvPr>
              <p:cNvSpPr/>
              <p:nvPr/>
            </p:nvSpPr>
            <p:spPr>
              <a:xfrm>
                <a:off x="9086238" y="5749272"/>
                <a:ext cx="4857" cy="10525"/>
              </a:xfrm>
              <a:custGeom>
                <a:avLst/>
                <a:gdLst>
                  <a:gd name="connsiteX0" fmla="*/ 4858 w 4857"/>
                  <a:gd name="connsiteY0" fmla="*/ 0 h 10525"/>
                  <a:gd name="connsiteX1" fmla="*/ 4048 w 4857"/>
                  <a:gd name="connsiteY1" fmla="*/ 3643 h 10525"/>
                  <a:gd name="connsiteX2" fmla="*/ 4048 w 4857"/>
                  <a:gd name="connsiteY2" fmla="*/ 10525 h 10525"/>
                  <a:gd name="connsiteX3" fmla="*/ 0 w 4857"/>
                  <a:gd name="connsiteY3" fmla="*/ 10525 h 10525"/>
                  <a:gd name="connsiteX4" fmla="*/ 810 w 4857"/>
                  <a:gd name="connsiteY4" fmla="*/ 8906 h 10525"/>
                  <a:gd name="connsiteX5" fmla="*/ 810 w 4857"/>
                  <a:gd name="connsiteY5" fmla="*/ 2834 h 10525"/>
                  <a:gd name="connsiteX6" fmla="*/ 405 w 4857"/>
                  <a:gd name="connsiteY6" fmla="*/ 0 h 10525"/>
                  <a:gd name="connsiteX7" fmla="*/ 4858 w 4857"/>
                  <a:gd name="connsiteY7" fmla="*/ 0 h 1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57" h="10525">
                    <a:moveTo>
                      <a:pt x="4858" y="0"/>
                    </a:moveTo>
                    <a:cubicBezTo>
                      <a:pt x="4858" y="0"/>
                      <a:pt x="4048" y="3239"/>
                      <a:pt x="4048" y="3643"/>
                    </a:cubicBezTo>
                    <a:cubicBezTo>
                      <a:pt x="4048" y="5667"/>
                      <a:pt x="4048" y="8096"/>
                      <a:pt x="4048" y="10525"/>
                    </a:cubicBezTo>
                    <a:lnTo>
                      <a:pt x="0" y="10525"/>
                    </a:lnTo>
                    <a:cubicBezTo>
                      <a:pt x="0" y="9716"/>
                      <a:pt x="405" y="9716"/>
                      <a:pt x="810" y="8906"/>
                    </a:cubicBezTo>
                    <a:cubicBezTo>
                      <a:pt x="810" y="8096"/>
                      <a:pt x="810" y="3643"/>
                      <a:pt x="810" y="2834"/>
                    </a:cubicBezTo>
                    <a:cubicBezTo>
                      <a:pt x="810" y="2024"/>
                      <a:pt x="0" y="810"/>
                      <a:pt x="405" y="0"/>
                    </a:cubicBezTo>
                    <a:lnTo>
                      <a:pt x="4858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 142">
                <a:extLst>
                  <a:ext uri="{FF2B5EF4-FFF2-40B4-BE49-F238E27FC236}">
                    <a16:creationId xmlns:a16="http://schemas.microsoft.com/office/drawing/2014/main" id="{6E4A0C51-9C24-2C8E-1C61-965754AD8E13}"/>
                  </a:ext>
                </a:extLst>
              </p:cNvPr>
              <p:cNvSpPr/>
              <p:nvPr/>
            </p:nvSpPr>
            <p:spPr>
              <a:xfrm>
                <a:off x="9097168" y="5750892"/>
                <a:ext cx="5262" cy="9310"/>
              </a:xfrm>
              <a:custGeom>
                <a:avLst/>
                <a:gdLst>
                  <a:gd name="connsiteX0" fmla="*/ 2429 w 5262"/>
                  <a:gd name="connsiteY0" fmla="*/ 8906 h 9310"/>
                  <a:gd name="connsiteX1" fmla="*/ 0 w 5262"/>
                  <a:gd name="connsiteY1" fmla="*/ 8906 h 9310"/>
                  <a:gd name="connsiteX2" fmla="*/ 405 w 5262"/>
                  <a:gd name="connsiteY2" fmla="*/ 7691 h 9310"/>
                  <a:gd name="connsiteX3" fmla="*/ 1619 w 5262"/>
                  <a:gd name="connsiteY3" fmla="*/ 3643 h 9310"/>
                  <a:gd name="connsiteX4" fmla="*/ 2024 w 5262"/>
                  <a:gd name="connsiteY4" fmla="*/ 0 h 9310"/>
                  <a:gd name="connsiteX5" fmla="*/ 5263 w 5262"/>
                  <a:gd name="connsiteY5" fmla="*/ 1619 h 9310"/>
                  <a:gd name="connsiteX6" fmla="*/ 4453 w 5262"/>
                  <a:gd name="connsiteY6" fmla="*/ 2834 h 9310"/>
                  <a:gd name="connsiteX7" fmla="*/ 3238 w 5262"/>
                  <a:gd name="connsiteY7" fmla="*/ 5263 h 9310"/>
                  <a:gd name="connsiteX8" fmla="*/ 2024 w 5262"/>
                  <a:gd name="connsiteY8" fmla="*/ 9311 h 9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62" h="9310">
                    <a:moveTo>
                      <a:pt x="2429" y="8906"/>
                    </a:moveTo>
                    <a:cubicBezTo>
                      <a:pt x="2024" y="8906"/>
                      <a:pt x="0" y="8906"/>
                      <a:pt x="0" y="8906"/>
                    </a:cubicBezTo>
                    <a:cubicBezTo>
                      <a:pt x="0" y="8906"/>
                      <a:pt x="0" y="8096"/>
                      <a:pt x="405" y="7691"/>
                    </a:cubicBezTo>
                    <a:cubicBezTo>
                      <a:pt x="405" y="6477"/>
                      <a:pt x="1214" y="4858"/>
                      <a:pt x="1619" y="3643"/>
                    </a:cubicBezTo>
                    <a:cubicBezTo>
                      <a:pt x="2024" y="2429"/>
                      <a:pt x="1619" y="1214"/>
                      <a:pt x="2024" y="0"/>
                    </a:cubicBezTo>
                    <a:cubicBezTo>
                      <a:pt x="2024" y="0"/>
                      <a:pt x="5263" y="1214"/>
                      <a:pt x="5263" y="1619"/>
                    </a:cubicBezTo>
                    <a:cubicBezTo>
                      <a:pt x="5263" y="2024"/>
                      <a:pt x="4858" y="2429"/>
                      <a:pt x="4453" y="2834"/>
                    </a:cubicBezTo>
                    <a:cubicBezTo>
                      <a:pt x="4453" y="3643"/>
                      <a:pt x="3643" y="4858"/>
                      <a:pt x="3238" y="5263"/>
                    </a:cubicBezTo>
                    <a:cubicBezTo>
                      <a:pt x="2834" y="6477"/>
                      <a:pt x="2834" y="8096"/>
                      <a:pt x="2024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 143">
                <a:extLst>
                  <a:ext uri="{FF2B5EF4-FFF2-40B4-BE49-F238E27FC236}">
                    <a16:creationId xmlns:a16="http://schemas.microsoft.com/office/drawing/2014/main" id="{1E1BEA29-4DF8-B950-7962-602DDA97323E}"/>
                  </a:ext>
                </a:extLst>
              </p:cNvPr>
              <p:cNvSpPr/>
              <p:nvPr/>
            </p:nvSpPr>
            <p:spPr>
              <a:xfrm>
                <a:off x="9110527" y="5754535"/>
                <a:ext cx="7985" cy="5287"/>
              </a:xfrm>
              <a:custGeom>
                <a:avLst/>
                <a:gdLst>
                  <a:gd name="connsiteX0" fmla="*/ 0 w 7985"/>
                  <a:gd name="connsiteY0" fmla="*/ 5263 h 5287"/>
                  <a:gd name="connsiteX1" fmla="*/ 1619 w 7985"/>
                  <a:gd name="connsiteY1" fmla="*/ 2834 h 5287"/>
                  <a:gd name="connsiteX2" fmla="*/ 3238 w 7985"/>
                  <a:gd name="connsiteY2" fmla="*/ 0 h 5287"/>
                  <a:gd name="connsiteX3" fmla="*/ 4048 w 7985"/>
                  <a:gd name="connsiteY3" fmla="*/ 0 h 5287"/>
                  <a:gd name="connsiteX4" fmla="*/ 7692 w 7985"/>
                  <a:gd name="connsiteY4" fmla="*/ 3238 h 5287"/>
                  <a:gd name="connsiteX5" fmla="*/ 4453 w 7985"/>
                  <a:gd name="connsiteY5" fmla="*/ 5263 h 5287"/>
                  <a:gd name="connsiteX6" fmla="*/ 2834 w 7985"/>
                  <a:gd name="connsiteY6" fmla="*/ 5263 h 5287"/>
                  <a:gd name="connsiteX7" fmla="*/ 0 w 7985"/>
                  <a:gd name="connsiteY7" fmla="*/ 5263 h 5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85" h="5287">
                    <a:moveTo>
                      <a:pt x="0" y="5263"/>
                    </a:moveTo>
                    <a:cubicBezTo>
                      <a:pt x="0" y="4048"/>
                      <a:pt x="1214" y="3643"/>
                      <a:pt x="1619" y="2834"/>
                    </a:cubicBezTo>
                    <a:cubicBezTo>
                      <a:pt x="2024" y="2024"/>
                      <a:pt x="2834" y="810"/>
                      <a:pt x="3238" y="0"/>
                    </a:cubicBezTo>
                    <a:cubicBezTo>
                      <a:pt x="3238" y="0"/>
                      <a:pt x="3643" y="0"/>
                      <a:pt x="4048" y="0"/>
                    </a:cubicBezTo>
                    <a:cubicBezTo>
                      <a:pt x="5263" y="405"/>
                      <a:pt x="7287" y="2024"/>
                      <a:pt x="7692" y="3238"/>
                    </a:cubicBezTo>
                    <a:cubicBezTo>
                      <a:pt x="8906" y="5667"/>
                      <a:pt x="6072" y="5263"/>
                      <a:pt x="4453" y="5263"/>
                    </a:cubicBezTo>
                    <a:cubicBezTo>
                      <a:pt x="2834" y="5263"/>
                      <a:pt x="3643" y="5263"/>
                      <a:pt x="2834" y="5263"/>
                    </a:cubicBezTo>
                    <a:cubicBezTo>
                      <a:pt x="2024" y="5263"/>
                      <a:pt x="810" y="5263"/>
                      <a:pt x="0" y="526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 144">
                <a:extLst>
                  <a:ext uri="{FF2B5EF4-FFF2-40B4-BE49-F238E27FC236}">
                    <a16:creationId xmlns:a16="http://schemas.microsoft.com/office/drawing/2014/main" id="{A8130B74-1EE0-7588-3D60-0109DB45819D}"/>
                  </a:ext>
                </a:extLst>
              </p:cNvPr>
              <p:cNvSpPr/>
              <p:nvPr/>
            </p:nvSpPr>
            <p:spPr>
              <a:xfrm>
                <a:off x="9044137" y="5755749"/>
                <a:ext cx="9715" cy="4407"/>
              </a:xfrm>
              <a:custGeom>
                <a:avLst/>
                <a:gdLst>
                  <a:gd name="connsiteX0" fmla="*/ 9716 w 9715"/>
                  <a:gd name="connsiteY0" fmla="*/ 2429 h 4407"/>
                  <a:gd name="connsiteX1" fmla="*/ 4453 w 9715"/>
                  <a:gd name="connsiteY1" fmla="*/ 4048 h 4407"/>
                  <a:gd name="connsiteX2" fmla="*/ 2024 w 9715"/>
                  <a:gd name="connsiteY2" fmla="*/ 4048 h 4407"/>
                  <a:gd name="connsiteX3" fmla="*/ 0 w 9715"/>
                  <a:gd name="connsiteY3" fmla="*/ 4048 h 4407"/>
                  <a:gd name="connsiteX4" fmla="*/ 6477 w 9715"/>
                  <a:gd name="connsiteY4" fmla="*/ 0 h 4407"/>
                  <a:gd name="connsiteX5" fmla="*/ 7287 w 9715"/>
                  <a:gd name="connsiteY5" fmla="*/ 0 h 4407"/>
                  <a:gd name="connsiteX6" fmla="*/ 9716 w 9715"/>
                  <a:gd name="connsiteY6" fmla="*/ 2834 h 4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15" h="4407">
                    <a:moveTo>
                      <a:pt x="9716" y="2429"/>
                    </a:moveTo>
                    <a:cubicBezTo>
                      <a:pt x="8096" y="2429"/>
                      <a:pt x="6072" y="3643"/>
                      <a:pt x="4453" y="4048"/>
                    </a:cubicBezTo>
                    <a:cubicBezTo>
                      <a:pt x="2834" y="4453"/>
                      <a:pt x="2834" y="4048"/>
                      <a:pt x="2024" y="4048"/>
                    </a:cubicBezTo>
                    <a:cubicBezTo>
                      <a:pt x="1215" y="4048"/>
                      <a:pt x="810" y="4858"/>
                      <a:pt x="0" y="4048"/>
                    </a:cubicBezTo>
                    <a:lnTo>
                      <a:pt x="6477" y="0"/>
                    </a:lnTo>
                    <a:lnTo>
                      <a:pt x="7287" y="0"/>
                    </a:lnTo>
                    <a:cubicBezTo>
                      <a:pt x="8096" y="1215"/>
                      <a:pt x="9311" y="1619"/>
                      <a:pt x="9716" y="283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 145">
                <a:extLst>
                  <a:ext uri="{FF2B5EF4-FFF2-40B4-BE49-F238E27FC236}">
                    <a16:creationId xmlns:a16="http://schemas.microsoft.com/office/drawing/2014/main" id="{82610FD6-8E39-7016-16EF-84F1A2AFD7CB}"/>
                  </a:ext>
                </a:extLst>
              </p:cNvPr>
              <p:cNvSpPr/>
              <p:nvPr/>
            </p:nvSpPr>
            <p:spPr>
              <a:xfrm>
                <a:off x="9180780" y="5838779"/>
                <a:ext cx="3950" cy="11586"/>
              </a:xfrm>
              <a:custGeom>
                <a:avLst/>
                <a:gdLst>
                  <a:gd name="connsiteX0" fmla="*/ 3422 w 3950"/>
                  <a:gd name="connsiteY0" fmla="*/ 766 h 11586"/>
                  <a:gd name="connsiteX1" fmla="*/ 3422 w 3950"/>
                  <a:gd name="connsiteY1" fmla="*/ 1981 h 11586"/>
                  <a:gd name="connsiteX2" fmla="*/ 1398 w 3950"/>
                  <a:gd name="connsiteY2" fmla="*/ 10077 h 11586"/>
                  <a:gd name="connsiteX3" fmla="*/ 1398 w 3950"/>
                  <a:gd name="connsiteY3" fmla="*/ 10886 h 11586"/>
                  <a:gd name="connsiteX4" fmla="*/ 588 w 3950"/>
                  <a:gd name="connsiteY4" fmla="*/ 10482 h 11586"/>
                  <a:gd name="connsiteX5" fmla="*/ 3017 w 3950"/>
                  <a:gd name="connsiteY5" fmla="*/ 1171 h 11586"/>
                  <a:gd name="connsiteX6" fmla="*/ 3827 w 3950"/>
                  <a:gd name="connsiteY6" fmla="*/ 361 h 1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0" h="11586">
                    <a:moveTo>
                      <a:pt x="3422" y="766"/>
                    </a:moveTo>
                    <a:cubicBezTo>
                      <a:pt x="3422" y="1171"/>
                      <a:pt x="3422" y="1576"/>
                      <a:pt x="3422" y="1981"/>
                    </a:cubicBezTo>
                    <a:cubicBezTo>
                      <a:pt x="2613" y="4814"/>
                      <a:pt x="1803" y="7243"/>
                      <a:pt x="1398" y="10077"/>
                    </a:cubicBezTo>
                    <a:cubicBezTo>
                      <a:pt x="993" y="12910"/>
                      <a:pt x="1398" y="10886"/>
                      <a:pt x="1398" y="10886"/>
                    </a:cubicBezTo>
                    <a:cubicBezTo>
                      <a:pt x="1398" y="10886"/>
                      <a:pt x="993" y="10886"/>
                      <a:pt x="588" y="10482"/>
                    </a:cubicBezTo>
                    <a:cubicBezTo>
                      <a:pt x="-1031" y="8053"/>
                      <a:pt x="993" y="3195"/>
                      <a:pt x="3017" y="1171"/>
                    </a:cubicBezTo>
                    <a:cubicBezTo>
                      <a:pt x="5041" y="-853"/>
                      <a:pt x="3017" y="361"/>
                      <a:pt x="3827" y="36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EAE0C707-6604-C215-700C-28DCD7CE5043}"/>
                  </a:ext>
                </a:extLst>
              </p:cNvPr>
              <p:cNvSpPr/>
              <p:nvPr/>
            </p:nvSpPr>
            <p:spPr>
              <a:xfrm>
                <a:off x="9084972" y="5761417"/>
                <a:ext cx="46501" cy="52708"/>
              </a:xfrm>
              <a:custGeom>
                <a:avLst/>
                <a:gdLst>
                  <a:gd name="connsiteX0" fmla="*/ 25960 w 46501"/>
                  <a:gd name="connsiteY0" fmla="*/ 50602 h 52708"/>
                  <a:gd name="connsiteX1" fmla="*/ 25960 w 46501"/>
                  <a:gd name="connsiteY1" fmla="*/ 51816 h 52708"/>
                  <a:gd name="connsiteX2" fmla="*/ 22721 w 46501"/>
                  <a:gd name="connsiteY2" fmla="*/ 51816 h 52708"/>
                  <a:gd name="connsiteX3" fmla="*/ 22721 w 46501"/>
                  <a:gd name="connsiteY3" fmla="*/ 50602 h 52708"/>
                  <a:gd name="connsiteX4" fmla="*/ 4910 w 46501"/>
                  <a:gd name="connsiteY4" fmla="*/ 50602 h 52708"/>
                  <a:gd name="connsiteX5" fmla="*/ 4910 w 46501"/>
                  <a:gd name="connsiteY5" fmla="*/ 51411 h 52708"/>
                  <a:gd name="connsiteX6" fmla="*/ 5719 w 46501"/>
                  <a:gd name="connsiteY6" fmla="*/ 51411 h 52708"/>
                  <a:gd name="connsiteX7" fmla="*/ 4910 w 46501"/>
                  <a:gd name="connsiteY7" fmla="*/ 52626 h 52708"/>
                  <a:gd name="connsiteX8" fmla="*/ 2481 w 46501"/>
                  <a:gd name="connsiteY8" fmla="*/ 51816 h 52708"/>
                  <a:gd name="connsiteX9" fmla="*/ 456 w 46501"/>
                  <a:gd name="connsiteY9" fmla="*/ 52626 h 52708"/>
                  <a:gd name="connsiteX10" fmla="*/ 861 w 46501"/>
                  <a:gd name="connsiteY10" fmla="*/ 50197 h 52708"/>
                  <a:gd name="connsiteX11" fmla="*/ 456 w 46501"/>
                  <a:gd name="connsiteY11" fmla="*/ 49792 h 52708"/>
                  <a:gd name="connsiteX12" fmla="*/ 2481 w 46501"/>
                  <a:gd name="connsiteY12" fmla="*/ 48173 h 52708"/>
                  <a:gd name="connsiteX13" fmla="*/ 2481 w 46501"/>
                  <a:gd name="connsiteY13" fmla="*/ 29147 h 52708"/>
                  <a:gd name="connsiteX14" fmla="*/ 1266 w 46501"/>
                  <a:gd name="connsiteY14" fmla="*/ 27932 h 52708"/>
                  <a:gd name="connsiteX15" fmla="*/ 1266 w 46501"/>
                  <a:gd name="connsiteY15" fmla="*/ 25503 h 52708"/>
                  <a:gd name="connsiteX16" fmla="*/ 2076 w 46501"/>
                  <a:gd name="connsiteY16" fmla="*/ 25503 h 52708"/>
                  <a:gd name="connsiteX17" fmla="*/ 2076 w 46501"/>
                  <a:gd name="connsiteY17" fmla="*/ 24694 h 52708"/>
                  <a:gd name="connsiteX18" fmla="*/ 2076 w 46501"/>
                  <a:gd name="connsiteY18" fmla="*/ 6882 h 52708"/>
                  <a:gd name="connsiteX19" fmla="*/ 2076 w 46501"/>
                  <a:gd name="connsiteY19" fmla="*/ 5667 h 52708"/>
                  <a:gd name="connsiteX20" fmla="*/ 861 w 46501"/>
                  <a:gd name="connsiteY20" fmla="*/ 2834 h 52708"/>
                  <a:gd name="connsiteX21" fmla="*/ 52 w 46501"/>
                  <a:gd name="connsiteY21" fmla="*/ 1215 h 52708"/>
                  <a:gd name="connsiteX22" fmla="*/ 2076 w 46501"/>
                  <a:gd name="connsiteY22" fmla="*/ 1215 h 52708"/>
                  <a:gd name="connsiteX23" fmla="*/ 4505 w 46501"/>
                  <a:gd name="connsiteY23" fmla="*/ 405 h 52708"/>
                  <a:gd name="connsiteX24" fmla="*/ 5314 w 46501"/>
                  <a:gd name="connsiteY24" fmla="*/ 1215 h 52708"/>
                  <a:gd name="connsiteX25" fmla="*/ 5314 w 46501"/>
                  <a:gd name="connsiteY25" fmla="*/ 2024 h 52708"/>
                  <a:gd name="connsiteX26" fmla="*/ 4100 w 46501"/>
                  <a:gd name="connsiteY26" fmla="*/ 2024 h 52708"/>
                  <a:gd name="connsiteX27" fmla="*/ 4100 w 46501"/>
                  <a:gd name="connsiteY27" fmla="*/ 2429 h 52708"/>
                  <a:gd name="connsiteX28" fmla="*/ 21507 w 46501"/>
                  <a:gd name="connsiteY28" fmla="*/ 2429 h 52708"/>
                  <a:gd name="connsiteX29" fmla="*/ 21507 w 46501"/>
                  <a:gd name="connsiteY29" fmla="*/ 1215 h 52708"/>
                  <a:gd name="connsiteX30" fmla="*/ 24341 w 46501"/>
                  <a:gd name="connsiteY30" fmla="*/ 1215 h 52708"/>
                  <a:gd name="connsiteX31" fmla="*/ 24341 w 46501"/>
                  <a:gd name="connsiteY31" fmla="*/ 2429 h 52708"/>
                  <a:gd name="connsiteX32" fmla="*/ 24745 w 46501"/>
                  <a:gd name="connsiteY32" fmla="*/ 2429 h 52708"/>
                  <a:gd name="connsiteX33" fmla="*/ 41343 w 46501"/>
                  <a:gd name="connsiteY33" fmla="*/ 2429 h 52708"/>
                  <a:gd name="connsiteX34" fmla="*/ 42152 w 46501"/>
                  <a:gd name="connsiteY34" fmla="*/ 2429 h 52708"/>
                  <a:gd name="connsiteX35" fmla="*/ 42152 w 46501"/>
                  <a:gd name="connsiteY35" fmla="*/ 1619 h 52708"/>
                  <a:gd name="connsiteX36" fmla="*/ 41343 w 46501"/>
                  <a:gd name="connsiteY36" fmla="*/ 810 h 52708"/>
                  <a:gd name="connsiteX37" fmla="*/ 42152 w 46501"/>
                  <a:gd name="connsiteY37" fmla="*/ 0 h 52708"/>
                  <a:gd name="connsiteX38" fmla="*/ 44581 w 46501"/>
                  <a:gd name="connsiteY38" fmla="*/ 810 h 52708"/>
                  <a:gd name="connsiteX39" fmla="*/ 46200 w 46501"/>
                  <a:gd name="connsiteY39" fmla="*/ 0 h 52708"/>
                  <a:gd name="connsiteX40" fmla="*/ 46200 w 46501"/>
                  <a:gd name="connsiteY40" fmla="*/ 810 h 52708"/>
                  <a:gd name="connsiteX41" fmla="*/ 45796 w 46501"/>
                  <a:gd name="connsiteY41" fmla="*/ 2024 h 52708"/>
                  <a:gd name="connsiteX42" fmla="*/ 45796 w 46501"/>
                  <a:gd name="connsiteY42" fmla="*/ 2024 h 52708"/>
                  <a:gd name="connsiteX43" fmla="*/ 44986 w 46501"/>
                  <a:gd name="connsiteY43" fmla="*/ 4858 h 52708"/>
                  <a:gd name="connsiteX44" fmla="*/ 44986 w 46501"/>
                  <a:gd name="connsiteY44" fmla="*/ 3643 h 52708"/>
                  <a:gd name="connsiteX45" fmla="*/ 44176 w 46501"/>
                  <a:gd name="connsiteY45" fmla="*/ 3643 h 52708"/>
                  <a:gd name="connsiteX46" fmla="*/ 44176 w 46501"/>
                  <a:gd name="connsiteY46" fmla="*/ 23884 h 52708"/>
                  <a:gd name="connsiteX47" fmla="*/ 44176 w 46501"/>
                  <a:gd name="connsiteY47" fmla="*/ 23884 h 52708"/>
                  <a:gd name="connsiteX48" fmla="*/ 44581 w 46501"/>
                  <a:gd name="connsiteY48" fmla="*/ 23884 h 52708"/>
                  <a:gd name="connsiteX49" fmla="*/ 44986 w 46501"/>
                  <a:gd name="connsiteY49" fmla="*/ 23884 h 52708"/>
                  <a:gd name="connsiteX50" fmla="*/ 44986 w 46501"/>
                  <a:gd name="connsiteY50" fmla="*/ 24694 h 52708"/>
                  <a:gd name="connsiteX51" fmla="*/ 44581 w 46501"/>
                  <a:gd name="connsiteY51" fmla="*/ 27122 h 52708"/>
                  <a:gd name="connsiteX52" fmla="*/ 43771 w 46501"/>
                  <a:gd name="connsiteY52" fmla="*/ 27122 h 52708"/>
                  <a:gd name="connsiteX53" fmla="*/ 43771 w 46501"/>
                  <a:gd name="connsiteY53" fmla="*/ 27122 h 52708"/>
                  <a:gd name="connsiteX54" fmla="*/ 43771 w 46501"/>
                  <a:gd name="connsiteY54" fmla="*/ 46149 h 52708"/>
                  <a:gd name="connsiteX55" fmla="*/ 44581 w 46501"/>
                  <a:gd name="connsiteY55" fmla="*/ 46149 h 52708"/>
                  <a:gd name="connsiteX56" fmla="*/ 45796 w 46501"/>
                  <a:gd name="connsiteY56" fmla="*/ 48173 h 52708"/>
                  <a:gd name="connsiteX57" fmla="*/ 44986 w 46501"/>
                  <a:gd name="connsiteY57" fmla="*/ 49387 h 52708"/>
                  <a:gd name="connsiteX58" fmla="*/ 45796 w 46501"/>
                  <a:gd name="connsiteY58" fmla="*/ 51411 h 52708"/>
                  <a:gd name="connsiteX59" fmla="*/ 43771 w 46501"/>
                  <a:gd name="connsiteY59" fmla="*/ 50602 h 52708"/>
                  <a:gd name="connsiteX60" fmla="*/ 43771 w 46501"/>
                  <a:gd name="connsiteY60" fmla="*/ 50602 h 52708"/>
                  <a:gd name="connsiteX61" fmla="*/ 41747 w 46501"/>
                  <a:gd name="connsiteY61" fmla="*/ 51411 h 52708"/>
                  <a:gd name="connsiteX62" fmla="*/ 40938 w 46501"/>
                  <a:gd name="connsiteY62" fmla="*/ 50197 h 52708"/>
                  <a:gd name="connsiteX63" fmla="*/ 42152 w 46501"/>
                  <a:gd name="connsiteY63" fmla="*/ 50197 h 52708"/>
                  <a:gd name="connsiteX64" fmla="*/ 42152 w 46501"/>
                  <a:gd name="connsiteY64" fmla="*/ 48982 h 52708"/>
                  <a:gd name="connsiteX65" fmla="*/ 24745 w 46501"/>
                  <a:gd name="connsiteY65" fmla="*/ 48982 h 52708"/>
                  <a:gd name="connsiteX66" fmla="*/ 43771 w 46501"/>
                  <a:gd name="connsiteY66" fmla="*/ 5667 h 52708"/>
                  <a:gd name="connsiteX67" fmla="*/ 4505 w 46501"/>
                  <a:gd name="connsiteY67" fmla="*/ 5667 h 52708"/>
                  <a:gd name="connsiteX68" fmla="*/ 4505 w 46501"/>
                  <a:gd name="connsiteY68" fmla="*/ 48982 h 52708"/>
                  <a:gd name="connsiteX69" fmla="*/ 4505 w 46501"/>
                  <a:gd name="connsiteY69" fmla="*/ 48982 h 52708"/>
                  <a:gd name="connsiteX70" fmla="*/ 42962 w 46501"/>
                  <a:gd name="connsiteY70" fmla="*/ 48982 h 52708"/>
                  <a:gd name="connsiteX71" fmla="*/ 42962 w 46501"/>
                  <a:gd name="connsiteY71" fmla="*/ 48982 h 52708"/>
                  <a:gd name="connsiteX72" fmla="*/ 42962 w 46501"/>
                  <a:gd name="connsiteY72" fmla="*/ 5263 h 52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6501" h="52708">
                    <a:moveTo>
                      <a:pt x="25960" y="50602"/>
                    </a:moveTo>
                    <a:lnTo>
                      <a:pt x="25960" y="51816"/>
                    </a:lnTo>
                    <a:cubicBezTo>
                      <a:pt x="25960" y="51816"/>
                      <a:pt x="22721" y="51816"/>
                      <a:pt x="22721" y="51816"/>
                    </a:cubicBezTo>
                    <a:lnTo>
                      <a:pt x="22721" y="50602"/>
                    </a:lnTo>
                    <a:cubicBezTo>
                      <a:pt x="22721" y="50602"/>
                      <a:pt x="4910" y="50602"/>
                      <a:pt x="4910" y="50602"/>
                    </a:cubicBezTo>
                    <a:lnTo>
                      <a:pt x="4910" y="51411"/>
                    </a:lnTo>
                    <a:cubicBezTo>
                      <a:pt x="4910" y="51411"/>
                      <a:pt x="5719" y="51411"/>
                      <a:pt x="5719" y="51411"/>
                    </a:cubicBezTo>
                    <a:lnTo>
                      <a:pt x="4910" y="52626"/>
                    </a:lnTo>
                    <a:cubicBezTo>
                      <a:pt x="3290" y="53031"/>
                      <a:pt x="3290" y="51816"/>
                      <a:pt x="2481" y="51816"/>
                    </a:cubicBezTo>
                    <a:cubicBezTo>
                      <a:pt x="1671" y="51816"/>
                      <a:pt x="1266" y="52626"/>
                      <a:pt x="456" y="52626"/>
                    </a:cubicBezTo>
                    <a:cubicBezTo>
                      <a:pt x="456" y="51816"/>
                      <a:pt x="1266" y="51007"/>
                      <a:pt x="861" y="50197"/>
                    </a:cubicBezTo>
                    <a:cubicBezTo>
                      <a:pt x="456" y="49387"/>
                      <a:pt x="861" y="50197"/>
                      <a:pt x="456" y="49792"/>
                    </a:cubicBezTo>
                    <a:cubicBezTo>
                      <a:pt x="52" y="48173"/>
                      <a:pt x="1266" y="47363"/>
                      <a:pt x="2481" y="48173"/>
                    </a:cubicBezTo>
                    <a:cubicBezTo>
                      <a:pt x="2886" y="41696"/>
                      <a:pt x="2481" y="35623"/>
                      <a:pt x="2481" y="29147"/>
                    </a:cubicBezTo>
                    <a:cubicBezTo>
                      <a:pt x="2481" y="28337"/>
                      <a:pt x="1266" y="28742"/>
                      <a:pt x="1266" y="27932"/>
                    </a:cubicBezTo>
                    <a:lnTo>
                      <a:pt x="1266" y="25503"/>
                    </a:lnTo>
                    <a:cubicBezTo>
                      <a:pt x="1266" y="25503"/>
                      <a:pt x="2076" y="25503"/>
                      <a:pt x="2076" y="25503"/>
                    </a:cubicBezTo>
                    <a:lnTo>
                      <a:pt x="2076" y="24694"/>
                    </a:lnTo>
                    <a:cubicBezTo>
                      <a:pt x="2076" y="18622"/>
                      <a:pt x="2886" y="12549"/>
                      <a:pt x="2076" y="6882"/>
                    </a:cubicBezTo>
                    <a:cubicBezTo>
                      <a:pt x="1266" y="1215"/>
                      <a:pt x="2076" y="6072"/>
                      <a:pt x="2076" y="5667"/>
                    </a:cubicBezTo>
                    <a:cubicBezTo>
                      <a:pt x="52" y="6882"/>
                      <a:pt x="-758" y="4453"/>
                      <a:pt x="861" y="2834"/>
                    </a:cubicBezTo>
                    <a:lnTo>
                      <a:pt x="52" y="1215"/>
                    </a:lnTo>
                    <a:cubicBezTo>
                      <a:pt x="456" y="405"/>
                      <a:pt x="1266" y="1215"/>
                      <a:pt x="2076" y="1215"/>
                    </a:cubicBezTo>
                    <a:cubicBezTo>
                      <a:pt x="2886" y="405"/>
                      <a:pt x="3695" y="405"/>
                      <a:pt x="4505" y="405"/>
                    </a:cubicBezTo>
                    <a:lnTo>
                      <a:pt x="5314" y="1215"/>
                    </a:lnTo>
                    <a:lnTo>
                      <a:pt x="5314" y="2024"/>
                    </a:lnTo>
                    <a:cubicBezTo>
                      <a:pt x="5314" y="2024"/>
                      <a:pt x="4100" y="2024"/>
                      <a:pt x="4100" y="2024"/>
                    </a:cubicBezTo>
                    <a:cubicBezTo>
                      <a:pt x="4100" y="2024"/>
                      <a:pt x="4100" y="2429"/>
                      <a:pt x="4100" y="2429"/>
                    </a:cubicBezTo>
                    <a:lnTo>
                      <a:pt x="21507" y="2429"/>
                    </a:lnTo>
                    <a:cubicBezTo>
                      <a:pt x="21507" y="2429"/>
                      <a:pt x="21912" y="1619"/>
                      <a:pt x="21507" y="1215"/>
                    </a:cubicBezTo>
                    <a:lnTo>
                      <a:pt x="24341" y="1215"/>
                    </a:lnTo>
                    <a:cubicBezTo>
                      <a:pt x="24341" y="1215"/>
                      <a:pt x="24341" y="2429"/>
                      <a:pt x="24341" y="2429"/>
                    </a:cubicBezTo>
                    <a:lnTo>
                      <a:pt x="24745" y="2429"/>
                    </a:lnTo>
                    <a:cubicBezTo>
                      <a:pt x="24745" y="2429"/>
                      <a:pt x="41343" y="2429"/>
                      <a:pt x="41343" y="2429"/>
                    </a:cubicBezTo>
                    <a:lnTo>
                      <a:pt x="42152" y="2429"/>
                    </a:lnTo>
                    <a:cubicBezTo>
                      <a:pt x="42152" y="1619"/>
                      <a:pt x="42152" y="1619"/>
                      <a:pt x="42152" y="1619"/>
                    </a:cubicBezTo>
                    <a:cubicBezTo>
                      <a:pt x="42152" y="1619"/>
                      <a:pt x="41343" y="1619"/>
                      <a:pt x="41343" y="810"/>
                    </a:cubicBezTo>
                    <a:lnTo>
                      <a:pt x="42152" y="0"/>
                    </a:lnTo>
                    <a:cubicBezTo>
                      <a:pt x="43367" y="0"/>
                      <a:pt x="43771" y="0"/>
                      <a:pt x="44581" y="810"/>
                    </a:cubicBezTo>
                    <a:cubicBezTo>
                      <a:pt x="44581" y="810"/>
                      <a:pt x="45796" y="0"/>
                      <a:pt x="46200" y="0"/>
                    </a:cubicBezTo>
                    <a:cubicBezTo>
                      <a:pt x="46605" y="0"/>
                      <a:pt x="46200" y="810"/>
                      <a:pt x="46200" y="810"/>
                    </a:cubicBezTo>
                    <a:cubicBezTo>
                      <a:pt x="46200" y="1215"/>
                      <a:pt x="45796" y="1619"/>
                      <a:pt x="45796" y="2024"/>
                    </a:cubicBezTo>
                    <a:lnTo>
                      <a:pt x="45796" y="2024"/>
                    </a:lnTo>
                    <a:cubicBezTo>
                      <a:pt x="47010" y="3239"/>
                      <a:pt x="46605" y="5263"/>
                      <a:pt x="44986" y="4858"/>
                    </a:cubicBezTo>
                    <a:lnTo>
                      <a:pt x="44986" y="3643"/>
                    </a:lnTo>
                    <a:cubicBezTo>
                      <a:pt x="44986" y="3643"/>
                      <a:pt x="44176" y="3643"/>
                      <a:pt x="44176" y="3643"/>
                    </a:cubicBezTo>
                    <a:lnTo>
                      <a:pt x="44176" y="23884"/>
                    </a:lnTo>
                    <a:lnTo>
                      <a:pt x="44176" y="23884"/>
                    </a:lnTo>
                    <a:cubicBezTo>
                      <a:pt x="44176" y="23884"/>
                      <a:pt x="44581" y="23884"/>
                      <a:pt x="44581" y="23884"/>
                    </a:cubicBezTo>
                    <a:lnTo>
                      <a:pt x="44986" y="23884"/>
                    </a:lnTo>
                    <a:cubicBezTo>
                      <a:pt x="44986" y="24289"/>
                      <a:pt x="44986" y="24289"/>
                      <a:pt x="44986" y="24694"/>
                    </a:cubicBezTo>
                    <a:cubicBezTo>
                      <a:pt x="44986" y="25098"/>
                      <a:pt x="44986" y="27122"/>
                      <a:pt x="44581" y="27122"/>
                    </a:cubicBezTo>
                    <a:lnTo>
                      <a:pt x="43771" y="27122"/>
                    </a:lnTo>
                    <a:cubicBezTo>
                      <a:pt x="43771" y="27122"/>
                      <a:pt x="43771" y="27122"/>
                      <a:pt x="43771" y="27122"/>
                    </a:cubicBezTo>
                    <a:lnTo>
                      <a:pt x="43771" y="46149"/>
                    </a:lnTo>
                    <a:cubicBezTo>
                      <a:pt x="44176" y="46958"/>
                      <a:pt x="44176" y="46149"/>
                      <a:pt x="44581" y="46149"/>
                    </a:cubicBezTo>
                    <a:cubicBezTo>
                      <a:pt x="45796" y="46149"/>
                      <a:pt x="46200" y="46958"/>
                      <a:pt x="45796" y="48173"/>
                    </a:cubicBezTo>
                    <a:cubicBezTo>
                      <a:pt x="45391" y="49387"/>
                      <a:pt x="44986" y="48578"/>
                      <a:pt x="44986" y="49387"/>
                    </a:cubicBezTo>
                    <a:cubicBezTo>
                      <a:pt x="44986" y="49792"/>
                      <a:pt x="46200" y="50602"/>
                      <a:pt x="45796" y="51411"/>
                    </a:cubicBezTo>
                    <a:cubicBezTo>
                      <a:pt x="44986" y="51411"/>
                      <a:pt x="44581" y="50602"/>
                      <a:pt x="43771" y="50602"/>
                    </a:cubicBezTo>
                    <a:lnTo>
                      <a:pt x="43771" y="50602"/>
                    </a:lnTo>
                    <a:cubicBezTo>
                      <a:pt x="43367" y="51411"/>
                      <a:pt x="42557" y="51411"/>
                      <a:pt x="41747" y="51411"/>
                    </a:cubicBezTo>
                    <a:lnTo>
                      <a:pt x="40938" y="50197"/>
                    </a:lnTo>
                    <a:lnTo>
                      <a:pt x="42152" y="50197"/>
                    </a:lnTo>
                    <a:cubicBezTo>
                      <a:pt x="42152" y="49387"/>
                      <a:pt x="42152" y="48982"/>
                      <a:pt x="42152" y="48982"/>
                    </a:cubicBezTo>
                    <a:lnTo>
                      <a:pt x="24745" y="48982"/>
                    </a:lnTo>
                    <a:close/>
                    <a:moveTo>
                      <a:pt x="43771" y="5667"/>
                    </a:moveTo>
                    <a:lnTo>
                      <a:pt x="4505" y="5667"/>
                    </a:lnTo>
                    <a:lnTo>
                      <a:pt x="4505" y="48982"/>
                    </a:lnTo>
                    <a:lnTo>
                      <a:pt x="4505" y="48982"/>
                    </a:lnTo>
                    <a:cubicBezTo>
                      <a:pt x="4505" y="48982"/>
                      <a:pt x="42962" y="48982"/>
                      <a:pt x="42962" y="48982"/>
                    </a:cubicBezTo>
                    <a:lnTo>
                      <a:pt x="42962" y="48982"/>
                    </a:lnTo>
                    <a:lnTo>
                      <a:pt x="42962" y="5263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 147">
                <a:extLst>
                  <a:ext uri="{FF2B5EF4-FFF2-40B4-BE49-F238E27FC236}">
                    <a16:creationId xmlns:a16="http://schemas.microsoft.com/office/drawing/2014/main" id="{EA73868B-DDF7-40BE-8A64-254B9B8DEACC}"/>
                  </a:ext>
                </a:extLst>
              </p:cNvPr>
              <p:cNvSpPr/>
              <p:nvPr/>
            </p:nvSpPr>
            <p:spPr>
              <a:xfrm>
                <a:off x="8974914" y="5712839"/>
                <a:ext cx="5262" cy="3238"/>
              </a:xfrm>
              <a:custGeom>
                <a:avLst/>
                <a:gdLst>
                  <a:gd name="connsiteX0" fmla="*/ 1619 w 5262"/>
                  <a:gd name="connsiteY0" fmla="*/ 0 h 3238"/>
                  <a:gd name="connsiteX1" fmla="*/ 5263 w 5262"/>
                  <a:gd name="connsiteY1" fmla="*/ 810 h 3238"/>
                  <a:gd name="connsiteX2" fmla="*/ 3238 w 5262"/>
                  <a:gd name="connsiteY2" fmla="*/ 3239 h 3238"/>
                  <a:gd name="connsiteX3" fmla="*/ 0 w 5262"/>
                  <a:gd name="connsiteY3" fmla="*/ 2429 h 3238"/>
                  <a:gd name="connsiteX4" fmla="*/ 1619 w 5262"/>
                  <a:gd name="connsiteY4" fmla="*/ 0 h 3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2" h="3238">
                    <a:moveTo>
                      <a:pt x="1619" y="0"/>
                    </a:moveTo>
                    <a:cubicBezTo>
                      <a:pt x="2834" y="0"/>
                      <a:pt x="4453" y="0"/>
                      <a:pt x="5263" y="810"/>
                    </a:cubicBezTo>
                    <a:cubicBezTo>
                      <a:pt x="5263" y="810"/>
                      <a:pt x="3643" y="3239"/>
                      <a:pt x="3238" y="3239"/>
                    </a:cubicBezTo>
                    <a:cubicBezTo>
                      <a:pt x="2429" y="3239"/>
                      <a:pt x="405" y="3239"/>
                      <a:pt x="0" y="2429"/>
                    </a:cubicBezTo>
                    <a:lnTo>
                      <a:pt x="1619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 148">
                <a:extLst>
                  <a:ext uri="{FF2B5EF4-FFF2-40B4-BE49-F238E27FC236}">
                    <a16:creationId xmlns:a16="http://schemas.microsoft.com/office/drawing/2014/main" id="{463359D2-1CFE-0BE0-E52C-0438671E3628}"/>
                  </a:ext>
                </a:extLst>
              </p:cNvPr>
              <p:cNvSpPr/>
              <p:nvPr/>
            </p:nvSpPr>
            <p:spPr>
              <a:xfrm>
                <a:off x="8968033" y="5716482"/>
                <a:ext cx="3909" cy="3826"/>
              </a:xfrm>
              <a:custGeom>
                <a:avLst/>
                <a:gdLst>
                  <a:gd name="connsiteX0" fmla="*/ 405 w 3909"/>
                  <a:gd name="connsiteY0" fmla="*/ 3643 h 3826"/>
                  <a:gd name="connsiteX1" fmla="*/ 405 w 3909"/>
                  <a:gd name="connsiteY1" fmla="*/ 1214 h 3826"/>
                  <a:gd name="connsiteX2" fmla="*/ 2024 w 3909"/>
                  <a:gd name="connsiteY2" fmla="*/ 0 h 3826"/>
                  <a:gd name="connsiteX3" fmla="*/ 3643 w 3909"/>
                  <a:gd name="connsiteY3" fmla="*/ 405 h 3826"/>
                  <a:gd name="connsiteX4" fmla="*/ 0 w 3909"/>
                  <a:gd name="connsiteY4" fmla="*/ 3643 h 3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9" h="3826">
                    <a:moveTo>
                      <a:pt x="405" y="3643"/>
                    </a:moveTo>
                    <a:cubicBezTo>
                      <a:pt x="405" y="2834"/>
                      <a:pt x="0" y="2024"/>
                      <a:pt x="405" y="1214"/>
                    </a:cubicBezTo>
                    <a:cubicBezTo>
                      <a:pt x="810" y="405"/>
                      <a:pt x="2024" y="0"/>
                      <a:pt x="2024" y="0"/>
                    </a:cubicBezTo>
                    <a:cubicBezTo>
                      <a:pt x="2429" y="0"/>
                      <a:pt x="3643" y="0"/>
                      <a:pt x="3643" y="405"/>
                    </a:cubicBezTo>
                    <a:cubicBezTo>
                      <a:pt x="4858" y="2429"/>
                      <a:pt x="1619" y="4453"/>
                      <a:pt x="0" y="364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 149">
                <a:extLst>
                  <a:ext uri="{FF2B5EF4-FFF2-40B4-BE49-F238E27FC236}">
                    <a16:creationId xmlns:a16="http://schemas.microsoft.com/office/drawing/2014/main" id="{CE91CFA9-6877-3755-8704-B3AD9C182152}"/>
                  </a:ext>
                </a:extLst>
              </p:cNvPr>
              <p:cNvSpPr/>
              <p:nvPr/>
            </p:nvSpPr>
            <p:spPr>
              <a:xfrm>
                <a:off x="8983443" y="5710397"/>
                <a:ext cx="4425" cy="3373"/>
              </a:xfrm>
              <a:custGeom>
                <a:avLst/>
                <a:gdLst>
                  <a:gd name="connsiteX0" fmla="*/ 4425 w 4425"/>
                  <a:gd name="connsiteY0" fmla="*/ 2442 h 3373"/>
                  <a:gd name="connsiteX1" fmla="*/ 377 w 4425"/>
                  <a:gd name="connsiteY1" fmla="*/ 2847 h 3373"/>
                  <a:gd name="connsiteX2" fmla="*/ 4020 w 4425"/>
                  <a:gd name="connsiteY2" fmla="*/ 418 h 3373"/>
                  <a:gd name="connsiteX3" fmla="*/ 4020 w 4425"/>
                  <a:gd name="connsiteY3" fmla="*/ 2442 h 3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5" h="3373">
                    <a:moveTo>
                      <a:pt x="4425" y="2442"/>
                    </a:moveTo>
                    <a:cubicBezTo>
                      <a:pt x="3211" y="2847"/>
                      <a:pt x="1591" y="4062"/>
                      <a:pt x="377" y="2847"/>
                    </a:cubicBezTo>
                    <a:cubicBezTo>
                      <a:pt x="-1242" y="823"/>
                      <a:pt x="2806" y="-796"/>
                      <a:pt x="4020" y="418"/>
                    </a:cubicBezTo>
                    <a:lnTo>
                      <a:pt x="4020" y="2442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 150">
                <a:extLst>
                  <a:ext uri="{FF2B5EF4-FFF2-40B4-BE49-F238E27FC236}">
                    <a16:creationId xmlns:a16="http://schemas.microsoft.com/office/drawing/2014/main" id="{DFA4DCB3-394A-6E9A-0FD3-016069B2A741}"/>
                  </a:ext>
                </a:extLst>
              </p:cNvPr>
              <p:cNvSpPr/>
              <p:nvPr/>
            </p:nvSpPr>
            <p:spPr>
              <a:xfrm>
                <a:off x="9083106" y="5642625"/>
                <a:ext cx="3940" cy="4215"/>
              </a:xfrm>
              <a:custGeom>
                <a:avLst/>
                <a:gdLst>
                  <a:gd name="connsiteX0" fmla="*/ 3131 w 3940"/>
                  <a:gd name="connsiteY0" fmla="*/ 181 h 4215"/>
                  <a:gd name="connsiteX1" fmla="*/ 3941 w 3940"/>
                  <a:gd name="connsiteY1" fmla="*/ 2205 h 4215"/>
                  <a:gd name="connsiteX2" fmla="*/ 298 w 3940"/>
                  <a:gd name="connsiteY2" fmla="*/ 3825 h 4215"/>
                  <a:gd name="connsiteX3" fmla="*/ 3131 w 3940"/>
                  <a:gd name="connsiteY3" fmla="*/ 181 h 4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0" h="4215">
                    <a:moveTo>
                      <a:pt x="3131" y="181"/>
                    </a:moveTo>
                    <a:lnTo>
                      <a:pt x="3941" y="2205"/>
                    </a:lnTo>
                    <a:cubicBezTo>
                      <a:pt x="3536" y="4229"/>
                      <a:pt x="1917" y="4634"/>
                      <a:pt x="298" y="3825"/>
                    </a:cubicBezTo>
                    <a:cubicBezTo>
                      <a:pt x="-512" y="1396"/>
                      <a:pt x="298" y="-628"/>
                      <a:pt x="3131" y="18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 151">
                <a:extLst>
                  <a:ext uri="{FF2B5EF4-FFF2-40B4-BE49-F238E27FC236}">
                    <a16:creationId xmlns:a16="http://schemas.microsoft.com/office/drawing/2014/main" id="{CD241238-A840-86C6-4A44-62DE3DB863BE}"/>
                  </a:ext>
                </a:extLst>
              </p:cNvPr>
              <p:cNvSpPr/>
              <p:nvPr/>
            </p:nvSpPr>
            <p:spPr>
              <a:xfrm>
                <a:off x="9024313" y="5773498"/>
                <a:ext cx="7274" cy="14523"/>
              </a:xfrm>
              <a:custGeom>
                <a:avLst/>
                <a:gdLst>
                  <a:gd name="connsiteX0" fmla="*/ 6465 w 7274"/>
                  <a:gd name="connsiteY0" fmla="*/ 63 h 14523"/>
                  <a:gd name="connsiteX1" fmla="*/ 6465 w 7274"/>
                  <a:gd name="connsiteY1" fmla="*/ 2492 h 14523"/>
                  <a:gd name="connsiteX2" fmla="*/ 2012 w 7274"/>
                  <a:gd name="connsiteY2" fmla="*/ 4111 h 14523"/>
                  <a:gd name="connsiteX3" fmla="*/ 1607 w 7274"/>
                  <a:gd name="connsiteY3" fmla="*/ 7349 h 14523"/>
                  <a:gd name="connsiteX4" fmla="*/ 2822 w 7274"/>
                  <a:gd name="connsiteY4" fmla="*/ 10183 h 14523"/>
                  <a:gd name="connsiteX5" fmla="*/ 4441 w 7274"/>
                  <a:gd name="connsiteY5" fmla="*/ 11397 h 14523"/>
                  <a:gd name="connsiteX6" fmla="*/ 6870 w 7274"/>
                  <a:gd name="connsiteY6" fmla="*/ 12612 h 14523"/>
                  <a:gd name="connsiteX7" fmla="*/ 6870 w 7274"/>
                  <a:gd name="connsiteY7" fmla="*/ 13017 h 14523"/>
                  <a:gd name="connsiteX8" fmla="*/ 6870 w 7274"/>
                  <a:gd name="connsiteY8" fmla="*/ 14231 h 14523"/>
                  <a:gd name="connsiteX9" fmla="*/ 798 w 7274"/>
                  <a:gd name="connsiteY9" fmla="*/ 10588 h 14523"/>
                  <a:gd name="connsiteX10" fmla="*/ 2012 w 7274"/>
                  <a:gd name="connsiteY10" fmla="*/ 2087 h 14523"/>
                  <a:gd name="connsiteX11" fmla="*/ 2012 w 7274"/>
                  <a:gd name="connsiteY11" fmla="*/ 1682 h 14523"/>
                  <a:gd name="connsiteX12" fmla="*/ 3631 w 7274"/>
                  <a:gd name="connsiteY12" fmla="*/ 468 h 14523"/>
                  <a:gd name="connsiteX13" fmla="*/ 7275 w 7274"/>
                  <a:gd name="connsiteY13" fmla="*/ 468 h 1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274" h="14523">
                    <a:moveTo>
                      <a:pt x="6465" y="63"/>
                    </a:moveTo>
                    <a:lnTo>
                      <a:pt x="6465" y="2492"/>
                    </a:lnTo>
                    <a:cubicBezTo>
                      <a:pt x="4441" y="2492"/>
                      <a:pt x="3227" y="2492"/>
                      <a:pt x="2012" y="4111"/>
                    </a:cubicBezTo>
                    <a:cubicBezTo>
                      <a:pt x="798" y="5730"/>
                      <a:pt x="1203" y="6135"/>
                      <a:pt x="1607" y="7349"/>
                    </a:cubicBezTo>
                    <a:cubicBezTo>
                      <a:pt x="2012" y="8564"/>
                      <a:pt x="2822" y="9778"/>
                      <a:pt x="2822" y="10183"/>
                    </a:cubicBezTo>
                    <a:cubicBezTo>
                      <a:pt x="2822" y="10588"/>
                      <a:pt x="4036" y="11397"/>
                      <a:pt x="4441" y="11397"/>
                    </a:cubicBezTo>
                    <a:cubicBezTo>
                      <a:pt x="4846" y="11397"/>
                      <a:pt x="6870" y="11397"/>
                      <a:pt x="6870" y="12612"/>
                    </a:cubicBezTo>
                    <a:cubicBezTo>
                      <a:pt x="6870" y="13826"/>
                      <a:pt x="6870" y="12612"/>
                      <a:pt x="6870" y="13017"/>
                    </a:cubicBezTo>
                    <a:cubicBezTo>
                      <a:pt x="6870" y="13421"/>
                      <a:pt x="7275" y="13826"/>
                      <a:pt x="6870" y="14231"/>
                    </a:cubicBezTo>
                    <a:cubicBezTo>
                      <a:pt x="4846" y="15445"/>
                      <a:pt x="1607" y="12612"/>
                      <a:pt x="798" y="10588"/>
                    </a:cubicBezTo>
                    <a:cubicBezTo>
                      <a:pt x="-417" y="7754"/>
                      <a:pt x="-417" y="4111"/>
                      <a:pt x="2012" y="2087"/>
                    </a:cubicBezTo>
                    <a:cubicBezTo>
                      <a:pt x="4441" y="63"/>
                      <a:pt x="2012" y="2087"/>
                      <a:pt x="2012" y="1682"/>
                    </a:cubicBezTo>
                    <a:cubicBezTo>
                      <a:pt x="2012" y="1277"/>
                      <a:pt x="3631" y="872"/>
                      <a:pt x="3631" y="468"/>
                    </a:cubicBezTo>
                    <a:cubicBezTo>
                      <a:pt x="4846" y="63"/>
                      <a:pt x="6060" y="-342"/>
                      <a:pt x="7275" y="46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 152">
                <a:extLst>
                  <a:ext uri="{FF2B5EF4-FFF2-40B4-BE49-F238E27FC236}">
                    <a16:creationId xmlns:a16="http://schemas.microsoft.com/office/drawing/2014/main" id="{55AF68AB-85C3-101D-DC05-DF26678F1E53}"/>
                  </a:ext>
                </a:extLst>
              </p:cNvPr>
              <p:cNvSpPr/>
              <p:nvPr/>
            </p:nvSpPr>
            <p:spPr>
              <a:xfrm>
                <a:off x="8966008" y="5913221"/>
                <a:ext cx="6173" cy="8950"/>
              </a:xfrm>
              <a:custGeom>
                <a:avLst/>
                <a:gdLst>
                  <a:gd name="connsiteX0" fmla="*/ 2024 w 6173"/>
                  <a:gd name="connsiteY0" fmla="*/ 8906 h 8950"/>
                  <a:gd name="connsiteX1" fmla="*/ 0 w 6173"/>
                  <a:gd name="connsiteY1" fmla="*/ 810 h 8950"/>
                  <a:gd name="connsiteX2" fmla="*/ 2834 w 6173"/>
                  <a:gd name="connsiteY2" fmla="*/ 0 h 8950"/>
                  <a:gd name="connsiteX3" fmla="*/ 5263 w 6173"/>
                  <a:gd name="connsiteY3" fmla="*/ 1619 h 8950"/>
                  <a:gd name="connsiteX4" fmla="*/ 5263 w 6173"/>
                  <a:gd name="connsiteY4" fmla="*/ 7692 h 8950"/>
                  <a:gd name="connsiteX5" fmla="*/ 2834 w 6173"/>
                  <a:gd name="connsiteY5" fmla="*/ 8906 h 8950"/>
                  <a:gd name="connsiteX6" fmla="*/ 1619 w 6173"/>
                  <a:gd name="connsiteY6" fmla="*/ 8906 h 8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3" h="8950">
                    <a:moveTo>
                      <a:pt x="2024" y="8906"/>
                    </a:moveTo>
                    <a:lnTo>
                      <a:pt x="0" y="810"/>
                    </a:lnTo>
                    <a:cubicBezTo>
                      <a:pt x="0" y="0"/>
                      <a:pt x="2429" y="0"/>
                      <a:pt x="2834" y="0"/>
                    </a:cubicBezTo>
                    <a:cubicBezTo>
                      <a:pt x="3238" y="0"/>
                      <a:pt x="4858" y="1214"/>
                      <a:pt x="5263" y="1619"/>
                    </a:cubicBezTo>
                    <a:cubicBezTo>
                      <a:pt x="6477" y="3238"/>
                      <a:pt x="6477" y="6072"/>
                      <a:pt x="5263" y="7692"/>
                    </a:cubicBezTo>
                    <a:cubicBezTo>
                      <a:pt x="4048" y="9311"/>
                      <a:pt x="3238" y="8906"/>
                      <a:pt x="2834" y="8906"/>
                    </a:cubicBezTo>
                    <a:cubicBezTo>
                      <a:pt x="2429" y="8906"/>
                      <a:pt x="2024" y="8906"/>
                      <a:pt x="1619" y="890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C3680A88-2D05-66D8-BC88-A3181EA6DD45}"/>
                  </a:ext>
                </a:extLst>
              </p:cNvPr>
              <p:cNvSpPr/>
              <p:nvPr/>
            </p:nvSpPr>
            <p:spPr>
              <a:xfrm>
                <a:off x="9180154" y="5909173"/>
                <a:ext cx="3643" cy="4857"/>
              </a:xfrm>
              <a:custGeom>
                <a:avLst/>
                <a:gdLst>
                  <a:gd name="connsiteX0" fmla="*/ 3238 w 3643"/>
                  <a:gd name="connsiteY0" fmla="*/ 4048 h 4857"/>
                  <a:gd name="connsiteX1" fmla="*/ 1619 w 3643"/>
                  <a:gd name="connsiteY1" fmla="*/ 4858 h 4857"/>
                  <a:gd name="connsiteX2" fmla="*/ 0 w 3643"/>
                  <a:gd name="connsiteY2" fmla="*/ 4858 h 4857"/>
                  <a:gd name="connsiteX3" fmla="*/ 1619 w 3643"/>
                  <a:gd name="connsiteY3" fmla="*/ 0 h 4857"/>
                  <a:gd name="connsiteX4" fmla="*/ 3643 w 3643"/>
                  <a:gd name="connsiteY4" fmla="*/ 2429 h 4857"/>
                  <a:gd name="connsiteX5" fmla="*/ 2834 w 3643"/>
                  <a:gd name="connsiteY5" fmla="*/ 4453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43" h="4857">
                    <a:moveTo>
                      <a:pt x="3238" y="4048"/>
                    </a:moveTo>
                    <a:cubicBezTo>
                      <a:pt x="3238" y="4048"/>
                      <a:pt x="2024" y="4858"/>
                      <a:pt x="1619" y="4858"/>
                    </a:cubicBezTo>
                    <a:cubicBezTo>
                      <a:pt x="1214" y="4858"/>
                      <a:pt x="405" y="4858"/>
                      <a:pt x="0" y="4858"/>
                    </a:cubicBezTo>
                    <a:cubicBezTo>
                      <a:pt x="0" y="4858"/>
                      <a:pt x="810" y="405"/>
                      <a:pt x="1619" y="0"/>
                    </a:cubicBezTo>
                    <a:cubicBezTo>
                      <a:pt x="2834" y="0"/>
                      <a:pt x="3238" y="1214"/>
                      <a:pt x="3643" y="2429"/>
                    </a:cubicBezTo>
                    <a:cubicBezTo>
                      <a:pt x="3643" y="2429"/>
                      <a:pt x="3238" y="4048"/>
                      <a:pt x="2834" y="445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 154">
                <a:extLst>
                  <a:ext uri="{FF2B5EF4-FFF2-40B4-BE49-F238E27FC236}">
                    <a16:creationId xmlns:a16="http://schemas.microsoft.com/office/drawing/2014/main" id="{E9E67F40-D36D-623E-BA32-C413BE70B061}"/>
                  </a:ext>
                </a:extLst>
              </p:cNvPr>
              <p:cNvSpPr/>
              <p:nvPr/>
            </p:nvSpPr>
            <p:spPr>
              <a:xfrm>
                <a:off x="9168415" y="5905883"/>
                <a:ext cx="5667" cy="10085"/>
              </a:xfrm>
              <a:custGeom>
                <a:avLst/>
                <a:gdLst>
                  <a:gd name="connsiteX0" fmla="*/ 405 w 5667"/>
                  <a:gd name="connsiteY0" fmla="*/ 9768 h 10085"/>
                  <a:gd name="connsiteX1" fmla="*/ 2024 w 5667"/>
                  <a:gd name="connsiteY1" fmla="*/ 3695 h 10085"/>
                  <a:gd name="connsiteX2" fmla="*/ 3643 w 5667"/>
                  <a:gd name="connsiteY2" fmla="*/ 52 h 10085"/>
                  <a:gd name="connsiteX3" fmla="*/ 5667 w 5667"/>
                  <a:gd name="connsiteY3" fmla="*/ 2481 h 10085"/>
                  <a:gd name="connsiteX4" fmla="*/ 5667 w 5667"/>
                  <a:gd name="connsiteY4" fmla="*/ 3695 h 10085"/>
                  <a:gd name="connsiteX5" fmla="*/ 4858 w 5667"/>
                  <a:gd name="connsiteY5" fmla="*/ 8148 h 10085"/>
                  <a:gd name="connsiteX6" fmla="*/ 0 w 5667"/>
                  <a:gd name="connsiteY6" fmla="*/ 9768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67" h="10085">
                    <a:moveTo>
                      <a:pt x="405" y="9768"/>
                    </a:moveTo>
                    <a:cubicBezTo>
                      <a:pt x="405" y="7744"/>
                      <a:pt x="1214" y="5720"/>
                      <a:pt x="2024" y="3695"/>
                    </a:cubicBezTo>
                    <a:cubicBezTo>
                      <a:pt x="2834" y="1671"/>
                      <a:pt x="2429" y="-353"/>
                      <a:pt x="3643" y="52"/>
                    </a:cubicBezTo>
                    <a:cubicBezTo>
                      <a:pt x="4858" y="457"/>
                      <a:pt x="5667" y="2076"/>
                      <a:pt x="5667" y="2481"/>
                    </a:cubicBezTo>
                    <a:cubicBezTo>
                      <a:pt x="5667" y="2886"/>
                      <a:pt x="5667" y="3695"/>
                      <a:pt x="5667" y="3695"/>
                    </a:cubicBezTo>
                    <a:cubicBezTo>
                      <a:pt x="5667" y="4910"/>
                      <a:pt x="5667" y="6934"/>
                      <a:pt x="4858" y="8148"/>
                    </a:cubicBezTo>
                    <a:cubicBezTo>
                      <a:pt x="3643" y="9768"/>
                      <a:pt x="1619" y="10577"/>
                      <a:pt x="0" y="976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0027779E-B93D-2538-D365-DA075B768A8A}"/>
                  </a:ext>
                </a:extLst>
              </p:cNvPr>
              <p:cNvSpPr/>
              <p:nvPr/>
            </p:nvSpPr>
            <p:spPr>
              <a:xfrm>
                <a:off x="9142265" y="5898648"/>
                <a:ext cx="6640" cy="10341"/>
              </a:xfrm>
              <a:custGeom>
                <a:avLst/>
                <a:gdLst>
                  <a:gd name="connsiteX0" fmla="*/ 3076 w 6640"/>
                  <a:gd name="connsiteY0" fmla="*/ 0 h 10341"/>
                  <a:gd name="connsiteX1" fmla="*/ 5505 w 6640"/>
                  <a:gd name="connsiteY1" fmla="*/ 810 h 10341"/>
                  <a:gd name="connsiteX2" fmla="*/ 6314 w 6640"/>
                  <a:gd name="connsiteY2" fmla="*/ 1619 h 10341"/>
                  <a:gd name="connsiteX3" fmla="*/ 5100 w 6640"/>
                  <a:gd name="connsiteY3" fmla="*/ 8906 h 10341"/>
                  <a:gd name="connsiteX4" fmla="*/ 1052 w 6640"/>
                  <a:gd name="connsiteY4" fmla="*/ 9311 h 10341"/>
                  <a:gd name="connsiteX5" fmla="*/ 242 w 6640"/>
                  <a:gd name="connsiteY5" fmla="*/ 3238 h 10341"/>
                  <a:gd name="connsiteX6" fmla="*/ 3076 w 6640"/>
                  <a:gd name="connsiteY6" fmla="*/ 0 h 1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40" h="10341">
                    <a:moveTo>
                      <a:pt x="3076" y="0"/>
                    </a:moveTo>
                    <a:cubicBezTo>
                      <a:pt x="4290" y="0"/>
                      <a:pt x="5100" y="0"/>
                      <a:pt x="5505" y="810"/>
                    </a:cubicBezTo>
                    <a:cubicBezTo>
                      <a:pt x="5909" y="1619"/>
                      <a:pt x="5909" y="1619"/>
                      <a:pt x="6314" y="1619"/>
                    </a:cubicBezTo>
                    <a:cubicBezTo>
                      <a:pt x="7124" y="4048"/>
                      <a:pt x="6314" y="7287"/>
                      <a:pt x="5100" y="8906"/>
                    </a:cubicBezTo>
                    <a:cubicBezTo>
                      <a:pt x="3885" y="10525"/>
                      <a:pt x="2266" y="10930"/>
                      <a:pt x="1052" y="9311"/>
                    </a:cubicBezTo>
                    <a:cubicBezTo>
                      <a:pt x="-163" y="7691"/>
                      <a:pt x="-163" y="4858"/>
                      <a:pt x="242" y="3238"/>
                    </a:cubicBezTo>
                    <a:cubicBezTo>
                      <a:pt x="647" y="1619"/>
                      <a:pt x="1861" y="0"/>
                      <a:pt x="3076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 156">
                <a:extLst>
                  <a:ext uri="{FF2B5EF4-FFF2-40B4-BE49-F238E27FC236}">
                    <a16:creationId xmlns:a16="http://schemas.microsoft.com/office/drawing/2014/main" id="{C44E6EB8-A29C-9015-1C4F-7C9C324254CD}"/>
                  </a:ext>
                </a:extLst>
              </p:cNvPr>
              <p:cNvSpPr/>
              <p:nvPr/>
            </p:nvSpPr>
            <p:spPr>
              <a:xfrm>
                <a:off x="9187373" y="5911602"/>
                <a:ext cx="7557" cy="10181"/>
              </a:xfrm>
              <a:custGeom>
                <a:avLst/>
                <a:gdLst>
                  <a:gd name="connsiteX0" fmla="*/ 4117 w 7557"/>
                  <a:gd name="connsiteY0" fmla="*/ 0 h 10181"/>
                  <a:gd name="connsiteX1" fmla="*/ 6950 w 7557"/>
                  <a:gd name="connsiteY1" fmla="*/ 1619 h 10181"/>
                  <a:gd name="connsiteX2" fmla="*/ 6950 w 7557"/>
                  <a:gd name="connsiteY2" fmla="*/ 6882 h 10181"/>
                  <a:gd name="connsiteX3" fmla="*/ 1283 w 7557"/>
                  <a:gd name="connsiteY3" fmla="*/ 8906 h 10181"/>
                  <a:gd name="connsiteX4" fmla="*/ 1283 w 7557"/>
                  <a:gd name="connsiteY4" fmla="*/ 2833 h 10181"/>
                  <a:gd name="connsiteX5" fmla="*/ 4117 w 7557"/>
                  <a:gd name="connsiteY5" fmla="*/ 0 h 1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57" h="10181">
                    <a:moveTo>
                      <a:pt x="4117" y="0"/>
                    </a:moveTo>
                    <a:cubicBezTo>
                      <a:pt x="4926" y="0"/>
                      <a:pt x="6141" y="809"/>
                      <a:pt x="6950" y="1619"/>
                    </a:cubicBezTo>
                    <a:cubicBezTo>
                      <a:pt x="7760" y="2833"/>
                      <a:pt x="7760" y="5667"/>
                      <a:pt x="6950" y="6882"/>
                    </a:cubicBezTo>
                    <a:cubicBezTo>
                      <a:pt x="6141" y="9311"/>
                      <a:pt x="3712" y="11739"/>
                      <a:pt x="1283" y="8906"/>
                    </a:cubicBezTo>
                    <a:cubicBezTo>
                      <a:pt x="-1146" y="6072"/>
                      <a:pt x="473" y="4453"/>
                      <a:pt x="1283" y="2833"/>
                    </a:cubicBezTo>
                    <a:cubicBezTo>
                      <a:pt x="2092" y="1214"/>
                      <a:pt x="2902" y="405"/>
                      <a:pt x="4117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 157">
                <a:extLst>
                  <a:ext uri="{FF2B5EF4-FFF2-40B4-BE49-F238E27FC236}">
                    <a16:creationId xmlns:a16="http://schemas.microsoft.com/office/drawing/2014/main" id="{006346B6-865B-03F1-AC7D-D059EAAFAD4F}"/>
                  </a:ext>
                </a:extLst>
              </p:cNvPr>
              <p:cNvSpPr/>
              <p:nvPr/>
            </p:nvSpPr>
            <p:spPr>
              <a:xfrm>
                <a:off x="9091320" y="5767894"/>
                <a:ext cx="37017" cy="41290"/>
              </a:xfrm>
              <a:custGeom>
                <a:avLst/>
                <a:gdLst>
                  <a:gd name="connsiteX0" fmla="*/ 36208 w 37017"/>
                  <a:gd name="connsiteY0" fmla="*/ 405 h 41290"/>
                  <a:gd name="connsiteX1" fmla="*/ 36208 w 37017"/>
                  <a:gd name="connsiteY1" fmla="*/ 41291 h 41290"/>
                  <a:gd name="connsiteX2" fmla="*/ 180 w 37017"/>
                  <a:gd name="connsiteY2" fmla="*/ 41291 h 41290"/>
                  <a:gd name="connsiteX3" fmla="*/ 180 w 37017"/>
                  <a:gd name="connsiteY3" fmla="*/ 40481 h 41290"/>
                  <a:gd name="connsiteX4" fmla="*/ 180 w 37017"/>
                  <a:gd name="connsiteY4" fmla="*/ 405 h 41290"/>
                  <a:gd name="connsiteX5" fmla="*/ 990 w 37017"/>
                  <a:gd name="connsiteY5" fmla="*/ 0 h 41290"/>
                  <a:gd name="connsiteX6" fmla="*/ 35803 w 37017"/>
                  <a:gd name="connsiteY6" fmla="*/ 0 h 41290"/>
                  <a:gd name="connsiteX7" fmla="*/ 37018 w 37017"/>
                  <a:gd name="connsiteY7" fmla="*/ 0 h 41290"/>
                  <a:gd name="connsiteX8" fmla="*/ 15968 w 37017"/>
                  <a:gd name="connsiteY8" fmla="*/ 1619 h 41290"/>
                  <a:gd name="connsiteX9" fmla="*/ 3014 w 37017"/>
                  <a:gd name="connsiteY9" fmla="*/ 1619 h 41290"/>
                  <a:gd name="connsiteX10" fmla="*/ 1394 w 37017"/>
                  <a:gd name="connsiteY10" fmla="*/ 3239 h 41290"/>
                  <a:gd name="connsiteX11" fmla="*/ 1394 w 37017"/>
                  <a:gd name="connsiteY11" fmla="*/ 18217 h 41290"/>
                  <a:gd name="connsiteX12" fmla="*/ 2609 w 37017"/>
                  <a:gd name="connsiteY12" fmla="*/ 18217 h 41290"/>
                  <a:gd name="connsiteX13" fmla="*/ 2609 w 37017"/>
                  <a:gd name="connsiteY13" fmla="*/ 20241 h 41290"/>
                  <a:gd name="connsiteX14" fmla="*/ 3823 w 37017"/>
                  <a:gd name="connsiteY14" fmla="*/ 21050 h 41290"/>
                  <a:gd name="connsiteX15" fmla="*/ 2609 w 37017"/>
                  <a:gd name="connsiteY15" fmla="*/ 21860 h 41290"/>
                  <a:gd name="connsiteX16" fmla="*/ 1394 w 37017"/>
                  <a:gd name="connsiteY16" fmla="*/ 23884 h 41290"/>
                  <a:gd name="connsiteX17" fmla="*/ 1394 w 37017"/>
                  <a:gd name="connsiteY17" fmla="*/ 23884 h 41290"/>
                  <a:gd name="connsiteX18" fmla="*/ 1394 w 37017"/>
                  <a:gd name="connsiteY18" fmla="*/ 38862 h 41290"/>
                  <a:gd name="connsiteX19" fmla="*/ 3014 w 37017"/>
                  <a:gd name="connsiteY19" fmla="*/ 40886 h 41290"/>
                  <a:gd name="connsiteX20" fmla="*/ 15968 w 37017"/>
                  <a:gd name="connsiteY20" fmla="*/ 40886 h 41290"/>
                  <a:gd name="connsiteX21" fmla="*/ 15968 w 37017"/>
                  <a:gd name="connsiteY21" fmla="*/ 40076 h 41290"/>
                  <a:gd name="connsiteX22" fmla="*/ 15968 w 37017"/>
                  <a:gd name="connsiteY22" fmla="*/ 39267 h 41290"/>
                  <a:gd name="connsiteX23" fmla="*/ 17587 w 37017"/>
                  <a:gd name="connsiteY23" fmla="*/ 39267 h 41290"/>
                  <a:gd name="connsiteX24" fmla="*/ 19206 w 37017"/>
                  <a:gd name="connsiteY24" fmla="*/ 39267 h 41290"/>
                  <a:gd name="connsiteX25" fmla="*/ 20825 w 37017"/>
                  <a:gd name="connsiteY25" fmla="*/ 39267 h 41290"/>
                  <a:gd name="connsiteX26" fmla="*/ 20825 w 37017"/>
                  <a:gd name="connsiteY26" fmla="*/ 40886 h 41290"/>
                  <a:gd name="connsiteX27" fmla="*/ 34184 w 37017"/>
                  <a:gd name="connsiteY27" fmla="*/ 40886 h 41290"/>
                  <a:gd name="connsiteX28" fmla="*/ 35803 w 37017"/>
                  <a:gd name="connsiteY28" fmla="*/ 38862 h 41290"/>
                  <a:gd name="connsiteX29" fmla="*/ 35803 w 37017"/>
                  <a:gd name="connsiteY29" fmla="*/ 25503 h 41290"/>
                  <a:gd name="connsiteX30" fmla="*/ 35803 w 37017"/>
                  <a:gd name="connsiteY30" fmla="*/ 23884 h 41290"/>
                  <a:gd name="connsiteX31" fmla="*/ 34589 w 37017"/>
                  <a:gd name="connsiteY31" fmla="*/ 23884 h 41290"/>
                  <a:gd name="connsiteX32" fmla="*/ 34589 w 37017"/>
                  <a:gd name="connsiteY32" fmla="*/ 23479 h 41290"/>
                  <a:gd name="connsiteX33" fmla="*/ 34589 w 37017"/>
                  <a:gd name="connsiteY33" fmla="*/ 21860 h 41290"/>
                  <a:gd name="connsiteX34" fmla="*/ 33779 w 37017"/>
                  <a:gd name="connsiteY34" fmla="*/ 21860 h 41290"/>
                  <a:gd name="connsiteX35" fmla="*/ 34994 w 37017"/>
                  <a:gd name="connsiteY35" fmla="*/ 20645 h 41290"/>
                  <a:gd name="connsiteX36" fmla="*/ 36208 w 37017"/>
                  <a:gd name="connsiteY36" fmla="*/ 18621 h 41290"/>
                  <a:gd name="connsiteX37" fmla="*/ 36208 w 37017"/>
                  <a:gd name="connsiteY37" fmla="*/ 17812 h 41290"/>
                  <a:gd name="connsiteX38" fmla="*/ 36208 w 37017"/>
                  <a:gd name="connsiteY38" fmla="*/ 4048 h 41290"/>
                  <a:gd name="connsiteX39" fmla="*/ 34994 w 37017"/>
                  <a:gd name="connsiteY39" fmla="*/ 3643 h 41290"/>
                  <a:gd name="connsiteX40" fmla="*/ 34589 w 37017"/>
                  <a:gd name="connsiteY40" fmla="*/ 2429 h 41290"/>
                  <a:gd name="connsiteX41" fmla="*/ 21635 w 37017"/>
                  <a:gd name="connsiteY41" fmla="*/ 2429 h 41290"/>
                  <a:gd name="connsiteX42" fmla="*/ 21635 w 37017"/>
                  <a:gd name="connsiteY42" fmla="*/ 3643 h 41290"/>
                  <a:gd name="connsiteX43" fmla="*/ 20016 w 37017"/>
                  <a:gd name="connsiteY43" fmla="*/ 3643 h 41290"/>
                  <a:gd name="connsiteX44" fmla="*/ 20016 w 37017"/>
                  <a:gd name="connsiteY44" fmla="*/ 4858 h 41290"/>
                  <a:gd name="connsiteX45" fmla="*/ 18396 w 37017"/>
                  <a:gd name="connsiteY45" fmla="*/ 4048 h 41290"/>
                  <a:gd name="connsiteX46" fmla="*/ 17182 w 37017"/>
                  <a:gd name="connsiteY46" fmla="*/ 2429 h 41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7017" h="41290">
                    <a:moveTo>
                      <a:pt x="36208" y="405"/>
                    </a:moveTo>
                    <a:lnTo>
                      <a:pt x="36208" y="41291"/>
                    </a:lnTo>
                    <a:lnTo>
                      <a:pt x="180" y="41291"/>
                    </a:lnTo>
                    <a:cubicBezTo>
                      <a:pt x="180" y="41291"/>
                      <a:pt x="-225" y="40886"/>
                      <a:pt x="180" y="40481"/>
                    </a:cubicBezTo>
                    <a:lnTo>
                      <a:pt x="180" y="405"/>
                    </a:lnTo>
                    <a:cubicBezTo>
                      <a:pt x="180" y="405"/>
                      <a:pt x="990" y="0"/>
                      <a:pt x="990" y="0"/>
                    </a:cubicBezTo>
                    <a:lnTo>
                      <a:pt x="35803" y="0"/>
                    </a:lnTo>
                    <a:cubicBezTo>
                      <a:pt x="35803" y="0"/>
                      <a:pt x="37018" y="0"/>
                      <a:pt x="37018" y="0"/>
                    </a:cubicBezTo>
                    <a:close/>
                    <a:moveTo>
                      <a:pt x="15968" y="1619"/>
                    </a:moveTo>
                    <a:lnTo>
                      <a:pt x="3014" y="1619"/>
                    </a:lnTo>
                    <a:cubicBezTo>
                      <a:pt x="3014" y="2834"/>
                      <a:pt x="2204" y="2834"/>
                      <a:pt x="1394" y="3239"/>
                    </a:cubicBezTo>
                    <a:lnTo>
                      <a:pt x="1394" y="18217"/>
                    </a:lnTo>
                    <a:lnTo>
                      <a:pt x="2609" y="18217"/>
                    </a:lnTo>
                    <a:cubicBezTo>
                      <a:pt x="3418" y="18621"/>
                      <a:pt x="3014" y="19431"/>
                      <a:pt x="2609" y="20241"/>
                    </a:cubicBezTo>
                    <a:lnTo>
                      <a:pt x="3823" y="21050"/>
                    </a:lnTo>
                    <a:cubicBezTo>
                      <a:pt x="3823" y="21455"/>
                      <a:pt x="3014" y="21455"/>
                      <a:pt x="2609" y="21860"/>
                    </a:cubicBezTo>
                    <a:cubicBezTo>
                      <a:pt x="2609" y="21860"/>
                      <a:pt x="3823" y="24694"/>
                      <a:pt x="1394" y="23884"/>
                    </a:cubicBezTo>
                    <a:lnTo>
                      <a:pt x="1394" y="23884"/>
                    </a:lnTo>
                    <a:cubicBezTo>
                      <a:pt x="1394" y="23884"/>
                      <a:pt x="1394" y="38862"/>
                      <a:pt x="1394" y="38862"/>
                    </a:cubicBezTo>
                    <a:cubicBezTo>
                      <a:pt x="1394" y="39672"/>
                      <a:pt x="3014" y="39267"/>
                      <a:pt x="3014" y="40886"/>
                    </a:cubicBezTo>
                    <a:lnTo>
                      <a:pt x="15968" y="40886"/>
                    </a:lnTo>
                    <a:lnTo>
                      <a:pt x="15968" y="40076"/>
                    </a:lnTo>
                    <a:cubicBezTo>
                      <a:pt x="15563" y="40076"/>
                      <a:pt x="15968" y="39267"/>
                      <a:pt x="15968" y="39267"/>
                    </a:cubicBezTo>
                    <a:lnTo>
                      <a:pt x="17587" y="39267"/>
                    </a:lnTo>
                    <a:cubicBezTo>
                      <a:pt x="17992" y="37648"/>
                      <a:pt x="18801" y="39267"/>
                      <a:pt x="19206" y="39267"/>
                    </a:cubicBezTo>
                    <a:cubicBezTo>
                      <a:pt x="19611" y="39267"/>
                      <a:pt x="20016" y="38862"/>
                      <a:pt x="20825" y="39267"/>
                    </a:cubicBezTo>
                    <a:cubicBezTo>
                      <a:pt x="21635" y="39672"/>
                      <a:pt x="20825" y="40481"/>
                      <a:pt x="20825" y="40886"/>
                    </a:cubicBezTo>
                    <a:lnTo>
                      <a:pt x="34184" y="40886"/>
                    </a:lnTo>
                    <a:cubicBezTo>
                      <a:pt x="34184" y="39267"/>
                      <a:pt x="35399" y="39672"/>
                      <a:pt x="35803" y="38862"/>
                    </a:cubicBezTo>
                    <a:cubicBezTo>
                      <a:pt x="35803" y="34409"/>
                      <a:pt x="35803" y="29956"/>
                      <a:pt x="35803" y="25503"/>
                    </a:cubicBezTo>
                    <a:cubicBezTo>
                      <a:pt x="35803" y="21050"/>
                      <a:pt x="35803" y="24694"/>
                      <a:pt x="35803" y="23884"/>
                    </a:cubicBezTo>
                    <a:lnTo>
                      <a:pt x="34589" y="23884"/>
                    </a:lnTo>
                    <a:cubicBezTo>
                      <a:pt x="34589" y="23884"/>
                      <a:pt x="34589" y="23479"/>
                      <a:pt x="34589" y="23479"/>
                    </a:cubicBezTo>
                    <a:lnTo>
                      <a:pt x="34589" y="21860"/>
                    </a:lnTo>
                    <a:cubicBezTo>
                      <a:pt x="34589" y="21860"/>
                      <a:pt x="33779" y="21860"/>
                      <a:pt x="33779" y="21860"/>
                    </a:cubicBezTo>
                    <a:cubicBezTo>
                      <a:pt x="33779" y="21455"/>
                      <a:pt x="33779" y="20645"/>
                      <a:pt x="34994" y="20645"/>
                    </a:cubicBezTo>
                    <a:cubicBezTo>
                      <a:pt x="34589" y="19431"/>
                      <a:pt x="34994" y="18621"/>
                      <a:pt x="36208" y="18621"/>
                    </a:cubicBezTo>
                    <a:lnTo>
                      <a:pt x="36208" y="17812"/>
                    </a:lnTo>
                    <a:cubicBezTo>
                      <a:pt x="36208" y="17812"/>
                      <a:pt x="36208" y="4048"/>
                      <a:pt x="36208" y="4048"/>
                    </a:cubicBezTo>
                    <a:cubicBezTo>
                      <a:pt x="36208" y="3643"/>
                      <a:pt x="34994" y="3643"/>
                      <a:pt x="34994" y="3643"/>
                    </a:cubicBezTo>
                    <a:cubicBezTo>
                      <a:pt x="34994" y="3643"/>
                      <a:pt x="34994" y="2834"/>
                      <a:pt x="34589" y="2429"/>
                    </a:cubicBezTo>
                    <a:lnTo>
                      <a:pt x="21635" y="2429"/>
                    </a:lnTo>
                    <a:lnTo>
                      <a:pt x="21635" y="3643"/>
                    </a:lnTo>
                    <a:cubicBezTo>
                      <a:pt x="21635" y="4453"/>
                      <a:pt x="20825" y="4048"/>
                      <a:pt x="20016" y="3643"/>
                    </a:cubicBezTo>
                    <a:lnTo>
                      <a:pt x="20016" y="4858"/>
                    </a:lnTo>
                    <a:cubicBezTo>
                      <a:pt x="20016" y="4858"/>
                      <a:pt x="18801" y="4048"/>
                      <a:pt x="18396" y="4048"/>
                    </a:cubicBezTo>
                    <a:cubicBezTo>
                      <a:pt x="17182" y="4048"/>
                      <a:pt x="15563" y="4453"/>
                      <a:pt x="17182" y="242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 158">
                <a:extLst>
                  <a:ext uri="{FF2B5EF4-FFF2-40B4-BE49-F238E27FC236}">
                    <a16:creationId xmlns:a16="http://schemas.microsoft.com/office/drawing/2014/main" id="{E3B9B9BF-2643-C34E-4EC6-7279BA1FCFB6}"/>
                  </a:ext>
                </a:extLst>
              </p:cNvPr>
              <p:cNvSpPr/>
              <p:nvPr/>
            </p:nvSpPr>
            <p:spPr>
              <a:xfrm>
                <a:off x="9108471" y="5775585"/>
                <a:ext cx="15009" cy="29146"/>
              </a:xfrm>
              <a:custGeom>
                <a:avLst/>
                <a:gdLst>
                  <a:gd name="connsiteX0" fmla="*/ 15009 w 15009"/>
                  <a:gd name="connsiteY0" fmla="*/ 0 h 29146"/>
                  <a:gd name="connsiteX1" fmla="*/ 12985 w 15009"/>
                  <a:gd name="connsiteY1" fmla="*/ 3643 h 29146"/>
                  <a:gd name="connsiteX2" fmla="*/ 9747 w 15009"/>
                  <a:gd name="connsiteY2" fmla="*/ 4858 h 29146"/>
                  <a:gd name="connsiteX3" fmla="*/ 12985 w 15009"/>
                  <a:gd name="connsiteY3" fmla="*/ 14978 h 29146"/>
                  <a:gd name="connsiteX4" fmla="*/ 13390 w 15009"/>
                  <a:gd name="connsiteY4" fmla="*/ 16193 h 29146"/>
                  <a:gd name="connsiteX5" fmla="*/ 13390 w 15009"/>
                  <a:gd name="connsiteY5" fmla="*/ 18622 h 29146"/>
                  <a:gd name="connsiteX6" fmla="*/ 11771 w 15009"/>
                  <a:gd name="connsiteY6" fmla="*/ 20241 h 29146"/>
                  <a:gd name="connsiteX7" fmla="*/ 8532 w 15009"/>
                  <a:gd name="connsiteY7" fmla="*/ 19026 h 29146"/>
                  <a:gd name="connsiteX8" fmla="*/ 7723 w 15009"/>
                  <a:gd name="connsiteY8" fmla="*/ 18622 h 29146"/>
                  <a:gd name="connsiteX9" fmla="*/ 7723 w 15009"/>
                  <a:gd name="connsiteY9" fmla="*/ 19431 h 29146"/>
                  <a:gd name="connsiteX10" fmla="*/ 7723 w 15009"/>
                  <a:gd name="connsiteY10" fmla="*/ 21050 h 29146"/>
                  <a:gd name="connsiteX11" fmla="*/ 8937 w 15009"/>
                  <a:gd name="connsiteY11" fmla="*/ 22670 h 29146"/>
                  <a:gd name="connsiteX12" fmla="*/ 9747 w 15009"/>
                  <a:gd name="connsiteY12" fmla="*/ 22670 h 29146"/>
                  <a:gd name="connsiteX13" fmla="*/ 10556 w 15009"/>
                  <a:gd name="connsiteY13" fmla="*/ 24694 h 29146"/>
                  <a:gd name="connsiteX14" fmla="*/ 5294 w 15009"/>
                  <a:gd name="connsiteY14" fmla="*/ 29147 h 29146"/>
                  <a:gd name="connsiteX15" fmla="*/ 2865 w 15009"/>
                  <a:gd name="connsiteY15" fmla="*/ 28337 h 29146"/>
                  <a:gd name="connsiteX16" fmla="*/ 3270 w 15009"/>
                  <a:gd name="connsiteY16" fmla="*/ 26718 h 29146"/>
                  <a:gd name="connsiteX17" fmla="*/ 3270 w 15009"/>
                  <a:gd name="connsiteY17" fmla="*/ 25098 h 29146"/>
                  <a:gd name="connsiteX18" fmla="*/ 5699 w 15009"/>
                  <a:gd name="connsiteY18" fmla="*/ 25908 h 29146"/>
                  <a:gd name="connsiteX19" fmla="*/ 6508 w 15009"/>
                  <a:gd name="connsiteY19" fmla="*/ 25908 h 29146"/>
                  <a:gd name="connsiteX20" fmla="*/ 6104 w 15009"/>
                  <a:gd name="connsiteY20" fmla="*/ 23479 h 29146"/>
                  <a:gd name="connsiteX21" fmla="*/ 5699 w 15009"/>
                  <a:gd name="connsiteY21" fmla="*/ 23479 h 29146"/>
                  <a:gd name="connsiteX22" fmla="*/ 2865 w 15009"/>
                  <a:gd name="connsiteY22" fmla="*/ 20646 h 29146"/>
                  <a:gd name="connsiteX23" fmla="*/ 3675 w 15009"/>
                  <a:gd name="connsiteY23" fmla="*/ 16193 h 29146"/>
                  <a:gd name="connsiteX24" fmla="*/ 31 w 15009"/>
                  <a:gd name="connsiteY24" fmla="*/ 10930 h 29146"/>
                  <a:gd name="connsiteX25" fmla="*/ 4484 w 15009"/>
                  <a:gd name="connsiteY25" fmla="*/ 9311 h 29146"/>
                  <a:gd name="connsiteX26" fmla="*/ 4484 w 15009"/>
                  <a:gd name="connsiteY26" fmla="*/ 9311 h 29146"/>
                  <a:gd name="connsiteX27" fmla="*/ 6508 w 15009"/>
                  <a:gd name="connsiteY27" fmla="*/ 12954 h 29146"/>
                  <a:gd name="connsiteX28" fmla="*/ 9747 w 15009"/>
                  <a:gd name="connsiteY28" fmla="*/ 17002 h 29146"/>
                  <a:gd name="connsiteX29" fmla="*/ 10961 w 15009"/>
                  <a:gd name="connsiteY29" fmla="*/ 18217 h 29146"/>
                  <a:gd name="connsiteX30" fmla="*/ 12176 w 15009"/>
                  <a:gd name="connsiteY30" fmla="*/ 18217 h 29146"/>
                  <a:gd name="connsiteX31" fmla="*/ 11366 w 15009"/>
                  <a:gd name="connsiteY31" fmla="*/ 14978 h 29146"/>
                  <a:gd name="connsiteX32" fmla="*/ 8128 w 15009"/>
                  <a:gd name="connsiteY32" fmla="*/ 12954 h 29146"/>
                  <a:gd name="connsiteX33" fmla="*/ 7318 w 15009"/>
                  <a:gd name="connsiteY33" fmla="*/ 10120 h 29146"/>
                  <a:gd name="connsiteX34" fmla="*/ 8937 w 15009"/>
                  <a:gd name="connsiteY34" fmla="*/ 10120 h 29146"/>
                  <a:gd name="connsiteX35" fmla="*/ 7723 w 15009"/>
                  <a:gd name="connsiteY35" fmla="*/ 6882 h 29146"/>
                  <a:gd name="connsiteX36" fmla="*/ 7723 w 15009"/>
                  <a:gd name="connsiteY36" fmla="*/ 4453 h 29146"/>
                  <a:gd name="connsiteX37" fmla="*/ 8937 w 15009"/>
                  <a:gd name="connsiteY37" fmla="*/ 2024 h 29146"/>
                  <a:gd name="connsiteX38" fmla="*/ 10961 w 15009"/>
                  <a:gd name="connsiteY38" fmla="*/ 810 h 29146"/>
                  <a:gd name="connsiteX39" fmla="*/ 14604 w 15009"/>
                  <a:gd name="connsiteY39" fmla="*/ 0 h 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5009" h="29146">
                    <a:moveTo>
                      <a:pt x="15009" y="0"/>
                    </a:moveTo>
                    <a:cubicBezTo>
                      <a:pt x="15009" y="1214"/>
                      <a:pt x="14200" y="3238"/>
                      <a:pt x="12985" y="3643"/>
                    </a:cubicBezTo>
                    <a:cubicBezTo>
                      <a:pt x="11771" y="4048"/>
                      <a:pt x="10152" y="3238"/>
                      <a:pt x="9747" y="4858"/>
                    </a:cubicBezTo>
                    <a:cubicBezTo>
                      <a:pt x="9342" y="8501"/>
                      <a:pt x="11771" y="11740"/>
                      <a:pt x="12985" y="14978"/>
                    </a:cubicBezTo>
                    <a:cubicBezTo>
                      <a:pt x="14200" y="18217"/>
                      <a:pt x="13390" y="16193"/>
                      <a:pt x="13390" y="16193"/>
                    </a:cubicBezTo>
                    <a:cubicBezTo>
                      <a:pt x="13390" y="16193"/>
                      <a:pt x="13390" y="18217"/>
                      <a:pt x="13390" y="18622"/>
                    </a:cubicBezTo>
                    <a:cubicBezTo>
                      <a:pt x="13390" y="19026"/>
                      <a:pt x="12580" y="19836"/>
                      <a:pt x="11771" y="20241"/>
                    </a:cubicBezTo>
                    <a:cubicBezTo>
                      <a:pt x="10556" y="20241"/>
                      <a:pt x="9342" y="20241"/>
                      <a:pt x="8532" y="19026"/>
                    </a:cubicBezTo>
                    <a:cubicBezTo>
                      <a:pt x="7723" y="17812"/>
                      <a:pt x="8532" y="18217"/>
                      <a:pt x="7723" y="18622"/>
                    </a:cubicBezTo>
                    <a:cubicBezTo>
                      <a:pt x="7723" y="18622"/>
                      <a:pt x="7723" y="19026"/>
                      <a:pt x="7723" y="19431"/>
                    </a:cubicBezTo>
                    <a:cubicBezTo>
                      <a:pt x="7723" y="19836"/>
                      <a:pt x="7723" y="21050"/>
                      <a:pt x="7723" y="21050"/>
                    </a:cubicBezTo>
                    <a:cubicBezTo>
                      <a:pt x="7723" y="21050"/>
                      <a:pt x="8532" y="22670"/>
                      <a:pt x="8937" y="22670"/>
                    </a:cubicBezTo>
                    <a:cubicBezTo>
                      <a:pt x="8937" y="22670"/>
                      <a:pt x="9342" y="22670"/>
                      <a:pt x="9747" y="22670"/>
                    </a:cubicBezTo>
                    <a:cubicBezTo>
                      <a:pt x="10556" y="23479"/>
                      <a:pt x="10556" y="23479"/>
                      <a:pt x="10556" y="24694"/>
                    </a:cubicBezTo>
                    <a:cubicBezTo>
                      <a:pt x="10556" y="27527"/>
                      <a:pt x="8128" y="28742"/>
                      <a:pt x="5294" y="29147"/>
                    </a:cubicBezTo>
                    <a:cubicBezTo>
                      <a:pt x="4484" y="27932"/>
                      <a:pt x="3675" y="28742"/>
                      <a:pt x="2865" y="28337"/>
                    </a:cubicBezTo>
                    <a:cubicBezTo>
                      <a:pt x="1651" y="28337"/>
                      <a:pt x="2865" y="26718"/>
                      <a:pt x="3270" y="26718"/>
                    </a:cubicBezTo>
                    <a:cubicBezTo>
                      <a:pt x="3675" y="26718"/>
                      <a:pt x="2865" y="25503"/>
                      <a:pt x="3270" y="25098"/>
                    </a:cubicBezTo>
                    <a:cubicBezTo>
                      <a:pt x="3675" y="24694"/>
                      <a:pt x="4889" y="25908"/>
                      <a:pt x="5699" y="25908"/>
                    </a:cubicBezTo>
                    <a:lnTo>
                      <a:pt x="6508" y="25908"/>
                    </a:lnTo>
                    <a:cubicBezTo>
                      <a:pt x="6508" y="25098"/>
                      <a:pt x="6508" y="23479"/>
                      <a:pt x="6104" y="23479"/>
                    </a:cubicBezTo>
                    <a:cubicBezTo>
                      <a:pt x="5699" y="23479"/>
                      <a:pt x="6104" y="23479"/>
                      <a:pt x="5699" y="23479"/>
                    </a:cubicBezTo>
                    <a:cubicBezTo>
                      <a:pt x="5294" y="23074"/>
                      <a:pt x="2865" y="21455"/>
                      <a:pt x="2865" y="20646"/>
                    </a:cubicBezTo>
                    <a:cubicBezTo>
                      <a:pt x="2865" y="19431"/>
                      <a:pt x="4079" y="17812"/>
                      <a:pt x="3675" y="16193"/>
                    </a:cubicBezTo>
                    <a:cubicBezTo>
                      <a:pt x="3270" y="14573"/>
                      <a:pt x="-373" y="12954"/>
                      <a:pt x="31" y="10930"/>
                    </a:cubicBezTo>
                    <a:cubicBezTo>
                      <a:pt x="436" y="8906"/>
                      <a:pt x="3675" y="8906"/>
                      <a:pt x="4484" y="9311"/>
                    </a:cubicBezTo>
                    <a:lnTo>
                      <a:pt x="4484" y="9311"/>
                    </a:lnTo>
                    <a:cubicBezTo>
                      <a:pt x="4889" y="10525"/>
                      <a:pt x="5699" y="11740"/>
                      <a:pt x="6508" y="12954"/>
                    </a:cubicBezTo>
                    <a:cubicBezTo>
                      <a:pt x="7318" y="14168"/>
                      <a:pt x="8532" y="15788"/>
                      <a:pt x="9747" y="17002"/>
                    </a:cubicBezTo>
                    <a:cubicBezTo>
                      <a:pt x="10961" y="18217"/>
                      <a:pt x="10556" y="17812"/>
                      <a:pt x="10961" y="18217"/>
                    </a:cubicBezTo>
                    <a:lnTo>
                      <a:pt x="12176" y="18217"/>
                    </a:lnTo>
                    <a:cubicBezTo>
                      <a:pt x="12176" y="17002"/>
                      <a:pt x="12176" y="15788"/>
                      <a:pt x="11366" y="14978"/>
                    </a:cubicBezTo>
                    <a:cubicBezTo>
                      <a:pt x="10556" y="14168"/>
                      <a:pt x="8937" y="13764"/>
                      <a:pt x="8128" y="12954"/>
                    </a:cubicBezTo>
                    <a:cubicBezTo>
                      <a:pt x="7318" y="12144"/>
                      <a:pt x="6913" y="11335"/>
                      <a:pt x="7318" y="10120"/>
                    </a:cubicBezTo>
                    <a:cubicBezTo>
                      <a:pt x="7723" y="10120"/>
                      <a:pt x="8532" y="10525"/>
                      <a:pt x="8937" y="10120"/>
                    </a:cubicBezTo>
                    <a:cubicBezTo>
                      <a:pt x="8937" y="8906"/>
                      <a:pt x="8128" y="7692"/>
                      <a:pt x="7723" y="6882"/>
                    </a:cubicBezTo>
                    <a:cubicBezTo>
                      <a:pt x="7318" y="6072"/>
                      <a:pt x="7723" y="4858"/>
                      <a:pt x="7723" y="4453"/>
                    </a:cubicBezTo>
                    <a:cubicBezTo>
                      <a:pt x="7723" y="4048"/>
                      <a:pt x="8937" y="2429"/>
                      <a:pt x="8937" y="2024"/>
                    </a:cubicBezTo>
                    <a:cubicBezTo>
                      <a:pt x="8937" y="2024"/>
                      <a:pt x="10556" y="810"/>
                      <a:pt x="10961" y="810"/>
                    </a:cubicBezTo>
                    <a:cubicBezTo>
                      <a:pt x="12176" y="405"/>
                      <a:pt x="13390" y="0"/>
                      <a:pt x="1460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 159">
                <a:extLst>
                  <a:ext uri="{FF2B5EF4-FFF2-40B4-BE49-F238E27FC236}">
                    <a16:creationId xmlns:a16="http://schemas.microsoft.com/office/drawing/2014/main" id="{D9F78FDA-76CF-9D5C-9D31-88222385D250}"/>
                  </a:ext>
                </a:extLst>
              </p:cNvPr>
              <p:cNvSpPr/>
              <p:nvPr/>
            </p:nvSpPr>
            <p:spPr>
              <a:xfrm>
                <a:off x="9096358" y="5773561"/>
                <a:ext cx="19835" cy="14168"/>
              </a:xfrm>
              <a:custGeom>
                <a:avLst/>
                <a:gdLst>
                  <a:gd name="connsiteX0" fmla="*/ 17002 w 19835"/>
                  <a:gd name="connsiteY0" fmla="*/ 10120 h 14168"/>
                  <a:gd name="connsiteX1" fmla="*/ 14978 w 19835"/>
                  <a:gd name="connsiteY1" fmla="*/ 11335 h 14168"/>
                  <a:gd name="connsiteX2" fmla="*/ 12144 w 19835"/>
                  <a:gd name="connsiteY2" fmla="*/ 11335 h 14168"/>
                  <a:gd name="connsiteX3" fmla="*/ 12144 w 19835"/>
                  <a:gd name="connsiteY3" fmla="*/ 12144 h 14168"/>
                  <a:gd name="connsiteX4" fmla="*/ 9716 w 19835"/>
                  <a:gd name="connsiteY4" fmla="*/ 14168 h 14168"/>
                  <a:gd name="connsiteX5" fmla="*/ 4048 w 19835"/>
                  <a:gd name="connsiteY5" fmla="*/ 14168 h 14168"/>
                  <a:gd name="connsiteX6" fmla="*/ 0 w 19835"/>
                  <a:gd name="connsiteY6" fmla="*/ 12954 h 14168"/>
                  <a:gd name="connsiteX7" fmla="*/ 0 w 19835"/>
                  <a:gd name="connsiteY7" fmla="*/ 9716 h 14168"/>
                  <a:gd name="connsiteX8" fmla="*/ 1619 w 19835"/>
                  <a:gd name="connsiteY8" fmla="*/ 9716 h 14168"/>
                  <a:gd name="connsiteX9" fmla="*/ 2429 w 19835"/>
                  <a:gd name="connsiteY9" fmla="*/ 8906 h 14168"/>
                  <a:gd name="connsiteX10" fmla="*/ 4858 w 19835"/>
                  <a:gd name="connsiteY10" fmla="*/ 10525 h 14168"/>
                  <a:gd name="connsiteX11" fmla="*/ 8906 w 19835"/>
                  <a:gd name="connsiteY11" fmla="*/ 11740 h 14168"/>
                  <a:gd name="connsiteX12" fmla="*/ 12144 w 19835"/>
                  <a:gd name="connsiteY12" fmla="*/ 7692 h 14168"/>
                  <a:gd name="connsiteX13" fmla="*/ 14978 w 19835"/>
                  <a:gd name="connsiteY13" fmla="*/ 5667 h 14168"/>
                  <a:gd name="connsiteX14" fmla="*/ 13359 w 19835"/>
                  <a:gd name="connsiteY14" fmla="*/ 6072 h 14168"/>
                  <a:gd name="connsiteX15" fmla="*/ 10930 w 19835"/>
                  <a:gd name="connsiteY15" fmla="*/ 6072 h 14168"/>
                  <a:gd name="connsiteX16" fmla="*/ 10930 w 19835"/>
                  <a:gd name="connsiteY16" fmla="*/ 4858 h 14168"/>
                  <a:gd name="connsiteX17" fmla="*/ 12144 w 19835"/>
                  <a:gd name="connsiteY17" fmla="*/ 4858 h 14168"/>
                  <a:gd name="connsiteX18" fmla="*/ 10930 w 19835"/>
                  <a:gd name="connsiteY18" fmla="*/ 3238 h 14168"/>
                  <a:gd name="connsiteX19" fmla="*/ 10930 w 19835"/>
                  <a:gd name="connsiteY19" fmla="*/ 1214 h 14168"/>
                  <a:gd name="connsiteX20" fmla="*/ 13764 w 19835"/>
                  <a:gd name="connsiteY20" fmla="*/ 405 h 14168"/>
                  <a:gd name="connsiteX21" fmla="*/ 14573 w 19835"/>
                  <a:gd name="connsiteY21" fmla="*/ 0 h 14168"/>
                  <a:gd name="connsiteX22" fmla="*/ 18217 w 19835"/>
                  <a:gd name="connsiteY22" fmla="*/ 810 h 14168"/>
                  <a:gd name="connsiteX23" fmla="*/ 19836 w 19835"/>
                  <a:gd name="connsiteY23" fmla="*/ 1214 h 14168"/>
                  <a:gd name="connsiteX24" fmla="*/ 18621 w 19835"/>
                  <a:gd name="connsiteY24" fmla="*/ 2834 h 14168"/>
                  <a:gd name="connsiteX25" fmla="*/ 19026 w 19835"/>
                  <a:gd name="connsiteY25" fmla="*/ 6882 h 14168"/>
                  <a:gd name="connsiteX26" fmla="*/ 17407 w 19835"/>
                  <a:gd name="connsiteY26" fmla="*/ 10525 h 14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9835" h="14168">
                    <a:moveTo>
                      <a:pt x="17002" y="10120"/>
                    </a:moveTo>
                    <a:cubicBezTo>
                      <a:pt x="16193" y="10120"/>
                      <a:pt x="15383" y="11335"/>
                      <a:pt x="14978" y="11335"/>
                    </a:cubicBezTo>
                    <a:cubicBezTo>
                      <a:pt x="14573" y="11335"/>
                      <a:pt x="12549" y="11335"/>
                      <a:pt x="12144" y="11335"/>
                    </a:cubicBezTo>
                    <a:cubicBezTo>
                      <a:pt x="11740" y="11335"/>
                      <a:pt x="12144" y="11335"/>
                      <a:pt x="12144" y="12144"/>
                    </a:cubicBezTo>
                    <a:cubicBezTo>
                      <a:pt x="12144" y="12549"/>
                      <a:pt x="10525" y="14168"/>
                      <a:pt x="9716" y="14168"/>
                    </a:cubicBezTo>
                    <a:cubicBezTo>
                      <a:pt x="8501" y="14168"/>
                      <a:pt x="5263" y="14168"/>
                      <a:pt x="4048" y="14168"/>
                    </a:cubicBezTo>
                    <a:cubicBezTo>
                      <a:pt x="2834" y="14168"/>
                      <a:pt x="1619" y="12549"/>
                      <a:pt x="0" y="12954"/>
                    </a:cubicBezTo>
                    <a:lnTo>
                      <a:pt x="0" y="9716"/>
                    </a:lnTo>
                    <a:cubicBezTo>
                      <a:pt x="0" y="9716"/>
                      <a:pt x="1619" y="9716"/>
                      <a:pt x="1619" y="9716"/>
                    </a:cubicBezTo>
                    <a:cubicBezTo>
                      <a:pt x="1619" y="8906"/>
                      <a:pt x="2024" y="8906"/>
                      <a:pt x="2429" y="8906"/>
                    </a:cubicBezTo>
                    <a:cubicBezTo>
                      <a:pt x="3238" y="9311"/>
                      <a:pt x="4048" y="10120"/>
                      <a:pt x="4858" y="10525"/>
                    </a:cubicBezTo>
                    <a:cubicBezTo>
                      <a:pt x="6477" y="11335"/>
                      <a:pt x="7287" y="11740"/>
                      <a:pt x="8906" y="11740"/>
                    </a:cubicBezTo>
                    <a:cubicBezTo>
                      <a:pt x="10525" y="11740"/>
                      <a:pt x="10930" y="8906"/>
                      <a:pt x="12144" y="7692"/>
                    </a:cubicBezTo>
                    <a:cubicBezTo>
                      <a:pt x="13359" y="6477"/>
                      <a:pt x="14978" y="6882"/>
                      <a:pt x="14978" y="5667"/>
                    </a:cubicBezTo>
                    <a:cubicBezTo>
                      <a:pt x="14978" y="4453"/>
                      <a:pt x="13764" y="5667"/>
                      <a:pt x="13359" y="6072"/>
                    </a:cubicBezTo>
                    <a:cubicBezTo>
                      <a:pt x="12144" y="6477"/>
                      <a:pt x="11740" y="6072"/>
                      <a:pt x="10930" y="6072"/>
                    </a:cubicBezTo>
                    <a:lnTo>
                      <a:pt x="10930" y="4858"/>
                    </a:lnTo>
                    <a:cubicBezTo>
                      <a:pt x="10930" y="4858"/>
                      <a:pt x="12144" y="4858"/>
                      <a:pt x="12144" y="4858"/>
                    </a:cubicBezTo>
                    <a:cubicBezTo>
                      <a:pt x="12954" y="3643"/>
                      <a:pt x="11335" y="3643"/>
                      <a:pt x="10930" y="3238"/>
                    </a:cubicBezTo>
                    <a:cubicBezTo>
                      <a:pt x="10930" y="2834"/>
                      <a:pt x="10525" y="1619"/>
                      <a:pt x="10930" y="1214"/>
                    </a:cubicBezTo>
                    <a:cubicBezTo>
                      <a:pt x="11335" y="810"/>
                      <a:pt x="12954" y="405"/>
                      <a:pt x="13764" y="405"/>
                    </a:cubicBezTo>
                    <a:cubicBezTo>
                      <a:pt x="14573" y="405"/>
                      <a:pt x="13764" y="0"/>
                      <a:pt x="14573" y="0"/>
                    </a:cubicBezTo>
                    <a:cubicBezTo>
                      <a:pt x="16193" y="0"/>
                      <a:pt x="17002" y="405"/>
                      <a:pt x="18217" y="810"/>
                    </a:cubicBezTo>
                    <a:cubicBezTo>
                      <a:pt x="19431" y="1214"/>
                      <a:pt x="19836" y="810"/>
                      <a:pt x="19836" y="1214"/>
                    </a:cubicBezTo>
                    <a:cubicBezTo>
                      <a:pt x="19836" y="2024"/>
                      <a:pt x="18621" y="2429"/>
                      <a:pt x="18621" y="2834"/>
                    </a:cubicBezTo>
                    <a:cubicBezTo>
                      <a:pt x="18621" y="4048"/>
                      <a:pt x="19431" y="5667"/>
                      <a:pt x="19026" y="6882"/>
                    </a:cubicBezTo>
                    <a:cubicBezTo>
                      <a:pt x="18621" y="8096"/>
                      <a:pt x="18217" y="9311"/>
                      <a:pt x="17407" y="1052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DA67A902-DB2A-1316-9B23-530B3FB634C7}"/>
                  </a:ext>
                </a:extLst>
              </p:cNvPr>
              <p:cNvSpPr/>
              <p:nvPr/>
            </p:nvSpPr>
            <p:spPr>
              <a:xfrm>
                <a:off x="9097573" y="5791598"/>
                <a:ext cx="13177" cy="9265"/>
              </a:xfrm>
              <a:custGeom>
                <a:avLst/>
                <a:gdLst>
                  <a:gd name="connsiteX0" fmla="*/ 405 w 13177"/>
                  <a:gd name="connsiteY0" fmla="*/ 5038 h 9265"/>
                  <a:gd name="connsiteX1" fmla="*/ 1214 w 13177"/>
                  <a:gd name="connsiteY1" fmla="*/ 5038 h 9265"/>
                  <a:gd name="connsiteX2" fmla="*/ 2024 w 13177"/>
                  <a:gd name="connsiteY2" fmla="*/ 3014 h 9265"/>
                  <a:gd name="connsiteX3" fmla="*/ 3238 w 13177"/>
                  <a:gd name="connsiteY3" fmla="*/ 3014 h 9265"/>
                  <a:gd name="connsiteX4" fmla="*/ 4858 w 13177"/>
                  <a:gd name="connsiteY4" fmla="*/ 4633 h 9265"/>
                  <a:gd name="connsiteX5" fmla="*/ 8096 w 13177"/>
                  <a:gd name="connsiteY5" fmla="*/ 6252 h 9265"/>
                  <a:gd name="connsiteX6" fmla="*/ 8096 w 13177"/>
                  <a:gd name="connsiteY6" fmla="*/ 5847 h 9265"/>
                  <a:gd name="connsiteX7" fmla="*/ 8096 w 13177"/>
                  <a:gd name="connsiteY7" fmla="*/ 4228 h 9265"/>
                  <a:gd name="connsiteX8" fmla="*/ 8096 w 13177"/>
                  <a:gd name="connsiteY8" fmla="*/ 180 h 9265"/>
                  <a:gd name="connsiteX9" fmla="*/ 12954 w 13177"/>
                  <a:gd name="connsiteY9" fmla="*/ 180 h 9265"/>
                  <a:gd name="connsiteX10" fmla="*/ 12954 w 13177"/>
                  <a:gd name="connsiteY10" fmla="*/ 990 h 9265"/>
                  <a:gd name="connsiteX11" fmla="*/ 11740 w 13177"/>
                  <a:gd name="connsiteY11" fmla="*/ 4633 h 9265"/>
                  <a:gd name="connsiteX12" fmla="*/ 11740 w 13177"/>
                  <a:gd name="connsiteY12" fmla="*/ 9086 h 9265"/>
                  <a:gd name="connsiteX13" fmla="*/ 6477 w 13177"/>
                  <a:gd name="connsiteY13" fmla="*/ 9086 h 9265"/>
                  <a:gd name="connsiteX14" fmla="*/ 2834 w 13177"/>
                  <a:gd name="connsiteY14" fmla="*/ 7466 h 9265"/>
                  <a:gd name="connsiteX15" fmla="*/ 2024 w 13177"/>
                  <a:gd name="connsiteY15" fmla="*/ 7466 h 9265"/>
                  <a:gd name="connsiteX16" fmla="*/ 0 w 13177"/>
                  <a:gd name="connsiteY16" fmla="*/ 5847 h 9265"/>
                  <a:gd name="connsiteX17" fmla="*/ 0 w 13177"/>
                  <a:gd name="connsiteY17" fmla="*/ 4633 h 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177" h="9265">
                    <a:moveTo>
                      <a:pt x="405" y="5038"/>
                    </a:moveTo>
                    <a:cubicBezTo>
                      <a:pt x="405" y="5038"/>
                      <a:pt x="810" y="5038"/>
                      <a:pt x="1214" y="5038"/>
                    </a:cubicBezTo>
                    <a:cubicBezTo>
                      <a:pt x="1214" y="4228"/>
                      <a:pt x="1214" y="3823"/>
                      <a:pt x="2024" y="3014"/>
                    </a:cubicBezTo>
                    <a:lnTo>
                      <a:pt x="3238" y="3014"/>
                    </a:lnTo>
                    <a:cubicBezTo>
                      <a:pt x="4858" y="2204"/>
                      <a:pt x="4453" y="3823"/>
                      <a:pt x="4858" y="4633"/>
                    </a:cubicBezTo>
                    <a:cubicBezTo>
                      <a:pt x="5263" y="5442"/>
                      <a:pt x="7287" y="6252"/>
                      <a:pt x="8096" y="6252"/>
                    </a:cubicBezTo>
                    <a:cubicBezTo>
                      <a:pt x="8906" y="6252"/>
                      <a:pt x="8096" y="6252"/>
                      <a:pt x="8096" y="5847"/>
                    </a:cubicBezTo>
                    <a:cubicBezTo>
                      <a:pt x="8096" y="5442"/>
                      <a:pt x="8096" y="4633"/>
                      <a:pt x="8096" y="4228"/>
                    </a:cubicBezTo>
                    <a:cubicBezTo>
                      <a:pt x="8096" y="3418"/>
                      <a:pt x="6882" y="585"/>
                      <a:pt x="8096" y="180"/>
                    </a:cubicBezTo>
                    <a:cubicBezTo>
                      <a:pt x="9311" y="-225"/>
                      <a:pt x="12144" y="180"/>
                      <a:pt x="12954" y="180"/>
                    </a:cubicBezTo>
                    <a:lnTo>
                      <a:pt x="12954" y="990"/>
                    </a:lnTo>
                    <a:cubicBezTo>
                      <a:pt x="13764" y="1799"/>
                      <a:pt x="12144" y="3418"/>
                      <a:pt x="11740" y="4633"/>
                    </a:cubicBezTo>
                    <a:cubicBezTo>
                      <a:pt x="11335" y="5847"/>
                      <a:pt x="12954" y="8681"/>
                      <a:pt x="11740" y="9086"/>
                    </a:cubicBezTo>
                    <a:cubicBezTo>
                      <a:pt x="10525" y="9491"/>
                      <a:pt x="7287" y="9086"/>
                      <a:pt x="6477" y="9086"/>
                    </a:cubicBezTo>
                    <a:cubicBezTo>
                      <a:pt x="5263" y="9086"/>
                      <a:pt x="4048" y="7871"/>
                      <a:pt x="2834" y="7466"/>
                    </a:cubicBezTo>
                    <a:cubicBezTo>
                      <a:pt x="1619" y="7062"/>
                      <a:pt x="2429" y="7466"/>
                      <a:pt x="2024" y="7466"/>
                    </a:cubicBezTo>
                    <a:cubicBezTo>
                      <a:pt x="1619" y="7466"/>
                      <a:pt x="0" y="6657"/>
                      <a:pt x="0" y="5847"/>
                    </a:cubicBezTo>
                    <a:cubicBezTo>
                      <a:pt x="0" y="5847"/>
                      <a:pt x="0" y="5038"/>
                      <a:pt x="0" y="463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 161">
                <a:extLst>
                  <a:ext uri="{FF2B5EF4-FFF2-40B4-BE49-F238E27FC236}">
                    <a16:creationId xmlns:a16="http://schemas.microsoft.com/office/drawing/2014/main" id="{010B9E89-FB8D-59B3-158F-D747F48CC067}"/>
                  </a:ext>
                </a:extLst>
              </p:cNvPr>
              <p:cNvSpPr/>
              <p:nvPr/>
            </p:nvSpPr>
            <p:spPr>
              <a:xfrm>
                <a:off x="9096763" y="5772751"/>
                <a:ext cx="9310" cy="11334"/>
              </a:xfrm>
              <a:custGeom>
                <a:avLst/>
                <a:gdLst>
                  <a:gd name="connsiteX0" fmla="*/ 6882 w 9310"/>
                  <a:gd name="connsiteY0" fmla="*/ 405 h 11334"/>
                  <a:gd name="connsiteX1" fmla="*/ 6072 w 9310"/>
                  <a:gd name="connsiteY1" fmla="*/ 2834 h 11334"/>
                  <a:gd name="connsiteX2" fmla="*/ 6072 w 9310"/>
                  <a:gd name="connsiteY2" fmla="*/ 4453 h 11334"/>
                  <a:gd name="connsiteX3" fmla="*/ 9311 w 9310"/>
                  <a:gd name="connsiteY3" fmla="*/ 8501 h 11334"/>
                  <a:gd name="connsiteX4" fmla="*/ 8501 w 9310"/>
                  <a:gd name="connsiteY4" fmla="*/ 11335 h 11334"/>
                  <a:gd name="connsiteX5" fmla="*/ 4858 w 9310"/>
                  <a:gd name="connsiteY5" fmla="*/ 9716 h 11334"/>
                  <a:gd name="connsiteX6" fmla="*/ 2429 w 9310"/>
                  <a:gd name="connsiteY6" fmla="*/ 6477 h 11334"/>
                  <a:gd name="connsiteX7" fmla="*/ 1619 w 9310"/>
                  <a:gd name="connsiteY7" fmla="*/ 4453 h 11334"/>
                  <a:gd name="connsiteX8" fmla="*/ 0 w 9310"/>
                  <a:gd name="connsiteY8" fmla="*/ 2429 h 11334"/>
                  <a:gd name="connsiteX9" fmla="*/ 2024 w 9310"/>
                  <a:gd name="connsiteY9" fmla="*/ 1619 h 11334"/>
                  <a:gd name="connsiteX10" fmla="*/ 2024 w 9310"/>
                  <a:gd name="connsiteY10" fmla="*/ 0 h 11334"/>
                  <a:gd name="connsiteX11" fmla="*/ 4048 w 9310"/>
                  <a:gd name="connsiteY11" fmla="*/ 810 h 11334"/>
                  <a:gd name="connsiteX12" fmla="*/ 6477 w 9310"/>
                  <a:gd name="connsiteY12" fmla="*/ 810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310" h="11334">
                    <a:moveTo>
                      <a:pt x="6882" y="405"/>
                    </a:moveTo>
                    <a:cubicBezTo>
                      <a:pt x="6882" y="1215"/>
                      <a:pt x="6072" y="2024"/>
                      <a:pt x="6072" y="2834"/>
                    </a:cubicBezTo>
                    <a:cubicBezTo>
                      <a:pt x="6072" y="3643"/>
                      <a:pt x="6072" y="4048"/>
                      <a:pt x="6072" y="4453"/>
                    </a:cubicBezTo>
                    <a:cubicBezTo>
                      <a:pt x="6477" y="6072"/>
                      <a:pt x="8501" y="7287"/>
                      <a:pt x="9311" y="8501"/>
                    </a:cubicBezTo>
                    <a:cubicBezTo>
                      <a:pt x="9311" y="9311"/>
                      <a:pt x="8501" y="10120"/>
                      <a:pt x="8501" y="11335"/>
                    </a:cubicBezTo>
                    <a:cubicBezTo>
                      <a:pt x="6882" y="11335"/>
                      <a:pt x="6072" y="10930"/>
                      <a:pt x="4858" y="9716"/>
                    </a:cubicBezTo>
                    <a:cubicBezTo>
                      <a:pt x="3643" y="8501"/>
                      <a:pt x="2834" y="7287"/>
                      <a:pt x="2429" y="6477"/>
                    </a:cubicBezTo>
                    <a:cubicBezTo>
                      <a:pt x="2024" y="5667"/>
                      <a:pt x="2024" y="4858"/>
                      <a:pt x="1619" y="4453"/>
                    </a:cubicBezTo>
                    <a:cubicBezTo>
                      <a:pt x="1215" y="4048"/>
                      <a:pt x="0" y="3239"/>
                      <a:pt x="0" y="2429"/>
                    </a:cubicBezTo>
                    <a:lnTo>
                      <a:pt x="2024" y="1619"/>
                    </a:lnTo>
                    <a:lnTo>
                      <a:pt x="2024" y="0"/>
                    </a:lnTo>
                    <a:cubicBezTo>
                      <a:pt x="3643" y="0"/>
                      <a:pt x="3239" y="0"/>
                      <a:pt x="4048" y="810"/>
                    </a:cubicBezTo>
                    <a:cubicBezTo>
                      <a:pt x="4858" y="1619"/>
                      <a:pt x="5667" y="810"/>
                      <a:pt x="6477" y="81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CF9AD2C-B313-FDC6-BF7F-89D1D8FFE02C}"/>
                </a:ext>
              </a:extLst>
            </p:cNvPr>
            <p:cNvSpPr/>
            <p:nvPr/>
          </p:nvSpPr>
          <p:spPr>
            <a:xfrm>
              <a:off x="8831249" y="5666690"/>
              <a:ext cx="11653" cy="461486"/>
            </a:xfrm>
            <a:custGeom>
              <a:avLst/>
              <a:gdLst>
                <a:gd name="connsiteX0" fmla="*/ 766 w 11653"/>
                <a:gd name="connsiteY0" fmla="*/ 0 h 461486"/>
                <a:gd name="connsiteX1" fmla="*/ 10887 w 11653"/>
                <a:gd name="connsiteY1" fmla="*/ 0 h 461486"/>
                <a:gd name="connsiteX2" fmla="*/ 10887 w 11653"/>
                <a:gd name="connsiteY2" fmla="*/ 461486 h 461486"/>
                <a:gd name="connsiteX3" fmla="*/ 766 w 11653"/>
                <a:gd name="connsiteY3" fmla="*/ 461486 h 461486"/>
                <a:gd name="connsiteX4" fmla="*/ 766 w 11653"/>
                <a:gd name="connsiteY4" fmla="*/ 0 h 461486"/>
                <a:gd name="connsiteX5" fmla="*/ 766 w 11653"/>
                <a:gd name="connsiteY5" fmla="*/ 0 h 46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53" h="461486">
                  <a:moveTo>
                    <a:pt x="766" y="0"/>
                  </a:moveTo>
                  <a:lnTo>
                    <a:pt x="10887" y="0"/>
                  </a:lnTo>
                  <a:cubicBezTo>
                    <a:pt x="11696" y="4858"/>
                    <a:pt x="12101" y="447723"/>
                    <a:pt x="10887" y="461486"/>
                  </a:cubicBezTo>
                  <a:lnTo>
                    <a:pt x="766" y="461486"/>
                  </a:lnTo>
                  <a:cubicBezTo>
                    <a:pt x="-43" y="456629"/>
                    <a:pt x="-448" y="14168"/>
                    <a:pt x="766" y="0"/>
                  </a:cubicBezTo>
                  <a:lnTo>
                    <a:pt x="766" y="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707A137-E44C-AC69-7631-930BE2F08B00}"/>
                </a:ext>
              </a:extLst>
            </p:cNvPr>
            <p:cNvSpPr/>
            <p:nvPr/>
          </p:nvSpPr>
          <p:spPr>
            <a:xfrm>
              <a:off x="8918773" y="5983926"/>
              <a:ext cx="105167" cy="114780"/>
            </a:xfrm>
            <a:custGeom>
              <a:avLst/>
              <a:gdLst>
                <a:gd name="connsiteX0" fmla="*/ 105124 w 105167"/>
                <a:gd name="connsiteY0" fmla="*/ 54787 h 114780"/>
                <a:gd name="connsiteX1" fmla="*/ 93385 w 105167"/>
                <a:gd name="connsiteY1" fmla="*/ 95268 h 114780"/>
                <a:gd name="connsiteX2" fmla="*/ 64643 w 105167"/>
                <a:gd name="connsiteY2" fmla="*/ 113485 h 114780"/>
                <a:gd name="connsiteX3" fmla="*/ 36711 w 105167"/>
                <a:gd name="connsiteY3" fmla="*/ 112675 h 114780"/>
                <a:gd name="connsiteX4" fmla="*/ 12017 w 105167"/>
                <a:gd name="connsiteY4" fmla="*/ 96078 h 114780"/>
                <a:gd name="connsiteX5" fmla="*/ 278 w 105167"/>
                <a:gd name="connsiteY5" fmla="*/ 64098 h 114780"/>
                <a:gd name="connsiteX6" fmla="*/ 4731 w 105167"/>
                <a:gd name="connsiteY6" fmla="*/ 32118 h 114780"/>
                <a:gd name="connsiteX7" fmla="*/ 42783 w 105167"/>
                <a:gd name="connsiteY7" fmla="*/ 947 h 114780"/>
                <a:gd name="connsiteX8" fmla="*/ 69501 w 105167"/>
                <a:gd name="connsiteY8" fmla="*/ 2566 h 114780"/>
                <a:gd name="connsiteX9" fmla="*/ 98242 w 105167"/>
                <a:gd name="connsiteY9" fmla="*/ 27665 h 114780"/>
                <a:gd name="connsiteX10" fmla="*/ 105124 w 105167"/>
                <a:gd name="connsiteY10" fmla="*/ 55192 h 114780"/>
                <a:gd name="connsiteX11" fmla="*/ 105124 w 105167"/>
                <a:gd name="connsiteY11" fmla="*/ 55192 h 114780"/>
                <a:gd name="connsiteX12" fmla="*/ 90956 w 105167"/>
                <a:gd name="connsiteY12" fmla="*/ 56811 h 114780"/>
                <a:gd name="connsiteX13" fmla="*/ 88931 w 105167"/>
                <a:gd name="connsiteY13" fmla="*/ 41024 h 114780"/>
                <a:gd name="connsiteX14" fmla="*/ 75978 w 105167"/>
                <a:gd name="connsiteY14" fmla="*/ 19568 h 114780"/>
                <a:gd name="connsiteX15" fmla="*/ 44402 w 105167"/>
                <a:gd name="connsiteY15" fmla="*/ 12687 h 114780"/>
                <a:gd name="connsiteX16" fmla="*/ 22542 w 105167"/>
                <a:gd name="connsiteY16" fmla="*/ 28879 h 114780"/>
                <a:gd name="connsiteX17" fmla="*/ 16065 w 105167"/>
                <a:gd name="connsiteY17" fmla="*/ 47905 h 114780"/>
                <a:gd name="connsiteX18" fmla="*/ 22542 w 105167"/>
                <a:gd name="connsiteY18" fmla="*/ 85148 h 114780"/>
                <a:gd name="connsiteX19" fmla="*/ 46021 w 105167"/>
                <a:gd name="connsiteY19" fmla="*/ 101341 h 114780"/>
                <a:gd name="connsiteX20" fmla="*/ 61404 w 105167"/>
                <a:gd name="connsiteY20" fmla="*/ 101341 h 114780"/>
                <a:gd name="connsiteX21" fmla="*/ 82859 w 105167"/>
                <a:gd name="connsiteY21" fmla="*/ 86767 h 114780"/>
                <a:gd name="connsiteX22" fmla="*/ 91361 w 105167"/>
                <a:gd name="connsiteY22" fmla="*/ 56811 h 114780"/>
                <a:gd name="connsiteX23" fmla="*/ 91361 w 105167"/>
                <a:gd name="connsiteY23" fmla="*/ 56811 h 11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67" h="114780">
                  <a:moveTo>
                    <a:pt x="105124" y="54787"/>
                  </a:moveTo>
                  <a:cubicBezTo>
                    <a:pt x="105124" y="70980"/>
                    <a:pt x="101886" y="83529"/>
                    <a:pt x="93385" y="95268"/>
                  </a:cubicBezTo>
                  <a:cubicBezTo>
                    <a:pt x="86098" y="105389"/>
                    <a:pt x="76382" y="111056"/>
                    <a:pt x="64643" y="113485"/>
                  </a:cubicBezTo>
                  <a:cubicBezTo>
                    <a:pt x="55332" y="115509"/>
                    <a:pt x="46021" y="115104"/>
                    <a:pt x="36711" y="112675"/>
                  </a:cubicBezTo>
                  <a:cubicBezTo>
                    <a:pt x="26591" y="109842"/>
                    <a:pt x="18494" y="104174"/>
                    <a:pt x="12017" y="96078"/>
                  </a:cubicBezTo>
                  <a:cubicBezTo>
                    <a:pt x="4731" y="86767"/>
                    <a:pt x="1087" y="75837"/>
                    <a:pt x="278" y="64098"/>
                  </a:cubicBezTo>
                  <a:cubicBezTo>
                    <a:pt x="-532" y="52763"/>
                    <a:pt x="278" y="42238"/>
                    <a:pt x="4731" y="32118"/>
                  </a:cubicBezTo>
                  <a:cubicBezTo>
                    <a:pt x="11612" y="14711"/>
                    <a:pt x="24566" y="4186"/>
                    <a:pt x="42783" y="947"/>
                  </a:cubicBezTo>
                  <a:cubicBezTo>
                    <a:pt x="51689" y="-672"/>
                    <a:pt x="60595" y="-267"/>
                    <a:pt x="69501" y="2566"/>
                  </a:cubicBezTo>
                  <a:cubicBezTo>
                    <a:pt x="82455" y="7019"/>
                    <a:pt x="91765" y="15520"/>
                    <a:pt x="98242" y="27665"/>
                  </a:cubicBezTo>
                  <a:cubicBezTo>
                    <a:pt x="103100" y="36976"/>
                    <a:pt x="105529" y="46691"/>
                    <a:pt x="105124" y="55192"/>
                  </a:cubicBezTo>
                  <a:lnTo>
                    <a:pt x="105124" y="55192"/>
                  </a:lnTo>
                  <a:close/>
                  <a:moveTo>
                    <a:pt x="90956" y="56811"/>
                  </a:moveTo>
                  <a:cubicBezTo>
                    <a:pt x="90146" y="51549"/>
                    <a:pt x="90146" y="45881"/>
                    <a:pt x="88931" y="41024"/>
                  </a:cubicBezTo>
                  <a:cubicBezTo>
                    <a:pt x="86907" y="32522"/>
                    <a:pt x="82455" y="25236"/>
                    <a:pt x="75978" y="19568"/>
                  </a:cubicBezTo>
                  <a:cubicBezTo>
                    <a:pt x="66667" y="11877"/>
                    <a:pt x="55737" y="10258"/>
                    <a:pt x="44402" y="12687"/>
                  </a:cubicBezTo>
                  <a:cubicBezTo>
                    <a:pt x="34687" y="14711"/>
                    <a:pt x="27400" y="19973"/>
                    <a:pt x="22542" y="28879"/>
                  </a:cubicBezTo>
                  <a:cubicBezTo>
                    <a:pt x="19304" y="34951"/>
                    <a:pt x="17280" y="41024"/>
                    <a:pt x="16065" y="47905"/>
                  </a:cubicBezTo>
                  <a:cubicBezTo>
                    <a:pt x="13636" y="61264"/>
                    <a:pt x="16065" y="73813"/>
                    <a:pt x="22542" y="85148"/>
                  </a:cubicBezTo>
                  <a:cubicBezTo>
                    <a:pt x="27805" y="94054"/>
                    <a:pt x="35496" y="99721"/>
                    <a:pt x="46021" y="101341"/>
                  </a:cubicBezTo>
                  <a:cubicBezTo>
                    <a:pt x="51284" y="102150"/>
                    <a:pt x="56142" y="102150"/>
                    <a:pt x="61404" y="101341"/>
                  </a:cubicBezTo>
                  <a:cubicBezTo>
                    <a:pt x="70715" y="99316"/>
                    <a:pt x="78002" y="94459"/>
                    <a:pt x="82859" y="86767"/>
                  </a:cubicBezTo>
                  <a:cubicBezTo>
                    <a:pt x="88931" y="77861"/>
                    <a:pt x="91361" y="67741"/>
                    <a:pt x="91361" y="56811"/>
                  </a:cubicBezTo>
                  <a:lnTo>
                    <a:pt x="91361" y="56811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D80999-FDD3-62E0-B382-7350E86C5868}"/>
                </a:ext>
              </a:extLst>
            </p:cNvPr>
            <p:cNvSpPr/>
            <p:nvPr/>
          </p:nvSpPr>
          <p:spPr>
            <a:xfrm>
              <a:off x="10246430" y="6014424"/>
              <a:ext cx="112133" cy="81367"/>
            </a:xfrm>
            <a:custGeom>
              <a:avLst/>
              <a:gdLst>
                <a:gd name="connsiteX0" fmla="*/ 61532 w 112133"/>
                <a:gd name="connsiteY0" fmla="*/ 81367 h 81367"/>
                <a:gd name="connsiteX1" fmla="*/ 49387 w 112133"/>
                <a:gd name="connsiteY1" fmla="*/ 81367 h 81367"/>
                <a:gd name="connsiteX2" fmla="*/ 49387 w 112133"/>
                <a:gd name="connsiteY2" fmla="*/ 76510 h 81367"/>
                <a:gd name="connsiteX3" fmla="*/ 49387 w 112133"/>
                <a:gd name="connsiteY3" fmla="*/ 32790 h 81367"/>
                <a:gd name="connsiteX4" fmla="*/ 48173 w 112133"/>
                <a:gd name="connsiteY4" fmla="*/ 22670 h 81367"/>
                <a:gd name="connsiteX5" fmla="*/ 31171 w 112133"/>
                <a:gd name="connsiteY5" fmla="*/ 12144 h 81367"/>
                <a:gd name="connsiteX6" fmla="*/ 12954 w 112133"/>
                <a:gd name="connsiteY6" fmla="*/ 34409 h 81367"/>
                <a:gd name="connsiteX7" fmla="*/ 12954 w 112133"/>
                <a:gd name="connsiteY7" fmla="*/ 78129 h 81367"/>
                <a:gd name="connsiteX8" fmla="*/ 12954 w 112133"/>
                <a:gd name="connsiteY8" fmla="*/ 80963 h 81367"/>
                <a:gd name="connsiteX9" fmla="*/ 0 w 112133"/>
                <a:gd name="connsiteY9" fmla="*/ 80963 h 81367"/>
                <a:gd name="connsiteX10" fmla="*/ 0 w 112133"/>
                <a:gd name="connsiteY10" fmla="*/ 2024 h 81367"/>
                <a:gd name="connsiteX11" fmla="*/ 11740 w 112133"/>
                <a:gd name="connsiteY11" fmla="*/ 1619 h 81367"/>
                <a:gd name="connsiteX12" fmla="*/ 12549 w 112133"/>
                <a:gd name="connsiteY12" fmla="*/ 13359 h 81367"/>
                <a:gd name="connsiteX13" fmla="*/ 37243 w 112133"/>
                <a:gd name="connsiteY13" fmla="*/ 0 h 81367"/>
                <a:gd name="connsiteX14" fmla="*/ 60722 w 112133"/>
                <a:gd name="connsiteY14" fmla="*/ 12954 h 81367"/>
                <a:gd name="connsiteX15" fmla="*/ 63556 w 112133"/>
                <a:gd name="connsiteY15" fmla="*/ 9716 h 81367"/>
                <a:gd name="connsiteX16" fmla="*/ 82582 w 112133"/>
                <a:gd name="connsiteY16" fmla="*/ 0 h 81367"/>
                <a:gd name="connsiteX17" fmla="*/ 96750 w 112133"/>
                <a:gd name="connsiteY17" fmla="*/ 1214 h 81367"/>
                <a:gd name="connsiteX18" fmla="*/ 112133 w 112133"/>
                <a:gd name="connsiteY18" fmla="*/ 19431 h 81367"/>
                <a:gd name="connsiteX19" fmla="*/ 112133 w 112133"/>
                <a:gd name="connsiteY19" fmla="*/ 22670 h 81367"/>
                <a:gd name="connsiteX20" fmla="*/ 112133 w 112133"/>
                <a:gd name="connsiteY20" fmla="*/ 80558 h 81367"/>
                <a:gd name="connsiteX21" fmla="*/ 99179 w 112133"/>
                <a:gd name="connsiteY21" fmla="*/ 80558 h 81367"/>
                <a:gd name="connsiteX22" fmla="*/ 99179 w 112133"/>
                <a:gd name="connsiteY22" fmla="*/ 75295 h 81367"/>
                <a:gd name="connsiteX23" fmla="*/ 99179 w 112133"/>
                <a:gd name="connsiteY23" fmla="*/ 31575 h 81367"/>
                <a:gd name="connsiteX24" fmla="*/ 99179 w 112133"/>
                <a:gd name="connsiteY24" fmla="*/ 24289 h 81367"/>
                <a:gd name="connsiteX25" fmla="*/ 89059 w 112133"/>
                <a:gd name="connsiteY25" fmla="*/ 11740 h 81367"/>
                <a:gd name="connsiteX26" fmla="*/ 64770 w 112133"/>
                <a:gd name="connsiteY26" fmla="*/ 23479 h 81367"/>
                <a:gd name="connsiteX27" fmla="*/ 63151 w 112133"/>
                <a:gd name="connsiteY27" fmla="*/ 36838 h 81367"/>
                <a:gd name="connsiteX28" fmla="*/ 63151 w 112133"/>
                <a:gd name="connsiteY28" fmla="*/ 75295 h 81367"/>
                <a:gd name="connsiteX29" fmla="*/ 63151 w 112133"/>
                <a:gd name="connsiteY29" fmla="*/ 81367 h 81367"/>
                <a:gd name="connsiteX30" fmla="*/ 63151 w 112133"/>
                <a:gd name="connsiteY30" fmla="*/ 81367 h 8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2133" h="81367">
                  <a:moveTo>
                    <a:pt x="61532" y="81367"/>
                  </a:moveTo>
                  <a:lnTo>
                    <a:pt x="49387" y="81367"/>
                  </a:lnTo>
                  <a:cubicBezTo>
                    <a:pt x="49387" y="79748"/>
                    <a:pt x="49387" y="78129"/>
                    <a:pt x="49387" y="76510"/>
                  </a:cubicBezTo>
                  <a:cubicBezTo>
                    <a:pt x="49387" y="61936"/>
                    <a:pt x="49387" y="47363"/>
                    <a:pt x="49387" y="32790"/>
                  </a:cubicBezTo>
                  <a:cubicBezTo>
                    <a:pt x="49387" y="29551"/>
                    <a:pt x="48578" y="25908"/>
                    <a:pt x="48173" y="22670"/>
                  </a:cubicBezTo>
                  <a:cubicBezTo>
                    <a:pt x="46958" y="13764"/>
                    <a:pt x="38457" y="10525"/>
                    <a:pt x="31171" y="12144"/>
                  </a:cubicBezTo>
                  <a:cubicBezTo>
                    <a:pt x="19836" y="14573"/>
                    <a:pt x="12954" y="22670"/>
                    <a:pt x="12954" y="34409"/>
                  </a:cubicBezTo>
                  <a:lnTo>
                    <a:pt x="12954" y="78129"/>
                  </a:lnTo>
                  <a:cubicBezTo>
                    <a:pt x="12954" y="78938"/>
                    <a:pt x="12954" y="79748"/>
                    <a:pt x="12954" y="80963"/>
                  </a:cubicBezTo>
                  <a:lnTo>
                    <a:pt x="0" y="80963"/>
                  </a:lnTo>
                  <a:lnTo>
                    <a:pt x="0" y="2024"/>
                  </a:lnTo>
                  <a:cubicBezTo>
                    <a:pt x="3643" y="810"/>
                    <a:pt x="7287" y="2024"/>
                    <a:pt x="11740" y="1619"/>
                  </a:cubicBezTo>
                  <a:cubicBezTo>
                    <a:pt x="11740" y="5263"/>
                    <a:pt x="11740" y="8501"/>
                    <a:pt x="12549" y="13359"/>
                  </a:cubicBezTo>
                  <a:cubicBezTo>
                    <a:pt x="19431" y="5263"/>
                    <a:pt x="26718" y="0"/>
                    <a:pt x="37243" y="0"/>
                  </a:cubicBezTo>
                  <a:cubicBezTo>
                    <a:pt x="47363" y="0"/>
                    <a:pt x="55864" y="2429"/>
                    <a:pt x="60722" y="12954"/>
                  </a:cubicBezTo>
                  <a:cubicBezTo>
                    <a:pt x="61937" y="11740"/>
                    <a:pt x="62746" y="10930"/>
                    <a:pt x="63556" y="9716"/>
                  </a:cubicBezTo>
                  <a:cubicBezTo>
                    <a:pt x="68818" y="4048"/>
                    <a:pt x="74890" y="405"/>
                    <a:pt x="82582" y="0"/>
                  </a:cubicBezTo>
                  <a:cubicBezTo>
                    <a:pt x="87439" y="0"/>
                    <a:pt x="91893" y="0"/>
                    <a:pt x="96750" y="1214"/>
                  </a:cubicBezTo>
                  <a:cubicBezTo>
                    <a:pt x="105656" y="3643"/>
                    <a:pt x="111323" y="10525"/>
                    <a:pt x="112133" y="19431"/>
                  </a:cubicBezTo>
                  <a:cubicBezTo>
                    <a:pt x="112133" y="20646"/>
                    <a:pt x="112133" y="21860"/>
                    <a:pt x="112133" y="22670"/>
                  </a:cubicBezTo>
                  <a:lnTo>
                    <a:pt x="112133" y="80558"/>
                  </a:lnTo>
                  <a:cubicBezTo>
                    <a:pt x="107680" y="81367"/>
                    <a:pt x="103632" y="80558"/>
                    <a:pt x="99179" y="80558"/>
                  </a:cubicBezTo>
                  <a:cubicBezTo>
                    <a:pt x="99179" y="78534"/>
                    <a:pt x="99179" y="76914"/>
                    <a:pt x="99179" y="75295"/>
                  </a:cubicBezTo>
                  <a:lnTo>
                    <a:pt x="99179" y="31575"/>
                  </a:lnTo>
                  <a:cubicBezTo>
                    <a:pt x="99179" y="29147"/>
                    <a:pt x="99179" y="26718"/>
                    <a:pt x="99179" y="24289"/>
                  </a:cubicBezTo>
                  <a:cubicBezTo>
                    <a:pt x="97965" y="16193"/>
                    <a:pt x="94726" y="12954"/>
                    <a:pt x="89059" y="11740"/>
                  </a:cubicBezTo>
                  <a:cubicBezTo>
                    <a:pt x="78938" y="9311"/>
                    <a:pt x="68009" y="14168"/>
                    <a:pt x="64770" y="23479"/>
                  </a:cubicBezTo>
                  <a:cubicBezTo>
                    <a:pt x="63556" y="27527"/>
                    <a:pt x="63151" y="32385"/>
                    <a:pt x="63151" y="36838"/>
                  </a:cubicBezTo>
                  <a:cubicBezTo>
                    <a:pt x="63151" y="49792"/>
                    <a:pt x="63151" y="62341"/>
                    <a:pt x="63151" y="75295"/>
                  </a:cubicBezTo>
                  <a:lnTo>
                    <a:pt x="63151" y="81367"/>
                  </a:lnTo>
                  <a:lnTo>
                    <a:pt x="63151" y="81367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A36557D-A83F-A628-E4D1-A0A7E2F96BA6}"/>
                </a:ext>
              </a:extLst>
            </p:cNvPr>
            <p:cNvSpPr/>
            <p:nvPr/>
          </p:nvSpPr>
          <p:spPr>
            <a:xfrm>
              <a:off x="9039263" y="6015110"/>
              <a:ext cx="75002" cy="110637"/>
            </a:xfrm>
            <a:custGeom>
              <a:avLst/>
              <a:gdLst>
                <a:gd name="connsiteX0" fmla="*/ 12970 w 75002"/>
                <a:gd name="connsiteY0" fmla="*/ 70966 h 110637"/>
                <a:gd name="connsiteX1" fmla="*/ 12970 w 75002"/>
                <a:gd name="connsiteY1" fmla="*/ 110637 h 110637"/>
                <a:gd name="connsiteX2" fmla="*/ 1231 w 75002"/>
                <a:gd name="connsiteY2" fmla="*/ 110637 h 110637"/>
                <a:gd name="connsiteX3" fmla="*/ 421 w 75002"/>
                <a:gd name="connsiteY3" fmla="*/ 2148 h 110637"/>
                <a:gd name="connsiteX4" fmla="*/ 12566 w 75002"/>
                <a:gd name="connsiteY4" fmla="*/ 1338 h 110637"/>
                <a:gd name="connsiteX5" fmla="*/ 12566 w 75002"/>
                <a:gd name="connsiteY5" fmla="*/ 11863 h 110637"/>
                <a:gd name="connsiteX6" fmla="*/ 20257 w 75002"/>
                <a:gd name="connsiteY6" fmla="*/ 4981 h 110637"/>
                <a:gd name="connsiteX7" fmla="*/ 34426 w 75002"/>
                <a:gd name="connsiteY7" fmla="*/ 124 h 110637"/>
                <a:gd name="connsiteX8" fmla="*/ 56285 w 75002"/>
                <a:gd name="connsiteY8" fmla="*/ 4172 h 110637"/>
                <a:gd name="connsiteX9" fmla="*/ 74097 w 75002"/>
                <a:gd name="connsiteY9" fmla="*/ 31294 h 110637"/>
                <a:gd name="connsiteX10" fmla="*/ 71668 w 75002"/>
                <a:gd name="connsiteY10" fmla="*/ 60441 h 110637"/>
                <a:gd name="connsiteX11" fmla="*/ 40902 w 75002"/>
                <a:gd name="connsiteY11" fmla="*/ 82300 h 110637"/>
                <a:gd name="connsiteX12" fmla="*/ 12161 w 75002"/>
                <a:gd name="connsiteY12" fmla="*/ 70966 h 110637"/>
                <a:gd name="connsiteX13" fmla="*/ 12161 w 75002"/>
                <a:gd name="connsiteY13" fmla="*/ 70966 h 110637"/>
                <a:gd name="connsiteX14" fmla="*/ 61548 w 75002"/>
                <a:gd name="connsiteY14" fmla="*/ 42629 h 110637"/>
                <a:gd name="connsiteX15" fmla="*/ 55071 w 75002"/>
                <a:gd name="connsiteY15" fmla="*/ 19150 h 110637"/>
                <a:gd name="connsiteX16" fmla="*/ 33616 w 75002"/>
                <a:gd name="connsiteY16" fmla="*/ 11054 h 110637"/>
                <a:gd name="connsiteX17" fmla="*/ 14185 w 75002"/>
                <a:gd name="connsiteY17" fmla="*/ 30080 h 110637"/>
                <a:gd name="connsiteX18" fmla="*/ 14185 w 75002"/>
                <a:gd name="connsiteY18" fmla="*/ 51130 h 110637"/>
                <a:gd name="connsiteX19" fmla="*/ 33616 w 75002"/>
                <a:gd name="connsiteY19" fmla="*/ 70561 h 110637"/>
                <a:gd name="connsiteX20" fmla="*/ 58714 w 75002"/>
                <a:gd name="connsiteY20" fmla="*/ 57202 h 110637"/>
                <a:gd name="connsiteX21" fmla="*/ 61548 w 75002"/>
                <a:gd name="connsiteY21" fmla="*/ 42224 h 110637"/>
                <a:gd name="connsiteX22" fmla="*/ 61548 w 75002"/>
                <a:gd name="connsiteY22" fmla="*/ 42224 h 11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5002" h="110637">
                  <a:moveTo>
                    <a:pt x="12970" y="70966"/>
                  </a:moveTo>
                  <a:lnTo>
                    <a:pt x="12970" y="110637"/>
                  </a:lnTo>
                  <a:lnTo>
                    <a:pt x="1231" y="110637"/>
                  </a:lnTo>
                  <a:cubicBezTo>
                    <a:pt x="16" y="104970"/>
                    <a:pt x="-388" y="28865"/>
                    <a:pt x="421" y="2148"/>
                  </a:cubicBezTo>
                  <a:cubicBezTo>
                    <a:pt x="4065" y="933"/>
                    <a:pt x="8113" y="2148"/>
                    <a:pt x="12566" y="1338"/>
                  </a:cubicBezTo>
                  <a:lnTo>
                    <a:pt x="12566" y="11863"/>
                  </a:lnTo>
                  <a:cubicBezTo>
                    <a:pt x="15399" y="9030"/>
                    <a:pt x="17828" y="7005"/>
                    <a:pt x="20257" y="4981"/>
                  </a:cubicBezTo>
                  <a:cubicBezTo>
                    <a:pt x="24305" y="1743"/>
                    <a:pt x="29568" y="528"/>
                    <a:pt x="34426" y="124"/>
                  </a:cubicBezTo>
                  <a:cubicBezTo>
                    <a:pt x="42117" y="-281"/>
                    <a:pt x="49808" y="124"/>
                    <a:pt x="56285" y="4172"/>
                  </a:cubicBezTo>
                  <a:cubicBezTo>
                    <a:pt x="66811" y="10244"/>
                    <a:pt x="72073" y="19960"/>
                    <a:pt x="74097" y="31294"/>
                  </a:cubicBezTo>
                  <a:cubicBezTo>
                    <a:pt x="75716" y="41010"/>
                    <a:pt x="75312" y="50725"/>
                    <a:pt x="71668" y="60441"/>
                  </a:cubicBezTo>
                  <a:cubicBezTo>
                    <a:pt x="66811" y="73395"/>
                    <a:pt x="55881" y="81896"/>
                    <a:pt x="40902" y="82300"/>
                  </a:cubicBezTo>
                  <a:cubicBezTo>
                    <a:pt x="30782" y="82705"/>
                    <a:pt x="22281" y="80276"/>
                    <a:pt x="12161" y="70966"/>
                  </a:cubicBezTo>
                  <a:lnTo>
                    <a:pt x="12161" y="70966"/>
                  </a:lnTo>
                  <a:close/>
                  <a:moveTo>
                    <a:pt x="61548" y="42629"/>
                  </a:moveTo>
                  <a:cubicBezTo>
                    <a:pt x="61548" y="33723"/>
                    <a:pt x="60333" y="26032"/>
                    <a:pt x="55071" y="19150"/>
                  </a:cubicBezTo>
                  <a:cubicBezTo>
                    <a:pt x="49403" y="12268"/>
                    <a:pt x="42117" y="9839"/>
                    <a:pt x="33616" y="11054"/>
                  </a:cubicBezTo>
                  <a:cubicBezTo>
                    <a:pt x="22686" y="12673"/>
                    <a:pt x="17018" y="19960"/>
                    <a:pt x="14185" y="30080"/>
                  </a:cubicBezTo>
                  <a:cubicBezTo>
                    <a:pt x="12161" y="36961"/>
                    <a:pt x="12161" y="44248"/>
                    <a:pt x="14185" y="51130"/>
                  </a:cubicBezTo>
                  <a:cubicBezTo>
                    <a:pt x="16614" y="61655"/>
                    <a:pt x="23091" y="68537"/>
                    <a:pt x="33616" y="70561"/>
                  </a:cubicBezTo>
                  <a:cubicBezTo>
                    <a:pt x="43736" y="72585"/>
                    <a:pt x="55071" y="66918"/>
                    <a:pt x="58714" y="57202"/>
                  </a:cubicBezTo>
                  <a:cubicBezTo>
                    <a:pt x="60738" y="52345"/>
                    <a:pt x="61953" y="47082"/>
                    <a:pt x="61548" y="42224"/>
                  </a:cubicBezTo>
                  <a:lnTo>
                    <a:pt x="61548" y="42224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A886077-2D47-05BB-F71F-C0AD2FE4C939}"/>
                </a:ext>
              </a:extLst>
            </p:cNvPr>
            <p:cNvSpPr/>
            <p:nvPr/>
          </p:nvSpPr>
          <p:spPr>
            <a:xfrm>
              <a:off x="10158586" y="6014822"/>
              <a:ext cx="74080" cy="83789"/>
            </a:xfrm>
            <a:custGeom>
              <a:avLst/>
              <a:gdLst>
                <a:gd name="connsiteX0" fmla="*/ 15788 w 74080"/>
                <a:gd name="connsiteY0" fmla="*/ 25916 h 83789"/>
                <a:gd name="connsiteX1" fmla="*/ 4453 w 74080"/>
                <a:gd name="connsiteY1" fmla="*/ 25916 h 83789"/>
                <a:gd name="connsiteX2" fmla="*/ 18217 w 74080"/>
                <a:gd name="connsiteY2" fmla="*/ 3651 h 83789"/>
                <a:gd name="connsiteX3" fmla="*/ 53030 w 74080"/>
                <a:gd name="connsiteY3" fmla="*/ 2437 h 83789"/>
                <a:gd name="connsiteX4" fmla="*/ 66389 w 74080"/>
                <a:gd name="connsiteY4" fmla="*/ 20653 h 83789"/>
                <a:gd name="connsiteX5" fmla="*/ 66389 w 74080"/>
                <a:gd name="connsiteY5" fmla="*/ 58301 h 83789"/>
                <a:gd name="connsiteX6" fmla="*/ 67603 w 74080"/>
                <a:gd name="connsiteY6" fmla="*/ 71659 h 83789"/>
                <a:gd name="connsiteX7" fmla="*/ 74080 w 74080"/>
                <a:gd name="connsiteY7" fmla="*/ 72064 h 83789"/>
                <a:gd name="connsiteX8" fmla="*/ 74080 w 74080"/>
                <a:gd name="connsiteY8" fmla="*/ 80970 h 83789"/>
                <a:gd name="connsiteX9" fmla="*/ 54245 w 74080"/>
                <a:gd name="connsiteY9" fmla="*/ 72064 h 83789"/>
                <a:gd name="connsiteX10" fmla="*/ 51006 w 74080"/>
                <a:gd name="connsiteY10" fmla="*/ 74493 h 83789"/>
                <a:gd name="connsiteX11" fmla="*/ 29956 w 74080"/>
                <a:gd name="connsiteY11" fmla="*/ 82994 h 83789"/>
                <a:gd name="connsiteX12" fmla="*/ 12144 w 74080"/>
                <a:gd name="connsiteY12" fmla="*/ 80565 h 83789"/>
                <a:gd name="connsiteX13" fmla="*/ 0 w 74080"/>
                <a:gd name="connsiteY13" fmla="*/ 62754 h 83789"/>
                <a:gd name="connsiteX14" fmla="*/ 10930 w 74080"/>
                <a:gd name="connsiteY14" fmla="*/ 42108 h 83789"/>
                <a:gd name="connsiteX15" fmla="*/ 25503 w 74080"/>
                <a:gd name="connsiteY15" fmla="*/ 37250 h 83789"/>
                <a:gd name="connsiteX16" fmla="*/ 42101 w 74080"/>
                <a:gd name="connsiteY16" fmla="*/ 34417 h 83789"/>
                <a:gd name="connsiteX17" fmla="*/ 47363 w 74080"/>
                <a:gd name="connsiteY17" fmla="*/ 33202 h 83789"/>
                <a:gd name="connsiteX18" fmla="*/ 54245 w 74080"/>
                <a:gd name="connsiteY18" fmla="*/ 25916 h 83789"/>
                <a:gd name="connsiteX19" fmla="*/ 48982 w 74080"/>
                <a:gd name="connsiteY19" fmla="*/ 14986 h 83789"/>
                <a:gd name="connsiteX20" fmla="*/ 38052 w 74080"/>
                <a:gd name="connsiteY20" fmla="*/ 11747 h 83789"/>
                <a:gd name="connsiteX21" fmla="*/ 26313 w 74080"/>
                <a:gd name="connsiteY21" fmla="*/ 13367 h 83789"/>
                <a:gd name="connsiteX22" fmla="*/ 17002 w 74080"/>
                <a:gd name="connsiteY22" fmla="*/ 22272 h 83789"/>
                <a:gd name="connsiteX23" fmla="*/ 15788 w 74080"/>
                <a:gd name="connsiteY23" fmla="*/ 25916 h 83789"/>
                <a:gd name="connsiteX24" fmla="*/ 15788 w 74080"/>
                <a:gd name="connsiteY24" fmla="*/ 25916 h 83789"/>
                <a:gd name="connsiteX25" fmla="*/ 13764 w 74080"/>
                <a:gd name="connsiteY25" fmla="*/ 60325 h 83789"/>
                <a:gd name="connsiteX26" fmla="*/ 21050 w 74080"/>
                <a:gd name="connsiteY26" fmla="*/ 70040 h 83789"/>
                <a:gd name="connsiteX27" fmla="*/ 46149 w 74080"/>
                <a:gd name="connsiteY27" fmla="*/ 66802 h 83789"/>
                <a:gd name="connsiteX28" fmla="*/ 53840 w 74080"/>
                <a:gd name="connsiteY28" fmla="*/ 55467 h 83789"/>
                <a:gd name="connsiteX29" fmla="*/ 53840 w 74080"/>
                <a:gd name="connsiteY29" fmla="*/ 41298 h 83789"/>
                <a:gd name="connsiteX30" fmla="*/ 33194 w 74080"/>
                <a:gd name="connsiteY30" fmla="*/ 44942 h 83789"/>
                <a:gd name="connsiteX31" fmla="*/ 21050 w 74080"/>
                <a:gd name="connsiteY31" fmla="*/ 48585 h 83789"/>
                <a:gd name="connsiteX32" fmla="*/ 14573 w 74080"/>
                <a:gd name="connsiteY32" fmla="*/ 56682 h 83789"/>
                <a:gd name="connsiteX33" fmla="*/ 13359 w 74080"/>
                <a:gd name="connsiteY33" fmla="*/ 60730 h 83789"/>
                <a:gd name="connsiteX34" fmla="*/ 13359 w 74080"/>
                <a:gd name="connsiteY34" fmla="*/ 60730 h 8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4080" h="83789">
                  <a:moveTo>
                    <a:pt x="15788" y="25916"/>
                  </a:moveTo>
                  <a:lnTo>
                    <a:pt x="4453" y="25916"/>
                  </a:lnTo>
                  <a:cubicBezTo>
                    <a:pt x="3643" y="16200"/>
                    <a:pt x="8906" y="7294"/>
                    <a:pt x="18217" y="3651"/>
                  </a:cubicBezTo>
                  <a:cubicBezTo>
                    <a:pt x="29551" y="-1207"/>
                    <a:pt x="41695" y="-802"/>
                    <a:pt x="53030" y="2437"/>
                  </a:cubicBezTo>
                  <a:cubicBezTo>
                    <a:pt x="62341" y="4865"/>
                    <a:pt x="66389" y="12557"/>
                    <a:pt x="66389" y="20653"/>
                  </a:cubicBezTo>
                  <a:cubicBezTo>
                    <a:pt x="66389" y="33202"/>
                    <a:pt x="66389" y="45752"/>
                    <a:pt x="66389" y="58301"/>
                  </a:cubicBezTo>
                  <a:cubicBezTo>
                    <a:pt x="66389" y="62349"/>
                    <a:pt x="67199" y="66802"/>
                    <a:pt x="67603" y="71659"/>
                  </a:cubicBezTo>
                  <a:cubicBezTo>
                    <a:pt x="70032" y="71659"/>
                    <a:pt x="71652" y="71659"/>
                    <a:pt x="74080" y="72064"/>
                  </a:cubicBezTo>
                  <a:lnTo>
                    <a:pt x="74080" y="80970"/>
                  </a:lnTo>
                  <a:cubicBezTo>
                    <a:pt x="64770" y="86637"/>
                    <a:pt x="57078" y="83804"/>
                    <a:pt x="54245" y="72064"/>
                  </a:cubicBezTo>
                  <a:cubicBezTo>
                    <a:pt x="53030" y="72874"/>
                    <a:pt x="51816" y="73683"/>
                    <a:pt x="51006" y="74493"/>
                  </a:cubicBezTo>
                  <a:cubicBezTo>
                    <a:pt x="44934" y="80161"/>
                    <a:pt x="37647" y="82589"/>
                    <a:pt x="29956" y="82994"/>
                  </a:cubicBezTo>
                  <a:cubicBezTo>
                    <a:pt x="23884" y="82994"/>
                    <a:pt x="17812" y="82994"/>
                    <a:pt x="12144" y="80565"/>
                  </a:cubicBezTo>
                  <a:cubicBezTo>
                    <a:pt x="4453" y="76922"/>
                    <a:pt x="405" y="70850"/>
                    <a:pt x="0" y="62754"/>
                  </a:cubicBezTo>
                  <a:cubicBezTo>
                    <a:pt x="0" y="53848"/>
                    <a:pt x="2024" y="46156"/>
                    <a:pt x="10930" y="42108"/>
                  </a:cubicBezTo>
                  <a:cubicBezTo>
                    <a:pt x="15383" y="40084"/>
                    <a:pt x="20645" y="38465"/>
                    <a:pt x="25503" y="37250"/>
                  </a:cubicBezTo>
                  <a:cubicBezTo>
                    <a:pt x="30766" y="36036"/>
                    <a:pt x="36433" y="35226"/>
                    <a:pt x="42101" y="34417"/>
                  </a:cubicBezTo>
                  <a:cubicBezTo>
                    <a:pt x="43719" y="34417"/>
                    <a:pt x="45744" y="33607"/>
                    <a:pt x="47363" y="33202"/>
                  </a:cubicBezTo>
                  <a:cubicBezTo>
                    <a:pt x="51006" y="31988"/>
                    <a:pt x="53840" y="29964"/>
                    <a:pt x="54245" y="25916"/>
                  </a:cubicBezTo>
                  <a:cubicBezTo>
                    <a:pt x="54245" y="21463"/>
                    <a:pt x="53030" y="17010"/>
                    <a:pt x="48982" y="14986"/>
                  </a:cubicBezTo>
                  <a:cubicBezTo>
                    <a:pt x="45744" y="13367"/>
                    <a:pt x="41695" y="12152"/>
                    <a:pt x="38052" y="11747"/>
                  </a:cubicBezTo>
                  <a:cubicBezTo>
                    <a:pt x="34004" y="11747"/>
                    <a:pt x="29956" y="12557"/>
                    <a:pt x="26313" y="13367"/>
                  </a:cubicBezTo>
                  <a:cubicBezTo>
                    <a:pt x="21860" y="14581"/>
                    <a:pt x="18621" y="17415"/>
                    <a:pt x="17002" y="22272"/>
                  </a:cubicBezTo>
                  <a:cubicBezTo>
                    <a:pt x="17002" y="23487"/>
                    <a:pt x="16193" y="24701"/>
                    <a:pt x="15788" y="25916"/>
                  </a:cubicBezTo>
                  <a:lnTo>
                    <a:pt x="15788" y="25916"/>
                  </a:lnTo>
                  <a:close/>
                  <a:moveTo>
                    <a:pt x="13764" y="60325"/>
                  </a:moveTo>
                  <a:cubicBezTo>
                    <a:pt x="15383" y="64778"/>
                    <a:pt x="17002" y="68421"/>
                    <a:pt x="21050" y="70040"/>
                  </a:cubicBezTo>
                  <a:cubicBezTo>
                    <a:pt x="29956" y="73279"/>
                    <a:pt x="38052" y="72064"/>
                    <a:pt x="46149" y="66802"/>
                  </a:cubicBezTo>
                  <a:cubicBezTo>
                    <a:pt x="50197" y="63968"/>
                    <a:pt x="53030" y="60325"/>
                    <a:pt x="53840" y="55467"/>
                  </a:cubicBezTo>
                  <a:cubicBezTo>
                    <a:pt x="54650" y="50609"/>
                    <a:pt x="53840" y="45752"/>
                    <a:pt x="53840" y="41298"/>
                  </a:cubicBezTo>
                  <a:cubicBezTo>
                    <a:pt x="46553" y="42513"/>
                    <a:pt x="39671" y="43322"/>
                    <a:pt x="33194" y="44942"/>
                  </a:cubicBezTo>
                  <a:cubicBezTo>
                    <a:pt x="29146" y="45752"/>
                    <a:pt x="25098" y="46966"/>
                    <a:pt x="21050" y="48585"/>
                  </a:cubicBezTo>
                  <a:cubicBezTo>
                    <a:pt x="17812" y="49800"/>
                    <a:pt x="14978" y="52633"/>
                    <a:pt x="14573" y="56682"/>
                  </a:cubicBezTo>
                  <a:cubicBezTo>
                    <a:pt x="14573" y="57896"/>
                    <a:pt x="13764" y="59110"/>
                    <a:pt x="13359" y="60730"/>
                  </a:cubicBezTo>
                  <a:lnTo>
                    <a:pt x="13359" y="6073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03F0301F-DB61-CA5D-7B2B-78550314C8B6}"/>
                </a:ext>
              </a:extLst>
            </p:cNvPr>
            <p:cNvSpPr/>
            <p:nvPr/>
          </p:nvSpPr>
          <p:spPr>
            <a:xfrm>
              <a:off x="9667118" y="6014702"/>
              <a:ext cx="74105" cy="83098"/>
            </a:xfrm>
            <a:custGeom>
              <a:avLst/>
              <a:gdLst>
                <a:gd name="connsiteX0" fmla="*/ 15003 w 74105"/>
                <a:gd name="connsiteY0" fmla="*/ 26035 h 83098"/>
                <a:gd name="connsiteX1" fmla="*/ 3669 w 74105"/>
                <a:gd name="connsiteY1" fmla="*/ 26035 h 83098"/>
                <a:gd name="connsiteX2" fmla="*/ 10550 w 74105"/>
                <a:gd name="connsiteY2" fmla="*/ 8223 h 83098"/>
                <a:gd name="connsiteX3" fmla="*/ 27552 w 74105"/>
                <a:gd name="connsiteY3" fmla="*/ 532 h 83098"/>
                <a:gd name="connsiteX4" fmla="*/ 51032 w 74105"/>
                <a:gd name="connsiteY4" fmla="*/ 1342 h 83098"/>
                <a:gd name="connsiteX5" fmla="*/ 66415 w 74105"/>
                <a:gd name="connsiteY5" fmla="*/ 19963 h 83098"/>
                <a:gd name="connsiteX6" fmla="*/ 66415 w 74105"/>
                <a:gd name="connsiteY6" fmla="*/ 55182 h 83098"/>
                <a:gd name="connsiteX7" fmla="*/ 67224 w 74105"/>
                <a:gd name="connsiteY7" fmla="*/ 68945 h 83098"/>
                <a:gd name="connsiteX8" fmla="*/ 74106 w 74105"/>
                <a:gd name="connsiteY8" fmla="*/ 70969 h 83098"/>
                <a:gd name="connsiteX9" fmla="*/ 74106 w 74105"/>
                <a:gd name="connsiteY9" fmla="*/ 80280 h 83098"/>
                <a:gd name="connsiteX10" fmla="*/ 54270 w 74105"/>
                <a:gd name="connsiteY10" fmla="*/ 71374 h 83098"/>
                <a:gd name="connsiteX11" fmla="*/ 52246 w 74105"/>
                <a:gd name="connsiteY11" fmla="*/ 72588 h 83098"/>
                <a:gd name="connsiteX12" fmla="*/ 15408 w 74105"/>
                <a:gd name="connsiteY12" fmla="*/ 80685 h 83098"/>
                <a:gd name="connsiteX13" fmla="*/ 25 w 74105"/>
                <a:gd name="connsiteY13" fmla="*/ 61658 h 83098"/>
                <a:gd name="connsiteX14" fmla="*/ 13384 w 74105"/>
                <a:gd name="connsiteY14" fmla="*/ 39799 h 83098"/>
                <a:gd name="connsiteX15" fmla="*/ 33625 w 74105"/>
                <a:gd name="connsiteY15" fmla="*/ 34941 h 83098"/>
                <a:gd name="connsiteX16" fmla="*/ 47388 w 74105"/>
                <a:gd name="connsiteY16" fmla="*/ 32107 h 83098"/>
                <a:gd name="connsiteX17" fmla="*/ 54270 w 74105"/>
                <a:gd name="connsiteY17" fmla="*/ 24821 h 83098"/>
                <a:gd name="connsiteX18" fmla="*/ 49008 w 74105"/>
                <a:gd name="connsiteY18" fmla="*/ 13891 h 83098"/>
                <a:gd name="connsiteX19" fmla="*/ 38078 w 74105"/>
                <a:gd name="connsiteY19" fmla="*/ 11057 h 83098"/>
                <a:gd name="connsiteX20" fmla="*/ 26338 w 74105"/>
                <a:gd name="connsiteY20" fmla="*/ 12676 h 83098"/>
                <a:gd name="connsiteX21" fmla="*/ 17432 w 74105"/>
                <a:gd name="connsiteY21" fmla="*/ 21177 h 83098"/>
                <a:gd name="connsiteX22" fmla="*/ 15813 w 74105"/>
                <a:gd name="connsiteY22" fmla="*/ 25630 h 83098"/>
                <a:gd name="connsiteX23" fmla="*/ 15813 w 74105"/>
                <a:gd name="connsiteY23" fmla="*/ 25630 h 83098"/>
                <a:gd name="connsiteX24" fmla="*/ 12979 w 74105"/>
                <a:gd name="connsiteY24" fmla="*/ 60444 h 83098"/>
                <a:gd name="connsiteX25" fmla="*/ 20266 w 74105"/>
                <a:gd name="connsiteY25" fmla="*/ 70160 h 83098"/>
                <a:gd name="connsiteX26" fmla="*/ 45364 w 74105"/>
                <a:gd name="connsiteY26" fmla="*/ 66921 h 83098"/>
                <a:gd name="connsiteX27" fmla="*/ 53056 w 74105"/>
                <a:gd name="connsiteY27" fmla="*/ 55586 h 83098"/>
                <a:gd name="connsiteX28" fmla="*/ 53056 w 74105"/>
                <a:gd name="connsiteY28" fmla="*/ 41418 h 83098"/>
                <a:gd name="connsiteX29" fmla="*/ 32410 w 74105"/>
                <a:gd name="connsiteY29" fmla="*/ 45061 h 83098"/>
                <a:gd name="connsiteX30" fmla="*/ 20266 w 74105"/>
                <a:gd name="connsiteY30" fmla="*/ 48705 h 83098"/>
                <a:gd name="connsiteX31" fmla="*/ 13789 w 74105"/>
                <a:gd name="connsiteY31" fmla="*/ 56801 h 83098"/>
                <a:gd name="connsiteX32" fmla="*/ 12574 w 74105"/>
                <a:gd name="connsiteY32" fmla="*/ 60849 h 83098"/>
                <a:gd name="connsiteX33" fmla="*/ 12574 w 74105"/>
                <a:gd name="connsiteY33" fmla="*/ 60849 h 8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4105" h="83098">
                  <a:moveTo>
                    <a:pt x="15003" y="26035"/>
                  </a:moveTo>
                  <a:lnTo>
                    <a:pt x="3669" y="26035"/>
                  </a:lnTo>
                  <a:cubicBezTo>
                    <a:pt x="2454" y="18748"/>
                    <a:pt x="5693" y="13081"/>
                    <a:pt x="10550" y="8223"/>
                  </a:cubicBezTo>
                  <a:cubicBezTo>
                    <a:pt x="15003" y="3366"/>
                    <a:pt x="21076" y="1342"/>
                    <a:pt x="27552" y="532"/>
                  </a:cubicBezTo>
                  <a:cubicBezTo>
                    <a:pt x="35244" y="-278"/>
                    <a:pt x="43340" y="-278"/>
                    <a:pt x="51032" y="1342"/>
                  </a:cubicBezTo>
                  <a:cubicBezTo>
                    <a:pt x="59937" y="3366"/>
                    <a:pt x="66415" y="10652"/>
                    <a:pt x="66415" y="19963"/>
                  </a:cubicBezTo>
                  <a:cubicBezTo>
                    <a:pt x="66415" y="31702"/>
                    <a:pt x="66415" y="43442"/>
                    <a:pt x="66415" y="55182"/>
                  </a:cubicBezTo>
                  <a:cubicBezTo>
                    <a:pt x="66415" y="60039"/>
                    <a:pt x="66819" y="64897"/>
                    <a:pt x="67224" y="68945"/>
                  </a:cubicBezTo>
                  <a:cubicBezTo>
                    <a:pt x="69248" y="72184"/>
                    <a:pt x="71677" y="71779"/>
                    <a:pt x="74106" y="70969"/>
                  </a:cubicBezTo>
                  <a:lnTo>
                    <a:pt x="74106" y="80280"/>
                  </a:lnTo>
                  <a:cubicBezTo>
                    <a:pt x="64391" y="85947"/>
                    <a:pt x="57104" y="83114"/>
                    <a:pt x="54270" y="71374"/>
                  </a:cubicBezTo>
                  <a:cubicBezTo>
                    <a:pt x="53461" y="71779"/>
                    <a:pt x="52651" y="72184"/>
                    <a:pt x="52246" y="72588"/>
                  </a:cubicBezTo>
                  <a:cubicBezTo>
                    <a:pt x="41721" y="82709"/>
                    <a:pt x="28767" y="84328"/>
                    <a:pt x="15408" y="80685"/>
                  </a:cubicBezTo>
                  <a:cubicBezTo>
                    <a:pt x="7312" y="78661"/>
                    <a:pt x="835" y="72993"/>
                    <a:pt x="25" y="61658"/>
                  </a:cubicBezTo>
                  <a:cubicBezTo>
                    <a:pt x="-379" y="51538"/>
                    <a:pt x="4073" y="43037"/>
                    <a:pt x="13384" y="39799"/>
                  </a:cubicBezTo>
                  <a:cubicBezTo>
                    <a:pt x="19861" y="37370"/>
                    <a:pt x="26743" y="36560"/>
                    <a:pt x="33625" y="34941"/>
                  </a:cubicBezTo>
                  <a:cubicBezTo>
                    <a:pt x="38078" y="34131"/>
                    <a:pt x="42935" y="33322"/>
                    <a:pt x="47388" y="32107"/>
                  </a:cubicBezTo>
                  <a:cubicBezTo>
                    <a:pt x="51032" y="31297"/>
                    <a:pt x="53865" y="28869"/>
                    <a:pt x="54270" y="24821"/>
                  </a:cubicBezTo>
                  <a:cubicBezTo>
                    <a:pt x="54270" y="20368"/>
                    <a:pt x="53056" y="16320"/>
                    <a:pt x="49008" y="13891"/>
                  </a:cubicBezTo>
                  <a:cubicBezTo>
                    <a:pt x="45769" y="12271"/>
                    <a:pt x="41721" y="11057"/>
                    <a:pt x="38078" y="11057"/>
                  </a:cubicBezTo>
                  <a:cubicBezTo>
                    <a:pt x="34030" y="11057"/>
                    <a:pt x="29982" y="11867"/>
                    <a:pt x="26338" y="12676"/>
                  </a:cubicBezTo>
                  <a:cubicBezTo>
                    <a:pt x="21885" y="13891"/>
                    <a:pt x="18647" y="16320"/>
                    <a:pt x="17432" y="21177"/>
                  </a:cubicBezTo>
                  <a:cubicBezTo>
                    <a:pt x="17432" y="22797"/>
                    <a:pt x="16623" y="24011"/>
                    <a:pt x="15813" y="25630"/>
                  </a:cubicBezTo>
                  <a:lnTo>
                    <a:pt x="15813" y="25630"/>
                  </a:lnTo>
                  <a:close/>
                  <a:moveTo>
                    <a:pt x="12979" y="60444"/>
                  </a:moveTo>
                  <a:cubicBezTo>
                    <a:pt x="14598" y="64897"/>
                    <a:pt x="16218" y="68540"/>
                    <a:pt x="20266" y="70160"/>
                  </a:cubicBezTo>
                  <a:cubicBezTo>
                    <a:pt x="29172" y="73398"/>
                    <a:pt x="37268" y="72184"/>
                    <a:pt x="45364" y="66921"/>
                  </a:cubicBezTo>
                  <a:cubicBezTo>
                    <a:pt x="49412" y="64087"/>
                    <a:pt x="52246" y="60444"/>
                    <a:pt x="53056" y="55586"/>
                  </a:cubicBezTo>
                  <a:cubicBezTo>
                    <a:pt x="53865" y="50729"/>
                    <a:pt x="53056" y="45871"/>
                    <a:pt x="53056" y="41418"/>
                  </a:cubicBezTo>
                  <a:cubicBezTo>
                    <a:pt x="45769" y="42632"/>
                    <a:pt x="38887" y="43442"/>
                    <a:pt x="32410" y="45061"/>
                  </a:cubicBezTo>
                  <a:cubicBezTo>
                    <a:pt x="28362" y="45871"/>
                    <a:pt x="24314" y="47085"/>
                    <a:pt x="20266" y="48705"/>
                  </a:cubicBezTo>
                  <a:cubicBezTo>
                    <a:pt x="17027" y="49919"/>
                    <a:pt x="14194" y="52753"/>
                    <a:pt x="13789" y="56801"/>
                  </a:cubicBezTo>
                  <a:cubicBezTo>
                    <a:pt x="13789" y="58015"/>
                    <a:pt x="12979" y="59230"/>
                    <a:pt x="12574" y="60849"/>
                  </a:cubicBezTo>
                  <a:lnTo>
                    <a:pt x="12574" y="6084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587A6F4-9E36-B98F-CC74-7DA610C01320}"/>
                </a:ext>
              </a:extLst>
            </p:cNvPr>
            <p:cNvSpPr/>
            <p:nvPr/>
          </p:nvSpPr>
          <p:spPr>
            <a:xfrm>
              <a:off x="10079310" y="6014791"/>
              <a:ext cx="72799" cy="82655"/>
            </a:xfrm>
            <a:custGeom>
              <a:avLst/>
              <a:gdLst>
                <a:gd name="connsiteX0" fmla="*/ 72799 w 72799"/>
                <a:gd name="connsiteY0" fmla="*/ 44972 h 82655"/>
                <a:gd name="connsiteX1" fmla="*/ 14911 w 72799"/>
                <a:gd name="connsiteY1" fmla="*/ 44972 h 82655"/>
                <a:gd name="connsiteX2" fmla="*/ 28270 w 72799"/>
                <a:gd name="connsiteY2" fmla="*/ 69261 h 82655"/>
                <a:gd name="connsiteX3" fmla="*/ 59845 w 72799"/>
                <a:gd name="connsiteY3" fmla="*/ 55497 h 82655"/>
                <a:gd name="connsiteX4" fmla="*/ 71180 w 72799"/>
                <a:gd name="connsiteY4" fmla="*/ 55497 h 82655"/>
                <a:gd name="connsiteX5" fmla="*/ 63893 w 72799"/>
                <a:gd name="connsiteY5" fmla="*/ 72500 h 82655"/>
                <a:gd name="connsiteX6" fmla="*/ 52153 w 72799"/>
                <a:gd name="connsiteY6" fmla="*/ 80191 h 82655"/>
                <a:gd name="connsiteX7" fmla="*/ 14101 w 72799"/>
                <a:gd name="connsiteY7" fmla="*/ 74929 h 82655"/>
                <a:gd name="connsiteX8" fmla="*/ 1147 w 72799"/>
                <a:gd name="connsiteY8" fmla="*/ 52259 h 82655"/>
                <a:gd name="connsiteX9" fmla="*/ 2362 w 72799"/>
                <a:gd name="connsiteY9" fmla="*/ 26351 h 82655"/>
                <a:gd name="connsiteX10" fmla="*/ 35961 w 72799"/>
                <a:gd name="connsiteY10" fmla="*/ 38 h 82655"/>
                <a:gd name="connsiteX11" fmla="*/ 70370 w 72799"/>
                <a:gd name="connsiteY11" fmla="*/ 24327 h 82655"/>
                <a:gd name="connsiteX12" fmla="*/ 72799 w 72799"/>
                <a:gd name="connsiteY12" fmla="*/ 32828 h 82655"/>
                <a:gd name="connsiteX13" fmla="*/ 72799 w 72799"/>
                <a:gd name="connsiteY13" fmla="*/ 45377 h 82655"/>
                <a:gd name="connsiteX14" fmla="*/ 72799 w 72799"/>
                <a:gd name="connsiteY14" fmla="*/ 45377 h 82655"/>
                <a:gd name="connsiteX15" fmla="*/ 58631 w 72799"/>
                <a:gd name="connsiteY15" fmla="*/ 34042 h 82655"/>
                <a:gd name="connsiteX16" fmla="*/ 36771 w 72799"/>
                <a:gd name="connsiteY16" fmla="*/ 11373 h 82655"/>
                <a:gd name="connsiteX17" fmla="*/ 14101 w 72799"/>
                <a:gd name="connsiteY17" fmla="*/ 34042 h 82655"/>
                <a:gd name="connsiteX18" fmla="*/ 58226 w 72799"/>
                <a:gd name="connsiteY18" fmla="*/ 34042 h 8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799" h="82655">
                  <a:moveTo>
                    <a:pt x="72799" y="44972"/>
                  </a:moveTo>
                  <a:lnTo>
                    <a:pt x="14911" y="44972"/>
                  </a:lnTo>
                  <a:cubicBezTo>
                    <a:pt x="12482" y="54688"/>
                    <a:pt x="18959" y="66023"/>
                    <a:pt x="28270" y="69261"/>
                  </a:cubicBezTo>
                  <a:cubicBezTo>
                    <a:pt x="38795" y="73309"/>
                    <a:pt x="53773" y="72905"/>
                    <a:pt x="59845" y="55497"/>
                  </a:cubicBezTo>
                  <a:lnTo>
                    <a:pt x="71180" y="55497"/>
                  </a:lnTo>
                  <a:cubicBezTo>
                    <a:pt x="71180" y="62379"/>
                    <a:pt x="67941" y="67642"/>
                    <a:pt x="63893" y="72500"/>
                  </a:cubicBezTo>
                  <a:cubicBezTo>
                    <a:pt x="60655" y="76143"/>
                    <a:pt x="56607" y="78572"/>
                    <a:pt x="52153" y="80191"/>
                  </a:cubicBezTo>
                  <a:cubicBezTo>
                    <a:pt x="38795" y="84239"/>
                    <a:pt x="25841" y="83834"/>
                    <a:pt x="14101" y="74929"/>
                  </a:cubicBezTo>
                  <a:cubicBezTo>
                    <a:pt x="6410" y="69261"/>
                    <a:pt x="3171" y="60760"/>
                    <a:pt x="1147" y="52259"/>
                  </a:cubicBezTo>
                  <a:cubicBezTo>
                    <a:pt x="-877" y="43758"/>
                    <a:pt x="-67" y="35257"/>
                    <a:pt x="2362" y="26351"/>
                  </a:cubicBezTo>
                  <a:cubicBezTo>
                    <a:pt x="6410" y="12587"/>
                    <a:pt x="20174" y="443"/>
                    <a:pt x="35961" y="38"/>
                  </a:cubicBezTo>
                  <a:cubicBezTo>
                    <a:pt x="54177" y="-771"/>
                    <a:pt x="66322" y="11373"/>
                    <a:pt x="70370" y="24327"/>
                  </a:cubicBezTo>
                  <a:cubicBezTo>
                    <a:pt x="71180" y="27161"/>
                    <a:pt x="72394" y="29994"/>
                    <a:pt x="72799" y="32828"/>
                  </a:cubicBezTo>
                  <a:cubicBezTo>
                    <a:pt x="72799" y="36471"/>
                    <a:pt x="72799" y="40520"/>
                    <a:pt x="72799" y="45377"/>
                  </a:cubicBezTo>
                  <a:lnTo>
                    <a:pt x="72799" y="45377"/>
                  </a:lnTo>
                  <a:close/>
                  <a:moveTo>
                    <a:pt x="58631" y="34042"/>
                  </a:moveTo>
                  <a:cubicBezTo>
                    <a:pt x="59440" y="23517"/>
                    <a:pt x="50939" y="11778"/>
                    <a:pt x="36771" y="11373"/>
                  </a:cubicBezTo>
                  <a:cubicBezTo>
                    <a:pt x="24626" y="11373"/>
                    <a:pt x="12482" y="21898"/>
                    <a:pt x="14101" y="34042"/>
                  </a:cubicBezTo>
                  <a:lnTo>
                    <a:pt x="58226" y="34042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52C2C8C-B0FC-A5C9-279E-FC063B8B8F45}"/>
                </a:ext>
              </a:extLst>
            </p:cNvPr>
            <p:cNvSpPr/>
            <p:nvPr/>
          </p:nvSpPr>
          <p:spPr>
            <a:xfrm>
              <a:off x="9126668" y="6014820"/>
              <a:ext cx="73222" cy="82607"/>
            </a:xfrm>
            <a:custGeom>
              <a:avLst/>
              <a:gdLst>
                <a:gd name="connsiteX0" fmla="*/ 72512 w 73222"/>
                <a:gd name="connsiteY0" fmla="*/ 44944 h 82607"/>
                <a:gd name="connsiteX1" fmla="*/ 14624 w 73222"/>
                <a:gd name="connsiteY1" fmla="*/ 44944 h 82607"/>
                <a:gd name="connsiteX2" fmla="*/ 27173 w 73222"/>
                <a:gd name="connsiteY2" fmla="*/ 69232 h 82607"/>
                <a:gd name="connsiteX3" fmla="*/ 46604 w 73222"/>
                <a:gd name="connsiteY3" fmla="*/ 70042 h 82607"/>
                <a:gd name="connsiteX4" fmla="*/ 59558 w 73222"/>
                <a:gd name="connsiteY4" fmla="*/ 55874 h 82607"/>
                <a:gd name="connsiteX5" fmla="*/ 71298 w 73222"/>
                <a:gd name="connsiteY5" fmla="*/ 55874 h 82607"/>
                <a:gd name="connsiteX6" fmla="*/ 71298 w 73222"/>
                <a:gd name="connsiteY6" fmla="*/ 60326 h 82607"/>
                <a:gd name="connsiteX7" fmla="*/ 44985 w 73222"/>
                <a:gd name="connsiteY7" fmla="*/ 82186 h 82607"/>
                <a:gd name="connsiteX8" fmla="*/ 28387 w 73222"/>
                <a:gd name="connsiteY8" fmla="*/ 81377 h 82607"/>
                <a:gd name="connsiteX9" fmla="*/ 1265 w 73222"/>
                <a:gd name="connsiteY9" fmla="*/ 52230 h 82607"/>
                <a:gd name="connsiteX10" fmla="*/ 2479 w 73222"/>
                <a:gd name="connsiteY10" fmla="*/ 25917 h 82607"/>
                <a:gd name="connsiteX11" fmla="*/ 35674 w 73222"/>
                <a:gd name="connsiteY11" fmla="*/ 10 h 82607"/>
                <a:gd name="connsiteX12" fmla="*/ 47009 w 73222"/>
                <a:gd name="connsiteY12" fmla="*/ 819 h 82607"/>
                <a:gd name="connsiteX13" fmla="*/ 66035 w 73222"/>
                <a:gd name="connsiteY13" fmla="*/ 14987 h 82607"/>
                <a:gd name="connsiteX14" fmla="*/ 72917 w 73222"/>
                <a:gd name="connsiteY14" fmla="*/ 45348 h 82607"/>
                <a:gd name="connsiteX15" fmla="*/ 72917 w 73222"/>
                <a:gd name="connsiteY15" fmla="*/ 45348 h 82607"/>
                <a:gd name="connsiteX16" fmla="*/ 59153 w 73222"/>
                <a:gd name="connsiteY16" fmla="*/ 33609 h 82607"/>
                <a:gd name="connsiteX17" fmla="*/ 37293 w 73222"/>
                <a:gd name="connsiteY17" fmla="*/ 10939 h 82607"/>
                <a:gd name="connsiteX18" fmla="*/ 14219 w 73222"/>
                <a:gd name="connsiteY18" fmla="*/ 33609 h 82607"/>
                <a:gd name="connsiteX19" fmla="*/ 59153 w 73222"/>
                <a:gd name="connsiteY19" fmla="*/ 33609 h 82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222" h="82607">
                  <a:moveTo>
                    <a:pt x="72512" y="44944"/>
                  </a:moveTo>
                  <a:lnTo>
                    <a:pt x="14624" y="44944"/>
                  </a:lnTo>
                  <a:cubicBezTo>
                    <a:pt x="11790" y="53445"/>
                    <a:pt x="17862" y="64780"/>
                    <a:pt x="27173" y="69232"/>
                  </a:cubicBezTo>
                  <a:cubicBezTo>
                    <a:pt x="33650" y="72471"/>
                    <a:pt x="40127" y="72066"/>
                    <a:pt x="46604" y="70042"/>
                  </a:cubicBezTo>
                  <a:cubicBezTo>
                    <a:pt x="53891" y="68018"/>
                    <a:pt x="56724" y="61946"/>
                    <a:pt x="59558" y="55874"/>
                  </a:cubicBezTo>
                  <a:lnTo>
                    <a:pt x="71298" y="55874"/>
                  </a:lnTo>
                  <a:cubicBezTo>
                    <a:pt x="71298" y="57493"/>
                    <a:pt x="71298" y="59112"/>
                    <a:pt x="71298" y="60326"/>
                  </a:cubicBezTo>
                  <a:cubicBezTo>
                    <a:pt x="67249" y="73281"/>
                    <a:pt x="58344" y="80567"/>
                    <a:pt x="44985" y="82186"/>
                  </a:cubicBezTo>
                  <a:cubicBezTo>
                    <a:pt x="39722" y="82996"/>
                    <a:pt x="33650" y="82591"/>
                    <a:pt x="28387" y="81377"/>
                  </a:cubicBezTo>
                  <a:cubicBezTo>
                    <a:pt x="13005" y="78138"/>
                    <a:pt x="4908" y="67208"/>
                    <a:pt x="1265" y="52230"/>
                  </a:cubicBezTo>
                  <a:cubicBezTo>
                    <a:pt x="-759" y="43324"/>
                    <a:pt x="-354" y="34419"/>
                    <a:pt x="2479" y="25917"/>
                  </a:cubicBezTo>
                  <a:cubicBezTo>
                    <a:pt x="6528" y="12154"/>
                    <a:pt x="20291" y="-395"/>
                    <a:pt x="35674" y="10"/>
                  </a:cubicBezTo>
                  <a:cubicBezTo>
                    <a:pt x="39317" y="10"/>
                    <a:pt x="43366" y="10"/>
                    <a:pt x="47009" y="819"/>
                  </a:cubicBezTo>
                  <a:cubicBezTo>
                    <a:pt x="55510" y="2438"/>
                    <a:pt x="61582" y="8106"/>
                    <a:pt x="66035" y="14987"/>
                  </a:cubicBezTo>
                  <a:cubicBezTo>
                    <a:pt x="71702" y="23893"/>
                    <a:pt x="74131" y="33609"/>
                    <a:pt x="72917" y="45348"/>
                  </a:cubicBezTo>
                  <a:lnTo>
                    <a:pt x="72917" y="45348"/>
                  </a:lnTo>
                  <a:close/>
                  <a:moveTo>
                    <a:pt x="59153" y="33609"/>
                  </a:moveTo>
                  <a:cubicBezTo>
                    <a:pt x="59153" y="22274"/>
                    <a:pt x="50652" y="11749"/>
                    <a:pt x="37293" y="10939"/>
                  </a:cubicBezTo>
                  <a:cubicBezTo>
                    <a:pt x="25149" y="10130"/>
                    <a:pt x="15838" y="19036"/>
                    <a:pt x="14219" y="33609"/>
                  </a:cubicBezTo>
                  <a:lnTo>
                    <a:pt x="59153" y="3360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F4AB2F3-2E33-5E92-7567-39424B95C98F}"/>
                </a:ext>
              </a:extLst>
            </p:cNvPr>
            <p:cNvSpPr/>
            <p:nvPr/>
          </p:nvSpPr>
          <p:spPr>
            <a:xfrm>
              <a:off x="9822877" y="6015234"/>
              <a:ext cx="78248" cy="82543"/>
            </a:xfrm>
            <a:custGeom>
              <a:avLst/>
              <a:gdLst>
                <a:gd name="connsiteX0" fmla="*/ 78249 w 78248"/>
                <a:gd name="connsiteY0" fmla="*/ 40886 h 82543"/>
                <a:gd name="connsiteX1" fmla="*/ 73391 w 78248"/>
                <a:gd name="connsiteY1" fmla="*/ 62341 h 82543"/>
                <a:gd name="connsiteX2" fmla="*/ 47483 w 78248"/>
                <a:gd name="connsiteY2" fmla="*/ 81772 h 82543"/>
                <a:gd name="connsiteX3" fmla="*/ 24813 w 78248"/>
                <a:gd name="connsiteY3" fmla="*/ 80153 h 82543"/>
                <a:gd name="connsiteX4" fmla="*/ 2954 w 78248"/>
                <a:gd name="connsiteY4" fmla="*/ 57888 h 82543"/>
                <a:gd name="connsiteX5" fmla="*/ 5382 w 78248"/>
                <a:gd name="connsiteY5" fmla="*/ 19026 h 82543"/>
                <a:gd name="connsiteX6" fmla="*/ 34934 w 78248"/>
                <a:gd name="connsiteY6" fmla="*/ 0 h 82543"/>
                <a:gd name="connsiteX7" fmla="*/ 51531 w 78248"/>
                <a:gd name="connsiteY7" fmla="*/ 1619 h 82543"/>
                <a:gd name="connsiteX8" fmla="*/ 75415 w 78248"/>
                <a:gd name="connsiteY8" fmla="*/ 27527 h 82543"/>
                <a:gd name="connsiteX9" fmla="*/ 77439 w 78248"/>
                <a:gd name="connsiteY9" fmla="*/ 41291 h 82543"/>
                <a:gd name="connsiteX10" fmla="*/ 77439 w 78248"/>
                <a:gd name="connsiteY10" fmla="*/ 41291 h 82543"/>
                <a:gd name="connsiteX11" fmla="*/ 64080 w 78248"/>
                <a:gd name="connsiteY11" fmla="*/ 40077 h 82543"/>
                <a:gd name="connsiteX12" fmla="*/ 58413 w 78248"/>
                <a:gd name="connsiteY12" fmla="*/ 20645 h 82543"/>
                <a:gd name="connsiteX13" fmla="*/ 19956 w 78248"/>
                <a:gd name="connsiteY13" fmla="*/ 20645 h 82543"/>
                <a:gd name="connsiteX14" fmla="*/ 14693 w 78248"/>
                <a:gd name="connsiteY14" fmla="*/ 36433 h 82543"/>
                <a:gd name="connsiteX15" fmla="*/ 17932 w 78248"/>
                <a:gd name="connsiteY15" fmla="*/ 57078 h 82543"/>
                <a:gd name="connsiteX16" fmla="*/ 56794 w 78248"/>
                <a:gd name="connsiteY16" fmla="*/ 62746 h 82543"/>
                <a:gd name="connsiteX17" fmla="*/ 64080 w 78248"/>
                <a:gd name="connsiteY17" fmla="*/ 39672 h 82543"/>
                <a:gd name="connsiteX18" fmla="*/ 64080 w 78248"/>
                <a:gd name="connsiteY18" fmla="*/ 39672 h 8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248" h="82543">
                  <a:moveTo>
                    <a:pt x="78249" y="40886"/>
                  </a:moveTo>
                  <a:cubicBezTo>
                    <a:pt x="78249" y="48578"/>
                    <a:pt x="76629" y="55459"/>
                    <a:pt x="73391" y="62341"/>
                  </a:cubicBezTo>
                  <a:cubicBezTo>
                    <a:pt x="68129" y="73271"/>
                    <a:pt x="59222" y="79748"/>
                    <a:pt x="47483" y="81772"/>
                  </a:cubicBezTo>
                  <a:cubicBezTo>
                    <a:pt x="40196" y="82987"/>
                    <a:pt x="32100" y="82987"/>
                    <a:pt x="24813" y="80153"/>
                  </a:cubicBezTo>
                  <a:cubicBezTo>
                    <a:pt x="13884" y="76105"/>
                    <a:pt x="6597" y="68413"/>
                    <a:pt x="2954" y="57888"/>
                  </a:cubicBezTo>
                  <a:cubicBezTo>
                    <a:pt x="-1500" y="44529"/>
                    <a:pt x="-1095" y="31575"/>
                    <a:pt x="5382" y="19026"/>
                  </a:cubicBezTo>
                  <a:cubicBezTo>
                    <a:pt x="11455" y="7287"/>
                    <a:pt x="21575" y="810"/>
                    <a:pt x="34934" y="0"/>
                  </a:cubicBezTo>
                  <a:cubicBezTo>
                    <a:pt x="40601" y="0"/>
                    <a:pt x="46269" y="0"/>
                    <a:pt x="51531" y="1619"/>
                  </a:cubicBezTo>
                  <a:cubicBezTo>
                    <a:pt x="64080" y="5667"/>
                    <a:pt x="72177" y="14573"/>
                    <a:pt x="75415" y="27527"/>
                  </a:cubicBezTo>
                  <a:cubicBezTo>
                    <a:pt x="76629" y="31980"/>
                    <a:pt x="76629" y="36838"/>
                    <a:pt x="77439" y="41291"/>
                  </a:cubicBezTo>
                  <a:lnTo>
                    <a:pt x="77439" y="41291"/>
                  </a:lnTo>
                  <a:close/>
                  <a:moveTo>
                    <a:pt x="64080" y="40077"/>
                  </a:moveTo>
                  <a:cubicBezTo>
                    <a:pt x="64080" y="34409"/>
                    <a:pt x="61651" y="25503"/>
                    <a:pt x="58413" y="20645"/>
                  </a:cubicBezTo>
                  <a:cubicBezTo>
                    <a:pt x="49102" y="7692"/>
                    <a:pt x="29266" y="7287"/>
                    <a:pt x="19956" y="20645"/>
                  </a:cubicBezTo>
                  <a:cubicBezTo>
                    <a:pt x="16717" y="25503"/>
                    <a:pt x="15503" y="30766"/>
                    <a:pt x="14693" y="36433"/>
                  </a:cubicBezTo>
                  <a:cubicBezTo>
                    <a:pt x="13479" y="43720"/>
                    <a:pt x="14693" y="50602"/>
                    <a:pt x="17932" y="57078"/>
                  </a:cubicBezTo>
                  <a:cubicBezTo>
                    <a:pt x="24813" y="72462"/>
                    <a:pt x="44649" y="76105"/>
                    <a:pt x="56794" y="62746"/>
                  </a:cubicBezTo>
                  <a:cubicBezTo>
                    <a:pt x="62461" y="56674"/>
                    <a:pt x="64080" y="48982"/>
                    <a:pt x="64080" y="39672"/>
                  </a:cubicBezTo>
                  <a:lnTo>
                    <a:pt x="64080" y="39672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F4FA977-5A11-26C9-2B84-C6C38C4E17AE}"/>
                </a:ext>
              </a:extLst>
            </p:cNvPr>
            <p:cNvSpPr/>
            <p:nvPr/>
          </p:nvSpPr>
          <p:spPr>
            <a:xfrm>
              <a:off x="9511716" y="6015201"/>
              <a:ext cx="78109" cy="82576"/>
            </a:xfrm>
            <a:custGeom>
              <a:avLst/>
              <a:gdLst>
                <a:gd name="connsiteX0" fmla="*/ 78109 w 78109"/>
                <a:gd name="connsiteY0" fmla="*/ 40919 h 82576"/>
                <a:gd name="connsiteX1" fmla="*/ 73251 w 78109"/>
                <a:gd name="connsiteY1" fmla="*/ 62374 h 82576"/>
                <a:gd name="connsiteX2" fmla="*/ 47343 w 78109"/>
                <a:gd name="connsiteY2" fmla="*/ 81805 h 82576"/>
                <a:gd name="connsiteX3" fmla="*/ 24674 w 78109"/>
                <a:gd name="connsiteY3" fmla="*/ 80186 h 82576"/>
                <a:gd name="connsiteX4" fmla="*/ 3219 w 78109"/>
                <a:gd name="connsiteY4" fmla="*/ 58326 h 82576"/>
                <a:gd name="connsiteX5" fmla="*/ 6052 w 78109"/>
                <a:gd name="connsiteY5" fmla="*/ 18250 h 82576"/>
                <a:gd name="connsiteX6" fmla="*/ 34794 w 78109"/>
                <a:gd name="connsiteY6" fmla="*/ 33 h 82576"/>
                <a:gd name="connsiteX7" fmla="*/ 52201 w 78109"/>
                <a:gd name="connsiteY7" fmla="*/ 1652 h 82576"/>
                <a:gd name="connsiteX8" fmla="*/ 76085 w 78109"/>
                <a:gd name="connsiteY8" fmla="*/ 27560 h 82576"/>
                <a:gd name="connsiteX9" fmla="*/ 78109 w 78109"/>
                <a:gd name="connsiteY9" fmla="*/ 41324 h 82576"/>
                <a:gd name="connsiteX10" fmla="*/ 78109 w 78109"/>
                <a:gd name="connsiteY10" fmla="*/ 41324 h 82576"/>
                <a:gd name="connsiteX11" fmla="*/ 63941 w 78109"/>
                <a:gd name="connsiteY11" fmla="*/ 40110 h 82576"/>
                <a:gd name="connsiteX12" fmla="*/ 58273 w 78109"/>
                <a:gd name="connsiteY12" fmla="*/ 21083 h 82576"/>
                <a:gd name="connsiteX13" fmla="*/ 19816 w 78109"/>
                <a:gd name="connsiteY13" fmla="*/ 21083 h 82576"/>
                <a:gd name="connsiteX14" fmla="*/ 14554 w 78109"/>
                <a:gd name="connsiteY14" fmla="*/ 36871 h 82576"/>
                <a:gd name="connsiteX15" fmla="*/ 17387 w 78109"/>
                <a:gd name="connsiteY15" fmla="*/ 57516 h 82576"/>
                <a:gd name="connsiteX16" fmla="*/ 56249 w 78109"/>
                <a:gd name="connsiteY16" fmla="*/ 63184 h 82576"/>
                <a:gd name="connsiteX17" fmla="*/ 63536 w 78109"/>
                <a:gd name="connsiteY17" fmla="*/ 40110 h 82576"/>
                <a:gd name="connsiteX18" fmla="*/ 63536 w 78109"/>
                <a:gd name="connsiteY18" fmla="*/ 40110 h 82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109" h="82576">
                  <a:moveTo>
                    <a:pt x="78109" y="40919"/>
                  </a:moveTo>
                  <a:cubicBezTo>
                    <a:pt x="78109" y="48611"/>
                    <a:pt x="76490" y="55492"/>
                    <a:pt x="73251" y="62374"/>
                  </a:cubicBezTo>
                  <a:cubicBezTo>
                    <a:pt x="67989" y="73304"/>
                    <a:pt x="59083" y="79781"/>
                    <a:pt x="47343" y="81805"/>
                  </a:cubicBezTo>
                  <a:cubicBezTo>
                    <a:pt x="40057" y="83020"/>
                    <a:pt x="31960" y="83020"/>
                    <a:pt x="24674" y="80186"/>
                  </a:cubicBezTo>
                  <a:cubicBezTo>
                    <a:pt x="14149" y="76138"/>
                    <a:pt x="6862" y="68851"/>
                    <a:pt x="3219" y="58326"/>
                  </a:cubicBezTo>
                  <a:cubicBezTo>
                    <a:pt x="-1639" y="44562"/>
                    <a:pt x="-1234" y="30799"/>
                    <a:pt x="6052" y="18250"/>
                  </a:cubicBezTo>
                  <a:cubicBezTo>
                    <a:pt x="12125" y="6915"/>
                    <a:pt x="21840" y="843"/>
                    <a:pt x="34794" y="33"/>
                  </a:cubicBezTo>
                  <a:cubicBezTo>
                    <a:pt x="40461" y="33"/>
                    <a:pt x="46534" y="-372"/>
                    <a:pt x="52201" y="1652"/>
                  </a:cubicBezTo>
                  <a:cubicBezTo>
                    <a:pt x="64750" y="6105"/>
                    <a:pt x="72846" y="14606"/>
                    <a:pt x="76085" y="27560"/>
                  </a:cubicBezTo>
                  <a:cubicBezTo>
                    <a:pt x="77299" y="32013"/>
                    <a:pt x="77299" y="36871"/>
                    <a:pt x="78109" y="41324"/>
                  </a:cubicBezTo>
                  <a:lnTo>
                    <a:pt x="78109" y="41324"/>
                  </a:lnTo>
                  <a:close/>
                  <a:moveTo>
                    <a:pt x="63941" y="40110"/>
                  </a:moveTo>
                  <a:cubicBezTo>
                    <a:pt x="63941" y="34442"/>
                    <a:pt x="61512" y="25536"/>
                    <a:pt x="58273" y="21083"/>
                  </a:cubicBezTo>
                  <a:cubicBezTo>
                    <a:pt x="48963" y="8129"/>
                    <a:pt x="29127" y="7320"/>
                    <a:pt x="19816" y="21083"/>
                  </a:cubicBezTo>
                  <a:cubicBezTo>
                    <a:pt x="16578" y="25941"/>
                    <a:pt x="15363" y="31204"/>
                    <a:pt x="14554" y="36871"/>
                  </a:cubicBezTo>
                  <a:cubicBezTo>
                    <a:pt x="13339" y="44158"/>
                    <a:pt x="14554" y="51039"/>
                    <a:pt x="17387" y="57516"/>
                  </a:cubicBezTo>
                  <a:cubicBezTo>
                    <a:pt x="24269" y="72899"/>
                    <a:pt x="44105" y="76543"/>
                    <a:pt x="56249" y="63184"/>
                  </a:cubicBezTo>
                  <a:cubicBezTo>
                    <a:pt x="61917" y="57111"/>
                    <a:pt x="63536" y="49420"/>
                    <a:pt x="63536" y="40110"/>
                  </a:cubicBezTo>
                  <a:lnTo>
                    <a:pt x="63536" y="4011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04BF876-C421-E75A-BC4B-5E51B1B8EDEA}"/>
                </a:ext>
              </a:extLst>
            </p:cNvPr>
            <p:cNvSpPr/>
            <p:nvPr/>
          </p:nvSpPr>
          <p:spPr>
            <a:xfrm>
              <a:off x="9913270" y="6014424"/>
              <a:ext cx="65984" cy="80962"/>
            </a:xfrm>
            <a:custGeom>
              <a:avLst/>
              <a:gdLst>
                <a:gd name="connsiteX0" fmla="*/ 0 w 65984"/>
                <a:gd name="connsiteY0" fmla="*/ 2024 h 80962"/>
                <a:gd name="connsiteX1" fmla="*/ 11739 w 65984"/>
                <a:gd name="connsiteY1" fmla="*/ 2024 h 80962"/>
                <a:gd name="connsiteX2" fmla="*/ 11739 w 65984"/>
                <a:gd name="connsiteY2" fmla="*/ 14168 h 80962"/>
                <a:gd name="connsiteX3" fmla="*/ 19835 w 65984"/>
                <a:gd name="connsiteY3" fmla="*/ 6072 h 80962"/>
                <a:gd name="connsiteX4" fmla="*/ 35218 w 65984"/>
                <a:gd name="connsiteY4" fmla="*/ 0 h 80962"/>
                <a:gd name="connsiteX5" fmla="*/ 44124 w 65984"/>
                <a:gd name="connsiteY5" fmla="*/ 0 h 80962"/>
                <a:gd name="connsiteX6" fmla="*/ 64770 w 65984"/>
                <a:gd name="connsiteY6" fmla="*/ 17407 h 80962"/>
                <a:gd name="connsiteX7" fmla="*/ 65984 w 65984"/>
                <a:gd name="connsiteY7" fmla="*/ 27932 h 80962"/>
                <a:gd name="connsiteX8" fmla="*/ 65984 w 65984"/>
                <a:gd name="connsiteY8" fmla="*/ 76510 h 80962"/>
                <a:gd name="connsiteX9" fmla="*/ 65984 w 65984"/>
                <a:gd name="connsiteY9" fmla="*/ 80558 h 80962"/>
                <a:gd name="connsiteX10" fmla="*/ 53030 w 65984"/>
                <a:gd name="connsiteY10" fmla="*/ 80558 h 80962"/>
                <a:gd name="connsiteX11" fmla="*/ 53030 w 65984"/>
                <a:gd name="connsiteY11" fmla="*/ 75295 h 80962"/>
                <a:gd name="connsiteX12" fmla="*/ 53030 w 65984"/>
                <a:gd name="connsiteY12" fmla="*/ 31575 h 80962"/>
                <a:gd name="connsiteX13" fmla="*/ 53030 w 65984"/>
                <a:gd name="connsiteY13" fmla="*/ 24289 h 80962"/>
                <a:gd name="connsiteX14" fmla="*/ 44934 w 65984"/>
                <a:gd name="connsiteY14" fmla="*/ 12954 h 80962"/>
                <a:gd name="connsiteX15" fmla="*/ 14978 w 65984"/>
                <a:gd name="connsiteY15" fmla="*/ 27122 h 80962"/>
                <a:gd name="connsiteX16" fmla="*/ 13763 w 65984"/>
                <a:gd name="connsiteY16" fmla="*/ 37648 h 80962"/>
                <a:gd name="connsiteX17" fmla="*/ 13763 w 65984"/>
                <a:gd name="connsiteY17" fmla="*/ 76105 h 80962"/>
                <a:gd name="connsiteX18" fmla="*/ 13763 w 65984"/>
                <a:gd name="connsiteY18" fmla="*/ 80963 h 80962"/>
                <a:gd name="connsiteX19" fmla="*/ 1214 w 65984"/>
                <a:gd name="connsiteY19" fmla="*/ 80963 h 80962"/>
                <a:gd name="connsiteX20" fmla="*/ 1214 w 65984"/>
                <a:gd name="connsiteY20" fmla="*/ 1619 h 80962"/>
                <a:gd name="connsiteX21" fmla="*/ 1214 w 65984"/>
                <a:gd name="connsiteY21" fmla="*/ 1619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984" h="80962">
                  <a:moveTo>
                    <a:pt x="0" y="2024"/>
                  </a:moveTo>
                  <a:lnTo>
                    <a:pt x="11739" y="2024"/>
                  </a:lnTo>
                  <a:lnTo>
                    <a:pt x="11739" y="14168"/>
                  </a:lnTo>
                  <a:cubicBezTo>
                    <a:pt x="14978" y="10930"/>
                    <a:pt x="17407" y="8501"/>
                    <a:pt x="19835" y="6072"/>
                  </a:cubicBezTo>
                  <a:cubicBezTo>
                    <a:pt x="24289" y="2024"/>
                    <a:pt x="29146" y="405"/>
                    <a:pt x="35218" y="0"/>
                  </a:cubicBezTo>
                  <a:cubicBezTo>
                    <a:pt x="38052" y="0"/>
                    <a:pt x="40886" y="0"/>
                    <a:pt x="44124" y="0"/>
                  </a:cubicBezTo>
                  <a:cubicBezTo>
                    <a:pt x="53435" y="405"/>
                    <a:pt x="63151" y="7692"/>
                    <a:pt x="64770" y="17407"/>
                  </a:cubicBezTo>
                  <a:cubicBezTo>
                    <a:pt x="65579" y="21050"/>
                    <a:pt x="65984" y="24694"/>
                    <a:pt x="65984" y="27932"/>
                  </a:cubicBezTo>
                  <a:cubicBezTo>
                    <a:pt x="65984" y="44125"/>
                    <a:pt x="65984" y="60317"/>
                    <a:pt x="65984" y="76510"/>
                  </a:cubicBezTo>
                  <a:lnTo>
                    <a:pt x="65984" y="80558"/>
                  </a:lnTo>
                  <a:lnTo>
                    <a:pt x="53030" y="80558"/>
                  </a:lnTo>
                  <a:cubicBezTo>
                    <a:pt x="53030" y="78938"/>
                    <a:pt x="53030" y="77319"/>
                    <a:pt x="53030" y="75295"/>
                  </a:cubicBezTo>
                  <a:lnTo>
                    <a:pt x="53030" y="31575"/>
                  </a:lnTo>
                  <a:cubicBezTo>
                    <a:pt x="53030" y="29147"/>
                    <a:pt x="53030" y="26718"/>
                    <a:pt x="53030" y="24289"/>
                  </a:cubicBezTo>
                  <a:cubicBezTo>
                    <a:pt x="53030" y="18622"/>
                    <a:pt x="49792" y="14978"/>
                    <a:pt x="44934" y="12954"/>
                  </a:cubicBezTo>
                  <a:cubicBezTo>
                    <a:pt x="33194" y="8096"/>
                    <a:pt x="18217" y="13359"/>
                    <a:pt x="14978" y="27122"/>
                  </a:cubicBezTo>
                  <a:cubicBezTo>
                    <a:pt x="14168" y="30361"/>
                    <a:pt x="13763" y="34004"/>
                    <a:pt x="13763" y="37648"/>
                  </a:cubicBezTo>
                  <a:cubicBezTo>
                    <a:pt x="13763" y="50602"/>
                    <a:pt x="13763" y="63151"/>
                    <a:pt x="13763" y="76105"/>
                  </a:cubicBezTo>
                  <a:lnTo>
                    <a:pt x="13763" y="80963"/>
                  </a:lnTo>
                  <a:lnTo>
                    <a:pt x="1214" y="80963"/>
                  </a:lnTo>
                  <a:cubicBezTo>
                    <a:pt x="0" y="76105"/>
                    <a:pt x="0" y="14168"/>
                    <a:pt x="1214" y="1619"/>
                  </a:cubicBezTo>
                  <a:lnTo>
                    <a:pt x="1214" y="161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2CA8326-4ABD-1C06-33EF-CF48B7AF7705}"/>
                </a:ext>
              </a:extLst>
            </p:cNvPr>
            <p:cNvSpPr/>
            <p:nvPr/>
          </p:nvSpPr>
          <p:spPr>
            <a:xfrm>
              <a:off x="9435634" y="6015479"/>
              <a:ext cx="66750" cy="81122"/>
            </a:xfrm>
            <a:custGeom>
              <a:avLst/>
              <a:gdLst>
                <a:gd name="connsiteX0" fmla="*/ 65536 w 66750"/>
                <a:gd name="connsiteY0" fmla="*/ 80313 h 81122"/>
                <a:gd name="connsiteX1" fmla="*/ 52582 w 66750"/>
                <a:gd name="connsiteY1" fmla="*/ 80313 h 81122"/>
                <a:gd name="connsiteX2" fmla="*/ 52582 w 66750"/>
                <a:gd name="connsiteY2" fmla="*/ 75050 h 81122"/>
                <a:gd name="connsiteX3" fmla="*/ 52582 w 66750"/>
                <a:gd name="connsiteY3" fmla="*/ 31330 h 81122"/>
                <a:gd name="connsiteX4" fmla="*/ 52582 w 66750"/>
                <a:gd name="connsiteY4" fmla="*/ 24044 h 81122"/>
                <a:gd name="connsiteX5" fmla="*/ 44486 w 66750"/>
                <a:gd name="connsiteY5" fmla="*/ 12709 h 81122"/>
                <a:gd name="connsiteX6" fmla="*/ 14530 w 66750"/>
                <a:gd name="connsiteY6" fmla="*/ 26878 h 81122"/>
                <a:gd name="connsiteX7" fmla="*/ 13316 w 66750"/>
                <a:gd name="connsiteY7" fmla="*/ 37403 h 81122"/>
                <a:gd name="connsiteX8" fmla="*/ 13316 w 66750"/>
                <a:gd name="connsiteY8" fmla="*/ 80313 h 81122"/>
                <a:gd name="connsiteX9" fmla="*/ 766 w 66750"/>
                <a:gd name="connsiteY9" fmla="*/ 81122 h 81122"/>
                <a:gd name="connsiteX10" fmla="*/ 766 w 66750"/>
                <a:gd name="connsiteY10" fmla="*/ 1779 h 81122"/>
                <a:gd name="connsiteX11" fmla="*/ 12506 w 66750"/>
                <a:gd name="connsiteY11" fmla="*/ 1779 h 81122"/>
                <a:gd name="connsiteX12" fmla="*/ 12506 w 66750"/>
                <a:gd name="connsiteY12" fmla="*/ 13924 h 81122"/>
                <a:gd name="connsiteX13" fmla="*/ 21412 w 66750"/>
                <a:gd name="connsiteY13" fmla="*/ 5423 h 81122"/>
                <a:gd name="connsiteX14" fmla="*/ 35580 w 66750"/>
                <a:gd name="connsiteY14" fmla="*/ 160 h 81122"/>
                <a:gd name="connsiteX15" fmla="*/ 51773 w 66750"/>
                <a:gd name="connsiteY15" fmla="*/ 1374 h 81122"/>
                <a:gd name="connsiteX16" fmla="*/ 64727 w 66750"/>
                <a:gd name="connsiteY16" fmla="*/ 14733 h 81122"/>
                <a:gd name="connsiteX17" fmla="*/ 66751 w 66750"/>
                <a:gd name="connsiteY17" fmla="*/ 25258 h 81122"/>
                <a:gd name="connsiteX18" fmla="*/ 66751 w 66750"/>
                <a:gd name="connsiteY18" fmla="*/ 80718 h 81122"/>
                <a:gd name="connsiteX19" fmla="*/ 66751 w 66750"/>
                <a:gd name="connsiteY19" fmla="*/ 80718 h 8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750" h="81122">
                  <a:moveTo>
                    <a:pt x="65536" y="80313"/>
                  </a:moveTo>
                  <a:lnTo>
                    <a:pt x="52582" y="80313"/>
                  </a:lnTo>
                  <a:cubicBezTo>
                    <a:pt x="52582" y="78694"/>
                    <a:pt x="52582" y="76670"/>
                    <a:pt x="52582" y="75050"/>
                  </a:cubicBezTo>
                  <a:lnTo>
                    <a:pt x="52582" y="31330"/>
                  </a:lnTo>
                  <a:cubicBezTo>
                    <a:pt x="52582" y="28902"/>
                    <a:pt x="52582" y="26473"/>
                    <a:pt x="52582" y="24044"/>
                  </a:cubicBezTo>
                  <a:cubicBezTo>
                    <a:pt x="52582" y="18376"/>
                    <a:pt x="49344" y="14733"/>
                    <a:pt x="44486" y="12709"/>
                  </a:cubicBezTo>
                  <a:cubicBezTo>
                    <a:pt x="32342" y="7851"/>
                    <a:pt x="17769" y="13114"/>
                    <a:pt x="14530" y="26878"/>
                  </a:cubicBezTo>
                  <a:cubicBezTo>
                    <a:pt x="13721" y="30116"/>
                    <a:pt x="13316" y="33759"/>
                    <a:pt x="13316" y="37403"/>
                  </a:cubicBezTo>
                  <a:cubicBezTo>
                    <a:pt x="13316" y="51571"/>
                    <a:pt x="13316" y="65740"/>
                    <a:pt x="13316" y="80313"/>
                  </a:cubicBezTo>
                  <a:cubicBezTo>
                    <a:pt x="9267" y="81527"/>
                    <a:pt x="4815" y="80313"/>
                    <a:pt x="766" y="81122"/>
                  </a:cubicBezTo>
                  <a:cubicBezTo>
                    <a:pt x="-43" y="75860"/>
                    <a:pt x="-448" y="12304"/>
                    <a:pt x="766" y="1779"/>
                  </a:cubicBezTo>
                  <a:lnTo>
                    <a:pt x="12506" y="1779"/>
                  </a:lnTo>
                  <a:lnTo>
                    <a:pt x="12506" y="13924"/>
                  </a:lnTo>
                  <a:cubicBezTo>
                    <a:pt x="15745" y="10685"/>
                    <a:pt x="18578" y="7851"/>
                    <a:pt x="21412" y="5423"/>
                  </a:cubicBezTo>
                  <a:cubicBezTo>
                    <a:pt x="25460" y="2184"/>
                    <a:pt x="30318" y="160"/>
                    <a:pt x="35580" y="160"/>
                  </a:cubicBezTo>
                  <a:cubicBezTo>
                    <a:pt x="40843" y="160"/>
                    <a:pt x="46510" y="-650"/>
                    <a:pt x="51773" y="1374"/>
                  </a:cubicBezTo>
                  <a:cubicBezTo>
                    <a:pt x="58250" y="3803"/>
                    <a:pt x="63108" y="8256"/>
                    <a:pt x="64727" y="14733"/>
                  </a:cubicBezTo>
                  <a:cubicBezTo>
                    <a:pt x="65536" y="17972"/>
                    <a:pt x="66751" y="21615"/>
                    <a:pt x="66751" y="25258"/>
                  </a:cubicBezTo>
                  <a:cubicBezTo>
                    <a:pt x="66751" y="43475"/>
                    <a:pt x="66751" y="61691"/>
                    <a:pt x="66751" y="80718"/>
                  </a:cubicBezTo>
                  <a:lnTo>
                    <a:pt x="66751" y="80718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266F2A1-8E85-6D07-F8FD-D22852EE6FBF}"/>
                </a:ext>
              </a:extLst>
            </p:cNvPr>
            <p:cNvSpPr/>
            <p:nvPr/>
          </p:nvSpPr>
          <p:spPr>
            <a:xfrm>
              <a:off x="9354628" y="6015234"/>
              <a:ext cx="65579" cy="80962"/>
            </a:xfrm>
            <a:custGeom>
              <a:avLst/>
              <a:gdLst>
                <a:gd name="connsiteX0" fmla="*/ 65580 w 65579"/>
                <a:gd name="connsiteY0" fmla="*/ 80558 h 80962"/>
                <a:gd name="connsiteX1" fmla="*/ 52221 w 65579"/>
                <a:gd name="connsiteY1" fmla="*/ 80558 h 80962"/>
                <a:gd name="connsiteX2" fmla="*/ 52221 w 65579"/>
                <a:gd name="connsiteY2" fmla="*/ 74486 h 80962"/>
                <a:gd name="connsiteX3" fmla="*/ 52221 w 65579"/>
                <a:gd name="connsiteY3" fmla="*/ 28742 h 80962"/>
                <a:gd name="connsiteX4" fmla="*/ 51007 w 65579"/>
                <a:gd name="connsiteY4" fmla="*/ 19431 h 80962"/>
                <a:gd name="connsiteX5" fmla="*/ 32790 w 65579"/>
                <a:gd name="connsiteY5" fmla="*/ 10930 h 80962"/>
                <a:gd name="connsiteX6" fmla="*/ 12954 w 65579"/>
                <a:gd name="connsiteY6" fmla="*/ 34004 h 80962"/>
                <a:gd name="connsiteX7" fmla="*/ 12954 w 65579"/>
                <a:gd name="connsiteY7" fmla="*/ 73271 h 80962"/>
                <a:gd name="connsiteX8" fmla="*/ 12954 w 65579"/>
                <a:gd name="connsiteY8" fmla="*/ 80558 h 80962"/>
                <a:gd name="connsiteX9" fmla="*/ 6072 w 65579"/>
                <a:gd name="connsiteY9" fmla="*/ 80558 h 80962"/>
                <a:gd name="connsiteX10" fmla="*/ 0 w 65579"/>
                <a:gd name="connsiteY10" fmla="*/ 80558 h 80962"/>
                <a:gd name="connsiteX11" fmla="*/ 0 w 65579"/>
                <a:gd name="connsiteY11" fmla="*/ 1619 h 80962"/>
                <a:gd name="connsiteX12" fmla="*/ 11740 w 65579"/>
                <a:gd name="connsiteY12" fmla="*/ 1619 h 80962"/>
                <a:gd name="connsiteX13" fmla="*/ 11740 w 65579"/>
                <a:gd name="connsiteY13" fmla="*/ 13764 h 80962"/>
                <a:gd name="connsiteX14" fmla="*/ 15788 w 65579"/>
                <a:gd name="connsiteY14" fmla="*/ 9716 h 80962"/>
                <a:gd name="connsiteX15" fmla="*/ 36028 w 65579"/>
                <a:gd name="connsiteY15" fmla="*/ 0 h 80962"/>
                <a:gd name="connsiteX16" fmla="*/ 44125 w 65579"/>
                <a:gd name="connsiteY16" fmla="*/ 0 h 80962"/>
                <a:gd name="connsiteX17" fmla="*/ 64365 w 65579"/>
                <a:gd name="connsiteY17" fmla="*/ 17002 h 80962"/>
                <a:gd name="connsiteX18" fmla="*/ 65580 w 65579"/>
                <a:gd name="connsiteY18" fmla="*/ 28337 h 80962"/>
                <a:gd name="connsiteX19" fmla="*/ 65580 w 65579"/>
                <a:gd name="connsiteY19" fmla="*/ 80963 h 80962"/>
                <a:gd name="connsiteX20" fmla="*/ 65580 w 65579"/>
                <a:gd name="connsiteY20" fmla="*/ 80963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579" h="80962">
                  <a:moveTo>
                    <a:pt x="65580" y="80558"/>
                  </a:moveTo>
                  <a:lnTo>
                    <a:pt x="52221" y="80558"/>
                  </a:lnTo>
                  <a:lnTo>
                    <a:pt x="52221" y="74486"/>
                  </a:lnTo>
                  <a:cubicBezTo>
                    <a:pt x="52221" y="59103"/>
                    <a:pt x="52221" y="43720"/>
                    <a:pt x="52221" y="28742"/>
                  </a:cubicBezTo>
                  <a:cubicBezTo>
                    <a:pt x="52221" y="25503"/>
                    <a:pt x="52221" y="22669"/>
                    <a:pt x="51007" y="19431"/>
                  </a:cubicBezTo>
                  <a:cubicBezTo>
                    <a:pt x="48578" y="12549"/>
                    <a:pt x="38862" y="10120"/>
                    <a:pt x="32790" y="10930"/>
                  </a:cubicBezTo>
                  <a:cubicBezTo>
                    <a:pt x="19026" y="13359"/>
                    <a:pt x="13764" y="21455"/>
                    <a:pt x="12954" y="34004"/>
                  </a:cubicBezTo>
                  <a:cubicBezTo>
                    <a:pt x="12549" y="46958"/>
                    <a:pt x="12954" y="60317"/>
                    <a:pt x="12954" y="73271"/>
                  </a:cubicBezTo>
                  <a:lnTo>
                    <a:pt x="12954" y="80558"/>
                  </a:lnTo>
                  <a:cubicBezTo>
                    <a:pt x="10525" y="80558"/>
                    <a:pt x="8501" y="80558"/>
                    <a:pt x="6072" y="80558"/>
                  </a:cubicBezTo>
                  <a:cubicBezTo>
                    <a:pt x="4048" y="80558"/>
                    <a:pt x="2024" y="80558"/>
                    <a:pt x="0" y="80558"/>
                  </a:cubicBezTo>
                  <a:lnTo>
                    <a:pt x="0" y="1619"/>
                  </a:lnTo>
                  <a:cubicBezTo>
                    <a:pt x="3643" y="405"/>
                    <a:pt x="7692" y="1214"/>
                    <a:pt x="11740" y="1619"/>
                  </a:cubicBezTo>
                  <a:lnTo>
                    <a:pt x="11740" y="13764"/>
                  </a:lnTo>
                  <a:cubicBezTo>
                    <a:pt x="13764" y="12144"/>
                    <a:pt x="14978" y="10930"/>
                    <a:pt x="15788" y="9716"/>
                  </a:cubicBezTo>
                  <a:cubicBezTo>
                    <a:pt x="21050" y="3238"/>
                    <a:pt x="27932" y="0"/>
                    <a:pt x="36028" y="0"/>
                  </a:cubicBezTo>
                  <a:cubicBezTo>
                    <a:pt x="38862" y="0"/>
                    <a:pt x="41291" y="0"/>
                    <a:pt x="44125" y="0"/>
                  </a:cubicBezTo>
                  <a:cubicBezTo>
                    <a:pt x="53031" y="810"/>
                    <a:pt x="62341" y="7287"/>
                    <a:pt x="64365" y="17002"/>
                  </a:cubicBezTo>
                  <a:cubicBezTo>
                    <a:pt x="65175" y="20645"/>
                    <a:pt x="65580" y="24693"/>
                    <a:pt x="65580" y="28337"/>
                  </a:cubicBezTo>
                  <a:cubicBezTo>
                    <a:pt x="65580" y="45744"/>
                    <a:pt x="65580" y="62746"/>
                    <a:pt x="65580" y="80963"/>
                  </a:cubicBezTo>
                  <a:lnTo>
                    <a:pt x="65580" y="80963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9E03514-CCA3-9616-E661-742F6F0BC855}"/>
                </a:ext>
              </a:extLst>
            </p:cNvPr>
            <p:cNvSpPr/>
            <p:nvPr/>
          </p:nvSpPr>
          <p:spPr>
            <a:xfrm>
              <a:off x="9213594" y="6014829"/>
              <a:ext cx="65739" cy="81771"/>
            </a:xfrm>
            <a:custGeom>
              <a:avLst/>
              <a:gdLst>
                <a:gd name="connsiteX0" fmla="*/ 159 w 65739"/>
                <a:gd name="connsiteY0" fmla="*/ 1619 h 81771"/>
                <a:gd name="connsiteX1" fmla="*/ 11899 w 65739"/>
                <a:gd name="connsiteY1" fmla="*/ 1619 h 81771"/>
                <a:gd name="connsiteX2" fmla="*/ 11899 w 65739"/>
                <a:gd name="connsiteY2" fmla="*/ 14573 h 81771"/>
                <a:gd name="connsiteX3" fmla="*/ 17162 w 65739"/>
                <a:gd name="connsiteY3" fmla="*/ 8501 h 81771"/>
                <a:gd name="connsiteX4" fmla="*/ 34568 w 65739"/>
                <a:gd name="connsiteY4" fmla="*/ 0 h 81771"/>
                <a:gd name="connsiteX5" fmla="*/ 43879 w 65739"/>
                <a:gd name="connsiteY5" fmla="*/ 0 h 81771"/>
                <a:gd name="connsiteX6" fmla="*/ 64525 w 65739"/>
                <a:gd name="connsiteY6" fmla="*/ 17407 h 81771"/>
                <a:gd name="connsiteX7" fmla="*/ 65739 w 65739"/>
                <a:gd name="connsiteY7" fmla="*/ 27932 h 81771"/>
                <a:gd name="connsiteX8" fmla="*/ 65739 w 65739"/>
                <a:gd name="connsiteY8" fmla="*/ 77319 h 81771"/>
                <a:gd name="connsiteX9" fmla="*/ 65739 w 65739"/>
                <a:gd name="connsiteY9" fmla="*/ 80963 h 81771"/>
                <a:gd name="connsiteX10" fmla="*/ 52785 w 65739"/>
                <a:gd name="connsiteY10" fmla="*/ 80963 h 81771"/>
                <a:gd name="connsiteX11" fmla="*/ 52785 w 65739"/>
                <a:gd name="connsiteY11" fmla="*/ 76105 h 81771"/>
                <a:gd name="connsiteX12" fmla="*/ 52785 w 65739"/>
                <a:gd name="connsiteY12" fmla="*/ 32385 h 81771"/>
                <a:gd name="connsiteX13" fmla="*/ 52785 w 65739"/>
                <a:gd name="connsiteY13" fmla="*/ 25098 h 81771"/>
                <a:gd name="connsiteX14" fmla="*/ 44689 w 65739"/>
                <a:gd name="connsiteY14" fmla="*/ 13763 h 81771"/>
                <a:gd name="connsiteX15" fmla="*/ 14733 w 65739"/>
                <a:gd name="connsiteY15" fmla="*/ 27932 h 81771"/>
                <a:gd name="connsiteX16" fmla="*/ 13518 w 65739"/>
                <a:gd name="connsiteY16" fmla="*/ 38457 h 81771"/>
                <a:gd name="connsiteX17" fmla="*/ 13518 w 65739"/>
                <a:gd name="connsiteY17" fmla="*/ 76914 h 81771"/>
                <a:gd name="connsiteX18" fmla="*/ 13518 w 65739"/>
                <a:gd name="connsiteY18" fmla="*/ 81772 h 81771"/>
                <a:gd name="connsiteX19" fmla="*/ 969 w 65739"/>
                <a:gd name="connsiteY19" fmla="*/ 81772 h 81771"/>
                <a:gd name="connsiteX20" fmla="*/ 564 w 65739"/>
                <a:gd name="connsiteY20" fmla="*/ 2429 h 81771"/>
                <a:gd name="connsiteX21" fmla="*/ 564 w 65739"/>
                <a:gd name="connsiteY21" fmla="*/ 2429 h 8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739" h="81771">
                  <a:moveTo>
                    <a:pt x="159" y="1619"/>
                  </a:moveTo>
                  <a:lnTo>
                    <a:pt x="11899" y="1619"/>
                  </a:lnTo>
                  <a:lnTo>
                    <a:pt x="11899" y="14573"/>
                  </a:lnTo>
                  <a:cubicBezTo>
                    <a:pt x="14328" y="11739"/>
                    <a:pt x="15542" y="10120"/>
                    <a:pt x="17162" y="8501"/>
                  </a:cubicBezTo>
                  <a:cubicBezTo>
                    <a:pt x="22019" y="3238"/>
                    <a:pt x="27687" y="405"/>
                    <a:pt x="34568" y="0"/>
                  </a:cubicBezTo>
                  <a:cubicBezTo>
                    <a:pt x="37807" y="0"/>
                    <a:pt x="41045" y="0"/>
                    <a:pt x="43879" y="0"/>
                  </a:cubicBezTo>
                  <a:cubicBezTo>
                    <a:pt x="53190" y="405"/>
                    <a:pt x="62905" y="7691"/>
                    <a:pt x="64525" y="17407"/>
                  </a:cubicBezTo>
                  <a:cubicBezTo>
                    <a:pt x="65334" y="21050"/>
                    <a:pt x="65739" y="24693"/>
                    <a:pt x="65739" y="27932"/>
                  </a:cubicBezTo>
                  <a:cubicBezTo>
                    <a:pt x="65739" y="44529"/>
                    <a:pt x="65739" y="60722"/>
                    <a:pt x="65739" y="77319"/>
                  </a:cubicBezTo>
                  <a:lnTo>
                    <a:pt x="65739" y="80963"/>
                  </a:lnTo>
                  <a:lnTo>
                    <a:pt x="52785" y="80963"/>
                  </a:lnTo>
                  <a:cubicBezTo>
                    <a:pt x="52785" y="79343"/>
                    <a:pt x="52785" y="77724"/>
                    <a:pt x="52785" y="76105"/>
                  </a:cubicBezTo>
                  <a:lnTo>
                    <a:pt x="52785" y="32385"/>
                  </a:lnTo>
                  <a:cubicBezTo>
                    <a:pt x="52785" y="29956"/>
                    <a:pt x="52785" y="27527"/>
                    <a:pt x="52785" y="25098"/>
                  </a:cubicBezTo>
                  <a:cubicBezTo>
                    <a:pt x="52785" y="19431"/>
                    <a:pt x="49547" y="15788"/>
                    <a:pt x="44689" y="13763"/>
                  </a:cubicBezTo>
                  <a:cubicBezTo>
                    <a:pt x="32949" y="8906"/>
                    <a:pt x="18376" y="13763"/>
                    <a:pt x="14733" y="27932"/>
                  </a:cubicBezTo>
                  <a:cubicBezTo>
                    <a:pt x="13923" y="31170"/>
                    <a:pt x="13518" y="34814"/>
                    <a:pt x="13518" y="38457"/>
                  </a:cubicBezTo>
                  <a:cubicBezTo>
                    <a:pt x="13518" y="51411"/>
                    <a:pt x="13518" y="63960"/>
                    <a:pt x="13518" y="76914"/>
                  </a:cubicBezTo>
                  <a:lnTo>
                    <a:pt x="13518" y="81772"/>
                  </a:lnTo>
                  <a:lnTo>
                    <a:pt x="969" y="81772"/>
                  </a:lnTo>
                  <a:cubicBezTo>
                    <a:pt x="-245" y="76914"/>
                    <a:pt x="-245" y="16193"/>
                    <a:pt x="564" y="2429"/>
                  </a:cubicBezTo>
                  <a:lnTo>
                    <a:pt x="564" y="242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DAB8518-FF18-DDCC-1944-7B5A833BC34C}"/>
                </a:ext>
              </a:extLst>
            </p:cNvPr>
            <p:cNvSpPr/>
            <p:nvPr/>
          </p:nvSpPr>
          <p:spPr>
            <a:xfrm>
              <a:off x="10007231" y="5986088"/>
              <a:ext cx="87799" cy="109299"/>
            </a:xfrm>
            <a:custGeom>
              <a:avLst/>
              <a:gdLst>
                <a:gd name="connsiteX0" fmla="*/ 360 w 87799"/>
                <a:gd name="connsiteY0" fmla="*/ 405 h 109299"/>
                <a:gd name="connsiteX1" fmla="*/ 87799 w 87799"/>
                <a:gd name="connsiteY1" fmla="*/ 405 h 109299"/>
                <a:gd name="connsiteX2" fmla="*/ 87799 w 87799"/>
                <a:gd name="connsiteY2" fmla="*/ 12144 h 109299"/>
                <a:gd name="connsiteX3" fmla="*/ 51771 w 87799"/>
                <a:gd name="connsiteY3" fmla="*/ 12144 h 109299"/>
                <a:gd name="connsiteX4" fmla="*/ 51771 w 87799"/>
                <a:gd name="connsiteY4" fmla="*/ 109299 h 109299"/>
                <a:gd name="connsiteX5" fmla="*/ 36793 w 87799"/>
                <a:gd name="connsiteY5" fmla="*/ 109299 h 109299"/>
                <a:gd name="connsiteX6" fmla="*/ 36793 w 87799"/>
                <a:gd name="connsiteY6" fmla="*/ 12144 h 109299"/>
                <a:gd name="connsiteX7" fmla="*/ 18172 w 87799"/>
                <a:gd name="connsiteY7" fmla="*/ 12144 h 109299"/>
                <a:gd name="connsiteX8" fmla="*/ 360 w 87799"/>
                <a:gd name="connsiteY8" fmla="*/ 12144 h 109299"/>
                <a:gd name="connsiteX9" fmla="*/ 360 w 87799"/>
                <a:gd name="connsiteY9" fmla="*/ 0 h 109299"/>
                <a:gd name="connsiteX10" fmla="*/ 360 w 87799"/>
                <a:gd name="connsiteY10" fmla="*/ 0 h 10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799" h="109299">
                  <a:moveTo>
                    <a:pt x="360" y="405"/>
                  </a:moveTo>
                  <a:lnTo>
                    <a:pt x="87799" y="405"/>
                  </a:lnTo>
                  <a:lnTo>
                    <a:pt x="87799" y="12144"/>
                  </a:lnTo>
                  <a:lnTo>
                    <a:pt x="51771" y="12144"/>
                  </a:lnTo>
                  <a:lnTo>
                    <a:pt x="51771" y="109299"/>
                  </a:lnTo>
                  <a:cubicBezTo>
                    <a:pt x="46913" y="109299"/>
                    <a:pt x="42056" y="109299"/>
                    <a:pt x="36793" y="109299"/>
                  </a:cubicBezTo>
                  <a:lnTo>
                    <a:pt x="36793" y="12144"/>
                  </a:lnTo>
                  <a:cubicBezTo>
                    <a:pt x="30316" y="12144"/>
                    <a:pt x="24244" y="12144"/>
                    <a:pt x="18172" y="12144"/>
                  </a:cubicBezTo>
                  <a:lnTo>
                    <a:pt x="360" y="12144"/>
                  </a:lnTo>
                  <a:cubicBezTo>
                    <a:pt x="-450" y="8096"/>
                    <a:pt x="360" y="4453"/>
                    <a:pt x="360" y="0"/>
                  </a:cubicBezTo>
                  <a:lnTo>
                    <a:pt x="360" y="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1922E5E-738A-D7FB-2E1C-E882168BDFCD}"/>
                </a:ext>
              </a:extLst>
            </p:cNvPr>
            <p:cNvSpPr/>
            <p:nvPr/>
          </p:nvSpPr>
          <p:spPr>
            <a:xfrm>
              <a:off x="9593873" y="6016448"/>
              <a:ext cx="72056" cy="79343"/>
            </a:xfrm>
            <a:custGeom>
              <a:avLst/>
              <a:gdLst>
                <a:gd name="connsiteX0" fmla="*/ 43720 w 72056"/>
                <a:gd name="connsiteY0" fmla="*/ 79343 h 79343"/>
                <a:gd name="connsiteX1" fmla="*/ 29551 w 72056"/>
                <a:gd name="connsiteY1" fmla="*/ 79343 h 79343"/>
                <a:gd name="connsiteX2" fmla="*/ 0 w 72056"/>
                <a:gd name="connsiteY2" fmla="*/ 0 h 79343"/>
                <a:gd name="connsiteX3" fmla="*/ 14573 w 72056"/>
                <a:gd name="connsiteY3" fmla="*/ 0 h 79343"/>
                <a:gd name="connsiteX4" fmla="*/ 36838 w 72056"/>
                <a:gd name="connsiteY4" fmla="*/ 65984 h 79343"/>
                <a:gd name="connsiteX5" fmla="*/ 48173 w 72056"/>
                <a:gd name="connsiteY5" fmla="*/ 31980 h 79343"/>
                <a:gd name="connsiteX6" fmla="*/ 58698 w 72056"/>
                <a:gd name="connsiteY6" fmla="*/ 0 h 79343"/>
                <a:gd name="connsiteX7" fmla="*/ 72057 w 72056"/>
                <a:gd name="connsiteY7" fmla="*/ 0 h 79343"/>
                <a:gd name="connsiteX8" fmla="*/ 42910 w 72056"/>
                <a:gd name="connsiteY8" fmla="*/ 79343 h 79343"/>
                <a:gd name="connsiteX9" fmla="*/ 42910 w 72056"/>
                <a:gd name="connsiteY9" fmla="*/ 79343 h 7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56" h="79343">
                  <a:moveTo>
                    <a:pt x="43720" y="79343"/>
                  </a:moveTo>
                  <a:lnTo>
                    <a:pt x="29551" y="79343"/>
                  </a:lnTo>
                  <a:cubicBezTo>
                    <a:pt x="19836" y="53031"/>
                    <a:pt x="10120" y="26718"/>
                    <a:pt x="0" y="0"/>
                  </a:cubicBezTo>
                  <a:lnTo>
                    <a:pt x="14573" y="0"/>
                  </a:lnTo>
                  <a:cubicBezTo>
                    <a:pt x="21860" y="21455"/>
                    <a:pt x="29146" y="42910"/>
                    <a:pt x="36838" y="65984"/>
                  </a:cubicBezTo>
                  <a:cubicBezTo>
                    <a:pt x="41696" y="53840"/>
                    <a:pt x="44934" y="42910"/>
                    <a:pt x="48173" y="31980"/>
                  </a:cubicBezTo>
                  <a:cubicBezTo>
                    <a:pt x="51816" y="21050"/>
                    <a:pt x="55459" y="10525"/>
                    <a:pt x="58698" y="0"/>
                  </a:cubicBezTo>
                  <a:lnTo>
                    <a:pt x="72057" y="0"/>
                  </a:lnTo>
                  <a:cubicBezTo>
                    <a:pt x="62341" y="26718"/>
                    <a:pt x="52626" y="52626"/>
                    <a:pt x="42910" y="79343"/>
                  </a:cubicBezTo>
                  <a:lnTo>
                    <a:pt x="42910" y="79343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86FC2D3-5569-9508-BABC-C26DDEF4D387}"/>
                </a:ext>
              </a:extLst>
            </p:cNvPr>
            <p:cNvSpPr/>
            <p:nvPr/>
          </p:nvSpPr>
          <p:spPr>
            <a:xfrm>
              <a:off x="9745722" y="5992008"/>
              <a:ext cx="41245" cy="103963"/>
            </a:xfrm>
            <a:custGeom>
              <a:avLst/>
              <a:gdLst>
                <a:gd name="connsiteX0" fmla="*/ 12504 w 41245"/>
                <a:gd name="connsiteY0" fmla="*/ 24035 h 103963"/>
                <a:gd name="connsiteX1" fmla="*/ 12504 w 41245"/>
                <a:gd name="connsiteY1" fmla="*/ 556 h 103963"/>
                <a:gd name="connsiteX2" fmla="*/ 25458 w 41245"/>
                <a:gd name="connsiteY2" fmla="*/ 151 h 103963"/>
                <a:gd name="connsiteX3" fmla="*/ 25458 w 41245"/>
                <a:gd name="connsiteY3" fmla="*/ 24035 h 103963"/>
                <a:gd name="connsiteX4" fmla="*/ 40841 w 41245"/>
                <a:gd name="connsiteY4" fmla="*/ 24035 h 103963"/>
                <a:gd name="connsiteX5" fmla="*/ 40841 w 41245"/>
                <a:gd name="connsiteY5" fmla="*/ 35775 h 103963"/>
                <a:gd name="connsiteX6" fmla="*/ 26268 w 41245"/>
                <a:gd name="connsiteY6" fmla="*/ 35775 h 103963"/>
                <a:gd name="connsiteX7" fmla="*/ 26268 w 41245"/>
                <a:gd name="connsiteY7" fmla="*/ 54801 h 103963"/>
                <a:gd name="connsiteX8" fmla="*/ 26268 w 41245"/>
                <a:gd name="connsiteY8" fmla="*/ 73018 h 103963"/>
                <a:gd name="connsiteX9" fmla="*/ 27887 w 41245"/>
                <a:gd name="connsiteY9" fmla="*/ 91639 h 103963"/>
                <a:gd name="connsiteX10" fmla="*/ 41246 w 41245"/>
                <a:gd name="connsiteY10" fmla="*/ 92449 h 103963"/>
                <a:gd name="connsiteX11" fmla="*/ 41246 w 41245"/>
                <a:gd name="connsiteY11" fmla="*/ 103783 h 103963"/>
                <a:gd name="connsiteX12" fmla="*/ 25458 w 41245"/>
                <a:gd name="connsiteY12" fmla="*/ 103783 h 103963"/>
                <a:gd name="connsiteX13" fmla="*/ 13314 w 41245"/>
                <a:gd name="connsiteY13" fmla="*/ 91234 h 103963"/>
                <a:gd name="connsiteX14" fmla="*/ 13314 w 41245"/>
                <a:gd name="connsiteY14" fmla="*/ 85162 h 103963"/>
                <a:gd name="connsiteX15" fmla="*/ 13314 w 41245"/>
                <a:gd name="connsiteY15" fmla="*/ 36989 h 103963"/>
                <a:gd name="connsiteX16" fmla="*/ 360 w 41245"/>
                <a:gd name="connsiteY16" fmla="*/ 36584 h 103963"/>
                <a:gd name="connsiteX17" fmla="*/ 360 w 41245"/>
                <a:gd name="connsiteY17" fmla="*/ 25250 h 103963"/>
                <a:gd name="connsiteX18" fmla="*/ 13719 w 41245"/>
                <a:gd name="connsiteY18" fmla="*/ 25250 h 103963"/>
                <a:gd name="connsiteX19" fmla="*/ 13719 w 41245"/>
                <a:gd name="connsiteY19" fmla="*/ 25250 h 10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45" h="103963">
                  <a:moveTo>
                    <a:pt x="12504" y="24035"/>
                  </a:moveTo>
                  <a:lnTo>
                    <a:pt x="12504" y="556"/>
                  </a:lnTo>
                  <a:cubicBezTo>
                    <a:pt x="16552" y="-658"/>
                    <a:pt x="21005" y="556"/>
                    <a:pt x="25458" y="151"/>
                  </a:cubicBezTo>
                  <a:lnTo>
                    <a:pt x="25458" y="24035"/>
                  </a:lnTo>
                  <a:lnTo>
                    <a:pt x="40841" y="24035"/>
                  </a:lnTo>
                  <a:lnTo>
                    <a:pt x="40841" y="35775"/>
                  </a:lnTo>
                  <a:lnTo>
                    <a:pt x="26268" y="35775"/>
                  </a:lnTo>
                  <a:cubicBezTo>
                    <a:pt x="25458" y="42252"/>
                    <a:pt x="26268" y="48729"/>
                    <a:pt x="26268" y="54801"/>
                  </a:cubicBezTo>
                  <a:cubicBezTo>
                    <a:pt x="26268" y="60873"/>
                    <a:pt x="26268" y="66945"/>
                    <a:pt x="26268" y="73018"/>
                  </a:cubicBezTo>
                  <a:cubicBezTo>
                    <a:pt x="26268" y="79090"/>
                    <a:pt x="24649" y="85567"/>
                    <a:pt x="27887" y="91639"/>
                  </a:cubicBezTo>
                  <a:cubicBezTo>
                    <a:pt x="32340" y="91639"/>
                    <a:pt x="36793" y="91639"/>
                    <a:pt x="41246" y="92449"/>
                  </a:cubicBezTo>
                  <a:lnTo>
                    <a:pt x="41246" y="103783"/>
                  </a:lnTo>
                  <a:cubicBezTo>
                    <a:pt x="35983" y="103783"/>
                    <a:pt x="30721" y="104188"/>
                    <a:pt x="25458" y="103783"/>
                  </a:cubicBezTo>
                  <a:cubicBezTo>
                    <a:pt x="17767" y="102974"/>
                    <a:pt x="14124" y="98926"/>
                    <a:pt x="13314" y="91234"/>
                  </a:cubicBezTo>
                  <a:cubicBezTo>
                    <a:pt x="13314" y="89210"/>
                    <a:pt x="13314" y="87186"/>
                    <a:pt x="13314" y="85162"/>
                  </a:cubicBezTo>
                  <a:lnTo>
                    <a:pt x="13314" y="36989"/>
                  </a:lnTo>
                  <a:cubicBezTo>
                    <a:pt x="8861" y="36180"/>
                    <a:pt x="4813" y="36989"/>
                    <a:pt x="360" y="36584"/>
                  </a:cubicBezTo>
                  <a:cubicBezTo>
                    <a:pt x="-450" y="32941"/>
                    <a:pt x="360" y="29298"/>
                    <a:pt x="360" y="25250"/>
                  </a:cubicBezTo>
                  <a:cubicBezTo>
                    <a:pt x="5218" y="24845"/>
                    <a:pt x="9266" y="25250"/>
                    <a:pt x="13719" y="25250"/>
                  </a:cubicBezTo>
                  <a:lnTo>
                    <a:pt x="13719" y="2525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EE61A43-9D7E-84DB-F416-876A40C99B25}"/>
                </a:ext>
              </a:extLst>
            </p:cNvPr>
            <p:cNvSpPr/>
            <p:nvPr/>
          </p:nvSpPr>
          <p:spPr>
            <a:xfrm>
              <a:off x="9324268" y="5986492"/>
              <a:ext cx="14168" cy="109299"/>
            </a:xfrm>
            <a:custGeom>
              <a:avLst/>
              <a:gdLst>
                <a:gd name="connsiteX0" fmla="*/ 14168 w 14168"/>
                <a:gd name="connsiteY0" fmla="*/ 109299 h 109299"/>
                <a:gd name="connsiteX1" fmla="*/ 0 w 14168"/>
                <a:gd name="connsiteY1" fmla="*/ 109299 h 109299"/>
                <a:gd name="connsiteX2" fmla="*/ 0 w 14168"/>
                <a:gd name="connsiteY2" fmla="*/ 0 h 109299"/>
                <a:gd name="connsiteX3" fmla="*/ 7287 w 14168"/>
                <a:gd name="connsiteY3" fmla="*/ 0 h 109299"/>
                <a:gd name="connsiteX4" fmla="*/ 14168 w 14168"/>
                <a:gd name="connsiteY4" fmla="*/ 0 h 109299"/>
                <a:gd name="connsiteX5" fmla="*/ 14168 w 14168"/>
                <a:gd name="connsiteY5" fmla="*/ 109299 h 109299"/>
                <a:gd name="connsiteX6" fmla="*/ 14168 w 14168"/>
                <a:gd name="connsiteY6" fmla="*/ 109299 h 10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68" h="109299">
                  <a:moveTo>
                    <a:pt x="14168" y="109299"/>
                  </a:moveTo>
                  <a:lnTo>
                    <a:pt x="0" y="109299"/>
                  </a:lnTo>
                  <a:lnTo>
                    <a:pt x="0" y="0"/>
                  </a:lnTo>
                  <a:cubicBezTo>
                    <a:pt x="2429" y="0"/>
                    <a:pt x="4858" y="0"/>
                    <a:pt x="7287" y="0"/>
                  </a:cubicBezTo>
                  <a:cubicBezTo>
                    <a:pt x="9311" y="0"/>
                    <a:pt x="11740" y="0"/>
                    <a:pt x="14168" y="0"/>
                  </a:cubicBezTo>
                  <a:lnTo>
                    <a:pt x="14168" y="109299"/>
                  </a:lnTo>
                  <a:lnTo>
                    <a:pt x="14168" y="10929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DCACFDB0-3266-03EF-F7F5-41EF5F870C2A}"/>
                </a:ext>
              </a:extLst>
            </p:cNvPr>
            <p:cNvSpPr/>
            <p:nvPr/>
          </p:nvSpPr>
          <p:spPr>
            <a:xfrm>
              <a:off x="9799113" y="6016853"/>
              <a:ext cx="13282" cy="78938"/>
            </a:xfrm>
            <a:custGeom>
              <a:avLst/>
              <a:gdLst>
                <a:gd name="connsiteX0" fmla="*/ 12549 w 13282"/>
                <a:gd name="connsiteY0" fmla="*/ 78938 h 78938"/>
                <a:gd name="connsiteX1" fmla="*/ 0 w 13282"/>
                <a:gd name="connsiteY1" fmla="*/ 78938 h 78938"/>
                <a:gd name="connsiteX2" fmla="*/ 0 w 13282"/>
                <a:gd name="connsiteY2" fmla="*/ 0 h 78938"/>
                <a:gd name="connsiteX3" fmla="*/ 12144 w 13282"/>
                <a:gd name="connsiteY3" fmla="*/ 0 h 78938"/>
                <a:gd name="connsiteX4" fmla="*/ 12549 w 13282"/>
                <a:gd name="connsiteY4" fmla="*/ 78938 h 7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2" h="78938">
                  <a:moveTo>
                    <a:pt x="12549" y="78938"/>
                  </a:moveTo>
                  <a:lnTo>
                    <a:pt x="0" y="78938"/>
                  </a:lnTo>
                  <a:lnTo>
                    <a:pt x="0" y="0"/>
                  </a:lnTo>
                  <a:lnTo>
                    <a:pt x="12144" y="0"/>
                  </a:lnTo>
                  <a:cubicBezTo>
                    <a:pt x="13359" y="4858"/>
                    <a:pt x="13764" y="63960"/>
                    <a:pt x="12549" y="78938"/>
                  </a:cubicBez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9D8084C-C2C9-DBC9-DD46-EC848D9E7DCD}"/>
                </a:ext>
              </a:extLst>
            </p:cNvPr>
            <p:cNvSpPr/>
            <p:nvPr/>
          </p:nvSpPr>
          <p:spPr>
            <a:xfrm>
              <a:off x="9799113" y="5986088"/>
              <a:ext cx="12549" cy="15337"/>
            </a:xfrm>
            <a:custGeom>
              <a:avLst/>
              <a:gdLst>
                <a:gd name="connsiteX0" fmla="*/ 0 w 12549"/>
                <a:gd name="connsiteY0" fmla="*/ 405 h 15337"/>
                <a:gd name="connsiteX1" fmla="*/ 12549 w 12549"/>
                <a:gd name="connsiteY1" fmla="*/ 405 h 15337"/>
                <a:gd name="connsiteX2" fmla="*/ 12549 w 12549"/>
                <a:gd name="connsiteY2" fmla="*/ 14978 h 15337"/>
                <a:gd name="connsiteX3" fmla="*/ 0 w 12549"/>
                <a:gd name="connsiteY3" fmla="*/ 14978 h 15337"/>
                <a:gd name="connsiteX4" fmla="*/ 0 w 12549"/>
                <a:gd name="connsiteY4" fmla="*/ 0 h 1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9" h="15337">
                  <a:moveTo>
                    <a:pt x="0" y="405"/>
                  </a:moveTo>
                  <a:lnTo>
                    <a:pt x="12549" y="405"/>
                  </a:lnTo>
                  <a:lnTo>
                    <a:pt x="12549" y="14978"/>
                  </a:lnTo>
                  <a:cubicBezTo>
                    <a:pt x="8501" y="15788"/>
                    <a:pt x="4453" y="14978"/>
                    <a:pt x="0" y="1497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439E558-59CD-ABBC-6F07-AFD1C9E6CA0E}"/>
              </a:ext>
            </a:extLst>
          </p:cNvPr>
          <p:cNvSpPr txBox="1"/>
          <p:nvPr userDrawn="1"/>
        </p:nvSpPr>
        <p:spPr>
          <a:xfrm>
            <a:off x="259403" y="3085317"/>
            <a:ext cx="6020927" cy="1997322"/>
          </a:xfrm>
          <a:prstGeom prst="rect">
            <a:avLst/>
          </a:prstGeom>
          <a:noFill/>
        </p:spPr>
        <p:txBody>
          <a:bodyPr wrap="square" lIns="324000" tIns="288000" rIns="3600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5400">
                <a:latin typeface="Amasis MT Pro" panose="02040504050005020304" pitchFamily="18" charset="77"/>
                <a:cs typeface="Kalinga" panose="020B0502040204020203" pitchFamily="34" charset="0"/>
              </a:rPr>
              <a:t>Contact us</a:t>
            </a:r>
          </a:p>
          <a:p>
            <a:pPr>
              <a:lnSpc>
                <a:spcPct val="90000"/>
              </a:lnSpc>
            </a:pPr>
            <a:endParaRPr lang="en-US" sz="4800">
              <a:latin typeface="Amasis MT Pro" panose="02040504050005020304" pitchFamily="18" charset="77"/>
              <a:cs typeface="Kalinga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040FE9-11B4-7501-1C56-EBD8EC1C006F}"/>
              </a:ext>
            </a:extLst>
          </p:cNvPr>
          <p:cNvSpPr txBox="1"/>
          <p:nvPr userDrawn="1"/>
        </p:nvSpPr>
        <p:spPr>
          <a:xfrm>
            <a:off x="5492322" y="3892685"/>
            <a:ext cx="8093699" cy="4309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800"/>
              </a:spcAft>
            </a:pPr>
            <a:r>
              <a:rPr lang="en-GB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 </a:t>
            </a:r>
            <a:r>
              <a:rPr lang="en-GB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enquiries@openinnovation.gov.uk</a:t>
            </a:r>
            <a:r>
              <a:rPr lang="en-GB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en-GB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 </a:t>
            </a:r>
            <a:r>
              <a:rPr lang="en-GB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linkedin.com</a:t>
            </a:r>
            <a:r>
              <a:rPr lang="en-GB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/company/open-innovation-team </a:t>
            </a:r>
            <a:endParaRPr lang="en-GB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 </a:t>
            </a:r>
            <a:r>
              <a:rPr lang="en-GB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gov.uk</a:t>
            </a:r>
            <a:r>
              <a:rPr lang="en-GB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/government/organisations/open-innovation-team</a:t>
            </a:r>
            <a:endParaRPr lang="en-GB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9FB8C6-3A4C-61B1-A129-A286E7BB2DA4}"/>
              </a:ext>
            </a:extLst>
          </p:cNvPr>
          <p:cNvSpPr txBox="1"/>
          <p:nvPr userDrawn="1"/>
        </p:nvSpPr>
        <p:spPr>
          <a:xfrm>
            <a:off x="532143" y="4272677"/>
            <a:ext cx="4146538" cy="679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800" b="1">
                <a:solidFill>
                  <a:schemeClr val="bg1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</a:rPr>
              <a:t>If you have a policy challenge and you think we could help, get in touch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1402239-5691-5144-9CAE-CF1BEE2B1D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18662" y="6136692"/>
            <a:ext cx="1035745" cy="245817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9216ED2-1F84-63BA-647E-7697AA97E7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15586" y="5757154"/>
            <a:ext cx="1238675" cy="96752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E047A09-BCF0-0DF1-A998-8558B5C822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4720" y="6136692"/>
            <a:ext cx="1016036" cy="31908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E051347-2F58-6157-E1B6-56654C3365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9007" y="6078355"/>
            <a:ext cx="1210579" cy="34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146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CHAPTER BREAKERS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3FC8792-52A2-2D0E-BFC4-6ACD966510F3}"/>
              </a:ext>
            </a:extLst>
          </p:cNvPr>
          <p:cNvGrpSpPr/>
          <p:nvPr userDrawn="1"/>
        </p:nvGrpSpPr>
        <p:grpSpPr>
          <a:xfrm>
            <a:off x="1473200" y="2523067"/>
            <a:ext cx="9245600" cy="1908214"/>
            <a:chOff x="2150534" y="2523067"/>
            <a:chExt cx="9245600" cy="190821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150534" y="2523067"/>
              <a:ext cx="9245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Chapter breakers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2201333" y="4092727"/>
              <a:ext cx="9194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171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. sho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0A079585-E646-5DBF-B6BD-22242A086B41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377190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487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er gr. sho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93CC6BD2-E74C-0179-F6E4-81BDE5B092DE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267043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Longer chapter title over two lines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077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eaker gr. sho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2">
            <a:extLst>
              <a:ext uri="{FF2B5EF4-FFF2-40B4-BE49-F238E27FC236}">
                <a16:creationId xmlns:a16="http://schemas.microsoft.com/office/drawing/2014/main" id="{2931B23E-4B7E-9DDF-4507-A9A2009BDCEA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721E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377190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402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reaker gr. sho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DDA1ACAD-8704-B1BB-E61D-CD8F6D49AC1C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721E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267043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Longer chapter title over two lines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281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reaker gr. short">
    <p:bg>
      <p:bgPr>
        <a:solidFill>
          <a:srgbClr val="FFC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C6C87685-C41A-FED4-EC74-6D1A49F50B46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FFCF00">
              <a:lumMod val="60000"/>
              <a:lumOff val="4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377190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9306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reaker gr. short">
    <p:bg>
      <p:bgPr>
        <a:solidFill>
          <a:srgbClr val="FFC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B70C99C4-905A-0D7A-C086-A8437C89EF6F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FFCF00">
              <a:lumMod val="60000"/>
              <a:lumOff val="40000"/>
            </a:srgbClr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267043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Longer chapter title over two lines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67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reaker gr. sho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0631E782-D99F-2D0E-DCDE-AE1C54D762EB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4EC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377190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353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reaker gr. sho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58E756CD-CBEB-CDDA-AB01-603D12A42E03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4EC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267043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Longer chapter title over two lines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9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reaker gr. shor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5F5BA65B-D407-A3C3-2335-84D034C46C0B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FF9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377190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4749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reaker gr. shor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FFE5020D-61A4-7F23-C21B-47E3346A55F3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FF9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267043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Longer chapter title over two lines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2673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reaker gr. shor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377190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5B15EA2E-A1F9-04D3-7671-AA741862D92D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chemeClr val="accent5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404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reaker gr. shor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>
            <a:extLst>
              <a:ext uri="{FF2B5EF4-FFF2-40B4-BE49-F238E27FC236}">
                <a16:creationId xmlns:a16="http://schemas.microsoft.com/office/drawing/2014/main" id="{CC7D0598-D92D-0914-05F4-72D43A8B9F85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chemeClr val="accent5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330" y="2670430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0" i="0" spc="-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330" y="4328320"/>
            <a:ext cx="10747340" cy="1655762"/>
          </a:xfrm>
          <a:prstGeom prst="rect">
            <a:avLst/>
          </a:prstGeo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Longer chapter title over two lines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4876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DATA &amp; TEXT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D027EB-7A87-98E1-A713-06F904B7954B}"/>
              </a:ext>
            </a:extLst>
          </p:cNvPr>
          <p:cNvSpPr txBox="1"/>
          <p:nvPr userDrawn="1"/>
        </p:nvSpPr>
        <p:spPr>
          <a:xfrm>
            <a:off x="2150534" y="2523067"/>
            <a:ext cx="919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>
                <a:solidFill>
                  <a:schemeClr val="tx1"/>
                </a:solidFill>
                <a:latin typeface="+mj-lt"/>
              </a:rPr>
              <a:t>Data and text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6314F2-35FC-F203-8564-15696157A397}"/>
              </a:ext>
            </a:extLst>
          </p:cNvPr>
          <p:cNvSpPr txBox="1"/>
          <p:nvPr userDrawn="1"/>
        </p:nvSpPr>
        <p:spPr>
          <a:xfrm>
            <a:off x="2201333" y="3923450"/>
            <a:ext cx="919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>
                <a:solidFill>
                  <a:schemeClr val="tx1"/>
                </a:solidFill>
                <a:latin typeface="+mn-lt"/>
              </a:rPr>
              <a:t>This is not a template slide – do not use</a:t>
            </a:r>
          </a:p>
        </p:txBody>
      </p:sp>
    </p:spTree>
    <p:extLst>
      <p:ext uri="{BB962C8B-B14F-4D97-AF65-F5344CB8AC3E}">
        <p14:creationId xmlns:p14="http://schemas.microsoft.com/office/powerpoint/2010/main" val="13308926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 us / repo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0" y="0"/>
            <a:ext cx="4378325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432175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6B0BFB-D496-5BAE-868E-F7B59871C6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6" y="1144588"/>
            <a:ext cx="3432970" cy="51323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97B51DE6-3137-777C-BF77-9E7DB1B693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8863" y="6556374"/>
            <a:ext cx="6865936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853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/text 35/65 cr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85D0C258-1A56-CDD9-5D84-9E1A789E48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E40C3DD-2B0F-BAB4-B5CF-188D597E96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432175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0E2482B-7AC7-31D5-C285-2F3DDAB820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6" y="1144588"/>
            <a:ext cx="3432970" cy="51323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08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/text 65/3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7B852E-84A5-DBAE-6C5E-EAFDC00E00DB}"/>
              </a:ext>
            </a:extLst>
          </p:cNvPr>
          <p:cNvSpPr/>
          <p:nvPr userDrawn="1"/>
        </p:nvSpPr>
        <p:spPr>
          <a:xfrm>
            <a:off x="7812089" y="0"/>
            <a:ext cx="4376200" cy="6858000"/>
          </a:xfrm>
          <a:prstGeom prst="rect">
            <a:avLst/>
          </a:prstGeom>
          <a:solidFill>
            <a:schemeClr val="bg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C8EF651-312A-ADB4-ABF6-6F0F62D86A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66545" y="1170328"/>
            <a:ext cx="3255005" cy="495583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150CDE40-E745-26F6-DE9C-F6E4AB78CE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9" y="6556374"/>
            <a:ext cx="686435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99D4707-F04E-37F3-AC8B-25B2C4E85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57200"/>
            <a:ext cx="6864350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65E4F94-4391-A388-689E-4994760915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6406" y="1144588"/>
            <a:ext cx="3280300" cy="49815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1694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258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547355-9ED9-7DE7-F9B7-512B835FAE66}"/>
              </a:ext>
            </a:extLst>
          </p:cNvPr>
          <p:cNvSpPr/>
          <p:nvPr userDrawn="1"/>
        </p:nvSpPr>
        <p:spPr>
          <a:xfrm>
            <a:off x="457200" y="1519240"/>
            <a:ext cx="5392738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FD5E73-DABD-57E4-4348-8FB57682776E}"/>
              </a:ext>
            </a:extLst>
          </p:cNvPr>
          <p:cNvSpPr/>
          <p:nvPr userDrawn="1"/>
        </p:nvSpPr>
        <p:spPr>
          <a:xfrm>
            <a:off x="6342064" y="1519239"/>
            <a:ext cx="539273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012BD76-9520-F8B9-73C4-559E440500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83680" y="1722438"/>
            <a:ext cx="4906996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Chart title</a:t>
            </a:r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F8A34FFE-565C-1134-D786-05C6DD7865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0071" y="1722438"/>
            <a:ext cx="4906996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Chart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826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FCDF30-640B-6E09-EED5-034C526EE8C8}"/>
              </a:ext>
            </a:extLst>
          </p:cNvPr>
          <p:cNvSpPr/>
          <p:nvPr userDrawn="1"/>
        </p:nvSpPr>
        <p:spPr>
          <a:xfrm>
            <a:off x="8301038" y="1519239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839D894-3F15-1E16-AC0C-452C70DADE8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38266" y="1722438"/>
            <a:ext cx="2952410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Chart title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4FEFB6-F213-788E-7ADF-92DFE53B0328}"/>
              </a:ext>
            </a:extLst>
          </p:cNvPr>
          <p:cNvCxnSpPr>
            <a:cxnSpLocks/>
          </p:cNvCxnSpPr>
          <p:nvPr userDrawn="1"/>
        </p:nvCxnSpPr>
        <p:spPr>
          <a:xfrm>
            <a:off x="4131118" y="1447800"/>
            <a:ext cx="0" cy="467413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8195F863-53FC-46D5-BA23-8B9087642F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447800"/>
            <a:ext cx="3425919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437329E-E1F9-1E51-8CC3-9023E060CC2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7199" y="1997075"/>
            <a:ext cx="3425919" cy="41290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C0AE4B8D-E94A-26AC-39E2-F7A0D03F318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86169" y="1447801"/>
            <a:ext cx="3425919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09397AF-466F-E9A2-341B-9BDDE0BAD3A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86169" y="1997075"/>
            <a:ext cx="3425919" cy="41290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62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COLUMN SLIDES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0FBBBF-0DE5-5640-B363-E3FB645AA8CB}"/>
              </a:ext>
            </a:extLst>
          </p:cNvPr>
          <p:cNvGrpSpPr/>
          <p:nvPr userDrawn="1"/>
        </p:nvGrpSpPr>
        <p:grpSpPr>
          <a:xfrm>
            <a:off x="701675" y="2523067"/>
            <a:ext cx="11277599" cy="1744133"/>
            <a:chOff x="296333" y="2523067"/>
            <a:chExt cx="11277599" cy="174413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96333" y="2523067"/>
              <a:ext cx="112775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Column slides (text)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458684" y="3923450"/>
              <a:ext cx="7349067" cy="343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19612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547355-9ED9-7DE7-F9B7-512B835FAE66}"/>
              </a:ext>
            </a:extLst>
          </p:cNvPr>
          <p:cNvSpPr/>
          <p:nvPr userDrawn="1"/>
        </p:nvSpPr>
        <p:spPr>
          <a:xfrm>
            <a:off x="457200" y="1519240"/>
            <a:ext cx="5392738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FD5E73-DABD-57E4-4348-8FB57682776E}"/>
              </a:ext>
            </a:extLst>
          </p:cNvPr>
          <p:cNvSpPr/>
          <p:nvPr userDrawn="1"/>
        </p:nvSpPr>
        <p:spPr>
          <a:xfrm>
            <a:off x="6342064" y="1519239"/>
            <a:ext cx="539273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012BD76-9520-F8B9-73C4-559E440500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83680" y="1722438"/>
            <a:ext cx="4906996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F8A34FFE-565C-1134-D786-05C6DD7865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0071" y="1722438"/>
            <a:ext cx="4906996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0279507-2549-5C44-1541-1B78AA1139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0070" y="2282826"/>
            <a:ext cx="4906996" cy="37417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13AFFAC-7E35-C831-670F-17776A8E38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83680" y="2265305"/>
            <a:ext cx="4906996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385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28F22E-3D3C-EBD8-2EBE-C02CDACDE567}"/>
              </a:ext>
            </a:extLst>
          </p:cNvPr>
          <p:cNvSpPr/>
          <p:nvPr userDrawn="1"/>
        </p:nvSpPr>
        <p:spPr>
          <a:xfrm>
            <a:off x="8301038" y="1519239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5FC773A-EE78-9B82-2C21-B8C81616303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38266" y="1722438"/>
            <a:ext cx="2952410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13AFFAC-7E35-C831-670F-17776A8E38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538266" y="2265305"/>
            <a:ext cx="2952410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AD98CD-B3D9-5496-9F40-45ADBFFB0C14}"/>
              </a:ext>
            </a:extLst>
          </p:cNvPr>
          <p:cNvSpPr/>
          <p:nvPr userDrawn="1"/>
        </p:nvSpPr>
        <p:spPr>
          <a:xfrm>
            <a:off x="4378325" y="1523463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E8C30784-5A4D-B3DB-15FB-72AED636D84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5553" y="1726662"/>
            <a:ext cx="2952410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A712F44D-5C63-C690-8592-1F227627D3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15553" y="2269529"/>
            <a:ext cx="2952410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584A15-4577-1F58-01DC-5953F292B3A2}"/>
              </a:ext>
            </a:extLst>
          </p:cNvPr>
          <p:cNvSpPr/>
          <p:nvPr userDrawn="1"/>
        </p:nvSpPr>
        <p:spPr>
          <a:xfrm>
            <a:off x="457200" y="1515534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C56D2035-8F83-5DF9-8B28-A7B9A69745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28" y="1718733"/>
            <a:ext cx="2952410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C79AFE8-82CD-D976-3B3B-793C1BFE2F0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94428" y="2261600"/>
            <a:ext cx="2952410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745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1BEFF-BC68-520D-4D45-73187C497856}"/>
              </a:ext>
            </a:extLst>
          </p:cNvPr>
          <p:cNvSpPr/>
          <p:nvPr userDrawn="1"/>
        </p:nvSpPr>
        <p:spPr>
          <a:xfrm>
            <a:off x="457201" y="1515534"/>
            <a:ext cx="246459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78F3A4F-56E0-78B5-8A71-1B78CA216EC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28" y="1718733"/>
            <a:ext cx="1990145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20786AB-437A-8E41-9E01-A5E9EB8650E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94428" y="2261600"/>
            <a:ext cx="1990145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6E388B-DECF-1F4E-7B69-8034D1C55E42}"/>
              </a:ext>
            </a:extLst>
          </p:cNvPr>
          <p:cNvSpPr/>
          <p:nvPr userDrawn="1"/>
        </p:nvSpPr>
        <p:spPr>
          <a:xfrm>
            <a:off x="3398838" y="1511449"/>
            <a:ext cx="246459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B1690316-1776-E895-492F-37902698C6F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636065" y="1714648"/>
            <a:ext cx="1990145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0E9FB41F-F098-8D20-7F97-63A8F2B1B2B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36065" y="2257515"/>
            <a:ext cx="1990145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D27E1C-1452-634A-7F50-5E01A564F1D5}"/>
              </a:ext>
            </a:extLst>
          </p:cNvPr>
          <p:cNvSpPr/>
          <p:nvPr userDrawn="1"/>
        </p:nvSpPr>
        <p:spPr>
          <a:xfrm>
            <a:off x="6340475" y="1519238"/>
            <a:ext cx="246459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6637ACAD-6EC4-0CA7-407D-14C40A57213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77702" y="1722437"/>
            <a:ext cx="1990145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8AD04D5B-A60A-BE7B-8E37-6AA8D3E95AD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6577702" y="2265304"/>
            <a:ext cx="1990145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0252F6-9574-69F5-B7C7-5D67270FA315}"/>
              </a:ext>
            </a:extLst>
          </p:cNvPr>
          <p:cNvSpPr/>
          <p:nvPr userDrawn="1"/>
        </p:nvSpPr>
        <p:spPr>
          <a:xfrm>
            <a:off x="9270200" y="1523463"/>
            <a:ext cx="246459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5229F32B-A588-FD5A-1911-11984D6BC47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507427" y="1726662"/>
            <a:ext cx="1990145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45309A-F39B-ED91-5CD4-19456EEBCDF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507427" y="2269529"/>
            <a:ext cx="1990145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989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1BEFF-BC68-520D-4D45-73187C497856}"/>
              </a:ext>
            </a:extLst>
          </p:cNvPr>
          <p:cNvSpPr/>
          <p:nvPr userDrawn="1"/>
        </p:nvSpPr>
        <p:spPr>
          <a:xfrm>
            <a:off x="457202" y="1515534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78F3A4F-56E0-78B5-8A71-1B78CA216EC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28" y="1718733"/>
            <a:ext cx="1626475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20786AB-437A-8E41-9E01-A5E9EB8650E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94428" y="2261600"/>
            <a:ext cx="1626475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DB73A6-D474-658B-8482-A228B4504D60}"/>
              </a:ext>
            </a:extLst>
          </p:cNvPr>
          <p:cNvSpPr/>
          <p:nvPr userDrawn="1"/>
        </p:nvSpPr>
        <p:spPr>
          <a:xfrm>
            <a:off x="9763595" y="1524059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B3F59719-40C7-0C39-1167-B28DA98D8C5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000821" y="1727258"/>
            <a:ext cx="1626475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A6D06AEA-1460-65B8-4563-FBB42B68305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000821" y="2270125"/>
            <a:ext cx="1626475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2CE0596-499D-A75D-5094-0E67A8902488}"/>
              </a:ext>
            </a:extLst>
          </p:cNvPr>
          <p:cNvSpPr/>
          <p:nvPr userDrawn="1"/>
        </p:nvSpPr>
        <p:spPr>
          <a:xfrm>
            <a:off x="7436996" y="1524059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7ACAD56C-80BA-5FA4-DE00-585E9D7CD2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674222" y="1727258"/>
            <a:ext cx="1626475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4BBA859E-1827-B0AA-D613-E175FF58093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674222" y="2270125"/>
            <a:ext cx="1626475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FE53D91-9600-E89C-F36D-8339AF899C57}"/>
              </a:ext>
            </a:extLst>
          </p:cNvPr>
          <p:cNvSpPr/>
          <p:nvPr userDrawn="1"/>
        </p:nvSpPr>
        <p:spPr>
          <a:xfrm>
            <a:off x="2783800" y="1512832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C1F8F9B1-DAB4-B98F-87B0-A821FCD0A44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021026" y="1716031"/>
            <a:ext cx="1626475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81D90AD1-AEDA-2D6F-10AB-B9461273BE9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021026" y="2258898"/>
            <a:ext cx="1626475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83AE4CF-FEDD-4673-4BB3-90EC7577CFCE}"/>
              </a:ext>
            </a:extLst>
          </p:cNvPr>
          <p:cNvSpPr/>
          <p:nvPr userDrawn="1"/>
        </p:nvSpPr>
        <p:spPr>
          <a:xfrm>
            <a:off x="5110398" y="1524059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749F9FCD-2F24-2AF9-4D97-CC97692327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47624" y="1727258"/>
            <a:ext cx="1626475" cy="274637"/>
          </a:xfrm>
        </p:spPr>
        <p:txBody>
          <a:bodyPr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1B4243A8-3DAD-F34B-09DC-10D114C4E4E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347624" y="2270125"/>
            <a:ext cx="1626475" cy="376566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570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F8A34FFE-565C-1134-D786-05C6DD7865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" y="1244601"/>
            <a:ext cx="5392738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0279507-2549-5C44-1541-1B78AA1139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0" y="1908175"/>
            <a:ext cx="5392738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DC6BF0D7-ED0E-AE3A-0EFB-42E79CFEE8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42064" y="1244601"/>
            <a:ext cx="5392738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FEB9340-E888-D610-7045-8A2DE686F60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342064" y="1908175"/>
            <a:ext cx="5392738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F8A9AA1-1933-9637-44F8-C1869CEDAAFE}"/>
              </a:ext>
            </a:extLst>
          </p:cNvPr>
          <p:cNvCxnSpPr>
            <a:cxnSpLocks/>
          </p:cNvCxnSpPr>
          <p:nvPr userDrawn="1"/>
        </p:nvCxnSpPr>
        <p:spPr>
          <a:xfrm>
            <a:off x="6096001" y="12446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269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50D9D50-10E7-49BE-87E0-C2879D659D1D}"/>
              </a:ext>
            </a:extLst>
          </p:cNvPr>
          <p:cNvCxnSpPr>
            <a:cxnSpLocks/>
          </p:cNvCxnSpPr>
          <p:nvPr userDrawn="1"/>
        </p:nvCxnSpPr>
        <p:spPr>
          <a:xfrm>
            <a:off x="4131118" y="12446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B17ECAF6-7317-910C-094B-E3060C658E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199" y="1244601"/>
            <a:ext cx="3425919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5D394E98-20B0-3878-B324-288AC3C3A48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199" y="1908175"/>
            <a:ext cx="3425919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B996D2-5CEE-7F3F-2DC7-14F4CD31AAAE}"/>
              </a:ext>
            </a:extLst>
          </p:cNvPr>
          <p:cNvCxnSpPr>
            <a:cxnSpLocks/>
          </p:cNvCxnSpPr>
          <p:nvPr userDrawn="1"/>
        </p:nvCxnSpPr>
        <p:spPr>
          <a:xfrm>
            <a:off x="8053037" y="12446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4504780F-0386-FD4D-4EE6-A75330C5745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86169" y="1244601"/>
            <a:ext cx="3425919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E0140000-B635-A772-E3C6-82BF055947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79118" y="1908175"/>
            <a:ext cx="3425919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C578284-C20C-2761-550A-8D63124903E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01038" y="1244601"/>
            <a:ext cx="3425919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19066D3B-46B4-8242-8A20-701D914A4DB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01038" y="1908175"/>
            <a:ext cx="3425919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13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A01841A9-3AE7-D394-D359-D5F097D777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" y="1244601"/>
            <a:ext cx="2464600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0D601441-4ACB-A3B4-8DBA-54FEF88583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0" y="1908175"/>
            <a:ext cx="2464600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BAC2151-BD52-3A91-6CC5-251E2407EDAB}"/>
              </a:ext>
            </a:extLst>
          </p:cNvPr>
          <p:cNvCxnSpPr>
            <a:cxnSpLocks/>
          </p:cNvCxnSpPr>
          <p:nvPr userDrawn="1"/>
        </p:nvCxnSpPr>
        <p:spPr>
          <a:xfrm>
            <a:off x="3160319" y="12446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A06070A7-2ABD-7BD7-280C-858470694E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98839" y="1244601"/>
            <a:ext cx="2464600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235A9BFE-1D8C-19E4-14AB-F780ED30722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98839" y="1908175"/>
            <a:ext cx="2464600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BDBAFF1-742A-E6D3-C31D-7EF5C4943957}"/>
              </a:ext>
            </a:extLst>
          </p:cNvPr>
          <p:cNvCxnSpPr>
            <a:cxnSpLocks/>
          </p:cNvCxnSpPr>
          <p:nvPr userDrawn="1"/>
        </p:nvCxnSpPr>
        <p:spPr>
          <a:xfrm>
            <a:off x="6101958" y="12446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061C2367-E03A-4DB4-64B9-0D888A4622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26975" y="1244601"/>
            <a:ext cx="2464600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FFA49973-860E-FE51-E197-B9D69C48B01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26975" y="1908175"/>
            <a:ext cx="2464600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2F0409D-5F86-83F0-D01C-2095C97D4F89}"/>
              </a:ext>
            </a:extLst>
          </p:cNvPr>
          <p:cNvCxnSpPr>
            <a:cxnSpLocks/>
          </p:cNvCxnSpPr>
          <p:nvPr userDrawn="1"/>
        </p:nvCxnSpPr>
        <p:spPr>
          <a:xfrm>
            <a:off x="9030094" y="12446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 Placeholder 12">
            <a:extLst>
              <a:ext uri="{FF2B5EF4-FFF2-40B4-BE49-F238E27FC236}">
                <a16:creationId xmlns:a16="http://schemas.microsoft.com/office/drawing/2014/main" id="{5544DBF2-D9C4-8AEA-060B-4D51A5CE505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82113" y="1244601"/>
            <a:ext cx="2464600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24F73B32-8E43-2355-B072-81D30FAE5A8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82113" y="1908175"/>
            <a:ext cx="2464600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163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2D03F5BC-7339-EC53-9555-6D7636AA83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" y="1244601"/>
            <a:ext cx="196056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91388EB-6114-F41F-859F-70F87D112A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7200" y="1908175"/>
            <a:ext cx="1960563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F015083-769E-5E6F-67AA-1CFD8F4A292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772650" y="1244601"/>
            <a:ext cx="196056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4F871277-8B7D-5369-B741-4F38504C61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72650" y="1908175"/>
            <a:ext cx="1960563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96BA409-FA66-D618-0A76-D976869D95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43789" y="1244601"/>
            <a:ext cx="196056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B5F0FB4E-AE54-91A6-B0A7-418ED32E8D7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43786" y="1908175"/>
            <a:ext cx="1960563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C689E5C7-0725-084E-FD9F-F0CDF68C8F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114926" y="1244601"/>
            <a:ext cx="196056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ECA458B-754E-E0BF-8733-B17685BC0FB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114924" y="1908175"/>
            <a:ext cx="1960563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92EBBED7-5869-D3DA-DF29-EC642E1D038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86063" y="1244601"/>
            <a:ext cx="196056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8BBF86F-6D90-BD04-DC5C-AB4DEBC259A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786062" y="1908175"/>
            <a:ext cx="1960563" cy="4217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9D6A6C6-614B-A6E6-C8D6-02077D8C17C5}"/>
              </a:ext>
            </a:extLst>
          </p:cNvPr>
          <p:cNvCxnSpPr>
            <a:cxnSpLocks/>
          </p:cNvCxnSpPr>
          <p:nvPr userDrawn="1"/>
        </p:nvCxnSpPr>
        <p:spPr>
          <a:xfrm>
            <a:off x="2601913" y="12446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377DE28-2A5E-205E-8C20-6EDE90BEC781}"/>
              </a:ext>
            </a:extLst>
          </p:cNvPr>
          <p:cNvCxnSpPr>
            <a:cxnSpLocks/>
          </p:cNvCxnSpPr>
          <p:nvPr userDrawn="1"/>
        </p:nvCxnSpPr>
        <p:spPr>
          <a:xfrm>
            <a:off x="4930776" y="12446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A3A505F-AE31-7E1C-162C-AB7102B8175D}"/>
              </a:ext>
            </a:extLst>
          </p:cNvPr>
          <p:cNvCxnSpPr>
            <a:cxnSpLocks/>
          </p:cNvCxnSpPr>
          <p:nvPr userDrawn="1"/>
        </p:nvCxnSpPr>
        <p:spPr>
          <a:xfrm>
            <a:off x="7259639" y="12446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A355A18-300E-8896-169C-9BB74E62ED9B}"/>
              </a:ext>
            </a:extLst>
          </p:cNvPr>
          <p:cNvCxnSpPr>
            <a:cxnSpLocks/>
          </p:cNvCxnSpPr>
          <p:nvPr userDrawn="1"/>
        </p:nvCxnSpPr>
        <p:spPr>
          <a:xfrm>
            <a:off x="9588502" y="1231901"/>
            <a:ext cx="0" cy="487733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9974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| COLUMN SLIDES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0FBBBF-0DE5-5640-B363-E3FB645AA8CB}"/>
              </a:ext>
            </a:extLst>
          </p:cNvPr>
          <p:cNvGrpSpPr/>
          <p:nvPr userDrawn="1"/>
        </p:nvGrpSpPr>
        <p:grpSpPr>
          <a:xfrm>
            <a:off x="701675" y="2523067"/>
            <a:ext cx="11277599" cy="1744133"/>
            <a:chOff x="296333" y="2523067"/>
            <a:chExt cx="11277599" cy="174413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96333" y="2523067"/>
              <a:ext cx="112775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Column slides (00)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458684" y="3923450"/>
              <a:ext cx="7349067" cy="343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39787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360B71C-943A-8AB1-FDC9-769539A8AF99}"/>
              </a:ext>
            </a:extLst>
          </p:cNvPr>
          <p:cNvSpPr/>
          <p:nvPr userDrawn="1"/>
        </p:nvSpPr>
        <p:spPr>
          <a:xfrm>
            <a:off x="457200" y="1519240"/>
            <a:ext cx="5392738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A61BC0-81BA-8E94-9B0D-7C3925D26F1A}"/>
              </a:ext>
            </a:extLst>
          </p:cNvPr>
          <p:cNvSpPr/>
          <p:nvPr userDrawn="1"/>
        </p:nvSpPr>
        <p:spPr>
          <a:xfrm>
            <a:off x="6342064" y="1519239"/>
            <a:ext cx="539273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F48118B0-3A32-B6D2-4573-9ECDAE121B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0070" y="2197033"/>
            <a:ext cx="4906996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0A6B6EEB-738A-D8C0-0FD8-4A40CD500A6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0071" y="1576958"/>
            <a:ext cx="4906996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C2E55EEB-64B5-E5AC-3282-6A0E696AF9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0070" y="2747963"/>
            <a:ext cx="4906996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AE7109E7-35C7-900C-414A-9F8A8803702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83680" y="2197033"/>
            <a:ext cx="4906996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F9CE99F8-2007-D757-052D-1853190D32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83681" y="1576958"/>
            <a:ext cx="4906996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F6CD4561-4EC4-5C7D-0E95-678336C334A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583680" y="2747963"/>
            <a:ext cx="4906996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694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28F22E-3D3C-EBD8-2EBE-C02CDACDE567}"/>
              </a:ext>
            </a:extLst>
          </p:cNvPr>
          <p:cNvSpPr/>
          <p:nvPr userDrawn="1"/>
        </p:nvSpPr>
        <p:spPr>
          <a:xfrm>
            <a:off x="8301038" y="1519239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AD98CD-B3D9-5496-9F40-45ADBFFB0C14}"/>
              </a:ext>
            </a:extLst>
          </p:cNvPr>
          <p:cNvSpPr/>
          <p:nvPr userDrawn="1"/>
        </p:nvSpPr>
        <p:spPr>
          <a:xfrm>
            <a:off x="4378325" y="1523463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584A15-4577-1F58-01DC-5953F292B3A2}"/>
              </a:ext>
            </a:extLst>
          </p:cNvPr>
          <p:cNvSpPr/>
          <p:nvPr userDrawn="1"/>
        </p:nvSpPr>
        <p:spPr>
          <a:xfrm>
            <a:off x="457200" y="1515534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2108224-8B91-4E2F-D9AA-72975381B4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0070" y="2197033"/>
            <a:ext cx="2946768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09174B0E-BB3B-29E3-4E62-CA3801C6DA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0071" y="1576958"/>
            <a:ext cx="2946768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3179FA6-B2A0-A8C9-580A-E1436CD76A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0070" y="2747963"/>
            <a:ext cx="2946768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9AFAB0B4-74F0-C020-D888-C1CCE551E0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5553" y="2197033"/>
            <a:ext cx="2946768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91B938A-5197-1416-2C89-A60A6016E02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5554" y="1576958"/>
            <a:ext cx="2946768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146F8531-0CF7-CE9A-B5E9-665AF67D3C5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15553" y="2747963"/>
            <a:ext cx="2946768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4ACCAC87-293E-6A8C-8781-434C3803A1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538266" y="2197033"/>
            <a:ext cx="2946768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8CC3E126-D9AA-488A-EB6C-CE2838E637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38267" y="1576958"/>
            <a:ext cx="2946768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8C28B03F-15D0-B443-964A-F2B6F3E30B1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538266" y="2747963"/>
            <a:ext cx="2946768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106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1BEFF-BC68-520D-4D45-73187C497856}"/>
              </a:ext>
            </a:extLst>
          </p:cNvPr>
          <p:cNvSpPr/>
          <p:nvPr userDrawn="1"/>
        </p:nvSpPr>
        <p:spPr>
          <a:xfrm>
            <a:off x="457201" y="1515534"/>
            <a:ext cx="246459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A6E388B-DECF-1F4E-7B69-8034D1C55E42}"/>
              </a:ext>
            </a:extLst>
          </p:cNvPr>
          <p:cNvSpPr/>
          <p:nvPr userDrawn="1"/>
        </p:nvSpPr>
        <p:spPr>
          <a:xfrm>
            <a:off x="3398838" y="1511449"/>
            <a:ext cx="246459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D27E1C-1452-634A-7F50-5E01A564F1D5}"/>
              </a:ext>
            </a:extLst>
          </p:cNvPr>
          <p:cNvSpPr/>
          <p:nvPr userDrawn="1"/>
        </p:nvSpPr>
        <p:spPr>
          <a:xfrm>
            <a:off x="6340475" y="1519238"/>
            <a:ext cx="246459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0252F6-9574-69F5-B7C7-5D67270FA315}"/>
              </a:ext>
            </a:extLst>
          </p:cNvPr>
          <p:cNvSpPr/>
          <p:nvPr userDrawn="1"/>
        </p:nvSpPr>
        <p:spPr>
          <a:xfrm>
            <a:off x="9270200" y="1523463"/>
            <a:ext cx="2464599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5A6D4AAF-E774-825F-9F1B-7D3170F507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0070" y="2197033"/>
            <a:ext cx="198450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42D9C75-36C1-3583-80AC-3ADD2CEEF45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0071" y="1576958"/>
            <a:ext cx="1984503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60DB299-F221-5A39-CD2A-6025BCD0E44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0070" y="2747963"/>
            <a:ext cx="1984503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8DAE2A0F-935E-1E75-BCDC-07C2D9D8D8C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507427" y="2197033"/>
            <a:ext cx="198450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B06A29BC-CF7E-9DD1-1234-1CB73CDB222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507428" y="1576958"/>
            <a:ext cx="1984503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52A178BD-F678-6BA9-E493-9A40244DEF0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507427" y="2747963"/>
            <a:ext cx="1984503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250FBB7A-ECCA-AC7F-C350-A3EBDE18EB4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574566" y="2197033"/>
            <a:ext cx="198450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20A41BD0-F366-513F-3D99-B34C88D1767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74567" y="1576958"/>
            <a:ext cx="1984503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528AB18-FE09-52B4-E868-7AEFFC59A22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574566" y="2747963"/>
            <a:ext cx="1984503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81D872BE-5336-E4A5-56B5-52B00DBBDEC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632929" y="2197033"/>
            <a:ext cx="198450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FBE708B4-FAD3-1FE4-09DC-BD5B62325A9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32930" y="1576958"/>
            <a:ext cx="1984503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0543865-8A29-0D03-E416-E62EB1490004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632929" y="2747963"/>
            <a:ext cx="1984503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044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81BEFF-BC68-520D-4D45-73187C497856}"/>
              </a:ext>
            </a:extLst>
          </p:cNvPr>
          <p:cNvSpPr/>
          <p:nvPr userDrawn="1"/>
        </p:nvSpPr>
        <p:spPr>
          <a:xfrm>
            <a:off x="457202" y="1515534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7DB73A6-D474-658B-8482-A228B4504D60}"/>
              </a:ext>
            </a:extLst>
          </p:cNvPr>
          <p:cNvSpPr/>
          <p:nvPr userDrawn="1"/>
        </p:nvSpPr>
        <p:spPr>
          <a:xfrm>
            <a:off x="9763595" y="1524059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2CE0596-499D-A75D-5094-0E67A8902488}"/>
              </a:ext>
            </a:extLst>
          </p:cNvPr>
          <p:cNvSpPr/>
          <p:nvPr userDrawn="1"/>
        </p:nvSpPr>
        <p:spPr>
          <a:xfrm>
            <a:off x="7436996" y="1524059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FE53D91-9600-E89C-F36D-8339AF899C57}"/>
              </a:ext>
            </a:extLst>
          </p:cNvPr>
          <p:cNvSpPr/>
          <p:nvPr userDrawn="1"/>
        </p:nvSpPr>
        <p:spPr>
          <a:xfrm>
            <a:off x="2783800" y="1512832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83AE4CF-FEDD-4673-4BB3-90EC7577CFCE}"/>
              </a:ext>
            </a:extLst>
          </p:cNvPr>
          <p:cNvSpPr/>
          <p:nvPr userDrawn="1"/>
        </p:nvSpPr>
        <p:spPr>
          <a:xfrm>
            <a:off x="5110398" y="1524059"/>
            <a:ext cx="19605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E92D8CAE-AC01-E530-8B8B-27676C8F09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0070" y="2197033"/>
            <a:ext cx="162083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DFBA827-4CE9-D852-FFB3-CED1352DE72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0071" y="1576958"/>
            <a:ext cx="1620833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983D597-09AA-E0E5-ABFB-4F39B11068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0070" y="2747963"/>
            <a:ext cx="1620833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41C36329-DAB6-BA54-CEC2-9BD8CAAD132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000821" y="2197033"/>
            <a:ext cx="162083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38508FFC-AA17-F85F-DAA9-95C794B4480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000822" y="1576958"/>
            <a:ext cx="1620833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0D757B5E-FCD9-99AE-4DB0-0F098B9CF52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000821" y="2747963"/>
            <a:ext cx="1620833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3407D613-F9D6-2C26-07D4-F23A7A90D8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675634" y="2197033"/>
            <a:ext cx="162083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9C4D7D17-A3A4-431D-2A6D-F57A13420A0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675635" y="1576958"/>
            <a:ext cx="1620833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BD878A5-178B-7ACC-E04C-F9FDFE47814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675634" y="2747963"/>
            <a:ext cx="1620833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C67CF0F1-BBEA-EA42-268F-77F2FF1AC9C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350446" y="2197033"/>
            <a:ext cx="162083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265537FF-D7F0-915E-6E79-0B43E4F60A4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350447" y="1576958"/>
            <a:ext cx="1620833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326B09E-8717-3837-EDA0-025401B82876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350446" y="2747963"/>
            <a:ext cx="1620833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B49A2E04-40F0-1B81-84FB-87B94E26386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025258" y="2197033"/>
            <a:ext cx="1620833" cy="274637"/>
          </a:xfrm>
        </p:spPr>
        <p:txBody>
          <a:bodyPr/>
          <a:lstStyle>
            <a:lvl1pPr marL="0" indent="0" algn="l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Item title</a:t>
            </a:r>
            <a:endParaRPr lang="en-US"/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51BCE584-2486-1012-24FF-CA23F683CDC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25259" y="1576958"/>
            <a:ext cx="1620833" cy="434121"/>
          </a:xfrm>
        </p:spPr>
        <p:txBody>
          <a:bodyPr/>
          <a:lstStyle>
            <a:lvl1pPr marL="0" indent="0" algn="l">
              <a:buNone/>
              <a:defRPr sz="3200" b="0" spc="-3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611EFC60-349F-0F77-32AD-9C98CE9CC72A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025258" y="2747963"/>
            <a:ext cx="1620833" cy="32766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1817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bout us /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0" y="0"/>
            <a:ext cx="4378325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432175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6B0BFB-D496-5BAE-868E-F7B59871C6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6" y="1144588"/>
            <a:ext cx="3432970" cy="51323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97B51DE6-3137-777C-BF77-9E7DB1B693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8863" y="6556374"/>
            <a:ext cx="6865936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B0B3345C-5F05-6BC2-8D99-32754278E3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74536" y="629150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AFA175A4-ABC3-68C7-4955-1F4AB500BB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59485" y="727575"/>
            <a:ext cx="5850994" cy="74136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48C99981-4B52-A684-D73A-B44D2BE85F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74536" y="1755842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5BA35FA-ED49-9C1B-0EE6-3D4771D234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59485" y="1854267"/>
            <a:ext cx="5850994" cy="74136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0DF908B9-74F1-8EB1-8384-16495E13EA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74536" y="2873248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2DC6488E-38B2-2093-9B3A-B4651B9052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859485" y="2971673"/>
            <a:ext cx="5850994" cy="74136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C9B400EC-7B5C-752D-5439-0CD7930C8C2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74536" y="4005094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AF7802C1-E29A-E1DC-FD07-082EF09DF5D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59485" y="4103519"/>
            <a:ext cx="5850994" cy="74136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E28B71EA-587D-26C6-ED91-7B986323108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4536" y="5131786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05</a:t>
            </a:r>
            <a:endParaRPr lang="en-US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A853026A-B687-EC15-5C69-F30C745E19F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59485" y="5230211"/>
            <a:ext cx="5850994" cy="74136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3083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bout us /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0" y="0"/>
            <a:ext cx="4378325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432175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6B0BFB-D496-5BAE-868E-F7B59871C6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6" y="1144588"/>
            <a:ext cx="3432970" cy="51323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97B51DE6-3137-777C-BF77-9E7DB1B693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8863" y="6556374"/>
            <a:ext cx="6865936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B0B3345C-5F05-6BC2-8D99-32754278E3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74536" y="629150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AFA175A4-ABC3-68C7-4955-1F4AB500BB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59485" y="727575"/>
            <a:ext cx="5850994" cy="74136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48C99981-4B52-A684-D73A-B44D2BE85F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74536" y="2130029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5BA35FA-ED49-9C1B-0EE6-3D4771D234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59485" y="2209004"/>
            <a:ext cx="5850994" cy="74136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C9B400EC-7B5C-752D-5439-0CD7930C8C2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74536" y="3630908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AF7802C1-E29A-E1DC-FD07-082EF09DF5D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859485" y="3710782"/>
            <a:ext cx="5850994" cy="74136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E28B71EA-587D-26C6-ED91-7B986323108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4536" y="5131786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05</a:t>
            </a:r>
            <a:endParaRPr lang="en-US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A853026A-B687-EC15-5C69-F30C745E19F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59485" y="5212397"/>
            <a:ext cx="5850994" cy="741363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6901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bout us /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0" y="0"/>
            <a:ext cx="4378325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3432175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6B0BFB-D496-5BAE-868E-F7B59871C6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6" y="1144588"/>
            <a:ext cx="3432970" cy="51323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97B51DE6-3137-777C-BF77-9E7DB1B693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68863" y="6556374"/>
            <a:ext cx="6865936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B0B3345C-5F05-6BC2-8D99-32754278E3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74536" y="629150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AFA175A4-ABC3-68C7-4955-1F4AB500BB0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59485" y="727575"/>
            <a:ext cx="5850994" cy="1167900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0DF908B9-74F1-8EB1-8384-16495E13EA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74536" y="2605460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2DC6488E-38B2-2093-9B3A-B4651B9052F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859485" y="2703885"/>
            <a:ext cx="5850994" cy="1167900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E28B71EA-587D-26C6-ED91-7B986323108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4536" y="4486151"/>
            <a:ext cx="814963" cy="677863"/>
          </a:xfrm>
        </p:spPr>
        <p:txBody>
          <a:bodyPr anchor="ctr"/>
          <a:lstStyle>
            <a:lvl1pPr marL="0" indent="0" algn="l">
              <a:buNone/>
              <a:defRPr sz="3600" b="0" spc="-300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A853026A-B687-EC15-5C69-F30C745E19F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59485" y="4584576"/>
            <a:ext cx="5850994" cy="1167900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0684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QUOTES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0FBBBF-0DE5-5640-B363-E3FB645AA8CB}"/>
              </a:ext>
            </a:extLst>
          </p:cNvPr>
          <p:cNvGrpSpPr/>
          <p:nvPr userDrawn="1"/>
        </p:nvGrpSpPr>
        <p:grpSpPr>
          <a:xfrm>
            <a:off x="4135967" y="2523067"/>
            <a:ext cx="3920066" cy="1738937"/>
            <a:chOff x="2150535" y="2523067"/>
            <a:chExt cx="3920066" cy="17389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150535" y="2523067"/>
              <a:ext cx="392006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Quotes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2201334" y="3923450"/>
              <a:ext cx="3733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4982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quot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53">
            <a:extLst>
              <a:ext uri="{FF2B5EF4-FFF2-40B4-BE49-F238E27FC236}">
                <a16:creationId xmlns:a16="http://schemas.microsoft.com/office/drawing/2014/main" id="{4F68C80B-F95A-E002-62B3-AA9B578302A8}"/>
              </a:ext>
            </a:extLst>
          </p:cNvPr>
          <p:cNvSpPr/>
          <p:nvPr userDrawn="1"/>
        </p:nvSpPr>
        <p:spPr>
          <a:xfrm>
            <a:off x="0" y="0"/>
            <a:ext cx="12189622" cy="6858000"/>
          </a:xfrm>
          <a:custGeom>
            <a:avLst/>
            <a:gdLst>
              <a:gd name="connsiteX0" fmla="*/ 8312131 w 12189622"/>
              <a:gd name="connsiteY0" fmla="*/ 0 h 6858000"/>
              <a:gd name="connsiteX1" fmla="*/ 12189622 w 12189622"/>
              <a:gd name="connsiteY1" fmla="*/ 0 h 6858000"/>
              <a:gd name="connsiteX2" fmla="*/ 12189622 w 12189622"/>
              <a:gd name="connsiteY2" fmla="*/ 2261072 h 6858000"/>
              <a:gd name="connsiteX3" fmla="*/ 3389801 w 12189622"/>
              <a:gd name="connsiteY3" fmla="*/ 6858000 h 6858000"/>
              <a:gd name="connsiteX4" fmla="*/ 0 w 12189622"/>
              <a:gd name="connsiteY4" fmla="*/ 6858000 h 6858000"/>
              <a:gd name="connsiteX5" fmla="*/ 0 w 12189622"/>
              <a:gd name="connsiteY5" fmla="*/ 4342164 h 6858000"/>
              <a:gd name="connsiteX6" fmla="*/ 8312131 w 1218962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9622" h="6858000">
                <a:moveTo>
                  <a:pt x="8312131" y="0"/>
                </a:moveTo>
                <a:lnTo>
                  <a:pt x="12189622" y="0"/>
                </a:lnTo>
                <a:lnTo>
                  <a:pt x="12189622" y="2261072"/>
                </a:lnTo>
                <a:lnTo>
                  <a:pt x="3389801" y="6858000"/>
                </a:lnTo>
                <a:lnTo>
                  <a:pt x="0" y="6858000"/>
                </a:lnTo>
                <a:lnTo>
                  <a:pt x="0" y="4342164"/>
                </a:lnTo>
                <a:lnTo>
                  <a:pt x="8312131" y="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197952" y="1295353"/>
            <a:ext cx="7793719" cy="2950427"/>
          </a:xfrm>
        </p:spPr>
        <p:txBody>
          <a:bodyPr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2pPr>
            <a:lvl3pPr marL="9144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3pPr>
            <a:lvl4pPr marL="13716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4pPr>
            <a:lvl5pPr marL="18288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5pPr>
          </a:lstStyle>
          <a:p>
            <a:pPr algn="ctr">
              <a:lnSpc>
                <a:spcPct val="110000"/>
              </a:lnSpc>
            </a:pPr>
            <a:r>
              <a:rPr lang="en-GB" sz="3200" i="0" u="none" strike="noStrike">
                <a:effectLst/>
                <a:latin typeface="Amasis MT Pro" panose="02040504050005020304" pitchFamily="18" charset="77"/>
              </a:rPr>
              <a:t>“We think the contrast depicts our clarity of thought and our desire to cut through and create change that really matters with our clients. It symbolises </a:t>
            </a:r>
            <a:r>
              <a:rPr lang="en-GB" sz="3200" b="1" i="0" u="none" strike="noStrike"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our aspiration </a:t>
            </a:r>
            <a:r>
              <a:rPr lang="en-GB" sz="3200" i="0" u="none" strike="noStrike">
                <a:effectLst/>
                <a:latin typeface="Amasis MT Pro" panose="02040504050005020304" pitchFamily="18" charset="77"/>
              </a:rPr>
              <a:t>to bring those qualities to everything we do.”</a:t>
            </a:r>
            <a:endParaRPr lang="en-US" sz="3200">
              <a:latin typeface="Amasis MT Pro" panose="02040504050005020304" pitchFamily="18" charset="77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653643" y="4374908"/>
            <a:ext cx="2884714" cy="174784"/>
          </a:xfrm>
        </p:spPr>
        <p:txBody>
          <a:bodyPr anchor="b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653643" y="4608912"/>
            <a:ext cx="2884714" cy="174785"/>
          </a:xfrm>
        </p:spPr>
        <p:txBody>
          <a:bodyPr anchor="b"/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8790" y="5066856"/>
            <a:ext cx="972044" cy="972043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A8F051AB-FD40-AAC5-6715-88E2FDFA20D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384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quo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F8682681-634C-D98C-4FE6-48B57B0456BB}"/>
              </a:ext>
            </a:extLst>
          </p:cNvPr>
          <p:cNvSpPr/>
          <p:nvPr userDrawn="1"/>
        </p:nvSpPr>
        <p:spPr>
          <a:xfrm>
            <a:off x="0" y="0"/>
            <a:ext cx="12189622" cy="6858000"/>
          </a:xfrm>
          <a:custGeom>
            <a:avLst/>
            <a:gdLst>
              <a:gd name="connsiteX0" fmla="*/ 8312131 w 12189622"/>
              <a:gd name="connsiteY0" fmla="*/ 0 h 6858000"/>
              <a:gd name="connsiteX1" fmla="*/ 12189622 w 12189622"/>
              <a:gd name="connsiteY1" fmla="*/ 0 h 6858000"/>
              <a:gd name="connsiteX2" fmla="*/ 12189622 w 12189622"/>
              <a:gd name="connsiteY2" fmla="*/ 2261072 h 6858000"/>
              <a:gd name="connsiteX3" fmla="*/ 3389801 w 12189622"/>
              <a:gd name="connsiteY3" fmla="*/ 6858000 h 6858000"/>
              <a:gd name="connsiteX4" fmla="*/ 0 w 12189622"/>
              <a:gd name="connsiteY4" fmla="*/ 6858000 h 6858000"/>
              <a:gd name="connsiteX5" fmla="*/ 0 w 12189622"/>
              <a:gd name="connsiteY5" fmla="*/ 4342164 h 6858000"/>
              <a:gd name="connsiteX6" fmla="*/ 8312131 w 1218962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9622" h="6858000">
                <a:moveTo>
                  <a:pt x="8312131" y="0"/>
                </a:moveTo>
                <a:lnTo>
                  <a:pt x="12189622" y="0"/>
                </a:lnTo>
                <a:lnTo>
                  <a:pt x="12189622" y="2261072"/>
                </a:lnTo>
                <a:lnTo>
                  <a:pt x="3389801" y="6858000"/>
                </a:lnTo>
                <a:lnTo>
                  <a:pt x="0" y="6858000"/>
                </a:lnTo>
                <a:lnTo>
                  <a:pt x="0" y="4342164"/>
                </a:lnTo>
                <a:lnTo>
                  <a:pt x="831213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197952" y="1295353"/>
            <a:ext cx="7793719" cy="2950427"/>
          </a:xfrm>
        </p:spPr>
        <p:txBody>
          <a:bodyPr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2pPr>
            <a:lvl3pPr marL="9144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3pPr>
            <a:lvl4pPr marL="13716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4pPr>
            <a:lvl5pPr marL="18288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5pPr>
          </a:lstStyle>
          <a:p>
            <a:pPr algn="ctr">
              <a:lnSpc>
                <a:spcPct val="110000"/>
              </a:lnSpc>
            </a:pPr>
            <a:r>
              <a:rPr lang="en-GB" sz="3200" i="0" u="none" strike="noStrike">
                <a:effectLst/>
                <a:latin typeface="Amasis MT Pro" panose="02040504050005020304" pitchFamily="18" charset="77"/>
              </a:rPr>
              <a:t>“We think the contrast depicts our clarity of thought and our desire to cut through and create change that really matters with our clients. It symbolises </a:t>
            </a:r>
            <a:r>
              <a:rPr lang="en-GB" sz="3200" b="1" i="0" u="none" strike="noStrike"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our aspiration </a:t>
            </a:r>
            <a:r>
              <a:rPr lang="en-GB" sz="3200" i="0" u="none" strike="noStrike">
                <a:effectLst/>
                <a:latin typeface="Amasis MT Pro" panose="02040504050005020304" pitchFamily="18" charset="77"/>
              </a:rPr>
              <a:t>to bring those qualities to everything we do.”</a:t>
            </a:r>
            <a:endParaRPr lang="en-US" sz="3200">
              <a:latin typeface="Amasis MT Pro" panose="02040504050005020304" pitchFamily="18" charset="77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653643" y="4374908"/>
            <a:ext cx="2884714" cy="174784"/>
          </a:xfrm>
        </p:spPr>
        <p:txBody>
          <a:bodyPr anchor="b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653643" y="4608912"/>
            <a:ext cx="2884714" cy="174785"/>
          </a:xfrm>
        </p:spPr>
        <p:txBody>
          <a:bodyPr anchor="b"/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8790" y="5066856"/>
            <a:ext cx="972044" cy="972043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09EF9ED2-140C-F1DB-13DB-310842B805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867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m. title / Quot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550CD2-AF8A-31B9-BBD9-31B616BA4800}"/>
              </a:ext>
            </a:extLst>
          </p:cNvPr>
          <p:cNvSpPr/>
          <p:nvPr userDrawn="1"/>
        </p:nvSpPr>
        <p:spPr>
          <a:xfrm>
            <a:off x="8301038" y="0"/>
            <a:ext cx="3889375" cy="6858000"/>
          </a:xfrm>
          <a:prstGeom prst="rect">
            <a:avLst/>
          </a:prstGeom>
          <a:solidFill>
            <a:schemeClr val="bg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EB1E2EF-08E2-3C73-84EE-D6A5EC3F2555}"/>
              </a:ext>
            </a:extLst>
          </p:cNvPr>
          <p:cNvSpPr/>
          <p:nvPr userDrawn="1"/>
        </p:nvSpPr>
        <p:spPr>
          <a:xfrm rot="16200000" flipH="1">
            <a:off x="7925015" y="1929388"/>
            <a:ext cx="4636663" cy="3889376"/>
          </a:xfrm>
          <a:prstGeom prst="parallelogram">
            <a:avLst>
              <a:gd name="adj" fmla="val 58058"/>
            </a:avLst>
          </a:prstGeom>
          <a:solidFill>
            <a:schemeClr val="bg1">
              <a:alpha val="4435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758238" y="2646363"/>
            <a:ext cx="2941638" cy="300462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758238" y="5829736"/>
            <a:ext cx="2941638" cy="174784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758238" y="6063740"/>
            <a:ext cx="2941638" cy="174785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505952" y="471488"/>
            <a:ext cx="1474788" cy="1474787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 of person quoted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5160BF-B9D7-43FF-0A53-CF9FEEF15C26}"/>
              </a:ext>
            </a:extLst>
          </p:cNvPr>
          <p:cNvSpPr txBox="1"/>
          <p:nvPr userDrawn="1"/>
        </p:nvSpPr>
        <p:spPr>
          <a:xfrm>
            <a:off x="8774232" y="2061839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86C0EB7E-BEC2-5C5F-026E-C5127B7F92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0141" y="6556374"/>
            <a:ext cx="7356474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5E633B-A48D-9A3A-686A-4DF0FD1B4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350013" cy="427459"/>
          </a:xfrm>
        </p:spPr>
        <p:txBody>
          <a:bodyPr/>
          <a:lstStyle/>
          <a:p>
            <a:r>
              <a:rPr lang="en-US"/>
              <a:t>Insert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DC92BE1-78BD-FE52-C40E-8051462796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6405" y="1144588"/>
            <a:ext cx="7351715" cy="5132388"/>
          </a:xfrm>
        </p:spPr>
        <p:txBody>
          <a:bodyPr/>
          <a:lstStyle/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Maecenas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, magna sed pulvinar </a:t>
            </a:r>
            <a:r>
              <a:rPr lang="en-US" err="1"/>
              <a:t>ultricies</a:t>
            </a:r>
            <a:r>
              <a:rPr lang="en-US"/>
              <a:t>,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libero,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magna eros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.</a:t>
            </a:r>
          </a:p>
          <a:p>
            <a:r>
              <a:rPr lang="en-US"/>
              <a:t>Nunc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imperdiet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est. </a:t>
            </a:r>
            <a:r>
              <a:rPr lang="en-US" err="1"/>
              <a:t>Vivamus</a:t>
            </a:r>
            <a:r>
              <a:rPr lang="en-US"/>
              <a:t> a </a:t>
            </a:r>
            <a:r>
              <a:rPr lang="en-US" err="1"/>
              <a:t>tellus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habitant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senectus</a:t>
            </a:r>
            <a:r>
              <a:rPr lang="en-US"/>
              <a:t> et </a:t>
            </a:r>
            <a:r>
              <a:rPr lang="en-US" err="1"/>
              <a:t>netus</a:t>
            </a:r>
            <a:r>
              <a:rPr lang="en-US"/>
              <a:t> et </a:t>
            </a:r>
            <a:r>
              <a:rPr lang="en-US" err="1"/>
              <a:t>malesuada</a:t>
            </a:r>
            <a:r>
              <a:rPr lang="en-US"/>
              <a:t>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m. title / Quot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550CD2-AF8A-31B9-BBD9-31B616BA4800}"/>
              </a:ext>
            </a:extLst>
          </p:cNvPr>
          <p:cNvSpPr/>
          <p:nvPr userDrawn="1"/>
        </p:nvSpPr>
        <p:spPr>
          <a:xfrm>
            <a:off x="0" y="0"/>
            <a:ext cx="3889375" cy="6858000"/>
          </a:xfrm>
          <a:prstGeom prst="rect">
            <a:avLst/>
          </a:prstGeom>
          <a:solidFill>
            <a:schemeClr val="bg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E0AA5A6C-15D4-1289-3028-AD97600058BE}"/>
              </a:ext>
            </a:extLst>
          </p:cNvPr>
          <p:cNvSpPr/>
          <p:nvPr userDrawn="1"/>
        </p:nvSpPr>
        <p:spPr>
          <a:xfrm rot="5400000">
            <a:off x="-374834" y="1928199"/>
            <a:ext cx="4636663" cy="3891754"/>
          </a:xfrm>
          <a:prstGeom prst="parallelogram">
            <a:avLst>
              <a:gd name="adj" fmla="val 58058"/>
            </a:avLst>
          </a:prstGeom>
          <a:solidFill>
            <a:schemeClr val="bg1">
              <a:alpha val="4435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57200" y="2646363"/>
            <a:ext cx="2941638" cy="3004629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57200" y="5829736"/>
            <a:ext cx="2941638" cy="174784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57200" y="6063740"/>
            <a:ext cx="2941638" cy="174785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04914" y="471488"/>
            <a:ext cx="1474788" cy="1474787"/>
          </a:xfrm>
          <a:prstGeom prst="ellipse">
            <a:avLst/>
          </a:prstGeom>
          <a:blipFill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 of person quoted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5160BF-B9D7-43FF-0A53-CF9FEEF15C26}"/>
              </a:ext>
            </a:extLst>
          </p:cNvPr>
          <p:cNvSpPr txBox="1"/>
          <p:nvPr userDrawn="1"/>
        </p:nvSpPr>
        <p:spPr>
          <a:xfrm>
            <a:off x="473194" y="2061839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0AEB0A-6CE9-EDD3-BAD3-F848396F88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9400" y="457200"/>
            <a:ext cx="7355400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F442A2-0027-3D32-DD67-A0A9DAC6E1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80308" y="1144588"/>
            <a:ext cx="7354491" cy="51323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86C0EB7E-BEC2-5C5F-026E-C5127B7F92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8325" y="6556374"/>
            <a:ext cx="7356474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092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A584A15-4577-1F58-01DC-5953F292B3A2}"/>
              </a:ext>
            </a:extLst>
          </p:cNvPr>
          <p:cNvSpPr/>
          <p:nvPr userDrawn="1"/>
        </p:nvSpPr>
        <p:spPr>
          <a:xfrm>
            <a:off x="457200" y="1515534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2394CC04-4695-EB87-4429-BB83CC49FA6C}"/>
              </a:ext>
            </a:extLst>
          </p:cNvPr>
          <p:cNvSpPr/>
          <p:nvPr userDrawn="1"/>
        </p:nvSpPr>
        <p:spPr>
          <a:xfrm rot="16200000" flipH="1">
            <a:off x="-78024" y="2154544"/>
            <a:ext cx="4502622" cy="3432175"/>
          </a:xfrm>
          <a:prstGeom prst="parallelogram">
            <a:avLst>
              <a:gd name="adj" fmla="val 58058"/>
            </a:avLst>
          </a:prstGeom>
          <a:solidFill>
            <a:srgbClr val="F7F4F1">
              <a:alpha val="443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499CB06-545A-F666-182B-C92A6E768D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77599" cy="42745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0805D50C-D6C2-3719-CC03-1FF818D143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198" y="6556374"/>
            <a:ext cx="11277601" cy="184151"/>
          </a:xfrm>
        </p:spPr>
        <p:txBody>
          <a:bodyPr/>
          <a:lstStyle>
            <a:lvl1pPr marL="0" indent="0">
              <a:buNone/>
              <a:defRPr sz="1050" i="1"/>
            </a:lvl1pPr>
          </a:lstStyle>
          <a:p>
            <a:pPr lvl="0"/>
            <a:r>
              <a:rPr lang="en-GB"/>
              <a:t>Source: insert source here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28F22E-3D3C-EBD8-2EBE-C02CDACDE567}"/>
              </a:ext>
            </a:extLst>
          </p:cNvPr>
          <p:cNvSpPr/>
          <p:nvPr userDrawn="1"/>
        </p:nvSpPr>
        <p:spPr>
          <a:xfrm>
            <a:off x="8301038" y="1519239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AD98CD-B3D9-5496-9F40-45ADBFFB0C14}"/>
              </a:ext>
            </a:extLst>
          </p:cNvPr>
          <p:cNvSpPr/>
          <p:nvPr userDrawn="1"/>
        </p:nvSpPr>
        <p:spPr>
          <a:xfrm>
            <a:off x="4378325" y="1523463"/>
            <a:ext cx="3433761" cy="460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FF10FB5-92DD-D0AA-90C5-A5EB44578D0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700070" y="5557195"/>
            <a:ext cx="2946768" cy="152539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082986D-4993-2F48-900C-83DF32BC0C96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700070" y="5791200"/>
            <a:ext cx="2946768" cy="152540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8B9EC3-66F1-D6C4-213D-3937077F1299}"/>
              </a:ext>
            </a:extLst>
          </p:cNvPr>
          <p:cNvSpPr txBox="1"/>
          <p:nvPr userDrawn="1"/>
        </p:nvSpPr>
        <p:spPr>
          <a:xfrm>
            <a:off x="661970" y="1680154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4FC721C-7A48-9F99-A6B2-59FBB95242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00070" y="2197033"/>
            <a:ext cx="2946768" cy="3141531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22CA4E4-7D43-47D1-5088-84969ECFA5CE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8545162" y="5545278"/>
            <a:ext cx="2946768" cy="152539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00946BB-FD64-2E25-11EA-849B3453AF89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545162" y="5779283"/>
            <a:ext cx="2946768" cy="152540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0F0957B-A1E8-15CC-A4CF-B51915258EF9}"/>
              </a:ext>
            </a:extLst>
          </p:cNvPr>
          <p:cNvSpPr txBox="1"/>
          <p:nvPr userDrawn="1"/>
        </p:nvSpPr>
        <p:spPr>
          <a:xfrm>
            <a:off x="8507062" y="1668237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B1D9CCB-1FD6-F509-62D0-8164F458D925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8545162" y="2185116"/>
            <a:ext cx="2946768" cy="3141531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BEFDF5B-B278-435B-09FE-AA45A7EE1C5E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4622222" y="5545278"/>
            <a:ext cx="2946768" cy="152539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7D7C16B-CEA4-5506-440F-2364EA8DF270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4622222" y="5779283"/>
            <a:ext cx="2946768" cy="152540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93C063-9FE5-FEE9-2A65-7C558AE3FA33}"/>
              </a:ext>
            </a:extLst>
          </p:cNvPr>
          <p:cNvSpPr txBox="1"/>
          <p:nvPr userDrawn="1"/>
        </p:nvSpPr>
        <p:spPr>
          <a:xfrm>
            <a:off x="4584122" y="1668237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30AE6750-A11E-0604-D0F3-CE3713D26DE9}"/>
              </a:ext>
            </a:extLst>
          </p:cNvPr>
          <p:cNvSpPr>
            <a:spLocks noGrp="1"/>
          </p:cNvSpPr>
          <p:nvPr>
            <p:ph idx="37"/>
          </p:nvPr>
        </p:nvSpPr>
        <p:spPr>
          <a:xfrm>
            <a:off x="4622222" y="2185116"/>
            <a:ext cx="2946768" cy="3141531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C4DED8B1-B04E-B58A-1234-11CCCFA3B648}"/>
              </a:ext>
            </a:extLst>
          </p:cNvPr>
          <p:cNvSpPr/>
          <p:nvPr userDrawn="1"/>
        </p:nvSpPr>
        <p:spPr>
          <a:xfrm rot="16200000" flipH="1">
            <a:off x="3843102" y="2154544"/>
            <a:ext cx="4502622" cy="3432175"/>
          </a:xfrm>
          <a:prstGeom prst="parallelogram">
            <a:avLst>
              <a:gd name="adj" fmla="val 58058"/>
            </a:avLst>
          </a:prstGeom>
          <a:solidFill>
            <a:srgbClr val="F7F4F1">
              <a:alpha val="443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arallelogram 39">
            <a:extLst>
              <a:ext uri="{FF2B5EF4-FFF2-40B4-BE49-F238E27FC236}">
                <a16:creationId xmlns:a16="http://schemas.microsoft.com/office/drawing/2014/main" id="{3ADA8BAB-5D44-1F13-16D1-C7435B4BDB1C}"/>
              </a:ext>
            </a:extLst>
          </p:cNvPr>
          <p:cNvSpPr/>
          <p:nvPr userDrawn="1"/>
        </p:nvSpPr>
        <p:spPr>
          <a:xfrm rot="16200000" flipH="1">
            <a:off x="7762642" y="2154544"/>
            <a:ext cx="4502622" cy="3432175"/>
          </a:xfrm>
          <a:prstGeom prst="parallelogram">
            <a:avLst>
              <a:gd name="adj" fmla="val 58058"/>
            </a:avLst>
          </a:prstGeom>
          <a:solidFill>
            <a:srgbClr val="F7F4F1">
              <a:alpha val="443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804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UP-FRONT SLIDES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3FC8792-52A2-2D0E-BFC4-6ACD966510F3}"/>
              </a:ext>
            </a:extLst>
          </p:cNvPr>
          <p:cNvGrpSpPr/>
          <p:nvPr userDrawn="1"/>
        </p:nvGrpSpPr>
        <p:grpSpPr>
          <a:xfrm>
            <a:off x="2108200" y="2523067"/>
            <a:ext cx="7975600" cy="1908214"/>
            <a:chOff x="2150534" y="2523067"/>
            <a:chExt cx="7975600" cy="190821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150534" y="2523067"/>
              <a:ext cx="7975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Up-front slides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2201333" y="4092727"/>
              <a:ext cx="38269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8012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ront cover">
    <p:bg>
      <p:bgPr>
        <a:gradFill>
          <a:gsLst>
            <a:gs pos="68000">
              <a:srgbClr val="0EA88C"/>
            </a:gs>
            <a:gs pos="15000">
              <a:srgbClr val="00C59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:a16="http://schemas.microsoft.com/office/drawing/2014/main" id="{D771AB03-602C-E4D4-B11F-E63A934EB7AF}"/>
              </a:ext>
            </a:extLst>
          </p:cNvPr>
          <p:cNvSpPr/>
          <p:nvPr userDrawn="1"/>
        </p:nvSpPr>
        <p:spPr>
          <a:xfrm>
            <a:off x="6482992" y="0"/>
            <a:ext cx="5709007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34FF-4AEA-3B4C-73E7-B712E31973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2806" y="581093"/>
            <a:ext cx="5830387" cy="1655762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This is where the title goes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AF8E0-A1B4-DABF-A3EA-22B12E257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869" y="2472382"/>
            <a:ext cx="5830385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7BBB-BA85-E248-AA22-E0EB8AE61531}" type="datetime1">
              <a:rPr lang="en-GB" smtClean="0"/>
              <a:t>17/06/2026</a:t>
            </a:fld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AF9458C-1D11-7F16-850E-D894179E84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60226" y="5795155"/>
            <a:ext cx="1172371" cy="91573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3FE753D-E585-DBB6-35D3-F4AF76B11A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4644" y="6136692"/>
            <a:ext cx="1035556" cy="24577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698E7CB-E166-5686-123A-25A25DC715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0850" y="6136692"/>
            <a:ext cx="1015849" cy="31902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F4AB4D0-EAF6-13B7-ACDF-E99D4379D0CC}"/>
              </a:ext>
            </a:extLst>
          </p:cNvPr>
          <p:cNvGrpSpPr/>
          <p:nvPr userDrawn="1"/>
        </p:nvGrpSpPr>
        <p:grpSpPr>
          <a:xfrm>
            <a:off x="6923192" y="6131991"/>
            <a:ext cx="1129713" cy="271192"/>
            <a:chOff x="4100487" y="4644936"/>
            <a:chExt cx="1977438" cy="474692"/>
          </a:xfrm>
        </p:grpSpPr>
        <p:sp>
          <p:nvSpPr>
            <p:cNvPr id="229" name="Freeform 228">
              <a:extLst>
                <a:ext uri="{FF2B5EF4-FFF2-40B4-BE49-F238E27FC236}">
                  <a16:creationId xmlns:a16="http://schemas.microsoft.com/office/drawing/2014/main" id="{65ED8EF1-9C3C-922B-775D-52E2DEA8579A}"/>
                </a:ext>
              </a:extLst>
            </p:cNvPr>
            <p:cNvSpPr/>
            <p:nvPr/>
          </p:nvSpPr>
          <p:spPr>
            <a:xfrm>
              <a:off x="4100487" y="4644936"/>
              <a:ext cx="479042" cy="474692"/>
            </a:xfrm>
            <a:custGeom>
              <a:avLst/>
              <a:gdLst>
                <a:gd name="connsiteX0" fmla="*/ 0 w 479042"/>
                <a:gd name="connsiteY0" fmla="*/ 0 h 474692"/>
                <a:gd name="connsiteX1" fmla="*/ 479043 w 479042"/>
                <a:gd name="connsiteY1" fmla="*/ 0 h 474692"/>
                <a:gd name="connsiteX2" fmla="*/ 479043 w 479042"/>
                <a:gd name="connsiteY2" fmla="*/ 474693 h 474692"/>
                <a:gd name="connsiteX3" fmla="*/ 0 w 479042"/>
                <a:gd name="connsiteY3" fmla="*/ 474693 h 47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9042" h="474692">
                  <a:moveTo>
                    <a:pt x="0" y="0"/>
                  </a:moveTo>
                  <a:lnTo>
                    <a:pt x="479043" y="0"/>
                  </a:lnTo>
                  <a:lnTo>
                    <a:pt x="479043" y="474693"/>
                  </a:lnTo>
                  <a:lnTo>
                    <a:pt x="0" y="474693"/>
                  </a:lnTo>
                  <a:close/>
                </a:path>
              </a:pathLst>
            </a:custGeom>
            <a:solidFill>
              <a:schemeClr val="bg1"/>
            </a:solidFill>
            <a:ln w="9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30" name="Graphic 7">
              <a:extLst>
                <a:ext uri="{FF2B5EF4-FFF2-40B4-BE49-F238E27FC236}">
                  <a16:creationId xmlns:a16="http://schemas.microsoft.com/office/drawing/2014/main" id="{75D1FE6A-807C-6AC0-0C5B-5E3944F28BC8}"/>
                </a:ext>
              </a:extLst>
            </p:cNvPr>
            <p:cNvGrpSpPr/>
            <p:nvPr/>
          </p:nvGrpSpPr>
          <p:grpSpPr>
            <a:xfrm>
              <a:off x="4199282" y="4690473"/>
              <a:ext cx="280854" cy="376996"/>
              <a:chOff x="4199282" y="4690473"/>
              <a:chExt cx="280854" cy="376996"/>
            </a:xfrm>
            <a:solidFill>
              <a:schemeClr val="tx2"/>
            </a:solidFill>
          </p:grpSpPr>
          <p:sp>
            <p:nvSpPr>
              <p:cNvPr id="264" name="Freeform 263">
                <a:extLst>
                  <a:ext uri="{FF2B5EF4-FFF2-40B4-BE49-F238E27FC236}">
                    <a16:creationId xmlns:a16="http://schemas.microsoft.com/office/drawing/2014/main" id="{B757DD24-9333-823B-60B3-A98BC1B9D5D1}"/>
                  </a:ext>
                </a:extLst>
              </p:cNvPr>
              <p:cNvSpPr/>
              <p:nvPr/>
            </p:nvSpPr>
            <p:spPr>
              <a:xfrm>
                <a:off x="4276322" y="4911181"/>
                <a:ext cx="51309" cy="22931"/>
              </a:xfrm>
              <a:custGeom>
                <a:avLst/>
                <a:gdLst>
                  <a:gd name="connsiteX0" fmla="*/ 47136 w 51309"/>
                  <a:gd name="connsiteY0" fmla="*/ 6673 h 22931"/>
                  <a:gd name="connsiteX1" fmla="*/ 44291 w 51309"/>
                  <a:gd name="connsiteY1" fmla="*/ 0 h 22931"/>
                  <a:gd name="connsiteX2" fmla="*/ 0 w 51309"/>
                  <a:gd name="connsiteY2" fmla="*/ 0 h 22931"/>
                  <a:gd name="connsiteX3" fmla="*/ 0 w 51309"/>
                  <a:gd name="connsiteY3" fmla="*/ 5545 h 22931"/>
                  <a:gd name="connsiteX4" fmla="*/ 285 w 51309"/>
                  <a:gd name="connsiteY4" fmla="*/ 22649 h 22931"/>
                  <a:gd name="connsiteX5" fmla="*/ 10053 w 51309"/>
                  <a:gd name="connsiteY5" fmla="*/ 16071 h 22931"/>
                  <a:gd name="connsiteX6" fmla="*/ 12140 w 51309"/>
                  <a:gd name="connsiteY6" fmla="*/ 16916 h 22931"/>
                  <a:gd name="connsiteX7" fmla="*/ 14606 w 51309"/>
                  <a:gd name="connsiteY7" fmla="*/ 22931 h 22931"/>
                  <a:gd name="connsiteX8" fmla="*/ 23331 w 51309"/>
                  <a:gd name="connsiteY8" fmla="*/ 18420 h 22931"/>
                  <a:gd name="connsiteX9" fmla="*/ 20106 w 51309"/>
                  <a:gd name="connsiteY9" fmla="*/ 13251 h 22931"/>
                  <a:gd name="connsiteX10" fmla="*/ 21150 w 51309"/>
                  <a:gd name="connsiteY10" fmla="*/ 10432 h 22931"/>
                  <a:gd name="connsiteX11" fmla="*/ 37747 w 51309"/>
                  <a:gd name="connsiteY11" fmla="*/ 4699 h 22931"/>
                  <a:gd name="connsiteX12" fmla="*/ 40308 w 51309"/>
                  <a:gd name="connsiteY12" fmla="*/ 6203 h 22931"/>
                  <a:gd name="connsiteX13" fmla="*/ 40971 w 51309"/>
                  <a:gd name="connsiteY13" fmla="*/ 12311 h 22931"/>
                  <a:gd name="connsiteX14" fmla="*/ 51309 w 51309"/>
                  <a:gd name="connsiteY14" fmla="*/ 10526 h 22931"/>
                  <a:gd name="connsiteX15" fmla="*/ 50171 w 51309"/>
                  <a:gd name="connsiteY15" fmla="*/ 5075 h 22931"/>
                  <a:gd name="connsiteX16" fmla="*/ 47041 w 51309"/>
                  <a:gd name="connsiteY16" fmla="*/ 6767 h 22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1309" h="22931">
                    <a:moveTo>
                      <a:pt x="47136" y="6673"/>
                    </a:moveTo>
                    <a:cubicBezTo>
                      <a:pt x="47136" y="6673"/>
                      <a:pt x="45998" y="2443"/>
                      <a:pt x="44291" y="0"/>
                    </a:cubicBezTo>
                    <a:lnTo>
                      <a:pt x="0" y="0"/>
                    </a:lnTo>
                    <a:cubicBezTo>
                      <a:pt x="0" y="564"/>
                      <a:pt x="0" y="2443"/>
                      <a:pt x="0" y="5545"/>
                    </a:cubicBezTo>
                    <a:cubicBezTo>
                      <a:pt x="0" y="9492"/>
                      <a:pt x="0" y="15319"/>
                      <a:pt x="285" y="22649"/>
                    </a:cubicBezTo>
                    <a:cubicBezTo>
                      <a:pt x="3604" y="20206"/>
                      <a:pt x="7018" y="17856"/>
                      <a:pt x="10053" y="16071"/>
                    </a:cubicBezTo>
                    <a:cubicBezTo>
                      <a:pt x="10622" y="15695"/>
                      <a:pt x="11760" y="15977"/>
                      <a:pt x="12140" y="16916"/>
                    </a:cubicBezTo>
                    <a:lnTo>
                      <a:pt x="14606" y="22931"/>
                    </a:lnTo>
                    <a:cubicBezTo>
                      <a:pt x="17640" y="21146"/>
                      <a:pt x="20201" y="19830"/>
                      <a:pt x="23331" y="18420"/>
                    </a:cubicBezTo>
                    <a:lnTo>
                      <a:pt x="20106" y="13251"/>
                    </a:lnTo>
                    <a:cubicBezTo>
                      <a:pt x="19253" y="11935"/>
                      <a:pt x="20391" y="10808"/>
                      <a:pt x="21150" y="10432"/>
                    </a:cubicBezTo>
                    <a:cubicBezTo>
                      <a:pt x="26461" y="8082"/>
                      <a:pt x="32056" y="6109"/>
                      <a:pt x="37747" y="4699"/>
                    </a:cubicBezTo>
                    <a:cubicBezTo>
                      <a:pt x="38790" y="4417"/>
                      <a:pt x="40213" y="5169"/>
                      <a:pt x="40308" y="6203"/>
                    </a:cubicBezTo>
                    <a:lnTo>
                      <a:pt x="40971" y="12311"/>
                    </a:lnTo>
                    <a:cubicBezTo>
                      <a:pt x="44860" y="11372"/>
                      <a:pt x="48179" y="10808"/>
                      <a:pt x="51309" y="10526"/>
                    </a:cubicBezTo>
                    <a:lnTo>
                      <a:pt x="50171" y="5075"/>
                    </a:lnTo>
                    <a:cubicBezTo>
                      <a:pt x="50171" y="5075"/>
                      <a:pt x="47041" y="6767"/>
                      <a:pt x="47041" y="6767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 264">
                <a:extLst>
                  <a:ext uri="{FF2B5EF4-FFF2-40B4-BE49-F238E27FC236}">
                    <a16:creationId xmlns:a16="http://schemas.microsoft.com/office/drawing/2014/main" id="{07A6C3D4-610C-2107-FBB9-FA582A4FB5D1}"/>
                  </a:ext>
                </a:extLst>
              </p:cNvPr>
              <p:cNvSpPr/>
              <p:nvPr/>
            </p:nvSpPr>
            <p:spPr>
              <a:xfrm>
                <a:off x="4276796" y="4931951"/>
                <a:ext cx="15174" cy="17386"/>
              </a:xfrm>
              <a:custGeom>
                <a:avLst/>
                <a:gdLst>
                  <a:gd name="connsiteX0" fmla="*/ 12519 w 15174"/>
                  <a:gd name="connsiteY0" fmla="*/ 14755 h 17386"/>
                  <a:gd name="connsiteX1" fmla="*/ 15175 w 15174"/>
                  <a:gd name="connsiteY1" fmla="*/ 12969 h 17386"/>
                  <a:gd name="connsiteX2" fmla="*/ 8915 w 15174"/>
                  <a:gd name="connsiteY2" fmla="*/ 0 h 17386"/>
                  <a:gd name="connsiteX3" fmla="*/ 0 w 15174"/>
                  <a:gd name="connsiteY3" fmla="*/ 6579 h 17386"/>
                  <a:gd name="connsiteX4" fmla="*/ 0 w 15174"/>
                  <a:gd name="connsiteY4" fmla="*/ 8928 h 17386"/>
                  <a:gd name="connsiteX5" fmla="*/ 8915 w 15174"/>
                  <a:gd name="connsiteY5" fmla="*/ 17386 h 17386"/>
                  <a:gd name="connsiteX6" fmla="*/ 12424 w 15174"/>
                  <a:gd name="connsiteY6" fmla="*/ 14661 h 17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4" h="17386">
                    <a:moveTo>
                      <a:pt x="12519" y="14755"/>
                    </a:moveTo>
                    <a:cubicBezTo>
                      <a:pt x="13278" y="14191"/>
                      <a:pt x="14131" y="13627"/>
                      <a:pt x="15175" y="12969"/>
                    </a:cubicBezTo>
                    <a:lnTo>
                      <a:pt x="8915" y="0"/>
                    </a:lnTo>
                    <a:cubicBezTo>
                      <a:pt x="5785" y="1974"/>
                      <a:pt x="3130" y="4135"/>
                      <a:pt x="0" y="6579"/>
                    </a:cubicBezTo>
                    <a:cubicBezTo>
                      <a:pt x="0" y="7424"/>
                      <a:pt x="0" y="8082"/>
                      <a:pt x="0" y="8928"/>
                    </a:cubicBezTo>
                    <a:lnTo>
                      <a:pt x="8915" y="17386"/>
                    </a:lnTo>
                    <a:cubicBezTo>
                      <a:pt x="10148" y="16447"/>
                      <a:pt x="11286" y="15507"/>
                      <a:pt x="12424" y="1466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6" name="Freeform 265">
                <a:extLst>
                  <a:ext uri="{FF2B5EF4-FFF2-40B4-BE49-F238E27FC236}">
                    <a16:creationId xmlns:a16="http://schemas.microsoft.com/office/drawing/2014/main" id="{8476A6E7-6565-CBC9-CDBB-6DA6B448CC77}"/>
                  </a:ext>
                </a:extLst>
              </p:cNvPr>
              <p:cNvSpPr/>
              <p:nvPr/>
            </p:nvSpPr>
            <p:spPr>
              <a:xfrm>
                <a:off x="4300602" y="4919828"/>
                <a:ext cx="14605" cy="17104"/>
              </a:xfrm>
              <a:custGeom>
                <a:avLst/>
                <a:gdLst>
                  <a:gd name="connsiteX0" fmla="*/ 14606 w 14605"/>
                  <a:gd name="connsiteY0" fmla="*/ 14661 h 17104"/>
                  <a:gd name="connsiteX1" fmla="*/ 12709 w 14605"/>
                  <a:gd name="connsiteY1" fmla="*/ 0 h 17104"/>
                  <a:gd name="connsiteX2" fmla="*/ 0 w 14605"/>
                  <a:gd name="connsiteY2" fmla="*/ 4417 h 17104"/>
                  <a:gd name="connsiteX3" fmla="*/ 7967 w 14605"/>
                  <a:gd name="connsiteY3" fmla="*/ 17104 h 17104"/>
                  <a:gd name="connsiteX4" fmla="*/ 14606 w 14605"/>
                  <a:gd name="connsiteY4" fmla="*/ 14755 h 17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05" h="17104">
                    <a:moveTo>
                      <a:pt x="14606" y="14661"/>
                    </a:moveTo>
                    <a:lnTo>
                      <a:pt x="12709" y="0"/>
                    </a:lnTo>
                    <a:cubicBezTo>
                      <a:pt x="8346" y="1222"/>
                      <a:pt x="4078" y="2631"/>
                      <a:pt x="0" y="4417"/>
                    </a:cubicBezTo>
                    <a:lnTo>
                      <a:pt x="7967" y="17104"/>
                    </a:lnTo>
                    <a:cubicBezTo>
                      <a:pt x="10053" y="16259"/>
                      <a:pt x="12235" y="15507"/>
                      <a:pt x="14606" y="14755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 266">
                <a:extLst>
                  <a:ext uri="{FF2B5EF4-FFF2-40B4-BE49-F238E27FC236}">
                    <a16:creationId xmlns:a16="http://schemas.microsoft.com/office/drawing/2014/main" id="{93A8700C-1CBF-60CE-8DA9-955D96060ABD}"/>
                  </a:ext>
                </a:extLst>
              </p:cNvPr>
              <p:cNvSpPr/>
              <p:nvPr/>
            </p:nvSpPr>
            <p:spPr>
              <a:xfrm>
                <a:off x="4317673" y="4924902"/>
                <a:ext cx="12234" cy="8552"/>
              </a:xfrm>
              <a:custGeom>
                <a:avLst/>
                <a:gdLst>
                  <a:gd name="connsiteX0" fmla="*/ 95 w 12234"/>
                  <a:gd name="connsiteY0" fmla="*/ 1880 h 8552"/>
                  <a:gd name="connsiteX1" fmla="*/ 948 w 12234"/>
                  <a:gd name="connsiteY1" fmla="*/ 8552 h 8552"/>
                  <a:gd name="connsiteX2" fmla="*/ 12235 w 12234"/>
                  <a:gd name="connsiteY2" fmla="*/ 6485 h 8552"/>
                  <a:gd name="connsiteX3" fmla="*/ 10812 w 12234"/>
                  <a:gd name="connsiteY3" fmla="*/ 0 h 8552"/>
                  <a:gd name="connsiteX4" fmla="*/ 0 w 12234"/>
                  <a:gd name="connsiteY4" fmla="*/ 1880 h 8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4" h="8552">
                    <a:moveTo>
                      <a:pt x="95" y="1880"/>
                    </a:moveTo>
                    <a:lnTo>
                      <a:pt x="948" y="8552"/>
                    </a:lnTo>
                    <a:cubicBezTo>
                      <a:pt x="5121" y="7424"/>
                      <a:pt x="8062" y="6861"/>
                      <a:pt x="12235" y="6485"/>
                    </a:cubicBezTo>
                    <a:lnTo>
                      <a:pt x="10812" y="0"/>
                    </a:lnTo>
                    <a:cubicBezTo>
                      <a:pt x="7492" y="282"/>
                      <a:pt x="3983" y="940"/>
                      <a:pt x="0" y="188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8" name="Freeform 267">
                <a:extLst>
                  <a:ext uri="{FF2B5EF4-FFF2-40B4-BE49-F238E27FC236}">
                    <a16:creationId xmlns:a16="http://schemas.microsoft.com/office/drawing/2014/main" id="{E03A41B7-1DB6-0622-6386-9319FE6DB7C2}"/>
                  </a:ext>
                </a:extLst>
              </p:cNvPr>
              <p:cNvSpPr/>
              <p:nvPr/>
            </p:nvSpPr>
            <p:spPr>
              <a:xfrm>
                <a:off x="4277365" y="4946518"/>
                <a:ext cx="5880" cy="10055"/>
              </a:xfrm>
              <a:custGeom>
                <a:avLst/>
                <a:gdLst>
                  <a:gd name="connsiteX0" fmla="*/ 95 w 5880"/>
                  <a:gd name="connsiteY0" fmla="*/ 0 h 10055"/>
                  <a:gd name="connsiteX1" fmla="*/ 854 w 5880"/>
                  <a:gd name="connsiteY1" fmla="*/ 10056 h 10055"/>
                  <a:gd name="connsiteX2" fmla="*/ 5880 w 5880"/>
                  <a:gd name="connsiteY2" fmla="*/ 5357 h 10055"/>
                  <a:gd name="connsiteX3" fmla="*/ 0 w 5880"/>
                  <a:gd name="connsiteY3" fmla="*/ 0 h 10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0" h="10055">
                    <a:moveTo>
                      <a:pt x="95" y="0"/>
                    </a:moveTo>
                    <a:cubicBezTo>
                      <a:pt x="285" y="2819"/>
                      <a:pt x="569" y="7236"/>
                      <a:pt x="854" y="10056"/>
                    </a:cubicBezTo>
                    <a:cubicBezTo>
                      <a:pt x="2845" y="8082"/>
                      <a:pt x="3888" y="7049"/>
                      <a:pt x="5880" y="5357"/>
                    </a:cubicBezTo>
                    <a:cubicBezTo>
                      <a:pt x="5880" y="5357"/>
                      <a:pt x="569" y="470"/>
                      <a:pt x="0" y="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 268">
                <a:extLst>
                  <a:ext uri="{FF2B5EF4-FFF2-40B4-BE49-F238E27FC236}">
                    <a16:creationId xmlns:a16="http://schemas.microsoft.com/office/drawing/2014/main" id="{286FF2D8-07F6-1EEF-2825-986081011E3D}"/>
                  </a:ext>
                </a:extLst>
              </p:cNvPr>
              <p:cNvSpPr/>
              <p:nvPr/>
            </p:nvSpPr>
            <p:spPr>
              <a:xfrm>
                <a:off x="4330382" y="4911881"/>
                <a:ext cx="19347" cy="19129"/>
              </a:xfrm>
              <a:custGeom>
                <a:avLst/>
                <a:gdLst>
                  <a:gd name="connsiteX0" fmla="*/ 0 w 19347"/>
                  <a:gd name="connsiteY0" fmla="*/ 3059 h 19129"/>
                  <a:gd name="connsiteX1" fmla="*/ 1612 w 19347"/>
                  <a:gd name="connsiteY1" fmla="*/ 10954 h 19129"/>
                  <a:gd name="connsiteX2" fmla="*/ 1612 w 19347"/>
                  <a:gd name="connsiteY2" fmla="*/ 11142 h 19129"/>
                  <a:gd name="connsiteX3" fmla="*/ 3319 w 19347"/>
                  <a:gd name="connsiteY3" fmla="*/ 19130 h 19129"/>
                  <a:gd name="connsiteX4" fmla="*/ 9294 w 19347"/>
                  <a:gd name="connsiteY4" fmla="*/ 18942 h 19129"/>
                  <a:gd name="connsiteX5" fmla="*/ 15269 w 19347"/>
                  <a:gd name="connsiteY5" fmla="*/ 19130 h 19129"/>
                  <a:gd name="connsiteX6" fmla="*/ 19348 w 19347"/>
                  <a:gd name="connsiteY6" fmla="*/ 52 h 19129"/>
                  <a:gd name="connsiteX7" fmla="*/ 0 w 19347"/>
                  <a:gd name="connsiteY7" fmla="*/ 3059 h 19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47" h="19129">
                    <a:moveTo>
                      <a:pt x="0" y="3059"/>
                    </a:moveTo>
                    <a:lnTo>
                      <a:pt x="1612" y="10954"/>
                    </a:lnTo>
                    <a:cubicBezTo>
                      <a:pt x="1612" y="10954"/>
                      <a:pt x="1612" y="11142"/>
                      <a:pt x="1612" y="11142"/>
                    </a:cubicBezTo>
                    <a:lnTo>
                      <a:pt x="3319" y="19130"/>
                    </a:lnTo>
                    <a:cubicBezTo>
                      <a:pt x="5311" y="18942"/>
                      <a:pt x="7303" y="18942"/>
                      <a:pt x="9294" y="18942"/>
                    </a:cubicBezTo>
                    <a:cubicBezTo>
                      <a:pt x="11286" y="18942"/>
                      <a:pt x="13278" y="18942"/>
                      <a:pt x="15269" y="19130"/>
                    </a:cubicBezTo>
                    <a:lnTo>
                      <a:pt x="19348" y="52"/>
                    </a:lnTo>
                    <a:cubicBezTo>
                      <a:pt x="13657" y="-230"/>
                      <a:pt x="5785" y="616"/>
                      <a:pt x="0" y="3059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0" name="Freeform 269">
                <a:extLst>
                  <a:ext uri="{FF2B5EF4-FFF2-40B4-BE49-F238E27FC236}">
                    <a16:creationId xmlns:a16="http://schemas.microsoft.com/office/drawing/2014/main" id="{E1E26C1D-75DC-1765-E573-73D2262CEC87}"/>
                  </a:ext>
                </a:extLst>
              </p:cNvPr>
              <p:cNvSpPr/>
              <p:nvPr/>
            </p:nvSpPr>
            <p:spPr>
              <a:xfrm>
                <a:off x="4292350" y="4932421"/>
                <a:ext cx="12803" cy="11089"/>
              </a:xfrm>
              <a:custGeom>
                <a:avLst/>
                <a:gdLst>
                  <a:gd name="connsiteX0" fmla="*/ 2845 w 12803"/>
                  <a:gd name="connsiteY0" fmla="*/ 11090 h 11089"/>
                  <a:gd name="connsiteX1" fmla="*/ 12804 w 12803"/>
                  <a:gd name="connsiteY1" fmla="*/ 5921 h 11089"/>
                  <a:gd name="connsiteX2" fmla="*/ 9200 w 12803"/>
                  <a:gd name="connsiteY2" fmla="*/ 0 h 11089"/>
                  <a:gd name="connsiteX3" fmla="*/ 0 w 12803"/>
                  <a:gd name="connsiteY3" fmla="*/ 4793 h 11089"/>
                  <a:gd name="connsiteX4" fmla="*/ 2845 w 12803"/>
                  <a:gd name="connsiteY4" fmla="*/ 11090 h 11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3" h="11089">
                    <a:moveTo>
                      <a:pt x="2845" y="11090"/>
                    </a:moveTo>
                    <a:cubicBezTo>
                      <a:pt x="6070" y="9116"/>
                      <a:pt x="9389" y="7424"/>
                      <a:pt x="12804" y="5921"/>
                    </a:cubicBezTo>
                    <a:lnTo>
                      <a:pt x="9200" y="0"/>
                    </a:lnTo>
                    <a:cubicBezTo>
                      <a:pt x="5880" y="1504"/>
                      <a:pt x="3130" y="2913"/>
                      <a:pt x="0" y="4793"/>
                    </a:cubicBezTo>
                    <a:lnTo>
                      <a:pt x="2845" y="1109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1" name="Freeform 270">
                <a:extLst>
                  <a:ext uri="{FF2B5EF4-FFF2-40B4-BE49-F238E27FC236}">
                    <a16:creationId xmlns:a16="http://schemas.microsoft.com/office/drawing/2014/main" id="{9D1C3692-22B2-F3F0-B012-2A9D4337072C}"/>
                  </a:ext>
                </a:extLst>
              </p:cNvPr>
              <p:cNvSpPr/>
              <p:nvPr/>
            </p:nvSpPr>
            <p:spPr>
              <a:xfrm>
                <a:off x="4305154" y="4937966"/>
                <a:ext cx="569" cy="281"/>
              </a:xfrm>
              <a:custGeom>
                <a:avLst/>
                <a:gdLst>
                  <a:gd name="connsiteX0" fmla="*/ 569 w 569"/>
                  <a:gd name="connsiteY0" fmla="*/ 0 h 281"/>
                  <a:gd name="connsiteX1" fmla="*/ 0 w 569"/>
                  <a:gd name="connsiteY1" fmla="*/ 282 h 281"/>
                  <a:gd name="connsiteX2" fmla="*/ 0 w 569"/>
                  <a:gd name="connsiteY2" fmla="*/ 282 h 281"/>
                  <a:gd name="connsiteX3" fmla="*/ 569 w 569"/>
                  <a:gd name="connsiteY3" fmla="*/ 0 h 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" h="281">
                    <a:moveTo>
                      <a:pt x="569" y="0"/>
                    </a:moveTo>
                    <a:cubicBezTo>
                      <a:pt x="569" y="0"/>
                      <a:pt x="190" y="188"/>
                      <a:pt x="0" y="282"/>
                    </a:cubicBezTo>
                    <a:lnTo>
                      <a:pt x="0" y="282"/>
                    </a:lnTo>
                    <a:lnTo>
                      <a:pt x="569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2" name="Freeform 271">
                <a:extLst>
                  <a:ext uri="{FF2B5EF4-FFF2-40B4-BE49-F238E27FC236}">
                    <a16:creationId xmlns:a16="http://schemas.microsoft.com/office/drawing/2014/main" id="{22835DD3-CF19-EE1C-FD42-FDE42234A548}"/>
                  </a:ext>
                </a:extLst>
              </p:cNvPr>
              <p:cNvSpPr/>
              <p:nvPr/>
            </p:nvSpPr>
            <p:spPr>
              <a:xfrm>
                <a:off x="4351721" y="4911087"/>
                <a:ext cx="51498" cy="23025"/>
              </a:xfrm>
              <a:custGeom>
                <a:avLst/>
                <a:gdLst>
                  <a:gd name="connsiteX0" fmla="*/ 51499 w 51498"/>
                  <a:gd name="connsiteY0" fmla="*/ 94 h 23025"/>
                  <a:gd name="connsiteX1" fmla="*/ 2181 w 51498"/>
                  <a:gd name="connsiteY1" fmla="*/ 0 h 23025"/>
                  <a:gd name="connsiteX2" fmla="*/ 0 w 51498"/>
                  <a:gd name="connsiteY2" fmla="*/ 10620 h 23025"/>
                  <a:gd name="connsiteX3" fmla="*/ 10338 w 51498"/>
                  <a:gd name="connsiteY3" fmla="*/ 12405 h 23025"/>
                  <a:gd name="connsiteX4" fmla="*/ 11002 w 51498"/>
                  <a:gd name="connsiteY4" fmla="*/ 6297 h 23025"/>
                  <a:gd name="connsiteX5" fmla="*/ 13562 w 51498"/>
                  <a:gd name="connsiteY5" fmla="*/ 4793 h 23025"/>
                  <a:gd name="connsiteX6" fmla="*/ 30160 w 51498"/>
                  <a:gd name="connsiteY6" fmla="*/ 10526 h 23025"/>
                  <a:gd name="connsiteX7" fmla="*/ 31203 w 51498"/>
                  <a:gd name="connsiteY7" fmla="*/ 13345 h 23025"/>
                  <a:gd name="connsiteX8" fmla="*/ 27978 w 51498"/>
                  <a:gd name="connsiteY8" fmla="*/ 18514 h 23025"/>
                  <a:gd name="connsiteX9" fmla="*/ 36704 w 51498"/>
                  <a:gd name="connsiteY9" fmla="*/ 23025 h 23025"/>
                  <a:gd name="connsiteX10" fmla="*/ 39169 w 51498"/>
                  <a:gd name="connsiteY10" fmla="*/ 17010 h 23025"/>
                  <a:gd name="connsiteX11" fmla="*/ 41256 w 51498"/>
                  <a:gd name="connsiteY11" fmla="*/ 16165 h 23025"/>
                  <a:gd name="connsiteX12" fmla="*/ 51025 w 51498"/>
                  <a:gd name="connsiteY12" fmla="*/ 22743 h 23025"/>
                  <a:gd name="connsiteX13" fmla="*/ 51309 w 51498"/>
                  <a:gd name="connsiteY13" fmla="*/ 6673 h 23025"/>
                  <a:gd name="connsiteX14" fmla="*/ 51309 w 51498"/>
                  <a:gd name="connsiteY14" fmla="*/ 0 h 23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498" h="23025">
                    <a:moveTo>
                      <a:pt x="51499" y="94"/>
                    </a:moveTo>
                    <a:cubicBezTo>
                      <a:pt x="51499" y="94"/>
                      <a:pt x="2276" y="94"/>
                      <a:pt x="2181" y="0"/>
                    </a:cubicBezTo>
                    <a:lnTo>
                      <a:pt x="0" y="10620"/>
                    </a:lnTo>
                    <a:cubicBezTo>
                      <a:pt x="3130" y="10902"/>
                      <a:pt x="6449" y="11466"/>
                      <a:pt x="10338" y="12405"/>
                    </a:cubicBezTo>
                    <a:lnTo>
                      <a:pt x="11002" y="6297"/>
                    </a:lnTo>
                    <a:cubicBezTo>
                      <a:pt x="11096" y="5263"/>
                      <a:pt x="12519" y="4511"/>
                      <a:pt x="13562" y="4793"/>
                    </a:cubicBezTo>
                    <a:cubicBezTo>
                      <a:pt x="19253" y="6203"/>
                      <a:pt x="24848" y="8176"/>
                      <a:pt x="30160" y="10526"/>
                    </a:cubicBezTo>
                    <a:cubicBezTo>
                      <a:pt x="30918" y="10902"/>
                      <a:pt x="32056" y="11935"/>
                      <a:pt x="31203" y="13345"/>
                    </a:cubicBezTo>
                    <a:lnTo>
                      <a:pt x="27978" y="18514"/>
                    </a:lnTo>
                    <a:cubicBezTo>
                      <a:pt x="31203" y="19924"/>
                      <a:pt x="33763" y="21333"/>
                      <a:pt x="36704" y="23025"/>
                    </a:cubicBezTo>
                    <a:lnTo>
                      <a:pt x="39169" y="17010"/>
                    </a:lnTo>
                    <a:cubicBezTo>
                      <a:pt x="39644" y="16071"/>
                      <a:pt x="40687" y="15883"/>
                      <a:pt x="41256" y="16165"/>
                    </a:cubicBezTo>
                    <a:cubicBezTo>
                      <a:pt x="44291" y="17950"/>
                      <a:pt x="47705" y="20300"/>
                      <a:pt x="51025" y="22743"/>
                    </a:cubicBezTo>
                    <a:cubicBezTo>
                      <a:pt x="51309" y="16071"/>
                      <a:pt x="51309" y="10620"/>
                      <a:pt x="51309" y="6673"/>
                    </a:cubicBezTo>
                    <a:cubicBezTo>
                      <a:pt x="51309" y="2819"/>
                      <a:pt x="51309" y="564"/>
                      <a:pt x="51309" y="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3" name="Freeform 272">
                <a:extLst>
                  <a:ext uri="{FF2B5EF4-FFF2-40B4-BE49-F238E27FC236}">
                    <a16:creationId xmlns:a16="http://schemas.microsoft.com/office/drawing/2014/main" id="{0875141A-1258-1BA6-CE55-93C3F0056965}"/>
                  </a:ext>
                </a:extLst>
              </p:cNvPr>
              <p:cNvSpPr/>
              <p:nvPr/>
            </p:nvSpPr>
            <p:spPr>
              <a:xfrm>
                <a:off x="4387571" y="4931951"/>
                <a:ext cx="15174" cy="17480"/>
              </a:xfrm>
              <a:custGeom>
                <a:avLst/>
                <a:gdLst>
                  <a:gd name="connsiteX0" fmla="*/ 15175 w 15174"/>
                  <a:gd name="connsiteY0" fmla="*/ 6579 h 17480"/>
                  <a:gd name="connsiteX1" fmla="*/ 6260 w 15174"/>
                  <a:gd name="connsiteY1" fmla="*/ 0 h 17480"/>
                  <a:gd name="connsiteX2" fmla="*/ 0 w 15174"/>
                  <a:gd name="connsiteY2" fmla="*/ 12969 h 17480"/>
                  <a:gd name="connsiteX3" fmla="*/ 2656 w 15174"/>
                  <a:gd name="connsiteY3" fmla="*/ 14755 h 17480"/>
                  <a:gd name="connsiteX4" fmla="*/ 6165 w 15174"/>
                  <a:gd name="connsiteY4" fmla="*/ 17480 h 17480"/>
                  <a:gd name="connsiteX5" fmla="*/ 15080 w 15174"/>
                  <a:gd name="connsiteY5" fmla="*/ 9022 h 17480"/>
                  <a:gd name="connsiteX6" fmla="*/ 15080 w 15174"/>
                  <a:gd name="connsiteY6" fmla="*/ 6673 h 17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4" h="17480">
                    <a:moveTo>
                      <a:pt x="15175" y="6579"/>
                    </a:moveTo>
                    <a:cubicBezTo>
                      <a:pt x="12045" y="4135"/>
                      <a:pt x="9484" y="1974"/>
                      <a:pt x="6260" y="0"/>
                    </a:cubicBezTo>
                    <a:lnTo>
                      <a:pt x="0" y="12969"/>
                    </a:lnTo>
                    <a:cubicBezTo>
                      <a:pt x="1043" y="13627"/>
                      <a:pt x="1897" y="14191"/>
                      <a:pt x="2656" y="14755"/>
                    </a:cubicBezTo>
                    <a:cubicBezTo>
                      <a:pt x="3794" y="15601"/>
                      <a:pt x="4932" y="16447"/>
                      <a:pt x="6165" y="17480"/>
                    </a:cubicBezTo>
                    <a:lnTo>
                      <a:pt x="15080" y="9022"/>
                    </a:lnTo>
                    <a:cubicBezTo>
                      <a:pt x="15080" y="8176"/>
                      <a:pt x="15080" y="7518"/>
                      <a:pt x="15080" y="6673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4" name="Freeform 273">
                <a:extLst>
                  <a:ext uri="{FF2B5EF4-FFF2-40B4-BE49-F238E27FC236}">
                    <a16:creationId xmlns:a16="http://schemas.microsoft.com/office/drawing/2014/main" id="{67E8785C-2F58-D9D3-E82B-944FB0A1DFA1}"/>
                  </a:ext>
                </a:extLst>
              </p:cNvPr>
              <p:cNvSpPr/>
              <p:nvPr/>
            </p:nvSpPr>
            <p:spPr>
              <a:xfrm>
                <a:off x="4364430" y="4919734"/>
                <a:ext cx="14605" cy="17104"/>
              </a:xfrm>
              <a:custGeom>
                <a:avLst/>
                <a:gdLst>
                  <a:gd name="connsiteX0" fmla="*/ 1897 w 14605"/>
                  <a:gd name="connsiteY0" fmla="*/ 94 h 17104"/>
                  <a:gd name="connsiteX1" fmla="*/ 0 w 14605"/>
                  <a:gd name="connsiteY1" fmla="*/ 14755 h 17104"/>
                  <a:gd name="connsiteX2" fmla="*/ 6639 w 14605"/>
                  <a:gd name="connsiteY2" fmla="*/ 17104 h 17104"/>
                  <a:gd name="connsiteX3" fmla="*/ 14606 w 14605"/>
                  <a:gd name="connsiteY3" fmla="*/ 4417 h 17104"/>
                  <a:gd name="connsiteX4" fmla="*/ 1897 w 14605"/>
                  <a:gd name="connsiteY4" fmla="*/ 0 h 17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05" h="17104">
                    <a:moveTo>
                      <a:pt x="1897" y="94"/>
                    </a:moveTo>
                    <a:lnTo>
                      <a:pt x="0" y="14755"/>
                    </a:lnTo>
                    <a:cubicBezTo>
                      <a:pt x="2371" y="15507"/>
                      <a:pt x="4552" y="16259"/>
                      <a:pt x="6639" y="17104"/>
                    </a:cubicBezTo>
                    <a:lnTo>
                      <a:pt x="14606" y="4417"/>
                    </a:lnTo>
                    <a:cubicBezTo>
                      <a:pt x="10527" y="2725"/>
                      <a:pt x="6260" y="1222"/>
                      <a:pt x="1897" y="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5" name="Freeform 274">
                <a:extLst>
                  <a:ext uri="{FF2B5EF4-FFF2-40B4-BE49-F238E27FC236}">
                    <a16:creationId xmlns:a16="http://schemas.microsoft.com/office/drawing/2014/main" id="{9633B14F-90E8-B5D8-3360-09B9322B86FF}"/>
                  </a:ext>
                </a:extLst>
              </p:cNvPr>
              <p:cNvSpPr/>
              <p:nvPr/>
            </p:nvSpPr>
            <p:spPr>
              <a:xfrm>
                <a:off x="4349540" y="4924902"/>
                <a:ext cx="12234" cy="8552"/>
              </a:xfrm>
              <a:custGeom>
                <a:avLst/>
                <a:gdLst>
                  <a:gd name="connsiteX0" fmla="*/ 95 w 12234"/>
                  <a:gd name="connsiteY0" fmla="*/ 6485 h 8552"/>
                  <a:gd name="connsiteX1" fmla="*/ 11381 w 12234"/>
                  <a:gd name="connsiteY1" fmla="*/ 8552 h 8552"/>
                  <a:gd name="connsiteX2" fmla="*/ 12235 w 12234"/>
                  <a:gd name="connsiteY2" fmla="*/ 1880 h 8552"/>
                  <a:gd name="connsiteX3" fmla="*/ 1423 w 12234"/>
                  <a:gd name="connsiteY3" fmla="*/ 0 h 8552"/>
                  <a:gd name="connsiteX4" fmla="*/ 0 w 12234"/>
                  <a:gd name="connsiteY4" fmla="*/ 6485 h 8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4" h="8552">
                    <a:moveTo>
                      <a:pt x="95" y="6485"/>
                    </a:moveTo>
                    <a:cubicBezTo>
                      <a:pt x="4363" y="6955"/>
                      <a:pt x="7208" y="7518"/>
                      <a:pt x="11381" y="8552"/>
                    </a:cubicBezTo>
                    <a:lnTo>
                      <a:pt x="12235" y="1880"/>
                    </a:lnTo>
                    <a:cubicBezTo>
                      <a:pt x="8251" y="940"/>
                      <a:pt x="4742" y="282"/>
                      <a:pt x="1423" y="0"/>
                    </a:cubicBezTo>
                    <a:lnTo>
                      <a:pt x="0" y="6485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6" name="Freeform 275">
                <a:extLst>
                  <a:ext uri="{FF2B5EF4-FFF2-40B4-BE49-F238E27FC236}">
                    <a16:creationId xmlns:a16="http://schemas.microsoft.com/office/drawing/2014/main" id="{0271AFE1-7A39-3ADB-399B-E65DF0CD4EBF}"/>
                  </a:ext>
                </a:extLst>
              </p:cNvPr>
              <p:cNvSpPr/>
              <p:nvPr/>
            </p:nvSpPr>
            <p:spPr>
              <a:xfrm>
                <a:off x="4396296" y="4946424"/>
                <a:ext cx="5880" cy="10149"/>
              </a:xfrm>
              <a:custGeom>
                <a:avLst/>
                <a:gdLst>
                  <a:gd name="connsiteX0" fmla="*/ 0 w 5880"/>
                  <a:gd name="connsiteY0" fmla="*/ 5451 h 10149"/>
                  <a:gd name="connsiteX1" fmla="*/ 5027 w 5880"/>
                  <a:gd name="connsiteY1" fmla="*/ 10150 h 10149"/>
                  <a:gd name="connsiteX2" fmla="*/ 5880 w 5880"/>
                  <a:gd name="connsiteY2" fmla="*/ 0 h 10149"/>
                  <a:gd name="connsiteX3" fmla="*/ 0 w 5880"/>
                  <a:gd name="connsiteY3" fmla="*/ 5451 h 10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0" h="10149">
                    <a:moveTo>
                      <a:pt x="0" y="5451"/>
                    </a:moveTo>
                    <a:cubicBezTo>
                      <a:pt x="1992" y="7142"/>
                      <a:pt x="3130" y="8270"/>
                      <a:pt x="5027" y="10150"/>
                    </a:cubicBezTo>
                    <a:cubicBezTo>
                      <a:pt x="5311" y="7330"/>
                      <a:pt x="5690" y="2819"/>
                      <a:pt x="5880" y="0"/>
                    </a:cubicBezTo>
                    <a:cubicBezTo>
                      <a:pt x="5027" y="846"/>
                      <a:pt x="0" y="5451"/>
                      <a:pt x="0" y="545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7" name="Freeform 276">
                <a:extLst>
                  <a:ext uri="{FF2B5EF4-FFF2-40B4-BE49-F238E27FC236}">
                    <a16:creationId xmlns:a16="http://schemas.microsoft.com/office/drawing/2014/main" id="{D7ADF1FE-95B6-135F-5D63-E5A90761CCE6}"/>
                  </a:ext>
                </a:extLst>
              </p:cNvPr>
              <p:cNvSpPr/>
              <p:nvPr/>
            </p:nvSpPr>
            <p:spPr>
              <a:xfrm>
                <a:off x="4374388" y="4932327"/>
                <a:ext cx="12803" cy="11089"/>
              </a:xfrm>
              <a:custGeom>
                <a:avLst/>
                <a:gdLst>
                  <a:gd name="connsiteX0" fmla="*/ 12804 w 12803"/>
                  <a:gd name="connsiteY0" fmla="*/ 4793 h 11089"/>
                  <a:gd name="connsiteX1" fmla="*/ 3604 w 12803"/>
                  <a:gd name="connsiteY1" fmla="*/ 0 h 11089"/>
                  <a:gd name="connsiteX2" fmla="*/ 0 w 12803"/>
                  <a:gd name="connsiteY2" fmla="*/ 5921 h 11089"/>
                  <a:gd name="connsiteX3" fmla="*/ 9958 w 12803"/>
                  <a:gd name="connsiteY3" fmla="*/ 11090 h 11089"/>
                  <a:gd name="connsiteX4" fmla="*/ 12804 w 12803"/>
                  <a:gd name="connsiteY4" fmla="*/ 4793 h 11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3" h="11089">
                    <a:moveTo>
                      <a:pt x="12804" y="4793"/>
                    </a:moveTo>
                    <a:cubicBezTo>
                      <a:pt x="9674" y="2913"/>
                      <a:pt x="6923" y="1504"/>
                      <a:pt x="3604" y="0"/>
                    </a:cubicBezTo>
                    <a:lnTo>
                      <a:pt x="0" y="5921"/>
                    </a:lnTo>
                    <a:cubicBezTo>
                      <a:pt x="3414" y="7424"/>
                      <a:pt x="6734" y="9210"/>
                      <a:pt x="9958" y="11090"/>
                    </a:cubicBezTo>
                    <a:lnTo>
                      <a:pt x="12804" y="4793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8" name="Freeform 277">
                <a:extLst>
                  <a:ext uri="{FF2B5EF4-FFF2-40B4-BE49-F238E27FC236}">
                    <a16:creationId xmlns:a16="http://schemas.microsoft.com/office/drawing/2014/main" id="{7F1904CC-71B2-44B7-8E66-B2283CBDB7CB}"/>
                  </a:ext>
                </a:extLst>
              </p:cNvPr>
              <p:cNvSpPr/>
              <p:nvPr/>
            </p:nvSpPr>
            <p:spPr>
              <a:xfrm>
                <a:off x="4373819" y="4937966"/>
                <a:ext cx="569" cy="281"/>
              </a:xfrm>
              <a:custGeom>
                <a:avLst/>
                <a:gdLst>
                  <a:gd name="connsiteX0" fmla="*/ 569 w 569"/>
                  <a:gd name="connsiteY0" fmla="*/ 282 h 281"/>
                  <a:gd name="connsiteX1" fmla="*/ 569 w 569"/>
                  <a:gd name="connsiteY1" fmla="*/ 282 h 281"/>
                  <a:gd name="connsiteX2" fmla="*/ 0 w 569"/>
                  <a:gd name="connsiteY2" fmla="*/ 0 h 281"/>
                  <a:gd name="connsiteX3" fmla="*/ 569 w 569"/>
                  <a:gd name="connsiteY3" fmla="*/ 282 h 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" h="281">
                    <a:moveTo>
                      <a:pt x="569" y="282"/>
                    </a:moveTo>
                    <a:lnTo>
                      <a:pt x="569" y="282"/>
                    </a:lnTo>
                    <a:cubicBezTo>
                      <a:pt x="569" y="282"/>
                      <a:pt x="190" y="94"/>
                      <a:pt x="0" y="0"/>
                    </a:cubicBezTo>
                    <a:lnTo>
                      <a:pt x="569" y="282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9" name="Freeform 278">
                <a:extLst>
                  <a:ext uri="{FF2B5EF4-FFF2-40B4-BE49-F238E27FC236}">
                    <a16:creationId xmlns:a16="http://schemas.microsoft.com/office/drawing/2014/main" id="{F31A55DC-E903-C711-CB81-E38D805466C3}"/>
                  </a:ext>
                </a:extLst>
              </p:cNvPr>
              <p:cNvSpPr/>
              <p:nvPr/>
            </p:nvSpPr>
            <p:spPr>
              <a:xfrm>
                <a:off x="4293748" y="4690473"/>
                <a:ext cx="75145" cy="59344"/>
              </a:xfrm>
              <a:custGeom>
                <a:avLst/>
                <a:gdLst>
                  <a:gd name="connsiteX0" fmla="*/ 4388 w 75145"/>
                  <a:gd name="connsiteY0" fmla="*/ 47221 h 59344"/>
                  <a:gd name="connsiteX1" fmla="*/ 11216 w 75145"/>
                  <a:gd name="connsiteY1" fmla="*/ 45529 h 59344"/>
                  <a:gd name="connsiteX2" fmla="*/ 12544 w 75145"/>
                  <a:gd name="connsiteY2" fmla="*/ 43744 h 59344"/>
                  <a:gd name="connsiteX3" fmla="*/ 10647 w 75145"/>
                  <a:gd name="connsiteY3" fmla="*/ 39985 h 59344"/>
                  <a:gd name="connsiteX4" fmla="*/ 10268 w 75145"/>
                  <a:gd name="connsiteY4" fmla="*/ 38293 h 59344"/>
                  <a:gd name="connsiteX5" fmla="*/ 12165 w 75145"/>
                  <a:gd name="connsiteY5" fmla="*/ 37823 h 59344"/>
                  <a:gd name="connsiteX6" fmla="*/ 13492 w 75145"/>
                  <a:gd name="connsiteY6" fmla="*/ 36413 h 59344"/>
                  <a:gd name="connsiteX7" fmla="*/ 15294 w 75145"/>
                  <a:gd name="connsiteY7" fmla="*/ 34722 h 59344"/>
                  <a:gd name="connsiteX8" fmla="*/ 18234 w 75145"/>
                  <a:gd name="connsiteY8" fmla="*/ 35380 h 59344"/>
                  <a:gd name="connsiteX9" fmla="*/ 17476 w 75145"/>
                  <a:gd name="connsiteY9" fmla="*/ 37071 h 59344"/>
                  <a:gd name="connsiteX10" fmla="*/ 15863 w 75145"/>
                  <a:gd name="connsiteY10" fmla="*/ 38387 h 59344"/>
                  <a:gd name="connsiteX11" fmla="*/ 14725 w 75145"/>
                  <a:gd name="connsiteY11" fmla="*/ 39421 h 59344"/>
                  <a:gd name="connsiteX12" fmla="*/ 15010 w 75145"/>
                  <a:gd name="connsiteY12" fmla="*/ 40266 h 59344"/>
                  <a:gd name="connsiteX13" fmla="*/ 15294 w 75145"/>
                  <a:gd name="connsiteY13" fmla="*/ 45153 h 59344"/>
                  <a:gd name="connsiteX14" fmla="*/ 16338 w 75145"/>
                  <a:gd name="connsiteY14" fmla="*/ 45153 h 59344"/>
                  <a:gd name="connsiteX15" fmla="*/ 25632 w 75145"/>
                  <a:gd name="connsiteY15" fmla="*/ 38575 h 59344"/>
                  <a:gd name="connsiteX16" fmla="*/ 33124 w 75145"/>
                  <a:gd name="connsiteY16" fmla="*/ 33970 h 59344"/>
                  <a:gd name="connsiteX17" fmla="*/ 41091 w 75145"/>
                  <a:gd name="connsiteY17" fmla="*/ 44026 h 59344"/>
                  <a:gd name="connsiteX18" fmla="*/ 39479 w 75145"/>
                  <a:gd name="connsiteY18" fmla="*/ 50792 h 59344"/>
                  <a:gd name="connsiteX19" fmla="*/ 43557 w 75145"/>
                  <a:gd name="connsiteY19" fmla="*/ 51074 h 59344"/>
                  <a:gd name="connsiteX20" fmla="*/ 45549 w 75145"/>
                  <a:gd name="connsiteY20" fmla="*/ 59344 h 59344"/>
                  <a:gd name="connsiteX21" fmla="*/ 51998 w 75145"/>
                  <a:gd name="connsiteY21" fmla="*/ 58781 h 59344"/>
                  <a:gd name="connsiteX22" fmla="*/ 62430 w 75145"/>
                  <a:gd name="connsiteY22" fmla="*/ 40924 h 59344"/>
                  <a:gd name="connsiteX23" fmla="*/ 67836 w 75145"/>
                  <a:gd name="connsiteY23" fmla="*/ 35380 h 59344"/>
                  <a:gd name="connsiteX24" fmla="*/ 73906 w 75145"/>
                  <a:gd name="connsiteY24" fmla="*/ 15456 h 59344"/>
                  <a:gd name="connsiteX25" fmla="*/ 65181 w 75145"/>
                  <a:gd name="connsiteY25" fmla="*/ 25230 h 59344"/>
                  <a:gd name="connsiteX26" fmla="*/ 68026 w 75145"/>
                  <a:gd name="connsiteY26" fmla="*/ 11039 h 59344"/>
                  <a:gd name="connsiteX27" fmla="*/ 63758 w 75145"/>
                  <a:gd name="connsiteY27" fmla="*/ 3332 h 59344"/>
                  <a:gd name="connsiteX28" fmla="*/ 59680 w 75145"/>
                  <a:gd name="connsiteY28" fmla="*/ 17711 h 59344"/>
                  <a:gd name="connsiteX29" fmla="*/ 55792 w 75145"/>
                  <a:gd name="connsiteY29" fmla="*/ 2205 h 59344"/>
                  <a:gd name="connsiteX30" fmla="*/ 50006 w 75145"/>
                  <a:gd name="connsiteY30" fmla="*/ 43 h 59344"/>
                  <a:gd name="connsiteX31" fmla="*/ 51998 w 75145"/>
                  <a:gd name="connsiteY31" fmla="*/ 20719 h 59344"/>
                  <a:gd name="connsiteX32" fmla="*/ 48584 w 75145"/>
                  <a:gd name="connsiteY32" fmla="*/ 27767 h 59344"/>
                  <a:gd name="connsiteX33" fmla="*/ 51998 w 75145"/>
                  <a:gd name="connsiteY33" fmla="*/ 48255 h 59344"/>
                  <a:gd name="connsiteX34" fmla="*/ 48584 w 75145"/>
                  <a:gd name="connsiteY34" fmla="*/ 55115 h 59344"/>
                  <a:gd name="connsiteX35" fmla="*/ 49627 w 75145"/>
                  <a:gd name="connsiteY35" fmla="*/ 46751 h 59344"/>
                  <a:gd name="connsiteX36" fmla="*/ 33219 w 75145"/>
                  <a:gd name="connsiteY36" fmla="*/ 27955 h 59344"/>
                  <a:gd name="connsiteX37" fmla="*/ 17476 w 75145"/>
                  <a:gd name="connsiteY37" fmla="*/ 31808 h 59344"/>
                  <a:gd name="connsiteX38" fmla="*/ 9699 w 75145"/>
                  <a:gd name="connsiteY38" fmla="*/ 36319 h 59344"/>
                  <a:gd name="connsiteX39" fmla="*/ 8181 w 75145"/>
                  <a:gd name="connsiteY39" fmla="*/ 39609 h 59344"/>
                  <a:gd name="connsiteX40" fmla="*/ 1353 w 75145"/>
                  <a:gd name="connsiteY40" fmla="*/ 45059 h 59344"/>
                  <a:gd name="connsiteX41" fmla="*/ 784 w 75145"/>
                  <a:gd name="connsiteY41" fmla="*/ 48725 h 59344"/>
                  <a:gd name="connsiteX42" fmla="*/ 4577 w 75145"/>
                  <a:gd name="connsiteY42" fmla="*/ 47221 h 5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5145" h="59344">
                    <a:moveTo>
                      <a:pt x="4388" y="47221"/>
                    </a:moveTo>
                    <a:cubicBezTo>
                      <a:pt x="5431" y="46939"/>
                      <a:pt x="9035" y="45999"/>
                      <a:pt x="11216" y="45529"/>
                    </a:cubicBezTo>
                    <a:cubicBezTo>
                      <a:pt x="12070" y="45341"/>
                      <a:pt x="12544" y="44778"/>
                      <a:pt x="12544" y="43744"/>
                    </a:cubicBezTo>
                    <a:cubicBezTo>
                      <a:pt x="12544" y="42428"/>
                      <a:pt x="12070" y="41112"/>
                      <a:pt x="10647" y="39985"/>
                    </a:cubicBezTo>
                    <a:cubicBezTo>
                      <a:pt x="9888" y="39421"/>
                      <a:pt x="9983" y="38857"/>
                      <a:pt x="10268" y="38293"/>
                    </a:cubicBezTo>
                    <a:cubicBezTo>
                      <a:pt x="10647" y="37635"/>
                      <a:pt x="11501" y="37635"/>
                      <a:pt x="12165" y="37823"/>
                    </a:cubicBezTo>
                    <a:cubicBezTo>
                      <a:pt x="12828" y="38011"/>
                      <a:pt x="13492" y="37635"/>
                      <a:pt x="13492" y="36413"/>
                    </a:cubicBezTo>
                    <a:cubicBezTo>
                      <a:pt x="13492" y="35474"/>
                      <a:pt x="14061" y="34722"/>
                      <a:pt x="15294" y="34722"/>
                    </a:cubicBezTo>
                    <a:cubicBezTo>
                      <a:pt x="16432" y="34722"/>
                      <a:pt x="16907" y="35380"/>
                      <a:pt x="18234" y="35380"/>
                    </a:cubicBezTo>
                    <a:cubicBezTo>
                      <a:pt x="17760" y="35661"/>
                      <a:pt x="17760" y="36319"/>
                      <a:pt x="17476" y="37071"/>
                    </a:cubicBezTo>
                    <a:cubicBezTo>
                      <a:pt x="17096" y="37823"/>
                      <a:pt x="16717" y="38293"/>
                      <a:pt x="15863" y="38387"/>
                    </a:cubicBezTo>
                    <a:cubicBezTo>
                      <a:pt x="15105" y="38387"/>
                      <a:pt x="14725" y="38857"/>
                      <a:pt x="14725" y="39421"/>
                    </a:cubicBezTo>
                    <a:cubicBezTo>
                      <a:pt x="14725" y="39703"/>
                      <a:pt x="14820" y="39985"/>
                      <a:pt x="15010" y="40266"/>
                    </a:cubicBezTo>
                    <a:cubicBezTo>
                      <a:pt x="15863" y="41770"/>
                      <a:pt x="16148" y="43838"/>
                      <a:pt x="15294" y="45153"/>
                    </a:cubicBezTo>
                    <a:cubicBezTo>
                      <a:pt x="15674" y="45153"/>
                      <a:pt x="16053" y="45153"/>
                      <a:pt x="16338" y="45153"/>
                    </a:cubicBezTo>
                    <a:cubicBezTo>
                      <a:pt x="21080" y="45153"/>
                      <a:pt x="23640" y="41488"/>
                      <a:pt x="25632" y="38575"/>
                    </a:cubicBezTo>
                    <a:cubicBezTo>
                      <a:pt x="27339" y="36131"/>
                      <a:pt x="29805" y="33970"/>
                      <a:pt x="33124" y="33970"/>
                    </a:cubicBezTo>
                    <a:cubicBezTo>
                      <a:pt x="38815" y="33970"/>
                      <a:pt x="41186" y="38575"/>
                      <a:pt x="41091" y="44026"/>
                    </a:cubicBezTo>
                    <a:cubicBezTo>
                      <a:pt x="41091" y="45717"/>
                      <a:pt x="40617" y="48819"/>
                      <a:pt x="39479" y="50792"/>
                    </a:cubicBezTo>
                    <a:cubicBezTo>
                      <a:pt x="41471" y="50416"/>
                      <a:pt x="42609" y="50604"/>
                      <a:pt x="43557" y="51074"/>
                    </a:cubicBezTo>
                    <a:cubicBezTo>
                      <a:pt x="45833" y="52108"/>
                      <a:pt x="47920" y="55773"/>
                      <a:pt x="45549" y="59344"/>
                    </a:cubicBezTo>
                    <a:cubicBezTo>
                      <a:pt x="46307" y="58687"/>
                      <a:pt x="48868" y="56807"/>
                      <a:pt x="51998" y="58781"/>
                    </a:cubicBezTo>
                    <a:cubicBezTo>
                      <a:pt x="56361" y="49758"/>
                      <a:pt x="59111" y="44590"/>
                      <a:pt x="62430" y="40924"/>
                    </a:cubicBezTo>
                    <a:cubicBezTo>
                      <a:pt x="63948" y="39233"/>
                      <a:pt x="66034" y="37165"/>
                      <a:pt x="67836" y="35380"/>
                    </a:cubicBezTo>
                    <a:cubicBezTo>
                      <a:pt x="77131" y="26263"/>
                      <a:pt x="75519" y="16114"/>
                      <a:pt x="73906" y="15456"/>
                    </a:cubicBezTo>
                    <a:cubicBezTo>
                      <a:pt x="72294" y="21377"/>
                      <a:pt x="67267" y="24948"/>
                      <a:pt x="65181" y="25230"/>
                    </a:cubicBezTo>
                    <a:cubicBezTo>
                      <a:pt x="68121" y="21564"/>
                      <a:pt x="68216" y="14328"/>
                      <a:pt x="68026" y="11039"/>
                    </a:cubicBezTo>
                    <a:cubicBezTo>
                      <a:pt x="67836" y="7561"/>
                      <a:pt x="66983" y="4084"/>
                      <a:pt x="63758" y="3332"/>
                    </a:cubicBezTo>
                    <a:cubicBezTo>
                      <a:pt x="64801" y="8783"/>
                      <a:pt x="63379" y="15456"/>
                      <a:pt x="59680" y="17711"/>
                    </a:cubicBezTo>
                    <a:cubicBezTo>
                      <a:pt x="60534" y="11133"/>
                      <a:pt x="59016" y="5212"/>
                      <a:pt x="55792" y="2205"/>
                    </a:cubicBezTo>
                    <a:cubicBezTo>
                      <a:pt x="53705" y="231"/>
                      <a:pt x="51903" y="-145"/>
                      <a:pt x="50006" y="43"/>
                    </a:cubicBezTo>
                    <a:cubicBezTo>
                      <a:pt x="53326" y="3332"/>
                      <a:pt x="55128" y="11321"/>
                      <a:pt x="51998" y="20719"/>
                    </a:cubicBezTo>
                    <a:cubicBezTo>
                      <a:pt x="50575" y="24854"/>
                      <a:pt x="50101" y="25888"/>
                      <a:pt x="48584" y="27767"/>
                    </a:cubicBezTo>
                    <a:cubicBezTo>
                      <a:pt x="52851" y="33218"/>
                      <a:pt x="54274" y="40642"/>
                      <a:pt x="51998" y="48255"/>
                    </a:cubicBezTo>
                    <a:cubicBezTo>
                      <a:pt x="51239" y="50886"/>
                      <a:pt x="49911" y="53800"/>
                      <a:pt x="48584" y="55115"/>
                    </a:cubicBezTo>
                    <a:cubicBezTo>
                      <a:pt x="49722" y="51638"/>
                      <a:pt x="49627" y="48067"/>
                      <a:pt x="49627" y="46751"/>
                    </a:cubicBezTo>
                    <a:cubicBezTo>
                      <a:pt x="49627" y="35192"/>
                      <a:pt x="43652" y="27955"/>
                      <a:pt x="33219" y="27955"/>
                    </a:cubicBezTo>
                    <a:cubicBezTo>
                      <a:pt x="25442" y="27955"/>
                      <a:pt x="23166" y="31620"/>
                      <a:pt x="17476" y="31808"/>
                    </a:cubicBezTo>
                    <a:cubicBezTo>
                      <a:pt x="12449" y="31902"/>
                      <a:pt x="10837" y="33688"/>
                      <a:pt x="9699" y="36319"/>
                    </a:cubicBezTo>
                    <a:cubicBezTo>
                      <a:pt x="7612" y="35943"/>
                      <a:pt x="6759" y="38387"/>
                      <a:pt x="8181" y="39609"/>
                    </a:cubicBezTo>
                    <a:cubicBezTo>
                      <a:pt x="7802" y="40548"/>
                      <a:pt x="5336" y="43462"/>
                      <a:pt x="1353" y="45059"/>
                    </a:cubicBezTo>
                    <a:cubicBezTo>
                      <a:pt x="-544" y="45811"/>
                      <a:pt x="-165" y="47785"/>
                      <a:pt x="784" y="48725"/>
                    </a:cubicBezTo>
                    <a:cubicBezTo>
                      <a:pt x="1922" y="48067"/>
                      <a:pt x="3534" y="47503"/>
                      <a:pt x="4577" y="4722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0" name="Freeform 279">
                <a:extLst>
                  <a:ext uri="{FF2B5EF4-FFF2-40B4-BE49-F238E27FC236}">
                    <a16:creationId xmlns:a16="http://schemas.microsoft.com/office/drawing/2014/main" id="{3B9BEAAA-F551-67D2-23FC-FE701A9296A5}"/>
                  </a:ext>
                </a:extLst>
              </p:cNvPr>
              <p:cNvSpPr/>
              <p:nvPr/>
            </p:nvSpPr>
            <p:spPr>
              <a:xfrm>
                <a:off x="4319343" y="4741593"/>
                <a:ext cx="25918" cy="21382"/>
              </a:xfrm>
              <a:custGeom>
                <a:avLst/>
                <a:gdLst>
                  <a:gd name="connsiteX0" fmla="*/ 1175 w 25918"/>
                  <a:gd name="connsiteY0" fmla="*/ 9917 h 21382"/>
                  <a:gd name="connsiteX1" fmla="*/ 37 w 25918"/>
                  <a:gd name="connsiteY1" fmla="*/ 11420 h 21382"/>
                  <a:gd name="connsiteX2" fmla="*/ 1554 w 25918"/>
                  <a:gd name="connsiteY2" fmla="*/ 12548 h 21382"/>
                  <a:gd name="connsiteX3" fmla="*/ 9805 w 25918"/>
                  <a:gd name="connsiteY3" fmla="*/ 15274 h 21382"/>
                  <a:gd name="connsiteX4" fmla="*/ 16539 w 25918"/>
                  <a:gd name="connsiteY4" fmla="*/ 20536 h 21382"/>
                  <a:gd name="connsiteX5" fmla="*/ 17867 w 25918"/>
                  <a:gd name="connsiteY5" fmla="*/ 21382 h 21382"/>
                  <a:gd name="connsiteX6" fmla="*/ 18341 w 25918"/>
                  <a:gd name="connsiteY6" fmla="*/ 21382 h 21382"/>
                  <a:gd name="connsiteX7" fmla="*/ 19100 w 25918"/>
                  <a:gd name="connsiteY7" fmla="*/ 19597 h 21382"/>
                  <a:gd name="connsiteX8" fmla="*/ 18246 w 25918"/>
                  <a:gd name="connsiteY8" fmla="*/ 18187 h 21382"/>
                  <a:gd name="connsiteX9" fmla="*/ 22704 w 25918"/>
                  <a:gd name="connsiteY9" fmla="*/ 14616 h 21382"/>
                  <a:gd name="connsiteX10" fmla="*/ 25739 w 25918"/>
                  <a:gd name="connsiteY10" fmla="*/ 13300 h 21382"/>
                  <a:gd name="connsiteX11" fmla="*/ 24411 w 25918"/>
                  <a:gd name="connsiteY11" fmla="*/ 10199 h 21382"/>
                  <a:gd name="connsiteX12" fmla="*/ 21281 w 25918"/>
                  <a:gd name="connsiteY12" fmla="*/ 11514 h 21382"/>
                  <a:gd name="connsiteX13" fmla="*/ 21281 w 25918"/>
                  <a:gd name="connsiteY13" fmla="*/ 13300 h 21382"/>
                  <a:gd name="connsiteX14" fmla="*/ 15970 w 25918"/>
                  <a:gd name="connsiteY14" fmla="*/ 13770 h 21382"/>
                  <a:gd name="connsiteX15" fmla="*/ 15401 w 25918"/>
                  <a:gd name="connsiteY15" fmla="*/ 7285 h 21382"/>
                  <a:gd name="connsiteX16" fmla="*/ 17582 w 25918"/>
                  <a:gd name="connsiteY16" fmla="*/ 6064 h 21382"/>
                  <a:gd name="connsiteX17" fmla="*/ 16634 w 25918"/>
                  <a:gd name="connsiteY17" fmla="*/ 2868 h 21382"/>
                  <a:gd name="connsiteX18" fmla="*/ 13409 w 25918"/>
                  <a:gd name="connsiteY18" fmla="*/ 3808 h 21382"/>
                  <a:gd name="connsiteX19" fmla="*/ 13504 w 25918"/>
                  <a:gd name="connsiteY19" fmla="*/ 6252 h 21382"/>
                  <a:gd name="connsiteX20" fmla="*/ 7719 w 25918"/>
                  <a:gd name="connsiteY20" fmla="*/ 9353 h 21382"/>
                  <a:gd name="connsiteX21" fmla="*/ 5253 w 25918"/>
                  <a:gd name="connsiteY21" fmla="*/ 4654 h 21382"/>
                  <a:gd name="connsiteX22" fmla="*/ 6770 w 25918"/>
                  <a:gd name="connsiteY22" fmla="*/ 3714 h 21382"/>
                  <a:gd name="connsiteX23" fmla="*/ 6201 w 25918"/>
                  <a:gd name="connsiteY23" fmla="*/ 425 h 21382"/>
                  <a:gd name="connsiteX24" fmla="*/ 2882 w 25918"/>
                  <a:gd name="connsiteY24" fmla="*/ 989 h 21382"/>
                  <a:gd name="connsiteX25" fmla="*/ 3451 w 25918"/>
                  <a:gd name="connsiteY25" fmla="*/ 4278 h 21382"/>
                  <a:gd name="connsiteX26" fmla="*/ 2692 w 25918"/>
                  <a:gd name="connsiteY26" fmla="*/ 10011 h 21382"/>
                  <a:gd name="connsiteX27" fmla="*/ 1270 w 25918"/>
                  <a:gd name="connsiteY27" fmla="*/ 10011 h 21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918" h="21382">
                    <a:moveTo>
                      <a:pt x="1175" y="9917"/>
                    </a:moveTo>
                    <a:cubicBezTo>
                      <a:pt x="416" y="10011"/>
                      <a:pt x="-153" y="10669"/>
                      <a:pt x="37" y="11420"/>
                    </a:cubicBezTo>
                    <a:cubicBezTo>
                      <a:pt x="132" y="12172"/>
                      <a:pt x="795" y="12736"/>
                      <a:pt x="1554" y="12548"/>
                    </a:cubicBezTo>
                    <a:cubicBezTo>
                      <a:pt x="3451" y="12266"/>
                      <a:pt x="5632" y="13018"/>
                      <a:pt x="9805" y="15274"/>
                    </a:cubicBezTo>
                    <a:cubicBezTo>
                      <a:pt x="15306" y="18187"/>
                      <a:pt x="16349" y="20067"/>
                      <a:pt x="16539" y="20536"/>
                    </a:cubicBezTo>
                    <a:cubicBezTo>
                      <a:pt x="16729" y="21100"/>
                      <a:pt x="17298" y="21382"/>
                      <a:pt x="17867" y="21382"/>
                    </a:cubicBezTo>
                    <a:cubicBezTo>
                      <a:pt x="18057" y="21382"/>
                      <a:pt x="18151" y="21382"/>
                      <a:pt x="18341" y="21382"/>
                    </a:cubicBezTo>
                    <a:cubicBezTo>
                      <a:pt x="19005" y="21100"/>
                      <a:pt x="19384" y="20349"/>
                      <a:pt x="19100" y="19597"/>
                    </a:cubicBezTo>
                    <a:cubicBezTo>
                      <a:pt x="18910" y="19127"/>
                      <a:pt x="18626" y="18657"/>
                      <a:pt x="18246" y="18187"/>
                    </a:cubicBezTo>
                    <a:cubicBezTo>
                      <a:pt x="19479" y="16871"/>
                      <a:pt x="21281" y="15650"/>
                      <a:pt x="22704" y="14616"/>
                    </a:cubicBezTo>
                    <a:cubicBezTo>
                      <a:pt x="23937" y="15086"/>
                      <a:pt x="25265" y="14522"/>
                      <a:pt x="25739" y="13300"/>
                    </a:cubicBezTo>
                    <a:cubicBezTo>
                      <a:pt x="26213" y="12078"/>
                      <a:pt x="25739" y="10669"/>
                      <a:pt x="24411" y="10199"/>
                    </a:cubicBezTo>
                    <a:cubicBezTo>
                      <a:pt x="23178" y="9729"/>
                      <a:pt x="21755" y="10199"/>
                      <a:pt x="21281" y="11514"/>
                    </a:cubicBezTo>
                    <a:cubicBezTo>
                      <a:pt x="20997" y="12078"/>
                      <a:pt x="21092" y="12736"/>
                      <a:pt x="21281" y="13300"/>
                    </a:cubicBezTo>
                    <a:cubicBezTo>
                      <a:pt x="19574" y="14428"/>
                      <a:pt x="17582" y="14898"/>
                      <a:pt x="15970" y="13770"/>
                    </a:cubicBezTo>
                    <a:cubicBezTo>
                      <a:pt x="13884" y="12360"/>
                      <a:pt x="14358" y="9823"/>
                      <a:pt x="15401" y="7285"/>
                    </a:cubicBezTo>
                    <a:cubicBezTo>
                      <a:pt x="16255" y="7285"/>
                      <a:pt x="17108" y="6815"/>
                      <a:pt x="17582" y="6064"/>
                    </a:cubicBezTo>
                    <a:cubicBezTo>
                      <a:pt x="18246" y="4936"/>
                      <a:pt x="17772" y="3432"/>
                      <a:pt x="16634" y="2868"/>
                    </a:cubicBezTo>
                    <a:cubicBezTo>
                      <a:pt x="15496" y="2210"/>
                      <a:pt x="13978" y="2680"/>
                      <a:pt x="13409" y="3808"/>
                    </a:cubicBezTo>
                    <a:cubicBezTo>
                      <a:pt x="12935" y="4654"/>
                      <a:pt x="13030" y="5594"/>
                      <a:pt x="13504" y="6252"/>
                    </a:cubicBezTo>
                    <a:cubicBezTo>
                      <a:pt x="11987" y="8507"/>
                      <a:pt x="10090" y="10293"/>
                      <a:pt x="7719" y="9353"/>
                    </a:cubicBezTo>
                    <a:cubicBezTo>
                      <a:pt x="5822" y="8601"/>
                      <a:pt x="5158" y="6627"/>
                      <a:pt x="5253" y="4654"/>
                    </a:cubicBezTo>
                    <a:cubicBezTo>
                      <a:pt x="5822" y="4560"/>
                      <a:pt x="6391" y="4184"/>
                      <a:pt x="6770" y="3714"/>
                    </a:cubicBezTo>
                    <a:cubicBezTo>
                      <a:pt x="7529" y="2680"/>
                      <a:pt x="7245" y="1177"/>
                      <a:pt x="6201" y="425"/>
                    </a:cubicBezTo>
                    <a:cubicBezTo>
                      <a:pt x="5158" y="-327"/>
                      <a:pt x="3641" y="-45"/>
                      <a:pt x="2882" y="989"/>
                    </a:cubicBezTo>
                    <a:cubicBezTo>
                      <a:pt x="2123" y="2022"/>
                      <a:pt x="2408" y="3432"/>
                      <a:pt x="3451" y="4278"/>
                    </a:cubicBezTo>
                    <a:cubicBezTo>
                      <a:pt x="3546" y="6064"/>
                      <a:pt x="3451" y="7943"/>
                      <a:pt x="2692" y="10011"/>
                    </a:cubicBezTo>
                    <a:cubicBezTo>
                      <a:pt x="2218" y="10011"/>
                      <a:pt x="1744" y="10011"/>
                      <a:pt x="1270" y="1001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1" name="Freeform 280">
                <a:extLst>
                  <a:ext uri="{FF2B5EF4-FFF2-40B4-BE49-F238E27FC236}">
                    <a16:creationId xmlns:a16="http://schemas.microsoft.com/office/drawing/2014/main" id="{FA1D5B37-40ED-92E8-35C3-6EC92E7E7C7C}"/>
                  </a:ext>
                </a:extLst>
              </p:cNvPr>
              <p:cNvSpPr/>
              <p:nvPr/>
            </p:nvSpPr>
            <p:spPr>
              <a:xfrm>
                <a:off x="4302498" y="4796620"/>
                <a:ext cx="39074" cy="15976"/>
              </a:xfrm>
              <a:custGeom>
                <a:avLst/>
                <a:gdLst>
                  <a:gd name="connsiteX0" fmla="*/ 38980 w 39074"/>
                  <a:gd name="connsiteY0" fmla="*/ 8834 h 15976"/>
                  <a:gd name="connsiteX1" fmla="*/ 25797 w 39074"/>
                  <a:gd name="connsiteY1" fmla="*/ 0 h 15976"/>
                  <a:gd name="connsiteX2" fmla="*/ 25797 w 39074"/>
                  <a:gd name="connsiteY2" fmla="*/ 3195 h 15976"/>
                  <a:gd name="connsiteX3" fmla="*/ 22193 w 39074"/>
                  <a:gd name="connsiteY3" fmla="*/ 3571 h 15976"/>
                  <a:gd name="connsiteX4" fmla="*/ 28168 w 39074"/>
                  <a:gd name="connsiteY4" fmla="*/ 5263 h 15976"/>
                  <a:gd name="connsiteX5" fmla="*/ 22383 w 39074"/>
                  <a:gd name="connsiteY5" fmla="*/ 8552 h 15976"/>
                  <a:gd name="connsiteX6" fmla="*/ 14036 w 39074"/>
                  <a:gd name="connsiteY6" fmla="*/ 3195 h 15976"/>
                  <a:gd name="connsiteX7" fmla="*/ 11286 w 39074"/>
                  <a:gd name="connsiteY7" fmla="*/ 3759 h 15976"/>
                  <a:gd name="connsiteX8" fmla="*/ 0 w 39074"/>
                  <a:gd name="connsiteY8" fmla="*/ 5075 h 15976"/>
                  <a:gd name="connsiteX9" fmla="*/ 7018 w 39074"/>
                  <a:gd name="connsiteY9" fmla="*/ 5639 h 15976"/>
                  <a:gd name="connsiteX10" fmla="*/ 2181 w 39074"/>
                  <a:gd name="connsiteY10" fmla="*/ 14285 h 15976"/>
                  <a:gd name="connsiteX11" fmla="*/ 8441 w 39074"/>
                  <a:gd name="connsiteY11" fmla="*/ 9586 h 15976"/>
                  <a:gd name="connsiteX12" fmla="*/ 13088 w 39074"/>
                  <a:gd name="connsiteY12" fmla="*/ 15977 h 15976"/>
                  <a:gd name="connsiteX13" fmla="*/ 16028 w 39074"/>
                  <a:gd name="connsiteY13" fmla="*/ 8458 h 15976"/>
                  <a:gd name="connsiteX14" fmla="*/ 20770 w 39074"/>
                  <a:gd name="connsiteY14" fmla="*/ 12875 h 15976"/>
                  <a:gd name="connsiteX15" fmla="*/ 22477 w 39074"/>
                  <a:gd name="connsiteY15" fmla="*/ 13439 h 15976"/>
                  <a:gd name="connsiteX16" fmla="*/ 39075 w 39074"/>
                  <a:gd name="connsiteY16" fmla="*/ 8834 h 15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9074" h="15976">
                    <a:moveTo>
                      <a:pt x="38980" y="8834"/>
                    </a:moveTo>
                    <a:cubicBezTo>
                      <a:pt x="38790" y="6485"/>
                      <a:pt x="30634" y="2631"/>
                      <a:pt x="25797" y="0"/>
                    </a:cubicBezTo>
                    <a:cubicBezTo>
                      <a:pt x="26461" y="658"/>
                      <a:pt x="26745" y="2443"/>
                      <a:pt x="25797" y="3195"/>
                    </a:cubicBezTo>
                    <a:cubicBezTo>
                      <a:pt x="25038" y="3853"/>
                      <a:pt x="23521" y="3853"/>
                      <a:pt x="22193" y="3571"/>
                    </a:cubicBezTo>
                    <a:cubicBezTo>
                      <a:pt x="23615" y="5921"/>
                      <a:pt x="27125" y="5545"/>
                      <a:pt x="28168" y="5263"/>
                    </a:cubicBezTo>
                    <a:cubicBezTo>
                      <a:pt x="26461" y="7236"/>
                      <a:pt x="23426" y="8740"/>
                      <a:pt x="22383" y="8552"/>
                    </a:cubicBezTo>
                    <a:cubicBezTo>
                      <a:pt x="20486" y="8082"/>
                      <a:pt x="17640" y="3383"/>
                      <a:pt x="14036" y="3195"/>
                    </a:cubicBezTo>
                    <a:cubicBezTo>
                      <a:pt x="12804" y="3195"/>
                      <a:pt x="12140" y="3383"/>
                      <a:pt x="11286" y="3759"/>
                    </a:cubicBezTo>
                    <a:cubicBezTo>
                      <a:pt x="7872" y="-658"/>
                      <a:pt x="1043" y="376"/>
                      <a:pt x="0" y="5075"/>
                    </a:cubicBezTo>
                    <a:cubicBezTo>
                      <a:pt x="1992" y="2913"/>
                      <a:pt x="5690" y="3665"/>
                      <a:pt x="7018" y="5639"/>
                    </a:cubicBezTo>
                    <a:cubicBezTo>
                      <a:pt x="2181" y="6955"/>
                      <a:pt x="285" y="11372"/>
                      <a:pt x="2181" y="14285"/>
                    </a:cubicBezTo>
                    <a:cubicBezTo>
                      <a:pt x="2561" y="11748"/>
                      <a:pt x="6165" y="10056"/>
                      <a:pt x="8441" y="9586"/>
                    </a:cubicBezTo>
                    <a:cubicBezTo>
                      <a:pt x="7587" y="12499"/>
                      <a:pt x="9863" y="15977"/>
                      <a:pt x="13088" y="15977"/>
                    </a:cubicBezTo>
                    <a:cubicBezTo>
                      <a:pt x="11191" y="12593"/>
                      <a:pt x="12045" y="7236"/>
                      <a:pt x="16028" y="8458"/>
                    </a:cubicBezTo>
                    <a:cubicBezTo>
                      <a:pt x="17640" y="8928"/>
                      <a:pt x="19158" y="11466"/>
                      <a:pt x="20770" y="12875"/>
                    </a:cubicBezTo>
                    <a:cubicBezTo>
                      <a:pt x="21434" y="13439"/>
                      <a:pt x="21813" y="13439"/>
                      <a:pt x="22477" y="13439"/>
                    </a:cubicBezTo>
                    <a:cubicBezTo>
                      <a:pt x="24754" y="13627"/>
                      <a:pt x="35565" y="7049"/>
                      <a:pt x="39075" y="8834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2" name="Freeform 281">
                <a:extLst>
                  <a:ext uri="{FF2B5EF4-FFF2-40B4-BE49-F238E27FC236}">
                    <a16:creationId xmlns:a16="http://schemas.microsoft.com/office/drawing/2014/main" id="{D0584448-3AE1-6FFD-A64F-EA6CA65F0FF7}"/>
                  </a:ext>
                </a:extLst>
              </p:cNvPr>
              <p:cNvSpPr/>
              <p:nvPr/>
            </p:nvSpPr>
            <p:spPr>
              <a:xfrm>
                <a:off x="4311413" y="4699726"/>
                <a:ext cx="86041" cy="123207"/>
              </a:xfrm>
              <a:custGeom>
                <a:avLst/>
                <a:gdLst>
                  <a:gd name="connsiteX0" fmla="*/ 40213 w 86041"/>
                  <a:gd name="connsiteY0" fmla="*/ 48870 h 123207"/>
                  <a:gd name="connsiteX1" fmla="*/ 32815 w 86041"/>
                  <a:gd name="connsiteY1" fmla="*/ 61651 h 123207"/>
                  <a:gd name="connsiteX2" fmla="*/ 19348 w 86041"/>
                  <a:gd name="connsiteY2" fmla="*/ 68605 h 123207"/>
                  <a:gd name="connsiteX3" fmla="*/ 13278 w 86041"/>
                  <a:gd name="connsiteY3" fmla="*/ 72083 h 123207"/>
                  <a:gd name="connsiteX4" fmla="*/ 19917 w 86041"/>
                  <a:gd name="connsiteY4" fmla="*/ 65410 h 123207"/>
                  <a:gd name="connsiteX5" fmla="*/ 20865 w 86041"/>
                  <a:gd name="connsiteY5" fmla="*/ 64658 h 123207"/>
                  <a:gd name="connsiteX6" fmla="*/ 7018 w 86041"/>
                  <a:gd name="connsiteY6" fmla="*/ 58268 h 123207"/>
                  <a:gd name="connsiteX7" fmla="*/ 0 w 86041"/>
                  <a:gd name="connsiteY7" fmla="*/ 71895 h 123207"/>
                  <a:gd name="connsiteX8" fmla="*/ 15364 w 86041"/>
                  <a:gd name="connsiteY8" fmla="*/ 92100 h 123207"/>
                  <a:gd name="connsiteX9" fmla="*/ 15364 w 86041"/>
                  <a:gd name="connsiteY9" fmla="*/ 92100 h 123207"/>
                  <a:gd name="connsiteX10" fmla="*/ 37367 w 86041"/>
                  <a:gd name="connsiteY10" fmla="*/ 110896 h 123207"/>
                  <a:gd name="connsiteX11" fmla="*/ 40782 w 86041"/>
                  <a:gd name="connsiteY11" fmla="*/ 109111 h 123207"/>
                  <a:gd name="connsiteX12" fmla="*/ 41446 w 86041"/>
                  <a:gd name="connsiteY12" fmla="*/ 114092 h 123207"/>
                  <a:gd name="connsiteX13" fmla="*/ 38506 w 86041"/>
                  <a:gd name="connsiteY13" fmla="*/ 118133 h 123207"/>
                  <a:gd name="connsiteX14" fmla="*/ 30823 w 86041"/>
                  <a:gd name="connsiteY14" fmla="*/ 118603 h 123207"/>
                  <a:gd name="connsiteX15" fmla="*/ 27219 w 86041"/>
                  <a:gd name="connsiteY15" fmla="*/ 121892 h 123207"/>
                  <a:gd name="connsiteX16" fmla="*/ 50835 w 86041"/>
                  <a:gd name="connsiteY16" fmla="*/ 123208 h 123207"/>
                  <a:gd name="connsiteX17" fmla="*/ 48843 w 86041"/>
                  <a:gd name="connsiteY17" fmla="*/ 119637 h 123207"/>
                  <a:gd name="connsiteX18" fmla="*/ 45524 w 86041"/>
                  <a:gd name="connsiteY18" fmla="*/ 116723 h 123207"/>
                  <a:gd name="connsiteX19" fmla="*/ 45050 w 86041"/>
                  <a:gd name="connsiteY19" fmla="*/ 110426 h 123207"/>
                  <a:gd name="connsiteX20" fmla="*/ 52352 w 86041"/>
                  <a:gd name="connsiteY20" fmla="*/ 114374 h 123207"/>
                  <a:gd name="connsiteX21" fmla="*/ 49128 w 86041"/>
                  <a:gd name="connsiteY21" fmla="*/ 106479 h 123207"/>
                  <a:gd name="connsiteX22" fmla="*/ 50930 w 86041"/>
                  <a:gd name="connsiteY22" fmla="*/ 105727 h 123207"/>
                  <a:gd name="connsiteX23" fmla="*/ 70562 w 86041"/>
                  <a:gd name="connsiteY23" fmla="*/ 110333 h 123207"/>
                  <a:gd name="connsiteX24" fmla="*/ 73123 w 86041"/>
                  <a:gd name="connsiteY24" fmla="*/ 106197 h 123207"/>
                  <a:gd name="connsiteX25" fmla="*/ 60888 w 86041"/>
                  <a:gd name="connsiteY25" fmla="*/ 104882 h 123207"/>
                  <a:gd name="connsiteX26" fmla="*/ 72364 w 86041"/>
                  <a:gd name="connsiteY26" fmla="*/ 96048 h 123207"/>
                  <a:gd name="connsiteX27" fmla="*/ 61647 w 86041"/>
                  <a:gd name="connsiteY27" fmla="*/ 100277 h 123207"/>
                  <a:gd name="connsiteX28" fmla="*/ 53396 w 86041"/>
                  <a:gd name="connsiteY28" fmla="*/ 95766 h 123207"/>
                  <a:gd name="connsiteX29" fmla="*/ 64207 w 86041"/>
                  <a:gd name="connsiteY29" fmla="*/ 94262 h 123207"/>
                  <a:gd name="connsiteX30" fmla="*/ 46093 w 86041"/>
                  <a:gd name="connsiteY30" fmla="*/ 82045 h 123207"/>
                  <a:gd name="connsiteX31" fmla="*/ 26556 w 86041"/>
                  <a:gd name="connsiteY31" fmla="*/ 76594 h 123207"/>
                  <a:gd name="connsiteX32" fmla="*/ 49507 w 86041"/>
                  <a:gd name="connsiteY32" fmla="*/ 76312 h 123207"/>
                  <a:gd name="connsiteX33" fmla="*/ 70182 w 86041"/>
                  <a:gd name="connsiteY33" fmla="*/ 62215 h 123207"/>
                  <a:gd name="connsiteX34" fmla="*/ 55767 w 86041"/>
                  <a:gd name="connsiteY34" fmla="*/ 62027 h 123207"/>
                  <a:gd name="connsiteX35" fmla="*/ 77770 w 86041"/>
                  <a:gd name="connsiteY35" fmla="*/ 53381 h 123207"/>
                  <a:gd name="connsiteX36" fmla="*/ 80520 w 86041"/>
                  <a:gd name="connsiteY36" fmla="*/ 46802 h 123207"/>
                  <a:gd name="connsiteX37" fmla="*/ 59655 w 86041"/>
                  <a:gd name="connsiteY37" fmla="*/ 51313 h 123207"/>
                  <a:gd name="connsiteX38" fmla="*/ 84598 w 86041"/>
                  <a:gd name="connsiteY38" fmla="*/ 35243 h 123207"/>
                  <a:gd name="connsiteX39" fmla="*/ 85547 w 86041"/>
                  <a:gd name="connsiteY39" fmla="*/ 27630 h 123207"/>
                  <a:gd name="connsiteX40" fmla="*/ 65725 w 86041"/>
                  <a:gd name="connsiteY40" fmla="*/ 37686 h 123207"/>
                  <a:gd name="connsiteX41" fmla="*/ 82417 w 86041"/>
                  <a:gd name="connsiteY41" fmla="*/ 20300 h 123207"/>
                  <a:gd name="connsiteX42" fmla="*/ 80805 w 86041"/>
                  <a:gd name="connsiteY42" fmla="*/ 10808 h 123207"/>
                  <a:gd name="connsiteX43" fmla="*/ 72079 w 86041"/>
                  <a:gd name="connsiteY43" fmla="*/ 23119 h 123207"/>
                  <a:gd name="connsiteX44" fmla="*/ 75209 w 86041"/>
                  <a:gd name="connsiteY44" fmla="*/ 6391 h 123207"/>
                  <a:gd name="connsiteX45" fmla="*/ 69329 w 86041"/>
                  <a:gd name="connsiteY45" fmla="*/ 0 h 123207"/>
                  <a:gd name="connsiteX46" fmla="*/ 59750 w 86041"/>
                  <a:gd name="connsiteY46" fmla="*/ 25093 h 123207"/>
                  <a:gd name="connsiteX47" fmla="*/ 40213 w 86041"/>
                  <a:gd name="connsiteY47" fmla="*/ 48870 h 12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86041" h="123207">
                    <a:moveTo>
                      <a:pt x="40213" y="48870"/>
                    </a:moveTo>
                    <a:cubicBezTo>
                      <a:pt x="37462" y="54696"/>
                      <a:pt x="36040" y="58080"/>
                      <a:pt x="32815" y="61651"/>
                    </a:cubicBezTo>
                    <a:cubicBezTo>
                      <a:pt x="29780" y="64940"/>
                      <a:pt x="26461" y="67760"/>
                      <a:pt x="19348" y="68605"/>
                    </a:cubicBezTo>
                    <a:cubicBezTo>
                      <a:pt x="17261" y="68793"/>
                      <a:pt x="14321" y="68887"/>
                      <a:pt x="13278" y="72083"/>
                    </a:cubicBezTo>
                    <a:cubicBezTo>
                      <a:pt x="11855" y="67760"/>
                      <a:pt x="15933" y="65692"/>
                      <a:pt x="19917" y="65410"/>
                    </a:cubicBezTo>
                    <a:cubicBezTo>
                      <a:pt x="20675" y="65410"/>
                      <a:pt x="20960" y="65316"/>
                      <a:pt x="20865" y="64658"/>
                    </a:cubicBezTo>
                    <a:cubicBezTo>
                      <a:pt x="20865" y="62403"/>
                      <a:pt x="9200" y="56294"/>
                      <a:pt x="7018" y="58268"/>
                    </a:cubicBezTo>
                    <a:cubicBezTo>
                      <a:pt x="3225" y="60805"/>
                      <a:pt x="0" y="65974"/>
                      <a:pt x="0" y="71895"/>
                    </a:cubicBezTo>
                    <a:cubicBezTo>
                      <a:pt x="0" y="81105"/>
                      <a:pt x="6829" y="87589"/>
                      <a:pt x="15364" y="92100"/>
                    </a:cubicBezTo>
                    <a:lnTo>
                      <a:pt x="15364" y="92100"/>
                    </a:lnTo>
                    <a:cubicBezTo>
                      <a:pt x="33384" y="99995"/>
                      <a:pt x="39359" y="101216"/>
                      <a:pt x="37367" y="110896"/>
                    </a:cubicBezTo>
                    <a:cubicBezTo>
                      <a:pt x="38506" y="110896"/>
                      <a:pt x="39833" y="110145"/>
                      <a:pt x="40782" y="109111"/>
                    </a:cubicBezTo>
                    <a:cubicBezTo>
                      <a:pt x="41066" y="110708"/>
                      <a:pt x="41256" y="112400"/>
                      <a:pt x="41446" y="114092"/>
                    </a:cubicBezTo>
                    <a:cubicBezTo>
                      <a:pt x="41730" y="117475"/>
                      <a:pt x="41256" y="118321"/>
                      <a:pt x="38506" y="118133"/>
                    </a:cubicBezTo>
                    <a:cubicBezTo>
                      <a:pt x="34617" y="117851"/>
                      <a:pt x="33669" y="114750"/>
                      <a:pt x="30823" y="118603"/>
                    </a:cubicBezTo>
                    <a:cubicBezTo>
                      <a:pt x="28737" y="119073"/>
                      <a:pt x="27314" y="120294"/>
                      <a:pt x="27219" y="121892"/>
                    </a:cubicBezTo>
                    <a:cubicBezTo>
                      <a:pt x="33953" y="120294"/>
                      <a:pt x="43153" y="120858"/>
                      <a:pt x="50835" y="123208"/>
                    </a:cubicBezTo>
                    <a:cubicBezTo>
                      <a:pt x="51309" y="122080"/>
                      <a:pt x="52258" y="120576"/>
                      <a:pt x="48843" y="119637"/>
                    </a:cubicBezTo>
                    <a:cubicBezTo>
                      <a:pt x="47136" y="119167"/>
                      <a:pt x="46093" y="119167"/>
                      <a:pt x="45524" y="116723"/>
                    </a:cubicBezTo>
                    <a:cubicBezTo>
                      <a:pt x="45144" y="115032"/>
                      <a:pt x="45144" y="112682"/>
                      <a:pt x="45050" y="110426"/>
                    </a:cubicBezTo>
                    <a:cubicBezTo>
                      <a:pt x="46946" y="112494"/>
                      <a:pt x="49507" y="114656"/>
                      <a:pt x="52352" y="114374"/>
                    </a:cubicBezTo>
                    <a:cubicBezTo>
                      <a:pt x="49412" y="111178"/>
                      <a:pt x="49128" y="108077"/>
                      <a:pt x="49128" y="106479"/>
                    </a:cubicBezTo>
                    <a:cubicBezTo>
                      <a:pt x="49128" y="104600"/>
                      <a:pt x="50550" y="105540"/>
                      <a:pt x="50930" y="105727"/>
                    </a:cubicBezTo>
                    <a:cubicBezTo>
                      <a:pt x="60129" y="112588"/>
                      <a:pt x="67148" y="111742"/>
                      <a:pt x="70562" y="110333"/>
                    </a:cubicBezTo>
                    <a:cubicBezTo>
                      <a:pt x="73028" y="109299"/>
                      <a:pt x="73502" y="108265"/>
                      <a:pt x="73123" y="106197"/>
                    </a:cubicBezTo>
                    <a:cubicBezTo>
                      <a:pt x="69234" y="108359"/>
                      <a:pt x="62216" y="107513"/>
                      <a:pt x="60888" y="104882"/>
                    </a:cubicBezTo>
                    <a:cubicBezTo>
                      <a:pt x="70277" y="104694"/>
                      <a:pt x="73692" y="98773"/>
                      <a:pt x="72364" y="96048"/>
                    </a:cubicBezTo>
                    <a:cubicBezTo>
                      <a:pt x="69613" y="99243"/>
                      <a:pt x="64113" y="100465"/>
                      <a:pt x="61647" y="100277"/>
                    </a:cubicBezTo>
                    <a:cubicBezTo>
                      <a:pt x="57000" y="99901"/>
                      <a:pt x="54439" y="97551"/>
                      <a:pt x="53396" y="95766"/>
                    </a:cubicBezTo>
                    <a:cubicBezTo>
                      <a:pt x="57853" y="98115"/>
                      <a:pt x="62690" y="96517"/>
                      <a:pt x="64207" y="94262"/>
                    </a:cubicBezTo>
                    <a:cubicBezTo>
                      <a:pt x="53016" y="92476"/>
                      <a:pt x="51878" y="87307"/>
                      <a:pt x="46093" y="82045"/>
                    </a:cubicBezTo>
                    <a:cubicBezTo>
                      <a:pt x="36704" y="83642"/>
                      <a:pt x="28737" y="79977"/>
                      <a:pt x="26556" y="76594"/>
                    </a:cubicBezTo>
                    <a:cubicBezTo>
                      <a:pt x="34712" y="77909"/>
                      <a:pt x="40118" y="78661"/>
                      <a:pt x="49507" y="76312"/>
                    </a:cubicBezTo>
                    <a:cubicBezTo>
                      <a:pt x="55672" y="74808"/>
                      <a:pt x="68096" y="69451"/>
                      <a:pt x="70182" y="62215"/>
                    </a:cubicBezTo>
                    <a:cubicBezTo>
                      <a:pt x="66104" y="63530"/>
                      <a:pt x="59655" y="64282"/>
                      <a:pt x="55767" y="62027"/>
                    </a:cubicBezTo>
                    <a:cubicBezTo>
                      <a:pt x="64682" y="60429"/>
                      <a:pt x="73407" y="57140"/>
                      <a:pt x="77770" y="53381"/>
                    </a:cubicBezTo>
                    <a:cubicBezTo>
                      <a:pt x="80425" y="51125"/>
                      <a:pt x="80994" y="49340"/>
                      <a:pt x="80520" y="46802"/>
                    </a:cubicBezTo>
                    <a:cubicBezTo>
                      <a:pt x="73692" y="51595"/>
                      <a:pt x="62880" y="53569"/>
                      <a:pt x="59655" y="51313"/>
                    </a:cubicBezTo>
                    <a:cubicBezTo>
                      <a:pt x="69613" y="48588"/>
                      <a:pt x="81563" y="40035"/>
                      <a:pt x="84598" y="35243"/>
                    </a:cubicBezTo>
                    <a:cubicBezTo>
                      <a:pt x="86590" y="31953"/>
                      <a:pt x="86116" y="29510"/>
                      <a:pt x="85547" y="27630"/>
                    </a:cubicBezTo>
                    <a:cubicBezTo>
                      <a:pt x="82227" y="33645"/>
                      <a:pt x="69424" y="39942"/>
                      <a:pt x="65725" y="37686"/>
                    </a:cubicBezTo>
                    <a:cubicBezTo>
                      <a:pt x="77390" y="32611"/>
                      <a:pt x="81469" y="23777"/>
                      <a:pt x="82417" y="20300"/>
                    </a:cubicBezTo>
                    <a:cubicBezTo>
                      <a:pt x="83365" y="16916"/>
                      <a:pt x="82702" y="12969"/>
                      <a:pt x="80805" y="10808"/>
                    </a:cubicBezTo>
                    <a:cubicBezTo>
                      <a:pt x="79098" y="17198"/>
                      <a:pt x="74640" y="23213"/>
                      <a:pt x="72079" y="23119"/>
                    </a:cubicBezTo>
                    <a:cubicBezTo>
                      <a:pt x="75209" y="17950"/>
                      <a:pt x="76157" y="10432"/>
                      <a:pt x="75209" y="6391"/>
                    </a:cubicBezTo>
                    <a:cubicBezTo>
                      <a:pt x="74356" y="3007"/>
                      <a:pt x="71415" y="282"/>
                      <a:pt x="69329" y="0"/>
                    </a:cubicBezTo>
                    <a:cubicBezTo>
                      <a:pt x="71510" y="10526"/>
                      <a:pt x="67148" y="18514"/>
                      <a:pt x="59750" y="25093"/>
                    </a:cubicBezTo>
                    <a:cubicBezTo>
                      <a:pt x="47610" y="35994"/>
                      <a:pt x="46946" y="34585"/>
                      <a:pt x="40213" y="4887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3" name="Freeform 282">
                <a:extLst>
                  <a:ext uri="{FF2B5EF4-FFF2-40B4-BE49-F238E27FC236}">
                    <a16:creationId xmlns:a16="http://schemas.microsoft.com/office/drawing/2014/main" id="{4C6C60DC-A087-C611-C67A-F3C915B48A49}"/>
                  </a:ext>
                </a:extLst>
              </p:cNvPr>
              <p:cNvSpPr/>
              <p:nvPr/>
            </p:nvSpPr>
            <p:spPr>
              <a:xfrm>
                <a:off x="4369957" y="4827960"/>
                <a:ext cx="12445" cy="8319"/>
              </a:xfrm>
              <a:custGeom>
                <a:avLst/>
                <a:gdLst>
                  <a:gd name="connsiteX0" fmla="*/ 5854 w 12445"/>
                  <a:gd name="connsiteY0" fmla="*/ 331 h 8319"/>
                  <a:gd name="connsiteX1" fmla="*/ 68 w 12445"/>
                  <a:gd name="connsiteY1" fmla="*/ 2117 h 8319"/>
                  <a:gd name="connsiteX2" fmla="*/ 827 w 12445"/>
                  <a:gd name="connsiteY2" fmla="*/ 5218 h 8319"/>
                  <a:gd name="connsiteX3" fmla="*/ 7182 w 12445"/>
                  <a:gd name="connsiteY3" fmla="*/ 3432 h 8319"/>
                  <a:gd name="connsiteX4" fmla="*/ 12208 w 12445"/>
                  <a:gd name="connsiteY4" fmla="*/ 8319 h 8319"/>
                  <a:gd name="connsiteX5" fmla="*/ 5854 w 12445"/>
                  <a:gd name="connsiteY5" fmla="*/ 331 h 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445" h="8319">
                    <a:moveTo>
                      <a:pt x="5854" y="331"/>
                    </a:moveTo>
                    <a:cubicBezTo>
                      <a:pt x="3957" y="-233"/>
                      <a:pt x="732" y="-327"/>
                      <a:pt x="68" y="2117"/>
                    </a:cubicBezTo>
                    <a:cubicBezTo>
                      <a:pt x="-121" y="2962"/>
                      <a:pt x="68" y="4184"/>
                      <a:pt x="827" y="5218"/>
                    </a:cubicBezTo>
                    <a:cubicBezTo>
                      <a:pt x="827" y="3338"/>
                      <a:pt x="2534" y="1365"/>
                      <a:pt x="7182" y="3432"/>
                    </a:cubicBezTo>
                    <a:cubicBezTo>
                      <a:pt x="10311" y="4842"/>
                      <a:pt x="11544" y="6158"/>
                      <a:pt x="12208" y="8319"/>
                    </a:cubicBezTo>
                    <a:cubicBezTo>
                      <a:pt x="13441" y="3714"/>
                      <a:pt x="9647" y="1365"/>
                      <a:pt x="5854" y="33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4" name="Freeform 283">
                <a:extLst>
                  <a:ext uri="{FF2B5EF4-FFF2-40B4-BE49-F238E27FC236}">
                    <a16:creationId xmlns:a16="http://schemas.microsoft.com/office/drawing/2014/main" id="{F9B871C2-D9A4-30CD-3758-DAC0CAA9A35C}"/>
                  </a:ext>
                </a:extLst>
              </p:cNvPr>
              <p:cNvSpPr/>
              <p:nvPr/>
            </p:nvSpPr>
            <p:spPr>
              <a:xfrm>
                <a:off x="4298705" y="4935616"/>
                <a:ext cx="49127" cy="81104"/>
              </a:xfrm>
              <a:custGeom>
                <a:avLst/>
                <a:gdLst>
                  <a:gd name="connsiteX0" fmla="*/ 6260 w 49127"/>
                  <a:gd name="connsiteY0" fmla="*/ 67196 h 81104"/>
                  <a:gd name="connsiteX1" fmla="*/ 0 w 49127"/>
                  <a:gd name="connsiteY1" fmla="*/ 81105 h 81104"/>
                  <a:gd name="connsiteX2" fmla="*/ 8346 w 49127"/>
                  <a:gd name="connsiteY2" fmla="*/ 68323 h 81104"/>
                  <a:gd name="connsiteX3" fmla="*/ 9769 w 49127"/>
                  <a:gd name="connsiteY3" fmla="*/ 67948 h 81104"/>
                  <a:gd name="connsiteX4" fmla="*/ 39454 w 49127"/>
                  <a:gd name="connsiteY4" fmla="*/ 15789 h 81104"/>
                  <a:gd name="connsiteX5" fmla="*/ 41066 w 49127"/>
                  <a:gd name="connsiteY5" fmla="*/ 15977 h 81104"/>
                  <a:gd name="connsiteX6" fmla="*/ 49128 w 49127"/>
                  <a:gd name="connsiteY6" fmla="*/ 7988 h 81104"/>
                  <a:gd name="connsiteX7" fmla="*/ 41066 w 49127"/>
                  <a:gd name="connsiteY7" fmla="*/ 0 h 81104"/>
                  <a:gd name="connsiteX8" fmla="*/ 33005 w 49127"/>
                  <a:gd name="connsiteY8" fmla="*/ 7988 h 81104"/>
                  <a:gd name="connsiteX9" fmla="*/ 34143 w 49127"/>
                  <a:gd name="connsiteY9" fmla="*/ 12123 h 81104"/>
                  <a:gd name="connsiteX10" fmla="*/ 5880 w 49127"/>
                  <a:gd name="connsiteY10" fmla="*/ 65880 h 81104"/>
                  <a:gd name="connsiteX11" fmla="*/ 6354 w 49127"/>
                  <a:gd name="connsiteY11" fmla="*/ 67196 h 81104"/>
                  <a:gd name="connsiteX12" fmla="*/ 41066 w 49127"/>
                  <a:gd name="connsiteY12" fmla="*/ 4605 h 81104"/>
                  <a:gd name="connsiteX13" fmla="*/ 44575 w 49127"/>
                  <a:gd name="connsiteY13" fmla="*/ 8082 h 81104"/>
                  <a:gd name="connsiteX14" fmla="*/ 41066 w 49127"/>
                  <a:gd name="connsiteY14" fmla="*/ 11560 h 81104"/>
                  <a:gd name="connsiteX15" fmla="*/ 37557 w 49127"/>
                  <a:gd name="connsiteY15" fmla="*/ 8082 h 81104"/>
                  <a:gd name="connsiteX16" fmla="*/ 41066 w 49127"/>
                  <a:gd name="connsiteY16" fmla="*/ 4605 h 81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9127" h="81104">
                    <a:moveTo>
                      <a:pt x="6260" y="67196"/>
                    </a:moveTo>
                    <a:cubicBezTo>
                      <a:pt x="4552" y="70203"/>
                      <a:pt x="664" y="77909"/>
                      <a:pt x="0" y="81105"/>
                    </a:cubicBezTo>
                    <a:cubicBezTo>
                      <a:pt x="2276" y="78849"/>
                      <a:pt x="6734" y="71425"/>
                      <a:pt x="8346" y="68323"/>
                    </a:cubicBezTo>
                    <a:cubicBezTo>
                      <a:pt x="8725" y="67666"/>
                      <a:pt x="9010" y="67666"/>
                      <a:pt x="9769" y="67948"/>
                    </a:cubicBezTo>
                    <a:cubicBezTo>
                      <a:pt x="10622" y="66632"/>
                      <a:pt x="32625" y="27818"/>
                      <a:pt x="39454" y="15789"/>
                    </a:cubicBezTo>
                    <a:cubicBezTo>
                      <a:pt x="39928" y="15883"/>
                      <a:pt x="40497" y="15977"/>
                      <a:pt x="41066" y="15977"/>
                    </a:cubicBezTo>
                    <a:cubicBezTo>
                      <a:pt x="45524" y="15977"/>
                      <a:pt x="49128" y="12405"/>
                      <a:pt x="49128" y="7988"/>
                    </a:cubicBezTo>
                    <a:cubicBezTo>
                      <a:pt x="49128" y="3571"/>
                      <a:pt x="45524" y="0"/>
                      <a:pt x="41066" y="0"/>
                    </a:cubicBezTo>
                    <a:cubicBezTo>
                      <a:pt x="36609" y="0"/>
                      <a:pt x="33005" y="3571"/>
                      <a:pt x="33005" y="7988"/>
                    </a:cubicBezTo>
                    <a:cubicBezTo>
                      <a:pt x="33005" y="9492"/>
                      <a:pt x="33384" y="10902"/>
                      <a:pt x="34143" y="12123"/>
                    </a:cubicBezTo>
                    <a:cubicBezTo>
                      <a:pt x="28168" y="23495"/>
                      <a:pt x="6544" y="64376"/>
                      <a:pt x="5880" y="65880"/>
                    </a:cubicBezTo>
                    <a:cubicBezTo>
                      <a:pt x="6449" y="66256"/>
                      <a:pt x="6734" y="66538"/>
                      <a:pt x="6354" y="67196"/>
                    </a:cubicBezTo>
                    <a:close/>
                    <a:moveTo>
                      <a:pt x="41066" y="4605"/>
                    </a:moveTo>
                    <a:cubicBezTo>
                      <a:pt x="42963" y="4605"/>
                      <a:pt x="44575" y="6109"/>
                      <a:pt x="44575" y="8082"/>
                    </a:cubicBezTo>
                    <a:cubicBezTo>
                      <a:pt x="44575" y="10056"/>
                      <a:pt x="43058" y="11560"/>
                      <a:pt x="41066" y="11560"/>
                    </a:cubicBezTo>
                    <a:cubicBezTo>
                      <a:pt x="39075" y="11560"/>
                      <a:pt x="37557" y="10056"/>
                      <a:pt x="37557" y="8082"/>
                    </a:cubicBezTo>
                    <a:cubicBezTo>
                      <a:pt x="37557" y="6109"/>
                      <a:pt x="39075" y="4605"/>
                      <a:pt x="41066" y="4605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5" name="Freeform 284">
                <a:extLst>
                  <a:ext uri="{FF2B5EF4-FFF2-40B4-BE49-F238E27FC236}">
                    <a16:creationId xmlns:a16="http://schemas.microsoft.com/office/drawing/2014/main" id="{36044259-0EAD-00A9-2459-FED81DB28D00}"/>
                  </a:ext>
                </a:extLst>
              </p:cNvPr>
              <p:cNvSpPr/>
              <p:nvPr/>
            </p:nvSpPr>
            <p:spPr>
              <a:xfrm>
                <a:off x="4343944" y="4951499"/>
                <a:ext cx="37272" cy="65222"/>
              </a:xfrm>
              <a:custGeom>
                <a:avLst/>
                <a:gdLst>
                  <a:gd name="connsiteX0" fmla="*/ 0 w 37272"/>
                  <a:gd name="connsiteY0" fmla="*/ 3853 h 65222"/>
                  <a:gd name="connsiteX1" fmla="*/ 27504 w 37272"/>
                  <a:gd name="connsiteY1" fmla="*/ 52065 h 65222"/>
                  <a:gd name="connsiteX2" fmla="*/ 28927 w 37272"/>
                  <a:gd name="connsiteY2" fmla="*/ 52441 h 65222"/>
                  <a:gd name="connsiteX3" fmla="*/ 37273 w 37272"/>
                  <a:gd name="connsiteY3" fmla="*/ 65222 h 65222"/>
                  <a:gd name="connsiteX4" fmla="*/ 31013 w 37272"/>
                  <a:gd name="connsiteY4" fmla="*/ 51313 h 65222"/>
                  <a:gd name="connsiteX5" fmla="*/ 31487 w 37272"/>
                  <a:gd name="connsiteY5" fmla="*/ 49997 h 65222"/>
                  <a:gd name="connsiteX6" fmla="*/ 5121 w 37272"/>
                  <a:gd name="connsiteY6" fmla="*/ 0 h 65222"/>
                  <a:gd name="connsiteX7" fmla="*/ 95 w 37272"/>
                  <a:gd name="connsiteY7" fmla="*/ 3947 h 6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272" h="65222">
                    <a:moveTo>
                      <a:pt x="0" y="3853"/>
                    </a:moveTo>
                    <a:cubicBezTo>
                      <a:pt x="8441" y="18702"/>
                      <a:pt x="26650" y="50843"/>
                      <a:pt x="27504" y="52065"/>
                    </a:cubicBezTo>
                    <a:cubicBezTo>
                      <a:pt x="28168" y="51783"/>
                      <a:pt x="28547" y="51783"/>
                      <a:pt x="28927" y="52441"/>
                    </a:cubicBezTo>
                    <a:cubicBezTo>
                      <a:pt x="30539" y="55542"/>
                      <a:pt x="34996" y="62967"/>
                      <a:pt x="37273" y="65222"/>
                    </a:cubicBezTo>
                    <a:cubicBezTo>
                      <a:pt x="36609" y="62027"/>
                      <a:pt x="32720" y="54414"/>
                      <a:pt x="31013" y="51313"/>
                    </a:cubicBezTo>
                    <a:cubicBezTo>
                      <a:pt x="30634" y="50655"/>
                      <a:pt x="30823" y="50373"/>
                      <a:pt x="31487" y="49997"/>
                    </a:cubicBezTo>
                    <a:cubicBezTo>
                      <a:pt x="30823" y="48682"/>
                      <a:pt x="12898" y="14661"/>
                      <a:pt x="5121" y="0"/>
                    </a:cubicBezTo>
                    <a:cubicBezTo>
                      <a:pt x="4078" y="1974"/>
                      <a:pt x="2276" y="3383"/>
                      <a:pt x="95" y="3947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6" name="Freeform 285">
                <a:extLst>
                  <a:ext uri="{FF2B5EF4-FFF2-40B4-BE49-F238E27FC236}">
                    <a16:creationId xmlns:a16="http://schemas.microsoft.com/office/drawing/2014/main" id="{6A71177D-DCF8-47B0-549C-4BA4439BEFD3}"/>
                  </a:ext>
                </a:extLst>
              </p:cNvPr>
              <p:cNvSpPr/>
              <p:nvPr/>
            </p:nvSpPr>
            <p:spPr>
              <a:xfrm>
                <a:off x="4326653" y="4825778"/>
                <a:ext cx="15962" cy="7747"/>
              </a:xfrm>
              <a:custGeom>
                <a:avLst/>
                <a:gdLst>
                  <a:gd name="connsiteX0" fmla="*/ 8565 w 15962"/>
                  <a:gd name="connsiteY0" fmla="*/ 7306 h 7747"/>
                  <a:gd name="connsiteX1" fmla="*/ 15963 w 15962"/>
                  <a:gd name="connsiteY1" fmla="*/ 6366 h 7747"/>
                  <a:gd name="connsiteX2" fmla="*/ 12264 w 15962"/>
                  <a:gd name="connsiteY2" fmla="*/ 3077 h 7747"/>
                  <a:gd name="connsiteX3" fmla="*/ 2780 w 15962"/>
                  <a:gd name="connsiteY3" fmla="*/ 634 h 7747"/>
                  <a:gd name="connsiteX4" fmla="*/ 599 w 15962"/>
                  <a:gd name="connsiteY4" fmla="*/ 5614 h 7747"/>
                  <a:gd name="connsiteX5" fmla="*/ 8565 w 15962"/>
                  <a:gd name="connsiteY5" fmla="*/ 7212 h 7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62" h="7747">
                    <a:moveTo>
                      <a:pt x="8565" y="7306"/>
                    </a:moveTo>
                    <a:cubicBezTo>
                      <a:pt x="10177" y="7024"/>
                      <a:pt x="15583" y="6178"/>
                      <a:pt x="15963" y="6366"/>
                    </a:cubicBezTo>
                    <a:cubicBezTo>
                      <a:pt x="14351" y="5521"/>
                      <a:pt x="13307" y="4581"/>
                      <a:pt x="12264" y="3077"/>
                    </a:cubicBezTo>
                    <a:cubicBezTo>
                      <a:pt x="10367" y="446"/>
                      <a:pt x="6668" y="-870"/>
                      <a:pt x="2780" y="634"/>
                    </a:cubicBezTo>
                    <a:cubicBezTo>
                      <a:pt x="219" y="1667"/>
                      <a:pt x="-729" y="3453"/>
                      <a:pt x="599" y="5614"/>
                    </a:cubicBezTo>
                    <a:cubicBezTo>
                      <a:pt x="2306" y="8434"/>
                      <a:pt x="4772" y="7870"/>
                      <a:pt x="8565" y="7212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7" name="Freeform 286">
                <a:extLst>
                  <a:ext uri="{FF2B5EF4-FFF2-40B4-BE49-F238E27FC236}">
                    <a16:creationId xmlns:a16="http://schemas.microsoft.com/office/drawing/2014/main" id="{F3ED6E75-F2ED-C3C7-8A19-6A6BCC8F01C7}"/>
                  </a:ext>
                </a:extLst>
              </p:cNvPr>
              <p:cNvSpPr/>
              <p:nvPr/>
            </p:nvSpPr>
            <p:spPr>
              <a:xfrm>
                <a:off x="4302337" y="4836302"/>
                <a:ext cx="15525" cy="9970"/>
              </a:xfrm>
              <a:custGeom>
                <a:avLst/>
                <a:gdLst>
                  <a:gd name="connsiteX0" fmla="*/ 2817 w 15525"/>
                  <a:gd name="connsiteY0" fmla="*/ 1387 h 9970"/>
                  <a:gd name="connsiteX1" fmla="*/ 1395 w 15525"/>
                  <a:gd name="connsiteY1" fmla="*/ 8999 h 9970"/>
                  <a:gd name="connsiteX2" fmla="*/ 8318 w 15525"/>
                  <a:gd name="connsiteY2" fmla="*/ 7590 h 9970"/>
                  <a:gd name="connsiteX3" fmla="*/ 15526 w 15525"/>
                  <a:gd name="connsiteY3" fmla="*/ 2703 h 9970"/>
                  <a:gd name="connsiteX4" fmla="*/ 10879 w 15525"/>
                  <a:gd name="connsiteY4" fmla="*/ 1575 h 9970"/>
                  <a:gd name="connsiteX5" fmla="*/ 2817 w 15525"/>
                  <a:gd name="connsiteY5" fmla="*/ 1387 h 9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525" h="9970">
                    <a:moveTo>
                      <a:pt x="2817" y="1387"/>
                    </a:moveTo>
                    <a:cubicBezTo>
                      <a:pt x="-1071" y="3737"/>
                      <a:pt x="-313" y="7496"/>
                      <a:pt x="1395" y="8999"/>
                    </a:cubicBezTo>
                    <a:cubicBezTo>
                      <a:pt x="3860" y="11067"/>
                      <a:pt x="6231" y="9469"/>
                      <a:pt x="8318" y="7590"/>
                    </a:cubicBezTo>
                    <a:cubicBezTo>
                      <a:pt x="9835" y="6180"/>
                      <a:pt x="14672" y="2797"/>
                      <a:pt x="15526" y="2703"/>
                    </a:cubicBezTo>
                    <a:cubicBezTo>
                      <a:pt x="13439" y="2891"/>
                      <a:pt x="11732" y="2233"/>
                      <a:pt x="10879" y="1575"/>
                    </a:cubicBezTo>
                    <a:cubicBezTo>
                      <a:pt x="7559" y="-681"/>
                      <a:pt x="5473" y="-305"/>
                      <a:pt x="2817" y="1387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8" name="Freeform 287">
                <a:extLst>
                  <a:ext uri="{FF2B5EF4-FFF2-40B4-BE49-F238E27FC236}">
                    <a16:creationId xmlns:a16="http://schemas.microsoft.com/office/drawing/2014/main" id="{41A17A87-B207-2BE5-4083-295B21C75F51}"/>
                  </a:ext>
                </a:extLst>
              </p:cNvPr>
              <p:cNvSpPr/>
              <p:nvPr/>
            </p:nvSpPr>
            <p:spPr>
              <a:xfrm>
                <a:off x="4354714" y="4824908"/>
                <a:ext cx="14457" cy="9961"/>
              </a:xfrm>
              <a:custGeom>
                <a:avLst/>
                <a:gdLst>
                  <a:gd name="connsiteX0" fmla="*/ 4215 w 14457"/>
                  <a:gd name="connsiteY0" fmla="*/ 94 h 9961"/>
                  <a:gd name="connsiteX1" fmla="*/ 516 w 14457"/>
                  <a:gd name="connsiteY1" fmla="*/ 5639 h 9961"/>
                  <a:gd name="connsiteX2" fmla="*/ 7344 w 14457"/>
                  <a:gd name="connsiteY2" fmla="*/ 8176 h 9961"/>
                  <a:gd name="connsiteX3" fmla="*/ 14458 w 14457"/>
                  <a:gd name="connsiteY3" fmla="*/ 9962 h 9961"/>
                  <a:gd name="connsiteX4" fmla="*/ 11897 w 14457"/>
                  <a:gd name="connsiteY4" fmla="*/ 3853 h 9961"/>
                  <a:gd name="connsiteX5" fmla="*/ 4215 w 14457"/>
                  <a:gd name="connsiteY5" fmla="*/ 0 h 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57" h="9961">
                    <a:moveTo>
                      <a:pt x="4215" y="94"/>
                    </a:moveTo>
                    <a:cubicBezTo>
                      <a:pt x="706" y="94"/>
                      <a:pt x="-907" y="3101"/>
                      <a:pt x="516" y="5639"/>
                    </a:cubicBezTo>
                    <a:cubicBezTo>
                      <a:pt x="1654" y="7706"/>
                      <a:pt x="4499" y="7706"/>
                      <a:pt x="7344" y="8176"/>
                    </a:cubicBezTo>
                    <a:cubicBezTo>
                      <a:pt x="10095" y="8646"/>
                      <a:pt x="11517" y="8834"/>
                      <a:pt x="14458" y="9962"/>
                    </a:cubicBezTo>
                    <a:cubicBezTo>
                      <a:pt x="12845" y="7894"/>
                      <a:pt x="13414" y="7049"/>
                      <a:pt x="11897" y="3853"/>
                    </a:cubicBezTo>
                    <a:cubicBezTo>
                      <a:pt x="10474" y="940"/>
                      <a:pt x="7250" y="94"/>
                      <a:pt x="4215" y="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9" name="Freeform 288">
                <a:extLst>
                  <a:ext uri="{FF2B5EF4-FFF2-40B4-BE49-F238E27FC236}">
                    <a16:creationId xmlns:a16="http://schemas.microsoft.com/office/drawing/2014/main" id="{7F27B8FE-C904-DF3B-58DC-D34A98FCDA0F}"/>
                  </a:ext>
                </a:extLst>
              </p:cNvPr>
              <p:cNvSpPr/>
              <p:nvPr/>
            </p:nvSpPr>
            <p:spPr>
              <a:xfrm>
                <a:off x="4313032" y="4828513"/>
                <a:ext cx="11658" cy="8142"/>
              </a:xfrm>
              <a:custGeom>
                <a:avLst/>
                <a:gdLst>
                  <a:gd name="connsiteX0" fmla="*/ 847 w 11658"/>
                  <a:gd name="connsiteY0" fmla="*/ 3350 h 8142"/>
                  <a:gd name="connsiteX1" fmla="*/ 3408 w 11658"/>
                  <a:gd name="connsiteY1" fmla="*/ 8143 h 8142"/>
                  <a:gd name="connsiteX2" fmla="*/ 11659 w 11658"/>
                  <a:gd name="connsiteY2" fmla="*/ 1376 h 8142"/>
                  <a:gd name="connsiteX3" fmla="*/ 847 w 11658"/>
                  <a:gd name="connsiteY3" fmla="*/ 3350 h 8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58" h="8142">
                    <a:moveTo>
                      <a:pt x="847" y="3350"/>
                    </a:moveTo>
                    <a:cubicBezTo>
                      <a:pt x="-291" y="4665"/>
                      <a:pt x="-955" y="7391"/>
                      <a:pt x="3408" y="8143"/>
                    </a:cubicBezTo>
                    <a:cubicBezTo>
                      <a:pt x="88" y="4007"/>
                      <a:pt x="7486" y="2316"/>
                      <a:pt x="11659" y="1376"/>
                    </a:cubicBezTo>
                    <a:cubicBezTo>
                      <a:pt x="9857" y="-2101"/>
                      <a:pt x="2080" y="1940"/>
                      <a:pt x="847" y="335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0" name="Freeform 289">
                <a:extLst>
                  <a:ext uri="{FF2B5EF4-FFF2-40B4-BE49-F238E27FC236}">
                    <a16:creationId xmlns:a16="http://schemas.microsoft.com/office/drawing/2014/main" id="{03409622-35D1-88BD-CCFC-E4B42F9A9A04}"/>
                  </a:ext>
                </a:extLst>
              </p:cNvPr>
              <p:cNvSpPr/>
              <p:nvPr/>
            </p:nvSpPr>
            <p:spPr>
              <a:xfrm>
                <a:off x="4340677" y="4823419"/>
                <a:ext cx="12602" cy="6187"/>
              </a:xfrm>
              <a:custGeom>
                <a:avLst/>
                <a:gdLst>
                  <a:gd name="connsiteX0" fmla="*/ 12562 w 12602"/>
                  <a:gd name="connsiteY0" fmla="*/ 3086 h 6187"/>
                  <a:gd name="connsiteX1" fmla="*/ 2319 w 12602"/>
                  <a:gd name="connsiteY1" fmla="*/ 643 h 6187"/>
                  <a:gd name="connsiteX2" fmla="*/ 2224 w 12602"/>
                  <a:gd name="connsiteY2" fmla="*/ 6187 h 6187"/>
                  <a:gd name="connsiteX3" fmla="*/ 12562 w 12602"/>
                  <a:gd name="connsiteY3" fmla="*/ 2992 h 6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602" h="6187">
                    <a:moveTo>
                      <a:pt x="12562" y="3086"/>
                    </a:moveTo>
                    <a:cubicBezTo>
                      <a:pt x="13226" y="-391"/>
                      <a:pt x="5544" y="-485"/>
                      <a:pt x="2319" y="643"/>
                    </a:cubicBezTo>
                    <a:cubicBezTo>
                      <a:pt x="-52" y="1488"/>
                      <a:pt x="-1380" y="4590"/>
                      <a:pt x="2224" y="6187"/>
                    </a:cubicBezTo>
                    <a:cubicBezTo>
                      <a:pt x="43" y="1300"/>
                      <a:pt x="9432" y="1864"/>
                      <a:pt x="12562" y="2992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1" name="Freeform 290">
                <a:extLst>
                  <a:ext uri="{FF2B5EF4-FFF2-40B4-BE49-F238E27FC236}">
                    <a16:creationId xmlns:a16="http://schemas.microsoft.com/office/drawing/2014/main" id="{461D27D2-18A1-9951-3954-078236187582}"/>
                  </a:ext>
                </a:extLst>
              </p:cNvPr>
              <p:cNvSpPr/>
              <p:nvPr/>
            </p:nvSpPr>
            <p:spPr>
              <a:xfrm>
                <a:off x="4331235" y="5021420"/>
                <a:ext cx="17071" cy="16916"/>
              </a:xfrm>
              <a:custGeom>
                <a:avLst/>
                <a:gdLst>
                  <a:gd name="connsiteX0" fmla="*/ 17071 w 17071"/>
                  <a:gd name="connsiteY0" fmla="*/ 8458 h 16916"/>
                  <a:gd name="connsiteX1" fmla="*/ 8536 w 17071"/>
                  <a:gd name="connsiteY1" fmla="*/ 16916 h 16916"/>
                  <a:gd name="connsiteX2" fmla="*/ 0 w 17071"/>
                  <a:gd name="connsiteY2" fmla="*/ 8458 h 16916"/>
                  <a:gd name="connsiteX3" fmla="*/ 8536 w 17071"/>
                  <a:gd name="connsiteY3" fmla="*/ 0 h 16916"/>
                  <a:gd name="connsiteX4" fmla="*/ 17071 w 17071"/>
                  <a:gd name="connsiteY4" fmla="*/ 8458 h 16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71" h="16916">
                    <a:moveTo>
                      <a:pt x="17071" y="8458"/>
                    </a:moveTo>
                    <a:cubicBezTo>
                      <a:pt x="17071" y="13130"/>
                      <a:pt x="13250" y="16916"/>
                      <a:pt x="8536" y="16916"/>
                    </a:cubicBezTo>
                    <a:cubicBezTo>
                      <a:pt x="3822" y="16916"/>
                      <a:pt x="0" y="13130"/>
                      <a:pt x="0" y="8458"/>
                    </a:cubicBezTo>
                    <a:cubicBezTo>
                      <a:pt x="0" y="3787"/>
                      <a:pt x="3822" y="0"/>
                      <a:pt x="8536" y="0"/>
                    </a:cubicBezTo>
                    <a:cubicBezTo>
                      <a:pt x="13250" y="0"/>
                      <a:pt x="17071" y="3787"/>
                      <a:pt x="17071" y="8458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2" name="Freeform 291">
                <a:extLst>
                  <a:ext uri="{FF2B5EF4-FFF2-40B4-BE49-F238E27FC236}">
                    <a16:creationId xmlns:a16="http://schemas.microsoft.com/office/drawing/2014/main" id="{2BDEA0A9-6D76-9463-BFE7-C79CC7EF53D7}"/>
                  </a:ext>
                </a:extLst>
              </p:cNvPr>
              <p:cNvSpPr/>
              <p:nvPr/>
            </p:nvSpPr>
            <p:spPr>
              <a:xfrm>
                <a:off x="4199282" y="4775269"/>
                <a:ext cx="280854" cy="292201"/>
              </a:xfrm>
              <a:custGeom>
                <a:avLst/>
                <a:gdLst>
                  <a:gd name="connsiteX0" fmla="*/ 280854 w 280854"/>
                  <a:gd name="connsiteY0" fmla="*/ 96065 h 292201"/>
                  <a:gd name="connsiteX1" fmla="*/ 261696 w 280854"/>
                  <a:gd name="connsiteY1" fmla="*/ 74450 h 292201"/>
                  <a:gd name="connsiteX2" fmla="*/ 252497 w 280854"/>
                  <a:gd name="connsiteY2" fmla="*/ 60635 h 292201"/>
                  <a:gd name="connsiteX3" fmla="*/ 247470 w 280854"/>
                  <a:gd name="connsiteY3" fmla="*/ 80183 h 292201"/>
                  <a:gd name="connsiteX4" fmla="*/ 226510 w 280854"/>
                  <a:gd name="connsiteY4" fmla="*/ 103960 h 292201"/>
                  <a:gd name="connsiteX5" fmla="*/ 244720 w 280854"/>
                  <a:gd name="connsiteY5" fmla="*/ 101422 h 292201"/>
                  <a:gd name="connsiteX6" fmla="*/ 248608 w 280854"/>
                  <a:gd name="connsiteY6" fmla="*/ 86009 h 292201"/>
                  <a:gd name="connsiteX7" fmla="*/ 260274 w 280854"/>
                  <a:gd name="connsiteY7" fmla="*/ 102550 h 292201"/>
                  <a:gd name="connsiteX8" fmla="*/ 255532 w 280854"/>
                  <a:gd name="connsiteY8" fmla="*/ 95501 h 292201"/>
                  <a:gd name="connsiteX9" fmla="*/ 264636 w 280854"/>
                  <a:gd name="connsiteY9" fmla="*/ 86479 h 292201"/>
                  <a:gd name="connsiteX10" fmla="*/ 275828 w 280854"/>
                  <a:gd name="connsiteY10" fmla="*/ 99824 h 292201"/>
                  <a:gd name="connsiteX11" fmla="*/ 273931 w 280854"/>
                  <a:gd name="connsiteY11" fmla="*/ 108565 h 292201"/>
                  <a:gd name="connsiteX12" fmla="*/ 266723 w 280854"/>
                  <a:gd name="connsiteY12" fmla="*/ 92212 h 292201"/>
                  <a:gd name="connsiteX13" fmla="*/ 240452 w 280854"/>
                  <a:gd name="connsiteY13" fmla="*/ 115237 h 292201"/>
                  <a:gd name="connsiteX14" fmla="*/ 202610 w 280854"/>
                  <a:gd name="connsiteY14" fmla="*/ 91460 h 292201"/>
                  <a:gd name="connsiteX15" fmla="*/ 210292 w 280854"/>
                  <a:gd name="connsiteY15" fmla="*/ 92870 h 292201"/>
                  <a:gd name="connsiteX16" fmla="*/ 233149 w 280854"/>
                  <a:gd name="connsiteY16" fmla="*/ 65428 h 292201"/>
                  <a:gd name="connsiteX17" fmla="*/ 257618 w 280854"/>
                  <a:gd name="connsiteY17" fmla="*/ 48041 h 292201"/>
                  <a:gd name="connsiteX18" fmla="*/ 228597 w 280854"/>
                  <a:gd name="connsiteY18" fmla="*/ 43154 h 292201"/>
                  <a:gd name="connsiteX19" fmla="*/ 215888 w 280854"/>
                  <a:gd name="connsiteY19" fmla="*/ 26144 h 292201"/>
                  <a:gd name="connsiteX20" fmla="*/ 219587 w 280854"/>
                  <a:gd name="connsiteY20" fmla="*/ 4059 h 292201"/>
                  <a:gd name="connsiteX21" fmla="*/ 216836 w 280854"/>
                  <a:gd name="connsiteY21" fmla="*/ 13833 h 292201"/>
                  <a:gd name="connsiteX22" fmla="*/ 240642 w 280854"/>
                  <a:gd name="connsiteY22" fmla="*/ 30279 h 292201"/>
                  <a:gd name="connsiteX23" fmla="*/ 255532 w 280854"/>
                  <a:gd name="connsiteY23" fmla="*/ 16652 h 292201"/>
                  <a:gd name="connsiteX24" fmla="*/ 248324 w 280854"/>
                  <a:gd name="connsiteY24" fmla="*/ 2461 h 292201"/>
                  <a:gd name="connsiteX25" fmla="*/ 242159 w 280854"/>
                  <a:gd name="connsiteY25" fmla="*/ 13551 h 292201"/>
                  <a:gd name="connsiteX26" fmla="*/ 249651 w 280854"/>
                  <a:gd name="connsiteY26" fmla="*/ 21445 h 292201"/>
                  <a:gd name="connsiteX27" fmla="*/ 245289 w 280854"/>
                  <a:gd name="connsiteY27" fmla="*/ 23043 h 292201"/>
                  <a:gd name="connsiteX28" fmla="*/ 218449 w 280854"/>
                  <a:gd name="connsiteY28" fmla="*/ 18 h 292201"/>
                  <a:gd name="connsiteX29" fmla="*/ 198342 w 280854"/>
                  <a:gd name="connsiteY29" fmla="*/ 13645 h 292201"/>
                  <a:gd name="connsiteX30" fmla="*/ 205266 w 280854"/>
                  <a:gd name="connsiteY30" fmla="*/ 38831 h 292201"/>
                  <a:gd name="connsiteX31" fmla="*/ 222432 w 280854"/>
                  <a:gd name="connsiteY31" fmla="*/ 79149 h 292201"/>
                  <a:gd name="connsiteX32" fmla="*/ 207163 w 280854"/>
                  <a:gd name="connsiteY32" fmla="*/ 44470 h 292201"/>
                  <a:gd name="connsiteX33" fmla="*/ 194644 w 280854"/>
                  <a:gd name="connsiteY33" fmla="*/ 61763 h 292201"/>
                  <a:gd name="connsiteX34" fmla="*/ 204792 w 280854"/>
                  <a:gd name="connsiteY34" fmla="*/ 55842 h 292201"/>
                  <a:gd name="connsiteX35" fmla="*/ 214560 w 280854"/>
                  <a:gd name="connsiteY35" fmla="*/ 69469 h 292201"/>
                  <a:gd name="connsiteX36" fmla="*/ 205361 w 280854"/>
                  <a:gd name="connsiteY36" fmla="*/ 81686 h 292201"/>
                  <a:gd name="connsiteX37" fmla="*/ 193790 w 280854"/>
                  <a:gd name="connsiteY37" fmla="*/ 74920 h 292201"/>
                  <a:gd name="connsiteX38" fmla="*/ 177667 w 280854"/>
                  <a:gd name="connsiteY38" fmla="*/ 62326 h 292201"/>
                  <a:gd name="connsiteX39" fmla="*/ 185159 w 280854"/>
                  <a:gd name="connsiteY39" fmla="*/ 74262 h 292201"/>
                  <a:gd name="connsiteX40" fmla="*/ 133945 w 280854"/>
                  <a:gd name="connsiteY40" fmla="*/ 62608 h 292201"/>
                  <a:gd name="connsiteX41" fmla="*/ 111563 w 280854"/>
                  <a:gd name="connsiteY41" fmla="*/ 79901 h 292201"/>
                  <a:gd name="connsiteX42" fmla="*/ 132807 w 280854"/>
                  <a:gd name="connsiteY42" fmla="*/ 77457 h 292201"/>
                  <a:gd name="connsiteX43" fmla="*/ 141058 w 280854"/>
                  <a:gd name="connsiteY43" fmla="*/ 72946 h 292201"/>
                  <a:gd name="connsiteX44" fmla="*/ 151301 w 280854"/>
                  <a:gd name="connsiteY44" fmla="*/ 75390 h 292201"/>
                  <a:gd name="connsiteX45" fmla="*/ 152629 w 280854"/>
                  <a:gd name="connsiteY45" fmla="*/ 80183 h 292201"/>
                  <a:gd name="connsiteX46" fmla="*/ 155948 w 280854"/>
                  <a:gd name="connsiteY46" fmla="*/ 81780 h 292201"/>
                  <a:gd name="connsiteX47" fmla="*/ 165622 w 280854"/>
                  <a:gd name="connsiteY47" fmla="*/ 76705 h 292201"/>
                  <a:gd name="connsiteX48" fmla="*/ 155759 w 280854"/>
                  <a:gd name="connsiteY48" fmla="*/ 65616 h 292201"/>
                  <a:gd name="connsiteX49" fmla="*/ 177667 w 280854"/>
                  <a:gd name="connsiteY49" fmla="*/ 80465 h 292201"/>
                  <a:gd name="connsiteX50" fmla="*/ 166571 w 280854"/>
                  <a:gd name="connsiteY50" fmla="*/ 90990 h 292201"/>
                  <a:gd name="connsiteX51" fmla="*/ 167709 w 280854"/>
                  <a:gd name="connsiteY51" fmla="*/ 79525 h 292201"/>
                  <a:gd name="connsiteX52" fmla="*/ 166950 w 280854"/>
                  <a:gd name="connsiteY52" fmla="*/ 78867 h 292201"/>
                  <a:gd name="connsiteX53" fmla="*/ 157276 w 280854"/>
                  <a:gd name="connsiteY53" fmla="*/ 86667 h 292201"/>
                  <a:gd name="connsiteX54" fmla="*/ 154621 w 280854"/>
                  <a:gd name="connsiteY54" fmla="*/ 91366 h 292201"/>
                  <a:gd name="connsiteX55" fmla="*/ 157940 w 280854"/>
                  <a:gd name="connsiteY55" fmla="*/ 100952 h 292201"/>
                  <a:gd name="connsiteX56" fmla="*/ 147508 w 280854"/>
                  <a:gd name="connsiteY56" fmla="*/ 78491 h 292201"/>
                  <a:gd name="connsiteX57" fmla="*/ 140489 w 280854"/>
                  <a:gd name="connsiteY57" fmla="*/ 76517 h 292201"/>
                  <a:gd name="connsiteX58" fmla="*/ 138213 w 280854"/>
                  <a:gd name="connsiteY58" fmla="*/ 83096 h 292201"/>
                  <a:gd name="connsiteX59" fmla="*/ 136411 w 280854"/>
                  <a:gd name="connsiteY59" fmla="*/ 92964 h 292201"/>
                  <a:gd name="connsiteX60" fmla="*/ 105967 w 280854"/>
                  <a:gd name="connsiteY60" fmla="*/ 90802 h 292201"/>
                  <a:gd name="connsiteX61" fmla="*/ 131859 w 280854"/>
                  <a:gd name="connsiteY61" fmla="*/ 88359 h 292201"/>
                  <a:gd name="connsiteX62" fmla="*/ 133945 w 280854"/>
                  <a:gd name="connsiteY62" fmla="*/ 83660 h 292201"/>
                  <a:gd name="connsiteX63" fmla="*/ 105588 w 280854"/>
                  <a:gd name="connsiteY63" fmla="*/ 86479 h 292201"/>
                  <a:gd name="connsiteX64" fmla="*/ 108528 w 280854"/>
                  <a:gd name="connsiteY64" fmla="*/ 77457 h 292201"/>
                  <a:gd name="connsiteX65" fmla="*/ 97431 w 280854"/>
                  <a:gd name="connsiteY65" fmla="*/ 91178 h 292201"/>
                  <a:gd name="connsiteX66" fmla="*/ 130436 w 280854"/>
                  <a:gd name="connsiteY66" fmla="*/ 120124 h 292201"/>
                  <a:gd name="connsiteX67" fmla="*/ 167709 w 280854"/>
                  <a:gd name="connsiteY67" fmla="*/ 101892 h 292201"/>
                  <a:gd name="connsiteX68" fmla="*/ 125220 w 280854"/>
                  <a:gd name="connsiteY68" fmla="*/ 133939 h 292201"/>
                  <a:gd name="connsiteX69" fmla="*/ 120667 w 280854"/>
                  <a:gd name="connsiteY69" fmla="*/ 111384 h 292201"/>
                  <a:gd name="connsiteX70" fmla="*/ 115356 w 280854"/>
                  <a:gd name="connsiteY70" fmla="*/ 125011 h 292201"/>
                  <a:gd name="connsiteX71" fmla="*/ 124556 w 280854"/>
                  <a:gd name="connsiteY71" fmla="*/ 134973 h 292201"/>
                  <a:gd name="connsiteX72" fmla="*/ 145611 w 280854"/>
                  <a:gd name="connsiteY72" fmla="*/ 130932 h 292201"/>
                  <a:gd name="connsiteX73" fmla="*/ 171028 w 280854"/>
                  <a:gd name="connsiteY73" fmla="*/ 108095 h 292201"/>
                  <a:gd name="connsiteX74" fmla="*/ 177952 w 280854"/>
                  <a:gd name="connsiteY74" fmla="*/ 128206 h 292201"/>
                  <a:gd name="connsiteX75" fmla="*/ 175865 w 280854"/>
                  <a:gd name="connsiteY75" fmla="*/ 128206 h 292201"/>
                  <a:gd name="connsiteX76" fmla="*/ 159458 w 280854"/>
                  <a:gd name="connsiteY76" fmla="*/ 119090 h 292201"/>
                  <a:gd name="connsiteX77" fmla="*/ 162587 w 280854"/>
                  <a:gd name="connsiteY77" fmla="*/ 128206 h 292201"/>
                  <a:gd name="connsiteX78" fmla="*/ 156802 w 280854"/>
                  <a:gd name="connsiteY78" fmla="*/ 128206 h 292201"/>
                  <a:gd name="connsiteX79" fmla="*/ 154336 w 280854"/>
                  <a:gd name="connsiteY79" fmla="*/ 131590 h 292201"/>
                  <a:gd name="connsiteX80" fmla="*/ 207921 w 280854"/>
                  <a:gd name="connsiteY80" fmla="*/ 131590 h 292201"/>
                  <a:gd name="connsiteX81" fmla="*/ 207921 w 280854"/>
                  <a:gd name="connsiteY81" fmla="*/ 136195 h 292201"/>
                  <a:gd name="connsiteX82" fmla="*/ 199481 w 280854"/>
                  <a:gd name="connsiteY82" fmla="*/ 212976 h 292201"/>
                  <a:gd name="connsiteX83" fmla="*/ 172451 w 280854"/>
                  <a:gd name="connsiteY83" fmla="*/ 259496 h 292201"/>
                  <a:gd name="connsiteX84" fmla="*/ 140394 w 280854"/>
                  <a:gd name="connsiteY84" fmla="*/ 197188 h 292201"/>
                  <a:gd name="connsiteX85" fmla="*/ 108338 w 280854"/>
                  <a:gd name="connsiteY85" fmla="*/ 259496 h 292201"/>
                  <a:gd name="connsiteX86" fmla="*/ 81308 w 280854"/>
                  <a:gd name="connsiteY86" fmla="*/ 212976 h 292201"/>
                  <a:gd name="connsiteX87" fmla="*/ 72867 w 280854"/>
                  <a:gd name="connsiteY87" fmla="*/ 136195 h 292201"/>
                  <a:gd name="connsiteX88" fmla="*/ 72867 w 280854"/>
                  <a:gd name="connsiteY88" fmla="*/ 131590 h 292201"/>
                  <a:gd name="connsiteX89" fmla="*/ 119435 w 280854"/>
                  <a:gd name="connsiteY89" fmla="*/ 131590 h 292201"/>
                  <a:gd name="connsiteX90" fmla="*/ 116874 w 280854"/>
                  <a:gd name="connsiteY90" fmla="*/ 128206 h 292201"/>
                  <a:gd name="connsiteX91" fmla="*/ 69453 w 280854"/>
                  <a:gd name="connsiteY91" fmla="*/ 128206 h 292201"/>
                  <a:gd name="connsiteX92" fmla="*/ 69453 w 280854"/>
                  <a:gd name="connsiteY92" fmla="*/ 129898 h 292201"/>
                  <a:gd name="connsiteX93" fmla="*/ 69453 w 280854"/>
                  <a:gd name="connsiteY93" fmla="*/ 136195 h 292201"/>
                  <a:gd name="connsiteX94" fmla="*/ 75618 w 280854"/>
                  <a:gd name="connsiteY94" fmla="*/ 205740 h 292201"/>
                  <a:gd name="connsiteX95" fmla="*/ 39863 w 280854"/>
                  <a:gd name="connsiteY95" fmla="*/ 181023 h 292201"/>
                  <a:gd name="connsiteX96" fmla="*/ 62719 w 280854"/>
                  <a:gd name="connsiteY96" fmla="*/ 186004 h 292201"/>
                  <a:gd name="connsiteX97" fmla="*/ 48493 w 280854"/>
                  <a:gd name="connsiteY97" fmla="*/ 171719 h 292201"/>
                  <a:gd name="connsiteX98" fmla="*/ 38914 w 280854"/>
                  <a:gd name="connsiteY98" fmla="*/ 156306 h 292201"/>
                  <a:gd name="connsiteX99" fmla="*/ 41570 w 280854"/>
                  <a:gd name="connsiteY99" fmla="*/ 164107 h 292201"/>
                  <a:gd name="connsiteX100" fmla="*/ 35026 w 280854"/>
                  <a:gd name="connsiteY100" fmla="*/ 170779 h 292201"/>
                  <a:gd name="connsiteX101" fmla="*/ 28292 w 280854"/>
                  <a:gd name="connsiteY101" fmla="*/ 162415 h 292201"/>
                  <a:gd name="connsiteX102" fmla="*/ 47735 w 280854"/>
                  <a:gd name="connsiteY102" fmla="*/ 140142 h 292201"/>
                  <a:gd name="connsiteX103" fmla="*/ 63383 w 280854"/>
                  <a:gd name="connsiteY103" fmla="*/ 153957 h 292201"/>
                  <a:gd name="connsiteX104" fmla="*/ 56934 w 280854"/>
                  <a:gd name="connsiteY104" fmla="*/ 140048 h 292201"/>
                  <a:gd name="connsiteX105" fmla="*/ 81498 w 280854"/>
                  <a:gd name="connsiteY105" fmla="*/ 115331 h 292201"/>
                  <a:gd name="connsiteX106" fmla="*/ 86999 w 280854"/>
                  <a:gd name="connsiteY106" fmla="*/ 101422 h 292201"/>
                  <a:gd name="connsiteX107" fmla="*/ 102648 w 280854"/>
                  <a:gd name="connsiteY107" fmla="*/ 122380 h 292201"/>
                  <a:gd name="connsiteX108" fmla="*/ 103027 w 280854"/>
                  <a:gd name="connsiteY108" fmla="*/ 99636 h 292201"/>
                  <a:gd name="connsiteX109" fmla="*/ 90887 w 280854"/>
                  <a:gd name="connsiteY109" fmla="*/ 94562 h 292201"/>
                  <a:gd name="connsiteX110" fmla="*/ 99233 w 280854"/>
                  <a:gd name="connsiteY110" fmla="*/ 81404 h 292201"/>
                  <a:gd name="connsiteX111" fmla="*/ 75618 w 280854"/>
                  <a:gd name="connsiteY111" fmla="*/ 65710 h 292201"/>
                  <a:gd name="connsiteX112" fmla="*/ 85956 w 280854"/>
                  <a:gd name="connsiteY112" fmla="*/ 54244 h 292201"/>
                  <a:gd name="connsiteX113" fmla="*/ 96104 w 280854"/>
                  <a:gd name="connsiteY113" fmla="*/ 60071 h 292201"/>
                  <a:gd name="connsiteX114" fmla="*/ 83110 w 280854"/>
                  <a:gd name="connsiteY114" fmla="*/ 43248 h 292201"/>
                  <a:gd name="connsiteX115" fmla="*/ 65280 w 280854"/>
                  <a:gd name="connsiteY115" fmla="*/ 61763 h 292201"/>
                  <a:gd name="connsiteX116" fmla="*/ 69169 w 280854"/>
                  <a:gd name="connsiteY116" fmla="*/ 78021 h 292201"/>
                  <a:gd name="connsiteX117" fmla="*/ 61202 w 280854"/>
                  <a:gd name="connsiteY117" fmla="*/ 60823 h 292201"/>
                  <a:gd name="connsiteX118" fmla="*/ 82541 w 280854"/>
                  <a:gd name="connsiteY118" fmla="*/ 37892 h 292201"/>
                  <a:gd name="connsiteX119" fmla="*/ 91646 w 280854"/>
                  <a:gd name="connsiteY119" fmla="*/ 22479 h 292201"/>
                  <a:gd name="connsiteX120" fmla="*/ 64616 w 280854"/>
                  <a:gd name="connsiteY120" fmla="*/ 1145 h 292201"/>
                  <a:gd name="connsiteX121" fmla="*/ 51718 w 280854"/>
                  <a:gd name="connsiteY121" fmla="*/ 9980 h 292201"/>
                  <a:gd name="connsiteX122" fmla="*/ 36259 w 280854"/>
                  <a:gd name="connsiteY122" fmla="*/ 13363 h 292201"/>
                  <a:gd name="connsiteX123" fmla="*/ 33508 w 280854"/>
                  <a:gd name="connsiteY123" fmla="*/ 2837 h 292201"/>
                  <a:gd name="connsiteX124" fmla="*/ 28861 w 280854"/>
                  <a:gd name="connsiteY124" fmla="*/ 18626 h 292201"/>
                  <a:gd name="connsiteX125" fmla="*/ 41854 w 280854"/>
                  <a:gd name="connsiteY125" fmla="*/ 29809 h 292201"/>
                  <a:gd name="connsiteX126" fmla="*/ 41285 w 280854"/>
                  <a:gd name="connsiteY126" fmla="*/ 19472 h 292201"/>
                  <a:gd name="connsiteX127" fmla="*/ 54563 w 280854"/>
                  <a:gd name="connsiteY127" fmla="*/ 25486 h 292201"/>
                  <a:gd name="connsiteX128" fmla="*/ 72867 w 280854"/>
                  <a:gd name="connsiteY128" fmla="*/ 12799 h 292201"/>
                  <a:gd name="connsiteX129" fmla="*/ 84817 w 280854"/>
                  <a:gd name="connsiteY129" fmla="*/ 30467 h 292201"/>
                  <a:gd name="connsiteX130" fmla="*/ 76851 w 280854"/>
                  <a:gd name="connsiteY130" fmla="*/ 19096 h 292201"/>
                  <a:gd name="connsiteX131" fmla="*/ 66134 w 280854"/>
                  <a:gd name="connsiteY131" fmla="*/ 33381 h 292201"/>
                  <a:gd name="connsiteX132" fmla="*/ 59495 w 280854"/>
                  <a:gd name="connsiteY132" fmla="*/ 42591 h 292201"/>
                  <a:gd name="connsiteX133" fmla="*/ 26016 w 280854"/>
                  <a:gd name="connsiteY133" fmla="*/ 46820 h 292201"/>
                  <a:gd name="connsiteX134" fmla="*/ 54089 w 280854"/>
                  <a:gd name="connsiteY134" fmla="*/ 64018 h 292201"/>
                  <a:gd name="connsiteX135" fmla="*/ 83300 w 280854"/>
                  <a:gd name="connsiteY135" fmla="*/ 89393 h 292201"/>
                  <a:gd name="connsiteX136" fmla="*/ 41191 w 280854"/>
                  <a:gd name="connsiteY136" fmla="*/ 115895 h 292201"/>
                  <a:gd name="connsiteX137" fmla="*/ 14256 w 280854"/>
                  <a:gd name="connsiteY137" fmla="*/ 92400 h 292201"/>
                  <a:gd name="connsiteX138" fmla="*/ 7048 w 280854"/>
                  <a:gd name="connsiteY138" fmla="*/ 108753 h 292201"/>
                  <a:gd name="connsiteX139" fmla="*/ 5056 w 280854"/>
                  <a:gd name="connsiteY139" fmla="*/ 99918 h 292201"/>
                  <a:gd name="connsiteX140" fmla="*/ 18808 w 280854"/>
                  <a:gd name="connsiteY140" fmla="*/ 84694 h 292201"/>
                  <a:gd name="connsiteX141" fmla="*/ 28102 w 280854"/>
                  <a:gd name="connsiteY141" fmla="*/ 91742 h 292201"/>
                  <a:gd name="connsiteX142" fmla="*/ 23171 w 280854"/>
                  <a:gd name="connsiteY142" fmla="*/ 100764 h 292201"/>
                  <a:gd name="connsiteX143" fmla="*/ 35690 w 280854"/>
                  <a:gd name="connsiteY143" fmla="*/ 83096 h 292201"/>
                  <a:gd name="connsiteX144" fmla="*/ 39958 w 280854"/>
                  <a:gd name="connsiteY144" fmla="*/ 99824 h 292201"/>
                  <a:gd name="connsiteX145" fmla="*/ 60348 w 280854"/>
                  <a:gd name="connsiteY145" fmla="*/ 101610 h 292201"/>
                  <a:gd name="connsiteX146" fmla="*/ 36828 w 280854"/>
                  <a:gd name="connsiteY146" fmla="*/ 76799 h 292201"/>
                  <a:gd name="connsiteX147" fmla="*/ 32750 w 280854"/>
                  <a:gd name="connsiteY147" fmla="*/ 56124 h 292201"/>
                  <a:gd name="connsiteX148" fmla="*/ 21653 w 280854"/>
                  <a:gd name="connsiteY148" fmla="*/ 72006 h 292201"/>
                  <a:gd name="connsiteX149" fmla="*/ 124 w 280854"/>
                  <a:gd name="connsiteY149" fmla="*/ 98133 h 292201"/>
                  <a:gd name="connsiteX150" fmla="*/ 32939 w 280854"/>
                  <a:gd name="connsiteY150" fmla="*/ 123037 h 292201"/>
                  <a:gd name="connsiteX151" fmla="*/ 9798 w 280854"/>
                  <a:gd name="connsiteY151" fmla="*/ 125293 h 292201"/>
                  <a:gd name="connsiteX152" fmla="*/ 27154 w 280854"/>
                  <a:gd name="connsiteY152" fmla="*/ 133187 h 292201"/>
                  <a:gd name="connsiteX153" fmla="*/ 52287 w 280854"/>
                  <a:gd name="connsiteY153" fmla="*/ 122568 h 292201"/>
                  <a:gd name="connsiteX154" fmla="*/ 31327 w 280854"/>
                  <a:gd name="connsiteY154" fmla="*/ 137980 h 292201"/>
                  <a:gd name="connsiteX155" fmla="*/ 20989 w 280854"/>
                  <a:gd name="connsiteY155" fmla="*/ 158468 h 292201"/>
                  <a:gd name="connsiteX156" fmla="*/ 27154 w 280854"/>
                  <a:gd name="connsiteY156" fmla="*/ 174163 h 292201"/>
                  <a:gd name="connsiteX157" fmla="*/ 18618 w 280854"/>
                  <a:gd name="connsiteY157" fmla="*/ 144935 h 292201"/>
                  <a:gd name="connsiteX158" fmla="*/ 8470 w 280854"/>
                  <a:gd name="connsiteY158" fmla="*/ 166362 h 292201"/>
                  <a:gd name="connsiteX159" fmla="*/ 15773 w 280854"/>
                  <a:gd name="connsiteY159" fmla="*/ 192207 h 292201"/>
                  <a:gd name="connsiteX160" fmla="*/ 15204 w 280854"/>
                  <a:gd name="connsiteY160" fmla="*/ 231678 h 292201"/>
                  <a:gd name="connsiteX161" fmla="*/ 35121 w 280854"/>
                  <a:gd name="connsiteY161" fmla="*/ 210815 h 292201"/>
                  <a:gd name="connsiteX162" fmla="*/ 43941 w 280854"/>
                  <a:gd name="connsiteY162" fmla="*/ 225570 h 292201"/>
                  <a:gd name="connsiteX163" fmla="*/ 46312 w 280854"/>
                  <a:gd name="connsiteY163" fmla="*/ 206492 h 292201"/>
                  <a:gd name="connsiteX164" fmla="*/ 18523 w 280854"/>
                  <a:gd name="connsiteY164" fmla="*/ 176324 h 292201"/>
                  <a:gd name="connsiteX165" fmla="*/ 44225 w 280854"/>
                  <a:gd name="connsiteY165" fmla="*/ 199725 h 292201"/>
                  <a:gd name="connsiteX166" fmla="*/ 72867 w 280854"/>
                  <a:gd name="connsiteY166" fmla="*/ 219085 h 292201"/>
                  <a:gd name="connsiteX167" fmla="*/ 73911 w 280854"/>
                  <a:gd name="connsiteY167" fmla="*/ 239197 h 292201"/>
                  <a:gd name="connsiteX168" fmla="*/ 62719 w 280854"/>
                  <a:gd name="connsiteY168" fmla="*/ 217205 h 292201"/>
                  <a:gd name="connsiteX169" fmla="*/ 67556 w 280854"/>
                  <a:gd name="connsiteY169" fmla="*/ 231490 h 292201"/>
                  <a:gd name="connsiteX170" fmla="*/ 60443 w 280854"/>
                  <a:gd name="connsiteY170" fmla="*/ 240700 h 292201"/>
                  <a:gd name="connsiteX171" fmla="*/ 55891 w 280854"/>
                  <a:gd name="connsiteY171" fmla="*/ 228107 h 292201"/>
                  <a:gd name="connsiteX172" fmla="*/ 46502 w 280854"/>
                  <a:gd name="connsiteY172" fmla="*/ 239949 h 292201"/>
                  <a:gd name="connsiteX173" fmla="*/ 57598 w 280854"/>
                  <a:gd name="connsiteY173" fmla="*/ 250756 h 292201"/>
                  <a:gd name="connsiteX174" fmla="*/ 59116 w 280854"/>
                  <a:gd name="connsiteY174" fmla="*/ 281018 h 292201"/>
                  <a:gd name="connsiteX175" fmla="*/ 63383 w 280854"/>
                  <a:gd name="connsiteY175" fmla="*/ 263256 h 292201"/>
                  <a:gd name="connsiteX176" fmla="*/ 69264 w 280854"/>
                  <a:gd name="connsiteY176" fmla="*/ 245024 h 292201"/>
                  <a:gd name="connsiteX177" fmla="*/ 66513 w 280854"/>
                  <a:gd name="connsiteY177" fmla="*/ 254703 h 292201"/>
                  <a:gd name="connsiteX178" fmla="*/ 82921 w 280854"/>
                  <a:gd name="connsiteY178" fmla="*/ 267203 h 292201"/>
                  <a:gd name="connsiteX179" fmla="*/ 92405 w 280854"/>
                  <a:gd name="connsiteY179" fmla="*/ 261658 h 292201"/>
                  <a:gd name="connsiteX180" fmla="*/ 79317 w 280854"/>
                  <a:gd name="connsiteY180" fmla="*/ 241170 h 292201"/>
                  <a:gd name="connsiteX181" fmla="*/ 82162 w 280854"/>
                  <a:gd name="connsiteY181" fmla="*/ 227261 h 292201"/>
                  <a:gd name="connsiteX182" fmla="*/ 82067 w 280854"/>
                  <a:gd name="connsiteY182" fmla="*/ 225006 h 292201"/>
                  <a:gd name="connsiteX183" fmla="*/ 139351 w 280854"/>
                  <a:gd name="connsiteY183" fmla="*/ 291544 h 292201"/>
                  <a:gd name="connsiteX184" fmla="*/ 140394 w 280854"/>
                  <a:gd name="connsiteY184" fmla="*/ 292201 h 292201"/>
                  <a:gd name="connsiteX185" fmla="*/ 141438 w 280854"/>
                  <a:gd name="connsiteY185" fmla="*/ 291544 h 292201"/>
                  <a:gd name="connsiteX186" fmla="*/ 198722 w 280854"/>
                  <a:gd name="connsiteY186" fmla="*/ 225006 h 292201"/>
                  <a:gd name="connsiteX187" fmla="*/ 198627 w 280854"/>
                  <a:gd name="connsiteY187" fmla="*/ 227261 h 292201"/>
                  <a:gd name="connsiteX188" fmla="*/ 201472 w 280854"/>
                  <a:gd name="connsiteY188" fmla="*/ 241170 h 292201"/>
                  <a:gd name="connsiteX189" fmla="*/ 188384 w 280854"/>
                  <a:gd name="connsiteY189" fmla="*/ 261658 h 292201"/>
                  <a:gd name="connsiteX190" fmla="*/ 197868 w 280854"/>
                  <a:gd name="connsiteY190" fmla="*/ 267203 h 292201"/>
                  <a:gd name="connsiteX191" fmla="*/ 214276 w 280854"/>
                  <a:gd name="connsiteY191" fmla="*/ 254703 h 292201"/>
                  <a:gd name="connsiteX192" fmla="*/ 211525 w 280854"/>
                  <a:gd name="connsiteY192" fmla="*/ 245024 h 292201"/>
                  <a:gd name="connsiteX193" fmla="*/ 217406 w 280854"/>
                  <a:gd name="connsiteY193" fmla="*/ 263256 h 292201"/>
                  <a:gd name="connsiteX194" fmla="*/ 221673 w 280854"/>
                  <a:gd name="connsiteY194" fmla="*/ 281018 h 292201"/>
                  <a:gd name="connsiteX195" fmla="*/ 223191 w 280854"/>
                  <a:gd name="connsiteY195" fmla="*/ 250756 h 292201"/>
                  <a:gd name="connsiteX196" fmla="*/ 234287 w 280854"/>
                  <a:gd name="connsiteY196" fmla="*/ 239949 h 292201"/>
                  <a:gd name="connsiteX197" fmla="*/ 224898 w 280854"/>
                  <a:gd name="connsiteY197" fmla="*/ 228107 h 292201"/>
                  <a:gd name="connsiteX198" fmla="*/ 220346 w 280854"/>
                  <a:gd name="connsiteY198" fmla="*/ 240700 h 292201"/>
                  <a:gd name="connsiteX199" fmla="*/ 213232 w 280854"/>
                  <a:gd name="connsiteY199" fmla="*/ 231490 h 292201"/>
                  <a:gd name="connsiteX200" fmla="*/ 218069 w 280854"/>
                  <a:gd name="connsiteY200" fmla="*/ 217205 h 292201"/>
                  <a:gd name="connsiteX201" fmla="*/ 206878 w 280854"/>
                  <a:gd name="connsiteY201" fmla="*/ 239197 h 292201"/>
                  <a:gd name="connsiteX202" fmla="*/ 207921 w 280854"/>
                  <a:gd name="connsiteY202" fmla="*/ 219085 h 292201"/>
                  <a:gd name="connsiteX203" fmla="*/ 236563 w 280854"/>
                  <a:gd name="connsiteY203" fmla="*/ 199725 h 292201"/>
                  <a:gd name="connsiteX204" fmla="*/ 262265 w 280854"/>
                  <a:gd name="connsiteY204" fmla="*/ 176324 h 292201"/>
                  <a:gd name="connsiteX205" fmla="*/ 234477 w 280854"/>
                  <a:gd name="connsiteY205" fmla="*/ 206492 h 292201"/>
                  <a:gd name="connsiteX206" fmla="*/ 236848 w 280854"/>
                  <a:gd name="connsiteY206" fmla="*/ 225570 h 292201"/>
                  <a:gd name="connsiteX207" fmla="*/ 245668 w 280854"/>
                  <a:gd name="connsiteY207" fmla="*/ 210815 h 292201"/>
                  <a:gd name="connsiteX208" fmla="*/ 265585 w 280854"/>
                  <a:gd name="connsiteY208" fmla="*/ 231678 h 292201"/>
                  <a:gd name="connsiteX209" fmla="*/ 265016 w 280854"/>
                  <a:gd name="connsiteY209" fmla="*/ 192207 h 292201"/>
                  <a:gd name="connsiteX210" fmla="*/ 272319 w 280854"/>
                  <a:gd name="connsiteY210" fmla="*/ 166362 h 292201"/>
                  <a:gd name="connsiteX211" fmla="*/ 262171 w 280854"/>
                  <a:gd name="connsiteY211" fmla="*/ 144935 h 292201"/>
                  <a:gd name="connsiteX212" fmla="*/ 253635 w 280854"/>
                  <a:gd name="connsiteY212" fmla="*/ 174163 h 292201"/>
                  <a:gd name="connsiteX213" fmla="*/ 259799 w 280854"/>
                  <a:gd name="connsiteY213" fmla="*/ 158468 h 292201"/>
                  <a:gd name="connsiteX214" fmla="*/ 249462 w 280854"/>
                  <a:gd name="connsiteY214" fmla="*/ 137980 h 292201"/>
                  <a:gd name="connsiteX215" fmla="*/ 228597 w 280854"/>
                  <a:gd name="connsiteY215" fmla="*/ 122662 h 292201"/>
                  <a:gd name="connsiteX216" fmla="*/ 253730 w 280854"/>
                  <a:gd name="connsiteY216" fmla="*/ 133187 h 292201"/>
                  <a:gd name="connsiteX217" fmla="*/ 271086 w 280854"/>
                  <a:gd name="connsiteY217" fmla="*/ 125293 h 292201"/>
                  <a:gd name="connsiteX218" fmla="*/ 261412 w 280854"/>
                  <a:gd name="connsiteY218" fmla="*/ 127643 h 292201"/>
                  <a:gd name="connsiteX219" fmla="*/ 247944 w 280854"/>
                  <a:gd name="connsiteY219" fmla="*/ 123037 h 292201"/>
                  <a:gd name="connsiteX220" fmla="*/ 247944 w 280854"/>
                  <a:gd name="connsiteY220" fmla="*/ 123037 h 292201"/>
                  <a:gd name="connsiteX221" fmla="*/ 247944 w 280854"/>
                  <a:gd name="connsiteY221" fmla="*/ 123037 h 292201"/>
                  <a:gd name="connsiteX222" fmla="*/ 280854 w 280854"/>
                  <a:gd name="connsiteY222" fmla="*/ 96347 h 292201"/>
                  <a:gd name="connsiteX223" fmla="*/ 142765 w 280854"/>
                  <a:gd name="connsiteY223" fmla="*/ 82908 h 292201"/>
                  <a:gd name="connsiteX224" fmla="*/ 140489 w 280854"/>
                  <a:gd name="connsiteY224" fmla="*/ 80653 h 292201"/>
                  <a:gd name="connsiteX225" fmla="*/ 142765 w 280854"/>
                  <a:gd name="connsiteY225" fmla="*/ 78303 h 292201"/>
                  <a:gd name="connsiteX226" fmla="*/ 145042 w 280854"/>
                  <a:gd name="connsiteY226" fmla="*/ 80653 h 292201"/>
                  <a:gd name="connsiteX227" fmla="*/ 142765 w 280854"/>
                  <a:gd name="connsiteY227" fmla="*/ 82908 h 292201"/>
                  <a:gd name="connsiteX228" fmla="*/ 159837 w 280854"/>
                  <a:gd name="connsiteY228" fmla="*/ 256959 h 292201"/>
                  <a:gd name="connsiteX229" fmla="*/ 154052 w 280854"/>
                  <a:gd name="connsiteY229" fmla="*/ 258463 h 292201"/>
                  <a:gd name="connsiteX230" fmla="*/ 152819 w 280854"/>
                  <a:gd name="connsiteY230" fmla="*/ 261470 h 292201"/>
                  <a:gd name="connsiteX231" fmla="*/ 155759 w 280854"/>
                  <a:gd name="connsiteY231" fmla="*/ 266545 h 292201"/>
                  <a:gd name="connsiteX232" fmla="*/ 154146 w 280854"/>
                  <a:gd name="connsiteY232" fmla="*/ 268237 h 292201"/>
                  <a:gd name="connsiteX233" fmla="*/ 152439 w 280854"/>
                  <a:gd name="connsiteY233" fmla="*/ 269834 h 292201"/>
                  <a:gd name="connsiteX234" fmla="*/ 147318 w 280854"/>
                  <a:gd name="connsiteY234" fmla="*/ 266921 h 292201"/>
                  <a:gd name="connsiteX235" fmla="*/ 144283 w 280854"/>
                  <a:gd name="connsiteY235" fmla="*/ 268143 h 292201"/>
                  <a:gd name="connsiteX236" fmla="*/ 142765 w 280854"/>
                  <a:gd name="connsiteY236" fmla="*/ 273875 h 292201"/>
                  <a:gd name="connsiteX237" fmla="*/ 140489 w 280854"/>
                  <a:gd name="connsiteY237" fmla="*/ 273969 h 292201"/>
                  <a:gd name="connsiteX238" fmla="*/ 138213 w 280854"/>
                  <a:gd name="connsiteY238" fmla="*/ 273875 h 292201"/>
                  <a:gd name="connsiteX239" fmla="*/ 136696 w 280854"/>
                  <a:gd name="connsiteY239" fmla="*/ 268143 h 292201"/>
                  <a:gd name="connsiteX240" fmla="*/ 133661 w 280854"/>
                  <a:gd name="connsiteY240" fmla="*/ 266921 h 292201"/>
                  <a:gd name="connsiteX241" fmla="*/ 128539 w 280854"/>
                  <a:gd name="connsiteY241" fmla="*/ 269834 h 292201"/>
                  <a:gd name="connsiteX242" fmla="*/ 126832 w 280854"/>
                  <a:gd name="connsiteY242" fmla="*/ 268237 h 292201"/>
                  <a:gd name="connsiteX243" fmla="*/ 125220 w 280854"/>
                  <a:gd name="connsiteY243" fmla="*/ 266545 h 292201"/>
                  <a:gd name="connsiteX244" fmla="*/ 128160 w 280854"/>
                  <a:gd name="connsiteY244" fmla="*/ 261470 h 292201"/>
                  <a:gd name="connsiteX245" fmla="*/ 126927 w 280854"/>
                  <a:gd name="connsiteY245" fmla="*/ 258463 h 292201"/>
                  <a:gd name="connsiteX246" fmla="*/ 121142 w 280854"/>
                  <a:gd name="connsiteY246" fmla="*/ 256959 h 292201"/>
                  <a:gd name="connsiteX247" fmla="*/ 121047 w 280854"/>
                  <a:gd name="connsiteY247" fmla="*/ 254703 h 292201"/>
                  <a:gd name="connsiteX248" fmla="*/ 121142 w 280854"/>
                  <a:gd name="connsiteY248" fmla="*/ 252448 h 292201"/>
                  <a:gd name="connsiteX249" fmla="*/ 126927 w 280854"/>
                  <a:gd name="connsiteY249" fmla="*/ 250944 h 292201"/>
                  <a:gd name="connsiteX250" fmla="*/ 128160 w 280854"/>
                  <a:gd name="connsiteY250" fmla="*/ 247937 h 292201"/>
                  <a:gd name="connsiteX251" fmla="*/ 125220 w 280854"/>
                  <a:gd name="connsiteY251" fmla="*/ 242862 h 292201"/>
                  <a:gd name="connsiteX252" fmla="*/ 126832 w 280854"/>
                  <a:gd name="connsiteY252" fmla="*/ 241170 h 292201"/>
                  <a:gd name="connsiteX253" fmla="*/ 128539 w 280854"/>
                  <a:gd name="connsiteY253" fmla="*/ 239573 h 292201"/>
                  <a:gd name="connsiteX254" fmla="*/ 133661 w 280854"/>
                  <a:gd name="connsiteY254" fmla="*/ 242486 h 292201"/>
                  <a:gd name="connsiteX255" fmla="*/ 136696 w 280854"/>
                  <a:gd name="connsiteY255" fmla="*/ 241264 h 292201"/>
                  <a:gd name="connsiteX256" fmla="*/ 138213 w 280854"/>
                  <a:gd name="connsiteY256" fmla="*/ 235532 h 292201"/>
                  <a:gd name="connsiteX257" fmla="*/ 140489 w 280854"/>
                  <a:gd name="connsiteY257" fmla="*/ 235438 h 292201"/>
                  <a:gd name="connsiteX258" fmla="*/ 142765 w 280854"/>
                  <a:gd name="connsiteY258" fmla="*/ 235532 h 292201"/>
                  <a:gd name="connsiteX259" fmla="*/ 144283 w 280854"/>
                  <a:gd name="connsiteY259" fmla="*/ 241264 h 292201"/>
                  <a:gd name="connsiteX260" fmla="*/ 147318 w 280854"/>
                  <a:gd name="connsiteY260" fmla="*/ 242486 h 292201"/>
                  <a:gd name="connsiteX261" fmla="*/ 152439 w 280854"/>
                  <a:gd name="connsiteY261" fmla="*/ 239573 h 292201"/>
                  <a:gd name="connsiteX262" fmla="*/ 154146 w 280854"/>
                  <a:gd name="connsiteY262" fmla="*/ 241170 h 292201"/>
                  <a:gd name="connsiteX263" fmla="*/ 155759 w 280854"/>
                  <a:gd name="connsiteY263" fmla="*/ 242862 h 292201"/>
                  <a:gd name="connsiteX264" fmla="*/ 152819 w 280854"/>
                  <a:gd name="connsiteY264" fmla="*/ 247937 h 292201"/>
                  <a:gd name="connsiteX265" fmla="*/ 154052 w 280854"/>
                  <a:gd name="connsiteY265" fmla="*/ 250944 h 292201"/>
                  <a:gd name="connsiteX266" fmla="*/ 159837 w 280854"/>
                  <a:gd name="connsiteY266" fmla="*/ 252448 h 292201"/>
                  <a:gd name="connsiteX267" fmla="*/ 159932 w 280854"/>
                  <a:gd name="connsiteY267" fmla="*/ 254703 h 292201"/>
                  <a:gd name="connsiteX268" fmla="*/ 159837 w 280854"/>
                  <a:gd name="connsiteY268" fmla="*/ 256959 h 292201"/>
                  <a:gd name="connsiteX269" fmla="*/ 233054 w 280854"/>
                  <a:gd name="connsiteY269" fmla="*/ 140330 h 292201"/>
                  <a:gd name="connsiteX270" fmla="*/ 252592 w 280854"/>
                  <a:gd name="connsiteY270" fmla="*/ 162603 h 292201"/>
                  <a:gd name="connsiteX271" fmla="*/ 245858 w 280854"/>
                  <a:gd name="connsiteY271" fmla="*/ 170967 h 292201"/>
                  <a:gd name="connsiteX272" fmla="*/ 239314 w 280854"/>
                  <a:gd name="connsiteY272" fmla="*/ 164295 h 292201"/>
                  <a:gd name="connsiteX273" fmla="*/ 241969 w 280854"/>
                  <a:gd name="connsiteY273" fmla="*/ 156494 h 292201"/>
                  <a:gd name="connsiteX274" fmla="*/ 232390 w 280854"/>
                  <a:gd name="connsiteY274" fmla="*/ 171907 h 292201"/>
                  <a:gd name="connsiteX275" fmla="*/ 218164 w 280854"/>
                  <a:gd name="connsiteY275" fmla="*/ 186192 h 292201"/>
                  <a:gd name="connsiteX276" fmla="*/ 241021 w 280854"/>
                  <a:gd name="connsiteY276" fmla="*/ 181211 h 292201"/>
                  <a:gd name="connsiteX277" fmla="*/ 205266 w 280854"/>
                  <a:gd name="connsiteY277" fmla="*/ 205928 h 292201"/>
                  <a:gd name="connsiteX278" fmla="*/ 211430 w 280854"/>
                  <a:gd name="connsiteY278" fmla="*/ 136383 h 292201"/>
                  <a:gd name="connsiteX279" fmla="*/ 211430 w 280854"/>
                  <a:gd name="connsiteY279" fmla="*/ 130086 h 292201"/>
                  <a:gd name="connsiteX280" fmla="*/ 211430 w 280854"/>
                  <a:gd name="connsiteY280" fmla="*/ 128394 h 292201"/>
                  <a:gd name="connsiteX281" fmla="*/ 181935 w 280854"/>
                  <a:gd name="connsiteY281" fmla="*/ 128394 h 292201"/>
                  <a:gd name="connsiteX282" fmla="*/ 181935 w 280854"/>
                  <a:gd name="connsiteY282" fmla="*/ 109598 h 292201"/>
                  <a:gd name="connsiteX283" fmla="*/ 171787 w 280854"/>
                  <a:gd name="connsiteY283" fmla="*/ 102268 h 292201"/>
                  <a:gd name="connsiteX284" fmla="*/ 169131 w 280854"/>
                  <a:gd name="connsiteY284" fmla="*/ 99073 h 292201"/>
                  <a:gd name="connsiteX285" fmla="*/ 160216 w 280854"/>
                  <a:gd name="connsiteY285" fmla="*/ 91178 h 292201"/>
                  <a:gd name="connsiteX286" fmla="*/ 179659 w 280854"/>
                  <a:gd name="connsiteY286" fmla="*/ 94280 h 292201"/>
                  <a:gd name="connsiteX287" fmla="*/ 188289 w 280854"/>
                  <a:gd name="connsiteY287" fmla="*/ 80465 h 292201"/>
                  <a:gd name="connsiteX288" fmla="*/ 187531 w 280854"/>
                  <a:gd name="connsiteY288" fmla="*/ 96629 h 292201"/>
                  <a:gd name="connsiteX289" fmla="*/ 190660 w 280854"/>
                  <a:gd name="connsiteY289" fmla="*/ 121158 h 292201"/>
                  <a:gd name="connsiteX290" fmla="*/ 202610 w 280854"/>
                  <a:gd name="connsiteY290" fmla="*/ 105181 h 292201"/>
                  <a:gd name="connsiteX291" fmla="*/ 206594 w 280854"/>
                  <a:gd name="connsiteY291" fmla="*/ 117775 h 292201"/>
                  <a:gd name="connsiteX292" fmla="*/ 224044 w 280854"/>
                  <a:gd name="connsiteY292" fmla="*/ 141458 h 292201"/>
                  <a:gd name="connsiteX293" fmla="*/ 217690 w 280854"/>
                  <a:gd name="connsiteY293" fmla="*/ 154333 h 292201"/>
                  <a:gd name="connsiteX294" fmla="*/ 217690 w 280854"/>
                  <a:gd name="connsiteY294" fmla="*/ 154333 h 292201"/>
                  <a:gd name="connsiteX295" fmla="*/ 233244 w 280854"/>
                  <a:gd name="connsiteY295" fmla="*/ 140518 h 292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</a:cxnLst>
                <a:rect l="l" t="t" r="r" b="b"/>
                <a:pathLst>
                  <a:path w="280854" h="292201">
                    <a:moveTo>
                      <a:pt x="280854" y="96065"/>
                    </a:moveTo>
                    <a:cubicBezTo>
                      <a:pt x="280854" y="78115"/>
                      <a:pt x="272224" y="74262"/>
                      <a:pt x="261696" y="74450"/>
                    </a:cubicBezTo>
                    <a:cubicBezTo>
                      <a:pt x="252307" y="74638"/>
                      <a:pt x="248513" y="67401"/>
                      <a:pt x="252497" y="60635"/>
                    </a:cubicBezTo>
                    <a:cubicBezTo>
                      <a:pt x="241021" y="64676"/>
                      <a:pt x="241305" y="76047"/>
                      <a:pt x="247470" y="80183"/>
                    </a:cubicBezTo>
                    <a:cubicBezTo>
                      <a:pt x="232485" y="83848"/>
                      <a:pt x="239314" y="103020"/>
                      <a:pt x="226510" y="103960"/>
                    </a:cubicBezTo>
                    <a:cubicBezTo>
                      <a:pt x="230588" y="107249"/>
                      <a:pt x="239693" y="107343"/>
                      <a:pt x="244720" y="101422"/>
                    </a:cubicBezTo>
                    <a:cubicBezTo>
                      <a:pt x="240642" y="94656"/>
                      <a:pt x="244151" y="87983"/>
                      <a:pt x="248608" y="86009"/>
                    </a:cubicBezTo>
                    <a:cubicBezTo>
                      <a:pt x="243297" y="93904"/>
                      <a:pt x="249367" y="106497"/>
                      <a:pt x="260274" y="102550"/>
                    </a:cubicBezTo>
                    <a:cubicBezTo>
                      <a:pt x="258092" y="102268"/>
                      <a:pt x="255532" y="99261"/>
                      <a:pt x="255532" y="95501"/>
                    </a:cubicBezTo>
                    <a:cubicBezTo>
                      <a:pt x="255532" y="89487"/>
                      <a:pt x="259989" y="86291"/>
                      <a:pt x="264636" y="86479"/>
                    </a:cubicBezTo>
                    <a:cubicBezTo>
                      <a:pt x="269663" y="86291"/>
                      <a:pt x="275733" y="90520"/>
                      <a:pt x="275828" y="99824"/>
                    </a:cubicBezTo>
                    <a:cubicBezTo>
                      <a:pt x="275828" y="102362"/>
                      <a:pt x="275828" y="105275"/>
                      <a:pt x="273931" y="108565"/>
                    </a:cubicBezTo>
                    <a:cubicBezTo>
                      <a:pt x="275164" y="103960"/>
                      <a:pt x="272698" y="94280"/>
                      <a:pt x="266723" y="92212"/>
                    </a:cubicBezTo>
                    <a:cubicBezTo>
                      <a:pt x="269948" y="107437"/>
                      <a:pt x="258661" y="115237"/>
                      <a:pt x="240452" y="115237"/>
                    </a:cubicBezTo>
                    <a:cubicBezTo>
                      <a:pt x="222242" y="115237"/>
                      <a:pt x="209059" y="103490"/>
                      <a:pt x="202610" y="91460"/>
                    </a:cubicBezTo>
                    <a:cubicBezTo>
                      <a:pt x="205266" y="92588"/>
                      <a:pt x="207542" y="92870"/>
                      <a:pt x="210292" y="92870"/>
                    </a:cubicBezTo>
                    <a:cubicBezTo>
                      <a:pt x="223855" y="92870"/>
                      <a:pt x="230968" y="82250"/>
                      <a:pt x="233149" y="65428"/>
                    </a:cubicBezTo>
                    <a:cubicBezTo>
                      <a:pt x="235141" y="50485"/>
                      <a:pt x="243107" y="40805"/>
                      <a:pt x="257618" y="48041"/>
                    </a:cubicBezTo>
                    <a:cubicBezTo>
                      <a:pt x="255342" y="35824"/>
                      <a:pt x="237132" y="31971"/>
                      <a:pt x="228597" y="43154"/>
                    </a:cubicBezTo>
                    <a:cubicBezTo>
                      <a:pt x="225467" y="35072"/>
                      <a:pt x="221484" y="33193"/>
                      <a:pt x="215888" y="26144"/>
                    </a:cubicBezTo>
                    <a:cubicBezTo>
                      <a:pt x="207352" y="15242"/>
                      <a:pt x="211620" y="4059"/>
                      <a:pt x="219587" y="4059"/>
                    </a:cubicBezTo>
                    <a:cubicBezTo>
                      <a:pt x="216931" y="5656"/>
                      <a:pt x="215034" y="9510"/>
                      <a:pt x="216836" y="13833"/>
                    </a:cubicBezTo>
                    <a:cubicBezTo>
                      <a:pt x="225277" y="13363"/>
                      <a:pt x="226036" y="31501"/>
                      <a:pt x="240642" y="30279"/>
                    </a:cubicBezTo>
                    <a:cubicBezTo>
                      <a:pt x="247755" y="29621"/>
                      <a:pt x="254963" y="23983"/>
                      <a:pt x="255532" y="16652"/>
                    </a:cubicBezTo>
                    <a:cubicBezTo>
                      <a:pt x="256006" y="10825"/>
                      <a:pt x="253445" y="4435"/>
                      <a:pt x="248324" y="2461"/>
                    </a:cubicBezTo>
                    <a:cubicBezTo>
                      <a:pt x="251738" y="7912"/>
                      <a:pt x="248893" y="13081"/>
                      <a:pt x="242159" y="13551"/>
                    </a:cubicBezTo>
                    <a:cubicBezTo>
                      <a:pt x="242444" y="15618"/>
                      <a:pt x="245004" y="20223"/>
                      <a:pt x="249651" y="21445"/>
                    </a:cubicBezTo>
                    <a:cubicBezTo>
                      <a:pt x="248798" y="22949"/>
                      <a:pt x="246237" y="23137"/>
                      <a:pt x="245289" y="23043"/>
                    </a:cubicBezTo>
                    <a:cubicBezTo>
                      <a:pt x="235520" y="22761"/>
                      <a:pt x="234761" y="-734"/>
                      <a:pt x="218449" y="18"/>
                    </a:cubicBezTo>
                    <a:cubicBezTo>
                      <a:pt x="210577" y="394"/>
                      <a:pt x="200903" y="5469"/>
                      <a:pt x="198342" y="13645"/>
                    </a:cubicBezTo>
                    <a:cubicBezTo>
                      <a:pt x="195307" y="23231"/>
                      <a:pt x="197963" y="31313"/>
                      <a:pt x="205266" y="38831"/>
                    </a:cubicBezTo>
                    <a:cubicBezTo>
                      <a:pt x="224139" y="38174"/>
                      <a:pt x="232106" y="61763"/>
                      <a:pt x="222432" y="79149"/>
                    </a:cubicBezTo>
                    <a:cubicBezTo>
                      <a:pt x="227743" y="57909"/>
                      <a:pt x="217880" y="44658"/>
                      <a:pt x="207163" y="44470"/>
                    </a:cubicBezTo>
                    <a:cubicBezTo>
                      <a:pt x="198248" y="44376"/>
                      <a:pt x="192652" y="52740"/>
                      <a:pt x="194644" y="61763"/>
                    </a:cubicBezTo>
                    <a:cubicBezTo>
                      <a:pt x="196825" y="58567"/>
                      <a:pt x="198627" y="55278"/>
                      <a:pt x="204792" y="55842"/>
                    </a:cubicBezTo>
                    <a:cubicBezTo>
                      <a:pt x="210292" y="56312"/>
                      <a:pt x="214560" y="61293"/>
                      <a:pt x="214560" y="69469"/>
                    </a:cubicBezTo>
                    <a:cubicBezTo>
                      <a:pt x="214560" y="76517"/>
                      <a:pt x="211051" y="81404"/>
                      <a:pt x="205361" y="81686"/>
                    </a:cubicBezTo>
                    <a:cubicBezTo>
                      <a:pt x="199670" y="82062"/>
                      <a:pt x="196920" y="79337"/>
                      <a:pt x="193790" y="74920"/>
                    </a:cubicBezTo>
                    <a:cubicBezTo>
                      <a:pt x="190281" y="69939"/>
                      <a:pt x="186677" y="63830"/>
                      <a:pt x="177667" y="62326"/>
                    </a:cubicBezTo>
                    <a:cubicBezTo>
                      <a:pt x="181935" y="64676"/>
                      <a:pt x="185159" y="69657"/>
                      <a:pt x="185159" y="74262"/>
                    </a:cubicBezTo>
                    <a:cubicBezTo>
                      <a:pt x="175486" y="61481"/>
                      <a:pt x="152060" y="58943"/>
                      <a:pt x="133945" y="62608"/>
                    </a:cubicBezTo>
                    <a:cubicBezTo>
                      <a:pt x="124935" y="64300"/>
                      <a:pt x="113744" y="68999"/>
                      <a:pt x="111563" y="79901"/>
                    </a:cubicBezTo>
                    <a:cubicBezTo>
                      <a:pt x="117727" y="79901"/>
                      <a:pt x="121521" y="80183"/>
                      <a:pt x="132807" y="77457"/>
                    </a:cubicBezTo>
                    <a:cubicBezTo>
                      <a:pt x="132428" y="75296"/>
                      <a:pt x="133756" y="74450"/>
                      <a:pt x="141058" y="72946"/>
                    </a:cubicBezTo>
                    <a:cubicBezTo>
                      <a:pt x="149120" y="71348"/>
                      <a:pt x="150163" y="71348"/>
                      <a:pt x="151301" y="75390"/>
                    </a:cubicBezTo>
                    <a:cubicBezTo>
                      <a:pt x="151586" y="76517"/>
                      <a:pt x="152060" y="78021"/>
                      <a:pt x="152629" y="80183"/>
                    </a:cubicBezTo>
                    <a:cubicBezTo>
                      <a:pt x="153103" y="81968"/>
                      <a:pt x="154336" y="82250"/>
                      <a:pt x="155948" y="81780"/>
                    </a:cubicBezTo>
                    <a:cubicBezTo>
                      <a:pt x="158225" y="81122"/>
                      <a:pt x="162682" y="79337"/>
                      <a:pt x="165622" y="76705"/>
                    </a:cubicBezTo>
                    <a:cubicBezTo>
                      <a:pt x="168183" y="74356"/>
                      <a:pt x="164105" y="68999"/>
                      <a:pt x="155759" y="65616"/>
                    </a:cubicBezTo>
                    <a:cubicBezTo>
                      <a:pt x="166381" y="66649"/>
                      <a:pt x="177193" y="71255"/>
                      <a:pt x="177667" y="80465"/>
                    </a:cubicBezTo>
                    <a:cubicBezTo>
                      <a:pt x="177952" y="85539"/>
                      <a:pt x="174537" y="90144"/>
                      <a:pt x="166571" y="90990"/>
                    </a:cubicBezTo>
                    <a:cubicBezTo>
                      <a:pt x="166571" y="87419"/>
                      <a:pt x="167235" y="83096"/>
                      <a:pt x="167709" y="79525"/>
                    </a:cubicBezTo>
                    <a:cubicBezTo>
                      <a:pt x="167804" y="78585"/>
                      <a:pt x="167329" y="78115"/>
                      <a:pt x="166950" y="78867"/>
                    </a:cubicBezTo>
                    <a:cubicBezTo>
                      <a:pt x="165527" y="81874"/>
                      <a:pt x="160785" y="85070"/>
                      <a:pt x="157276" y="86667"/>
                    </a:cubicBezTo>
                    <a:cubicBezTo>
                      <a:pt x="154810" y="87795"/>
                      <a:pt x="154336" y="89487"/>
                      <a:pt x="154621" y="91366"/>
                    </a:cubicBezTo>
                    <a:cubicBezTo>
                      <a:pt x="155190" y="94750"/>
                      <a:pt x="156233" y="99167"/>
                      <a:pt x="157940" y="100952"/>
                    </a:cubicBezTo>
                    <a:cubicBezTo>
                      <a:pt x="151491" y="101234"/>
                      <a:pt x="150353" y="88171"/>
                      <a:pt x="147508" y="78491"/>
                    </a:cubicBezTo>
                    <a:cubicBezTo>
                      <a:pt x="146369" y="74544"/>
                      <a:pt x="145421" y="75578"/>
                      <a:pt x="140489" y="76517"/>
                    </a:cubicBezTo>
                    <a:cubicBezTo>
                      <a:pt x="136411" y="77269"/>
                      <a:pt x="137265" y="78867"/>
                      <a:pt x="138213" y="83096"/>
                    </a:cubicBezTo>
                    <a:cubicBezTo>
                      <a:pt x="139636" y="89393"/>
                      <a:pt x="140300" y="91836"/>
                      <a:pt x="136411" y="92964"/>
                    </a:cubicBezTo>
                    <a:cubicBezTo>
                      <a:pt x="129203" y="95031"/>
                      <a:pt x="117158" y="95125"/>
                      <a:pt x="105967" y="90802"/>
                    </a:cubicBezTo>
                    <a:cubicBezTo>
                      <a:pt x="113839" y="91084"/>
                      <a:pt x="120762" y="91084"/>
                      <a:pt x="131859" y="88359"/>
                    </a:cubicBezTo>
                    <a:cubicBezTo>
                      <a:pt x="135937" y="87325"/>
                      <a:pt x="134609" y="87043"/>
                      <a:pt x="133945" y="83660"/>
                    </a:cubicBezTo>
                    <a:cubicBezTo>
                      <a:pt x="121806" y="86385"/>
                      <a:pt x="111468" y="87137"/>
                      <a:pt x="105588" y="86479"/>
                    </a:cubicBezTo>
                    <a:cubicBezTo>
                      <a:pt x="105398" y="84224"/>
                      <a:pt x="107864" y="78491"/>
                      <a:pt x="108528" y="77457"/>
                    </a:cubicBezTo>
                    <a:cubicBezTo>
                      <a:pt x="106536" y="78679"/>
                      <a:pt x="99423" y="85727"/>
                      <a:pt x="97431" y="91178"/>
                    </a:cubicBezTo>
                    <a:cubicBezTo>
                      <a:pt x="111468" y="96347"/>
                      <a:pt x="128729" y="104148"/>
                      <a:pt x="130436" y="120124"/>
                    </a:cubicBezTo>
                    <a:cubicBezTo>
                      <a:pt x="143904" y="103114"/>
                      <a:pt x="159742" y="100858"/>
                      <a:pt x="167709" y="101892"/>
                    </a:cubicBezTo>
                    <a:cubicBezTo>
                      <a:pt x="148740" y="104241"/>
                      <a:pt x="134704" y="121534"/>
                      <a:pt x="125220" y="133939"/>
                    </a:cubicBezTo>
                    <a:cubicBezTo>
                      <a:pt x="130057" y="121628"/>
                      <a:pt x="123892" y="113733"/>
                      <a:pt x="120667" y="111384"/>
                    </a:cubicBezTo>
                    <a:cubicBezTo>
                      <a:pt x="118391" y="113733"/>
                      <a:pt x="115831" y="120030"/>
                      <a:pt x="115356" y="125011"/>
                    </a:cubicBezTo>
                    <a:cubicBezTo>
                      <a:pt x="119909" y="126797"/>
                      <a:pt x="123513" y="131966"/>
                      <a:pt x="124556" y="134973"/>
                    </a:cubicBezTo>
                    <a:cubicBezTo>
                      <a:pt x="130152" y="132342"/>
                      <a:pt x="136506" y="130932"/>
                      <a:pt x="145611" y="130932"/>
                    </a:cubicBezTo>
                    <a:cubicBezTo>
                      <a:pt x="151017" y="119560"/>
                      <a:pt x="160596" y="108095"/>
                      <a:pt x="171028" y="108095"/>
                    </a:cubicBezTo>
                    <a:cubicBezTo>
                      <a:pt x="177762" y="108095"/>
                      <a:pt x="181081" y="116365"/>
                      <a:pt x="177952" y="128206"/>
                    </a:cubicBezTo>
                    <a:lnTo>
                      <a:pt x="175865" y="128206"/>
                    </a:lnTo>
                    <a:cubicBezTo>
                      <a:pt x="177193" y="114203"/>
                      <a:pt x="165053" y="114203"/>
                      <a:pt x="159458" y="119090"/>
                    </a:cubicBezTo>
                    <a:cubicBezTo>
                      <a:pt x="161544" y="121158"/>
                      <a:pt x="162587" y="124635"/>
                      <a:pt x="162587" y="128206"/>
                    </a:cubicBezTo>
                    <a:lnTo>
                      <a:pt x="156802" y="128206"/>
                    </a:lnTo>
                    <a:cubicBezTo>
                      <a:pt x="155664" y="128206"/>
                      <a:pt x="154336" y="131590"/>
                      <a:pt x="154336" y="131590"/>
                    </a:cubicBezTo>
                    <a:lnTo>
                      <a:pt x="207921" y="131590"/>
                    </a:lnTo>
                    <a:cubicBezTo>
                      <a:pt x="207921" y="133093"/>
                      <a:pt x="207921" y="134597"/>
                      <a:pt x="207921" y="136195"/>
                    </a:cubicBezTo>
                    <a:cubicBezTo>
                      <a:pt x="207921" y="161193"/>
                      <a:pt x="208016" y="187132"/>
                      <a:pt x="199481" y="212976"/>
                    </a:cubicBezTo>
                    <a:cubicBezTo>
                      <a:pt x="193885" y="229987"/>
                      <a:pt x="184875" y="245399"/>
                      <a:pt x="172451" y="259496"/>
                    </a:cubicBezTo>
                    <a:lnTo>
                      <a:pt x="140394" y="197188"/>
                    </a:lnTo>
                    <a:lnTo>
                      <a:pt x="108338" y="259496"/>
                    </a:lnTo>
                    <a:cubicBezTo>
                      <a:pt x="95819" y="245399"/>
                      <a:pt x="86904" y="229893"/>
                      <a:pt x="81308" y="212976"/>
                    </a:cubicBezTo>
                    <a:cubicBezTo>
                      <a:pt x="72773" y="187132"/>
                      <a:pt x="72867" y="161193"/>
                      <a:pt x="72867" y="136195"/>
                    </a:cubicBezTo>
                    <a:cubicBezTo>
                      <a:pt x="72867" y="134691"/>
                      <a:pt x="72867" y="133187"/>
                      <a:pt x="72867" y="131590"/>
                    </a:cubicBezTo>
                    <a:lnTo>
                      <a:pt x="119435" y="131590"/>
                    </a:lnTo>
                    <a:cubicBezTo>
                      <a:pt x="119435" y="131590"/>
                      <a:pt x="118486" y="129522"/>
                      <a:pt x="116874" y="128206"/>
                    </a:cubicBezTo>
                    <a:lnTo>
                      <a:pt x="69453" y="128206"/>
                    </a:lnTo>
                    <a:lnTo>
                      <a:pt x="69453" y="129898"/>
                    </a:lnTo>
                    <a:cubicBezTo>
                      <a:pt x="69453" y="131966"/>
                      <a:pt x="69453" y="134033"/>
                      <a:pt x="69453" y="136195"/>
                    </a:cubicBezTo>
                    <a:cubicBezTo>
                      <a:pt x="69453" y="158468"/>
                      <a:pt x="69358" y="182057"/>
                      <a:pt x="75618" y="205740"/>
                    </a:cubicBezTo>
                    <a:cubicBezTo>
                      <a:pt x="66608" y="192301"/>
                      <a:pt x="49916" y="189387"/>
                      <a:pt x="39863" y="181023"/>
                    </a:cubicBezTo>
                    <a:cubicBezTo>
                      <a:pt x="48114" y="184406"/>
                      <a:pt x="57977" y="174257"/>
                      <a:pt x="62719" y="186004"/>
                    </a:cubicBezTo>
                    <a:cubicBezTo>
                      <a:pt x="65660" y="177170"/>
                      <a:pt x="58452" y="168994"/>
                      <a:pt x="48493" y="171719"/>
                    </a:cubicBezTo>
                    <a:cubicBezTo>
                      <a:pt x="52287" y="166926"/>
                      <a:pt x="49537" y="156494"/>
                      <a:pt x="38914" y="156306"/>
                    </a:cubicBezTo>
                    <a:cubicBezTo>
                      <a:pt x="40906" y="158468"/>
                      <a:pt x="41760" y="161005"/>
                      <a:pt x="41570" y="164107"/>
                    </a:cubicBezTo>
                    <a:cubicBezTo>
                      <a:pt x="41380" y="167396"/>
                      <a:pt x="39009" y="170779"/>
                      <a:pt x="35026" y="170779"/>
                    </a:cubicBezTo>
                    <a:cubicBezTo>
                      <a:pt x="31517" y="170779"/>
                      <a:pt x="28292" y="168148"/>
                      <a:pt x="28292" y="162415"/>
                    </a:cubicBezTo>
                    <a:cubicBezTo>
                      <a:pt x="28292" y="154803"/>
                      <a:pt x="34172" y="146157"/>
                      <a:pt x="47735" y="140142"/>
                    </a:cubicBezTo>
                    <a:cubicBezTo>
                      <a:pt x="47260" y="147096"/>
                      <a:pt x="53615" y="155367"/>
                      <a:pt x="63383" y="153957"/>
                    </a:cubicBezTo>
                    <a:cubicBezTo>
                      <a:pt x="57883" y="150668"/>
                      <a:pt x="56934" y="144371"/>
                      <a:pt x="56934" y="140048"/>
                    </a:cubicBezTo>
                    <a:cubicBezTo>
                      <a:pt x="57124" y="127267"/>
                      <a:pt x="65375" y="119278"/>
                      <a:pt x="81498" y="115331"/>
                    </a:cubicBezTo>
                    <a:cubicBezTo>
                      <a:pt x="80170" y="109222"/>
                      <a:pt x="83205" y="102738"/>
                      <a:pt x="86999" y="101422"/>
                    </a:cubicBezTo>
                    <a:cubicBezTo>
                      <a:pt x="82162" y="113546"/>
                      <a:pt x="91456" y="124823"/>
                      <a:pt x="102648" y="122380"/>
                    </a:cubicBezTo>
                    <a:cubicBezTo>
                      <a:pt x="90508" y="117775"/>
                      <a:pt x="96009" y="103208"/>
                      <a:pt x="103027" y="99636"/>
                    </a:cubicBezTo>
                    <a:cubicBezTo>
                      <a:pt x="100751" y="98039"/>
                      <a:pt x="96198" y="95971"/>
                      <a:pt x="90887" y="94562"/>
                    </a:cubicBezTo>
                    <a:cubicBezTo>
                      <a:pt x="91836" y="91366"/>
                      <a:pt x="96198" y="84600"/>
                      <a:pt x="99233" y="81404"/>
                    </a:cubicBezTo>
                    <a:cubicBezTo>
                      <a:pt x="87568" y="84318"/>
                      <a:pt x="75618" y="78397"/>
                      <a:pt x="75618" y="65710"/>
                    </a:cubicBezTo>
                    <a:cubicBezTo>
                      <a:pt x="75618" y="59131"/>
                      <a:pt x="79886" y="54244"/>
                      <a:pt x="85956" y="54244"/>
                    </a:cubicBezTo>
                    <a:cubicBezTo>
                      <a:pt x="89844" y="54244"/>
                      <a:pt x="93827" y="56124"/>
                      <a:pt x="96104" y="60071"/>
                    </a:cubicBezTo>
                    <a:cubicBezTo>
                      <a:pt x="97621" y="49827"/>
                      <a:pt x="92310" y="43248"/>
                      <a:pt x="83110" y="43248"/>
                    </a:cubicBezTo>
                    <a:cubicBezTo>
                      <a:pt x="74385" y="43248"/>
                      <a:pt x="65944" y="49169"/>
                      <a:pt x="65280" y="61763"/>
                    </a:cubicBezTo>
                    <a:cubicBezTo>
                      <a:pt x="65091" y="66368"/>
                      <a:pt x="66039" y="73134"/>
                      <a:pt x="69169" y="78021"/>
                    </a:cubicBezTo>
                    <a:cubicBezTo>
                      <a:pt x="64521" y="75202"/>
                      <a:pt x="61202" y="66931"/>
                      <a:pt x="61202" y="60823"/>
                    </a:cubicBezTo>
                    <a:cubicBezTo>
                      <a:pt x="61202" y="47384"/>
                      <a:pt x="69833" y="37892"/>
                      <a:pt x="82541" y="37892"/>
                    </a:cubicBezTo>
                    <a:cubicBezTo>
                      <a:pt x="86999" y="35354"/>
                      <a:pt x="91267" y="30279"/>
                      <a:pt x="91646" y="22479"/>
                    </a:cubicBezTo>
                    <a:cubicBezTo>
                      <a:pt x="92310" y="10074"/>
                      <a:pt x="76282" y="-922"/>
                      <a:pt x="64616" y="1145"/>
                    </a:cubicBezTo>
                    <a:cubicBezTo>
                      <a:pt x="59305" y="2085"/>
                      <a:pt x="56365" y="4999"/>
                      <a:pt x="51718" y="9980"/>
                    </a:cubicBezTo>
                    <a:cubicBezTo>
                      <a:pt x="44794" y="17498"/>
                      <a:pt x="38819" y="15994"/>
                      <a:pt x="36259" y="13363"/>
                    </a:cubicBezTo>
                    <a:cubicBezTo>
                      <a:pt x="34267" y="11389"/>
                      <a:pt x="32845" y="7630"/>
                      <a:pt x="33508" y="2837"/>
                    </a:cubicBezTo>
                    <a:cubicBezTo>
                      <a:pt x="30094" y="6972"/>
                      <a:pt x="27439" y="12705"/>
                      <a:pt x="28861" y="18626"/>
                    </a:cubicBezTo>
                    <a:cubicBezTo>
                      <a:pt x="30568" y="25862"/>
                      <a:pt x="36354" y="29151"/>
                      <a:pt x="41854" y="29809"/>
                    </a:cubicBezTo>
                    <a:cubicBezTo>
                      <a:pt x="39578" y="27460"/>
                      <a:pt x="39294" y="22761"/>
                      <a:pt x="41285" y="19472"/>
                    </a:cubicBezTo>
                    <a:cubicBezTo>
                      <a:pt x="42329" y="26520"/>
                      <a:pt x="48778" y="28118"/>
                      <a:pt x="54563" y="25486"/>
                    </a:cubicBezTo>
                    <a:cubicBezTo>
                      <a:pt x="62530" y="21821"/>
                      <a:pt x="63763" y="15054"/>
                      <a:pt x="72867" y="12799"/>
                    </a:cubicBezTo>
                    <a:cubicBezTo>
                      <a:pt x="78748" y="11295"/>
                      <a:pt x="90223" y="18250"/>
                      <a:pt x="84817" y="30467"/>
                    </a:cubicBezTo>
                    <a:cubicBezTo>
                      <a:pt x="84248" y="23889"/>
                      <a:pt x="81403" y="20035"/>
                      <a:pt x="76851" y="19096"/>
                    </a:cubicBezTo>
                    <a:cubicBezTo>
                      <a:pt x="76092" y="26426"/>
                      <a:pt x="71066" y="28588"/>
                      <a:pt x="66134" y="33381"/>
                    </a:cubicBezTo>
                    <a:cubicBezTo>
                      <a:pt x="63478" y="36012"/>
                      <a:pt x="61202" y="38268"/>
                      <a:pt x="59495" y="42591"/>
                    </a:cubicBezTo>
                    <a:cubicBezTo>
                      <a:pt x="54753" y="34884"/>
                      <a:pt x="33319" y="33381"/>
                      <a:pt x="26016" y="46820"/>
                    </a:cubicBezTo>
                    <a:cubicBezTo>
                      <a:pt x="39673" y="42027"/>
                      <a:pt x="51339" y="46820"/>
                      <a:pt x="54089" y="64018"/>
                    </a:cubicBezTo>
                    <a:cubicBezTo>
                      <a:pt x="56839" y="81404"/>
                      <a:pt x="69927" y="90238"/>
                      <a:pt x="83300" y="89393"/>
                    </a:cubicBezTo>
                    <a:cubicBezTo>
                      <a:pt x="74006" y="105933"/>
                      <a:pt x="59874" y="115895"/>
                      <a:pt x="41191" y="115895"/>
                    </a:cubicBezTo>
                    <a:cubicBezTo>
                      <a:pt x="22507" y="115895"/>
                      <a:pt x="10841" y="107531"/>
                      <a:pt x="14256" y="92400"/>
                    </a:cubicBezTo>
                    <a:cubicBezTo>
                      <a:pt x="8281" y="94468"/>
                      <a:pt x="5625" y="104241"/>
                      <a:pt x="7048" y="108753"/>
                    </a:cubicBezTo>
                    <a:cubicBezTo>
                      <a:pt x="5720" y="106967"/>
                      <a:pt x="5056" y="103396"/>
                      <a:pt x="5056" y="99918"/>
                    </a:cubicBezTo>
                    <a:cubicBezTo>
                      <a:pt x="5056" y="90520"/>
                      <a:pt x="12264" y="84412"/>
                      <a:pt x="18808" y="84694"/>
                    </a:cubicBezTo>
                    <a:cubicBezTo>
                      <a:pt x="23360" y="84694"/>
                      <a:pt x="27439" y="87137"/>
                      <a:pt x="28102" y="91742"/>
                    </a:cubicBezTo>
                    <a:cubicBezTo>
                      <a:pt x="28861" y="96629"/>
                      <a:pt x="25731" y="100388"/>
                      <a:pt x="23171" y="100764"/>
                    </a:cubicBezTo>
                    <a:cubicBezTo>
                      <a:pt x="34836" y="104993"/>
                      <a:pt x="41285" y="91554"/>
                      <a:pt x="35690" y="83096"/>
                    </a:cubicBezTo>
                    <a:cubicBezTo>
                      <a:pt x="40432" y="85258"/>
                      <a:pt x="44794" y="91836"/>
                      <a:pt x="39958" y="99824"/>
                    </a:cubicBezTo>
                    <a:cubicBezTo>
                      <a:pt x="45364" y="106121"/>
                      <a:pt x="55986" y="105181"/>
                      <a:pt x="60348" y="101610"/>
                    </a:cubicBezTo>
                    <a:cubicBezTo>
                      <a:pt x="46691" y="100482"/>
                      <a:pt x="52192" y="80183"/>
                      <a:pt x="36828" y="76799"/>
                    </a:cubicBezTo>
                    <a:cubicBezTo>
                      <a:pt x="45838" y="71724"/>
                      <a:pt x="44984" y="60447"/>
                      <a:pt x="32750" y="56124"/>
                    </a:cubicBezTo>
                    <a:cubicBezTo>
                      <a:pt x="37112" y="67025"/>
                      <a:pt x="30948" y="71724"/>
                      <a:pt x="21653" y="72006"/>
                    </a:cubicBezTo>
                    <a:cubicBezTo>
                      <a:pt x="5625" y="72382"/>
                      <a:pt x="-1014" y="83848"/>
                      <a:pt x="124" y="98133"/>
                    </a:cubicBezTo>
                    <a:cubicBezTo>
                      <a:pt x="1073" y="110538"/>
                      <a:pt x="9608" y="123695"/>
                      <a:pt x="32939" y="123037"/>
                    </a:cubicBezTo>
                    <a:cubicBezTo>
                      <a:pt x="29715" y="127830"/>
                      <a:pt x="15109" y="129428"/>
                      <a:pt x="9798" y="125293"/>
                    </a:cubicBezTo>
                    <a:cubicBezTo>
                      <a:pt x="10747" y="128958"/>
                      <a:pt x="15963" y="133469"/>
                      <a:pt x="27154" y="133187"/>
                    </a:cubicBezTo>
                    <a:cubicBezTo>
                      <a:pt x="35500" y="132999"/>
                      <a:pt x="45458" y="129522"/>
                      <a:pt x="52287" y="122568"/>
                    </a:cubicBezTo>
                    <a:cubicBezTo>
                      <a:pt x="49726" y="130180"/>
                      <a:pt x="42139" y="136007"/>
                      <a:pt x="31327" y="137980"/>
                    </a:cubicBezTo>
                    <a:cubicBezTo>
                      <a:pt x="26111" y="141364"/>
                      <a:pt x="21179" y="147566"/>
                      <a:pt x="20989" y="158468"/>
                    </a:cubicBezTo>
                    <a:cubicBezTo>
                      <a:pt x="20989" y="163167"/>
                      <a:pt x="23076" y="169370"/>
                      <a:pt x="27154" y="174163"/>
                    </a:cubicBezTo>
                    <a:cubicBezTo>
                      <a:pt x="17006" y="169182"/>
                      <a:pt x="13212" y="154897"/>
                      <a:pt x="18618" y="144935"/>
                    </a:cubicBezTo>
                    <a:cubicBezTo>
                      <a:pt x="11505" y="147660"/>
                      <a:pt x="8470" y="158186"/>
                      <a:pt x="8470" y="166362"/>
                    </a:cubicBezTo>
                    <a:cubicBezTo>
                      <a:pt x="8470" y="175290"/>
                      <a:pt x="10272" y="182339"/>
                      <a:pt x="15773" y="192207"/>
                    </a:cubicBezTo>
                    <a:cubicBezTo>
                      <a:pt x="24404" y="207526"/>
                      <a:pt x="27818" y="227637"/>
                      <a:pt x="15204" y="231678"/>
                    </a:cubicBezTo>
                    <a:cubicBezTo>
                      <a:pt x="20895" y="233370"/>
                      <a:pt x="35121" y="229517"/>
                      <a:pt x="35121" y="210815"/>
                    </a:cubicBezTo>
                    <a:cubicBezTo>
                      <a:pt x="44510" y="214480"/>
                      <a:pt x="45174" y="220307"/>
                      <a:pt x="43941" y="225570"/>
                    </a:cubicBezTo>
                    <a:cubicBezTo>
                      <a:pt x="48873" y="223032"/>
                      <a:pt x="51813" y="212318"/>
                      <a:pt x="46312" y="206492"/>
                    </a:cubicBezTo>
                    <a:cubicBezTo>
                      <a:pt x="30473" y="198973"/>
                      <a:pt x="20515" y="190327"/>
                      <a:pt x="18523" y="176324"/>
                    </a:cubicBezTo>
                    <a:cubicBezTo>
                      <a:pt x="21653" y="188542"/>
                      <a:pt x="40621" y="197940"/>
                      <a:pt x="44225" y="199725"/>
                    </a:cubicBezTo>
                    <a:cubicBezTo>
                      <a:pt x="53615" y="204048"/>
                      <a:pt x="66798" y="210345"/>
                      <a:pt x="72867" y="219085"/>
                    </a:cubicBezTo>
                    <a:cubicBezTo>
                      <a:pt x="76661" y="224630"/>
                      <a:pt x="77704" y="233746"/>
                      <a:pt x="73911" y="239197"/>
                    </a:cubicBezTo>
                    <a:cubicBezTo>
                      <a:pt x="74575" y="230551"/>
                      <a:pt x="70496" y="221059"/>
                      <a:pt x="62719" y="217205"/>
                    </a:cubicBezTo>
                    <a:cubicBezTo>
                      <a:pt x="66608" y="221247"/>
                      <a:pt x="67556" y="228295"/>
                      <a:pt x="67556" y="231490"/>
                    </a:cubicBezTo>
                    <a:cubicBezTo>
                      <a:pt x="67556" y="236659"/>
                      <a:pt x="64901" y="240700"/>
                      <a:pt x="60443" y="240700"/>
                    </a:cubicBezTo>
                    <a:cubicBezTo>
                      <a:pt x="53615" y="240700"/>
                      <a:pt x="52097" y="233088"/>
                      <a:pt x="55891" y="228107"/>
                    </a:cubicBezTo>
                    <a:cubicBezTo>
                      <a:pt x="50200" y="228765"/>
                      <a:pt x="46027" y="233652"/>
                      <a:pt x="46502" y="239949"/>
                    </a:cubicBezTo>
                    <a:cubicBezTo>
                      <a:pt x="46786" y="244366"/>
                      <a:pt x="50580" y="249441"/>
                      <a:pt x="57598" y="250756"/>
                    </a:cubicBezTo>
                    <a:cubicBezTo>
                      <a:pt x="46596" y="256395"/>
                      <a:pt x="45079" y="274251"/>
                      <a:pt x="59116" y="281018"/>
                    </a:cubicBezTo>
                    <a:cubicBezTo>
                      <a:pt x="55037" y="273405"/>
                      <a:pt x="58357" y="268425"/>
                      <a:pt x="63383" y="263256"/>
                    </a:cubicBezTo>
                    <a:cubicBezTo>
                      <a:pt x="59685" y="255079"/>
                      <a:pt x="64237" y="246903"/>
                      <a:pt x="69264" y="245024"/>
                    </a:cubicBezTo>
                    <a:cubicBezTo>
                      <a:pt x="66892" y="248689"/>
                      <a:pt x="66513" y="252166"/>
                      <a:pt x="66513" y="254703"/>
                    </a:cubicBezTo>
                    <a:cubicBezTo>
                      <a:pt x="66513" y="260624"/>
                      <a:pt x="70971" y="268237"/>
                      <a:pt x="82921" y="267203"/>
                    </a:cubicBezTo>
                    <a:cubicBezTo>
                      <a:pt x="86240" y="266921"/>
                      <a:pt x="90223" y="265135"/>
                      <a:pt x="92405" y="261658"/>
                    </a:cubicBezTo>
                    <a:cubicBezTo>
                      <a:pt x="81214" y="265793"/>
                      <a:pt x="73626" y="256677"/>
                      <a:pt x="79317" y="241170"/>
                    </a:cubicBezTo>
                    <a:cubicBezTo>
                      <a:pt x="81214" y="236189"/>
                      <a:pt x="82257" y="231960"/>
                      <a:pt x="82162" y="227261"/>
                    </a:cubicBezTo>
                    <a:cubicBezTo>
                      <a:pt x="82162" y="226509"/>
                      <a:pt x="82162" y="225758"/>
                      <a:pt x="82067" y="225006"/>
                    </a:cubicBezTo>
                    <a:cubicBezTo>
                      <a:pt x="91836" y="247843"/>
                      <a:pt x="109002" y="270398"/>
                      <a:pt x="139351" y="291544"/>
                    </a:cubicBezTo>
                    <a:lnTo>
                      <a:pt x="140394" y="292201"/>
                    </a:lnTo>
                    <a:lnTo>
                      <a:pt x="141438" y="291544"/>
                    </a:lnTo>
                    <a:cubicBezTo>
                      <a:pt x="171787" y="270398"/>
                      <a:pt x="189048" y="247843"/>
                      <a:pt x="198722" y="225006"/>
                    </a:cubicBezTo>
                    <a:cubicBezTo>
                      <a:pt x="198722" y="225758"/>
                      <a:pt x="198627" y="226509"/>
                      <a:pt x="198627" y="227261"/>
                    </a:cubicBezTo>
                    <a:cubicBezTo>
                      <a:pt x="198627" y="231866"/>
                      <a:pt x="199575" y="236189"/>
                      <a:pt x="201472" y="241170"/>
                    </a:cubicBezTo>
                    <a:cubicBezTo>
                      <a:pt x="207163" y="256677"/>
                      <a:pt x="199575" y="265793"/>
                      <a:pt x="188384" y="261658"/>
                    </a:cubicBezTo>
                    <a:cubicBezTo>
                      <a:pt x="190565" y="265135"/>
                      <a:pt x="194549" y="266921"/>
                      <a:pt x="197868" y="267203"/>
                    </a:cubicBezTo>
                    <a:cubicBezTo>
                      <a:pt x="209723" y="268237"/>
                      <a:pt x="214276" y="260624"/>
                      <a:pt x="214276" y="254703"/>
                    </a:cubicBezTo>
                    <a:cubicBezTo>
                      <a:pt x="214276" y="252166"/>
                      <a:pt x="213896" y="248689"/>
                      <a:pt x="211525" y="245024"/>
                    </a:cubicBezTo>
                    <a:cubicBezTo>
                      <a:pt x="216552" y="246903"/>
                      <a:pt x="221009" y="255079"/>
                      <a:pt x="217406" y="263256"/>
                    </a:cubicBezTo>
                    <a:cubicBezTo>
                      <a:pt x="222432" y="268425"/>
                      <a:pt x="225752" y="273405"/>
                      <a:pt x="221673" y="281018"/>
                    </a:cubicBezTo>
                    <a:cubicBezTo>
                      <a:pt x="235710" y="274251"/>
                      <a:pt x="234192" y="256395"/>
                      <a:pt x="223191" y="250756"/>
                    </a:cubicBezTo>
                    <a:cubicBezTo>
                      <a:pt x="230209" y="249441"/>
                      <a:pt x="234003" y="244366"/>
                      <a:pt x="234287" y="239949"/>
                    </a:cubicBezTo>
                    <a:cubicBezTo>
                      <a:pt x="234761" y="233652"/>
                      <a:pt x="230588" y="228859"/>
                      <a:pt x="224898" y="228107"/>
                    </a:cubicBezTo>
                    <a:cubicBezTo>
                      <a:pt x="228692" y="233088"/>
                      <a:pt x="227174" y="240700"/>
                      <a:pt x="220346" y="240700"/>
                    </a:cubicBezTo>
                    <a:cubicBezTo>
                      <a:pt x="215888" y="240700"/>
                      <a:pt x="213232" y="236659"/>
                      <a:pt x="213232" y="231490"/>
                    </a:cubicBezTo>
                    <a:cubicBezTo>
                      <a:pt x="213232" y="228295"/>
                      <a:pt x="214181" y="221247"/>
                      <a:pt x="218069" y="217205"/>
                    </a:cubicBezTo>
                    <a:cubicBezTo>
                      <a:pt x="210292" y="221059"/>
                      <a:pt x="206214" y="230551"/>
                      <a:pt x="206878" y="239197"/>
                    </a:cubicBezTo>
                    <a:cubicBezTo>
                      <a:pt x="203084" y="233746"/>
                      <a:pt x="204128" y="224724"/>
                      <a:pt x="207921" y="219085"/>
                    </a:cubicBezTo>
                    <a:cubicBezTo>
                      <a:pt x="213896" y="210345"/>
                      <a:pt x="227079" y="204048"/>
                      <a:pt x="236563" y="199725"/>
                    </a:cubicBezTo>
                    <a:cubicBezTo>
                      <a:pt x="240167" y="197940"/>
                      <a:pt x="259230" y="188636"/>
                      <a:pt x="262265" y="176324"/>
                    </a:cubicBezTo>
                    <a:cubicBezTo>
                      <a:pt x="260274" y="190327"/>
                      <a:pt x="250315" y="198973"/>
                      <a:pt x="234477" y="206492"/>
                    </a:cubicBezTo>
                    <a:cubicBezTo>
                      <a:pt x="228976" y="212318"/>
                      <a:pt x="231916" y="223032"/>
                      <a:pt x="236848" y="225570"/>
                    </a:cubicBezTo>
                    <a:cubicBezTo>
                      <a:pt x="235710" y="220307"/>
                      <a:pt x="236279" y="214480"/>
                      <a:pt x="245668" y="210815"/>
                    </a:cubicBezTo>
                    <a:cubicBezTo>
                      <a:pt x="245668" y="229517"/>
                      <a:pt x="259894" y="233464"/>
                      <a:pt x="265585" y="231678"/>
                    </a:cubicBezTo>
                    <a:cubicBezTo>
                      <a:pt x="252971" y="227637"/>
                      <a:pt x="256385" y="207526"/>
                      <a:pt x="265016" y="192207"/>
                    </a:cubicBezTo>
                    <a:cubicBezTo>
                      <a:pt x="270611" y="182245"/>
                      <a:pt x="272319" y="175290"/>
                      <a:pt x="272319" y="166362"/>
                    </a:cubicBezTo>
                    <a:cubicBezTo>
                      <a:pt x="272319" y="158186"/>
                      <a:pt x="269284" y="147660"/>
                      <a:pt x="262171" y="144935"/>
                    </a:cubicBezTo>
                    <a:cubicBezTo>
                      <a:pt x="267482" y="154991"/>
                      <a:pt x="263783" y="169182"/>
                      <a:pt x="253635" y="174163"/>
                    </a:cubicBezTo>
                    <a:cubicBezTo>
                      <a:pt x="257713" y="169370"/>
                      <a:pt x="259894" y="163261"/>
                      <a:pt x="259799" y="158468"/>
                    </a:cubicBezTo>
                    <a:cubicBezTo>
                      <a:pt x="259705" y="147566"/>
                      <a:pt x="254773" y="141364"/>
                      <a:pt x="249462" y="137980"/>
                    </a:cubicBezTo>
                    <a:cubicBezTo>
                      <a:pt x="239883" y="136571"/>
                      <a:pt x="231442" y="130744"/>
                      <a:pt x="228597" y="122662"/>
                    </a:cubicBezTo>
                    <a:cubicBezTo>
                      <a:pt x="235710" y="129616"/>
                      <a:pt x="245194" y="132999"/>
                      <a:pt x="253730" y="133187"/>
                    </a:cubicBezTo>
                    <a:cubicBezTo>
                      <a:pt x="265016" y="133375"/>
                      <a:pt x="270232" y="128864"/>
                      <a:pt x="271086" y="125293"/>
                    </a:cubicBezTo>
                    <a:cubicBezTo>
                      <a:pt x="268904" y="126985"/>
                      <a:pt x="265300" y="127643"/>
                      <a:pt x="261412" y="127643"/>
                    </a:cubicBezTo>
                    <a:cubicBezTo>
                      <a:pt x="255816" y="127643"/>
                      <a:pt x="249841" y="125857"/>
                      <a:pt x="247944" y="123037"/>
                    </a:cubicBezTo>
                    <a:lnTo>
                      <a:pt x="247944" y="123037"/>
                    </a:lnTo>
                    <a:cubicBezTo>
                      <a:pt x="247944" y="123037"/>
                      <a:pt x="247944" y="123037"/>
                      <a:pt x="247944" y="123037"/>
                    </a:cubicBezTo>
                    <a:cubicBezTo>
                      <a:pt x="271465" y="123789"/>
                      <a:pt x="280854" y="109786"/>
                      <a:pt x="280854" y="96347"/>
                    </a:cubicBezTo>
                    <a:close/>
                    <a:moveTo>
                      <a:pt x="142765" y="82908"/>
                    </a:moveTo>
                    <a:cubicBezTo>
                      <a:pt x="141438" y="82908"/>
                      <a:pt x="140489" y="81874"/>
                      <a:pt x="140489" y="80653"/>
                    </a:cubicBezTo>
                    <a:cubicBezTo>
                      <a:pt x="140489" y="79431"/>
                      <a:pt x="141533" y="78303"/>
                      <a:pt x="142765" y="78303"/>
                    </a:cubicBezTo>
                    <a:cubicBezTo>
                      <a:pt x="143998" y="78303"/>
                      <a:pt x="145042" y="79337"/>
                      <a:pt x="145042" y="80653"/>
                    </a:cubicBezTo>
                    <a:cubicBezTo>
                      <a:pt x="145042" y="81968"/>
                      <a:pt x="143998" y="82908"/>
                      <a:pt x="142765" y="82908"/>
                    </a:cubicBezTo>
                    <a:close/>
                    <a:moveTo>
                      <a:pt x="159837" y="256959"/>
                    </a:moveTo>
                    <a:lnTo>
                      <a:pt x="154052" y="258463"/>
                    </a:lnTo>
                    <a:cubicBezTo>
                      <a:pt x="153767" y="259496"/>
                      <a:pt x="153293" y="260530"/>
                      <a:pt x="152819" y="261470"/>
                    </a:cubicBezTo>
                    <a:lnTo>
                      <a:pt x="155759" y="266545"/>
                    </a:lnTo>
                    <a:cubicBezTo>
                      <a:pt x="155285" y="267109"/>
                      <a:pt x="154715" y="267673"/>
                      <a:pt x="154146" y="268237"/>
                    </a:cubicBezTo>
                    <a:cubicBezTo>
                      <a:pt x="153577" y="268800"/>
                      <a:pt x="153008" y="269270"/>
                      <a:pt x="152439" y="269834"/>
                    </a:cubicBezTo>
                    <a:lnTo>
                      <a:pt x="147318" y="266921"/>
                    </a:lnTo>
                    <a:cubicBezTo>
                      <a:pt x="146369" y="267485"/>
                      <a:pt x="145326" y="267861"/>
                      <a:pt x="144283" y="268143"/>
                    </a:cubicBezTo>
                    <a:lnTo>
                      <a:pt x="142765" y="273875"/>
                    </a:lnTo>
                    <a:cubicBezTo>
                      <a:pt x="142007" y="273875"/>
                      <a:pt x="141248" y="273875"/>
                      <a:pt x="140489" y="273969"/>
                    </a:cubicBezTo>
                    <a:cubicBezTo>
                      <a:pt x="139731" y="273969"/>
                      <a:pt x="138972" y="273969"/>
                      <a:pt x="138213" y="273875"/>
                    </a:cubicBezTo>
                    <a:lnTo>
                      <a:pt x="136696" y="268143"/>
                    </a:lnTo>
                    <a:cubicBezTo>
                      <a:pt x="135652" y="267861"/>
                      <a:pt x="134609" y="267391"/>
                      <a:pt x="133661" y="266921"/>
                    </a:cubicBezTo>
                    <a:lnTo>
                      <a:pt x="128539" y="269834"/>
                    </a:lnTo>
                    <a:cubicBezTo>
                      <a:pt x="127970" y="269364"/>
                      <a:pt x="127401" y="268800"/>
                      <a:pt x="126832" y="268237"/>
                    </a:cubicBezTo>
                    <a:cubicBezTo>
                      <a:pt x="126263" y="267673"/>
                      <a:pt x="125789" y="267109"/>
                      <a:pt x="125220" y="266545"/>
                    </a:cubicBezTo>
                    <a:lnTo>
                      <a:pt x="128160" y="261470"/>
                    </a:lnTo>
                    <a:cubicBezTo>
                      <a:pt x="127591" y="260530"/>
                      <a:pt x="127211" y="259496"/>
                      <a:pt x="126927" y="258463"/>
                    </a:cubicBezTo>
                    <a:lnTo>
                      <a:pt x="121142" y="256959"/>
                    </a:lnTo>
                    <a:cubicBezTo>
                      <a:pt x="121142" y="256207"/>
                      <a:pt x="121142" y="255455"/>
                      <a:pt x="121047" y="254703"/>
                    </a:cubicBezTo>
                    <a:cubicBezTo>
                      <a:pt x="121047" y="253952"/>
                      <a:pt x="121047" y="253200"/>
                      <a:pt x="121142" y="252448"/>
                    </a:cubicBezTo>
                    <a:lnTo>
                      <a:pt x="126927" y="250944"/>
                    </a:lnTo>
                    <a:cubicBezTo>
                      <a:pt x="127211" y="249910"/>
                      <a:pt x="127686" y="248877"/>
                      <a:pt x="128160" y="247937"/>
                    </a:cubicBezTo>
                    <a:lnTo>
                      <a:pt x="125220" y="242862"/>
                    </a:lnTo>
                    <a:cubicBezTo>
                      <a:pt x="125694" y="242298"/>
                      <a:pt x="126263" y="241734"/>
                      <a:pt x="126832" y="241170"/>
                    </a:cubicBezTo>
                    <a:cubicBezTo>
                      <a:pt x="127401" y="240606"/>
                      <a:pt x="127970" y="240137"/>
                      <a:pt x="128539" y="239573"/>
                    </a:cubicBezTo>
                    <a:lnTo>
                      <a:pt x="133661" y="242486"/>
                    </a:lnTo>
                    <a:cubicBezTo>
                      <a:pt x="134609" y="241922"/>
                      <a:pt x="135558" y="241546"/>
                      <a:pt x="136696" y="241264"/>
                    </a:cubicBezTo>
                    <a:lnTo>
                      <a:pt x="138213" y="235532"/>
                    </a:lnTo>
                    <a:cubicBezTo>
                      <a:pt x="138972" y="235532"/>
                      <a:pt x="139731" y="235532"/>
                      <a:pt x="140489" y="235438"/>
                    </a:cubicBezTo>
                    <a:cubicBezTo>
                      <a:pt x="141248" y="235438"/>
                      <a:pt x="142007" y="235438"/>
                      <a:pt x="142765" y="235532"/>
                    </a:cubicBezTo>
                    <a:lnTo>
                      <a:pt x="144283" y="241264"/>
                    </a:lnTo>
                    <a:cubicBezTo>
                      <a:pt x="145326" y="241546"/>
                      <a:pt x="146369" y="242016"/>
                      <a:pt x="147318" y="242486"/>
                    </a:cubicBezTo>
                    <a:lnTo>
                      <a:pt x="152439" y="239573"/>
                    </a:lnTo>
                    <a:cubicBezTo>
                      <a:pt x="153008" y="240043"/>
                      <a:pt x="153577" y="240606"/>
                      <a:pt x="154146" y="241170"/>
                    </a:cubicBezTo>
                    <a:cubicBezTo>
                      <a:pt x="154715" y="241734"/>
                      <a:pt x="155190" y="242298"/>
                      <a:pt x="155759" y="242862"/>
                    </a:cubicBezTo>
                    <a:lnTo>
                      <a:pt x="152819" y="247937"/>
                    </a:lnTo>
                    <a:cubicBezTo>
                      <a:pt x="153388" y="248877"/>
                      <a:pt x="153767" y="249910"/>
                      <a:pt x="154052" y="250944"/>
                    </a:cubicBezTo>
                    <a:lnTo>
                      <a:pt x="159837" y="252448"/>
                    </a:lnTo>
                    <a:cubicBezTo>
                      <a:pt x="159837" y="253200"/>
                      <a:pt x="159837" y="253952"/>
                      <a:pt x="159932" y="254703"/>
                    </a:cubicBezTo>
                    <a:cubicBezTo>
                      <a:pt x="159932" y="255455"/>
                      <a:pt x="159932" y="256207"/>
                      <a:pt x="159837" y="256959"/>
                    </a:cubicBezTo>
                    <a:close/>
                    <a:moveTo>
                      <a:pt x="233054" y="140330"/>
                    </a:moveTo>
                    <a:cubicBezTo>
                      <a:pt x="247375" y="146439"/>
                      <a:pt x="252497" y="155461"/>
                      <a:pt x="252592" y="162603"/>
                    </a:cubicBezTo>
                    <a:cubicBezTo>
                      <a:pt x="252592" y="168336"/>
                      <a:pt x="249367" y="170967"/>
                      <a:pt x="245858" y="170967"/>
                    </a:cubicBezTo>
                    <a:cubicBezTo>
                      <a:pt x="241969" y="170967"/>
                      <a:pt x="239598" y="167584"/>
                      <a:pt x="239314" y="164295"/>
                    </a:cubicBezTo>
                    <a:cubicBezTo>
                      <a:pt x="239124" y="161287"/>
                      <a:pt x="239883" y="158750"/>
                      <a:pt x="241969" y="156494"/>
                    </a:cubicBezTo>
                    <a:cubicBezTo>
                      <a:pt x="231347" y="156682"/>
                      <a:pt x="228597" y="167208"/>
                      <a:pt x="232390" y="171907"/>
                    </a:cubicBezTo>
                    <a:cubicBezTo>
                      <a:pt x="222432" y="169182"/>
                      <a:pt x="215224" y="177358"/>
                      <a:pt x="218164" y="186192"/>
                    </a:cubicBezTo>
                    <a:cubicBezTo>
                      <a:pt x="223001" y="174351"/>
                      <a:pt x="232865" y="184594"/>
                      <a:pt x="241021" y="181211"/>
                    </a:cubicBezTo>
                    <a:cubicBezTo>
                      <a:pt x="230873" y="189669"/>
                      <a:pt x="214181" y="192583"/>
                      <a:pt x="205266" y="205928"/>
                    </a:cubicBezTo>
                    <a:cubicBezTo>
                      <a:pt x="211525" y="182245"/>
                      <a:pt x="211525" y="158656"/>
                      <a:pt x="211430" y="136383"/>
                    </a:cubicBezTo>
                    <a:cubicBezTo>
                      <a:pt x="211430" y="134315"/>
                      <a:pt x="211430" y="132154"/>
                      <a:pt x="211430" y="130086"/>
                    </a:cubicBezTo>
                    <a:lnTo>
                      <a:pt x="211430" y="128394"/>
                    </a:lnTo>
                    <a:lnTo>
                      <a:pt x="181935" y="128394"/>
                    </a:lnTo>
                    <a:cubicBezTo>
                      <a:pt x="183642" y="122944"/>
                      <a:pt x="184590" y="114485"/>
                      <a:pt x="181935" y="109598"/>
                    </a:cubicBezTo>
                    <a:cubicBezTo>
                      <a:pt x="179564" y="105275"/>
                      <a:pt x="176908" y="103302"/>
                      <a:pt x="171787" y="102268"/>
                    </a:cubicBezTo>
                    <a:cubicBezTo>
                      <a:pt x="170838" y="101610"/>
                      <a:pt x="169795" y="100012"/>
                      <a:pt x="169131" y="99073"/>
                    </a:cubicBezTo>
                    <a:cubicBezTo>
                      <a:pt x="166950" y="98697"/>
                      <a:pt x="161165" y="96535"/>
                      <a:pt x="160216" y="91178"/>
                    </a:cubicBezTo>
                    <a:cubicBezTo>
                      <a:pt x="164484" y="96159"/>
                      <a:pt x="174727" y="96441"/>
                      <a:pt x="179659" y="94280"/>
                    </a:cubicBezTo>
                    <a:cubicBezTo>
                      <a:pt x="186108" y="91460"/>
                      <a:pt x="188669" y="87513"/>
                      <a:pt x="188289" y="80465"/>
                    </a:cubicBezTo>
                    <a:cubicBezTo>
                      <a:pt x="191704" y="84694"/>
                      <a:pt x="192083" y="92588"/>
                      <a:pt x="187531" y="96629"/>
                    </a:cubicBezTo>
                    <a:cubicBezTo>
                      <a:pt x="194264" y="103114"/>
                      <a:pt x="198911" y="115425"/>
                      <a:pt x="190660" y="121158"/>
                    </a:cubicBezTo>
                    <a:cubicBezTo>
                      <a:pt x="198722" y="122192"/>
                      <a:pt x="205550" y="114955"/>
                      <a:pt x="202610" y="105181"/>
                    </a:cubicBezTo>
                    <a:cubicBezTo>
                      <a:pt x="205171" y="106309"/>
                      <a:pt x="208680" y="112136"/>
                      <a:pt x="206594" y="117775"/>
                    </a:cubicBezTo>
                    <a:cubicBezTo>
                      <a:pt x="219397" y="123413"/>
                      <a:pt x="223855" y="130086"/>
                      <a:pt x="224044" y="141458"/>
                    </a:cubicBezTo>
                    <a:cubicBezTo>
                      <a:pt x="224044" y="145781"/>
                      <a:pt x="222337" y="151325"/>
                      <a:pt x="217690" y="154333"/>
                    </a:cubicBezTo>
                    <a:lnTo>
                      <a:pt x="217690" y="154333"/>
                    </a:lnTo>
                    <a:cubicBezTo>
                      <a:pt x="227459" y="155649"/>
                      <a:pt x="233908" y="147472"/>
                      <a:pt x="233244" y="140518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 292">
                <a:extLst>
                  <a:ext uri="{FF2B5EF4-FFF2-40B4-BE49-F238E27FC236}">
                    <a16:creationId xmlns:a16="http://schemas.microsoft.com/office/drawing/2014/main" id="{57483F8E-6486-9F9A-7ADE-105F48391566}"/>
                  </a:ext>
                </a:extLst>
              </p:cNvPr>
              <p:cNvSpPr/>
              <p:nvPr/>
            </p:nvSpPr>
            <p:spPr>
              <a:xfrm>
                <a:off x="4298800" y="4738047"/>
                <a:ext cx="9958" cy="6121"/>
              </a:xfrm>
              <a:custGeom>
                <a:avLst/>
                <a:gdLst>
                  <a:gd name="connsiteX0" fmla="*/ 3699 w 9958"/>
                  <a:gd name="connsiteY0" fmla="*/ 681 h 6121"/>
                  <a:gd name="connsiteX1" fmla="*/ 0 w 9958"/>
                  <a:gd name="connsiteY1" fmla="*/ 5662 h 6121"/>
                  <a:gd name="connsiteX2" fmla="*/ 1802 w 9958"/>
                  <a:gd name="connsiteY2" fmla="*/ 5944 h 6121"/>
                  <a:gd name="connsiteX3" fmla="*/ 9958 w 9958"/>
                  <a:gd name="connsiteY3" fmla="*/ 23 h 6121"/>
                  <a:gd name="connsiteX4" fmla="*/ 3699 w 9958"/>
                  <a:gd name="connsiteY4" fmla="*/ 681 h 6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58" h="6121">
                    <a:moveTo>
                      <a:pt x="3699" y="681"/>
                    </a:moveTo>
                    <a:cubicBezTo>
                      <a:pt x="3699" y="2655"/>
                      <a:pt x="1517" y="4440"/>
                      <a:pt x="0" y="5662"/>
                    </a:cubicBezTo>
                    <a:cubicBezTo>
                      <a:pt x="474" y="6320"/>
                      <a:pt x="1233" y="6132"/>
                      <a:pt x="1802" y="5944"/>
                    </a:cubicBezTo>
                    <a:cubicBezTo>
                      <a:pt x="3699" y="5286"/>
                      <a:pt x="7398" y="1245"/>
                      <a:pt x="9958" y="23"/>
                    </a:cubicBezTo>
                    <a:cubicBezTo>
                      <a:pt x="7777" y="-71"/>
                      <a:pt x="5311" y="117"/>
                      <a:pt x="3699" y="68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31" name="Graphic 7">
              <a:extLst>
                <a:ext uri="{FF2B5EF4-FFF2-40B4-BE49-F238E27FC236}">
                  <a16:creationId xmlns:a16="http://schemas.microsoft.com/office/drawing/2014/main" id="{7DBD2113-EC1A-BDD5-B991-0C3CB1F130EC}"/>
                </a:ext>
              </a:extLst>
            </p:cNvPr>
            <p:cNvGrpSpPr/>
            <p:nvPr/>
          </p:nvGrpSpPr>
          <p:grpSpPr>
            <a:xfrm>
              <a:off x="4669249" y="4653300"/>
              <a:ext cx="1408676" cy="457306"/>
              <a:chOff x="4669249" y="4653300"/>
              <a:chExt cx="1408676" cy="457306"/>
            </a:xfrm>
            <a:solidFill>
              <a:schemeClr val="bg1"/>
            </a:solidFill>
          </p:grpSpPr>
          <p:sp>
            <p:nvSpPr>
              <p:cNvPr id="232" name="Freeform 231">
                <a:extLst>
                  <a:ext uri="{FF2B5EF4-FFF2-40B4-BE49-F238E27FC236}">
                    <a16:creationId xmlns:a16="http://schemas.microsoft.com/office/drawing/2014/main" id="{7473631E-C60E-232B-FEB9-FB6C8F597957}"/>
                  </a:ext>
                </a:extLst>
              </p:cNvPr>
              <p:cNvSpPr/>
              <p:nvPr/>
            </p:nvSpPr>
            <p:spPr>
              <a:xfrm>
                <a:off x="4741044" y="4832332"/>
                <a:ext cx="284" cy="9398"/>
              </a:xfrm>
              <a:custGeom>
                <a:avLst/>
                <a:gdLst>
                  <a:gd name="connsiteX0" fmla="*/ 285 w 284"/>
                  <a:gd name="connsiteY0" fmla="*/ 0 h 9398"/>
                  <a:gd name="connsiteX1" fmla="*/ 285 w 284"/>
                  <a:gd name="connsiteY1" fmla="*/ 0 h 9398"/>
                  <a:gd name="connsiteX2" fmla="*/ 0 w 284"/>
                  <a:gd name="connsiteY2" fmla="*/ 0 h 9398"/>
                  <a:gd name="connsiteX3" fmla="*/ 285 w 284"/>
                  <a:gd name="connsiteY3" fmla="*/ 0 h 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" h="9398">
                    <a:moveTo>
                      <a:pt x="285" y="0"/>
                    </a:moveTo>
                    <a:lnTo>
                      <a:pt x="285" y="0"/>
                    </a:lnTo>
                    <a:cubicBezTo>
                      <a:pt x="285" y="0"/>
                      <a:pt x="95" y="0"/>
                      <a:pt x="0" y="0"/>
                    </a:cubicBezTo>
                    <a:lnTo>
                      <a:pt x="285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 232">
                <a:extLst>
                  <a:ext uri="{FF2B5EF4-FFF2-40B4-BE49-F238E27FC236}">
                    <a16:creationId xmlns:a16="http://schemas.microsoft.com/office/drawing/2014/main" id="{98EDFD8A-E60A-3314-6BCA-CF96EE827656}"/>
                  </a:ext>
                </a:extLst>
              </p:cNvPr>
              <p:cNvSpPr/>
              <p:nvPr/>
            </p:nvSpPr>
            <p:spPr>
              <a:xfrm>
                <a:off x="4873632" y="4725007"/>
                <a:ext cx="84124" cy="153375"/>
              </a:xfrm>
              <a:custGeom>
                <a:avLst/>
                <a:gdLst>
                  <a:gd name="connsiteX0" fmla="*/ 70941 w 84124"/>
                  <a:gd name="connsiteY0" fmla="*/ 140124 h 153375"/>
                  <a:gd name="connsiteX1" fmla="*/ 67242 w 84124"/>
                  <a:gd name="connsiteY1" fmla="*/ 110614 h 153375"/>
                  <a:gd name="connsiteX2" fmla="*/ 67242 w 84124"/>
                  <a:gd name="connsiteY2" fmla="*/ 58268 h 153375"/>
                  <a:gd name="connsiteX3" fmla="*/ 69803 w 84124"/>
                  <a:gd name="connsiteY3" fmla="*/ 846 h 153375"/>
                  <a:gd name="connsiteX4" fmla="*/ 68950 w 84124"/>
                  <a:gd name="connsiteY4" fmla="*/ 0 h 153375"/>
                  <a:gd name="connsiteX5" fmla="*/ 569 w 84124"/>
                  <a:gd name="connsiteY5" fmla="*/ 7330 h 153375"/>
                  <a:gd name="connsiteX6" fmla="*/ 0 w 84124"/>
                  <a:gd name="connsiteY6" fmla="*/ 8740 h 153375"/>
                  <a:gd name="connsiteX7" fmla="*/ 13373 w 84124"/>
                  <a:gd name="connsiteY7" fmla="*/ 58268 h 153375"/>
                  <a:gd name="connsiteX8" fmla="*/ 13373 w 84124"/>
                  <a:gd name="connsiteY8" fmla="*/ 110614 h 153375"/>
                  <a:gd name="connsiteX9" fmla="*/ 10433 w 84124"/>
                  <a:gd name="connsiteY9" fmla="*/ 140876 h 153375"/>
                  <a:gd name="connsiteX10" fmla="*/ 95 w 84124"/>
                  <a:gd name="connsiteY10" fmla="*/ 151966 h 153375"/>
                  <a:gd name="connsiteX11" fmla="*/ 95 w 84124"/>
                  <a:gd name="connsiteY11" fmla="*/ 153375 h 153375"/>
                  <a:gd name="connsiteX12" fmla="*/ 84124 w 84124"/>
                  <a:gd name="connsiteY12" fmla="*/ 153375 h 153375"/>
                  <a:gd name="connsiteX13" fmla="*/ 84124 w 84124"/>
                  <a:gd name="connsiteY13" fmla="*/ 151966 h 153375"/>
                  <a:gd name="connsiteX14" fmla="*/ 71036 w 84124"/>
                  <a:gd name="connsiteY14" fmla="*/ 140124 h 15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124" h="153375">
                    <a:moveTo>
                      <a:pt x="70941" y="140124"/>
                    </a:moveTo>
                    <a:cubicBezTo>
                      <a:pt x="68475" y="133734"/>
                      <a:pt x="67242" y="123866"/>
                      <a:pt x="67242" y="110614"/>
                    </a:cubicBezTo>
                    <a:lnTo>
                      <a:pt x="67242" y="58268"/>
                    </a:lnTo>
                    <a:cubicBezTo>
                      <a:pt x="67242" y="31671"/>
                      <a:pt x="68096" y="12499"/>
                      <a:pt x="69803" y="846"/>
                    </a:cubicBezTo>
                    <a:lnTo>
                      <a:pt x="68950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637"/>
                      <a:pt x="13373" y="58268"/>
                    </a:cubicBezTo>
                    <a:lnTo>
                      <a:pt x="13373" y="110614"/>
                    </a:lnTo>
                    <a:cubicBezTo>
                      <a:pt x="13373" y="125087"/>
                      <a:pt x="12329" y="135143"/>
                      <a:pt x="10433" y="140876"/>
                    </a:cubicBezTo>
                    <a:cubicBezTo>
                      <a:pt x="8536" y="146609"/>
                      <a:pt x="5027" y="150274"/>
                      <a:pt x="95" y="151966"/>
                    </a:cubicBezTo>
                    <a:lnTo>
                      <a:pt x="95" y="153375"/>
                    </a:lnTo>
                    <a:lnTo>
                      <a:pt x="84124" y="153375"/>
                    </a:lnTo>
                    <a:lnTo>
                      <a:pt x="84124" y="151966"/>
                    </a:lnTo>
                    <a:cubicBezTo>
                      <a:pt x="77865" y="150462"/>
                      <a:pt x="73502" y="146515"/>
                      <a:pt x="71036" y="14012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 233">
                <a:extLst>
                  <a:ext uri="{FF2B5EF4-FFF2-40B4-BE49-F238E27FC236}">
                    <a16:creationId xmlns:a16="http://schemas.microsoft.com/office/drawing/2014/main" id="{868C18EB-D5CE-7ABE-E21F-92CAB2E124FD}"/>
                  </a:ext>
                </a:extLst>
              </p:cNvPr>
              <p:cNvSpPr/>
              <p:nvPr/>
            </p:nvSpPr>
            <p:spPr>
              <a:xfrm>
                <a:off x="5119935" y="4725007"/>
                <a:ext cx="84029" cy="156758"/>
              </a:xfrm>
              <a:custGeom>
                <a:avLst/>
                <a:gdLst>
                  <a:gd name="connsiteX0" fmla="*/ 67242 w 84029"/>
                  <a:gd name="connsiteY0" fmla="*/ 104130 h 156758"/>
                  <a:gd name="connsiteX1" fmla="*/ 67242 w 84029"/>
                  <a:gd name="connsiteY1" fmla="*/ 58268 h 156758"/>
                  <a:gd name="connsiteX2" fmla="*/ 69803 w 84029"/>
                  <a:gd name="connsiteY2" fmla="*/ 846 h 156758"/>
                  <a:gd name="connsiteX3" fmla="*/ 68950 w 84029"/>
                  <a:gd name="connsiteY3" fmla="*/ 0 h 156758"/>
                  <a:gd name="connsiteX4" fmla="*/ 569 w 84029"/>
                  <a:gd name="connsiteY4" fmla="*/ 7330 h 156758"/>
                  <a:gd name="connsiteX5" fmla="*/ 0 w 84029"/>
                  <a:gd name="connsiteY5" fmla="*/ 8740 h 156758"/>
                  <a:gd name="connsiteX6" fmla="*/ 13373 w 84029"/>
                  <a:gd name="connsiteY6" fmla="*/ 58268 h 156758"/>
                  <a:gd name="connsiteX7" fmla="*/ 13373 w 84029"/>
                  <a:gd name="connsiteY7" fmla="*/ 155913 h 156758"/>
                  <a:gd name="connsiteX8" fmla="*/ 14511 w 84029"/>
                  <a:gd name="connsiteY8" fmla="*/ 156759 h 156758"/>
                  <a:gd name="connsiteX9" fmla="*/ 84029 w 84029"/>
                  <a:gd name="connsiteY9" fmla="*/ 143226 h 156758"/>
                  <a:gd name="connsiteX10" fmla="*/ 84029 w 84029"/>
                  <a:gd name="connsiteY10" fmla="*/ 141816 h 156758"/>
                  <a:gd name="connsiteX11" fmla="*/ 67242 w 84029"/>
                  <a:gd name="connsiteY11" fmla="*/ 104130 h 156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4029" h="156758">
                    <a:moveTo>
                      <a:pt x="67242" y="104130"/>
                    </a:moveTo>
                    <a:lnTo>
                      <a:pt x="67242" y="58268"/>
                    </a:lnTo>
                    <a:cubicBezTo>
                      <a:pt x="67242" y="31671"/>
                      <a:pt x="68096" y="12499"/>
                      <a:pt x="69803" y="846"/>
                    </a:cubicBezTo>
                    <a:lnTo>
                      <a:pt x="68950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731"/>
                      <a:pt x="13373" y="58268"/>
                    </a:cubicBezTo>
                    <a:lnTo>
                      <a:pt x="13373" y="155913"/>
                    </a:lnTo>
                    <a:lnTo>
                      <a:pt x="14511" y="156759"/>
                    </a:lnTo>
                    <a:lnTo>
                      <a:pt x="84029" y="143226"/>
                    </a:lnTo>
                    <a:lnTo>
                      <a:pt x="84029" y="141816"/>
                    </a:lnTo>
                    <a:cubicBezTo>
                      <a:pt x="72838" y="136741"/>
                      <a:pt x="67242" y="124242"/>
                      <a:pt x="67242" y="10413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 234">
                <a:extLst>
                  <a:ext uri="{FF2B5EF4-FFF2-40B4-BE49-F238E27FC236}">
                    <a16:creationId xmlns:a16="http://schemas.microsoft.com/office/drawing/2014/main" id="{F05B07C0-E747-580D-D751-BF28D77C8820}"/>
                  </a:ext>
                </a:extLst>
              </p:cNvPr>
              <p:cNvSpPr/>
              <p:nvPr/>
            </p:nvSpPr>
            <p:spPr>
              <a:xfrm>
                <a:off x="5296150" y="4725101"/>
                <a:ext cx="98445" cy="153469"/>
              </a:xfrm>
              <a:custGeom>
                <a:avLst/>
                <a:gdLst>
                  <a:gd name="connsiteX0" fmla="*/ 88013 w 98445"/>
                  <a:gd name="connsiteY0" fmla="*/ 140782 h 153469"/>
                  <a:gd name="connsiteX1" fmla="*/ 85073 w 98445"/>
                  <a:gd name="connsiteY1" fmla="*/ 110520 h 153469"/>
                  <a:gd name="connsiteX2" fmla="*/ 85073 w 98445"/>
                  <a:gd name="connsiteY2" fmla="*/ 47554 h 153469"/>
                  <a:gd name="connsiteX3" fmla="*/ 75494 w 98445"/>
                  <a:gd name="connsiteY3" fmla="*/ 14285 h 153469"/>
                  <a:gd name="connsiteX4" fmla="*/ 73502 w 98445"/>
                  <a:gd name="connsiteY4" fmla="*/ 11935 h 153469"/>
                  <a:gd name="connsiteX5" fmla="*/ 39454 w 98445"/>
                  <a:gd name="connsiteY5" fmla="*/ 0 h 153469"/>
                  <a:gd name="connsiteX6" fmla="*/ 16692 w 98445"/>
                  <a:gd name="connsiteY6" fmla="*/ 8176 h 153469"/>
                  <a:gd name="connsiteX7" fmla="*/ 16692 w 98445"/>
                  <a:gd name="connsiteY7" fmla="*/ 8176 h 153469"/>
                  <a:gd name="connsiteX8" fmla="*/ 9010 w 98445"/>
                  <a:gd name="connsiteY8" fmla="*/ 15319 h 153469"/>
                  <a:gd name="connsiteX9" fmla="*/ 7208 w 98445"/>
                  <a:gd name="connsiteY9" fmla="*/ 17386 h 153469"/>
                  <a:gd name="connsiteX10" fmla="*/ 7208 w 98445"/>
                  <a:gd name="connsiteY10" fmla="*/ 17386 h 153469"/>
                  <a:gd name="connsiteX11" fmla="*/ 0 w 98445"/>
                  <a:gd name="connsiteY11" fmla="*/ 29792 h 153469"/>
                  <a:gd name="connsiteX12" fmla="*/ 569 w 98445"/>
                  <a:gd name="connsiteY12" fmla="*/ 30637 h 153469"/>
                  <a:gd name="connsiteX13" fmla="*/ 10053 w 98445"/>
                  <a:gd name="connsiteY13" fmla="*/ 26972 h 153469"/>
                  <a:gd name="connsiteX14" fmla="*/ 30254 w 98445"/>
                  <a:gd name="connsiteY14" fmla="*/ 43701 h 153469"/>
                  <a:gd name="connsiteX15" fmla="*/ 31203 w 98445"/>
                  <a:gd name="connsiteY15" fmla="*/ 56670 h 153469"/>
                  <a:gd name="connsiteX16" fmla="*/ 31203 w 98445"/>
                  <a:gd name="connsiteY16" fmla="*/ 110708 h 153469"/>
                  <a:gd name="connsiteX17" fmla="*/ 17261 w 98445"/>
                  <a:gd name="connsiteY17" fmla="*/ 152060 h 153469"/>
                  <a:gd name="connsiteX18" fmla="*/ 17261 w 98445"/>
                  <a:gd name="connsiteY18" fmla="*/ 153469 h 153469"/>
                  <a:gd name="connsiteX19" fmla="*/ 98445 w 98445"/>
                  <a:gd name="connsiteY19" fmla="*/ 153469 h 153469"/>
                  <a:gd name="connsiteX20" fmla="*/ 98445 w 98445"/>
                  <a:gd name="connsiteY20" fmla="*/ 152060 h 153469"/>
                  <a:gd name="connsiteX21" fmla="*/ 88108 w 98445"/>
                  <a:gd name="connsiteY21" fmla="*/ 140970 h 153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8445" h="153469">
                    <a:moveTo>
                      <a:pt x="88013" y="140782"/>
                    </a:moveTo>
                    <a:cubicBezTo>
                      <a:pt x="86021" y="135049"/>
                      <a:pt x="85073" y="124993"/>
                      <a:pt x="85073" y="110520"/>
                    </a:cubicBezTo>
                    <a:lnTo>
                      <a:pt x="85073" y="47554"/>
                    </a:lnTo>
                    <a:cubicBezTo>
                      <a:pt x="85073" y="33175"/>
                      <a:pt x="81848" y="22179"/>
                      <a:pt x="75494" y="14285"/>
                    </a:cubicBezTo>
                    <a:cubicBezTo>
                      <a:pt x="74925" y="13439"/>
                      <a:pt x="74261" y="12687"/>
                      <a:pt x="73502" y="11935"/>
                    </a:cubicBezTo>
                    <a:cubicBezTo>
                      <a:pt x="65535" y="3947"/>
                      <a:pt x="54154" y="0"/>
                      <a:pt x="39454" y="0"/>
                    </a:cubicBezTo>
                    <a:cubicBezTo>
                      <a:pt x="30729" y="0"/>
                      <a:pt x="22952" y="3477"/>
                      <a:pt x="16692" y="8176"/>
                    </a:cubicBezTo>
                    <a:lnTo>
                      <a:pt x="16692" y="8176"/>
                    </a:lnTo>
                    <a:cubicBezTo>
                      <a:pt x="13847" y="9962"/>
                      <a:pt x="11286" y="12593"/>
                      <a:pt x="9010" y="15319"/>
                    </a:cubicBezTo>
                    <a:cubicBezTo>
                      <a:pt x="8346" y="15977"/>
                      <a:pt x="7777" y="16728"/>
                      <a:pt x="7208" y="17386"/>
                    </a:cubicBezTo>
                    <a:lnTo>
                      <a:pt x="7208" y="17386"/>
                    </a:lnTo>
                    <a:cubicBezTo>
                      <a:pt x="3889" y="21333"/>
                      <a:pt x="1423" y="25657"/>
                      <a:pt x="0" y="29792"/>
                    </a:cubicBezTo>
                    <a:lnTo>
                      <a:pt x="569" y="30637"/>
                    </a:lnTo>
                    <a:cubicBezTo>
                      <a:pt x="3035" y="28664"/>
                      <a:pt x="5311" y="27254"/>
                      <a:pt x="10053" y="26972"/>
                    </a:cubicBezTo>
                    <a:cubicBezTo>
                      <a:pt x="20865" y="26972"/>
                      <a:pt x="27599" y="32235"/>
                      <a:pt x="30254" y="43701"/>
                    </a:cubicBezTo>
                    <a:cubicBezTo>
                      <a:pt x="30918" y="47554"/>
                      <a:pt x="31203" y="51877"/>
                      <a:pt x="31203" y="56670"/>
                    </a:cubicBezTo>
                    <a:lnTo>
                      <a:pt x="31203" y="110708"/>
                    </a:lnTo>
                    <a:cubicBezTo>
                      <a:pt x="31203" y="135425"/>
                      <a:pt x="26556" y="149240"/>
                      <a:pt x="17261" y="152060"/>
                    </a:cubicBezTo>
                    <a:lnTo>
                      <a:pt x="17261" y="153469"/>
                    </a:lnTo>
                    <a:lnTo>
                      <a:pt x="98445" y="153469"/>
                    </a:lnTo>
                    <a:lnTo>
                      <a:pt x="98445" y="152060"/>
                    </a:lnTo>
                    <a:cubicBezTo>
                      <a:pt x="93513" y="150368"/>
                      <a:pt x="90099" y="146703"/>
                      <a:pt x="88108" y="14097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 235">
                <a:extLst>
                  <a:ext uri="{FF2B5EF4-FFF2-40B4-BE49-F238E27FC236}">
                    <a16:creationId xmlns:a16="http://schemas.microsoft.com/office/drawing/2014/main" id="{C6FB446B-0FEC-270F-3D34-B85B68613387}"/>
                  </a:ext>
                </a:extLst>
              </p:cNvPr>
              <p:cNvSpPr/>
              <p:nvPr/>
            </p:nvSpPr>
            <p:spPr>
              <a:xfrm>
                <a:off x="5214017" y="4725007"/>
                <a:ext cx="81278" cy="153375"/>
              </a:xfrm>
              <a:custGeom>
                <a:avLst/>
                <a:gdLst>
                  <a:gd name="connsiteX0" fmla="*/ 67242 w 81278"/>
                  <a:gd name="connsiteY0" fmla="*/ 110614 h 153375"/>
                  <a:gd name="connsiteX1" fmla="*/ 67242 w 81278"/>
                  <a:gd name="connsiteY1" fmla="*/ 58268 h 153375"/>
                  <a:gd name="connsiteX2" fmla="*/ 69803 w 81278"/>
                  <a:gd name="connsiteY2" fmla="*/ 846 h 153375"/>
                  <a:gd name="connsiteX3" fmla="*/ 68950 w 81278"/>
                  <a:gd name="connsiteY3" fmla="*/ 0 h 153375"/>
                  <a:gd name="connsiteX4" fmla="*/ 569 w 81278"/>
                  <a:gd name="connsiteY4" fmla="*/ 7330 h 153375"/>
                  <a:gd name="connsiteX5" fmla="*/ 0 w 81278"/>
                  <a:gd name="connsiteY5" fmla="*/ 8740 h 153375"/>
                  <a:gd name="connsiteX6" fmla="*/ 13373 w 81278"/>
                  <a:gd name="connsiteY6" fmla="*/ 58268 h 153375"/>
                  <a:gd name="connsiteX7" fmla="*/ 13373 w 81278"/>
                  <a:gd name="connsiteY7" fmla="*/ 110614 h 153375"/>
                  <a:gd name="connsiteX8" fmla="*/ 10433 w 81278"/>
                  <a:gd name="connsiteY8" fmla="*/ 140876 h 153375"/>
                  <a:gd name="connsiteX9" fmla="*/ 95 w 81278"/>
                  <a:gd name="connsiteY9" fmla="*/ 151966 h 153375"/>
                  <a:gd name="connsiteX10" fmla="*/ 95 w 81278"/>
                  <a:gd name="connsiteY10" fmla="*/ 153375 h 153375"/>
                  <a:gd name="connsiteX11" fmla="*/ 81279 w 81278"/>
                  <a:gd name="connsiteY11" fmla="*/ 153375 h 153375"/>
                  <a:gd name="connsiteX12" fmla="*/ 81279 w 81278"/>
                  <a:gd name="connsiteY12" fmla="*/ 151966 h 153375"/>
                  <a:gd name="connsiteX13" fmla="*/ 67337 w 81278"/>
                  <a:gd name="connsiteY13" fmla="*/ 110614 h 15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1278" h="153375">
                    <a:moveTo>
                      <a:pt x="67242" y="110614"/>
                    </a:moveTo>
                    <a:lnTo>
                      <a:pt x="67242" y="58268"/>
                    </a:lnTo>
                    <a:cubicBezTo>
                      <a:pt x="67242" y="31671"/>
                      <a:pt x="68096" y="12499"/>
                      <a:pt x="69803" y="846"/>
                    </a:cubicBezTo>
                    <a:lnTo>
                      <a:pt x="68950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731"/>
                      <a:pt x="13373" y="58268"/>
                    </a:cubicBezTo>
                    <a:lnTo>
                      <a:pt x="13373" y="110614"/>
                    </a:lnTo>
                    <a:cubicBezTo>
                      <a:pt x="13373" y="125087"/>
                      <a:pt x="12424" y="135143"/>
                      <a:pt x="10433" y="140876"/>
                    </a:cubicBezTo>
                    <a:cubicBezTo>
                      <a:pt x="8441" y="146609"/>
                      <a:pt x="5027" y="150274"/>
                      <a:pt x="95" y="151966"/>
                    </a:cubicBezTo>
                    <a:lnTo>
                      <a:pt x="95" y="153375"/>
                    </a:lnTo>
                    <a:lnTo>
                      <a:pt x="81279" y="153375"/>
                    </a:lnTo>
                    <a:lnTo>
                      <a:pt x="81279" y="151966"/>
                    </a:lnTo>
                    <a:cubicBezTo>
                      <a:pt x="71984" y="149146"/>
                      <a:pt x="67337" y="135331"/>
                      <a:pt x="67337" y="11061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 236">
                <a:extLst>
                  <a:ext uri="{FF2B5EF4-FFF2-40B4-BE49-F238E27FC236}">
                    <a16:creationId xmlns:a16="http://schemas.microsoft.com/office/drawing/2014/main" id="{F5815A39-6130-C1B7-237D-E7D4A1A7CA6B}"/>
                  </a:ext>
                </a:extLst>
              </p:cNvPr>
              <p:cNvSpPr/>
              <p:nvPr/>
            </p:nvSpPr>
            <p:spPr>
              <a:xfrm>
                <a:off x="5552505" y="4653300"/>
                <a:ext cx="80709" cy="225082"/>
              </a:xfrm>
              <a:custGeom>
                <a:avLst/>
                <a:gdLst>
                  <a:gd name="connsiteX0" fmla="*/ 70277 w 80709"/>
                  <a:gd name="connsiteY0" fmla="*/ 212583 h 225082"/>
                  <a:gd name="connsiteX1" fmla="*/ 67337 w 80709"/>
                  <a:gd name="connsiteY1" fmla="*/ 182321 h 225082"/>
                  <a:gd name="connsiteX2" fmla="*/ 67337 w 80709"/>
                  <a:gd name="connsiteY2" fmla="*/ 58268 h 225082"/>
                  <a:gd name="connsiteX3" fmla="*/ 69898 w 80709"/>
                  <a:gd name="connsiteY3" fmla="*/ 846 h 225082"/>
                  <a:gd name="connsiteX4" fmla="*/ 69044 w 80709"/>
                  <a:gd name="connsiteY4" fmla="*/ 0 h 225082"/>
                  <a:gd name="connsiteX5" fmla="*/ 569 w 80709"/>
                  <a:gd name="connsiteY5" fmla="*/ 7330 h 225082"/>
                  <a:gd name="connsiteX6" fmla="*/ 0 w 80709"/>
                  <a:gd name="connsiteY6" fmla="*/ 8740 h 225082"/>
                  <a:gd name="connsiteX7" fmla="*/ 13373 w 80709"/>
                  <a:gd name="connsiteY7" fmla="*/ 58268 h 225082"/>
                  <a:gd name="connsiteX8" fmla="*/ 13373 w 80709"/>
                  <a:gd name="connsiteY8" fmla="*/ 182321 h 225082"/>
                  <a:gd name="connsiteX9" fmla="*/ 10433 w 80709"/>
                  <a:gd name="connsiteY9" fmla="*/ 212583 h 225082"/>
                  <a:gd name="connsiteX10" fmla="*/ 95 w 80709"/>
                  <a:gd name="connsiteY10" fmla="*/ 223672 h 225082"/>
                  <a:gd name="connsiteX11" fmla="*/ 95 w 80709"/>
                  <a:gd name="connsiteY11" fmla="*/ 225082 h 225082"/>
                  <a:gd name="connsiteX12" fmla="*/ 80710 w 80709"/>
                  <a:gd name="connsiteY12" fmla="*/ 225082 h 225082"/>
                  <a:gd name="connsiteX13" fmla="*/ 80710 w 80709"/>
                  <a:gd name="connsiteY13" fmla="*/ 223672 h 225082"/>
                  <a:gd name="connsiteX14" fmla="*/ 70372 w 80709"/>
                  <a:gd name="connsiteY14" fmla="*/ 212583 h 22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709" h="225082">
                    <a:moveTo>
                      <a:pt x="70277" y="212583"/>
                    </a:moveTo>
                    <a:cubicBezTo>
                      <a:pt x="68286" y="206850"/>
                      <a:pt x="67337" y="196794"/>
                      <a:pt x="67337" y="182321"/>
                    </a:cubicBezTo>
                    <a:lnTo>
                      <a:pt x="67337" y="58268"/>
                    </a:lnTo>
                    <a:cubicBezTo>
                      <a:pt x="67337" y="31671"/>
                      <a:pt x="68191" y="12499"/>
                      <a:pt x="69898" y="846"/>
                    </a:cubicBezTo>
                    <a:lnTo>
                      <a:pt x="69044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731"/>
                      <a:pt x="13373" y="58268"/>
                    </a:cubicBezTo>
                    <a:lnTo>
                      <a:pt x="13373" y="182321"/>
                    </a:lnTo>
                    <a:cubicBezTo>
                      <a:pt x="13373" y="196794"/>
                      <a:pt x="12424" y="206850"/>
                      <a:pt x="10433" y="212583"/>
                    </a:cubicBezTo>
                    <a:cubicBezTo>
                      <a:pt x="8441" y="218316"/>
                      <a:pt x="5027" y="221981"/>
                      <a:pt x="95" y="223672"/>
                    </a:cubicBezTo>
                    <a:lnTo>
                      <a:pt x="95" y="225082"/>
                    </a:lnTo>
                    <a:lnTo>
                      <a:pt x="80710" y="225082"/>
                    </a:lnTo>
                    <a:lnTo>
                      <a:pt x="80710" y="223672"/>
                    </a:lnTo>
                    <a:cubicBezTo>
                      <a:pt x="75778" y="221981"/>
                      <a:pt x="72364" y="218316"/>
                      <a:pt x="70372" y="212583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8" name="Freeform 237">
                <a:extLst>
                  <a:ext uri="{FF2B5EF4-FFF2-40B4-BE49-F238E27FC236}">
                    <a16:creationId xmlns:a16="http://schemas.microsoft.com/office/drawing/2014/main" id="{58502987-74E3-638F-4B54-80E5AEFA20BB}"/>
                  </a:ext>
                </a:extLst>
              </p:cNvPr>
              <p:cNvSpPr/>
              <p:nvPr/>
            </p:nvSpPr>
            <p:spPr>
              <a:xfrm>
                <a:off x="5470752" y="4725289"/>
                <a:ext cx="70087" cy="65598"/>
              </a:xfrm>
              <a:custGeom>
                <a:avLst/>
                <a:gdLst>
                  <a:gd name="connsiteX0" fmla="*/ 26650 w 70087"/>
                  <a:gd name="connsiteY0" fmla="*/ 43137 h 65598"/>
                  <a:gd name="connsiteX1" fmla="*/ 25228 w 70087"/>
                  <a:gd name="connsiteY1" fmla="*/ 59771 h 65598"/>
                  <a:gd name="connsiteX2" fmla="*/ 0 w 70087"/>
                  <a:gd name="connsiteY2" fmla="*/ 62685 h 65598"/>
                  <a:gd name="connsiteX3" fmla="*/ 0 w 70087"/>
                  <a:gd name="connsiteY3" fmla="*/ 65598 h 65598"/>
                  <a:gd name="connsiteX4" fmla="*/ 69234 w 70087"/>
                  <a:gd name="connsiteY4" fmla="*/ 65598 h 65598"/>
                  <a:gd name="connsiteX5" fmla="*/ 70088 w 70087"/>
                  <a:gd name="connsiteY5" fmla="*/ 54602 h 65598"/>
                  <a:gd name="connsiteX6" fmla="*/ 53301 w 70087"/>
                  <a:gd name="connsiteY6" fmla="*/ 14943 h 65598"/>
                  <a:gd name="connsiteX7" fmla="*/ 14795 w 70087"/>
                  <a:gd name="connsiteY7" fmla="*/ 0 h 65598"/>
                  <a:gd name="connsiteX8" fmla="*/ 14795 w 70087"/>
                  <a:gd name="connsiteY8" fmla="*/ 2068 h 65598"/>
                  <a:gd name="connsiteX9" fmla="*/ 26650 w 70087"/>
                  <a:gd name="connsiteY9" fmla="*/ 43137 h 65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087" h="65598">
                    <a:moveTo>
                      <a:pt x="26650" y="43137"/>
                    </a:moveTo>
                    <a:cubicBezTo>
                      <a:pt x="26650" y="49903"/>
                      <a:pt x="26176" y="55448"/>
                      <a:pt x="25228" y="59771"/>
                    </a:cubicBezTo>
                    <a:lnTo>
                      <a:pt x="0" y="62685"/>
                    </a:lnTo>
                    <a:lnTo>
                      <a:pt x="0" y="65598"/>
                    </a:lnTo>
                    <a:lnTo>
                      <a:pt x="69234" y="65598"/>
                    </a:lnTo>
                    <a:lnTo>
                      <a:pt x="70088" y="54602"/>
                    </a:lnTo>
                    <a:cubicBezTo>
                      <a:pt x="70088" y="38250"/>
                      <a:pt x="64492" y="25093"/>
                      <a:pt x="53301" y="14943"/>
                    </a:cubicBezTo>
                    <a:cubicBezTo>
                      <a:pt x="43342" y="5921"/>
                      <a:pt x="30539" y="940"/>
                      <a:pt x="14795" y="0"/>
                    </a:cubicBezTo>
                    <a:lnTo>
                      <a:pt x="14795" y="2068"/>
                    </a:lnTo>
                    <a:cubicBezTo>
                      <a:pt x="22667" y="5921"/>
                      <a:pt x="26650" y="22649"/>
                      <a:pt x="26650" y="43137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9" name="Freeform 238">
                <a:extLst>
                  <a:ext uri="{FF2B5EF4-FFF2-40B4-BE49-F238E27FC236}">
                    <a16:creationId xmlns:a16="http://schemas.microsoft.com/office/drawing/2014/main" id="{254B1A5D-DFD5-094E-FC31-9A8DC628CB6C}"/>
                  </a:ext>
                </a:extLst>
              </p:cNvPr>
              <p:cNvSpPr/>
              <p:nvPr/>
            </p:nvSpPr>
            <p:spPr>
              <a:xfrm>
                <a:off x="5404553" y="4725383"/>
                <a:ext cx="138278" cy="155724"/>
              </a:xfrm>
              <a:custGeom>
                <a:avLst/>
                <a:gdLst>
                  <a:gd name="connsiteX0" fmla="*/ 103946 w 138278"/>
                  <a:gd name="connsiteY0" fmla="*/ 117569 h 155724"/>
                  <a:gd name="connsiteX1" fmla="*/ 68286 w 138278"/>
                  <a:gd name="connsiteY1" fmla="*/ 103942 h 155724"/>
                  <a:gd name="connsiteX2" fmla="*/ 51688 w 138278"/>
                  <a:gd name="connsiteY2" fmla="*/ 65504 h 155724"/>
                  <a:gd name="connsiteX3" fmla="*/ 51404 w 138278"/>
                  <a:gd name="connsiteY3" fmla="*/ 59583 h 155724"/>
                  <a:gd name="connsiteX4" fmla="*/ 51404 w 138278"/>
                  <a:gd name="connsiteY4" fmla="*/ 57328 h 155724"/>
                  <a:gd name="connsiteX5" fmla="*/ 58327 w 138278"/>
                  <a:gd name="connsiteY5" fmla="*/ 13439 h 155724"/>
                  <a:gd name="connsiteX6" fmla="*/ 66958 w 138278"/>
                  <a:gd name="connsiteY6" fmla="*/ 1974 h 155724"/>
                  <a:gd name="connsiteX7" fmla="*/ 66958 w 138278"/>
                  <a:gd name="connsiteY7" fmla="*/ 0 h 155724"/>
                  <a:gd name="connsiteX8" fmla="*/ 21434 w 138278"/>
                  <a:gd name="connsiteY8" fmla="*/ 21146 h 155724"/>
                  <a:gd name="connsiteX9" fmla="*/ 0 w 138278"/>
                  <a:gd name="connsiteY9" fmla="*/ 78661 h 155724"/>
                  <a:gd name="connsiteX10" fmla="*/ 21908 w 138278"/>
                  <a:gd name="connsiteY10" fmla="*/ 134485 h 155724"/>
                  <a:gd name="connsiteX11" fmla="*/ 75019 w 138278"/>
                  <a:gd name="connsiteY11" fmla="*/ 155725 h 155724"/>
                  <a:gd name="connsiteX12" fmla="*/ 101954 w 138278"/>
                  <a:gd name="connsiteY12" fmla="*/ 151120 h 155724"/>
                  <a:gd name="connsiteX13" fmla="*/ 121397 w 138278"/>
                  <a:gd name="connsiteY13" fmla="*/ 138902 h 155724"/>
                  <a:gd name="connsiteX14" fmla="*/ 132778 w 138278"/>
                  <a:gd name="connsiteY14" fmla="*/ 123584 h 155724"/>
                  <a:gd name="connsiteX15" fmla="*/ 138278 w 138278"/>
                  <a:gd name="connsiteY15" fmla="*/ 108265 h 155724"/>
                  <a:gd name="connsiteX16" fmla="*/ 137140 w 138278"/>
                  <a:gd name="connsiteY16" fmla="*/ 107701 h 155724"/>
                  <a:gd name="connsiteX17" fmla="*/ 103946 w 138278"/>
                  <a:gd name="connsiteY17" fmla="*/ 117569 h 155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8278" h="155724">
                    <a:moveTo>
                      <a:pt x="103946" y="117569"/>
                    </a:moveTo>
                    <a:cubicBezTo>
                      <a:pt x="89720" y="117569"/>
                      <a:pt x="77865" y="113058"/>
                      <a:pt x="68286" y="103942"/>
                    </a:cubicBezTo>
                    <a:cubicBezTo>
                      <a:pt x="58707" y="94826"/>
                      <a:pt x="53206" y="82045"/>
                      <a:pt x="51688" y="65504"/>
                    </a:cubicBezTo>
                    <a:cubicBezTo>
                      <a:pt x="51688" y="65504"/>
                      <a:pt x="51404" y="62309"/>
                      <a:pt x="51404" y="59583"/>
                    </a:cubicBezTo>
                    <a:lnTo>
                      <a:pt x="51404" y="57328"/>
                    </a:lnTo>
                    <a:cubicBezTo>
                      <a:pt x="51404" y="41727"/>
                      <a:pt x="53680" y="23025"/>
                      <a:pt x="58327" y="13439"/>
                    </a:cubicBezTo>
                    <a:cubicBezTo>
                      <a:pt x="60888" y="8082"/>
                      <a:pt x="63733" y="4323"/>
                      <a:pt x="66958" y="1974"/>
                    </a:cubicBezTo>
                    <a:lnTo>
                      <a:pt x="66958" y="0"/>
                    </a:lnTo>
                    <a:cubicBezTo>
                      <a:pt x="49128" y="1598"/>
                      <a:pt x="33953" y="8646"/>
                      <a:pt x="21434" y="21146"/>
                    </a:cubicBezTo>
                    <a:cubicBezTo>
                      <a:pt x="7113" y="35524"/>
                      <a:pt x="0" y="54696"/>
                      <a:pt x="0" y="78661"/>
                    </a:cubicBezTo>
                    <a:cubicBezTo>
                      <a:pt x="0" y="102626"/>
                      <a:pt x="7303" y="120388"/>
                      <a:pt x="21908" y="134485"/>
                    </a:cubicBezTo>
                    <a:cubicBezTo>
                      <a:pt x="36514" y="148676"/>
                      <a:pt x="54154" y="155725"/>
                      <a:pt x="75019" y="155725"/>
                    </a:cubicBezTo>
                    <a:cubicBezTo>
                      <a:pt x="84883" y="155725"/>
                      <a:pt x="93893" y="154221"/>
                      <a:pt x="101954" y="151120"/>
                    </a:cubicBezTo>
                    <a:cubicBezTo>
                      <a:pt x="110111" y="148019"/>
                      <a:pt x="116560" y="143977"/>
                      <a:pt x="121397" y="138902"/>
                    </a:cubicBezTo>
                    <a:cubicBezTo>
                      <a:pt x="126234" y="133828"/>
                      <a:pt x="130027" y="128753"/>
                      <a:pt x="132778" y="123584"/>
                    </a:cubicBezTo>
                    <a:cubicBezTo>
                      <a:pt x="135528" y="118415"/>
                      <a:pt x="137330" y="113340"/>
                      <a:pt x="138278" y="108265"/>
                    </a:cubicBezTo>
                    <a:lnTo>
                      <a:pt x="137140" y="107701"/>
                    </a:lnTo>
                    <a:cubicBezTo>
                      <a:pt x="128984" y="114280"/>
                      <a:pt x="117888" y="117569"/>
                      <a:pt x="103946" y="117569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0" name="Freeform 239">
                <a:extLst>
                  <a:ext uri="{FF2B5EF4-FFF2-40B4-BE49-F238E27FC236}">
                    <a16:creationId xmlns:a16="http://schemas.microsoft.com/office/drawing/2014/main" id="{0F5ACC98-A2AE-0E37-2CCB-66D651394F39}"/>
                  </a:ext>
                </a:extLst>
              </p:cNvPr>
              <p:cNvSpPr/>
              <p:nvPr/>
            </p:nvSpPr>
            <p:spPr>
              <a:xfrm>
                <a:off x="4669249" y="4673036"/>
                <a:ext cx="71794" cy="205346"/>
              </a:xfrm>
              <a:custGeom>
                <a:avLst/>
                <a:gdLst>
                  <a:gd name="connsiteX0" fmla="*/ 0 w 71794"/>
                  <a:gd name="connsiteY0" fmla="*/ 1410 h 205346"/>
                  <a:gd name="connsiteX1" fmla="*/ 13657 w 71794"/>
                  <a:gd name="connsiteY1" fmla="*/ 42761 h 205346"/>
                  <a:gd name="connsiteX2" fmla="*/ 13657 w 71794"/>
                  <a:gd name="connsiteY2" fmla="*/ 162585 h 205346"/>
                  <a:gd name="connsiteX3" fmla="*/ 0 w 71794"/>
                  <a:gd name="connsiteY3" fmla="*/ 203937 h 205346"/>
                  <a:gd name="connsiteX4" fmla="*/ 0 w 71794"/>
                  <a:gd name="connsiteY4" fmla="*/ 205346 h 205346"/>
                  <a:gd name="connsiteX5" fmla="*/ 71795 w 71794"/>
                  <a:gd name="connsiteY5" fmla="*/ 205346 h 205346"/>
                  <a:gd name="connsiteX6" fmla="*/ 71795 w 71794"/>
                  <a:gd name="connsiteY6" fmla="*/ 0 h 205346"/>
                  <a:gd name="connsiteX7" fmla="*/ 0 w 71794"/>
                  <a:gd name="connsiteY7" fmla="*/ 0 h 205346"/>
                  <a:gd name="connsiteX8" fmla="*/ 0 w 71794"/>
                  <a:gd name="connsiteY8" fmla="*/ 1410 h 2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794" h="205346">
                    <a:moveTo>
                      <a:pt x="0" y="1410"/>
                    </a:moveTo>
                    <a:cubicBezTo>
                      <a:pt x="9105" y="4417"/>
                      <a:pt x="13657" y="18232"/>
                      <a:pt x="13657" y="42761"/>
                    </a:cubicBezTo>
                    <a:lnTo>
                      <a:pt x="13657" y="162585"/>
                    </a:lnTo>
                    <a:cubicBezTo>
                      <a:pt x="13657" y="187114"/>
                      <a:pt x="9105" y="200929"/>
                      <a:pt x="0" y="203937"/>
                    </a:cubicBezTo>
                    <a:lnTo>
                      <a:pt x="0" y="205346"/>
                    </a:lnTo>
                    <a:lnTo>
                      <a:pt x="71795" y="205346"/>
                    </a:lnTo>
                    <a:lnTo>
                      <a:pt x="71795" y="0"/>
                    </a:lnTo>
                    <a:lnTo>
                      <a:pt x="0" y="0"/>
                    </a:lnTo>
                    <a:lnTo>
                      <a:pt x="0" y="141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1" name="Freeform 240">
                <a:extLst>
                  <a:ext uri="{FF2B5EF4-FFF2-40B4-BE49-F238E27FC236}">
                    <a16:creationId xmlns:a16="http://schemas.microsoft.com/office/drawing/2014/main" id="{5F37A2B2-8F62-6BA6-23DB-F120016630FD}"/>
                  </a:ext>
                </a:extLst>
              </p:cNvPr>
              <p:cNvSpPr/>
              <p:nvPr/>
            </p:nvSpPr>
            <p:spPr>
              <a:xfrm>
                <a:off x="4756788" y="4673130"/>
                <a:ext cx="106316" cy="205252"/>
              </a:xfrm>
              <a:custGeom>
                <a:avLst/>
                <a:gdLst>
                  <a:gd name="connsiteX0" fmla="*/ 84219 w 106316"/>
                  <a:gd name="connsiteY0" fmla="*/ 113716 h 205252"/>
                  <a:gd name="connsiteX1" fmla="*/ 16123 w 106316"/>
                  <a:gd name="connsiteY1" fmla="*/ 98961 h 205252"/>
                  <a:gd name="connsiteX2" fmla="*/ 16123 w 106316"/>
                  <a:gd name="connsiteY2" fmla="*/ 98397 h 205252"/>
                  <a:gd name="connsiteX3" fmla="*/ 69613 w 106316"/>
                  <a:gd name="connsiteY3" fmla="*/ 83642 h 205252"/>
                  <a:gd name="connsiteX4" fmla="*/ 87918 w 106316"/>
                  <a:gd name="connsiteY4" fmla="*/ 48870 h 205252"/>
                  <a:gd name="connsiteX5" fmla="*/ 64966 w 106316"/>
                  <a:gd name="connsiteY5" fmla="*/ 13721 h 205252"/>
                  <a:gd name="connsiteX6" fmla="*/ 0 w 106316"/>
                  <a:gd name="connsiteY6" fmla="*/ 0 h 205252"/>
                  <a:gd name="connsiteX7" fmla="*/ 0 w 106316"/>
                  <a:gd name="connsiteY7" fmla="*/ 2162 h 205252"/>
                  <a:gd name="connsiteX8" fmla="*/ 18873 w 106316"/>
                  <a:gd name="connsiteY8" fmla="*/ 13251 h 205252"/>
                  <a:gd name="connsiteX9" fmla="*/ 22098 w 106316"/>
                  <a:gd name="connsiteY9" fmla="*/ 18514 h 205252"/>
                  <a:gd name="connsiteX10" fmla="*/ 25986 w 106316"/>
                  <a:gd name="connsiteY10" fmla="*/ 30544 h 205252"/>
                  <a:gd name="connsiteX11" fmla="*/ 27314 w 106316"/>
                  <a:gd name="connsiteY11" fmla="*/ 47460 h 205252"/>
                  <a:gd name="connsiteX12" fmla="*/ 20012 w 106316"/>
                  <a:gd name="connsiteY12" fmla="*/ 83736 h 205252"/>
                  <a:gd name="connsiteX13" fmla="*/ 20012 w 106316"/>
                  <a:gd name="connsiteY13" fmla="*/ 83736 h 205252"/>
                  <a:gd name="connsiteX14" fmla="*/ 18399 w 106316"/>
                  <a:gd name="connsiteY14" fmla="*/ 86274 h 205252"/>
                  <a:gd name="connsiteX15" fmla="*/ 17830 w 106316"/>
                  <a:gd name="connsiteY15" fmla="*/ 87119 h 205252"/>
                  <a:gd name="connsiteX16" fmla="*/ 16597 w 106316"/>
                  <a:gd name="connsiteY16" fmla="*/ 88717 h 205252"/>
                  <a:gd name="connsiteX17" fmla="*/ 15175 w 106316"/>
                  <a:gd name="connsiteY17" fmla="*/ 90221 h 205252"/>
                  <a:gd name="connsiteX18" fmla="*/ 14511 w 106316"/>
                  <a:gd name="connsiteY18" fmla="*/ 90973 h 205252"/>
                  <a:gd name="connsiteX19" fmla="*/ 6165 w 106316"/>
                  <a:gd name="connsiteY19" fmla="*/ 96142 h 205252"/>
                  <a:gd name="connsiteX20" fmla="*/ 0 w 106316"/>
                  <a:gd name="connsiteY20" fmla="*/ 97645 h 205252"/>
                  <a:gd name="connsiteX21" fmla="*/ 0 w 106316"/>
                  <a:gd name="connsiteY21" fmla="*/ 99901 h 205252"/>
                  <a:gd name="connsiteX22" fmla="*/ 31867 w 106316"/>
                  <a:gd name="connsiteY22" fmla="*/ 111272 h 205252"/>
                  <a:gd name="connsiteX23" fmla="*/ 45334 w 106316"/>
                  <a:gd name="connsiteY23" fmla="*/ 150744 h 205252"/>
                  <a:gd name="connsiteX24" fmla="*/ 0 w 106316"/>
                  <a:gd name="connsiteY24" fmla="*/ 202903 h 205252"/>
                  <a:gd name="connsiteX25" fmla="*/ 0 w 106316"/>
                  <a:gd name="connsiteY25" fmla="*/ 205252 h 205252"/>
                  <a:gd name="connsiteX26" fmla="*/ 80236 w 106316"/>
                  <a:gd name="connsiteY26" fmla="*/ 191907 h 205252"/>
                  <a:gd name="connsiteX27" fmla="*/ 106317 w 106316"/>
                  <a:gd name="connsiteY27" fmla="*/ 150650 h 205252"/>
                  <a:gd name="connsiteX28" fmla="*/ 84219 w 106316"/>
                  <a:gd name="connsiteY28" fmla="*/ 113622 h 205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6316" h="205252">
                    <a:moveTo>
                      <a:pt x="84219" y="113716"/>
                    </a:moveTo>
                    <a:cubicBezTo>
                      <a:pt x="69424" y="104600"/>
                      <a:pt x="46757" y="99713"/>
                      <a:pt x="16123" y="98961"/>
                    </a:cubicBezTo>
                    <a:lnTo>
                      <a:pt x="16123" y="98397"/>
                    </a:lnTo>
                    <a:cubicBezTo>
                      <a:pt x="39549" y="97081"/>
                      <a:pt x="57474" y="92194"/>
                      <a:pt x="69613" y="83642"/>
                    </a:cubicBezTo>
                    <a:cubicBezTo>
                      <a:pt x="81848" y="75090"/>
                      <a:pt x="87918" y="63530"/>
                      <a:pt x="87918" y="48870"/>
                    </a:cubicBezTo>
                    <a:cubicBezTo>
                      <a:pt x="87918" y="34209"/>
                      <a:pt x="80236" y="22931"/>
                      <a:pt x="64966" y="13721"/>
                    </a:cubicBezTo>
                    <a:cubicBezTo>
                      <a:pt x="50171" y="4793"/>
                      <a:pt x="28452" y="282"/>
                      <a:pt x="0" y="0"/>
                    </a:cubicBezTo>
                    <a:lnTo>
                      <a:pt x="0" y="2162"/>
                    </a:lnTo>
                    <a:cubicBezTo>
                      <a:pt x="7682" y="3195"/>
                      <a:pt x="13942" y="6861"/>
                      <a:pt x="18873" y="13251"/>
                    </a:cubicBezTo>
                    <a:cubicBezTo>
                      <a:pt x="20106" y="14849"/>
                      <a:pt x="21150" y="16634"/>
                      <a:pt x="22098" y="18514"/>
                    </a:cubicBezTo>
                    <a:cubicBezTo>
                      <a:pt x="23805" y="21991"/>
                      <a:pt x="25133" y="26032"/>
                      <a:pt x="25986" y="30544"/>
                    </a:cubicBezTo>
                    <a:cubicBezTo>
                      <a:pt x="26935" y="35524"/>
                      <a:pt x="27409" y="41163"/>
                      <a:pt x="27314" y="47460"/>
                    </a:cubicBezTo>
                    <a:cubicBezTo>
                      <a:pt x="27314" y="63249"/>
                      <a:pt x="24754" y="75278"/>
                      <a:pt x="20012" y="83736"/>
                    </a:cubicBezTo>
                    <a:cubicBezTo>
                      <a:pt x="20012" y="83736"/>
                      <a:pt x="20012" y="83736"/>
                      <a:pt x="20012" y="83736"/>
                    </a:cubicBezTo>
                    <a:cubicBezTo>
                      <a:pt x="19537" y="84582"/>
                      <a:pt x="18968" y="85428"/>
                      <a:pt x="18399" y="86274"/>
                    </a:cubicBezTo>
                    <a:cubicBezTo>
                      <a:pt x="18209" y="86556"/>
                      <a:pt x="18020" y="86838"/>
                      <a:pt x="17830" y="87119"/>
                    </a:cubicBezTo>
                    <a:cubicBezTo>
                      <a:pt x="17451" y="87683"/>
                      <a:pt x="16977" y="88247"/>
                      <a:pt x="16597" y="88717"/>
                    </a:cubicBezTo>
                    <a:cubicBezTo>
                      <a:pt x="16123" y="89281"/>
                      <a:pt x="15649" y="89751"/>
                      <a:pt x="15175" y="90221"/>
                    </a:cubicBezTo>
                    <a:cubicBezTo>
                      <a:pt x="14890" y="90503"/>
                      <a:pt x="14700" y="90691"/>
                      <a:pt x="14511" y="90973"/>
                    </a:cubicBezTo>
                    <a:cubicBezTo>
                      <a:pt x="12045" y="93228"/>
                      <a:pt x="9294" y="95014"/>
                      <a:pt x="6165" y="96142"/>
                    </a:cubicBezTo>
                    <a:cubicBezTo>
                      <a:pt x="4268" y="96799"/>
                      <a:pt x="2181" y="97269"/>
                      <a:pt x="0" y="97645"/>
                    </a:cubicBezTo>
                    <a:lnTo>
                      <a:pt x="0" y="99901"/>
                    </a:lnTo>
                    <a:cubicBezTo>
                      <a:pt x="12993" y="100559"/>
                      <a:pt x="23615" y="104318"/>
                      <a:pt x="31867" y="111272"/>
                    </a:cubicBezTo>
                    <a:cubicBezTo>
                      <a:pt x="40877" y="118979"/>
                      <a:pt x="45334" y="133828"/>
                      <a:pt x="45334" y="150744"/>
                    </a:cubicBezTo>
                    <a:cubicBezTo>
                      <a:pt x="45334" y="182979"/>
                      <a:pt x="30254" y="202903"/>
                      <a:pt x="0" y="202903"/>
                    </a:cubicBezTo>
                    <a:lnTo>
                      <a:pt x="0" y="205252"/>
                    </a:lnTo>
                    <a:cubicBezTo>
                      <a:pt x="36134" y="205252"/>
                      <a:pt x="62880" y="200741"/>
                      <a:pt x="80236" y="191907"/>
                    </a:cubicBezTo>
                    <a:cubicBezTo>
                      <a:pt x="97686" y="182979"/>
                      <a:pt x="106317" y="169258"/>
                      <a:pt x="106317" y="150650"/>
                    </a:cubicBezTo>
                    <a:cubicBezTo>
                      <a:pt x="106317" y="135049"/>
                      <a:pt x="98919" y="122738"/>
                      <a:pt x="84219" y="113622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 241">
                <a:extLst>
                  <a:ext uri="{FF2B5EF4-FFF2-40B4-BE49-F238E27FC236}">
                    <a16:creationId xmlns:a16="http://schemas.microsoft.com/office/drawing/2014/main" id="{B39D89C4-98CB-15F4-AC03-A2E6950AF153}"/>
                  </a:ext>
                </a:extLst>
              </p:cNvPr>
              <p:cNvSpPr/>
              <p:nvPr/>
            </p:nvSpPr>
            <p:spPr>
              <a:xfrm>
                <a:off x="5020067" y="4725101"/>
                <a:ext cx="98824" cy="156194"/>
              </a:xfrm>
              <a:custGeom>
                <a:avLst/>
                <a:gdLst>
                  <a:gd name="connsiteX0" fmla="*/ 98161 w 98824"/>
                  <a:gd name="connsiteY0" fmla="*/ 125557 h 156194"/>
                  <a:gd name="connsiteX1" fmla="*/ 88677 w 98824"/>
                  <a:gd name="connsiteY1" fmla="*/ 129316 h 156194"/>
                  <a:gd name="connsiteX2" fmla="*/ 67242 w 98824"/>
                  <a:gd name="connsiteY2" fmla="*/ 99619 h 156194"/>
                  <a:gd name="connsiteX3" fmla="*/ 67242 w 98824"/>
                  <a:gd name="connsiteY3" fmla="*/ 58268 h 156194"/>
                  <a:gd name="connsiteX4" fmla="*/ 69803 w 98824"/>
                  <a:gd name="connsiteY4" fmla="*/ 846 h 156194"/>
                  <a:gd name="connsiteX5" fmla="*/ 68950 w 98824"/>
                  <a:gd name="connsiteY5" fmla="*/ 0 h 156194"/>
                  <a:gd name="connsiteX6" fmla="*/ 569 w 98824"/>
                  <a:gd name="connsiteY6" fmla="*/ 7330 h 156194"/>
                  <a:gd name="connsiteX7" fmla="*/ 0 w 98824"/>
                  <a:gd name="connsiteY7" fmla="*/ 8740 h 156194"/>
                  <a:gd name="connsiteX8" fmla="*/ 13373 w 98824"/>
                  <a:gd name="connsiteY8" fmla="*/ 58268 h 156194"/>
                  <a:gd name="connsiteX9" fmla="*/ 13373 w 98824"/>
                  <a:gd name="connsiteY9" fmla="*/ 108641 h 156194"/>
                  <a:gd name="connsiteX10" fmla="*/ 25323 w 98824"/>
                  <a:gd name="connsiteY10" fmla="*/ 144259 h 156194"/>
                  <a:gd name="connsiteX11" fmla="*/ 59371 w 98824"/>
                  <a:gd name="connsiteY11" fmla="*/ 156195 h 156194"/>
                  <a:gd name="connsiteX12" fmla="*/ 82133 w 98824"/>
                  <a:gd name="connsiteY12" fmla="*/ 148019 h 156194"/>
                  <a:gd name="connsiteX13" fmla="*/ 82133 w 98824"/>
                  <a:gd name="connsiteY13" fmla="*/ 148019 h 156194"/>
                  <a:gd name="connsiteX14" fmla="*/ 89815 w 98824"/>
                  <a:gd name="connsiteY14" fmla="*/ 140876 h 156194"/>
                  <a:gd name="connsiteX15" fmla="*/ 91617 w 98824"/>
                  <a:gd name="connsiteY15" fmla="*/ 138808 h 156194"/>
                  <a:gd name="connsiteX16" fmla="*/ 91617 w 98824"/>
                  <a:gd name="connsiteY16" fmla="*/ 138808 h 156194"/>
                  <a:gd name="connsiteX17" fmla="*/ 98825 w 98824"/>
                  <a:gd name="connsiteY17" fmla="*/ 126403 h 156194"/>
                  <a:gd name="connsiteX18" fmla="*/ 98255 w 98824"/>
                  <a:gd name="connsiteY18" fmla="*/ 125557 h 156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8824" h="156194">
                    <a:moveTo>
                      <a:pt x="98161" y="125557"/>
                    </a:moveTo>
                    <a:cubicBezTo>
                      <a:pt x="95695" y="127531"/>
                      <a:pt x="93419" y="128941"/>
                      <a:pt x="88677" y="129316"/>
                    </a:cubicBezTo>
                    <a:cubicBezTo>
                      <a:pt x="74356" y="129316"/>
                      <a:pt x="67242" y="120200"/>
                      <a:pt x="67242" y="99619"/>
                    </a:cubicBezTo>
                    <a:lnTo>
                      <a:pt x="67242" y="58268"/>
                    </a:lnTo>
                    <a:cubicBezTo>
                      <a:pt x="67242" y="31671"/>
                      <a:pt x="68096" y="12499"/>
                      <a:pt x="69803" y="846"/>
                    </a:cubicBezTo>
                    <a:lnTo>
                      <a:pt x="68950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637"/>
                      <a:pt x="13373" y="58268"/>
                    </a:cubicBezTo>
                    <a:lnTo>
                      <a:pt x="13373" y="108641"/>
                    </a:lnTo>
                    <a:cubicBezTo>
                      <a:pt x="13373" y="124430"/>
                      <a:pt x="17356" y="136271"/>
                      <a:pt x="25323" y="144259"/>
                    </a:cubicBezTo>
                    <a:cubicBezTo>
                      <a:pt x="33289" y="152248"/>
                      <a:pt x="44670" y="156195"/>
                      <a:pt x="59371" y="156195"/>
                    </a:cubicBezTo>
                    <a:cubicBezTo>
                      <a:pt x="68096" y="156195"/>
                      <a:pt x="75873" y="152718"/>
                      <a:pt x="82133" y="148019"/>
                    </a:cubicBezTo>
                    <a:lnTo>
                      <a:pt x="82133" y="148019"/>
                    </a:lnTo>
                    <a:cubicBezTo>
                      <a:pt x="84978" y="146233"/>
                      <a:pt x="87538" y="143695"/>
                      <a:pt x="89815" y="140876"/>
                    </a:cubicBezTo>
                    <a:cubicBezTo>
                      <a:pt x="90479" y="140218"/>
                      <a:pt x="91048" y="139466"/>
                      <a:pt x="91617" y="138808"/>
                    </a:cubicBezTo>
                    <a:lnTo>
                      <a:pt x="91617" y="138808"/>
                    </a:lnTo>
                    <a:cubicBezTo>
                      <a:pt x="94936" y="134861"/>
                      <a:pt x="97402" y="130538"/>
                      <a:pt x="98825" y="126403"/>
                    </a:cubicBezTo>
                    <a:lnTo>
                      <a:pt x="98255" y="125557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 242">
                <a:extLst>
                  <a:ext uri="{FF2B5EF4-FFF2-40B4-BE49-F238E27FC236}">
                    <a16:creationId xmlns:a16="http://schemas.microsoft.com/office/drawing/2014/main" id="{7AA9F23F-192F-7242-0240-B657B45DAE64}"/>
                  </a:ext>
                </a:extLst>
              </p:cNvPr>
              <p:cNvSpPr/>
              <p:nvPr/>
            </p:nvSpPr>
            <p:spPr>
              <a:xfrm>
                <a:off x="4952350" y="4725101"/>
                <a:ext cx="55102" cy="57233"/>
              </a:xfrm>
              <a:custGeom>
                <a:avLst/>
                <a:gdLst>
                  <a:gd name="connsiteX0" fmla="*/ 54060 w 55102"/>
                  <a:gd name="connsiteY0" fmla="*/ 4323 h 57233"/>
                  <a:gd name="connsiteX1" fmla="*/ 46283 w 55102"/>
                  <a:gd name="connsiteY1" fmla="*/ 1034 h 57233"/>
                  <a:gd name="connsiteX2" fmla="*/ 37273 w 55102"/>
                  <a:gd name="connsiteY2" fmla="*/ 0 h 57233"/>
                  <a:gd name="connsiteX3" fmla="*/ 26081 w 55102"/>
                  <a:gd name="connsiteY3" fmla="*/ 2350 h 57233"/>
                  <a:gd name="connsiteX4" fmla="*/ 0 w 55102"/>
                  <a:gd name="connsiteY4" fmla="*/ 56200 h 57233"/>
                  <a:gd name="connsiteX5" fmla="*/ 664 w 55102"/>
                  <a:gd name="connsiteY5" fmla="*/ 57234 h 57233"/>
                  <a:gd name="connsiteX6" fmla="*/ 6165 w 55102"/>
                  <a:gd name="connsiteY6" fmla="*/ 51971 h 57233"/>
                  <a:gd name="connsiteX7" fmla="*/ 30065 w 55102"/>
                  <a:gd name="connsiteY7" fmla="*/ 45110 h 57233"/>
                  <a:gd name="connsiteX8" fmla="*/ 32246 w 55102"/>
                  <a:gd name="connsiteY8" fmla="*/ 45674 h 57233"/>
                  <a:gd name="connsiteX9" fmla="*/ 33384 w 55102"/>
                  <a:gd name="connsiteY9" fmla="*/ 46050 h 57233"/>
                  <a:gd name="connsiteX10" fmla="*/ 42584 w 55102"/>
                  <a:gd name="connsiteY10" fmla="*/ 50655 h 57233"/>
                  <a:gd name="connsiteX11" fmla="*/ 44196 w 55102"/>
                  <a:gd name="connsiteY11" fmla="*/ 50655 h 57233"/>
                  <a:gd name="connsiteX12" fmla="*/ 54060 w 55102"/>
                  <a:gd name="connsiteY12" fmla="*/ 9398 h 57233"/>
                  <a:gd name="connsiteX13" fmla="*/ 55103 w 55102"/>
                  <a:gd name="connsiteY13" fmla="*/ 5169 h 57233"/>
                  <a:gd name="connsiteX14" fmla="*/ 55103 w 55102"/>
                  <a:gd name="connsiteY14" fmla="*/ 5169 h 57233"/>
                  <a:gd name="connsiteX15" fmla="*/ 55103 w 55102"/>
                  <a:gd name="connsiteY15" fmla="*/ 5169 h 57233"/>
                  <a:gd name="connsiteX16" fmla="*/ 54060 w 55102"/>
                  <a:gd name="connsiteY16" fmla="*/ 4323 h 57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5102" h="57233">
                    <a:moveTo>
                      <a:pt x="54060" y="4323"/>
                    </a:moveTo>
                    <a:cubicBezTo>
                      <a:pt x="52258" y="3101"/>
                      <a:pt x="49602" y="1786"/>
                      <a:pt x="46283" y="1034"/>
                    </a:cubicBezTo>
                    <a:cubicBezTo>
                      <a:pt x="43722" y="376"/>
                      <a:pt x="40687" y="0"/>
                      <a:pt x="37273" y="0"/>
                    </a:cubicBezTo>
                    <a:cubicBezTo>
                      <a:pt x="33384" y="0"/>
                      <a:pt x="29685" y="752"/>
                      <a:pt x="26081" y="2350"/>
                    </a:cubicBezTo>
                    <a:cubicBezTo>
                      <a:pt x="10433" y="8082"/>
                      <a:pt x="3130" y="26596"/>
                      <a:pt x="0" y="56200"/>
                    </a:cubicBezTo>
                    <a:lnTo>
                      <a:pt x="664" y="57234"/>
                    </a:lnTo>
                    <a:cubicBezTo>
                      <a:pt x="2656" y="55354"/>
                      <a:pt x="4363" y="53663"/>
                      <a:pt x="6165" y="51971"/>
                    </a:cubicBezTo>
                    <a:cubicBezTo>
                      <a:pt x="8631" y="49809"/>
                      <a:pt x="16787" y="42291"/>
                      <a:pt x="30065" y="45110"/>
                    </a:cubicBezTo>
                    <a:cubicBezTo>
                      <a:pt x="30823" y="45298"/>
                      <a:pt x="31487" y="45486"/>
                      <a:pt x="32246" y="45674"/>
                    </a:cubicBezTo>
                    <a:cubicBezTo>
                      <a:pt x="32625" y="45768"/>
                      <a:pt x="33005" y="45862"/>
                      <a:pt x="33384" y="46050"/>
                    </a:cubicBezTo>
                    <a:cubicBezTo>
                      <a:pt x="37083" y="47272"/>
                      <a:pt x="40308" y="48870"/>
                      <a:pt x="42584" y="50655"/>
                    </a:cubicBezTo>
                    <a:lnTo>
                      <a:pt x="44196" y="50655"/>
                    </a:lnTo>
                    <a:lnTo>
                      <a:pt x="54060" y="9398"/>
                    </a:lnTo>
                    <a:lnTo>
                      <a:pt x="55103" y="5169"/>
                    </a:lnTo>
                    <a:cubicBezTo>
                      <a:pt x="55103" y="5169"/>
                      <a:pt x="55103" y="5169"/>
                      <a:pt x="55103" y="5169"/>
                    </a:cubicBezTo>
                    <a:lnTo>
                      <a:pt x="55103" y="5169"/>
                    </a:lnTo>
                    <a:cubicBezTo>
                      <a:pt x="55103" y="5169"/>
                      <a:pt x="54439" y="4605"/>
                      <a:pt x="54060" y="4323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 243">
                <a:extLst>
                  <a:ext uri="{FF2B5EF4-FFF2-40B4-BE49-F238E27FC236}">
                    <a16:creationId xmlns:a16="http://schemas.microsoft.com/office/drawing/2014/main" id="{EFE0AB49-8889-4109-1717-9ADF5ED79B1B}"/>
                  </a:ext>
                </a:extLst>
              </p:cNvPr>
              <p:cNvSpPr/>
              <p:nvPr/>
            </p:nvSpPr>
            <p:spPr>
              <a:xfrm>
                <a:off x="4669344" y="4966536"/>
                <a:ext cx="100911" cy="108640"/>
              </a:xfrm>
              <a:custGeom>
                <a:avLst/>
                <a:gdLst>
                  <a:gd name="connsiteX0" fmla="*/ 6923 w 100911"/>
                  <a:gd name="connsiteY0" fmla="*/ 22273 h 108640"/>
                  <a:gd name="connsiteX1" fmla="*/ 6923 w 100911"/>
                  <a:gd name="connsiteY1" fmla="*/ 64658 h 108640"/>
                  <a:gd name="connsiteX2" fmla="*/ 18779 w 100911"/>
                  <a:gd name="connsiteY2" fmla="*/ 97645 h 108640"/>
                  <a:gd name="connsiteX3" fmla="*/ 52827 w 100911"/>
                  <a:gd name="connsiteY3" fmla="*/ 108641 h 108640"/>
                  <a:gd name="connsiteX4" fmla="*/ 79477 w 100911"/>
                  <a:gd name="connsiteY4" fmla="*/ 95954 h 108640"/>
                  <a:gd name="connsiteX5" fmla="*/ 89340 w 100911"/>
                  <a:gd name="connsiteY5" fmla="*/ 63061 h 108640"/>
                  <a:gd name="connsiteX6" fmla="*/ 89340 w 100911"/>
                  <a:gd name="connsiteY6" fmla="*/ 27254 h 108640"/>
                  <a:gd name="connsiteX7" fmla="*/ 92660 w 100911"/>
                  <a:gd name="connsiteY7" fmla="*/ 8928 h 108640"/>
                  <a:gd name="connsiteX8" fmla="*/ 100247 w 100911"/>
                  <a:gd name="connsiteY8" fmla="*/ 2068 h 108640"/>
                  <a:gd name="connsiteX9" fmla="*/ 100911 w 100911"/>
                  <a:gd name="connsiteY9" fmla="*/ 2068 h 108640"/>
                  <a:gd name="connsiteX10" fmla="*/ 100911 w 100911"/>
                  <a:gd name="connsiteY10" fmla="*/ 0 h 108640"/>
                  <a:gd name="connsiteX11" fmla="*/ 72174 w 100911"/>
                  <a:gd name="connsiteY11" fmla="*/ 0 h 108640"/>
                  <a:gd name="connsiteX12" fmla="*/ 72174 w 100911"/>
                  <a:gd name="connsiteY12" fmla="*/ 1974 h 108640"/>
                  <a:gd name="connsiteX13" fmla="*/ 72838 w 100911"/>
                  <a:gd name="connsiteY13" fmla="*/ 1974 h 108640"/>
                  <a:gd name="connsiteX14" fmla="*/ 81563 w 100911"/>
                  <a:gd name="connsiteY14" fmla="*/ 9022 h 108640"/>
                  <a:gd name="connsiteX15" fmla="*/ 85262 w 100911"/>
                  <a:gd name="connsiteY15" fmla="*/ 27254 h 108640"/>
                  <a:gd name="connsiteX16" fmla="*/ 85262 w 100911"/>
                  <a:gd name="connsiteY16" fmla="*/ 63061 h 108640"/>
                  <a:gd name="connsiteX17" fmla="*/ 76442 w 100911"/>
                  <a:gd name="connsiteY17" fmla="*/ 93134 h 108640"/>
                  <a:gd name="connsiteX18" fmla="*/ 53016 w 100911"/>
                  <a:gd name="connsiteY18" fmla="*/ 104318 h 108640"/>
                  <a:gd name="connsiteX19" fmla="*/ 33289 w 100911"/>
                  <a:gd name="connsiteY19" fmla="*/ 95108 h 108640"/>
                  <a:gd name="connsiteX20" fmla="*/ 27030 w 100911"/>
                  <a:gd name="connsiteY20" fmla="*/ 64658 h 108640"/>
                  <a:gd name="connsiteX21" fmla="*/ 27030 w 100911"/>
                  <a:gd name="connsiteY21" fmla="*/ 22273 h 108640"/>
                  <a:gd name="connsiteX22" fmla="*/ 28737 w 100911"/>
                  <a:gd name="connsiteY22" fmla="*/ 7236 h 108640"/>
                  <a:gd name="connsiteX23" fmla="*/ 33669 w 100911"/>
                  <a:gd name="connsiteY23" fmla="*/ 2068 h 108640"/>
                  <a:gd name="connsiteX24" fmla="*/ 34238 w 100911"/>
                  <a:gd name="connsiteY24" fmla="*/ 1880 h 108640"/>
                  <a:gd name="connsiteX25" fmla="*/ 34238 w 100911"/>
                  <a:gd name="connsiteY25" fmla="*/ 0 h 108640"/>
                  <a:gd name="connsiteX26" fmla="*/ 0 w 100911"/>
                  <a:gd name="connsiteY26" fmla="*/ 0 h 108640"/>
                  <a:gd name="connsiteX27" fmla="*/ 0 w 100911"/>
                  <a:gd name="connsiteY27" fmla="*/ 1880 h 108640"/>
                  <a:gd name="connsiteX28" fmla="*/ 569 w 100911"/>
                  <a:gd name="connsiteY28" fmla="*/ 2068 h 108640"/>
                  <a:gd name="connsiteX29" fmla="*/ 7113 w 100911"/>
                  <a:gd name="connsiteY29" fmla="*/ 22273 h 10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0911" h="108640">
                    <a:moveTo>
                      <a:pt x="6923" y="22273"/>
                    </a:moveTo>
                    <a:lnTo>
                      <a:pt x="6923" y="64658"/>
                    </a:lnTo>
                    <a:cubicBezTo>
                      <a:pt x="6923" y="79225"/>
                      <a:pt x="10907" y="90315"/>
                      <a:pt x="18779" y="97645"/>
                    </a:cubicBezTo>
                    <a:cubicBezTo>
                      <a:pt x="26556" y="104976"/>
                      <a:pt x="38031" y="108641"/>
                      <a:pt x="52827" y="108641"/>
                    </a:cubicBezTo>
                    <a:cubicBezTo>
                      <a:pt x="63923" y="108641"/>
                      <a:pt x="72933" y="104318"/>
                      <a:pt x="79477" y="95954"/>
                    </a:cubicBezTo>
                    <a:cubicBezTo>
                      <a:pt x="86021" y="87589"/>
                      <a:pt x="89340" y="76500"/>
                      <a:pt x="89340" y="63061"/>
                    </a:cubicBezTo>
                    <a:lnTo>
                      <a:pt x="89340" y="27254"/>
                    </a:lnTo>
                    <a:cubicBezTo>
                      <a:pt x="89340" y="19360"/>
                      <a:pt x="90479" y="13157"/>
                      <a:pt x="92660" y="8928"/>
                    </a:cubicBezTo>
                    <a:cubicBezTo>
                      <a:pt x="94841" y="4793"/>
                      <a:pt x="97307" y="2537"/>
                      <a:pt x="100247" y="2068"/>
                    </a:cubicBezTo>
                    <a:lnTo>
                      <a:pt x="100911" y="2068"/>
                    </a:lnTo>
                    <a:lnTo>
                      <a:pt x="100911" y="0"/>
                    </a:lnTo>
                    <a:lnTo>
                      <a:pt x="72174" y="0"/>
                    </a:lnTo>
                    <a:lnTo>
                      <a:pt x="72174" y="1974"/>
                    </a:lnTo>
                    <a:lnTo>
                      <a:pt x="72838" y="1974"/>
                    </a:lnTo>
                    <a:cubicBezTo>
                      <a:pt x="76252" y="2631"/>
                      <a:pt x="79192" y="4981"/>
                      <a:pt x="81563" y="9022"/>
                    </a:cubicBezTo>
                    <a:cubicBezTo>
                      <a:pt x="84029" y="13157"/>
                      <a:pt x="85262" y="19360"/>
                      <a:pt x="85262" y="27254"/>
                    </a:cubicBezTo>
                    <a:lnTo>
                      <a:pt x="85262" y="63061"/>
                    </a:lnTo>
                    <a:cubicBezTo>
                      <a:pt x="85262" y="75560"/>
                      <a:pt x="82322" y="85616"/>
                      <a:pt x="76442" y="93134"/>
                    </a:cubicBezTo>
                    <a:cubicBezTo>
                      <a:pt x="70657" y="100559"/>
                      <a:pt x="62785" y="104318"/>
                      <a:pt x="53016" y="104318"/>
                    </a:cubicBezTo>
                    <a:cubicBezTo>
                      <a:pt x="44006" y="104318"/>
                      <a:pt x="37367" y="101216"/>
                      <a:pt x="33289" y="95108"/>
                    </a:cubicBezTo>
                    <a:cubicBezTo>
                      <a:pt x="29116" y="88905"/>
                      <a:pt x="27030" y="78661"/>
                      <a:pt x="27030" y="64658"/>
                    </a:cubicBezTo>
                    <a:lnTo>
                      <a:pt x="27030" y="22273"/>
                    </a:lnTo>
                    <a:cubicBezTo>
                      <a:pt x="27030" y="15225"/>
                      <a:pt x="27599" y="10244"/>
                      <a:pt x="28737" y="7236"/>
                    </a:cubicBezTo>
                    <a:cubicBezTo>
                      <a:pt x="29875" y="4417"/>
                      <a:pt x="31487" y="2631"/>
                      <a:pt x="33669" y="2068"/>
                    </a:cubicBezTo>
                    <a:lnTo>
                      <a:pt x="34238" y="1880"/>
                    </a:lnTo>
                    <a:lnTo>
                      <a:pt x="34238" y="0"/>
                    </a:lnTo>
                    <a:lnTo>
                      <a:pt x="0" y="0"/>
                    </a:lnTo>
                    <a:lnTo>
                      <a:pt x="0" y="1880"/>
                    </a:lnTo>
                    <a:lnTo>
                      <a:pt x="569" y="2068"/>
                    </a:lnTo>
                    <a:cubicBezTo>
                      <a:pt x="4932" y="3289"/>
                      <a:pt x="7113" y="10150"/>
                      <a:pt x="7113" y="22273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5" name="Freeform 244">
                <a:extLst>
                  <a:ext uri="{FF2B5EF4-FFF2-40B4-BE49-F238E27FC236}">
                    <a16:creationId xmlns:a16="http://schemas.microsoft.com/office/drawing/2014/main" id="{C88BE24F-4CA8-BFC9-831B-436E166A803D}"/>
                  </a:ext>
                </a:extLst>
              </p:cNvPr>
              <p:cNvSpPr/>
              <p:nvPr/>
            </p:nvSpPr>
            <p:spPr>
              <a:xfrm>
                <a:off x="4870123" y="4993696"/>
                <a:ext cx="33099" cy="80446"/>
              </a:xfrm>
              <a:custGeom>
                <a:avLst/>
                <a:gdLst>
                  <a:gd name="connsiteX0" fmla="*/ 26081 w 33099"/>
                  <a:gd name="connsiteY0" fmla="*/ 94 h 80446"/>
                  <a:gd name="connsiteX1" fmla="*/ 27030 w 33099"/>
                  <a:gd name="connsiteY1" fmla="*/ 1034 h 80446"/>
                  <a:gd name="connsiteX2" fmla="*/ 27030 w 33099"/>
                  <a:gd name="connsiteY2" fmla="*/ 1410 h 80446"/>
                  <a:gd name="connsiteX3" fmla="*/ 25702 w 33099"/>
                  <a:gd name="connsiteY3" fmla="*/ 27066 h 80446"/>
                  <a:gd name="connsiteX4" fmla="*/ 25702 w 33099"/>
                  <a:gd name="connsiteY4" fmla="*/ 61275 h 80446"/>
                  <a:gd name="connsiteX5" fmla="*/ 27219 w 33099"/>
                  <a:gd name="connsiteY5" fmla="*/ 74056 h 80446"/>
                  <a:gd name="connsiteX6" fmla="*/ 32531 w 33099"/>
                  <a:gd name="connsiteY6" fmla="*/ 78379 h 80446"/>
                  <a:gd name="connsiteX7" fmla="*/ 33100 w 33099"/>
                  <a:gd name="connsiteY7" fmla="*/ 78567 h 80446"/>
                  <a:gd name="connsiteX8" fmla="*/ 33100 w 33099"/>
                  <a:gd name="connsiteY8" fmla="*/ 80447 h 80446"/>
                  <a:gd name="connsiteX9" fmla="*/ 0 w 33099"/>
                  <a:gd name="connsiteY9" fmla="*/ 80447 h 80446"/>
                  <a:gd name="connsiteX10" fmla="*/ 0 w 33099"/>
                  <a:gd name="connsiteY10" fmla="*/ 78567 h 80446"/>
                  <a:gd name="connsiteX11" fmla="*/ 569 w 33099"/>
                  <a:gd name="connsiteY11" fmla="*/ 78379 h 80446"/>
                  <a:gd name="connsiteX12" fmla="*/ 5880 w 33099"/>
                  <a:gd name="connsiteY12" fmla="*/ 74056 h 80446"/>
                  <a:gd name="connsiteX13" fmla="*/ 7303 w 33099"/>
                  <a:gd name="connsiteY13" fmla="*/ 61275 h 80446"/>
                  <a:gd name="connsiteX14" fmla="*/ 7303 w 33099"/>
                  <a:gd name="connsiteY14" fmla="*/ 27066 h 80446"/>
                  <a:gd name="connsiteX15" fmla="*/ 5690 w 33099"/>
                  <a:gd name="connsiteY15" fmla="*/ 12593 h 80446"/>
                  <a:gd name="connsiteX16" fmla="*/ 759 w 33099"/>
                  <a:gd name="connsiteY16" fmla="*/ 7049 h 80446"/>
                  <a:gd name="connsiteX17" fmla="*/ 190 w 33099"/>
                  <a:gd name="connsiteY17" fmla="*/ 6767 h 80446"/>
                  <a:gd name="connsiteX18" fmla="*/ 664 w 33099"/>
                  <a:gd name="connsiteY18" fmla="*/ 4981 h 80446"/>
                  <a:gd name="connsiteX19" fmla="*/ 26366 w 33099"/>
                  <a:gd name="connsiteY19" fmla="*/ 0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099" h="80446">
                    <a:moveTo>
                      <a:pt x="26081" y="94"/>
                    </a:moveTo>
                    <a:lnTo>
                      <a:pt x="27030" y="1034"/>
                    </a:lnTo>
                    <a:lnTo>
                      <a:pt x="27030" y="1410"/>
                    </a:lnTo>
                    <a:cubicBezTo>
                      <a:pt x="26081" y="7706"/>
                      <a:pt x="25702" y="16259"/>
                      <a:pt x="25702" y="27066"/>
                    </a:cubicBezTo>
                    <a:lnTo>
                      <a:pt x="25702" y="61275"/>
                    </a:lnTo>
                    <a:cubicBezTo>
                      <a:pt x="25702" y="67478"/>
                      <a:pt x="26271" y="71801"/>
                      <a:pt x="27219" y="74056"/>
                    </a:cubicBezTo>
                    <a:cubicBezTo>
                      <a:pt x="28263" y="76218"/>
                      <a:pt x="29970" y="77721"/>
                      <a:pt x="32531" y="78379"/>
                    </a:cubicBezTo>
                    <a:lnTo>
                      <a:pt x="33100" y="78567"/>
                    </a:lnTo>
                    <a:lnTo>
                      <a:pt x="33100" y="80447"/>
                    </a:lnTo>
                    <a:lnTo>
                      <a:pt x="0" y="80447"/>
                    </a:lnTo>
                    <a:lnTo>
                      <a:pt x="0" y="78567"/>
                    </a:lnTo>
                    <a:lnTo>
                      <a:pt x="569" y="78379"/>
                    </a:lnTo>
                    <a:cubicBezTo>
                      <a:pt x="3225" y="77627"/>
                      <a:pt x="4932" y="76218"/>
                      <a:pt x="5880" y="74056"/>
                    </a:cubicBezTo>
                    <a:cubicBezTo>
                      <a:pt x="6829" y="71801"/>
                      <a:pt x="7303" y="67478"/>
                      <a:pt x="7303" y="61275"/>
                    </a:cubicBezTo>
                    <a:lnTo>
                      <a:pt x="7303" y="27066"/>
                    </a:lnTo>
                    <a:cubicBezTo>
                      <a:pt x="7303" y="20394"/>
                      <a:pt x="6734" y="15507"/>
                      <a:pt x="5690" y="12593"/>
                    </a:cubicBezTo>
                    <a:cubicBezTo>
                      <a:pt x="4647" y="9868"/>
                      <a:pt x="2940" y="7988"/>
                      <a:pt x="759" y="7049"/>
                    </a:cubicBezTo>
                    <a:lnTo>
                      <a:pt x="190" y="6767"/>
                    </a:lnTo>
                    <a:lnTo>
                      <a:pt x="664" y="4981"/>
                    </a:lnTo>
                    <a:lnTo>
                      <a:pt x="26366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6" name="Freeform 245">
                <a:extLst>
                  <a:ext uri="{FF2B5EF4-FFF2-40B4-BE49-F238E27FC236}">
                    <a16:creationId xmlns:a16="http://schemas.microsoft.com/office/drawing/2014/main" id="{A8553828-FDA5-EA17-DF53-887E9BAF204D}"/>
                  </a:ext>
                </a:extLst>
              </p:cNvPr>
              <p:cNvSpPr/>
              <p:nvPr/>
            </p:nvSpPr>
            <p:spPr>
              <a:xfrm>
                <a:off x="4875150" y="4965972"/>
                <a:ext cx="22287" cy="18983"/>
              </a:xfrm>
              <a:custGeom>
                <a:avLst/>
                <a:gdLst>
                  <a:gd name="connsiteX0" fmla="*/ 11191 w 22287"/>
                  <a:gd name="connsiteY0" fmla="*/ 18984 h 18983"/>
                  <a:gd name="connsiteX1" fmla="*/ 19158 w 22287"/>
                  <a:gd name="connsiteY1" fmla="*/ 16353 h 18983"/>
                  <a:gd name="connsiteX2" fmla="*/ 22288 w 22287"/>
                  <a:gd name="connsiteY2" fmla="*/ 9586 h 18983"/>
                  <a:gd name="connsiteX3" fmla="*/ 19158 w 22287"/>
                  <a:gd name="connsiteY3" fmla="*/ 2631 h 18983"/>
                  <a:gd name="connsiteX4" fmla="*/ 11191 w 22287"/>
                  <a:gd name="connsiteY4" fmla="*/ 0 h 18983"/>
                  <a:gd name="connsiteX5" fmla="*/ 3225 w 22287"/>
                  <a:gd name="connsiteY5" fmla="*/ 2631 h 18983"/>
                  <a:gd name="connsiteX6" fmla="*/ 0 w 22287"/>
                  <a:gd name="connsiteY6" fmla="*/ 9586 h 18983"/>
                  <a:gd name="connsiteX7" fmla="*/ 3130 w 22287"/>
                  <a:gd name="connsiteY7" fmla="*/ 16353 h 18983"/>
                  <a:gd name="connsiteX8" fmla="*/ 11191 w 22287"/>
                  <a:gd name="connsiteY8" fmla="*/ 18984 h 18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87" h="18983">
                    <a:moveTo>
                      <a:pt x="11191" y="18984"/>
                    </a:moveTo>
                    <a:cubicBezTo>
                      <a:pt x="14416" y="18984"/>
                      <a:pt x="17071" y="18138"/>
                      <a:pt x="19158" y="16353"/>
                    </a:cubicBezTo>
                    <a:cubicBezTo>
                      <a:pt x="21244" y="14567"/>
                      <a:pt x="22288" y="12311"/>
                      <a:pt x="22288" y="9586"/>
                    </a:cubicBezTo>
                    <a:cubicBezTo>
                      <a:pt x="22288" y="6861"/>
                      <a:pt x="21244" y="4417"/>
                      <a:pt x="19158" y="2631"/>
                    </a:cubicBezTo>
                    <a:cubicBezTo>
                      <a:pt x="17071" y="846"/>
                      <a:pt x="14416" y="0"/>
                      <a:pt x="11191" y="0"/>
                    </a:cubicBezTo>
                    <a:cubicBezTo>
                      <a:pt x="7967" y="0"/>
                      <a:pt x="5311" y="846"/>
                      <a:pt x="3225" y="2631"/>
                    </a:cubicBezTo>
                    <a:cubicBezTo>
                      <a:pt x="1138" y="4417"/>
                      <a:pt x="0" y="6767"/>
                      <a:pt x="0" y="9586"/>
                    </a:cubicBezTo>
                    <a:cubicBezTo>
                      <a:pt x="0" y="12405"/>
                      <a:pt x="1043" y="14661"/>
                      <a:pt x="3130" y="16353"/>
                    </a:cubicBezTo>
                    <a:cubicBezTo>
                      <a:pt x="5216" y="18044"/>
                      <a:pt x="7872" y="18984"/>
                      <a:pt x="11191" y="1898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7" name="Freeform 246">
                <a:extLst>
                  <a:ext uri="{FF2B5EF4-FFF2-40B4-BE49-F238E27FC236}">
                    <a16:creationId xmlns:a16="http://schemas.microsoft.com/office/drawing/2014/main" id="{753FB9CD-6510-A77F-6219-1D0F84360E20}"/>
                  </a:ext>
                </a:extLst>
              </p:cNvPr>
              <p:cNvSpPr/>
              <p:nvPr/>
            </p:nvSpPr>
            <p:spPr>
              <a:xfrm>
                <a:off x="4906827" y="4995106"/>
                <a:ext cx="79856" cy="78943"/>
              </a:xfrm>
              <a:custGeom>
                <a:avLst/>
                <a:gdLst>
                  <a:gd name="connsiteX0" fmla="*/ 9484 w 79856"/>
                  <a:gd name="connsiteY0" fmla="*/ 11935 h 78943"/>
                  <a:gd name="connsiteX1" fmla="*/ 37083 w 79856"/>
                  <a:gd name="connsiteY1" fmla="*/ 78473 h 78943"/>
                  <a:gd name="connsiteX2" fmla="*/ 37273 w 79856"/>
                  <a:gd name="connsiteY2" fmla="*/ 78943 h 78943"/>
                  <a:gd name="connsiteX3" fmla="*/ 44860 w 79856"/>
                  <a:gd name="connsiteY3" fmla="*/ 78943 h 78943"/>
                  <a:gd name="connsiteX4" fmla="*/ 45619 w 79856"/>
                  <a:gd name="connsiteY4" fmla="*/ 76594 h 78943"/>
                  <a:gd name="connsiteX5" fmla="*/ 67622 w 79856"/>
                  <a:gd name="connsiteY5" fmla="*/ 16916 h 78943"/>
                  <a:gd name="connsiteX6" fmla="*/ 73217 w 79856"/>
                  <a:gd name="connsiteY6" fmla="*/ 6767 h 78943"/>
                  <a:gd name="connsiteX7" fmla="*/ 79287 w 79856"/>
                  <a:gd name="connsiteY7" fmla="*/ 1880 h 78943"/>
                  <a:gd name="connsiteX8" fmla="*/ 79856 w 79856"/>
                  <a:gd name="connsiteY8" fmla="*/ 1692 h 78943"/>
                  <a:gd name="connsiteX9" fmla="*/ 79856 w 79856"/>
                  <a:gd name="connsiteY9" fmla="*/ 0 h 78943"/>
                  <a:gd name="connsiteX10" fmla="*/ 54628 w 79856"/>
                  <a:gd name="connsiteY10" fmla="*/ 0 h 78943"/>
                  <a:gd name="connsiteX11" fmla="*/ 54628 w 79856"/>
                  <a:gd name="connsiteY11" fmla="*/ 1692 h 78943"/>
                  <a:gd name="connsiteX12" fmla="*/ 55198 w 79856"/>
                  <a:gd name="connsiteY12" fmla="*/ 1880 h 78943"/>
                  <a:gd name="connsiteX13" fmla="*/ 63069 w 79856"/>
                  <a:gd name="connsiteY13" fmla="*/ 7424 h 78943"/>
                  <a:gd name="connsiteX14" fmla="*/ 62975 w 79856"/>
                  <a:gd name="connsiteY14" fmla="*/ 18326 h 78943"/>
                  <a:gd name="connsiteX15" fmla="*/ 48179 w 79856"/>
                  <a:gd name="connsiteY15" fmla="*/ 58925 h 78943"/>
                  <a:gd name="connsiteX16" fmla="*/ 31203 w 79856"/>
                  <a:gd name="connsiteY16" fmla="*/ 15131 h 78943"/>
                  <a:gd name="connsiteX17" fmla="*/ 30349 w 79856"/>
                  <a:gd name="connsiteY17" fmla="*/ 4981 h 78943"/>
                  <a:gd name="connsiteX18" fmla="*/ 34996 w 79856"/>
                  <a:gd name="connsiteY18" fmla="*/ 1974 h 78943"/>
                  <a:gd name="connsiteX19" fmla="*/ 35565 w 79856"/>
                  <a:gd name="connsiteY19" fmla="*/ 1974 h 78943"/>
                  <a:gd name="connsiteX20" fmla="*/ 35565 w 79856"/>
                  <a:gd name="connsiteY20" fmla="*/ 94 h 78943"/>
                  <a:gd name="connsiteX21" fmla="*/ 0 w 79856"/>
                  <a:gd name="connsiteY21" fmla="*/ 94 h 78943"/>
                  <a:gd name="connsiteX22" fmla="*/ 0 w 79856"/>
                  <a:gd name="connsiteY22" fmla="*/ 1880 h 78943"/>
                  <a:gd name="connsiteX23" fmla="*/ 664 w 79856"/>
                  <a:gd name="connsiteY23" fmla="*/ 1880 h 78943"/>
                  <a:gd name="connsiteX24" fmla="*/ 9769 w 79856"/>
                  <a:gd name="connsiteY24" fmla="*/ 12029 h 78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9856" h="78943">
                    <a:moveTo>
                      <a:pt x="9484" y="11935"/>
                    </a:moveTo>
                    <a:lnTo>
                      <a:pt x="37083" y="78473"/>
                    </a:lnTo>
                    <a:lnTo>
                      <a:pt x="37273" y="78943"/>
                    </a:lnTo>
                    <a:lnTo>
                      <a:pt x="44860" y="78943"/>
                    </a:lnTo>
                    <a:lnTo>
                      <a:pt x="45619" y="76594"/>
                    </a:lnTo>
                    <a:lnTo>
                      <a:pt x="67622" y="16916"/>
                    </a:lnTo>
                    <a:cubicBezTo>
                      <a:pt x="69044" y="12969"/>
                      <a:pt x="70941" y="9492"/>
                      <a:pt x="73217" y="6767"/>
                    </a:cubicBezTo>
                    <a:cubicBezTo>
                      <a:pt x="75399" y="4041"/>
                      <a:pt x="77485" y="2443"/>
                      <a:pt x="79287" y="1880"/>
                    </a:cubicBezTo>
                    <a:lnTo>
                      <a:pt x="79856" y="1692"/>
                    </a:lnTo>
                    <a:lnTo>
                      <a:pt x="79856" y="0"/>
                    </a:lnTo>
                    <a:lnTo>
                      <a:pt x="54628" y="0"/>
                    </a:lnTo>
                    <a:lnTo>
                      <a:pt x="54628" y="1692"/>
                    </a:lnTo>
                    <a:lnTo>
                      <a:pt x="55198" y="1880"/>
                    </a:lnTo>
                    <a:cubicBezTo>
                      <a:pt x="58802" y="2819"/>
                      <a:pt x="61457" y="4699"/>
                      <a:pt x="63069" y="7424"/>
                    </a:cubicBezTo>
                    <a:cubicBezTo>
                      <a:pt x="64682" y="10150"/>
                      <a:pt x="64587" y="13815"/>
                      <a:pt x="62975" y="18326"/>
                    </a:cubicBezTo>
                    <a:lnTo>
                      <a:pt x="48179" y="58925"/>
                    </a:lnTo>
                    <a:lnTo>
                      <a:pt x="31203" y="15131"/>
                    </a:lnTo>
                    <a:cubicBezTo>
                      <a:pt x="29401" y="10620"/>
                      <a:pt x="29116" y="7142"/>
                      <a:pt x="30349" y="4981"/>
                    </a:cubicBezTo>
                    <a:cubicBezTo>
                      <a:pt x="31203" y="3477"/>
                      <a:pt x="32720" y="2443"/>
                      <a:pt x="34996" y="1974"/>
                    </a:cubicBezTo>
                    <a:lnTo>
                      <a:pt x="35565" y="1974"/>
                    </a:lnTo>
                    <a:lnTo>
                      <a:pt x="35565" y="94"/>
                    </a:lnTo>
                    <a:lnTo>
                      <a:pt x="0" y="94"/>
                    </a:lnTo>
                    <a:lnTo>
                      <a:pt x="0" y="1880"/>
                    </a:lnTo>
                    <a:lnTo>
                      <a:pt x="664" y="1880"/>
                    </a:lnTo>
                    <a:cubicBezTo>
                      <a:pt x="4078" y="2443"/>
                      <a:pt x="7208" y="5827"/>
                      <a:pt x="9769" y="12029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8" name="Freeform 247">
                <a:extLst>
                  <a:ext uri="{FF2B5EF4-FFF2-40B4-BE49-F238E27FC236}">
                    <a16:creationId xmlns:a16="http://schemas.microsoft.com/office/drawing/2014/main" id="{57C5AAE2-BF53-3D91-4572-82484EC8B12B}"/>
                  </a:ext>
                </a:extLst>
              </p:cNvPr>
              <p:cNvSpPr/>
              <p:nvPr/>
            </p:nvSpPr>
            <p:spPr>
              <a:xfrm>
                <a:off x="4984786" y="4993790"/>
                <a:ext cx="68854" cy="81480"/>
              </a:xfrm>
              <a:custGeom>
                <a:avLst/>
                <a:gdLst>
                  <a:gd name="connsiteX0" fmla="*/ 51309 w 68854"/>
                  <a:gd name="connsiteY0" fmla="*/ 31577 h 81480"/>
                  <a:gd name="connsiteX1" fmla="*/ 18209 w 68854"/>
                  <a:gd name="connsiteY1" fmla="*/ 31577 h 81480"/>
                  <a:gd name="connsiteX2" fmla="*/ 23900 w 68854"/>
                  <a:gd name="connsiteY2" fmla="*/ 11654 h 81480"/>
                  <a:gd name="connsiteX3" fmla="*/ 37273 w 68854"/>
                  <a:gd name="connsiteY3" fmla="*/ 3759 h 81480"/>
                  <a:gd name="connsiteX4" fmla="*/ 48084 w 68854"/>
                  <a:gd name="connsiteY4" fmla="*/ 9304 h 81480"/>
                  <a:gd name="connsiteX5" fmla="*/ 51688 w 68854"/>
                  <a:gd name="connsiteY5" fmla="*/ 24999 h 81480"/>
                  <a:gd name="connsiteX6" fmla="*/ 51214 w 68854"/>
                  <a:gd name="connsiteY6" fmla="*/ 31577 h 81480"/>
                  <a:gd name="connsiteX7" fmla="*/ 68570 w 68854"/>
                  <a:gd name="connsiteY7" fmla="*/ 60617 h 81480"/>
                  <a:gd name="connsiteX8" fmla="*/ 68855 w 68854"/>
                  <a:gd name="connsiteY8" fmla="*/ 59865 h 81480"/>
                  <a:gd name="connsiteX9" fmla="*/ 67053 w 68854"/>
                  <a:gd name="connsiteY9" fmla="*/ 59395 h 81480"/>
                  <a:gd name="connsiteX10" fmla="*/ 66768 w 68854"/>
                  <a:gd name="connsiteY10" fmla="*/ 59677 h 81480"/>
                  <a:gd name="connsiteX11" fmla="*/ 47515 w 68854"/>
                  <a:gd name="connsiteY11" fmla="*/ 67102 h 81480"/>
                  <a:gd name="connsiteX12" fmla="*/ 26840 w 68854"/>
                  <a:gd name="connsiteY12" fmla="*/ 58456 h 81480"/>
                  <a:gd name="connsiteX13" fmla="*/ 18304 w 68854"/>
                  <a:gd name="connsiteY13" fmla="*/ 35149 h 81480"/>
                  <a:gd name="connsiteX14" fmla="*/ 67148 w 68854"/>
                  <a:gd name="connsiteY14" fmla="*/ 35149 h 81480"/>
                  <a:gd name="connsiteX15" fmla="*/ 67148 w 68854"/>
                  <a:gd name="connsiteY15" fmla="*/ 34585 h 81480"/>
                  <a:gd name="connsiteX16" fmla="*/ 67717 w 68854"/>
                  <a:gd name="connsiteY16" fmla="*/ 28852 h 81480"/>
                  <a:gd name="connsiteX17" fmla="*/ 59560 w 68854"/>
                  <a:gd name="connsiteY17" fmla="*/ 8270 h 81480"/>
                  <a:gd name="connsiteX18" fmla="*/ 37367 w 68854"/>
                  <a:gd name="connsiteY18" fmla="*/ 0 h 81480"/>
                  <a:gd name="connsiteX19" fmla="*/ 10622 w 68854"/>
                  <a:gd name="connsiteY19" fmla="*/ 11372 h 81480"/>
                  <a:gd name="connsiteX20" fmla="*/ 0 w 68854"/>
                  <a:gd name="connsiteY20" fmla="*/ 40881 h 81480"/>
                  <a:gd name="connsiteX21" fmla="*/ 10717 w 68854"/>
                  <a:gd name="connsiteY21" fmla="*/ 70015 h 81480"/>
                  <a:gd name="connsiteX22" fmla="*/ 37936 w 68854"/>
                  <a:gd name="connsiteY22" fmla="*/ 81481 h 81480"/>
                  <a:gd name="connsiteX23" fmla="*/ 57758 w 68854"/>
                  <a:gd name="connsiteY23" fmla="*/ 75466 h 81480"/>
                  <a:gd name="connsiteX24" fmla="*/ 68665 w 68854"/>
                  <a:gd name="connsiteY24" fmla="*/ 60617 h 81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8854" h="81480">
                    <a:moveTo>
                      <a:pt x="51309" y="31577"/>
                    </a:moveTo>
                    <a:lnTo>
                      <a:pt x="18209" y="31577"/>
                    </a:lnTo>
                    <a:cubicBezTo>
                      <a:pt x="18399" y="23495"/>
                      <a:pt x="20296" y="16822"/>
                      <a:pt x="23900" y="11654"/>
                    </a:cubicBezTo>
                    <a:cubicBezTo>
                      <a:pt x="27504" y="6391"/>
                      <a:pt x="32056" y="3759"/>
                      <a:pt x="37273" y="3759"/>
                    </a:cubicBezTo>
                    <a:cubicBezTo>
                      <a:pt x="42204" y="3759"/>
                      <a:pt x="45713" y="5545"/>
                      <a:pt x="48084" y="9304"/>
                    </a:cubicBezTo>
                    <a:cubicBezTo>
                      <a:pt x="50456" y="13063"/>
                      <a:pt x="51688" y="18326"/>
                      <a:pt x="51688" y="24999"/>
                    </a:cubicBezTo>
                    <a:cubicBezTo>
                      <a:pt x="51688" y="27912"/>
                      <a:pt x="51499" y="30074"/>
                      <a:pt x="51214" y="31577"/>
                    </a:cubicBezTo>
                    <a:moveTo>
                      <a:pt x="68570" y="60617"/>
                    </a:moveTo>
                    <a:lnTo>
                      <a:pt x="68855" y="59865"/>
                    </a:lnTo>
                    <a:lnTo>
                      <a:pt x="67053" y="59395"/>
                    </a:lnTo>
                    <a:lnTo>
                      <a:pt x="66768" y="59677"/>
                    </a:lnTo>
                    <a:cubicBezTo>
                      <a:pt x="61931" y="64564"/>
                      <a:pt x="55482" y="67102"/>
                      <a:pt x="47515" y="67102"/>
                    </a:cubicBezTo>
                    <a:cubicBezTo>
                      <a:pt x="39549" y="67102"/>
                      <a:pt x="32246" y="64188"/>
                      <a:pt x="26840" y="58456"/>
                    </a:cubicBezTo>
                    <a:cubicBezTo>
                      <a:pt x="21529" y="52817"/>
                      <a:pt x="18684" y="45016"/>
                      <a:pt x="18304" y="35149"/>
                    </a:cubicBezTo>
                    <a:lnTo>
                      <a:pt x="67148" y="35149"/>
                    </a:lnTo>
                    <a:lnTo>
                      <a:pt x="67148" y="34585"/>
                    </a:lnTo>
                    <a:cubicBezTo>
                      <a:pt x="67622" y="33363"/>
                      <a:pt x="67717" y="31483"/>
                      <a:pt x="67717" y="28852"/>
                    </a:cubicBezTo>
                    <a:cubicBezTo>
                      <a:pt x="67717" y="20676"/>
                      <a:pt x="64966" y="13815"/>
                      <a:pt x="59560" y="8270"/>
                    </a:cubicBezTo>
                    <a:cubicBezTo>
                      <a:pt x="54154" y="2819"/>
                      <a:pt x="46662" y="0"/>
                      <a:pt x="37367" y="0"/>
                    </a:cubicBezTo>
                    <a:cubicBezTo>
                      <a:pt x="26650" y="0"/>
                      <a:pt x="17640" y="3853"/>
                      <a:pt x="10622" y="11372"/>
                    </a:cubicBezTo>
                    <a:cubicBezTo>
                      <a:pt x="3604" y="18890"/>
                      <a:pt x="0" y="28758"/>
                      <a:pt x="0" y="40881"/>
                    </a:cubicBezTo>
                    <a:cubicBezTo>
                      <a:pt x="0" y="53005"/>
                      <a:pt x="3604" y="62403"/>
                      <a:pt x="10717" y="70015"/>
                    </a:cubicBezTo>
                    <a:cubicBezTo>
                      <a:pt x="17830" y="77628"/>
                      <a:pt x="27030" y="81481"/>
                      <a:pt x="37936" y="81481"/>
                    </a:cubicBezTo>
                    <a:cubicBezTo>
                      <a:pt x="45808" y="81481"/>
                      <a:pt x="52542" y="79507"/>
                      <a:pt x="57758" y="75466"/>
                    </a:cubicBezTo>
                    <a:cubicBezTo>
                      <a:pt x="62975" y="71519"/>
                      <a:pt x="66673" y="66538"/>
                      <a:pt x="68665" y="60617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9" name="Freeform 248">
                <a:extLst>
                  <a:ext uri="{FF2B5EF4-FFF2-40B4-BE49-F238E27FC236}">
                    <a16:creationId xmlns:a16="http://schemas.microsoft.com/office/drawing/2014/main" id="{0732F049-A422-A678-70E5-8DB01C656954}"/>
                  </a:ext>
                </a:extLst>
              </p:cNvPr>
              <p:cNvSpPr/>
              <p:nvPr/>
            </p:nvSpPr>
            <p:spPr>
              <a:xfrm>
                <a:off x="5122780" y="4993884"/>
                <a:ext cx="57378" cy="81292"/>
              </a:xfrm>
              <a:custGeom>
                <a:avLst/>
                <a:gdLst>
                  <a:gd name="connsiteX0" fmla="*/ 28642 w 57378"/>
                  <a:gd name="connsiteY0" fmla="*/ 77534 h 81292"/>
                  <a:gd name="connsiteX1" fmla="*/ 14131 w 57378"/>
                  <a:gd name="connsiteY1" fmla="*/ 71989 h 81292"/>
                  <a:gd name="connsiteX2" fmla="*/ 4837 w 57378"/>
                  <a:gd name="connsiteY2" fmla="*/ 54790 h 81292"/>
                  <a:gd name="connsiteX3" fmla="*/ 4837 w 57378"/>
                  <a:gd name="connsiteY3" fmla="*/ 54414 h 81292"/>
                  <a:gd name="connsiteX4" fmla="*/ 3130 w 57378"/>
                  <a:gd name="connsiteY4" fmla="*/ 53851 h 81292"/>
                  <a:gd name="connsiteX5" fmla="*/ 0 w 57378"/>
                  <a:gd name="connsiteY5" fmla="*/ 73868 h 81292"/>
                  <a:gd name="connsiteX6" fmla="*/ 379 w 57378"/>
                  <a:gd name="connsiteY6" fmla="*/ 74150 h 81292"/>
                  <a:gd name="connsiteX7" fmla="*/ 12709 w 57378"/>
                  <a:gd name="connsiteY7" fmla="*/ 79131 h 81292"/>
                  <a:gd name="connsiteX8" fmla="*/ 27504 w 57378"/>
                  <a:gd name="connsiteY8" fmla="*/ 81293 h 81292"/>
                  <a:gd name="connsiteX9" fmla="*/ 49317 w 57378"/>
                  <a:gd name="connsiteY9" fmla="*/ 75090 h 81292"/>
                  <a:gd name="connsiteX10" fmla="*/ 57379 w 57378"/>
                  <a:gd name="connsiteY10" fmla="*/ 58362 h 81292"/>
                  <a:gd name="connsiteX11" fmla="*/ 53016 w 57378"/>
                  <a:gd name="connsiteY11" fmla="*/ 45862 h 81292"/>
                  <a:gd name="connsiteX12" fmla="*/ 42489 w 57378"/>
                  <a:gd name="connsiteY12" fmla="*/ 37498 h 81292"/>
                  <a:gd name="connsiteX13" fmla="*/ 30444 w 57378"/>
                  <a:gd name="connsiteY13" fmla="*/ 31483 h 81292"/>
                  <a:gd name="connsiteX14" fmla="*/ 20486 w 57378"/>
                  <a:gd name="connsiteY14" fmla="*/ 24435 h 81292"/>
                  <a:gd name="connsiteX15" fmla="*/ 16502 w 57378"/>
                  <a:gd name="connsiteY15" fmla="*/ 15037 h 81292"/>
                  <a:gd name="connsiteX16" fmla="*/ 20106 w 57378"/>
                  <a:gd name="connsiteY16" fmla="*/ 6861 h 81292"/>
                  <a:gd name="connsiteX17" fmla="*/ 29496 w 57378"/>
                  <a:gd name="connsiteY17" fmla="*/ 3571 h 81292"/>
                  <a:gd name="connsiteX18" fmla="*/ 40687 w 57378"/>
                  <a:gd name="connsiteY18" fmla="*/ 8928 h 81292"/>
                  <a:gd name="connsiteX19" fmla="*/ 48274 w 57378"/>
                  <a:gd name="connsiteY19" fmla="*/ 26596 h 81292"/>
                  <a:gd name="connsiteX20" fmla="*/ 48274 w 57378"/>
                  <a:gd name="connsiteY20" fmla="*/ 26972 h 81292"/>
                  <a:gd name="connsiteX21" fmla="*/ 49981 w 57378"/>
                  <a:gd name="connsiteY21" fmla="*/ 27536 h 81292"/>
                  <a:gd name="connsiteX22" fmla="*/ 54534 w 57378"/>
                  <a:gd name="connsiteY22" fmla="*/ 8176 h 81292"/>
                  <a:gd name="connsiteX23" fmla="*/ 54154 w 57378"/>
                  <a:gd name="connsiteY23" fmla="*/ 7894 h 81292"/>
                  <a:gd name="connsiteX24" fmla="*/ 43532 w 57378"/>
                  <a:gd name="connsiteY24" fmla="*/ 2256 h 81292"/>
                  <a:gd name="connsiteX25" fmla="*/ 29496 w 57378"/>
                  <a:gd name="connsiteY25" fmla="*/ 0 h 81292"/>
                  <a:gd name="connsiteX26" fmla="*/ 9769 w 57378"/>
                  <a:gd name="connsiteY26" fmla="*/ 6767 h 81292"/>
                  <a:gd name="connsiteX27" fmla="*/ 2181 w 57378"/>
                  <a:gd name="connsiteY27" fmla="*/ 23589 h 81292"/>
                  <a:gd name="connsiteX28" fmla="*/ 6354 w 57378"/>
                  <a:gd name="connsiteY28" fmla="*/ 35994 h 81292"/>
                  <a:gd name="connsiteX29" fmla="*/ 16502 w 57378"/>
                  <a:gd name="connsiteY29" fmla="*/ 44359 h 81292"/>
                  <a:gd name="connsiteX30" fmla="*/ 28168 w 57378"/>
                  <a:gd name="connsiteY30" fmla="*/ 50279 h 81292"/>
                  <a:gd name="connsiteX31" fmla="*/ 37842 w 57378"/>
                  <a:gd name="connsiteY31" fmla="*/ 57046 h 81292"/>
                  <a:gd name="connsiteX32" fmla="*/ 41730 w 57378"/>
                  <a:gd name="connsiteY32" fmla="*/ 65786 h 81292"/>
                  <a:gd name="connsiteX33" fmla="*/ 38316 w 57378"/>
                  <a:gd name="connsiteY33" fmla="*/ 74338 h 81292"/>
                  <a:gd name="connsiteX34" fmla="*/ 28737 w 57378"/>
                  <a:gd name="connsiteY34" fmla="*/ 77534 h 81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7378" h="81292">
                    <a:moveTo>
                      <a:pt x="28642" y="77534"/>
                    </a:moveTo>
                    <a:cubicBezTo>
                      <a:pt x="23236" y="77534"/>
                      <a:pt x="18399" y="75654"/>
                      <a:pt x="14131" y="71989"/>
                    </a:cubicBezTo>
                    <a:cubicBezTo>
                      <a:pt x="9863" y="68323"/>
                      <a:pt x="6734" y="62497"/>
                      <a:pt x="4837" y="54790"/>
                    </a:cubicBezTo>
                    <a:lnTo>
                      <a:pt x="4837" y="54414"/>
                    </a:lnTo>
                    <a:cubicBezTo>
                      <a:pt x="4837" y="54414"/>
                      <a:pt x="3130" y="53851"/>
                      <a:pt x="3130" y="53851"/>
                    </a:cubicBezTo>
                    <a:lnTo>
                      <a:pt x="0" y="73868"/>
                    </a:lnTo>
                    <a:lnTo>
                      <a:pt x="379" y="74150"/>
                    </a:lnTo>
                    <a:cubicBezTo>
                      <a:pt x="3319" y="76030"/>
                      <a:pt x="7398" y="77721"/>
                      <a:pt x="12709" y="79131"/>
                    </a:cubicBezTo>
                    <a:cubicBezTo>
                      <a:pt x="17925" y="80541"/>
                      <a:pt x="22952" y="81293"/>
                      <a:pt x="27504" y="81293"/>
                    </a:cubicBezTo>
                    <a:cubicBezTo>
                      <a:pt x="36704" y="81293"/>
                      <a:pt x="44006" y="79225"/>
                      <a:pt x="49317" y="75090"/>
                    </a:cubicBezTo>
                    <a:cubicBezTo>
                      <a:pt x="54629" y="70955"/>
                      <a:pt x="57379" y="65316"/>
                      <a:pt x="57379" y="58362"/>
                    </a:cubicBezTo>
                    <a:cubicBezTo>
                      <a:pt x="57379" y="53663"/>
                      <a:pt x="55861" y="49433"/>
                      <a:pt x="53016" y="45862"/>
                    </a:cubicBezTo>
                    <a:cubicBezTo>
                      <a:pt x="50171" y="42385"/>
                      <a:pt x="46662" y="39566"/>
                      <a:pt x="42489" y="37498"/>
                    </a:cubicBezTo>
                    <a:cubicBezTo>
                      <a:pt x="38411" y="35430"/>
                      <a:pt x="34427" y="33457"/>
                      <a:pt x="30444" y="31483"/>
                    </a:cubicBezTo>
                    <a:cubicBezTo>
                      <a:pt x="26556" y="29604"/>
                      <a:pt x="23141" y="27254"/>
                      <a:pt x="20486" y="24435"/>
                    </a:cubicBezTo>
                    <a:cubicBezTo>
                      <a:pt x="17830" y="21803"/>
                      <a:pt x="16502" y="18608"/>
                      <a:pt x="16502" y="15037"/>
                    </a:cubicBezTo>
                    <a:cubicBezTo>
                      <a:pt x="16502" y="11748"/>
                      <a:pt x="17640" y="9022"/>
                      <a:pt x="20106" y="6861"/>
                    </a:cubicBezTo>
                    <a:cubicBezTo>
                      <a:pt x="22477" y="4699"/>
                      <a:pt x="25702" y="3571"/>
                      <a:pt x="29496" y="3571"/>
                    </a:cubicBezTo>
                    <a:cubicBezTo>
                      <a:pt x="33574" y="3571"/>
                      <a:pt x="37367" y="5357"/>
                      <a:pt x="40687" y="8928"/>
                    </a:cubicBezTo>
                    <a:cubicBezTo>
                      <a:pt x="44101" y="12499"/>
                      <a:pt x="46662" y="18420"/>
                      <a:pt x="48274" y="26596"/>
                    </a:cubicBezTo>
                    <a:lnTo>
                      <a:pt x="48274" y="26972"/>
                    </a:lnTo>
                    <a:cubicBezTo>
                      <a:pt x="48274" y="26972"/>
                      <a:pt x="49981" y="27536"/>
                      <a:pt x="49981" y="27536"/>
                    </a:cubicBezTo>
                    <a:lnTo>
                      <a:pt x="54534" y="8176"/>
                    </a:lnTo>
                    <a:lnTo>
                      <a:pt x="54154" y="7894"/>
                    </a:lnTo>
                    <a:cubicBezTo>
                      <a:pt x="51499" y="5733"/>
                      <a:pt x="47990" y="3853"/>
                      <a:pt x="43532" y="2256"/>
                    </a:cubicBezTo>
                    <a:cubicBezTo>
                      <a:pt x="39075" y="752"/>
                      <a:pt x="34333" y="0"/>
                      <a:pt x="29496" y="0"/>
                    </a:cubicBezTo>
                    <a:cubicBezTo>
                      <a:pt x="21339" y="0"/>
                      <a:pt x="14700" y="2256"/>
                      <a:pt x="9769" y="6767"/>
                    </a:cubicBezTo>
                    <a:cubicBezTo>
                      <a:pt x="4742" y="11278"/>
                      <a:pt x="2181" y="16916"/>
                      <a:pt x="2181" y="23589"/>
                    </a:cubicBezTo>
                    <a:cubicBezTo>
                      <a:pt x="2181" y="28288"/>
                      <a:pt x="3604" y="32517"/>
                      <a:pt x="6354" y="35994"/>
                    </a:cubicBezTo>
                    <a:cubicBezTo>
                      <a:pt x="9105" y="39472"/>
                      <a:pt x="12519" y="42291"/>
                      <a:pt x="16502" y="44359"/>
                    </a:cubicBezTo>
                    <a:cubicBezTo>
                      <a:pt x="20296" y="46332"/>
                      <a:pt x="24279" y="48400"/>
                      <a:pt x="28168" y="50279"/>
                    </a:cubicBezTo>
                    <a:cubicBezTo>
                      <a:pt x="31962" y="52159"/>
                      <a:pt x="35186" y="54414"/>
                      <a:pt x="37842" y="57046"/>
                    </a:cubicBezTo>
                    <a:cubicBezTo>
                      <a:pt x="40402" y="59583"/>
                      <a:pt x="41730" y="62497"/>
                      <a:pt x="41730" y="65786"/>
                    </a:cubicBezTo>
                    <a:cubicBezTo>
                      <a:pt x="41730" y="69357"/>
                      <a:pt x="40592" y="72271"/>
                      <a:pt x="38316" y="74338"/>
                    </a:cubicBezTo>
                    <a:cubicBezTo>
                      <a:pt x="36040" y="76406"/>
                      <a:pt x="32815" y="77534"/>
                      <a:pt x="28737" y="7753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 249">
                <a:extLst>
                  <a:ext uri="{FF2B5EF4-FFF2-40B4-BE49-F238E27FC236}">
                    <a16:creationId xmlns:a16="http://schemas.microsoft.com/office/drawing/2014/main" id="{C31F7D59-E79A-F02D-7EFA-1EC4225491EC}"/>
                  </a:ext>
                </a:extLst>
              </p:cNvPr>
              <p:cNvSpPr/>
              <p:nvPr/>
            </p:nvSpPr>
            <p:spPr>
              <a:xfrm>
                <a:off x="5194575" y="4965972"/>
                <a:ext cx="22287" cy="18983"/>
              </a:xfrm>
              <a:custGeom>
                <a:avLst/>
                <a:gdLst>
                  <a:gd name="connsiteX0" fmla="*/ 11191 w 22287"/>
                  <a:gd name="connsiteY0" fmla="*/ 18984 h 18983"/>
                  <a:gd name="connsiteX1" fmla="*/ 19158 w 22287"/>
                  <a:gd name="connsiteY1" fmla="*/ 16353 h 18983"/>
                  <a:gd name="connsiteX2" fmla="*/ 22288 w 22287"/>
                  <a:gd name="connsiteY2" fmla="*/ 9586 h 18983"/>
                  <a:gd name="connsiteX3" fmla="*/ 19158 w 22287"/>
                  <a:gd name="connsiteY3" fmla="*/ 2631 h 18983"/>
                  <a:gd name="connsiteX4" fmla="*/ 11191 w 22287"/>
                  <a:gd name="connsiteY4" fmla="*/ 0 h 18983"/>
                  <a:gd name="connsiteX5" fmla="*/ 3225 w 22287"/>
                  <a:gd name="connsiteY5" fmla="*/ 2631 h 18983"/>
                  <a:gd name="connsiteX6" fmla="*/ 0 w 22287"/>
                  <a:gd name="connsiteY6" fmla="*/ 9586 h 18983"/>
                  <a:gd name="connsiteX7" fmla="*/ 3130 w 22287"/>
                  <a:gd name="connsiteY7" fmla="*/ 16353 h 18983"/>
                  <a:gd name="connsiteX8" fmla="*/ 11191 w 22287"/>
                  <a:gd name="connsiteY8" fmla="*/ 18984 h 18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87" h="18983">
                    <a:moveTo>
                      <a:pt x="11191" y="18984"/>
                    </a:moveTo>
                    <a:cubicBezTo>
                      <a:pt x="14416" y="18984"/>
                      <a:pt x="17071" y="18138"/>
                      <a:pt x="19158" y="16353"/>
                    </a:cubicBezTo>
                    <a:cubicBezTo>
                      <a:pt x="21244" y="14567"/>
                      <a:pt x="22288" y="12311"/>
                      <a:pt x="22288" y="9586"/>
                    </a:cubicBezTo>
                    <a:cubicBezTo>
                      <a:pt x="22288" y="6861"/>
                      <a:pt x="21244" y="4417"/>
                      <a:pt x="19158" y="2631"/>
                    </a:cubicBezTo>
                    <a:cubicBezTo>
                      <a:pt x="17071" y="846"/>
                      <a:pt x="14416" y="0"/>
                      <a:pt x="11191" y="0"/>
                    </a:cubicBezTo>
                    <a:cubicBezTo>
                      <a:pt x="7967" y="0"/>
                      <a:pt x="5311" y="846"/>
                      <a:pt x="3225" y="2631"/>
                    </a:cubicBezTo>
                    <a:cubicBezTo>
                      <a:pt x="1138" y="4417"/>
                      <a:pt x="0" y="6767"/>
                      <a:pt x="0" y="9586"/>
                    </a:cubicBezTo>
                    <a:cubicBezTo>
                      <a:pt x="0" y="12405"/>
                      <a:pt x="1043" y="14661"/>
                      <a:pt x="3130" y="16353"/>
                    </a:cubicBezTo>
                    <a:cubicBezTo>
                      <a:pt x="5216" y="18044"/>
                      <a:pt x="7872" y="18984"/>
                      <a:pt x="11191" y="1898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1" name="Freeform 250">
                <a:extLst>
                  <a:ext uri="{FF2B5EF4-FFF2-40B4-BE49-F238E27FC236}">
                    <a16:creationId xmlns:a16="http://schemas.microsoft.com/office/drawing/2014/main" id="{C1ED1157-1624-F98C-B956-9C5E49B900E2}"/>
                  </a:ext>
                </a:extLst>
              </p:cNvPr>
              <p:cNvSpPr/>
              <p:nvPr/>
            </p:nvSpPr>
            <p:spPr>
              <a:xfrm>
                <a:off x="5189548" y="4993696"/>
                <a:ext cx="33099" cy="80446"/>
              </a:xfrm>
              <a:custGeom>
                <a:avLst/>
                <a:gdLst>
                  <a:gd name="connsiteX0" fmla="*/ 26081 w 33099"/>
                  <a:gd name="connsiteY0" fmla="*/ 94 h 80446"/>
                  <a:gd name="connsiteX1" fmla="*/ 27030 w 33099"/>
                  <a:gd name="connsiteY1" fmla="*/ 1034 h 80446"/>
                  <a:gd name="connsiteX2" fmla="*/ 27030 w 33099"/>
                  <a:gd name="connsiteY2" fmla="*/ 1410 h 80446"/>
                  <a:gd name="connsiteX3" fmla="*/ 25702 w 33099"/>
                  <a:gd name="connsiteY3" fmla="*/ 27066 h 80446"/>
                  <a:gd name="connsiteX4" fmla="*/ 25702 w 33099"/>
                  <a:gd name="connsiteY4" fmla="*/ 61275 h 80446"/>
                  <a:gd name="connsiteX5" fmla="*/ 27219 w 33099"/>
                  <a:gd name="connsiteY5" fmla="*/ 74056 h 80446"/>
                  <a:gd name="connsiteX6" fmla="*/ 32531 w 33099"/>
                  <a:gd name="connsiteY6" fmla="*/ 78379 h 80446"/>
                  <a:gd name="connsiteX7" fmla="*/ 33100 w 33099"/>
                  <a:gd name="connsiteY7" fmla="*/ 78567 h 80446"/>
                  <a:gd name="connsiteX8" fmla="*/ 33100 w 33099"/>
                  <a:gd name="connsiteY8" fmla="*/ 80447 h 80446"/>
                  <a:gd name="connsiteX9" fmla="*/ 0 w 33099"/>
                  <a:gd name="connsiteY9" fmla="*/ 80447 h 80446"/>
                  <a:gd name="connsiteX10" fmla="*/ 0 w 33099"/>
                  <a:gd name="connsiteY10" fmla="*/ 78567 h 80446"/>
                  <a:gd name="connsiteX11" fmla="*/ 569 w 33099"/>
                  <a:gd name="connsiteY11" fmla="*/ 78379 h 80446"/>
                  <a:gd name="connsiteX12" fmla="*/ 5880 w 33099"/>
                  <a:gd name="connsiteY12" fmla="*/ 74056 h 80446"/>
                  <a:gd name="connsiteX13" fmla="*/ 7303 w 33099"/>
                  <a:gd name="connsiteY13" fmla="*/ 61275 h 80446"/>
                  <a:gd name="connsiteX14" fmla="*/ 7303 w 33099"/>
                  <a:gd name="connsiteY14" fmla="*/ 27066 h 80446"/>
                  <a:gd name="connsiteX15" fmla="*/ 5596 w 33099"/>
                  <a:gd name="connsiteY15" fmla="*/ 12593 h 80446"/>
                  <a:gd name="connsiteX16" fmla="*/ 664 w 33099"/>
                  <a:gd name="connsiteY16" fmla="*/ 7049 h 80446"/>
                  <a:gd name="connsiteX17" fmla="*/ 95 w 33099"/>
                  <a:gd name="connsiteY17" fmla="*/ 6767 h 80446"/>
                  <a:gd name="connsiteX18" fmla="*/ 569 w 33099"/>
                  <a:gd name="connsiteY18" fmla="*/ 4981 h 80446"/>
                  <a:gd name="connsiteX19" fmla="*/ 26271 w 33099"/>
                  <a:gd name="connsiteY19" fmla="*/ 0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099" h="80446">
                    <a:moveTo>
                      <a:pt x="26081" y="94"/>
                    </a:moveTo>
                    <a:lnTo>
                      <a:pt x="27030" y="1034"/>
                    </a:lnTo>
                    <a:lnTo>
                      <a:pt x="27030" y="1410"/>
                    </a:lnTo>
                    <a:cubicBezTo>
                      <a:pt x="26081" y="7706"/>
                      <a:pt x="25702" y="16259"/>
                      <a:pt x="25702" y="27066"/>
                    </a:cubicBezTo>
                    <a:lnTo>
                      <a:pt x="25702" y="61275"/>
                    </a:lnTo>
                    <a:cubicBezTo>
                      <a:pt x="25702" y="67478"/>
                      <a:pt x="26271" y="71801"/>
                      <a:pt x="27219" y="74056"/>
                    </a:cubicBezTo>
                    <a:cubicBezTo>
                      <a:pt x="28263" y="76218"/>
                      <a:pt x="29970" y="77721"/>
                      <a:pt x="32531" y="78379"/>
                    </a:cubicBezTo>
                    <a:lnTo>
                      <a:pt x="33100" y="78567"/>
                    </a:lnTo>
                    <a:lnTo>
                      <a:pt x="33100" y="80447"/>
                    </a:lnTo>
                    <a:lnTo>
                      <a:pt x="0" y="80447"/>
                    </a:lnTo>
                    <a:lnTo>
                      <a:pt x="0" y="78567"/>
                    </a:lnTo>
                    <a:lnTo>
                      <a:pt x="569" y="78379"/>
                    </a:lnTo>
                    <a:cubicBezTo>
                      <a:pt x="3225" y="77627"/>
                      <a:pt x="4932" y="76218"/>
                      <a:pt x="5880" y="74056"/>
                    </a:cubicBezTo>
                    <a:cubicBezTo>
                      <a:pt x="6829" y="71801"/>
                      <a:pt x="7303" y="67478"/>
                      <a:pt x="7303" y="61275"/>
                    </a:cubicBezTo>
                    <a:lnTo>
                      <a:pt x="7303" y="27066"/>
                    </a:lnTo>
                    <a:cubicBezTo>
                      <a:pt x="7303" y="20394"/>
                      <a:pt x="6734" y="15507"/>
                      <a:pt x="5596" y="12593"/>
                    </a:cubicBezTo>
                    <a:cubicBezTo>
                      <a:pt x="4552" y="9868"/>
                      <a:pt x="2845" y="7988"/>
                      <a:pt x="664" y="7049"/>
                    </a:cubicBezTo>
                    <a:lnTo>
                      <a:pt x="95" y="6767"/>
                    </a:lnTo>
                    <a:lnTo>
                      <a:pt x="569" y="4981"/>
                    </a:lnTo>
                    <a:lnTo>
                      <a:pt x="26271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2" name="Freeform 251">
                <a:extLst>
                  <a:ext uri="{FF2B5EF4-FFF2-40B4-BE49-F238E27FC236}">
                    <a16:creationId xmlns:a16="http://schemas.microsoft.com/office/drawing/2014/main" id="{FD70F5F9-2707-FE40-28D4-17FD93558D35}"/>
                  </a:ext>
                </a:extLst>
              </p:cNvPr>
              <p:cNvSpPr/>
              <p:nvPr/>
            </p:nvSpPr>
            <p:spPr>
              <a:xfrm>
                <a:off x="5231183" y="4980351"/>
                <a:ext cx="49222" cy="94919"/>
              </a:xfrm>
              <a:custGeom>
                <a:avLst/>
                <a:gdLst>
                  <a:gd name="connsiteX0" fmla="*/ 21434 w 49222"/>
                  <a:gd name="connsiteY0" fmla="*/ 0 h 94919"/>
                  <a:gd name="connsiteX1" fmla="*/ 23046 w 49222"/>
                  <a:gd name="connsiteY1" fmla="*/ 376 h 94919"/>
                  <a:gd name="connsiteX2" fmla="*/ 23046 w 49222"/>
                  <a:gd name="connsiteY2" fmla="*/ 14661 h 94919"/>
                  <a:gd name="connsiteX3" fmla="*/ 45144 w 49222"/>
                  <a:gd name="connsiteY3" fmla="*/ 14661 h 94919"/>
                  <a:gd name="connsiteX4" fmla="*/ 45144 w 49222"/>
                  <a:gd name="connsiteY4" fmla="*/ 18138 h 94919"/>
                  <a:gd name="connsiteX5" fmla="*/ 23046 w 49222"/>
                  <a:gd name="connsiteY5" fmla="*/ 18138 h 94919"/>
                  <a:gd name="connsiteX6" fmla="*/ 23046 w 49222"/>
                  <a:gd name="connsiteY6" fmla="*/ 66726 h 94919"/>
                  <a:gd name="connsiteX7" fmla="*/ 35755 w 49222"/>
                  <a:gd name="connsiteY7" fmla="*/ 84770 h 94919"/>
                  <a:gd name="connsiteX8" fmla="*/ 47326 w 49222"/>
                  <a:gd name="connsiteY8" fmla="*/ 78755 h 94919"/>
                  <a:gd name="connsiteX9" fmla="*/ 47610 w 49222"/>
                  <a:gd name="connsiteY9" fmla="*/ 78191 h 94919"/>
                  <a:gd name="connsiteX10" fmla="*/ 49223 w 49222"/>
                  <a:gd name="connsiteY10" fmla="*/ 78755 h 94919"/>
                  <a:gd name="connsiteX11" fmla="*/ 49223 w 49222"/>
                  <a:gd name="connsiteY11" fmla="*/ 79413 h 94919"/>
                  <a:gd name="connsiteX12" fmla="*/ 42394 w 49222"/>
                  <a:gd name="connsiteY12" fmla="*/ 90221 h 94919"/>
                  <a:gd name="connsiteX13" fmla="*/ 28642 w 49222"/>
                  <a:gd name="connsiteY13" fmla="*/ 94920 h 94919"/>
                  <a:gd name="connsiteX14" fmla="*/ 11286 w 49222"/>
                  <a:gd name="connsiteY14" fmla="*/ 88153 h 94919"/>
                  <a:gd name="connsiteX15" fmla="*/ 5311 w 49222"/>
                  <a:gd name="connsiteY15" fmla="*/ 68605 h 94919"/>
                  <a:gd name="connsiteX16" fmla="*/ 5311 w 49222"/>
                  <a:gd name="connsiteY16" fmla="*/ 18326 h 94919"/>
                  <a:gd name="connsiteX17" fmla="*/ 0 w 49222"/>
                  <a:gd name="connsiteY17" fmla="*/ 18326 h 94919"/>
                  <a:gd name="connsiteX18" fmla="*/ 0 w 49222"/>
                  <a:gd name="connsiteY18" fmla="*/ 15789 h 94919"/>
                  <a:gd name="connsiteX19" fmla="*/ 21434 w 49222"/>
                  <a:gd name="connsiteY19" fmla="*/ 94 h 94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222" h="94919">
                    <a:moveTo>
                      <a:pt x="21434" y="0"/>
                    </a:moveTo>
                    <a:lnTo>
                      <a:pt x="23046" y="376"/>
                    </a:lnTo>
                    <a:lnTo>
                      <a:pt x="23046" y="14661"/>
                    </a:lnTo>
                    <a:lnTo>
                      <a:pt x="45144" y="14661"/>
                    </a:lnTo>
                    <a:lnTo>
                      <a:pt x="45144" y="18138"/>
                    </a:lnTo>
                    <a:lnTo>
                      <a:pt x="23046" y="18138"/>
                    </a:lnTo>
                    <a:lnTo>
                      <a:pt x="23046" y="66726"/>
                    </a:lnTo>
                    <a:cubicBezTo>
                      <a:pt x="23046" y="78849"/>
                      <a:pt x="27219" y="84770"/>
                      <a:pt x="35755" y="84770"/>
                    </a:cubicBezTo>
                    <a:cubicBezTo>
                      <a:pt x="41446" y="84770"/>
                      <a:pt x="45239" y="82796"/>
                      <a:pt x="47326" y="78755"/>
                    </a:cubicBezTo>
                    <a:lnTo>
                      <a:pt x="47610" y="78191"/>
                    </a:lnTo>
                    <a:lnTo>
                      <a:pt x="49223" y="78755"/>
                    </a:lnTo>
                    <a:lnTo>
                      <a:pt x="49223" y="79413"/>
                    </a:lnTo>
                    <a:cubicBezTo>
                      <a:pt x="48274" y="83454"/>
                      <a:pt x="45998" y="87119"/>
                      <a:pt x="42394" y="90221"/>
                    </a:cubicBezTo>
                    <a:cubicBezTo>
                      <a:pt x="38695" y="93322"/>
                      <a:pt x="34048" y="94920"/>
                      <a:pt x="28642" y="94920"/>
                    </a:cubicBezTo>
                    <a:cubicBezTo>
                      <a:pt x="21055" y="94920"/>
                      <a:pt x="15269" y="92664"/>
                      <a:pt x="11286" y="88153"/>
                    </a:cubicBezTo>
                    <a:cubicBezTo>
                      <a:pt x="7398" y="83736"/>
                      <a:pt x="5311" y="77158"/>
                      <a:pt x="5311" y="68605"/>
                    </a:cubicBezTo>
                    <a:lnTo>
                      <a:pt x="5311" y="18326"/>
                    </a:lnTo>
                    <a:lnTo>
                      <a:pt x="0" y="18326"/>
                    </a:lnTo>
                    <a:lnTo>
                      <a:pt x="0" y="15789"/>
                    </a:lnTo>
                    <a:lnTo>
                      <a:pt x="21434" y="94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3" name="Freeform 252">
                <a:extLst>
                  <a:ext uri="{FF2B5EF4-FFF2-40B4-BE49-F238E27FC236}">
                    <a16:creationId xmlns:a16="http://schemas.microsoft.com/office/drawing/2014/main" id="{8771F937-E58B-8959-92FA-2E7F7330818E}"/>
                  </a:ext>
                </a:extLst>
              </p:cNvPr>
              <p:cNvSpPr/>
              <p:nvPr/>
            </p:nvSpPr>
            <p:spPr>
              <a:xfrm>
                <a:off x="5280501" y="4995106"/>
                <a:ext cx="80804" cy="115501"/>
              </a:xfrm>
              <a:custGeom>
                <a:avLst/>
                <a:gdLst>
                  <a:gd name="connsiteX0" fmla="*/ 55387 w 80804"/>
                  <a:gd name="connsiteY0" fmla="*/ 0 h 115501"/>
                  <a:gd name="connsiteX1" fmla="*/ 55387 w 80804"/>
                  <a:gd name="connsiteY1" fmla="*/ 1692 h 115501"/>
                  <a:gd name="connsiteX2" fmla="*/ 55956 w 80804"/>
                  <a:gd name="connsiteY2" fmla="*/ 1692 h 115501"/>
                  <a:gd name="connsiteX3" fmla="*/ 63733 w 80804"/>
                  <a:gd name="connsiteY3" fmla="*/ 7330 h 115501"/>
                  <a:gd name="connsiteX4" fmla="*/ 63733 w 80804"/>
                  <a:gd name="connsiteY4" fmla="*/ 18326 h 115501"/>
                  <a:gd name="connsiteX5" fmla="*/ 49602 w 80804"/>
                  <a:gd name="connsiteY5" fmla="*/ 58738 h 115501"/>
                  <a:gd name="connsiteX6" fmla="*/ 32625 w 80804"/>
                  <a:gd name="connsiteY6" fmla="*/ 15131 h 115501"/>
                  <a:gd name="connsiteX7" fmla="*/ 31867 w 80804"/>
                  <a:gd name="connsiteY7" fmla="*/ 4981 h 115501"/>
                  <a:gd name="connsiteX8" fmla="*/ 36514 w 80804"/>
                  <a:gd name="connsiteY8" fmla="*/ 1880 h 115501"/>
                  <a:gd name="connsiteX9" fmla="*/ 37083 w 80804"/>
                  <a:gd name="connsiteY9" fmla="*/ 1880 h 115501"/>
                  <a:gd name="connsiteX10" fmla="*/ 37083 w 80804"/>
                  <a:gd name="connsiteY10" fmla="*/ 0 h 115501"/>
                  <a:gd name="connsiteX11" fmla="*/ 1517 w 80804"/>
                  <a:gd name="connsiteY11" fmla="*/ 0 h 115501"/>
                  <a:gd name="connsiteX12" fmla="*/ 1517 w 80804"/>
                  <a:gd name="connsiteY12" fmla="*/ 1786 h 115501"/>
                  <a:gd name="connsiteX13" fmla="*/ 2181 w 80804"/>
                  <a:gd name="connsiteY13" fmla="*/ 1786 h 115501"/>
                  <a:gd name="connsiteX14" fmla="*/ 11191 w 80804"/>
                  <a:gd name="connsiteY14" fmla="*/ 11935 h 115501"/>
                  <a:gd name="connsiteX15" fmla="*/ 38980 w 80804"/>
                  <a:gd name="connsiteY15" fmla="*/ 78473 h 115501"/>
                  <a:gd name="connsiteX16" fmla="*/ 39169 w 80804"/>
                  <a:gd name="connsiteY16" fmla="*/ 78943 h 115501"/>
                  <a:gd name="connsiteX17" fmla="*/ 42584 w 80804"/>
                  <a:gd name="connsiteY17" fmla="*/ 78943 h 115501"/>
                  <a:gd name="connsiteX18" fmla="*/ 19442 w 80804"/>
                  <a:gd name="connsiteY18" fmla="*/ 98679 h 115501"/>
                  <a:gd name="connsiteX19" fmla="*/ 5785 w 80804"/>
                  <a:gd name="connsiteY19" fmla="*/ 95014 h 115501"/>
                  <a:gd name="connsiteX20" fmla="*/ 5501 w 80804"/>
                  <a:gd name="connsiteY20" fmla="*/ 94732 h 115501"/>
                  <a:gd name="connsiteX21" fmla="*/ 4078 w 80804"/>
                  <a:gd name="connsiteY21" fmla="*/ 95108 h 115501"/>
                  <a:gd name="connsiteX22" fmla="*/ 0 w 80804"/>
                  <a:gd name="connsiteY22" fmla="*/ 111930 h 115501"/>
                  <a:gd name="connsiteX23" fmla="*/ 285 w 80804"/>
                  <a:gd name="connsiteY23" fmla="*/ 112212 h 115501"/>
                  <a:gd name="connsiteX24" fmla="*/ 12614 w 80804"/>
                  <a:gd name="connsiteY24" fmla="*/ 115501 h 115501"/>
                  <a:gd name="connsiteX25" fmla="*/ 31677 w 80804"/>
                  <a:gd name="connsiteY25" fmla="*/ 107419 h 115501"/>
                  <a:gd name="connsiteX26" fmla="*/ 46852 w 80804"/>
                  <a:gd name="connsiteY26" fmla="*/ 78473 h 115501"/>
                  <a:gd name="connsiteX27" fmla="*/ 68380 w 80804"/>
                  <a:gd name="connsiteY27" fmla="*/ 16916 h 115501"/>
                  <a:gd name="connsiteX28" fmla="*/ 73976 w 80804"/>
                  <a:gd name="connsiteY28" fmla="*/ 6861 h 115501"/>
                  <a:gd name="connsiteX29" fmla="*/ 80331 w 80804"/>
                  <a:gd name="connsiteY29" fmla="*/ 1880 h 115501"/>
                  <a:gd name="connsiteX30" fmla="*/ 80805 w 80804"/>
                  <a:gd name="connsiteY30" fmla="*/ 1692 h 115501"/>
                  <a:gd name="connsiteX31" fmla="*/ 80805 w 80804"/>
                  <a:gd name="connsiteY31" fmla="*/ 0 h 115501"/>
                  <a:gd name="connsiteX32" fmla="*/ 55387 w 80804"/>
                  <a:gd name="connsiteY32" fmla="*/ 0 h 115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80804" h="115501">
                    <a:moveTo>
                      <a:pt x="55387" y="0"/>
                    </a:moveTo>
                    <a:lnTo>
                      <a:pt x="55387" y="1692"/>
                    </a:lnTo>
                    <a:lnTo>
                      <a:pt x="55956" y="1692"/>
                    </a:lnTo>
                    <a:cubicBezTo>
                      <a:pt x="59655" y="2725"/>
                      <a:pt x="62216" y="4605"/>
                      <a:pt x="63733" y="7330"/>
                    </a:cubicBezTo>
                    <a:cubicBezTo>
                      <a:pt x="65251" y="10056"/>
                      <a:pt x="65251" y="13721"/>
                      <a:pt x="63733" y="18326"/>
                    </a:cubicBezTo>
                    <a:lnTo>
                      <a:pt x="49602" y="58738"/>
                    </a:lnTo>
                    <a:lnTo>
                      <a:pt x="32625" y="15131"/>
                    </a:lnTo>
                    <a:cubicBezTo>
                      <a:pt x="30918" y="10620"/>
                      <a:pt x="30634" y="7236"/>
                      <a:pt x="31867" y="4981"/>
                    </a:cubicBezTo>
                    <a:cubicBezTo>
                      <a:pt x="32720" y="3477"/>
                      <a:pt x="34238" y="2443"/>
                      <a:pt x="36514" y="1880"/>
                    </a:cubicBezTo>
                    <a:lnTo>
                      <a:pt x="37083" y="1880"/>
                    </a:lnTo>
                    <a:lnTo>
                      <a:pt x="37083" y="0"/>
                    </a:lnTo>
                    <a:lnTo>
                      <a:pt x="1517" y="0"/>
                    </a:lnTo>
                    <a:lnTo>
                      <a:pt x="1517" y="1786"/>
                    </a:lnTo>
                    <a:lnTo>
                      <a:pt x="2181" y="1786"/>
                    </a:lnTo>
                    <a:cubicBezTo>
                      <a:pt x="5501" y="2350"/>
                      <a:pt x="8536" y="5733"/>
                      <a:pt x="11191" y="11935"/>
                    </a:cubicBezTo>
                    <a:lnTo>
                      <a:pt x="38980" y="78473"/>
                    </a:lnTo>
                    <a:lnTo>
                      <a:pt x="39169" y="78943"/>
                    </a:lnTo>
                    <a:lnTo>
                      <a:pt x="42584" y="78943"/>
                    </a:lnTo>
                    <a:cubicBezTo>
                      <a:pt x="37747" y="92006"/>
                      <a:pt x="29970" y="98679"/>
                      <a:pt x="19442" y="98679"/>
                    </a:cubicBezTo>
                    <a:cubicBezTo>
                      <a:pt x="13278" y="98679"/>
                      <a:pt x="8631" y="97457"/>
                      <a:pt x="5785" y="95014"/>
                    </a:cubicBezTo>
                    <a:lnTo>
                      <a:pt x="5501" y="94732"/>
                    </a:lnTo>
                    <a:lnTo>
                      <a:pt x="4078" y="95108"/>
                    </a:lnTo>
                    <a:lnTo>
                      <a:pt x="0" y="111930"/>
                    </a:lnTo>
                    <a:lnTo>
                      <a:pt x="285" y="112212"/>
                    </a:lnTo>
                    <a:cubicBezTo>
                      <a:pt x="2750" y="114374"/>
                      <a:pt x="6734" y="115501"/>
                      <a:pt x="12614" y="115501"/>
                    </a:cubicBezTo>
                    <a:cubicBezTo>
                      <a:pt x="20011" y="115501"/>
                      <a:pt x="26366" y="112776"/>
                      <a:pt x="31677" y="107419"/>
                    </a:cubicBezTo>
                    <a:cubicBezTo>
                      <a:pt x="36893" y="102062"/>
                      <a:pt x="42015" y="92382"/>
                      <a:pt x="46852" y="78473"/>
                    </a:cubicBezTo>
                    <a:lnTo>
                      <a:pt x="68380" y="16916"/>
                    </a:lnTo>
                    <a:cubicBezTo>
                      <a:pt x="69803" y="12875"/>
                      <a:pt x="71700" y="9492"/>
                      <a:pt x="73976" y="6861"/>
                    </a:cubicBezTo>
                    <a:cubicBezTo>
                      <a:pt x="76252" y="4229"/>
                      <a:pt x="78339" y="2537"/>
                      <a:pt x="80331" y="1880"/>
                    </a:cubicBezTo>
                    <a:lnTo>
                      <a:pt x="80805" y="1692"/>
                    </a:lnTo>
                    <a:lnTo>
                      <a:pt x="80805" y="0"/>
                    </a:lnTo>
                    <a:lnTo>
                      <a:pt x="55387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4" name="Freeform 253">
                <a:extLst>
                  <a:ext uri="{FF2B5EF4-FFF2-40B4-BE49-F238E27FC236}">
                    <a16:creationId xmlns:a16="http://schemas.microsoft.com/office/drawing/2014/main" id="{614C1820-86DA-03BF-F1E9-459B350DBBC2}"/>
                  </a:ext>
                </a:extLst>
              </p:cNvPr>
              <p:cNvSpPr/>
              <p:nvPr/>
            </p:nvSpPr>
            <p:spPr>
              <a:xfrm>
                <a:off x="5061702" y="4993696"/>
                <a:ext cx="57947" cy="80446"/>
              </a:xfrm>
              <a:custGeom>
                <a:avLst/>
                <a:gdLst>
                  <a:gd name="connsiteX0" fmla="*/ 57758 w 57947"/>
                  <a:gd name="connsiteY0" fmla="*/ 2725 h 80446"/>
                  <a:gd name="connsiteX1" fmla="*/ 49223 w 57947"/>
                  <a:gd name="connsiteY1" fmla="*/ 282 h 80446"/>
                  <a:gd name="connsiteX2" fmla="*/ 34333 w 57947"/>
                  <a:gd name="connsiteY2" fmla="*/ 7706 h 80446"/>
                  <a:gd name="connsiteX3" fmla="*/ 31772 w 57947"/>
                  <a:gd name="connsiteY3" fmla="*/ 11278 h 80446"/>
                  <a:gd name="connsiteX4" fmla="*/ 31772 w 57947"/>
                  <a:gd name="connsiteY4" fmla="*/ 11278 h 80446"/>
                  <a:gd name="connsiteX5" fmla="*/ 30539 w 57947"/>
                  <a:gd name="connsiteY5" fmla="*/ 13627 h 80446"/>
                  <a:gd name="connsiteX6" fmla="*/ 30254 w 57947"/>
                  <a:gd name="connsiteY6" fmla="*/ 14285 h 80446"/>
                  <a:gd name="connsiteX7" fmla="*/ 29780 w 57947"/>
                  <a:gd name="connsiteY7" fmla="*/ 15225 h 80446"/>
                  <a:gd name="connsiteX8" fmla="*/ 29211 w 57947"/>
                  <a:gd name="connsiteY8" fmla="*/ 16634 h 80446"/>
                  <a:gd name="connsiteX9" fmla="*/ 25892 w 57947"/>
                  <a:gd name="connsiteY9" fmla="*/ 30168 h 80446"/>
                  <a:gd name="connsiteX10" fmla="*/ 25892 w 57947"/>
                  <a:gd name="connsiteY10" fmla="*/ 26972 h 80446"/>
                  <a:gd name="connsiteX11" fmla="*/ 27219 w 57947"/>
                  <a:gd name="connsiteY11" fmla="*/ 1316 h 80446"/>
                  <a:gd name="connsiteX12" fmla="*/ 27219 w 57947"/>
                  <a:gd name="connsiteY12" fmla="*/ 940 h 80446"/>
                  <a:gd name="connsiteX13" fmla="*/ 26366 w 57947"/>
                  <a:gd name="connsiteY13" fmla="*/ 0 h 80446"/>
                  <a:gd name="connsiteX14" fmla="*/ 664 w 57947"/>
                  <a:gd name="connsiteY14" fmla="*/ 4981 h 80446"/>
                  <a:gd name="connsiteX15" fmla="*/ 190 w 57947"/>
                  <a:gd name="connsiteY15" fmla="*/ 6767 h 80446"/>
                  <a:gd name="connsiteX16" fmla="*/ 759 w 57947"/>
                  <a:gd name="connsiteY16" fmla="*/ 7049 h 80446"/>
                  <a:gd name="connsiteX17" fmla="*/ 5691 w 57947"/>
                  <a:gd name="connsiteY17" fmla="*/ 12593 h 80446"/>
                  <a:gd name="connsiteX18" fmla="*/ 7303 w 57947"/>
                  <a:gd name="connsiteY18" fmla="*/ 27066 h 80446"/>
                  <a:gd name="connsiteX19" fmla="*/ 7303 w 57947"/>
                  <a:gd name="connsiteY19" fmla="*/ 61275 h 80446"/>
                  <a:gd name="connsiteX20" fmla="*/ 5880 w 57947"/>
                  <a:gd name="connsiteY20" fmla="*/ 74056 h 80446"/>
                  <a:gd name="connsiteX21" fmla="*/ 569 w 57947"/>
                  <a:gd name="connsiteY21" fmla="*/ 78379 h 80446"/>
                  <a:gd name="connsiteX22" fmla="*/ 0 w 57947"/>
                  <a:gd name="connsiteY22" fmla="*/ 78567 h 80446"/>
                  <a:gd name="connsiteX23" fmla="*/ 0 w 57947"/>
                  <a:gd name="connsiteY23" fmla="*/ 80447 h 80446"/>
                  <a:gd name="connsiteX24" fmla="*/ 34712 w 57947"/>
                  <a:gd name="connsiteY24" fmla="*/ 80447 h 80446"/>
                  <a:gd name="connsiteX25" fmla="*/ 34712 w 57947"/>
                  <a:gd name="connsiteY25" fmla="*/ 78567 h 80446"/>
                  <a:gd name="connsiteX26" fmla="*/ 34143 w 57947"/>
                  <a:gd name="connsiteY26" fmla="*/ 78567 h 80446"/>
                  <a:gd name="connsiteX27" fmla="*/ 27599 w 57947"/>
                  <a:gd name="connsiteY27" fmla="*/ 73868 h 80446"/>
                  <a:gd name="connsiteX28" fmla="*/ 25702 w 57947"/>
                  <a:gd name="connsiteY28" fmla="*/ 61369 h 80446"/>
                  <a:gd name="connsiteX29" fmla="*/ 25702 w 57947"/>
                  <a:gd name="connsiteY29" fmla="*/ 42009 h 80446"/>
                  <a:gd name="connsiteX30" fmla="*/ 29780 w 57947"/>
                  <a:gd name="connsiteY30" fmla="*/ 23119 h 80446"/>
                  <a:gd name="connsiteX31" fmla="*/ 33858 w 57947"/>
                  <a:gd name="connsiteY31" fmla="*/ 18420 h 80446"/>
                  <a:gd name="connsiteX32" fmla="*/ 43343 w 57947"/>
                  <a:gd name="connsiteY32" fmla="*/ 15601 h 80446"/>
                  <a:gd name="connsiteX33" fmla="*/ 52637 w 57947"/>
                  <a:gd name="connsiteY33" fmla="*/ 18044 h 80446"/>
                  <a:gd name="connsiteX34" fmla="*/ 52827 w 57947"/>
                  <a:gd name="connsiteY34" fmla="*/ 18232 h 80446"/>
                  <a:gd name="connsiteX35" fmla="*/ 54154 w 57947"/>
                  <a:gd name="connsiteY35" fmla="*/ 18232 h 80446"/>
                  <a:gd name="connsiteX36" fmla="*/ 57948 w 57947"/>
                  <a:gd name="connsiteY36" fmla="*/ 3195 h 80446"/>
                  <a:gd name="connsiteX37" fmla="*/ 57569 w 57947"/>
                  <a:gd name="connsiteY37" fmla="*/ 2913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7947" h="80446">
                    <a:moveTo>
                      <a:pt x="57758" y="2725"/>
                    </a:moveTo>
                    <a:cubicBezTo>
                      <a:pt x="55482" y="1034"/>
                      <a:pt x="52542" y="282"/>
                      <a:pt x="49223" y="282"/>
                    </a:cubicBezTo>
                    <a:cubicBezTo>
                      <a:pt x="43532" y="282"/>
                      <a:pt x="38506" y="2725"/>
                      <a:pt x="34333" y="7706"/>
                    </a:cubicBezTo>
                    <a:cubicBezTo>
                      <a:pt x="33384" y="8834"/>
                      <a:pt x="32531" y="10056"/>
                      <a:pt x="31772" y="11278"/>
                    </a:cubicBezTo>
                    <a:lnTo>
                      <a:pt x="31772" y="11278"/>
                    </a:lnTo>
                    <a:cubicBezTo>
                      <a:pt x="31772" y="11278"/>
                      <a:pt x="31203" y="12029"/>
                      <a:pt x="30539" y="13627"/>
                    </a:cubicBezTo>
                    <a:cubicBezTo>
                      <a:pt x="30444" y="13815"/>
                      <a:pt x="30349" y="14097"/>
                      <a:pt x="30254" y="14285"/>
                    </a:cubicBezTo>
                    <a:cubicBezTo>
                      <a:pt x="30160" y="14567"/>
                      <a:pt x="29970" y="14943"/>
                      <a:pt x="29780" y="15225"/>
                    </a:cubicBezTo>
                    <a:cubicBezTo>
                      <a:pt x="29590" y="15695"/>
                      <a:pt x="29401" y="16165"/>
                      <a:pt x="29211" y="16634"/>
                    </a:cubicBezTo>
                    <a:cubicBezTo>
                      <a:pt x="27978" y="19830"/>
                      <a:pt x="26650" y="23965"/>
                      <a:pt x="25892" y="30168"/>
                    </a:cubicBezTo>
                    <a:lnTo>
                      <a:pt x="25892" y="26972"/>
                    </a:lnTo>
                    <a:cubicBezTo>
                      <a:pt x="25892" y="16259"/>
                      <a:pt x="26366" y="7612"/>
                      <a:pt x="27219" y="1316"/>
                    </a:cubicBezTo>
                    <a:lnTo>
                      <a:pt x="27219" y="940"/>
                    </a:lnTo>
                    <a:cubicBezTo>
                      <a:pt x="27219" y="940"/>
                      <a:pt x="26366" y="0"/>
                      <a:pt x="26366" y="0"/>
                    </a:cubicBezTo>
                    <a:lnTo>
                      <a:pt x="664" y="4981"/>
                    </a:lnTo>
                    <a:lnTo>
                      <a:pt x="190" y="6767"/>
                    </a:lnTo>
                    <a:lnTo>
                      <a:pt x="759" y="7049"/>
                    </a:lnTo>
                    <a:cubicBezTo>
                      <a:pt x="3035" y="7894"/>
                      <a:pt x="4647" y="9774"/>
                      <a:pt x="5691" y="12593"/>
                    </a:cubicBezTo>
                    <a:cubicBezTo>
                      <a:pt x="6829" y="15507"/>
                      <a:pt x="7303" y="20300"/>
                      <a:pt x="7303" y="27066"/>
                    </a:cubicBezTo>
                    <a:lnTo>
                      <a:pt x="7303" y="61275"/>
                    </a:lnTo>
                    <a:cubicBezTo>
                      <a:pt x="7303" y="67478"/>
                      <a:pt x="6829" y="71801"/>
                      <a:pt x="5880" y="74056"/>
                    </a:cubicBezTo>
                    <a:cubicBezTo>
                      <a:pt x="5027" y="76218"/>
                      <a:pt x="3225" y="77627"/>
                      <a:pt x="569" y="78379"/>
                    </a:cubicBezTo>
                    <a:lnTo>
                      <a:pt x="0" y="78567"/>
                    </a:lnTo>
                    <a:lnTo>
                      <a:pt x="0" y="80447"/>
                    </a:lnTo>
                    <a:lnTo>
                      <a:pt x="34712" y="80447"/>
                    </a:lnTo>
                    <a:lnTo>
                      <a:pt x="34712" y="78567"/>
                    </a:lnTo>
                    <a:lnTo>
                      <a:pt x="34143" y="78567"/>
                    </a:lnTo>
                    <a:cubicBezTo>
                      <a:pt x="31013" y="77721"/>
                      <a:pt x="28832" y="76218"/>
                      <a:pt x="27599" y="73868"/>
                    </a:cubicBezTo>
                    <a:cubicBezTo>
                      <a:pt x="26366" y="71425"/>
                      <a:pt x="25702" y="67196"/>
                      <a:pt x="25702" y="61369"/>
                    </a:cubicBezTo>
                    <a:lnTo>
                      <a:pt x="25702" y="42009"/>
                    </a:lnTo>
                    <a:cubicBezTo>
                      <a:pt x="25702" y="42009"/>
                      <a:pt x="25892" y="29604"/>
                      <a:pt x="29780" y="23119"/>
                    </a:cubicBezTo>
                    <a:cubicBezTo>
                      <a:pt x="30918" y="21146"/>
                      <a:pt x="32246" y="19548"/>
                      <a:pt x="33858" y="18420"/>
                    </a:cubicBezTo>
                    <a:cubicBezTo>
                      <a:pt x="36514" y="16540"/>
                      <a:pt x="40023" y="15601"/>
                      <a:pt x="43343" y="15601"/>
                    </a:cubicBezTo>
                    <a:cubicBezTo>
                      <a:pt x="47515" y="15601"/>
                      <a:pt x="50550" y="16447"/>
                      <a:pt x="52637" y="18044"/>
                    </a:cubicBezTo>
                    <a:lnTo>
                      <a:pt x="52827" y="18232"/>
                    </a:lnTo>
                    <a:lnTo>
                      <a:pt x="54154" y="18232"/>
                    </a:lnTo>
                    <a:lnTo>
                      <a:pt x="57948" y="3195"/>
                    </a:lnTo>
                    <a:lnTo>
                      <a:pt x="57569" y="2913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 254">
                <a:extLst>
                  <a:ext uri="{FF2B5EF4-FFF2-40B4-BE49-F238E27FC236}">
                    <a16:creationId xmlns:a16="http://schemas.microsoft.com/office/drawing/2014/main" id="{0D0E8E5B-6F44-FB0C-BFA6-67518B50C5FC}"/>
                  </a:ext>
                </a:extLst>
              </p:cNvPr>
              <p:cNvSpPr/>
              <p:nvPr/>
            </p:nvSpPr>
            <p:spPr>
              <a:xfrm>
                <a:off x="4773764" y="4993884"/>
                <a:ext cx="84882" cy="80446"/>
              </a:xfrm>
              <a:custGeom>
                <a:avLst/>
                <a:gdLst>
                  <a:gd name="connsiteX0" fmla="*/ 84503 w 84882"/>
                  <a:gd name="connsiteY0" fmla="*/ 78285 h 80446"/>
                  <a:gd name="connsiteX1" fmla="*/ 79098 w 84882"/>
                  <a:gd name="connsiteY1" fmla="*/ 73868 h 80446"/>
                  <a:gd name="connsiteX2" fmla="*/ 77580 w 84882"/>
                  <a:gd name="connsiteY2" fmla="*/ 61181 h 80446"/>
                  <a:gd name="connsiteX3" fmla="*/ 77580 w 84882"/>
                  <a:gd name="connsiteY3" fmla="*/ 25751 h 80446"/>
                  <a:gd name="connsiteX4" fmla="*/ 71131 w 84882"/>
                  <a:gd name="connsiteY4" fmla="*/ 7049 h 80446"/>
                  <a:gd name="connsiteX5" fmla="*/ 53111 w 84882"/>
                  <a:gd name="connsiteY5" fmla="*/ 188 h 80446"/>
                  <a:gd name="connsiteX6" fmla="*/ 36134 w 84882"/>
                  <a:gd name="connsiteY6" fmla="*/ 6109 h 80446"/>
                  <a:gd name="connsiteX7" fmla="*/ 31203 w 84882"/>
                  <a:gd name="connsiteY7" fmla="*/ 11372 h 80446"/>
                  <a:gd name="connsiteX8" fmla="*/ 31203 w 84882"/>
                  <a:gd name="connsiteY8" fmla="*/ 11372 h 80446"/>
                  <a:gd name="connsiteX9" fmla="*/ 29590 w 84882"/>
                  <a:gd name="connsiteY9" fmla="*/ 13815 h 80446"/>
                  <a:gd name="connsiteX10" fmla="*/ 27314 w 84882"/>
                  <a:gd name="connsiteY10" fmla="*/ 18796 h 80446"/>
                  <a:gd name="connsiteX11" fmla="*/ 27125 w 84882"/>
                  <a:gd name="connsiteY11" fmla="*/ 19360 h 80446"/>
                  <a:gd name="connsiteX12" fmla="*/ 27125 w 84882"/>
                  <a:gd name="connsiteY12" fmla="*/ 19548 h 80446"/>
                  <a:gd name="connsiteX13" fmla="*/ 27125 w 84882"/>
                  <a:gd name="connsiteY13" fmla="*/ 19924 h 80446"/>
                  <a:gd name="connsiteX14" fmla="*/ 25892 w 84882"/>
                  <a:gd name="connsiteY14" fmla="*/ 24811 h 80446"/>
                  <a:gd name="connsiteX15" fmla="*/ 27219 w 84882"/>
                  <a:gd name="connsiteY15" fmla="*/ 1316 h 80446"/>
                  <a:gd name="connsiteX16" fmla="*/ 27219 w 84882"/>
                  <a:gd name="connsiteY16" fmla="*/ 940 h 80446"/>
                  <a:gd name="connsiteX17" fmla="*/ 26366 w 84882"/>
                  <a:gd name="connsiteY17" fmla="*/ 0 h 80446"/>
                  <a:gd name="connsiteX18" fmla="*/ 664 w 84882"/>
                  <a:gd name="connsiteY18" fmla="*/ 4981 h 80446"/>
                  <a:gd name="connsiteX19" fmla="*/ 190 w 84882"/>
                  <a:gd name="connsiteY19" fmla="*/ 6767 h 80446"/>
                  <a:gd name="connsiteX20" fmla="*/ 759 w 84882"/>
                  <a:gd name="connsiteY20" fmla="*/ 7049 h 80446"/>
                  <a:gd name="connsiteX21" fmla="*/ 5690 w 84882"/>
                  <a:gd name="connsiteY21" fmla="*/ 12593 h 80446"/>
                  <a:gd name="connsiteX22" fmla="*/ 7303 w 84882"/>
                  <a:gd name="connsiteY22" fmla="*/ 27066 h 80446"/>
                  <a:gd name="connsiteX23" fmla="*/ 7303 w 84882"/>
                  <a:gd name="connsiteY23" fmla="*/ 61275 h 80446"/>
                  <a:gd name="connsiteX24" fmla="*/ 5880 w 84882"/>
                  <a:gd name="connsiteY24" fmla="*/ 74056 h 80446"/>
                  <a:gd name="connsiteX25" fmla="*/ 569 w 84882"/>
                  <a:gd name="connsiteY25" fmla="*/ 78379 h 80446"/>
                  <a:gd name="connsiteX26" fmla="*/ 0 w 84882"/>
                  <a:gd name="connsiteY26" fmla="*/ 78567 h 80446"/>
                  <a:gd name="connsiteX27" fmla="*/ 0 w 84882"/>
                  <a:gd name="connsiteY27" fmla="*/ 80447 h 80446"/>
                  <a:gd name="connsiteX28" fmla="*/ 33384 w 84882"/>
                  <a:gd name="connsiteY28" fmla="*/ 80447 h 80446"/>
                  <a:gd name="connsiteX29" fmla="*/ 33384 w 84882"/>
                  <a:gd name="connsiteY29" fmla="*/ 78567 h 80446"/>
                  <a:gd name="connsiteX30" fmla="*/ 32815 w 84882"/>
                  <a:gd name="connsiteY30" fmla="*/ 78379 h 80446"/>
                  <a:gd name="connsiteX31" fmla="*/ 27409 w 84882"/>
                  <a:gd name="connsiteY31" fmla="*/ 73774 h 80446"/>
                  <a:gd name="connsiteX32" fmla="*/ 25702 w 84882"/>
                  <a:gd name="connsiteY32" fmla="*/ 61275 h 80446"/>
                  <a:gd name="connsiteX33" fmla="*/ 25702 w 84882"/>
                  <a:gd name="connsiteY33" fmla="*/ 31483 h 80446"/>
                  <a:gd name="connsiteX34" fmla="*/ 28263 w 84882"/>
                  <a:gd name="connsiteY34" fmla="*/ 20864 h 80446"/>
                  <a:gd name="connsiteX35" fmla="*/ 28547 w 84882"/>
                  <a:gd name="connsiteY35" fmla="*/ 20394 h 80446"/>
                  <a:gd name="connsiteX36" fmla="*/ 34902 w 84882"/>
                  <a:gd name="connsiteY36" fmla="*/ 13533 h 80446"/>
                  <a:gd name="connsiteX37" fmla="*/ 43817 w 84882"/>
                  <a:gd name="connsiteY37" fmla="*/ 10902 h 80446"/>
                  <a:gd name="connsiteX38" fmla="*/ 58991 w 84882"/>
                  <a:gd name="connsiteY38" fmla="*/ 30168 h 80446"/>
                  <a:gd name="connsiteX39" fmla="*/ 58991 w 84882"/>
                  <a:gd name="connsiteY39" fmla="*/ 61181 h 80446"/>
                  <a:gd name="connsiteX40" fmla="*/ 57379 w 84882"/>
                  <a:gd name="connsiteY40" fmla="*/ 73680 h 80446"/>
                  <a:gd name="connsiteX41" fmla="*/ 52068 w 84882"/>
                  <a:gd name="connsiteY41" fmla="*/ 78285 h 80446"/>
                  <a:gd name="connsiteX42" fmla="*/ 51499 w 84882"/>
                  <a:gd name="connsiteY42" fmla="*/ 78473 h 80446"/>
                  <a:gd name="connsiteX43" fmla="*/ 51499 w 84882"/>
                  <a:gd name="connsiteY43" fmla="*/ 80353 h 80446"/>
                  <a:gd name="connsiteX44" fmla="*/ 84883 w 84882"/>
                  <a:gd name="connsiteY44" fmla="*/ 80353 h 80446"/>
                  <a:gd name="connsiteX45" fmla="*/ 84883 w 84882"/>
                  <a:gd name="connsiteY45" fmla="*/ 78473 h 80446"/>
                  <a:gd name="connsiteX46" fmla="*/ 84409 w 84882"/>
                  <a:gd name="connsiteY46" fmla="*/ 78285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4882" h="80446">
                    <a:moveTo>
                      <a:pt x="84503" y="78285"/>
                    </a:moveTo>
                    <a:cubicBezTo>
                      <a:pt x="81848" y="77440"/>
                      <a:pt x="80046" y="76030"/>
                      <a:pt x="79098" y="73868"/>
                    </a:cubicBezTo>
                    <a:cubicBezTo>
                      <a:pt x="78149" y="71613"/>
                      <a:pt x="77580" y="67384"/>
                      <a:pt x="77580" y="61181"/>
                    </a:cubicBezTo>
                    <a:lnTo>
                      <a:pt x="77580" y="25751"/>
                    </a:lnTo>
                    <a:cubicBezTo>
                      <a:pt x="77580" y="17856"/>
                      <a:pt x="75399" y="11560"/>
                      <a:pt x="71131" y="7049"/>
                    </a:cubicBezTo>
                    <a:cubicBezTo>
                      <a:pt x="66863" y="2443"/>
                      <a:pt x="60793" y="188"/>
                      <a:pt x="53111" y="188"/>
                    </a:cubicBezTo>
                    <a:cubicBezTo>
                      <a:pt x="46472" y="188"/>
                      <a:pt x="40782" y="2162"/>
                      <a:pt x="36134" y="6109"/>
                    </a:cubicBezTo>
                    <a:cubicBezTo>
                      <a:pt x="34238" y="7800"/>
                      <a:pt x="32531" y="9492"/>
                      <a:pt x="31203" y="11372"/>
                    </a:cubicBezTo>
                    <a:lnTo>
                      <a:pt x="31203" y="11372"/>
                    </a:lnTo>
                    <a:cubicBezTo>
                      <a:pt x="31203" y="11372"/>
                      <a:pt x="30444" y="12217"/>
                      <a:pt x="29590" y="13815"/>
                    </a:cubicBezTo>
                    <a:cubicBezTo>
                      <a:pt x="28642" y="15413"/>
                      <a:pt x="27883" y="17104"/>
                      <a:pt x="27314" y="18796"/>
                    </a:cubicBezTo>
                    <a:cubicBezTo>
                      <a:pt x="27314" y="18984"/>
                      <a:pt x="27219" y="19172"/>
                      <a:pt x="27125" y="19360"/>
                    </a:cubicBezTo>
                    <a:cubicBezTo>
                      <a:pt x="27125" y="19360"/>
                      <a:pt x="27125" y="19454"/>
                      <a:pt x="27125" y="19548"/>
                    </a:cubicBezTo>
                    <a:lnTo>
                      <a:pt x="27125" y="19924"/>
                    </a:lnTo>
                    <a:cubicBezTo>
                      <a:pt x="26555" y="21427"/>
                      <a:pt x="26176" y="23025"/>
                      <a:pt x="25892" y="24811"/>
                    </a:cubicBezTo>
                    <a:cubicBezTo>
                      <a:pt x="25892" y="15037"/>
                      <a:pt x="26366" y="7142"/>
                      <a:pt x="27219" y="1316"/>
                    </a:cubicBezTo>
                    <a:lnTo>
                      <a:pt x="27219" y="940"/>
                    </a:lnTo>
                    <a:cubicBezTo>
                      <a:pt x="27219" y="940"/>
                      <a:pt x="26366" y="0"/>
                      <a:pt x="26366" y="0"/>
                    </a:cubicBezTo>
                    <a:lnTo>
                      <a:pt x="664" y="4981"/>
                    </a:lnTo>
                    <a:lnTo>
                      <a:pt x="190" y="6767"/>
                    </a:lnTo>
                    <a:lnTo>
                      <a:pt x="759" y="7049"/>
                    </a:lnTo>
                    <a:cubicBezTo>
                      <a:pt x="3035" y="7894"/>
                      <a:pt x="4647" y="9774"/>
                      <a:pt x="5690" y="12593"/>
                    </a:cubicBezTo>
                    <a:cubicBezTo>
                      <a:pt x="6829" y="15507"/>
                      <a:pt x="7303" y="20300"/>
                      <a:pt x="7303" y="27066"/>
                    </a:cubicBezTo>
                    <a:lnTo>
                      <a:pt x="7303" y="61275"/>
                    </a:lnTo>
                    <a:cubicBezTo>
                      <a:pt x="7303" y="67478"/>
                      <a:pt x="6829" y="71801"/>
                      <a:pt x="5880" y="74056"/>
                    </a:cubicBezTo>
                    <a:cubicBezTo>
                      <a:pt x="5027" y="76218"/>
                      <a:pt x="3225" y="77627"/>
                      <a:pt x="569" y="78379"/>
                    </a:cubicBezTo>
                    <a:lnTo>
                      <a:pt x="0" y="78567"/>
                    </a:lnTo>
                    <a:lnTo>
                      <a:pt x="0" y="80447"/>
                    </a:lnTo>
                    <a:lnTo>
                      <a:pt x="33384" y="80447"/>
                    </a:lnTo>
                    <a:lnTo>
                      <a:pt x="33384" y="78567"/>
                    </a:lnTo>
                    <a:lnTo>
                      <a:pt x="32815" y="78379"/>
                    </a:lnTo>
                    <a:cubicBezTo>
                      <a:pt x="30254" y="77627"/>
                      <a:pt x="28452" y="76124"/>
                      <a:pt x="27409" y="73774"/>
                    </a:cubicBezTo>
                    <a:cubicBezTo>
                      <a:pt x="26271" y="71331"/>
                      <a:pt x="25702" y="67102"/>
                      <a:pt x="25702" y="61275"/>
                    </a:cubicBezTo>
                    <a:lnTo>
                      <a:pt x="25702" y="31483"/>
                    </a:lnTo>
                    <a:cubicBezTo>
                      <a:pt x="25702" y="29228"/>
                      <a:pt x="26271" y="24999"/>
                      <a:pt x="28263" y="20864"/>
                    </a:cubicBezTo>
                    <a:lnTo>
                      <a:pt x="28547" y="20394"/>
                    </a:lnTo>
                    <a:cubicBezTo>
                      <a:pt x="30065" y="17574"/>
                      <a:pt x="32246" y="15319"/>
                      <a:pt x="34902" y="13533"/>
                    </a:cubicBezTo>
                    <a:cubicBezTo>
                      <a:pt x="37652" y="11841"/>
                      <a:pt x="40592" y="10902"/>
                      <a:pt x="43817" y="10902"/>
                    </a:cubicBezTo>
                    <a:cubicBezTo>
                      <a:pt x="54059" y="10902"/>
                      <a:pt x="58991" y="17198"/>
                      <a:pt x="58991" y="30168"/>
                    </a:cubicBezTo>
                    <a:lnTo>
                      <a:pt x="58991" y="61181"/>
                    </a:lnTo>
                    <a:cubicBezTo>
                      <a:pt x="58991" y="67008"/>
                      <a:pt x="58422" y="71237"/>
                      <a:pt x="57379" y="73680"/>
                    </a:cubicBezTo>
                    <a:cubicBezTo>
                      <a:pt x="56336" y="76030"/>
                      <a:pt x="54534" y="77627"/>
                      <a:pt x="52068" y="78285"/>
                    </a:cubicBezTo>
                    <a:lnTo>
                      <a:pt x="51499" y="78473"/>
                    </a:lnTo>
                    <a:lnTo>
                      <a:pt x="51499" y="80353"/>
                    </a:lnTo>
                    <a:lnTo>
                      <a:pt x="84883" y="80353"/>
                    </a:lnTo>
                    <a:lnTo>
                      <a:pt x="84883" y="78473"/>
                    </a:lnTo>
                    <a:lnTo>
                      <a:pt x="84409" y="78285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6" name="Freeform 255">
                <a:extLst>
                  <a:ext uri="{FF2B5EF4-FFF2-40B4-BE49-F238E27FC236}">
                    <a16:creationId xmlns:a16="http://schemas.microsoft.com/office/drawing/2014/main" id="{83498583-86FA-BFE7-DBE7-F40DA3DC7C1E}"/>
                  </a:ext>
                </a:extLst>
              </p:cNvPr>
              <p:cNvSpPr/>
              <p:nvPr/>
            </p:nvSpPr>
            <p:spPr>
              <a:xfrm>
                <a:off x="5546720" y="4969261"/>
                <a:ext cx="79666" cy="107607"/>
              </a:xfrm>
              <a:custGeom>
                <a:avLst/>
                <a:gdLst>
                  <a:gd name="connsiteX0" fmla="*/ 77580 w 79666"/>
                  <a:gd name="connsiteY0" fmla="*/ 74244 h 107607"/>
                  <a:gd name="connsiteX1" fmla="*/ 63733 w 79666"/>
                  <a:gd name="connsiteY1" fmla="*/ 96236 h 107607"/>
                  <a:gd name="connsiteX2" fmla="*/ 45903 w 79666"/>
                  <a:gd name="connsiteY2" fmla="*/ 103942 h 107607"/>
                  <a:gd name="connsiteX3" fmla="*/ 27030 w 79666"/>
                  <a:gd name="connsiteY3" fmla="*/ 103942 h 107607"/>
                  <a:gd name="connsiteX4" fmla="*/ 27030 w 79666"/>
                  <a:gd name="connsiteY4" fmla="*/ 22273 h 107607"/>
                  <a:gd name="connsiteX5" fmla="*/ 28737 w 79666"/>
                  <a:gd name="connsiteY5" fmla="*/ 7236 h 107607"/>
                  <a:gd name="connsiteX6" fmla="*/ 33669 w 79666"/>
                  <a:gd name="connsiteY6" fmla="*/ 2068 h 107607"/>
                  <a:gd name="connsiteX7" fmla="*/ 34238 w 79666"/>
                  <a:gd name="connsiteY7" fmla="*/ 1880 h 107607"/>
                  <a:gd name="connsiteX8" fmla="*/ 34238 w 79666"/>
                  <a:gd name="connsiteY8" fmla="*/ 0 h 107607"/>
                  <a:gd name="connsiteX9" fmla="*/ 0 w 79666"/>
                  <a:gd name="connsiteY9" fmla="*/ 0 h 107607"/>
                  <a:gd name="connsiteX10" fmla="*/ 0 w 79666"/>
                  <a:gd name="connsiteY10" fmla="*/ 1880 h 107607"/>
                  <a:gd name="connsiteX11" fmla="*/ 569 w 79666"/>
                  <a:gd name="connsiteY11" fmla="*/ 2068 h 107607"/>
                  <a:gd name="connsiteX12" fmla="*/ 7113 w 79666"/>
                  <a:gd name="connsiteY12" fmla="*/ 22273 h 107607"/>
                  <a:gd name="connsiteX13" fmla="*/ 7113 w 79666"/>
                  <a:gd name="connsiteY13" fmla="*/ 85334 h 107607"/>
                  <a:gd name="connsiteX14" fmla="*/ 5406 w 79666"/>
                  <a:gd name="connsiteY14" fmla="*/ 100183 h 107607"/>
                  <a:gd name="connsiteX15" fmla="*/ 569 w 79666"/>
                  <a:gd name="connsiteY15" fmla="*/ 105540 h 107607"/>
                  <a:gd name="connsiteX16" fmla="*/ 95 w 79666"/>
                  <a:gd name="connsiteY16" fmla="*/ 105728 h 107607"/>
                  <a:gd name="connsiteX17" fmla="*/ 95 w 79666"/>
                  <a:gd name="connsiteY17" fmla="*/ 107607 h 107607"/>
                  <a:gd name="connsiteX18" fmla="*/ 75588 w 79666"/>
                  <a:gd name="connsiteY18" fmla="*/ 107607 h 107607"/>
                  <a:gd name="connsiteX19" fmla="*/ 79667 w 79666"/>
                  <a:gd name="connsiteY19" fmla="*/ 74902 h 107607"/>
                  <a:gd name="connsiteX20" fmla="*/ 79667 w 79666"/>
                  <a:gd name="connsiteY20" fmla="*/ 74338 h 107607"/>
                  <a:gd name="connsiteX21" fmla="*/ 77959 w 79666"/>
                  <a:gd name="connsiteY21" fmla="*/ 73492 h 107607"/>
                  <a:gd name="connsiteX22" fmla="*/ 77675 w 79666"/>
                  <a:gd name="connsiteY22" fmla="*/ 74244 h 107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9666" h="107607">
                    <a:moveTo>
                      <a:pt x="77580" y="74244"/>
                    </a:moveTo>
                    <a:cubicBezTo>
                      <a:pt x="73976" y="83642"/>
                      <a:pt x="69329" y="91067"/>
                      <a:pt x="63733" y="96236"/>
                    </a:cubicBezTo>
                    <a:cubicBezTo>
                      <a:pt x="58232" y="101310"/>
                      <a:pt x="52163" y="103942"/>
                      <a:pt x="45903" y="103942"/>
                    </a:cubicBezTo>
                    <a:lnTo>
                      <a:pt x="27030" y="103942"/>
                    </a:lnTo>
                    <a:lnTo>
                      <a:pt x="27030" y="22273"/>
                    </a:lnTo>
                    <a:cubicBezTo>
                      <a:pt x="27030" y="15319"/>
                      <a:pt x="27599" y="10244"/>
                      <a:pt x="28737" y="7236"/>
                    </a:cubicBezTo>
                    <a:cubicBezTo>
                      <a:pt x="29875" y="4417"/>
                      <a:pt x="31487" y="2725"/>
                      <a:pt x="33669" y="2068"/>
                    </a:cubicBezTo>
                    <a:lnTo>
                      <a:pt x="34238" y="1880"/>
                    </a:lnTo>
                    <a:lnTo>
                      <a:pt x="34238" y="0"/>
                    </a:lnTo>
                    <a:lnTo>
                      <a:pt x="0" y="0"/>
                    </a:lnTo>
                    <a:lnTo>
                      <a:pt x="0" y="1880"/>
                    </a:lnTo>
                    <a:lnTo>
                      <a:pt x="569" y="2068"/>
                    </a:lnTo>
                    <a:cubicBezTo>
                      <a:pt x="4932" y="3289"/>
                      <a:pt x="7113" y="10150"/>
                      <a:pt x="7113" y="22273"/>
                    </a:cubicBezTo>
                    <a:lnTo>
                      <a:pt x="7113" y="85334"/>
                    </a:lnTo>
                    <a:cubicBezTo>
                      <a:pt x="7113" y="92194"/>
                      <a:pt x="6544" y="97269"/>
                      <a:pt x="5406" y="100183"/>
                    </a:cubicBezTo>
                    <a:cubicBezTo>
                      <a:pt x="4363" y="103002"/>
                      <a:pt x="2656" y="104788"/>
                      <a:pt x="569" y="105540"/>
                    </a:cubicBezTo>
                    <a:lnTo>
                      <a:pt x="95" y="105728"/>
                    </a:lnTo>
                    <a:lnTo>
                      <a:pt x="95" y="107607"/>
                    </a:lnTo>
                    <a:lnTo>
                      <a:pt x="75588" y="107607"/>
                    </a:lnTo>
                    <a:lnTo>
                      <a:pt x="79667" y="74902"/>
                    </a:lnTo>
                    <a:lnTo>
                      <a:pt x="79667" y="74338"/>
                    </a:lnTo>
                    <a:cubicBezTo>
                      <a:pt x="79667" y="74338"/>
                      <a:pt x="77959" y="73492"/>
                      <a:pt x="77959" y="73492"/>
                    </a:cubicBezTo>
                    <a:lnTo>
                      <a:pt x="77675" y="74244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7" name="Freeform 256">
                <a:extLst>
                  <a:ext uri="{FF2B5EF4-FFF2-40B4-BE49-F238E27FC236}">
                    <a16:creationId xmlns:a16="http://schemas.microsoft.com/office/drawing/2014/main" id="{E486AC76-72C8-920C-53C0-AD0B5AEE4E55}"/>
                  </a:ext>
                </a:extLst>
              </p:cNvPr>
              <p:cNvSpPr/>
              <p:nvPr/>
            </p:nvSpPr>
            <p:spPr>
              <a:xfrm>
                <a:off x="5632931" y="4996703"/>
                <a:ext cx="78054" cy="81386"/>
              </a:xfrm>
              <a:custGeom>
                <a:avLst/>
                <a:gdLst>
                  <a:gd name="connsiteX0" fmla="*/ 24848 w 78054"/>
                  <a:gd name="connsiteY0" fmla="*/ 13345 h 81386"/>
                  <a:gd name="connsiteX1" fmla="*/ 38980 w 78054"/>
                  <a:gd name="connsiteY1" fmla="*/ 3665 h 81386"/>
                  <a:gd name="connsiteX2" fmla="*/ 53111 w 78054"/>
                  <a:gd name="connsiteY2" fmla="*/ 13345 h 81386"/>
                  <a:gd name="connsiteX3" fmla="*/ 58517 w 78054"/>
                  <a:gd name="connsiteY3" fmla="*/ 40411 h 81386"/>
                  <a:gd name="connsiteX4" fmla="*/ 53206 w 78054"/>
                  <a:gd name="connsiteY4" fmla="*/ 68136 h 81386"/>
                  <a:gd name="connsiteX5" fmla="*/ 38980 w 78054"/>
                  <a:gd name="connsiteY5" fmla="*/ 77534 h 81386"/>
                  <a:gd name="connsiteX6" fmla="*/ 24753 w 78054"/>
                  <a:gd name="connsiteY6" fmla="*/ 68136 h 81386"/>
                  <a:gd name="connsiteX7" fmla="*/ 19632 w 78054"/>
                  <a:gd name="connsiteY7" fmla="*/ 40411 h 81386"/>
                  <a:gd name="connsiteX8" fmla="*/ 24848 w 78054"/>
                  <a:gd name="connsiteY8" fmla="*/ 13439 h 81386"/>
                  <a:gd name="connsiteX9" fmla="*/ 38980 w 78054"/>
                  <a:gd name="connsiteY9" fmla="*/ 0 h 81386"/>
                  <a:gd name="connsiteX10" fmla="*/ 10907 w 78054"/>
                  <a:gd name="connsiteY10" fmla="*/ 11372 h 81386"/>
                  <a:gd name="connsiteX11" fmla="*/ 0 w 78054"/>
                  <a:gd name="connsiteY11" fmla="*/ 40411 h 81386"/>
                  <a:gd name="connsiteX12" fmla="*/ 10812 w 78054"/>
                  <a:gd name="connsiteY12" fmla="*/ 70109 h 81386"/>
                  <a:gd name="connsiteX13" fmla="*/ 38980 w 78054"/>
                  <a:gd name="connsiteY13" fmla="*/ 81387 h 81386"/>
                  <a:gd name="connsiteX14" fmla="*/ 67242 w 78054"/>
                  <a:gd name="connsiteY14" fmla="*/ 70109 h 81386"/>
                  <a:gd name="connsiteX15" fmla="*/ 78054 w 78054"/>
                  <a:gd name="connsiteY15" fmla="*/ 40411 h 81386"/>
                  <a:gd name="connsiteX16" fmla="*/ 67147 w 78054"/>
                  <a:gd name="connsiteY16" fmla="*/ 11372 h 81386"/>
                  <a:gd name="connsiteX17" fmla="*/ 38980 w 78054"/>
                  <a:gd name="connsiteY17" fmla="*/ 0 h 8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8054" h="81386">
                    <a:moveTo>
                      <a:pt x="24848" y="13345"/>
                    </a:moveTo>
                    <a:cubicBezTo>
                      <a:pt x="28357" y="6861"/>
                      <a:pt x="33005" y="3665"/>
                      <a:pt x="38980" y="3665"/>
                    </a:cubicBezTo>
                    <a:cubicBezTo>
                      <a:pt x="44955" y="3665"/>
                      <a:pt x="49602" y="6861"/>
                      <a:pt x="53111" y="13345"/>
                    </a:cubicBezTo>
                    <a:cubicBezTo>
                      <a:pt x="56715" y="19924"/>
                      <a:pt x="58517" y="29040"/>
                      <a:pt x="58517" y="40411"/>
                    </a:cubicBezTo>
                    <a:cubicBezTo>
                      <a:pt x="58517" y="52441"/>
                      <a:pt x="56715" y="61745"/>
                      <a:pt x="53206" y="68136"/>
                    </a:cubicBezTo>
                    <a:cubicBezTo>
                      <a:pt x="49697" y="74432"/>
                      <a:pt x="45050" y="77534"/>
                      <a:pt x="38980" y="77534"/>
                    </a:cubicBezTo>
                    <a:cubicBezTo>
                      <a:pt x="32910" y="77534"/>
                      <a:pt x="28263" y="74432"/>
                      <a:pt x="24753" y="68136"/>
                    </a:cubicBezTo>
                    <a:cubicBezTo>
                      <a:pt x="21244" y="61745"/>
                      <a:pt x="19537" y="52441"/>
                      <a:pt x="19632" y="40411"/>
                    </a:cubicBezTo>
                    <a:cubicBezTo>
                      <a:pt x="19632" y="29040"/>
                      <a:pt x="21339" y="20018"/>
                      <a:pt x="24848" y="13439"/>
                    </a:cubicBezTo>
                    <a:moveTo>
                      <a:pt x="38980" y="0"/>
                    </a:moveTo>
                    <a:cubicBezTo>
                      <a:pt x="27599" y="0"/>
                      <a:pt x="18209" y="3853"/>
                      <a:pt x="10907" y="11372"/>
                    </a:cubicBezTo>
                    <a:cubicBezTo>
                      <a:pt x="3699" y="18890"/>
                      <a:pt x="0" y="28664"/>
                      <a:pt x="0" y="40411"/>
                    </a:cubicBezTo>
                    <a:cubicBezTo>
                      <a:pt x="0" y="52159"/>
                      <a:pt x="3604" y="62591"/>
                      <a:pt x="10812" y="70109"/>
                    </a:cubicBezTo>
                    <a:cubicBezTo>
                      <a:pt x="18020" y="77627"/>
                      <a:pt x="27504" y="81387"/>
                      <a:pt x="38980" y="81387"/>
                    </a:cubicBezTo>
                    <a:cubicBezTo>
                      <a:pt x="50455" y="81387"/>
                      <a:pt x="60034" y="77627"/>
                      <a:pt x="67242" y="70109"/>
                    </a:cubicBezTo>
                    <a:cubicBezTo>
                      <a:pt x="74450" y="62591"/>
                      <a:pt x="78054" y="52629"/>
                      <a:pt x="78054" y="40411"/>
                    </a:cubicBezTo>
                    <a:cubicBezTo>
                      <a:pt x="78054" y="28194"/>
                      <a:pt x="74355" y="18890"/>
                      <a:pt x="67147" y="11372"/>
                    </a:cubicBezTo>
                    <a:cubicBezTo>
                      <a:pt x="59940" y="3853"/>
                      <a:pt x="50361" y="0"/>
                      <a:pt x="38980" y="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8" name="Freeform 257">
                <a:extLst>
                  <a:ext uri="{FF2B5EF4-FFF2-40B4-BE49-F238E27FC236}">
                    <a16:creationId xmlns:a16="http://schemas.microsoft.com/office/drawing/2014/main" id="{EF304EC1-F23A-791F-411C-D5C75DD3F5A8}"/>
                  </a:ext>
                </a:extLst>
              </p:cNvPr>
              <p:cNvSpPr/>
              <p:nvPr/>
            </p:nvSpPr>
            <p:spPr>
              <a:xfrm>
                <a:off x="5905315" y="4996703"/>
                <a:ext cx="78054" cy="81386"/>
              </a:xfrm>
              <a:custGeom>
                <a:avLst/>
                <a:gdLst>
                  <a:gd name="connsiteX0" fmla="*/ 24848 w 78054"/>
                  <a:gd name="connsiteY0" fmla="*/ 13345 h 81386"/>
                  <a:gd name="connsiteX1" fmla="*/ 38980 w 78054"/>
                  <a:gd name="connsiteY1" fmla="*/ 3665 h 81386"/>
                  <a:gd name="connsiteX2" fmla="*/ 53111 w 78054"/>
                  <a:gd name="connsiteY2" fmla="*/ 13345 h 81386"/>
                  <a:gd name="connsiteX3" fmla="*/ 58517 w 78054"/>
                  <a:gd name="connsiteY3" fmla="*/ 40411 h 81386"/>
                  <a:gd name="connsiteX4" fmla="*/ 53206 w 78054"/>
                  <a:gd name="connsiteY4" fmla="*/ 68136 h 81386"/>
                  <a:gd name="connsiteX5" fmla="*/ 38980 w 78054"/>
                  <a:gd name="connsiteY5" fmla="*/ 77534 h 81386"/>
                  <a:gd name="connsiteX6" fmla="*/ 24754 w 78054"/>
                  <a:gd name="connsiteY6" fmla="*/ 68136 h 81386"/>
                  <a:gd name="connsiteX7" fmla="*/ 19632 w 78054"/>
                  <a:gd name="connsiteY7" fmla="*/ 40411 h 81386"/>
                  <a:gd name="connsiteX8" fmla="*/ 24848 w 78054"/>
                  <a:gd name="connsiteY8" fmla="*/ 13439 h 81386"/>
                  <a:gd name="connsiteX9" fmla="*/ 38980 w 78054"/>
                  <a:gd name="connsiteY9" fmla="*/ 0 h 81386"/>
                  <a:gd name="connsiteX10" fmla="*/ 10907 w 78054"/>
                  <a:gd name="connsiteY10" fmla="*/ 11372 h 81386"/>
                  <a:gd name="connsiteX11" fmla="*/ 0 w 78054"/>
                  <a:gd name="connsiteY11" fmla="*/ 40411 h 81386"/>
                  <a:gd name="connsiteX12" fmla="*/ 10812 w 78054"/>
                  <a:gd name="connsiteY12" fmla="*/ 70109 h 81386"/>
                  <a:gd name="connsiteX13" fmla="*/ 38980 w 78054"/>
                  <a:gd name="connsiteY13" fmla="*/ 81387 h 81386"/>
                  <a:gd name="connsiteX14" fmla="*/ 67243 w 78054"/>
                  <a:gd name="connsiteY14" fmla="*/ 70109 h 81386"/>
                  <a:gd name="connsiteX15" fmla="*/ 78054 w 78054"/>
                  <a:gd name="connsiteY15" fmla="*/ 40411 h 81386"/>
                  <a:gd name="connsiteX16" fmla="*/ 67148 w 78054"/>
                  <a:gd name="connsiteY16" fmla="*/ 11372 h 81386"/>
                  <a:gd name="connsiteX17" fmla="*/ 38980 w 78054"/>
                  <a:gd name="connsiteY17" fmla="*/ 0 h 8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8054" h="81386">
                    <a:moveTo>
                      <a:pt x="24848" y="13345"/>
                    </a:moveTo>
                    <a:cubicBezTo>
                      <a:pt x="28358" y="6861"/>
                      <a:pt x="33005" y="3665"/>
                      <a:pt x="38980" y="3665"/>
                    </a:cubicBezTo>
                    <a:cubicBezTo>
                      <a:pt x="44955" y="3665"/>
                      <a:pt x="49602" y="6861"/>
                      <a:pt x="53111" y="13345"/>
                    </a:cubicBezTo>
                    <a:cubicBezTo>
                      <a:pt x="56715" y="19924"/>
                      <a:pt x="58517" y="29040"/>
                      <a:pt x="58517" y="40411"/>
                    </a:cubicBezTo>
                    <a:cubicBezTo>
                      <a:pt x="58517" y="52441"/>
                      <a:pt x="56715" y="61745"/>
                      <a:pt x="53206" y="68136"/>
                    </a:cubicBezTo>
                    <a:cubicBezTo>
                      <a:pt x="49697" y="74432"/>
                      <a:pt x="45050" y="77534"/>
                      <a:pt x="38980" y="77534"/>
                    </a:cubicBezTo>
                    <a:cubicBezTo>
                      <a:pt x="32910" y="77534"/>
                      <a:pt x="28263" y="74432"/>
                      <a:pt x="24754" y="68136"/>
                    </a:cubicBezTo>
                    <a:cubicBezTo>
                      <a:pt x="21244" y="61745"/>
                      <a:pt x="19537" y="52441"/>
                      <a:pt x="19632" y="40411"/>
                    </a:cubicBezTo>
                    <a:cubicBezTo>
                      <a:pt x="19632" y="29040"/>
                      <a:pt x="21244" y="20018"/>
                      <a:pt x="24848" y="13439"/>
                    </a:cubicBezTo>
                    <a:moveTo>
                      <a:pt x="38980" y="0"/>
                    </a:moveTo>
                    <a:cubicBezTo>
                      <a:pt x="27599" y="0"/>
                      <a:pt x="18210" y="3853"/>
                      <a:pt x="10907" y="11372"/>
                    </a:cubicBezTo>
                    <a:cubicBezTo>
                      <a:pt x="3699" y="18890"/>
                      <a:pt x="0" y="28664"/>
                      <a:pt x="0" y="40411"/>
                    </a:cubicBezTo>
                    <a:cubicBezTo>
                      <a:pt x="0" y="52159"/>
                      <a:pt x="3604" y="62591"/>
                      <a:pt x="10812" y="70109"/>
                    </a:cubicBezTo>
                    <a:cubicBezTo>
                      <a:pt x="18020" y="77627"/>
                      <a:pt x="27504" y="81387"/>
                      <a:pt x="38980" y="81387"/>
                    </a:cubicBezTo>
                    <a:cubicBezTo>
                      <a:pt x="50456" y="81387"/>
                      <a:pt x="60035" y="77627"/>
                      <a:pt x="67243" y="70109"/>
                    </a:cubicBezTo>
                    <a:cubicBezTo>
                      <a:pt x="74450" y="62591"/>
                      <a:pt x="78054" y="52629"/>
                      <a:pt x="78054" y="40411"/>
                    </a:cubicBezTo>
                    <a:cubicBezTo>
                      <a:pt x="78054" y="28194"/>
                      <a:pt x="74356" y="18890"/>
                      <a:pt x="67148" y="11372"/>
                    </a:cubicBezTo>
                    <a:cubicBezTo>
                      <a:pt x="59940" y="3853"/>
                      <a:pt x="50361" y="0"/>
                      <a:pt x="38980" y="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 258">
                <a:extLst>
                  <a:ext uri="{FF2B5EF4-FFF2-40B4-BE49-F238E27FC236}">
                    <a16:creationId xmlns:a16="http://schemas.microsoft.com/office/drawing/2014/main" id="{DDBEFD2F-B599-CBFE-49BB-07D4E93B6BCC}"/>
                  </a:ext>
                </a:extLst>
              </p:cNvPr>
              <p:cNvSpPr/>
              <p:nvPr/>
            </p:nvSpPr>
            <p:spPr>
              <a:xfrm>
                <a:off x="5720754" y="4996421"/>
                <a:ext cx="84882" cy="80446"/>
              </a:xfrm>
              <a:custGeom>
                <a:avLst/>
                <a:gdLst>
                  <a:gd name="connsiteX0" fmla="*/ 84409 w 84882"/>
                  <a:gd name="connsiteY0" fmla="*/ 78379 h 80446"/>
                  <a:gd name="connsiteX1" fmla="*/ 79003 w 84882"/>
                  <a:gd name="connsiteY1" fmla="*/ 73962 h 80446"/>
                  <a:gd name="connsiteX2" fmla="*/ 77485 w 84882"/>
                  <a:gd name="connsiteY2" fmla="*/ 61275 h 80446"/>
                  <a:gd name="connsiteX3" fmla="*/ 77485 w 84882"/>
                  <a:gd name="connsiteY3" fmla="*/ 25845 h 80446"/>
                  <a:gd name="connsiteX4" fmla="*/ 71036 w 84882"/>
                  <a:gd name="connsiteY4" fmla="*/ 7142 h 80446"/>
                  <a:gd name="connsiteX5" fmla="*/ 53016 w 84882"/>
                  <a:gd name="connsiteY5" fmla="*/ 282 h 80446"/>
                  <a:gd name="connsiteX6" fmla="*/ 36040 w 84882"/>
                  <a:gd name="connsiteY6" fmla="*/ 6203 h 80446"/>
                  <a:gd name="connsiteX7" fmla="*/ 31108 w 84882"/>
                  <a:gd name="connsiteY7" fmla="*/ 11466 h 80446"/>
                  <a:gd name="connsiteX8" fmla="*/ 31108 w 84882"/>
                  <a:gd name="connsiteY8" fmla="*/ 11466 h 80446"/>
                  <a:gd name="connsiteX9" fmla="*/ 29496 w 84882"/>
                  <a:gd name="connsiteY9" fmla="*/ 13909 h 80446"/>
                  <a:gd name="connsiteX10" fmla="*/ 27219 w 84882"/>
                  <a:gd name="connsiteY10" fmla="*/ 18890 h 80446"/>
                  <a:gd name="connsiteX11" fmla="*/ 27030 w 84882"/>
                  <a:gd name="connsiteY11" fmla="*/ 19454 h 80446"/>
                  <a:gd name="connsiteX12" fmla="*/ 27030 w 84882"/>
                  <a:gd name="connsiteY12" fmla="*/ 19642 h 80446"/>
                  <a:gd name="connsiteX13" fmla="*/ 27030 w 84882"/>
                  <a:gd name="connsiteY13" fmla="*/ 20018 h 80446"/>
                  <a:gd name="connsiteX14" fmla="*/ 25797 w 84882"/>
                  <a:gd name="connsiteY14" fmla="*/ 24811 h 80446"/>
                  <a:gd name="connsiteX15" fmla="*/ 27125 w 84882"/>
                  <a:gd name="connsiteY15" fmla="*/ 1316 h 80446"/>
                  <a:gd name="connsiteX16" fmla="*/ 27125 w 84882"/>
                  <a:gd name="connsiteY16" fmla="*/ 940 h 80446"/>
                  <a:gd name="connsiteX17" fmla="*/ 26271 w 84882"/>
                  <a:gd name="connsiteY17" fmla="*/ 0 h 80446"/>
                  <a:gd name="connsiteX18" fmla="*/ 569 w 84882"/>
                  <a:gd name="connsiteY18" fmla="*/ 4981 h 80446"/>
                  <a:gd name="connsiteX19" fmla="*/ 95 w 84882"/>
                  <a:gd name="connsiteY19" fmla="*/ 6767 h 80446"/>
                  <a:gd name="connsiteX20" fmla="*/ 664 w 84882"/>
                  <a:gd name="connsiteY20" fmla="*/ 7049 h 80446"/>
                  <a:gd name="connsiteX21" fmla="*/ 5596 w 84882"/>
                  <a:gd name="connsiteY21" fmla="*/ 12593 h 80446"/>
                  <a:gd name="connsiteX22" fmla="*/ 7303 w 84882"/>
                  <a:gd name="connsiteY22" fmla="*/ 27066 h 80446"/>
                  <a:gd name="connsiteX23" fmla="*/ 7303 w 84882"/>
                  <a:gd name="connsiteY23" fmla="*/ 61275 h 80446"/>
                  <a:gd name="connsiteX24" fmla="*/ 5880 w 84882"/>
                  <a:gd name="connsiteY24" fmla="*/ 74056 h 80446"/>
                  <a:gd name="connsiteX25" fmla="*/ 569 w 84882"/>
                  <a:gd name="connsiteY25" fmla="*/ 78379 h 80446"/>
                  <a:gd name="connsiteX26" fmla="*/ 0 w 84882"/>
                  <a:gd name="connsiteY26" fmla="*/ 78567 h 80446"/>
                  <a:gd name="connsiteX27" fmla="*/ 0 w 84882"/>
                  <a:gd name="connsiteY27" fmla="*/ 80447 h 80446"/>
                  <a:gd name="connsiteX28" fmla="*/ 33384 w 84882"/>
                  <a:gd name="connsiteY28" fmla="*/ 80447 h 80446"/>
                  <a:gd name="connsiteX29" fmla="*/ 33384 w 84882"/>
                  <a:gd name="connsiteY29" fmla="*/ 78567 h 80446"/>
                  <a:gd name="connsiteX30" fmla="*/ 32815 w 84882"/>
                  <a:gd name="connsiteY30" fmla="*/ 78379 h 80446"/>
                  <a:gd name="connsiteX31" fmla="*/ 27409 w 84882"/>
                  <a:gd name="connsiteY31" fmla="*/ 73774 h 80446"/>
                  <a:gd name="connsiteX32" fmla="*/ 25702 w 84882"/>
                  <a:gd name="connsiteY32" fmla="*/ 61275 h 80446"/>
                  <a:gd name="connsiteX33" fmla="*/ 25702 w 84882"/>
                  <a:gd name="connsiteY33" fmla="*/ 31483 h 80446"/>
                  <a:gd name="connsiteX34" fmla="*/ 28263 w 84882"/>
                  <a:gd name="connsiteY34" fmla="*/ 20864 h 80446"/>
                  <a:gd name="connsiteX35" fmla="*/ 28547 w 84882"/>
                  <a:gd name="connsiteY35" fmla="*/ 20394 h 80446"/>
                  <a:gd name="connsiteX36" fmla="*/ 34901 w 84882"/>
                  <a:gd name="connsiteY36" fmla="*/ 13533 h 80446"/>
                  <a:gd name="connsiteX37" fmla="*/ 43817 w 84882"/>
                  <a:gd name="connsiteY37" fmla="*/ 10902 h 80446"/>
                  <a:gd name="connsiteX38" fmla="*/ 58991 w 84882"/>
                  <a:gd name="connsiteY38" fmla="*/ 30168 h 80446"/>
                  <a:gd name="connsiteX39" fmla="*/ 58991 w 84882"/>
                  <a:gd name="connsiteY39" fmla="*/ 61181 h 80446"/>
                  <a:gd name="connsiteX40" fmla="*/ 57379 w 84882"/>
                  <a:gd name="connsiteY40" fmla="*/ 73680 h 80446"/>
                  <a:gd name="connsiteX41" fmla="*/ 52068 w 84882"/>
                  <a:gd name="connsiteY41" fmla="*/ 78285 h 80446"/>
                  <a:gd name="connsiteX42" fmla="*/ 51499 w 84882"/>
                  <a:gd name="connsiteY42" fmla="*/ 78473 h 80446"/>
                  <a:gd name="connsiteX43" fmla="*/ 51499 w 84882"/>
                  <a:gd name="connsiteY43" fmla="*/ 80353 h 80446"/>
                  <a:gd name="connsiteX44" fmla="*/ 84883 w 84882"/>
                  <a:gd name="connsiteY44" fmla="*/ 80353 h 80446"/>
                  <a:gd name="connsiteX45" fmla="*/ 84883 w 84882"/>
                  <a:gd name="connsiteY45" fmla="*/ 78473 h 80446"/>
                  <a:gd name="connsiteX46" fmla="*/ 84409 w 84882"/>
                  <a:gd name="connsiteY46" fmla="*/ 78285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4882" h="80446">
                    <a:moveTo>
                      <a:pt x="84409" y="78379"/>
                    </a:moveTo>
                    <a:cubicBezTo>
                      <a:pt x="81753" y="77534"/>
                      <a:pt x="79951" y="76124"/>
                      <a:pt x="79003" y="73962"/>
                    </a:cubicBezTo>
                    <a:cubicBezTo>
                      <a:pt x="78054" y="71707"/>
                      <a:pt x="77485" y="67478"/>
                      <a:pt x="77485" y="61275"/>
                    </a:cubicBezTo>
                    <a:lnTo>
                      <a:pt x="77485" y="25845"/>
                    </a:lnTo>
                    <a:cubicBezTo>
                      <a:pt x="77485" y="17950"/>
                      <a:pt x="75304" y="11654"/>
                      <a:pt x="71036" y="7142"/>
                    </a:cubicBezTo>
                    <a:cubicBezTo>
                      <a:pt x="66768" y="2537"/>
                      <a:pt x="60698" y="282"/>
                      <a:pt x="53016" y="282"/>
                    </a:cubicBezTo>
                    <a:cubicBezTo>
                      <a:pt x="46377" y="282"/>
                      <a:pt x="40687" y="2256"/>
                      <a:pt x="36040" y="6203"/>
                    </a:cubicBezTo>
                    <a:cubicBezTo>
                      <a:pt x="34143" y="7894"/>
                      <a:pt x="32530" y="9586"/>
                      <a:pt x="31108" y="11466"/>
                    </a:cubicBezTo>
                    <a:lnTo>
                      <a:pt x="31108" y="11466"/>
                    </a:lnTo>
                    <a:cubicBezTo>
                      <a:pt x="31108" y="11466"/>
                      <a:pt x="30349" y="12311"/>
                      <a:pt x="29496" y="13909"/>
                    </a:cubicBezTo>
                    <a:cubicBezTo>
                      <a:pt x="28547" y="15507"/>
                      <a:pt x="27788" y="17198"/>
                      <a:pt x="27219" y="18890"/>
                    </a:cubicBezTo>
                    <a:cubicBezTo>
                      <a:pt x="27219" y="19078"/>
                      <a:pt x="27125" y="19266"/>
                      <a:pt x="27030" y="19454"/>
                    </a:cubicBezTo>
                    <a:cubicBezTo>
                      <a:pt x="27030" y="19454"/>
                      <a:pt x="27030" y="19548"/>
                      <a:pt x="27030" y="19642"/>
                    </a:cubicBezTo>
                    <a:lnTo>
                      <a:pt x="27030" y="20018"/>
                    </a:lnTo>
                    <a:cubicBezTo>
                      <a:pt x="26461" y="21521"/>
                      <a:pt x="26081" y="23119"/>
                      <a:pt x="25797" y="24811"/>
                    </a:cubicBezTo>
                    <a:cubicBezTo>
                      <a:pt x="25797" y="15037"/>
                      <a:pt x="26271" y="7142"/>
                      <a:pt x="27125" y="1316"/>
                    </a:cubicBezTo>
                    <a:lnTo>
                      <a:pt x="27125" y="940"/>
                    </a:lnTo>
                    <a:cubicBezTo>
                      <a:pt x="27125" y="940"/>
                      <a:pt x="26271" y="0"/>
                      <a:pt x="26271" y="0"/>
                    </a:cubicBezTo>
                    <a:lnTo>
                      <a:pt x="569" y="4981"/>
                    </a:lnTo>
                    <a:lnTo>
                      <a:pt x="95" y="6767"/>
                    </a:lnTo>
                    <a:lnTo>
                      <a:pt x="664" y="7049"/>
                    </a:lnTo>
                    <a:cubicBezTo>
                      <a:pt x="2940" y="7894"/>
                      <a:pt x="4552" y="9774"/>
                      <a:pt x="5596" y="12593"/>
                    </a:cubicBezTo>
                    <a:cubicBezTo>
                      <a:pt x="6734" y="15507"/>
                      <a:pt x="7303" y="20300"/>
                      <a:pt x="7303" y="27066"/>
                    </a:cubicBezTo>
                    <a:lnTo>
                      <a:pt x="7303" y="61275"/>
                    </a:lnTo>
                    <a:cubicBezTo>
                      <a:pt x="7303" y="67478"/>
                      <a:pt x="6829" y="71801"/>
                      <a:pt x="5880" y="74056"/>
                    </a:cubicBezTo>
                    <a:cubicBezTo>
                      <a:pt x="5027" y="76218"/>
                      <a:pt x="3225" y="77627"/>
                      <a:pt x="569" y="78379"/>
                    </a:cubicBezTo>
                    <a:lnTo>
                      <a:pt x="0" y="78567"/>
                    </a:lnTo>
                    <a:lnTo>
                      <a:pt x="0" y="80447"/>
                    </a:lnTo>
                    <a:lnTo>
                      <a:pt x="33384" y="80447"/>
                    </a:lnTo>
                    <a:lnTo>
                      <a:pt x="33384" y="78567"/>
                    </a:lnTo>
                    <a:lnTo>
                      <a:pt x="32815" y="78379"/>
                    </a:lnTo>
                    <a:cubicBezTo>
                      <a:pt x="30254" y="77627"/>
                      <a:pt x="28452" y="76124"/>
                      <a:pt x="27409" y="73774"/>
                    </a:cubicBezTo>
                    <a:cubicBezTo>
                      <a:pt x="26271" y="71331"/>
                      <a:pt x="25702" y="67102"/>
                      <a:pt x="25702" y="61275"/>
                    </a:cubicBezTo>
                    <a:lnTo>
                      <a:pt x="25702" y="31483"/>
                    </a:lnTo>
                    <a:cubicBezTo>
                      <a:pt x="25702" y="29228"/>
                      <a:pt x="26271" y="24999"/>
                      <a:pt x="28263" y="20864"/>
                    </a:cubicBezTo>
                    <a:lnTo>
                      <a:pt x="28547" y="20394"/>
                    </a:lnTo>
                    <a:cubicBezTo>
                      <a:pt x="30065" y="17574"/>
                      <a:pt x="32246" y="15319"/>
                      <a:pt x="34901" y="13533"/>
                    </a:cubicBezTo>
                    <a:cubicBezTo>
                      <a:pt x="37652" y="11841"/>
                      <a:pt x="40592" y="10902"/>
                      <a:pt x="43817" y="10902"/>
                    </a:cubicBezTo>
                    <a:cubicBezTo>
                      <a:pt x="54059" y="10902"/>
                      <a:pt x="58991" y="17198"/>
                      <a:pt x="58991" y="30168"/>
                    </a:cubicBezTo>
                    <a:lnTo>
                      <a:pt x="58991" y="61181"/>
                    </a:lnTo>
                    <a:cubicBezTo>
                      <a:pt x="58991" y="67008"/>
                      <a:pt x="58422" y="71237"/>
                      <a:pt x="57379" y="73680"/>
                    </a:cubicBezTo>
                    <a:cubicBezTo>
                      <a:pt x="56336" y="76030"/>
                      <a:pt x="54534" y="77627"/>
                      <a:pt x="52068" y="78285"/>
                    </a:cubicBezTo>
                    <a:lnTo>
                      <a:pt x="51499" y="78473"/>
                    </a:lnTo>
                    <a:lnTo>
                      <a:pt x="51499" y="80353"/>
                    </a:lnTo>
                    <a:lnTo>
                      <a:pt x="84883" y="80353"/>
                    </a:lnTo>
                    <a:lnTo>
                      <a:pt x="84883" y="78473"/>
                    </a:lnTo>
                    <a:lnTo>
                      <a:pt x="84409" y="78285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0" name="Freeform 259">
                <a:extLst>
                  <a:ext uri="{FF2B5EF4-FFF2-40B4-BE49-F238E27FC236}">
                    <a16:creationId xmlns:a16="http://schemas.microsoft.com/office/drawing/2014/main" id="{DD9ED19C-7AFA-5B24-C1E3-3FEBF813F45F}"/>
                  </a:ext>
                </a:extLst>
              </p:cNvPr>
              <p:cNvSpPr/>
              <p:nvPr/>
            </p:nvSpPr>
            <p:spPr>
              <a:xfrm>
                <a:off x="5993043" y="4996421"/>
                <a:ext cx="84882" cy="80446"/>
              </a:xfrm>
              <a:custGeom>
                <a:avLst/>
                <a:gdLst>
                  <a:gd name="connsiteX0" fmla="*/ 84504 w 84882"/>
                  <a:gd name="connsiteY0" fmla="*/ 78379 h 80446"/>
                  <a:gd name="connsiteX1" fmla="*/ 79098 w 84882"/>
                  <a:gd name="connsiteY1" fmla="*/ 73962 h 80446"/>
                  <a:gd name="connsiteX2" fmla="*/ 77580 w 84882"/>
                  <a:gd name="connsiteY2" fmla="*/ 61275 h 80446"/>
                  <a:gd name="connsiteX3" fmla="*/ 77580 w 84882"/>
                  <a:gd name="connsiteY3" fmla="*/ 25845 h 80446"/>
                  <a:gd name="connsiteX4" fmla="*/ 71131 w 84882"/>
                  <a:gd name="connsiteY4" fmla="*/ 7142 h 80446"/>
                  <a:gd name="connsiteX5" fmla="*/ 53111 w 84882"/>
                  <a:gd name="connsiteY5" fmla="*/ 282 h 80446"/>
                  <a:gd name="connsiteX6" fmla="*/ 36135 w 84882"/>
                  <a:gd name="connsiteY6" fmla="*/ 6203 h 80446"/>
                  <a:gd name="connsiteX7" fmla="*/ 31203 w 84882"/>
                  <a:gd name="connsiteY7" fmla="*/ 11466 h 80446"/>
                  <a:gd name="connsiteX8" fmla="*/ 31203 w 84882"/>
                  <a:gd name="connsiteY8" fmla="*/ 11466 h 80446"/>
                  <a:gd name="connsiteX9" fmla="*/ 29591 w 84882"/>
                  <a:gd name="connsiteY9" fmla="*/ 13909 h 80446"/>
                  <a:gd name="connsiteX10" fmla="*/ 27314 w 84882"/>
                  <a:gd name="connsiteY10" fmla="*/ 18890 h 80446"/>
                  <a:gd name="connsiteX11" fmla="*/ 27125 w 84882"/>
                  <a:gd name="connsiteY11" fmla="*/ 19454 h 80446"/>
                  <a:gd name="connsiteX12" fmla="*/ 27125 w 84882"/>
                  <a:gd name="connsiteY12" fmla="*/ 19642 h 80446"/>
                  <a:gd name="connsiteX13" fmla="*/ 27125 w 84882"/>
                  <a:gd name="connsiteY13" fmla="*/ 20018 h 80446"/>
                  <a:gd name="connsiteX14" fmla="*/ 25892 w 84882"/>
                  <a:gd name="connsiteY14" fmla="*/ 24811 h 80446"/>
                  <a:gd name="connsiteX15" fmla="*/ 27220 w 84882"/>
                  <a:gd name="connsiteY15" fmla="*/ 1316 h 80446"/>
                  <a:gd name="connsiteX16" fmla="*/ 27220 w 84882"/>
                  <a:gd name="connsiteY16" fmla="*/ 940 h 80446"/>
                  <a:gd name="connsiteX17" fmla="*/ 26366 w 84882"/>
                  <a:gd name="connsiteY17" fmla="*/ 0 h 80446"/>
                  <a:gd name="connsiteX18" fmla="*/ 664 w 84882"/>
                  <a:gd name="connsiteY18" fmla="*/ 4981 h 80446"/>
                  <a:gd name="connsiteX19" fmla="*/ 190 w 84882"/>
                  <a:gd name="connsiteY19" fmla="*/ 6767 h 80446"/>
                  <a:gd name="connsiteX20" fmla="*/ 759 w 84882"/>
                  <a:gd name="connsiteY20" fmla="*/ 7049 h 80446"/>
                  <a:gd name="connsiteX21" fmla="*/ 5691 w 84882"/>
                  <a:gd name="connsiteY21" fmla="*/ 12593 h 80446"/>
                  <a:gd name="connsiteX22" fmla="*/ 7303 w 84882"/>
                  <a:gd name="connsiteY22" fmla="*/ 27066 h 80446"/>
                  <a:gd name="connsiteX23" fmla="*/ 7303 w 84882"/>
                  <a:gd name="connsiteY23" fmla="*/ 61275 h 80446"/>
                  <a:gd name="connsiteX24" fmla="*/ 5880 w 84882"/>
                  <a:gd name="connsiteY24" fmla="*/ 74056 h 80446"/>
                  <a:gd name="connsiteX25" fmla="*/ 569 w 84882"/>
                  <a:gd name="connsiteY25" fmla="*/ 78379 h 80446"/>
                  <a:gd name="connsiteX26" fmla="*/ 0 w 84882"/>
                  <a:gd name="connsiteY26" fmla="*/ 78567 h 80446"/>
                  <a:gd name="connsiteX27" fmla="*/ 0 w 84882"/>
                  <a:gd name="connsiteY27" fmla="*/ 80447 h 80446"/>
                  <a:gd name="connsiteX28" fmla="*/ 33384 w 84882"/>
                  <a:gd name="connsiteY28" fmla="*/ 80447 h 80446"/>
                  <a:gd name="connsiteX29" fmla="*/ 33384 w 84882"/>
                  <a:gd name="connsiteY29" fmla="*/ 78567 h 80446"/>
                  <a:gd name="connsiteX30" fmla="*/ 32815 w 84882"/>
                  <a:gd name="connsiteY30" fmla="*/ 78379 h 80446"/>
                  <a:gd name="connsiteX31" fmla="*/ 27409 w 84882"/>
                  <a:gd name="connsiteY31" fmla="*/ 73774 h 80446"/>
                  <a:gd name="connsiteX32" fmla="*/ 25702 w 84882"/>
                  <a:gd name="connsiteY32" fmla="*/ 61275 h 80446"/>
                  <a:gd name="connsiteX33" fmla="*/ 25702 w 84882"/>
                  <a:gd name="connsiteY33" fmla="*/ 31483 h 80446"/>
                  <a:gd name="connsiteX34" fmla="*/ 28263 w 84882"/>
                  <a:gd name="connsiteY34" fmla="*/ 20864 h 80446"/>
                  <a:gd name="connsiteX35" fmla="*/ 28547 w 84882"/>
                  <a:gd name="connsiteY35" fmla="*/ 20394 h 80446"/>
                  <a:gd name="connsiteX36" fmla="*/ 34902 w 84882"/>
                  <a:gd name="connsiteY36" fmla="*/ 13533 h 80446"/>
                  <a:gd name="connsiteX37" fmla="*/ 43817 w 84882"/>
                  <a:gd name="connsiteY37" fmla="*/ 10902 h 80446"/>
                  <a:gd name="connsiteX38" fmla="*/ 58991 w 84882"/>
                  <a:gd name="connsiteY38" fmla="*/ 30168 h 80446"/>
                  <a:gd name="connsiteX39" fmla="*/ 58991 w 84882"/>
                  <a:gd name="connsiteY39" fmla="*/ 61181 h 80446"/>
                  <a:gd name="connsiteX40" fmla="*/ 57379 w 84882"/>
                  <a:gd name="connsiteY40" fmla="*/ 73680 h 80446"/>
                  <a:gd name="connsiteX41" fmla="*/ 52068 w 84882"/>
                  <a:gd name="connsiteY41" fmla="*/ 78285 h 80446"/>
                  <a:gd name="connsiteX42" fmla="*/ 51499 w 84882"/>
                  <a:gd name="connsiteY42" fmla="*/ 78473 h 80446"/>
                  <a:gd name="connsiteX43" fmla="*/ 51499 w 84882"/>
                  <a:gd name="connsiteY43" fmla="*/ 80353 h 80446"/>
                  <a:gd name="connsiteX44" fmla="*/ 84883 w 84882"/>
                  <a:gd name="connsiteY44" fmla="*/ 80353 h 80446"/>
                  <a:gd name="connsiteX45" fmla="*/ 84883 w 84882"/>
                  <a:gd name="connsiteY45" fmla="*/ 78473 h 80446"/>
                  <a:gd name="connsiteX46" fmla="*/ 84409 w 84882"/>
                  <a:gd name="connsiteY46" fmla="*/ 78285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4882" h="80446">
                    <a:moveTo>
                      <a:pt x="84504" y="78379"/>
                    </a:moveTo>
                    <a:cubicBezTo>
                      <a:pt x="81848" y="77534"/>
                      <a:pt x="80046" y="76124"/>
                      <a:pt x="79098" y="73962"/>
                    </a:cubicBezTo>
                    <a:cubicBezTo>
                      <a:pt x="78149" y="71707"/>
                      <a:pt x="77580" y="67478"/>
                      <a:pt x="77580" y="61275"/>
                    </a:cubicBezTo>
                    <a:lnTo>
                      <a:pt x="77580" y="25845"/>
                    </a:lnTo>
                    <a:cubicBezTo>
                      <a:pt x="77580" y="17950"/>
                      <a:pt x="75399" y="11654"/>
                      <a:pt x="71131" y="7142"/>
                    </a:cubicBezTo>
                    <a:cubicBezTo>
                      <a:pt x="66863" y="2537"/>
                      <a:pt x="60793" y="282"/>
                      <a:pt x="53111" y="282"/>
                    </a:cubicBezTo>
                    <a:cubicBezTo>
                      <a:pt x="46472" y="282"/>
                      <a:pt x="40782" y="2256"/>
                      <a:pt x="36135" y="6203"/>
                    </a:cubicBezTo>
                    <a:cubicBezTo>
                      <a:pt x="34238" y="7894"/>
                      <a:pt x="32625" y="9586"/>
                      <a:pt x="31203" y="11466"/>
                    </a:cubicBezTo>
                    <a:lnTo>
                      <a:pt x="31203" y="11466"/>
                    </a:lnTo>
                    <a:cubicBezTo>
                      <a:pt x="31203" y="11466"/>
                      <a:pt x="30444" y="12311"/>
                      <a:pt x="29591" y="13909"/>
                    </a:cubicBezTo>
                    <a:cubicBezTo>
                      <a:pt x="28642" y="15507"/>
                      <a:pt x="27883" y="17198"/>
                      <a:pt x="27314" y="18890"/>
                    </a:cubicBezTo>
                    <a:cubicBezTo>
                      <a:pt x="27314" y="19078"/>
                      <a:pt x="27220" y="19266"/>
                      <a:pt x="27125" y="19454"/>
                    </a:cubicBezTo>
                    <a:cubicBezTo>
                      <a:pt x="27125" y="19454"/>
                      <a:pt x="27125" y="19548"/>
                      <a:pt x="27125" y="19642"/>
                    </a:cubicBezTo>
                    <a:lnTo>
                      <a:pt x="27125" y="20018"/>
                    </a:lnTo>
                    <a:cubicBezTo>
                      <a:pt x="26556" y="21521"/>
                      <a:pt x="26176" y="23119"/>
                      <a:pt x="25892" y="24811"/>
                    </a:cubicBezTo>
                    <a:cubicBezTo>
                      <a:pt x="25892" y="15037"/>
                      <a:pt x="26366" y="7142"/>
                      <a:pt x="27220" y="1316"/>
                    </a:cubicBezTo>
                    <a:lnTo>
                      <a:pt x="27220" y="940"/>
                    </a:lnTo>
                    <a:cubicBezTo>
                      <a:pt x="27220" y="940"/>
                      <a:pt x="26366" y="0"/>
                      <a:pt x="26366" y="0"/>
                    </a:cubicBezTo>
                    <a:lnTo>
                      <a:pt x="664" y="4981"/>
                    </a:lnTo>
                    <a:lnTo>
                      <a:pt x="190" y="6767"/>
                    </a:lnTo>
                    <a:lnTo>
                      <a:pt x="759" y="7049"/>
                    </a:lnTo>
                    <a:cubicBezTo>
                      <a:pt x="3035" y="7894"/>
                      <a:pt x="4647" y="9774"/>
                      <a:pt x="5691" y="12593"/>
                    </a:cubicBezTo>
                    <a:cubicBezTo>
                      <a:pt x="6734" y="15507"/>
                      <a:pt x="7303" y="20300"/>
                      <a:pt x="7303" y="27066"/>
                    </a:cubicBezTo>
                    <a:lnTo>
                      <a:pt x="7303" y="61275"/>
                    </a:lnTo>
                    <a:cubicBezTo>
                      <a:pt x="7303" y="67478"/>
                      <a:pt x="6829" y="71801"/>
                      <a:pt x="5880" y="74056"/>
                    </a:cubicBezTo>
                    <a:cubicBezTo>
                      <a:pt x="5027" y="76218"/>
                      <a:pt x="3225" y="77627"/>
                      <a:pt x="569" y="78379"/>
                    </a:cubicBezTo>
                    <a:lnTo>
                      <a:pt x="0" y="78567"/>
                    </a:lnTo>
                    <a:lnTo>
                      <a:pt x="0" y="80447"/>
                    </a:lnTo>
                    <a:lnTo>
                      <a:pt x="33384" y="80447"/>
                    </a:lnTo>
                    <a:lnTo>
                      <a:pt x="33384" y="78567"/>
                    </a:lnTo>
                    <a:lnTo>
                      <a:pt x="32815" y="78379"/>
                    </a:lnTo>
                    <a:cubicBezTo>
                      <a:pt x="30254" y="77627"/>
                      <a:pt x="28452" y="76124"/>
                      <a:pt x="27409" y="73774"/>
                    </a:cubicBezTo>
                    <a:cubicBezTo>
                      <a:pt x="26271" y="71331"/>
                      <a:pt x="25702" y="67102"/>
                      <a:pt x="25702" y="61275"/>
                    </a:cubicBezTo>
                    <a:lnTo>
                      <a:pt x="25702" y="31483"/>
                    </a:lnTo>
                    <a:cubicBezTo>
                      <a:pt x="25702" y="29228"/>
                      <a:pt x="26271" y="24999"/>
                      <a:pt x="28263" y="20864"/>
                    </a:cubicBezTo>
                    <a:lnTo>
                      <a:pt x="28547" y="20394"/>
                    </a:lnTo>
                    <a:cubicBezTo>
                      <a:pt x="30065" y="17574"/>
                      <a:pt x="32151" y="15319"/>
                      <a:pt x="34902" y="13533"/>
                    </a:cubicBezTo>
                    <a:cubicBezTo>
                      <a:pt x="37652" y="11841"/>
                      <a:pt x="40592" y="10902"/>
                      <a:pt x="43817" y="10902"/>
                    </a:cubicBezTo>
                    <a:cubicBezTo>
                      <a:pt x="54060" y="10902"/>
                      <a:pt x="58991" y="17198"/>
                      <a:pt x="58991" y="30168"/>
                    </a:cubicBezTo>
                    <a:lnTo>
                      <a:pt x="58991" y="61181"/>
                    </a:lnTo>
                    <a:cubicBezTo>
                      <a:pt x="58991" y="67008"/>
                      <a:pt x="58422" y="71237"/>
                      <a:pt x="57379" y="73680"/>
                    </a:cubicBezTo>
                    <a:cubicBezTo>
                      <a:pt x="56336" y="76030"/>
                      <a:pt x="54534" y="77627"/>
                      <a:pt x="52068" y="78285"/>
                    </a:cubicBezTo>
                    <a:lnTo>
                      <a:pt x="51499" y="78473"/>
                    </a:lnTo>
                    <a:lnTo>
                      <a:pt x="51499" y="80353"/>
                    </a:lnTo>
                    <a:lnTo>
                      <a:pt x="84883" y="80353"/>
                    </a:lnTo>
                    <a:lnTo>
                      <a:pt x="84883" y="78473"/>
                    </a:lnTo>
                    <a:lnTo>
                      <a:pt x="84409" y="78285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 260">
                <a:extLst>
                  <a:ext uri="{FF2B5EF4-FFF2-40B4-BE49-F238E27FC236}">
                    <a16:creationId xmlns:a16="http://schemas.microsoft.com/office/drawing/2014/main" id="{6125335A-2B51-C167-FFC7-B48B4A8CF491}"/>
                  </a:ext>
                </a:extLst>
              </p:cNvPr>
              <p:cNvSpPr/>
              <p:nvPr/>
            </p:nvSpPr>
            <p:spPr>
              <a:xfrm>
                <a:off x="5814646" y="4958265"/>
                <a:ext cx="82417" cy="119730"/>
              </a:xfrm>
              <a:custGeom>
                <a:avLst/>
                <a:gdLst>
                  <a:gd name="connsiteX0" fmla="*/ 53585 w 82417"/>
                  <a:gd name="connsiteY0" fmla="*/ 99619 h 119730"/>
                  <a:gd name="connsiteX1" fmla="*/ 51594 w 82417"/>
                  <a:gd name="connsiteY1" fmla="*/ 102626 h 119730"/>
                  <a:gd name="connsiteX2" fmla="*/ 51404 w 82417"/>
                  <a:gd name="connsiteY2" fmla="*/ 102908 h 119730"/>
                  <a:gd name="connsiteX3" fmla="*/ 51119 w 82417"/>
                  <a:gd name="connsiteY3" fmla="*/ 103190 h 119730"/>
                  <a:gd name="connsiteX4" fmla="*/ 48085 w 82417"/>
                  <a:gd name="connsiteY4" fmla="*/ 106103 h 119730"/>
                  <a:gd name="connsiteX5" fmla="*/ 38600 w 82417"/>
                  <a:gd name="connsiteY5" fmla="*/ 108923 h 119730"/>
                  <a:gd name="connsiteX6" fmla="*/ 24469 w 82417"/>
                  <a:gd name="connsiteY6" fmla="*/ 101310 h 119730"/>
                  <a:gd name="connsiteX7" fmla="*/ 19442 w 82417"/>
                  <a:gd name="connsiteY7" fmla="*/ 77628 h 119730"/>
                  <a:gd name="connsiteX8" fmla="*/ 24848 w 82417"/>
                  <a:gd name="connsiteY8" fmla="*/ 50655 h 119730"/>
                  <a:gd name="connsiteX9" fmla="*/ 39075 w 82417"/>
                  <a:gd name="connsiteY9" fmla="*/ 42103 h 119730"/>
                  <a:gd name="connsiteX10" fmla="*/ 56336 w 82417"/>
                  <a:gd name="connsiteY10" fmla="*/ 66068 h 119730"/>
                  <a:gd name="connsiteX11" fmla="*/ 56336 w 82417"/>
                  <a:gd name="connsiteY11" fmla="*/ 88059 h 119730"/>
                  <a:gd name="connsiteX12" fmla="*/ 53585 w 82417"/>
                  <a:gd name="connsiteY12" fmla="*/ 99619 h 119730"/>
                  <a:gd name="connsiteX13" fmla="*/ 81943 w 82417"/>
                  <a:gd name="connsiteY13" fmla="*/ 112306 h 119730"/>
                  <a:gd name="connsiteX14" fmla="*/ 76442 w 82417"/>
                  <a:gd name="connsiteY14" fmla="*/ 107325 h 119730"/>
                  <a:gd name="connsiteX15" fmla="*/ 74735 w 82417"/>
                  <a:gd name="connsiteY15" fmla="*/ 94732 h 119730"/>
                  <a:gd name="connsiteX16" fmla="*/ 74735 w 82417"/>
                  <a:gd name="connsiteY16" fmla="*/ 26690 h 119730"/>
                  <a:gd name="connsiteX17" fmla="*/ 76063 w 82417"/>
                  <a:gd name="connsiteY17" fmla="*/ 1222 h 119730"/>
                  <a:gd name="connsiteX18" fmla="*/ 76063 w 82417"/>
                  <a:gd name="connsiteY18" fmla="*/ 846 h 119730"/>
                  <a:gd name="connsiteX19" fmla="*/ 75209 w 82417"/>
                  <a:gd name="connsiteY19" fmla="*/ 0 h 119730"/>
                  <a:gd name="connsiteX20" fmla="*/ 49602 w 82417"/>
                  <a:gd name="connsiteY20" fmla="*/ 4981 h 119730"/>
                  <a:gd name="connsiteX21" fmla="*/ 49033 w 82417"/>
                  <a:gd name="connsiteY21" fmla="*/ 6485 h 119730"/>
                  <a:gd name="connsiteX22" fmla="*/ 49697 w 82417"/>
                  <a:gd name="connsiteY22" fmla="*/ 6767 h 119730"/>
                  <a:gd name="connsiteX23" fmla="*/ 54723 w 82417"/>
                  <a:gd name="connsiteY23" fmla="*/ 12311 h 119730"/>
                  <a:gd name="connsiteX24" fmla="*/ 56336 w 82417"/>
                  <a:gd name="connsiteY24" fmla="*/ 26690 h 119730"/>
                  <a:gd name="connsiteX25" fmla="*/ 56336 w 82417"/>
                  <a:gd name="connsiteY25" fmla="*/ 43607 h 119730"/>
                  <a:gd name="connsiteX26" fmla="*/ 39075 w 82417"/>
                  <a:gd name="connsiteY26" fmla="*/ 38344 h 119730"/>
                  <a:gd name="connsiteX27" fmla="*/ 11096 w 82417"/>
                  <a:gd name="connsiteY27" fmla="*/ 49434 h 119730"/>
                  <a:gd name="connsiteX28" fmla="*/ 0 w 82417"/>
                  <a:gd name="connsiteY28" fmla="*/ 82796 h 119730"/>
                  <a:gd name="connsiteX29" fmla="*/ 8251 w 82417"/>
                  <a:gd name="connsiteY29" fmla="*/ 109205 h 119730"/>
                  <a:gd name="connsiteX30" fmla="*/ 29970 w 82417"/>
                  <a:gd name="connsiteY30" fmla="*/ 119637 h 119730"/>
                  <a:gd name="connsiteX31" fmla="*/ 46283 w 82417"/>
                  <a:gd name="connsiteY31" fmla="*/ 113810 h 119730"/>
                  <a:gd name="connsiteX32" fmla="*/ 51878 w 82417"/>
                  <a:gd name="connsiteY32" fmla="*/ 107513 h 119730"/>
                  <a:gd name="connsiteX33" fmla="*/ 51878 w 82417"/>
                  <a:gd name="connsiteY33" fmla="*/ 107513 h 119730"/>
                  <a:gd name="connsiteX34" fmla="*/ 51878 w 82417"/>
                  <a:gd name="connsiteY34" fmla="*/ 107513 h 119730"/>
                  <a:gd name="connsiteX35" fmla="*/ 51878 w 82417"/>
                  <a:gd name="connsiteY35" fmla="*/ 107513 h 119730"/>
                  <a:gd name="connsiteX36" fmla="*/ 56336 w 82417"/>
                  <a:gd name="connsiteY36" fmla="*/ 97175 h 119730"/>
                  <a:gd name="connsiteX37" fmla="*/ 56336 w 82417"/>
                  <a:gd name="connsiteY37" fmla="*/ 118979 h 119730"/>
                  <a:gd name="connsiteX38" fmla="*/ 57379 w 82417"/>
                  <a:gd name="connsiteY38" fmla="*/ 119731 h 119730"/>
                  <a:gd name="connsiteX39" fmla="*/ 82417 w 82417"/>
                  <a:gd name="connsiteY39" fmla="*/ 114186 h 119730"/>
                  <a:gd name="connsiteX40" fmla="*/ 82417 w 82417"/>
                  <a:gd name="connsiteY40" fmla="*/ 112400 h 119730"/>
                  <a:gd name="connsiteX41" fmla="*/ 81943 w 82417"/>
                  <a:gd name="connsiteY41" fmla="*/ 112212 h 119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82417" h="119730">
                    <a:moveTo>
                      <a:pt x="53585" y="99619"/>
                    </a:moveTo>
                    <a:cubicBezTo>
                      <a:pt x="53016" y="100747"/>
                      <a:pt x="52352" y="101686"/>
                      <a:pt x="51594" y="102626"/>
                    </a:cubicBezTo>
                    <a:cubicBezTo>
                      <a:pt x="51594" y="102626"/>
                      <a:pt x="51499" y="102814"/>
                      <a:pt x="51404" y="102908"/>
                    </a:cubicBezTo>
                    <a:cubicBezTo>
                      <a:pt x="51404" y="103002"/>
                      <a:pt x="51214" y="103096"/>
                      <a:pt x="51119" y="103190"/>
                    </a:cubicBezTo>
                    <a:cubicBezTo>
                      <a:pt x="49981" y="104506"/>
                      <a:pt x="48938" y="105446"/>
                      <a:pt x="48085" y="106103"/>
                    </a:cubicBezTo>
                    <a:cubicBezTo>
                      <a:pt x="45429" y="107983"/>
                      <a:pt x="42299" y="108923"/>
                      <a:pt x="38600" y="108923"/>
                    </a:cubicBezTo>
                    <a:cubicBezTo>
                      <a:pt x="32436" y="108923"/>
                      <a:pt x="27789" y="106385"/>
                      <a:pt x="24469" y="101310"/>
                    </a:cubicBezTo>
                    <a:cubicBezTo>
                      <a:pt x="21150" y="96142"/>
                      <a:pt x="19442" y="88153"/>
                      <a:pt x="19442" y="77628"/>
                    </a:cubicBezTo>
                    <a:cubicBezTo>
                      <a:pt x="19442" y="65504"/>
                      <a:pt x="21244" y="56482"/>
                      <a:pt x="24848" y="50655"/>
                    </a:cubicBezTo>
                    <a:cubicBezTo>
                      <a:pt x="28452" y="44922"/>
                      <a:pt x="33100" y="42103"/>
                      <a:pt x="39075" y="42103"/>
                    </a:cubicBezTo>
                    <a:cubicBezTo>
                      <a:pt x="50645" y="42103"/>
                      <a:pt x="56336" y="49903"/>
                      <a:pt x="56336" y="66068"/>
                    </a:cubicBezTo>
                    <a:lnTo>
                      <a:pt x="56336" y="88059"/>
                    </a:lnTo>
                    <a:cubicBezTo>
                      <a:pt x="56336" y="92946"/>
                      <a:pt x="55103" y="96799"/>
                      <a:pt x="53585" y="99619"/>
                    </a:cubicBezTo>
                    <a:moveTo>
                      <a:pt x="81943" y="112306"/>
                    </a:moveTo>
                    <a:cubicBezTo>
                      <a:pt x="79382" y="111366"/>
                      <a:pt x="77580" y="109769"/>
                      <a:pt x="76442" y="107325"/>
                    </a:cubicBezTo>
                    <a:cubicBezTo>
                      <a:pt x="75304" y="104788"/>
                      <a:pt x="74735" y="100559"/>
                      <a:pt x="74735" y="94732"/>
                    </a:cubicBezTo>
                    <a:lnTo>
                      <a:pt x="74735" y="26690"/>
                    </a:lnTo>
                    <a:cubicBezTo>
                      <a:pt x="74735" y="16071"/>
                      <a:pt x="75209" y="7424"/>
                      <a:pt x="76063" y="1222"/>
                    </a:cubicBezTo>
                    <a:lnTo>
                      <a:pt x="76063" y="846"/>
                    </a:lnTo>
                    <a:cubicBezTo>
                      <a:pt x="76063" y="846"/>
                      <a:pt x="75209" y="0"/>
                      <a:pt x="75209" y="0"/>
                    </a:cubicBezTo>
                    <a:lnTo>
                      <a:pt x="49602" y="4981"/>
                    </a:lnTo>
                    <a:lnTo>
                      <a:pt x="49033" y="6485"/>
                    </a:lnTo>
                    <a:lnTo>
                      <a:pt x="49697" y="6767"/>
                    </a:lnTo>
                    <a:cubicBezTo>
                      <a:pt x="52068" y="7800"/>
                      <a:pt x="53775" y="9586"/>
                      <a:pt x="54723" y="12311"/>
                    </a:cubicBezTo>
                    <a:cubicBezTo>
                      <a:pt x="55767" y="15131"/>
                      <a:pt x="56336" y="20018"/>
                      <a:pt x="56336" y="26690"/>
                    </a:cubicBezTo>
                    <a:lnTo>
                      <a:pt x="56336" y="43607"/>
                    </a:lnTo>
                    <a:cubicBezTo>
                      <a:pt x="51404" y="40129"/>
                      <a:pt x="45619" y="38344"/>
                      <a:pt x="39075" y="38344"/>
                    </a:cubicBezTo>
                    <a:cubicBezTo>
                      <a:pt x="27883" y="38344"/>
                      <a:pt x="18494" y="42103"/>
                      <a:pt x="11096" y="49434"/>
                    </a:cubicBezTo>
                    <a:cubicBezTo>
                      <a:pt x="3699" y="56764"/>
                      <a:pt x="0" y="68042"/>
                      <a:pt x="0" y="82796"/>
                    </a:cubicBezTo>
                    <a:cubicBezTo>
                      <a:pt x="0" y="93416"/>
                      <a:pt x="2750" y="102344"/>
                      <a:pt x="8251" y="109205"/>
                    </a:cubicBezTo>
                    <a:cubicBezTo>
                      <a:pt x="13752" y="116159"/>
                      <a:pt x="21055" y="119637"/>
                      <a:pt x="29970" y="119637"/>
                    </a:cubicBezTo>
                    <a:cubicBezTo>
                      <a:pt x="36324" y="119637"/>
                      <a:pt x="41825" y="117663"/>
                      <a:pt x="46283" y="113810"/>
                    </a:cubicBezTo>
                    <a:cubicBezTo>
                      <a:pt x="48464" y="111930"/>
                      <a:pt x="50361" y="109769"/>
                      <a:pt x="51878" y="107513"/>
                    </a:cubicBezTo>
                    <a:lnTo>
                      <a:pt x="51878" y="107513"/>
                    </a:lnTo>
                    <a:cubicBezTo>
                      <a:pt x="51878" y="107513"/>
                      <a:pt x="51878" y="107513"/>
                      <a:pt x="51878" y="107513"/>
                    </a:cubicBezTo>
                    <a:cubicBezTo>
                      <a:pt x="51878" y="107513"/>
                      <a:pt x="51878" y="107513"/>
                      <a:pt x="51878" y="107513"/>
                    </a:cubicBezTo>
                    <a:cubicBezTo>
                      <a:pt x="54534" y="103566"/>
                      <a:pt x="55767" y="99337"/>
                      <a:pt x="56336" y="97175"/>
                    </a:cubicBezTo>
                    <a:lnTo>
                      <a:pt x="56336" y="118979"/>
                    </a:lnTo>
                    <a:lnTo>
                      <a:pt x="57379" y="119731"/>
                    </a:lnTo>
                    <a:lnTo>
                      <a:pt x="82417" y="114186"/>
                    </a:lnTo>
                    <a:lnTo>
                      <a:pt x="82417" y="112400"/>
                    </a:lnTo>
                    <a:lnTo>
                      <a:pt x="81943" y="112212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 261">
                <a:extLst>
                  <a:ext uri="{FF2B5EF4-FFF2-40B4-BE49-F238E27FC236}">
                    <a16:creationId xmlns:a16="http://schemas.microsoft.com/office/drawing/2014/main" id="{71CA6AC8-BD87-E42C-059C-1E7E6B23DB7A}"/>
                  </a:ext>
                </a:extLst>
              </p:cNvPr>
              <p:cNvSpPr/>
              <p:nvPr/>
            </p:nvSpPr>
            <p:spPr>
              <a:xfrm>
                <a:off x="5378187" y="4996891"/>
                <a:ext cx="77959" cy="81104"/>
              </a:xfrm>
              <a:custGeom>
                <a:avLst/>
                <a:gdLst>
                  <a:gd name="connsiteX0" fmla="*/ 24754 w 77959"/>
                  <a:gd name="connsiteY0" fmla="*/ 13251 h 81104"/>
                  <a:gd name="connsiteX1" fmla="*/ 38885 w 77959"/>
                  <a:gd name="connsiteY1" fmla="*/ 3571 h 81104"/>
                  <a:gd name="connsiteX2" fmla="*/ 53016 w 77959"/>
                  <a:gd name="connsiteY2" fmla="*/ 13251 h 81104"/>
                  <a:gd name="connsiteX3" fmla="*/ 58422 w 77959"/>
                  <a:gd name="connsiteY3" fmla="*/ 40317 h 81104"/>
                  <a:gd name="connsiteX4" fmla="*/ 53111 w 77959"/>
                  <a:gd name="connsiteY4" fmla="*/ 68042 h 81104"/>
                  <a:gd name="connsiteX5" fmla="*/ 38885 w 77959"/>
                  <a:gd name="connsiteY5" fmla="*/ 77440 h 81104"/>
                  <a:gd name="connsiteX6" fmla="*/ 24659 w 77959"/>
                  <a:gd name="connsiteY6" fmla="*/ 68042 h 81104"/>
                  <a:gd name="connsiteX7" fmla="*/ 19537 w 77959"/>
                  <a:gd name="connsiteY7" fmla="*/ 40317 h 81104"/>
                  <a:gd name="connsiteX8" fmla="*/ 24754 w 77959"/>
                  <a:gd name="connsiteY8" fmla="*/ 13345 h 81104"/>
                  <a:gd name="connsiteX9" fmla="*/ 38885 w 77959"/>
                  <a:gd name="connsiteY9" fmla="*/ 0 h 81104"/>
                  <a:gd name="connsiteX10" fmla="*/ 10907 w 77959"/>
                  <a:gd name="connsiteY10" fmla="*/ 11278 h 81104"/>
                  <a:gd name="connsiteX11" fmla="*/ 0 w 77959"/>
                  <a:gd name="connsiteY11" fmla="*/ 40223 h 81104"/>
                  <a:gd name="connsiteX12" fmla="*/ 10812 w 77959"/>
                  <a:gd name="connsiteY12" fmla="*/ 69827 h 81104"/>
                  <a:gd name="connsiteX13" fmla="*/ 38885 w 77959"/>
                  <a:gd name="connsiteY13" fmla="*/ 81105 h 81104"/>
                  <a:gd name="connsiteX14" fmla="*/ 67147 w 77959"/>
                  <a:gd name="connsiteY14" fmla="*/ 69827 h 81104"/>
                  <a:gd name="connsiteX15" fmla="*/ 77959 w 77959"/>
                  <a:gd name="connsiteY15" fmla="*/ 40223 h 81104"/>
                  <a:gd name="connsiteX16" fmla="*/ 67053 w 77959"/>
                  <a:gd name="connsiteY16" fmla="*/ 11278 h 81104"/>
                  <a:gd name="connsiteX17" fmla="*/ 38885 w 77959"/>
                  <a:gd name="connsiteY17" fmla="*/ 0 h 81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7959" h="81104">
                    <a:moveTo>
                      <a:pt x="24754" y="13251"/>
                    </a:moveTo>
                    <a:cubicBezTo>
                      <a:pt x="28263" y="6767"/>
                      <a:pt x="32910" y="3571"/>
                      <a:pt x="38885" y="3571"/>
                    </a:cubicBezTo>
                    <a:cubicBezTo>
                      <a:pt x="44860" y="3571"/>
                      <a:pt x="49412" y="6767"/>
                      <a:pt x="53016" y="13251"/>
                    </a:cubicBezTo>
                    <a:cubicBezTo>
                      <a:pt x="56620" y="19830"/>
                      <a:pt x="58422" y="28852"/>
                      <a:pt x="58422" y="40317"/>
                    </a:cubicBezTo>
                    <a:cubicBezTo>
                      <a:pt x="58422" y="52347"/>
                      <a:pt x="56620" y="61651"/>
                      <a:pt x="53111" y="68042"/>
                    </a:cubicBezTo>
                    <a:cubicBezTo>
                      <a:pt x="49602" y="74338"/>
                      <a:pt x="44955" y="77440"/>
                      <a:pt x="38885" y="77440"/>
                    </a:cubicBezTo>
                    <a:cubicBezTo>
                      <a:pt x="32815" y="77440"/>
                      <a:pt x="28168" y="74338"/>
                      <a:pt x="24659" y="68042"/>
                    </a:cubicBezTo>
                    <a:cubicBezTo>
                      <a:pt x="21150" y="61651"/>
                      <a:pt x="19442" y="52347"/>
                      <a:pt x="19537" y="40317"/>
                    </a:cubicBezTo>
                    <a:cubicBezTo>
                      <a:pt x="19442" y="29040"/>
                      <a:pt x="21150" y="19924"/>
                      <a:pt x="24754" y="13345"/>
                    </a:cubicBezTo>
                    <a:moveTo>
                      <a:pt x="38885" y="0"/>
                    </a:moveTo>
                    <a:cubicBezTo>
                      <a:pt x="27504" y="0"/>
                      <a:pt x="18115" y="3759"/>
                      <a:pt x="10907" y="11278"/>
                    </a:cubicBezTo>
                    <a:cubicBezTo>
                      <a:pt x="3699" y="18796"/>
                      <a:pt x="0" y="28570"/>
                      <a:pt x="0" y="40223"/>
                    </a:cubicBezTo>
                    <a:cubicBezTo>
                      <a:pt x="0" y="51877"/>
                      <a:pt x="3604" y="62403"/>
                      <a:pt x="10812" y="69827"/>
                    </a:cubicBezTo>
                    <a:cubicBezTo>
                      <a:pt x="18020" y="77252"/>
                      <a:pt x="27409" y="81105"/>
                      <a:pt x="38885" y="81105"/>
                    </a:cubicBezTo>
                    <a:cubicBezTo>
                      <a:pt x="50361" y="81105"/>
                      <a:pt x="59940" y="77346"/>
                      <a:pt x="67147" y="69827"/>
                    </a:cubicBezTo>
                    <a:cubicBezTo>
                      <a:pt x="74355" y="62403"/>
                      <a:pt x="77959" y="52441"/>
                      <a:pt x="77959" y="40223"/>
                    </a:cubicBezTo>
                    <a:cubicBezTo>
                      <a:pt x="77959" y="28006"/>
                      <a:pt x="74261" y="18796"/>
                      <a:pt x="67053" y="11278"/>
                    </a:cubicBezTo>
                    <a:cubicBezTo>
                      <a:pt x="59845" y="3759"/>
                      <a:pt x="50361" y="0"/>
                      <a:pt x="38885" y="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 262">
                <a:extLst>
                  <a:ext uri="{FF2B5EF4-FFF2-40B4-BE49-F238E27FC236}">
                    <a16:creationId xmlns:a16="http://schemas.microsoft.com/office/drawing/2014/main" id="{F5136742-D3A9-98EC-1069-861EFD8D83AC}"/>
                  </a:ext>
                </a:extLst>
              </p:cNvPr>
              <p:cNvSpPr/>
              <p:nvPr/>
            </p:nvSpPr>
            <p:spPr>
              <a:xfrm>
                <a:off x="5465346" y="4958641"/>
                <a:ext cx="58896" cy="118132"/>
              </a:xfrm>
              <a:custGeom>
                <a:avLst/>
                <a:gdLst>
                  <a:gd name="connsiteX0" fmla="*/ 49033 w 58896"/>
                  <a:gd name="connsiteY0" fmla="*/ 1974 h 118132"/>
                  <a:gd name="connsiteX1" fmla="*/ 36798 w 58896"/>
                  <a:gd name="connsiteY1" fmla="*/ 0 h 118132"/>
                  <a:gd name="connsiteX2" fmla="*/ 15175 w 58896"/>
                  <a:gd name="connsiteY2" fmla="*/ 6955 h 118132"/>
                  <a:gd name="connsiteX3" fmla="*/ 7398 w 58896"/>
                  <a:gd name="connsiteY3" fmla="*/ 28570 h 118132"/>
                  <a:gd name="connsiteX4" fmla="*/ 7398 w 58896"/>
                  <a:gd name="connsiteY4" fmla="*/ 39378 h 118132"/>
                  <a:gd name="connsiteX5" fmla="*/ 2087 w 58896"/>
                  <a:gd name="connsiteY5" fmla="*/ 39378 h 118132"/>
                  <a:gd name="connsiteX6" fmla="*/ 2087 w 58896"/>
                  <a:gd name="connsiteY6" fmla="*/ 42855 h 118132"/>
                  <a:gd name="connsiteX7" fmla="*/ 7398 w 58896"/>
                  <a:gd name="connsiteY7" fmla="*/ 42855 h 118132"/>
                  <a:gd name="connsiteX8" fmla="*/ 7398 w 58896"/>
                  <a:gd name="connsiteY8" fmla="*/ 99055 h 118132"/>
                  <a:gd name="connsiteX9" fmla="*/ 5880 w 58896"/>
                  <a:gd name="connsiteY9" fmla="*/ 111742 h 118132"/>
                  <a:gd name="connsiteX10" fmla="*/ 474 w 58896"/>
                  <a:gd name="connsiteY10" fmla="*/ 116159 h 118132"/>
                  <a:gd name="connsiteX11" fmla="*/ 0 w 58896"/>
                  <a:gd name="connsiteY11" fmla="*/ 116347 h 118132"/>
                  <a:gd name="connsiteX12" fmla="*/ 0 w 58896"/>
                  <a:gd name="connsiteY12" fmla="*/ 118133 h 118132"/>
                  <a:gd name="connsiteX13" fmla="*/ 34996 w 58896"/>
                  <a:gd name="connsiteY13" fmla="*/ 118133 h 118132"/>
                  <a:gd name="connsiteX14" fmla="*/ 34996 w 58896"/>
                  <a:gd name="connsiteY14" fmla="*/ 116253 h 118132"/>
                  <a:gd name="connsiteX15" fmla="*/ 34427 w 58896"/>
                  <a:gd name="connsiteY15" fmla="*/ 116253 h 118132"/>
                  <a:gd name="connsiteX16" fmla="*/ 27694 w 58896"/>
                  <a:gd name="connsiteY16" fmla="*/ 111554 h 118132"/>
                  <a:gd name="connsiteX17" fmla="*/ 25702 w 58896"/>
                  <a:gd name="connsiteY17" fmla="*/ 99055 h 118132"/>
                  <a:gd name="connsiteX18" fmla="*/ 25702 w 58896"/>
                  <a:gd name="connsiteY18" fmla="*/ 42855 h 118132"/>
                  <a:gd name="connsiteX19" fmla="*/ 45429 w 58896"/>
                  <a:gd name="connsiteY19" fmla="*/ 42855 h 118132"/>
                  <a:gd name="connsiteX20" fmla="*/ 45429 w 58896"/>
                  <a:gd name="connsiteY20" fmla="*/ 39378 h 118132"/>
                  <a:gd name="connsiteX21" fmla="*/ 25702 w 58896"/>
                  <a:gd name="connsiteY21" fmla="*/ 39378 h 118132"/>
                  <a:gd name="connsiteX22" fmla="*/ 25702 w 58896"/>
                  <a:gd name="connsiteY22" fmla="*/ 28570 h 118132"/>
                  <a:gd name="connsiteX23" fmla="*/ 28642 w 58896"/>
                  <a:gd name="connsiteY23" fmla="*/ 9022 h 118132"/>
                  <a:gd name="connsiteX24" fmla="*/ 36798 w 58896"/>
                  <a:gd name="connsiteY24" fmla="*/ 3571 h 118132"/>
                  <a:gd name="connsiteX25" fmla="*/ 45903 w 58896"/>
                  <a:gd name="connsiteY25" fmla="*/ 8834 h 118132"/>
                  <a:gd name="connsiteX26" fmla="*/ 51499 w 58896"/>
                  <a:gd name="connsiteY26" fmla="*/ 26784 h 118132"/>
                  <a:gd name="connsiteX27" fmla="*/ 51499 w 58896"/>
                  <a:gd name="connsiteY27" fmla="*/ 27254 h 118132"/>
                  <a:gd name="connsiteX28" fmla="*/ 53301 w 58896"/>
                  <a:gd name="connsiteY28" fmla="*/ 27724 h 118132"/>
                  <a:gd name="connsiteX29" fmla="*/ 58896 w 58896"/>
                  <a:gd name="connsiteY29" fmla="*/ 7518 h 118132"/>
                  <a:gd name="connsiteX30" fmla="*/ 58612 w 58896"/>
                  <a:gd name="connsiteY30" fmla="*/ 7236 h 118132"/>
                  <a:gd name="connsiteX31" fmla="*/ 49033 w 58896"/>
                  <a:gd name="connsiteY31" fmla="*/ 2068 h 11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58896" h="118132">
                    <a:moveTo>
                      <a:pt x="49033" y="1974"/>
                    </a:moveTo>
                    <a:cubicBezTo>
                      <a:pt x="45050" y="658"/>
                      <a:pt x="40877" y="0"/>
                      <a:pt x="36798" y="0"/>
                    </a:cubicBezTo>
                    <a:cubicBezTo>
                      <a:pt x="27599" y="0"/>
                      <a:pt x="20296" y="2350"/>
                      <a:pt x="15175" y="6955"/>
                    </a:cubicBezTo>
                    <a:cubicBezTo>
                      <a:pt x="9958" y="11560"/>
                      <a:pt x="7398" y="18890"/>
                      <a:pt x="7398" y="28570"/>
                    </a:cubicBezTo>
                    <a:lnTo>
                      <a:pt x="7398" y="39378"/>
                    </a:lnTo>
                    <a:lnTo>
                      <a:pt x="2087" y="39378"/>
                    </a:lnTo>
                    <a:lnTo>
                      <a:pt x="2087" y="42855"/>
                    </a:lnTo>
                    <a:lnTo>
                      <a:pt x="7398" y="42855"/>
                    </a:lnTo>
                    <a:lnTo>
                      <a:pt x="7398" y="99055"/>
                    </a:lnTo>
                    <a:cubicBezTo>
                      <a:pt x="7398" y="105258"/>
                      <a:pt x="6924" y="109581"/>
                      <a:pt x="5880" y="111742"/>
                    </a:cubicBezTo>
                    <a:cubicBezTo>
                      <a:pt x="4932" y="113904"/>
                      <a:pt x="3130" y="115313"/>
                      <a:pt x="474" y="116159"/>
                    </a:cubicBezTo>
                    <a:lnTo>
                      <a:pt x="0" y="116347"/>
                    </a:lnTo>
                    <a:lnTo>
                      <a:pt x="0" y="118133"/>
                    </a:lnTo>
                    <a:lnTo>
                      <a:pt x="34996" y="118133"/>
                    </a:lnTo>
                    <a:lnTo>
                      <a:pt x="34996" y="116253"/>
                    </a:lnTo>
                    <a:lnTo>
                      <a:pt x="34427" y="116253"/>
                    </a:lnTo>
                    <a:cubicBezTo>
                      <a:pt x="31203" y="115407"/>
                      <a:pt x="28927" y="113904"/>
                      <a:pt x="27694" y="111554"/>
                    </a:cubicBezTo>
                    <a:cubicBezTo>
                      <a:pt x="26366" y="109111"/>
                      <a:pt x="25702" y="104976"/>
                      <a:pt x="25702" y="99055"/>
                    </a:cubicBezTo>
                    <a:lnTo>
                      <a:pt x="25702" y="42855"/>
                    </a:lnTo>
                    <a:lnTo>
                      <a:pt x="45429" y="42855"/>
                    </a:lnTo>
                    <a:lnTo>
                      <a:pt x="45429" y="39378"/>
                    </a:lnTo>
                    <a:lnTo>
                      <a:pt x="25702" y="39378"/>
                    </a:lnTo>
                    <a:lnTo>
                      <a:pt x="25702" y="28570"/>
                    </a:lnTo>
                    <a:cubicBezTo>
                      <a:pt x="25702" y="19360"/>
                      <a:pt x="26651" y="12781"/>
                      <a:pt x="28642" y="9022"/>
                    </a:cubicBezTo>
                    <a:cubicBezTo>
                      <a:pt x="30539" y="5357"/>
                      <a:pt x="33194" y="3571"/>
                      <a:pt x="36798" y="3571"/>
                    </a:cubicBezTo>
                    <a:cubicBezTo>
                      <a:pt x="40402" y="3571"/>
                      <a:pt x="43532" y="5263"/>
                      <a:pt x="45903" y="8834"/>
                    </a:cubicBezTo>
                    <a:cubicBezTo>
                      <a:pt x="48369" y="12405"/>
                      <a:pt x="50266" y="18514"/>
                      <a:pt x="51499" y="26784"/>
                    </a:cubicBezTo>
                    <a:lnTo>
                      <a:pt x="51499" y="27254"/>
                    </a:lnTo>
                    <a:cubicBezTo>
                      <a:pt x="51499" y="27254"/>
                      <a:pt x="53301" y="27724"/>
                      <a:pt x="53301" y="27724"/>
                    </a:cubicBezTo>
                    <a:lnTo>
                      <a:pt x="58896" y="7518"/>
                    </a:lnTo>
                    <a:lnTo>
                      <a:pt x="58612" y="7236"/>
                    </a:lnTo>
                    <a:cubicBezTo>
                      <a:pt x="56241" y="5169"/>
                      <a:pt x="53016" y="3383"/>
                      <a:pt x="49033" y="2068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63" name="Graphic 162">
            <a:extLst>
              <a:ext uri="{FF2B5EF4-FFF2-40B4-BE49-F238E27FC236}">
                <a16:creationId xmlns:a16="http://schemas.microsoft.com/office/drawing/2014/main" id="{C94D4FEF-32D2-9C92-1463-0C76A9FCCB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34226" y="5444719"/>
            <a:ext cx="2956246" cy="118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62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 /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4321313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About us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BBAB-8601-7B4E-9ACC-A1BFD79AF38C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08401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5CE24D-0AF9-EB7E-E030-C53BFD1016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42800" y="1260000"/>
            <a:ext cx="6710400" cy="490771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5A109E5-06DE-D600-3878-E1212C399E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7213" y="1260475"/>
            <a:ext cx="3481387" cy="49069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level=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013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2024779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Contents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EC7D4-6E78-D24B-8EA8-C895B86D7A9E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9964"/>
            <a:ext cx="7617600" cy="190800"/>
          </a:xfrm>
        </p:spPr>
        <p:txBody>
          <a:bodyPr lIns="0" tIns="0" rIns="0" bIns="0" anchor="b"/>
          <a:lstStyle>
            <a:lvl1pPr algn="l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0A7C6BE-0258-615E-13E4-62348A9565E2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3035EF05-2513-7F5C-8E42-016AE301C91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8000" y="1547454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D78798C1-66A7-9384-A95E-EDF50EAC1F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55313" y="1645879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41" name="Text Placeholder 26">
            <a:extLst>
              <a:ext uri="{FF2B5EF4-FFF2-40B4-BE49-F238E27FC236}">
                <a16:creationId xmlns:a16="http://schemas.microsoft.com/office/drawing/2014/main" id="{A445DEDE-0D43-6A4E-F7FF-35BA17BCE20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98000" y="2635466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42" name="Text Placeholder 28">
            <a:extLst>
              <a:ext uri="{FF2B5EF4-FFF2-40B4-BE49-F238E27FC236}">
                <a16:creationId xmlns:a16="http://schemas.microsoft.com/office/drawing/2014/main" id="{4A6E1927-926D-3E5E-6D67-6E4F5707B3B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55313" y="2733891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43" name="Text Placeholder 26">
            <a:extLst>
              <a:ext uri="{FF2B5EF4-FFF2-40B4-BE49-F238E27FC236}">
                <a16:creationId xmlns:a16="http://schemas.microsoft.com/office/drawing/2014/main" id="{BD5373DF-1354-B419-A01C-27ED343E05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8000" y="3723478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0D562B32-77A7-8EA5-8D87-E93F283F01D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555313" y="3821903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45" name="Text Placeholder 26">
            <a:extLst>
              <a:ext uri="{FF2B5EF4-FFF2-40B4-BE49-F238E27FC236}">
                <a16:creationId xmlns:a16="http://schemas.microsoft.com/office/drawing/2014/main" id="{E14A4E7A-696B-646A-D310-798FC209FD8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98000" y="4811490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1238583D-4774-3DB0-B7A1-8942D0D4D0D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55313" y="4909915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055611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 12">
            <a:extLst>
              <a:ext uri="{FF2B5EF4-FFF2-40B4-BE49-F238E27FC236}">
                <a16:creationId xmlns:a16="http://schemas.microsoft.com/office/drawing/2014/main" id="{7048F59D-BAA7-E4E2-36C2-80448D09E437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chemeClr val="bg1">
              <a:alpha val="7008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0E738AB-A9BA-A172-A025-393F6527125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83213" y="808484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E7449D2B-2501-1519-7517-3E48250AF0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40525" y="906909"/>
            <a:ext cx="498633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2778758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Contents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CA6D-C959-5041-B271-E127D101C6AD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9964"/>
            <a:ext cx="7617600" cy="190800"/>
          </a:xfrm>
        </p:spPr>
        <p:txBody>
          <a:bodyPr lIns="0" tIns="0" rIns="0" bIns="0" anchor="b"/>
          <a:lstStyle>
            <a:lvl1pPr algn="l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F6E61EAE-A636-D8A5-26F6-4148C9C860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83213" y="1896496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0E4C742D-4960-1214-7248-417E7E0418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40525" y="1994921"/>
            <a:ext cx="498633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2F8D8907-CEBB-2356-B3B8-AE1888F7E4E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83213" y="2984508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337369C1-F6EF-BC6E-F25F-96E09D12FDF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40525" y="3082933"/>
            <a:ext cx="498633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304D79D2-07FA-38DF-8653-ED77471091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383213" y="4072520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09BAADF3-CE41-CBD7-5477-CC73FBD4A8D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40525" y="4170945"/>
            <a:ext cx="498633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8" name="Text Placeholder 26">
            <a:extLst>
              <a:ext uri="{FF2B5EF4-FFF2-40B4-BE49-F238E27FC236}">
                <a16:creationId xmlns:a16="http://schemas.microsoft.com/office/drawing/2014/main" id="{5DE9C0FB-40C3-BCA6-FD34-F46AA19CDF0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83213" y="5160532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05</a:t>
            </a:r>
            <a:endParaRPr lang="en-US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7E767E00-176D-9A6F-1722-1F3D4E14638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740525" y="5258957"/>
            <a:ext cx="498633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Maecenas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porttitor</a:t>
            </a:r>
            <a:endParaRPr lang="en-US">
              <a:latin typeface="Arial Nova" panose="020B0504020202020204" pitchFamily="34" charset="0"/>
              <a:cs typeface="Kalinga" panose="020B0502040204020203" pitchFamily="34" charset="0"/>
            </a:endParaRP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7F07C90C-FE64-C0C6-C8AE-DADBBFEE5C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7213" y="1260475"/>
            <a:ext cx="2779545" cy="490696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This presentation is split into 5 chapters, each with it’s own purpose</a:t>
            </a:r>
          </a:p>
        </p:txBody>
      </p:sp>
    </p:spTree>
    <p:extLst>
      <p:ext uri="{BB962C8B-B14F-4D97-AF65-F5344CB8AC3E}">
        <p14:creationId xmlns:p14="http://schemas.microsoft.com/office/powerpoint/2010/main" val="40375987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rallelogram 18">
            <a:extLst>
              <a:ext uri="{FF2B5EF4-FFF2-40B4-BE49-F238E27FC236}">
                <a16:creationId xmlns:a16="http://schemas.microsoft.com/office/drawing/2014/main" id="{98371D0D-7493-4C30-E4BE-A583F6369F5A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A0E738AB-A9BA-A172-A025-393F6527125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5632" y="1547454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E7449D2B-2501-1519-7517-3E48250AF0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07705" y="1645879"/>
            <a:ext cx="421915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1832274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Contents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F88A-2A51-5B4B-97B3-F7BF0A2AAF9C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9964"/>
            <a:ext cx="7617600" cy="190800"/>
          </a:xfrm>
        </p:spPr>
        <p:txBody>
          <a:bodyPr lIns="0" tIns="0" rIns="0" bIns="0" anchor="b"/>
          <a:lstStyle>
            <a:lvl1pPr algn="l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F6E61EAE-A636-D8A5-26F6-4148C9C860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5632" y="2635466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0E4C742D-4960-1214-7248-417E7E0418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07705" y="2733891"/>
            <a:ext cx="421915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2F8D8907-CEBB-2356-B3B8-AE1888F7E4E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65632" y="3723478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337369C1-F6EF-BC6E-F25F-96E09D12FDF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07705" y="3821903"/>
            <a:ext cx="421915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34" name="Text Placeholder 26">
            <a:extLst>
              <a:ext uri="{FF2B5EF4-FFF2-40B4-BE49-F238E27FC236}">
                <a16:creationId xmlns:a16="http://schemas.microsoft.com/office/drawing/2014/main" id="{304D79D2-07FA-38DF-8653-ED77471091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65632" y="4811490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09BAADF3-CE41-CBD7-5477-CC73FBD4A8D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507705" y="4909915"/>
            <a:ext cx="4219158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C15B685E-557C-C9C0-3BAC-F11F21771B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8000" y="1547454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E870401-D502-4444-749B-76319B9EFDA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55313" y="1645879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791E8BE0-9145-7201-8495-6A09869874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98000" y="2635466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5BD97DD6-AF49-9ECA-AF14-CF009613FD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555313" y="2733891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43F2D56-6294-D9CD-F7A1-93291D982A7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8000" y="3723478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6E5F6998-BF2C-931D-92E6-5B40715BB2F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555313" y="3821903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C67E056F-6E47-56D4-D501-B179011B67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98000" y="4811490"/>
            <a:ext cx="950912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282C8DF3-9F0C-D273-311A-CEE0F975635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55313" y="4909915"/>
            <a:ext cx="4007600" cy="741363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Lorem ipsum dolor sit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amet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,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consec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tetuer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adipiscing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 </a:t>
            </a:r>
            <a:r>
              <a:rPr lang="en-US" err="1">
                <a:latin typeface="Arial Nova" panose="020B0504020202020204" pitchFamily="34" charset="0"/>
                <a:cs typeface="Kalinga" panose="020B0502040204020203" pitchFamily="34" charset="0"/>
              </a:rPr>
              <a:t>elit</a:t>
            </a:r>
            <a:r>
              <a:rPr lang="en-US">
                <a:latin typeface="Arial Nova" panose="020B0504020202020204" pitchFamily="34" charset="0"/>
                <a:cs typeface="Kalinga" panose="020B0502040204020203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8432971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of exper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1F1D4-BC5D-244C-8B87-DD7ECA45349B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9964"/>
            <a:ext cx="7617600" cy="190800"/>
          </a:xfrm>
        </p:spPr>
        <p:txBody>
          <a:bodyPr lIns="0" tIns="0" rIns="0" bIns="0" anchor="b"/>
          <a:lstStyle>
            <a:lvl1pPr algn="l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8245365-9A1C-B413-AE7D-1CE2FDFD7FE8}"/>
              </a:ext>
            </a:extLst>
          </p:cNvPr>
          <p:cNvGrpSpPr/>
          <p:nvPr userDrawn="1"/>
        </p:nvGrpSpPr>
        <p:grpSpPr>
          <a:xfrm>
            <a:off x="8154158" y="768012"/>
            <a:ext cx="3517315" cy="5549240"/>
            <a:chOff x="8154158" y="768012"/>
            <a:chExt cx="3517315" cy="5549240"/>
          </a:xfr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80000"/>
                      </a14:imgEffect>
                      <a14:imgEffect>
                        <a14:brightnessContrast bright="-21000" contrast="2000"/>
                      </a14:imgEffect>
                    </a14:imgLayer>
                  </a14:imgProps>
                </a:ext>
              </a:extLst>
            </a:blip>
            <a:srcRect/>
            <a:stretch>
              <a:fillRect l="-18386" r="-31614"/>
            </a:stretch>
          </a:blipFill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FDCCFD2-EC54-CC8E-143B-4108919FC436}"/>
                </a:ext>
              </a:extLst>
            </p:cNvPr>
            <p:cNvSpPr/>
            <p:nvPr/>
          </p:nvSpPr>
          <p:spPr>
            <a:xfrm rot="362126">
              <a:off x="8776496" y="1052002"/>
              <a:ext cx="2894977" cy="5265250"/>
            </a:xfrm>
            <a:custGeom>
              <a:avLst/>
              <a:gdLst>
                <a:gd name="connsiteX0" fmla="*/ 1053018 w 2894977"/>
                <a:gd name="connsiteY0" fmla="*/ 119563 h 5265250"/>
                <a:gd name="connsiteX1" fmla="*/ 995243 w 2894977"/>
                <a:gd name="connsiteY1" fmla="*/ 236425 h 5265250"/>
                <a:gd name="connsiteX2" fmla="*/ 774917 w 2894977"/>
                <a:gd name="connsiteY2" fmla="*/ 421166 h 5265250"/>
                <a:gd name="connsiteX3" fmla="*/ 746594 w 2894977"/>
                <a:gd name="connsiteY3" fmla="*/ 461934 h 5265250"/>
                <a:gd name="connsiteX4" fmla="*/ 767015 w 2894977"/>
                <a:gd name="connsiteY4" fmla="*/ 467274 h 5265250"/>
                <a:gd name="connsiteX5" fmla="*/ 756753 w 2894977"/>
                <a:gd name="connsiteY5" fmla="*/ 492741 h 5265250"/>
                <a:gd name="connsiteX6" fmla="*/ 749672 w 2894977"/>
                <a:gd name="connsiteY6" fmla="*/ 594919 h 5265250"/>
                <a:gd name="connsiteX7" fmla="*/ 723710 w 2894977"/>
                <a:gd name="connsiteY7" fmla="*/ 590092 h 5265250"/>
                <a:gd name="connsiteX8" fmla="*/ 618319 w 2894977"/>
                <a:gd name="connsiteY8" fmla="*/ 649140 h 5265250"/>
                <a:gd name="connsiteX9" fmla="*/ 631146 w 2894977"/>
                <a:gd name="connsiteY9" fmla="*/ 657150 h 5265250"/>
                <a:gd name="connsiteX10" fmla="*/ 666858 w 2894977"/>
                <a:gd name="connsiteY10" fmla="*/ 620900 h 5265250"/>
                <a:gd name="connsiteX11" fmla="*/ 751827 w 2894977"/>
                <a:gd name="connsiteY11" fmla="*/ 618435 h 5265250"/>
                <a:gd name="connsiteX12" fmla="*/ 695078 w 2894977"/>
                <a:gd name="connsiteY12" fmla="*/ 669678 h 5265250"/>
                <a:gd name="connsiteX13" fmla="*/ 631146 w 2894977"/>
                <a:gd name="connsiteY13" fmla="*/ 713527 h 5265250"/>
                <a:gd name="connsiteX14" fmla="*/ 618319 w 2894977"/>
                <a:gd name="connsiteY14" fmla="*/ 721023 h 5265250"/>
                <a:gd name="connsiteX15" fmla="*/ 721247 w 2894977"/>
                <a:gd name="connsiteY15" fmla="*/ 670191 h 5265250"/>
                <a:gd name="connsiteX16" fmla="*/ 796159 w 2894977"/>
                <a:gd name="connsiteY16" fmla="*/ 652837 h 5265250"/>
                <a:gd name="connsiteX17" fmla="*/ 845109 w 2894977"/>
                <a:gd name="connsiteY17" fmla="*/ 609501 h 5265250"/>
                <a:gd name="connsiteX18" fmla="*/ 911812 w 2894977"/>
                <a:gd name="connsiteY18" fmla="*/ 604469 h 5265250"/>
                <a:gd name="connsiteX19" fmla="*/ 951116 w 2894977"/>
                <a:gd name="connsiteY19" fmla="*/ 582288 h 5265250"/>
                <a:gd name="connsiteX20" fmla="*/ 1033315 w 2894977"/>
                <a:gd name="connsiteY20" fmla="*/ 613301 h 5265250"/>
                <a:gd name="connsiteX21" fmla="*/ 1237324 w 2894977"/>
                <a:gd name="connsiteY21" fmla="*/ 591633 h 5265250"/>
                <a:gd name="connsiteX22" fmla="*/ 1435586 w 2894977"/>
                <a:gd name="connsiteY22" fmla="*/ 600567 h 5265250"/>
                <a:gd name="connsiteX23" fmla="*/ 1452723 w 2894977"/>
                <a:gd name="connsiteY23" fmla="*/ 776476 h 5265250"/>
                <a:gd name="connsiteX24" fmla="*/ 1386841 w 2894977"/>
                <a:gd name="connsiteY24" fmla="*/ 885431 h 5265250"/>
                <a:gd name="connsiteX25" fmla="*/ 1391767 w 2894977"/>
                <a:gd name="connsiteY25" fmla="*/ 936058 h 5265250"/>
                <a:gd name="connsiteX26" fmla="*/ 1353490 w 2894977"/>
                <a:gd name="connsiteY26" fmla="*/ 1015849 h 5265250"/>
                <a:gd name="connsiteX27" fmla="*/ 1347640 w 2894977"/>
                <a:gd name="connsiteY27" fmla="*/ 1081776 h 5265250"/>
                <a:gd name="connsiteX28" fmla="*/ 1281758 w 2894977"/>
                <a:gd name="connsiteY28" fmla="*/ 1169783 h 5265250"/>
                <a:gd name="connsiteX29" fmla="*/ 1184680 w 2894977"/>
                <a:gd name="connsiteY29" fmla="*/ 1313653 h 5265250"/>
                <a:gd name="connsiteX30" fmla="*/ 1002734 w 2894977"/>
                <a:gd name="connsiteY30" fmla="*/ 1382866 h 5265250"/>
                <a:gd name="connsiteX31" fmla="*/ 1059175 w 2894977"/>
                <a:gd name="connsiteY31" fmla="*/ 1362431 h 5265250"/>
                <a:gd name="connsiteX32" fmla="*/ 1148044 w 2894977"/>
                <a:gd name="connsiteY32" fmla="*/ 1345179 h 5265250"/>
                <a:gd name="connsiteX33" fmla="*/ 1151944 w 2894977"/>
                <a:gd name="connsiteY33" fmla="*/ 1395086 h 5265250"/>
                <a:gd name="connsiteX34" fmla="*/ 1236195 w 2894977"/>
                <a:gd name="connsiteY34" fmla="*/ 1416241 h 5265250"/>
                <a:gd name="connsiteX35" fmla="*/ 1177188 w 2894977"/>
                <a:gd name="connsiteY35" fmla="*/ 1490897 h 5265250"/>
                <a:gd name="connsiteX36" fmla="*/ 1084522 w 2894977"/>
                <a:gd name="connsiteY36" fmla="*/ 1500755 h 5265250"/>
                <a:gd name="connsiteX37" fmla="*/ 1043269 w 2894977"/>
                <a:gd name="connsiteY37" fmla="*/ 1582600 h 5265250"/>
                <a:gd name="connsiteX38" fmla="*/ 854140 w 2894977"/>
                <a:gd name="connsiteY38" fmla="*/ 1593280 h 5265250"/>
                <a:gd name="connsiteX39" fmla="*/ 1010943 w 2894977"/>
                <a:gd name="connsiteY39" fmla="*/ 1641339 h 5265250"/>
                <a:gd name="connsiteX40" fmla="*/ 1110280 w 2894977"/>
                <a:gd name="connsiteY40" fmla="*/ 1613715 h 5265250"/>
                <a:gd name="connsiteX41" fmla="*/ 1131317 w 2894977"/>
                <a:gd name="connsiteY41" fmla="*/ 1583421 h 5265250"/>
                <a:gd name="connsiteX42" fmla="*/ 1375040 w 2894977"/>
                <a:gd name="connsiteY42" fmla="*/ 1643701 h 5265250"/>
                <a:gd name="connsiteX43" fmla="*/ 1513988 w 2894977"/>
                <a:gd name="connsiteY43" fmla="*/ 1804720 h 5265250"/>
                <a:gd name="connsiteX44" fmla="*/ 1601831 w 2894977"/>
                <a:gd name="connsiteY44" fmla="*/ 1860379 h 5265250"/>
                <a:gd name="connsiteX45" fmla="*/ 1609938 w 2894977"/>
                <a:gd name="connsiteY45" fmla="*/ 2011334 h 5265250"/>
                <a:gd name="connsiteX46" fmla="*/ 1667815 w 2894977"/>
                <a:gd name="connsiteY46" fmla="*/ 2127889 h 5265250"/>
                <a:gd name="connsiteX47" fmla="*/ 1740573 w 2894977"/>
                <a:gd name="connsiteY47" fmla="*/ 2362845 h 5265250"/>
                <a:gd name="connsiteX48" fmla="*/ 1930010 w 2894977"/>
                <a:gd name="connsiteY48" fmla="*/ 2434934 h 5265250"/>
                <a:gd name="connsiteX49" fmla="*/ 2009746 w 2894977"/>
                <a:gd name="connsiteY49" fmla="*/ 2544916 h 5265250"/>
                <a:gd name="connsiteX50" fmla="*/ 2136277 w 2894977"/>
                <a:gd name="connsiteY50" fmla="*/ 2659314 h 5265250"/>
                <a:gd name="connsiteX51" fmla="*/ 2125912 w 2894977"/>
                <a:gd name="connsiteY51" fmla="*/ 2752557 h 5265250"/>
                <a:gd name="connsiteX52" fmla="*/ 2252135 w 2894977"/>
                <a:gd name="connsiteY52" fmla="*/ 2959171 h 5265250"/>
                <a:gd name="connsiteX53" fmla="*/ 2133711 w 2894977"/>
                <a:gd name="connsiteY53" fmla="*/ 2985255 h 5265250"/>
                <a:gd name="connsiteX54" fmla="*/ 2045971 w 2894977"/>
                <a:gd name="connsiteY54" fmla="*/ 2924359 h 5265250"/>
                <a:gd name="connsiteX55" fmla="*/ 1997021 w 2894977"/>
                <a:gd name="connsiteY55" fmla="*/ 2945000 h 5265250"/>
                <a:gd name="connsiteX56" fmla="*/ 2092868 w 2894977"/>
                <a:gd name="connsiteY56" fmla="*/ 2959377 h 5265250"/>
                <a:gd name="connsiteX57" fmla="*/ 2157519 w 2894977"/>
                <a:gd name="connsiteY57" fmla="*/ 3017808 h 5265250"/>
                <a:gd name="connsiteX58" fmla="*/ 2257984 w 2894977"/>
                <a:gd name="connsiteY58" fmla="*/ 3055804 h 5265250"/>
                <a:gd name="connsiteX59" fmla="*/ 2311962 w 2894977"/>
                <a:gd name="connsiteY59" fmla="*/ 3339744 h 5265250"/>
                <a:gd name="connsiteX60" fmla="*/ 2248954 w 2894977"/>
                <a:gd name="connsiteY60" fmla="*/ 3395094 h 5265250"/>
                <a:gd name="connsiteX61" fmla="*/ 2350753 w 2894977"/>
                <a:gd name="connsiteY61" fmla="*/ 3465746 h 5265250"/>
                <a:gd name="connsiteX62" fmla="*/ 2426281 w 2894977"/>
                <a:gd name="connsiteY62" fmla="*/ 3346419 h 5265250"/>
                <a:gd name="connsiteX63" fmla="*/ 2604225 w 2894977"/>
                <a:gd name="connsiteY63" fmla="*/ 3355661 h 5265250"/>
                <a:gd name="connsiteX64" fmla="*/ 2780834 w 2894977"/>
                <a:gd name="connsiteY64" fmla="*/ 3389241 h 5265250"/>
                <a:gd name="connsiteX65" fmla="*/ 2883557 w 2894977"/>
                <a:gd name="connsiteY65" fmla="*/ 3675851 h 5265250"/>
                <a:gd name="connsiteX66" fmla="*/ 2843227 w 2894977"/>
                <a:gd name="connsiteY66" fmla="*/ 3779569 h 5265250"/>
                <a:gd name="connsiteX67" fmla="*/ 2837994 w 2894977"/>
                <a:gd name="connsiteY67" fmla="*/ 3896945 h 5265250"/>
                <a:gd name="connsiteX68" fmla="*/ 2809568 w 2894977"/>
                <a:gd name="connsiteY68" fmla="*/ 3914608 h 5265250"/>
                <a:gd name="connsiteX69" fmla="*/ 2761336 w 2894977"/>
                <a:gd name="connsiteY69" fmla="*/ 3963591 h 5265250"/>
                <a:gd name="connsiteX70" fmla="*/ 2749227 w 2894977"/>
                <a:gd name="connsiteY70" fmla="*/ 3961229 h 5265250"/>
                <a:gd name="connsiteX71" fmla="*/ 2709411 w 2894977"/>
                <a:gd name="connsiteY71" fmla="*/ 3978995 h 5265250"/>
                <a:gd name="connsiteX72" fmla="*/ 2757437 w 2894977"/>
                <a:gd name="connsiteY72" fmla="*/ 4026541 h 5265250"/>
                <a:gd name="connsiteX73" fmla="*/ 2586779 w 2894977"/>
                <a:gd name="connsiteY73" fmla="*/ 4086615 h 5265250"/>
                <a:gd name="connsiteX74" fmla="*/ 2604020 w 2894977"/>
                <a:gd name="connsiteY74" fmla="*/ 4094419 h 5265250"/>
                <a:gd name="connsiteX75" fmla="*/ 2642707 w 2894977"/>
                <a:gd name="connsiteY75" fmla="*/ 4163119 h 5265250"/>
                <a:gd name="connsiteX76" fmla="*/ 2489188 w 2894977"/>
                <a:gd name="connsiteY76" fmla="*/ 4240343 h 5265250"/>
                <a:gd name="connsiteX77" fmla="*/ 2540498 w 2894977"/>
                <a:gd name="connsiteY77" fmla="*/ 4260881 h 5265250"/>
                <a:gd name="connsiteX78" fmla="*/ 2507146 w 2894977"/>
                <a:gd name="connsiteY78" fmla="*/ 4304422 h 5265250"/>
                <a:gd name="connsiteX79" fmla="*/ 2585240 w 2894977"/>
                <a:gd name="connsiteY79" fmla="*/ 4264373 h 5265250"/>
                <a:gd name="connsiteX80" fmla="*/ 2655535 w 2894977"/>
                <a:gd name="connsiteY80" fmla="*/ 4304217 h 5265250"/>
                <a:gd name="connsiteX81" fmla="*/ 2829887 w 2894977"/>
                <a:gd name="connsiteY81" fmla="*/ 4309762 h 5265250"/>
                <a:gd name="connsiteX82" fmla="*/ 2799203 w 2894977"/>
                <a:gd name="connsiteY82" fmla="*/ 4458356 h 5265250"/>
                <a:gd name="connsiteX83" fmla="*/ 2680061 w 2894977"/>
                <a:gd name="connsiteY83" fmla="*/ 4539174 h 5265250"/>
                <a:gd name="connsiteX84" fmla="*/ 2668568 w 2894977"/>
                <a:gd name="connsiteY84" fmla="*/ 4599658 h 5265250"/>
                <a:gd name="connsiteX85" fmla="*/ 2569950 w 2894977"/>
                <a:gd name="connsiteY85" fmla="*/ 4608593 h 5265250"/>
                <a:gd name="connsiteX86" fmla="*/ 2549528 w 2894977"/>
                <a:gd name="connsiteY86" fmla="*/ 4659938 h 5265250"/>
                <a:gd name="connsiteX87" fmla="*/ 2450397 w 2894977"/>
                <a:gd name="connsiteY87" fmla="*/ 4658295 h 5265250"/>
                <a:gd name="connsiteX88" fmla="*/ 2429463 w 2894977"/>
                <a:gd name="connsiteY88" fmla="*/ 4740961 h 5265250"/>
                <a:gd name="connsiteX89" fmla="*/ 2256035 w 2894977"/>
                <a:gd name="connsiteY89" fmla="*/ 4688897 h 5265250"/>
                <a:gd name="connsiteX90" fmla="*/ 2075628 w 2894977"/>
                <a:gd name="connsiteY90" fmla="*/ 4713954 h 5265250"/>
                <a:gd name="connsiteX91" fmla="*/ 2046279 w 2894977"/>
                <a:gd name="connsiteY91" fmla="*/ 4735929 h 5265250"/>
                <a:gd name="connsiteX92" fmla="*/ 1956383 w 2894977"/>
                <a:gd name="connsiteY92" fmla="*/ 4732849 h 5265250"/>
                <a:gd name="connsiteX93" fmla="*/ 1935757 w 2894977"/>
                <a:gd name="connsiteY93" fmla="*/ 4699679 h 5265250"/>
                <a:gd name="connsiteX94" fmla="*/ 1904971 w 2894977"/>
                <a:gd name="connsiteY94" fmla="*/ 4738188 h 5265250"/>
                <a:gd name="connsiteX95" fmla="*/ 1874390 w 2894977"/>
                <a:gd name="connsiteY95" fmla="*/ 4871892 h 5265250"/>
                <a:gd name="connsiteX96" fmla="*/ 1802556 w 2894977"/>
                <a:gd name="connsiteY96" fmla="*/ 4840571 h 5265250"/>
                <a:gd name="connsiteX97" fmla="*/ 1712763 w 2894977"/>
                <a:gd name="connsiteY97" fmla="*/ 4828043 h 5265250"/>
                <a:gd name="connsiteX98" fmla="*/ 1666994 w 2894977"/>
                <a:gd name="connsiteY98" fmla="*/ 4837593 h 5265250"/>
                <a:gd name="connsiteX99" fmla="*/ 1699833 w 2894977"/>
                <a:gd name="connsiteY99" fmla="*/ 4763964 h 5265250"/>
                <a:gd name="connsiteX100" fmla="*/ 1578536 w 2894977"/>
                <a:gd name="connsiteY100" fmla="*/ 4815823 h 5265250"/>
                <a:gd name="connsiteX101" fmla="*/ 1571763 w 2894977"/>
                <a:gd name="connsiteY101" fmla="*/ 4861623 h 5265250"/>
                <a:gd name="connsiteX102" fmla="*/ 1414241 w 2894977"/>
                <a:gd name="connsiteY102" fmla="*/ 4834307 h 5265250"/>
                <a:gd name="connsiteX103" fmla="*/ 1412907 w 2894977"/>
                <a:gd name="connsiteY103" fmla="*/ 4894690 h 5265250"/>
                <a:gd name="connsiteX104" fmla="*/ 1322191 w 2894977"/>
                <a:gd name="connsiteY104" fmla="*/ 4844371 h 5265250"/>
                <a:gd name="connsiteX105" fmla="*/ 1170621 w 2894977"/>
                <a:gd name="connsiteY105" fmla="*/ 4793334 h 5265250"/>
                <a:gd name="connsiteX106" fmla="*/ 1069642 w 2894977"/>
                <a:gd name="connsiteY106" fmla="*/ 4851251 h 5265250"/>
                <a:gd name="connsiteX107" fmla="*/ 988778 w 2894977"/>
                <a:gd name="connsiteY107" fmla="*/ 4854948 h 5265250"/>
                <a:gd name="connsiteX108" fmla="*/ 986109 w 2894977"/>
                <a:gd name="connsiteY108" fmla="*/ 5024183 h 5265250"/>
                <a:gd name="connsiteX109" fmla="*/ 937570 w 2894977"/>
                <a:gd name="connsiteY109" fmla="*/ 5039689 h 5265250"/>
                <a:gd name="connsiteX110" fmla="*/ 882360 w 2894977"/>
                <a:gd name="connsiteY110" fmla="*/ 5115681 h 5265250"/>
                <a:gd name="connsiteX111" fmla="*/ 813092 w 2894977"/>
                <a:gd name="connsiteY111" fmla="*/ 5051293 h 5265250"/>
                <a:gd name="connsiteX112" fmla="*/ 757985 w 2894977"/>
                <a:gd name="connsiteY112" fmla="*/ 5034657 h 5265250"/>
                <a:gd name="connsiteX113" fmla="*/ 605902 w 2894977"/>
                <a:gd name="connsiteY113" fmla="*/ 5017610 h 5265250"/>
                <a:gd name="connsiteX114" fmla="*/ 504308 w 2894977"/>
                <a:gd name="connsiteY114" fmla="*/ 5024080 h 5265250"/>
                <a:gd name="connsiteX115" fmla="*/ 490659 w 2894977"/>
                <a:gd name="connsiteY115" fmla="*/ 5097812 h 5265250"/>
                <a:gd name="connsiteX116" fmla="*/ 439246 w 2894977"/>
                <a:gd name="connsiteY116" fmla="*/ 5097504 h 5265250"/>
                <a:gd name="connsiteX117" fmla="*/ 411128 w 2894977"/>
                <a:gd name="connsiteY117" fmla="*/ 5130879 h 5265250"/>
                <a:gd name="connsiteX118" fmla="*/ 378803 w 2894977"/>
                <a:gd name="connsiteY118" fmla="*/ 5173084 h 5265250"/>
                <a:gd name="connsiteX119" fmla="*/ 393375 w 2894977"/>
                <a:gd name="connsiteY119" fmla="*/ 5251643 h 5265250"/>
                <a:gd name="connsiteX120" fmla="*/ 272489 w 2894977"/>
                <a:gd name="connsiteY120" fmla="*/ 5243633 h 5265250"/>
                <a:gd name="connsiteX121" fmla="*/ 280596 w 2894977"/>
                <a:gd name="connsiteY121" fmla="*/ 5179143 h 5265250"/>
                <a:gd name="connsiteX122" fmla="*/ 209993 w 2894977"/>
                <a:gd name="connsiteY122" fmla="*/ 5165280 h 5265250"/>
                <a:gd name="connsiteX123" fmla="*/ 157143 w 2894977"/>
                <a:gd name="connsiteY123" fmla="*/ 5215599 h 5265250"/>
                <a:gd name="connsiteX124" fmla="*/ 108604 w 2894977"/>
                <a:gd name="connsiteY124" fmla="*/ 5120507 h 5265250"/>
                <a:gd name="connsiteX125" fmla="*/ 275157 w 2894977"/>
                <a:gd name="connsiteY125" fmla="*/ 5081998 h 5265250"/>
                <a:gd name="connsiteX126" fmla="*/ 313947 w 2894977"/>
                <a:gd name="connsiteY126" fmla="*/ 5013092 h 5265250"/>
                <a:gd name="connsiteX127" fmla="*/ 377777 w 2894977"/>
                <a:gd name="connsiteY127" fmla="*/ 4923032 h 5265250"/>
                <a:gd name="connsiteX128" fmla="*/ 540840 w 2894977"/>
                <a:gd name="connsiteY128" fmla="*/ 4757905 h 5265250"/>
                <a:gd name="connsiteX129" fmla="*/ 557670 w 2894977"/>
                <a:gd name="connsiteY129" fmla="*/ 4602945 h 5265250"/>
                <a:gd name="connsiteX130" fmla="*/ 656904 w 2894977"/>
                <a:gd name="connsiteY130" fmla="*/ 4597091 h 5265250"/>
                <a:gd name="connsiteX131" fmla="*/ 729867 w 2894977"/>
                <a:gd name="connsiteY131" fmla="*/ 4464928 h 5265250"/>
                <a:gd name="connsiteX132" fmla="*/ 1076928 w 2894977"/>
                <a:gd name="connsiteY132" fmla="*/ 4489574 h 5265250"/>
                <a:gd name="connsiteX133" fmla="*/ 1170928 w 2894977"/>
                <a:gd name="connsiteY133" fmla="*/ 4336975 h 5265250"/>
                <a:gd name="connsiteX134" fmla="*/ 1238555 w 2894977"/>
                <a:gd name="connsiteY134" fmla="*/ 4271356 h 5265250"/>
                <a:gd name="connsiteX135" fmla="*/ 1139732 w 2894977"/>
                <a:gd name="connsiteY135" fmla="*/ 4285322 h 5265250"/>
                <a:gd name="connsiteX136" fmla="*/ 1061330 w 2894977"/>
                <a:gd name="connsiteY136" fmla="*/ 4401773 h 5265250"/>
                <a:gd name="connsiteX137" fmla="*/ 859168 w 2894977"/>
                <a:gd name="connsiteY137" fmla="*/ 4271561 h 5265250"/>
                <a:gd name="connsiteX138" fmla="*/ 789900 w 2894977"/>
                <a:gd name="connsiteY138" fmla="*/ 4299493 h 5265250"/>
                <a:gd name="connsiteX139" fmla="*/ 659572 w 2894977"/>
                <a:gd name="connsiteY139" fmla="*/ 4307195 h 5265250"/>
                <a:gd name="connsiteX140" fmla="*/ 677838 w 2894977"/>
                <a:gd name="connsiteY140" fmla="*/ 4233052 h 5265250"/>
                <a:gd name="connsiteX141" fmla="*/ 736229 w 2894977"/>
                <a:gd name="connsiteY141" fmla="*/ 4235517 h 5265250"/>
                <a:gd name="connsiteX142" fmla="*/ 700723 w 2894977"/>
                <a:gd name="connsiteY142" fmla="*/ 4209330 h 5265250"/>
                <a:gd name="connsiteX143" fmla="*/ 638945 w 2894977"/>
                <a:gd name="connsiteY143" fmla="*/ 4176469 h 5265250"/>
                <a:gd name="connsiteX144" fmla="*/ 536428 w 2894977"/>
                <a:gd name="connsiteY144" fmla="*/ 4191873 h 5265250"/>
                <a:gd name="connsiteX145" fmla="*/ 426008 w 2894977"/>
                <a:gd name="connsiteY145" fmla="*/ 4279366 h 5265250"/>
                <a:gd name="connsiteX146" fmla="*/ 361665 w 2894977"/>
                <a:gd name="connsiteY146" fmla="*/ 4207893 h 5265250"/>
                <a:gd name="connsiteX147" fmla="*/ 324312 w 2894977"/>
                <a:gd name="connsiteY147" fmla="*/ 4211384 h 5265250"/>
                <a:gd name="connsiteX148" fmla="*/ 357150 w 2894977"/>
                <a:gd name="connsiteY148" fmla="*/ 4145867 h 5265250"/>
                <a:gd name="connsiteX149" fmla="*/ 277517 w 2894977"/>
                <a:gd name="connsiteY149" fmla="*/ 4104791 h 5265250"/>
                <a:gd name="connsiteX150" fmla="*/ 411847 w 2894977"/>
                <a:gd name="connsiteY150" fmla="*/ 4008262 h 5265250"/>
                <a:gd name="connsiteX151" fmla="*/ 497227 w 2894977"/>
                <a:gd name="connsiteY151" fmla="*/ 3955170 h 5265250"/>
                <a:gd name="connsiteX152" fmla="*/ 727096 w 2894977"/>
                <a:gd name="connsiteY152" fmla="*/ 3785114 h 5265250"/>
                <a:gd name="connsiteX153" fmla="*/ 751314 w 2894977"/>
                <a:gd name="connsiteY153" fmla="*/ 3700292 h 5265250"/>
                <a:gd name="connsiteX154" fmla="*/ 728635 w 2894977"/>
                <a:gd name="connsiteY154" fmla="*/ 3684272 h 5265250"/>
                <a:gd name="connsiteX155" fmla="*/ 746696 w 2894977"/>
                <a:gd name="connsiteY155" fmla="*/ 3594520 h 5265250"/>
                <a:gd name="connsiteX156" fmla="*/ 716013 w 2894977"/>
                <a:gd name="connsiteY156" fmla="*/ 3538040 h 5265250"/>
                <a:gd name="connsiteX157" fmla="*/ 689024 w 2894977"/>
                <a:gd name="connsiteY157" fmla="*/ 3480122 h 5265250"/>
                <a:gd name="connsiteX158" fmla="*/ 577681 w 2894977"/>
                <a:gd name="connsiteY158" fmla="*/ 3568847 h 5265250"/>
                <a:gd name="connsiteX159" fmla="*/ 513954 w 2894977"/>
                <a:gd name="connsiteY159" fmla="*/ 3570798 h 5265250"/>
                <a:gd name="connsiteX160" fmla="*/ 536428 w 2894977"/>
                <a:gd name="connsiteY160" fmla="*/ 3471188 h 5265250"/>
                <a:gd name="connsiteX161" fmla="*/ 647052 w 2894977"/>
                <a:gd name="connsiteY161" fmla="*/ 3340052 h 5265250"/>
                <a:gd name="connsiteX162" fmla="*/ 584659 w 2894977"/>
                <a:gd name="connsiteY162" fmla="*/ 3330604 h 5265250"/>
                <a:gd name="connsiteX163" fmla="*/ 570190 w 2894977"/>
                <a:gd name="connsiteY163" fmla="*/ 3283572 h 5265250"/>
                <a:gd name="connsiteX164" fmla="*/ 511286 w 2894977"/>
                <a:gd name="connsiteY164" fmla="*/ 3263034 h 5265250"/>
                <a:gd name="connsiteX165" fmla="*/ 566598 w 2894977"/>
                <a:gd name="connsiteY165" fmla="*/ 3206451 h 5265250"/>
                <a:gd name="connsiteX166" fmla="*/ 644076 w 2894977"/>
                <a:gd name="connsiteY166" fmla="*/ 3153257 h 5265250"/>
                <a:gd name="connsiteX167" fmla="*/ 690255 w 2894977"/>
                <a:gd name="connsiteY167" fmla="*/ 3214769 h 5265250"/>
                <a:gd name="connsiteX168" fmla="*/ 749570 w 2894977"/>
                <a:gd name="connsiteY168" fmla="*/ 3232432 h 5265250"/>
                <a:gd name="connsiteX169" fmla="*/ 741463 w 2894977"/>
                <a:gd name="connsiteY169" fmla="*/ 3263445 h 5265250"/>
                <a:gd name="connsiteX170" fmla="*/ 778303 w 2894977"/>
                <a:gd name="connsiteY170" fmla="*/ 3246501 h 5265250"/>
                <a:gd name="connsiteX171" fmla="*/ 813400 w 2894977"/>
                <a:gd name="connsiteY171" fmla="*/ 3245679 h 5265250"/>
                <a:gd name="connsiteX172" fmla="*/ 813708 w 2894977"/>
                <a:gd name="connsiteY172" fmla="*/ 3215488 h 5265250"/>
                <a:gd name="connsiteX173" fmla="*/ 884310 w 2894977"/>
                <a:gd name="connsiteY173" fmla="*/ 3240442 h 5265250"/>
                <a:gd name="connsiteX174" fmla="*/ 984981 w 2894977"/>
                <a:gd name="connsiteY174" fmla="*/ 3202343 h 5265250"/>
                <a:gd name="connsiteX175" fmla="*/ 1048810 w 2894977"/>
                <a:gd name="connsiteY175" fmla="*/ 3240647 h 5265250"/>
                <a:gd name="connsiteX176" fmla="*/ 1081546 w 2894977"/>
                <a:gd name="connsiteY176" fmla="*/ 3228427 h 5265250"/>
                <a:gd name="connsiteX177" fmla="*/ 1042550 w 2894977"/>
                <a:gd name="connsiteY177" fmla="*/ 3167531 h 5265250"/>
                <a:gd name="connsiteX178" fmla="*/ 1103610 w 2894977"/>
                <a:gd name="connsiteY178" fmla="*/ 3138059 h 5265250"/>
                <a:gd name="connsiteX179" fmla="*/ 1070976 w 2894977"/>
                <a:gd name="connsiteY179" fmla="*/ 3096264 h 5265250"/>
                <a:gd name="connsiteX180" fmla="*/ 1095297 w 2894977"/>
                <a:gd name="connsiteY180" fmla="*/ 3020170 h 5265250"/>
                <a:gd name="connsiteX181" fmla="*/ 1094989 w 2894977"/>
                <a:gd name="connsiteY181" fmla="*/ 2953318 h 5265250"/>
                <a:gd name="connsiteX182" fmla="*/ 1079494 w 2894977"/>
                <a:gd name="connsiteY182" fmla="*/ 2861102 h 5265250"/>
                <a:gd name="connsiteX183" fmla="*/ 1131214 w 2894977"/>
                <a:gd name="connsiteY183" fmla="*/ 2840769 h 5265250"/>
                <a:gd name="connsiteX184" fmla="*/ 1125673 w 2894977"/>
                <a:gd name="connsiteY184" fmla="*/ 2716821 h 5265250"/>
                <a:gd name="connsiteX185" fmla="*/ 1046245 w 2894977"/>
                <a:gd name="connsiteY185" fmla="*/ 2797433 h 5265250"/>
                <a:gd name="connsiteX186" fmla="*/ 1026131 w 2894977"/>
                <a:gd name="connsiteY186" fmla="*/ 2699055 h 5265250"/>
                <a:gd name="connsiteX187" fmla="*/ 981902 w 2894977"/>
                <a:gd name="connsiteY187" fmla="*/ 2692072 h 5265250"/>
                <a:gd name="connsiteX188" fmla="*/ 954400 w 2894977"/>
                <a:gd name="connsiteY188" fmla="*/ 2632409 h 5265250"/>
                <a:gd name="connsiteX189" fmla="*/ 885336 w 2894977"/>
                <a:gd name="connsiteY189" fmla="*/ 2507639 h 5265250"/>
                <a:gd name="connsiteX190" fmla="*/ 960762 w 2894977"/>
                <a:gd name="connsiteY190" fmla="*/ 2280282 h 5265250"/>
                <a:gd name="connsiteX191" fmla="*/ 1038651 w 2894977"/>
                <a:gd name="connsiteY191" fmla="*/ 2247934 h 5265250"/>
                <a:gd name="connsiteX192" fmla="*/ 966612 w 2894977"/>
                <a:gd name="connsiteY192" fmla="*/ 2224623 h 5265250"/>
                <a:gd name="connsiteX193" fmla="*/ 917559 w 2894977"/>
                <a:gd name="connsiteY193" fmla="*/ 2288292 h 5265250"/>
                <a:gd name="connsiteX194" fmla="*/ 831769 w 2894977"/>
                <a:gd name="connsiteY194" fmla="*/ 2305030 h 5265250"/>
                <a:gd name="connsiteX195" fmla="*/ 799033 w 2894977"/>
                <a:gd name="connsiteY195" fmla="*/ 2379995 h 5265250"/>
                <a:gd name="connsiteX196" fmla="*/ 639561 w 2894977"/>
                <a:gd name="connsiteY196" fmla="*/ 2302361 h 5265250"/>
                <a:gd name="connsiteX197" fmla="*/ 640074 w 2894977"/>
                <a:gd name="connsiteY197" fmla="*/ 2341896 h 5265250"/>
                <a:gd name="connsiteX198" fmla="*/ 641921 w 2894977"/>
                <a:gd name="connsiteY198" fmla="*/ 2428054 h 5265250"/>
                <a:gd name="connsiteX199" fmla="*/ 575936 w 2894977"/>
                <a:gd name="connsiteY199" fmla="*/ 2406181 h 5265250"/>
                <a:gd name="connsiteX200" fmla="*/ 477113 w 2894977"/>
                <a:gd name="connsiteY200" fmla="*/ 2325055 h 5265250"/>
                <a:gd name="connsiteX201" fmla="*/ 436065 w 2894977"/>
                <a:gd name="connsiteY201" fmla="*/ 2350933 h 5265250"/>
                <a:gd name="connsiteX202" fmla="*/ 477524 w 2894977"/>
                <a:gd name="connsiteY202" fmla="*/ 2442944 h 5265250"/>
                <a:gd name="connsiteX203" fmla="*/ 423135 w 2894977"/>
                <a:gd name="connsiteY203" fmla="*/ 2394988 h 5265250"/>
                <a:gd name="connsiteX204" fmla="*/ 332008 w 2894977"/>
                <a:gd name="connsiteY204" fmla="*/ 2265700 h 5265250"/>
                <a:gd name="connsiteX205" fmla="*/ 345246 w 2894977"/>
                <a:gd name="connsiteY205" fmla="*/ 2202750 h 5265250"/>
                <a:gd name="connsiteX206" fmla="*/ 385576 w 2894977"/>
                <a:gd name="connsiteY206" fmla="*/ 2211992 h 5265250"/>
                <a:gd name="connsiteX207" fmla="*/ 398096 w 2894977"/>
                <a:gd name="connsiteY207" fmla="*/ 2227602 h 5265250"/>
                <a:gd name="connsiteX208" fmla="*/ 404663 w 2894977"/>
                <a:gd name="connsiteY208" fmla="*/ 2149556 h 5265250"/>
                <a:gd name="connsiteX209" fmla="*/ 448174 w 2894977"/>
                <a:gd name="connsiteY209" fmla="*/ 2069971 h 5265250"/>
                <a:gd name="connsiteX210" fmla="*/ 468801 w 2894977"/>
                <a:gd name="connsiteY210" fmla="*/ 1982889 h 5265250"/>
                <a:gd name="connsiteX211" fmla="*/ 510773 w 2894977"/>
                <a:gd name="connsiteY211" fmla="*/ 1871264 h 5265250"/>
                <a:gd name="connsiteX212" fmla="*/ 433807 w 2894977"/>
                <a:gd name="connsiteY212" fmla="*/ 1799278 h 5265250"/>
                <a:gd name="connsiteX213" fmla="*/ 458744 w 2894977"/>
                <a:gd name="connsiteY213" fmla="*/ 1725648 h 5265250"/>
                <a:gd name="connsiteX214" fmla="*/ 439041 w 2894977"/>
                <a:gd name="connsiteY214" fmla="*/ 1724929 h 5265250"/>
                <a:gd name="connsiteX215" fmla="*/ 500511 w 2894977"/>
                <a:gd name="connsiteY215" fmla="*/ 1642777 h 5265250"/>
                <a:gd name="connsiteX216" fmla="*/ 470545 w 2894977"/>
                <a:gd name="connsiteY216" fmla="*/ 1598003 h 5265250"/>
                <a:gd name="connsiteX217" fmla="*/ 449611 w 2894977"/>
                <a:gd name="connsiteY217" fmla="*/ 1530330 h 5265250"/>
                <a:gd name="connsiteX218" fmla="*/ 459463 w 2894977"/>
                <a:gd name="connsiteY218" fmla="*/ 1604165 h 5265250"/>
                <a:gd name="connsiteX219" fmla="*/ 435039 w 2894977"/>
                <a:gd name="connsiteY219" fmla="*/ 1641339 h 5265250"/>
                <a:gd name="connsiteX220" fmla="*/ 413078 w 2894977"/>
                <a:gd name="connsiteY220" fmla="*/ 1691966 h 5265250"/>
                <a:gd name="connsiteX221" fmla="*/ 397993 w 2894977"/>
                <a:gd name="connsiteY221" fmla="*/ 1632508 h 5265250"/>
                <a:gd name="connsiteX222" fmla="*/ 314255 w 2894977"/>
                <a:gd name="connsiteY222" fmla="*/ 1713736 h 5265250"/>
                <a:gd name="connsiteX223" fmla="*/ 323593 w 2894977"/>
                <a:gd name="connsiteY223" fmla="*/ 1586194 h 5265250"/>
                <a:gd name="connsiteX224" fmla="*/ 412360 w 2894977"/>
                <a:gd name="connsiteY224" fmla="*/ 1496442 h 5265250"/>
                <a:gd name="connsiteX225" fmla="*/ 373672 w 2894977"/>
                <a:gd name="connsiteY225" fmla="*/ 1487508 h 5265250"/>
                <a:gd name="connsiteX226" fmla="*/ 277106 w 2894977"/>
                <a:gd name="connsiteY226" fmla="*/ 1642571 h 5265250"/>
                <a:gd name="connsiteX227" fmla="*/ 311176 w 2894977"/>
                <a:gd name="connsiteY227" fmla="*/ 1747624 h 5265250"/>
                <a:gd name="connsiteX228" fmla="*/ 282135 w 2894977"/>
                <a:gd name="connsiteY228" fmla="*/ 1785620 h 5265250"/>
                <a:gd name="connsiteX229" fmla="*/ 267768 w 2894977"/>
                <a:gd name="connsiteY229" fmla="*/ 1873831 h 5265250"/>
                <a:gd name="connsiteX230" fmla="*/ 239753 w 2894977"/>
                <a:gd name="connsiteY230" fmla="*/ 1948385 h 5265250"/>
                <a:gd name="connsiteX231" fmla="*/ 222410 w 2894977"/>
                <a:gd name="connsiteY231" fmla="*/ 2043990 h 5265250"/>
                <a:gd name="connsiteX232" fmla="*/ 145855 w 2894977"/>
                <a:gd name="connsiteY232" fmla="*/ 2046660 h 5265250"/>
                <a:gd name="connsiteX233" fmla="*/ 156630 w 2894977"/>
                <a:gd name="connsiteY233" fmla="*/ 1973031 h 5265250"/>
                <a:gd name="connsiteX234" fmla="*/ 162172 w 2894977"/>
                <a:gd name="connsiteY234" fmla="*/ 1871264 h 5265250"/>
                <a:gd name="connsiteX235" fmla="*/ 218818 w 2894977"/>
                <a:gd name="connsiteY235" fmla="*/ 1758099 h 5265250"/>
                <a:gd name="connsiteX236" fmla="*/ 186390 w 2894977"/>
                <a:gd name="connsiteY236" fmla="*/ 1745776 h 5265250"/>
                <a:gd name="connsiteX237" fmla="*/ 213482 w 2894977"/>
                <a:gd name="connsiteY237" fmla="*/ 1634767 h 5265250"/>
                <a:gd name="connsiteX238" fmla="*/ 224154 w 2894977"/>
                <a:gd name="connsiteY238" fmla="*/ 1578287 h 5265250"/>
                <a:gd name="connsiteX239" fmla="*/ 221794 w 2894977"/>
                <a:gd name="connsiteY239" fmla="*/ 1386563 h 5265250"/>
                <a:gd name="connsiteX240" fmla="*/ 336729 w 2894977"/>
                <a:gd name="connsiteY240" fmla="*/ 1350313 h 5265250"/>
                <a:gd name="connsiteX241" fmla="*/ 312408 w 2894977"/>
                <a:gd name="connsiteY241" fmla="*/ 1330802 h 5265250"/>
                <a:gd name="connsiteX242" fmla="*/ 266126 w 2894977"/>
                <a:gd name="connsiteY242" fmla="*/ 1308210 h 5265250"/>
                <a:gd name="connsiteX243" fmla="*/ 361871 w 2894977"/>
                <a:gd name="connsiteY243" fmla="*/ 1201206 h 5265250"/>
                <a:gd name="connsiteX244" fmla="*/ 324927 w 2894977"/>
                <a:gd name="connsiteY244" fmla="*/ 1170604 h 5265250"/>
                <a:gd name="connsiteX245" fmla="*/ 228875 w 2894977"/>
                <a:gd name="connsiteY245" fmla="*/ 1296298 h 5265250"/>
                <a:gd name="connsiteX246" fmla="*/ 90440 w 2894977"/>
                <a:gd name="connsiteY246" fmla="*/ 1229651 h 5265250"/>
                <a:gd name="connsiteX247" fmla="*/ 188032 w 2894977"/>
                <a:gd name="connsiteY247" fmla="*/ 1186316 h 5265250"/>
                <a:gd name="connsiteX248" fmla="*/ 1058 w 2894977"/>
                <a:gd name="connsiteY248" fmla="*/ 1206854 h 5265250"/>
                <a:gd name="connsiteX249" fmla="*/ 118763 w 2894977"/>
                <a:gd name="connsiteY249" fmla="*/ 1140002 h 5265250"/>
                <a:gd name="connsiteX250" fmla="*/ 182901 w 2894977"/>
                <a:gd name="connsiteY250" fmla="*/ 1114535 h 5265250"/>
                <a:gd name="connsiteX251" fmla="*/ 132617 w 2894977"/>
                <a:gd name="connsiteY251" fmla="*/ 1077772 h 5265250"/>
                <a:gd name="connsiteX252" fmla="*/ 173973 w 2894977"/>
                <a:gd name="connsiteY252" fmla="*/ 1002499 h 5265250"/>
                <a:gd name="connsiteX253" fmla="*/ 218716 w 2894977"/>
                <a:gd name="connsiteY253" fmla="*/ 1009379 h 5265250"/>
                <a:gd name="connsiteX254" fmla="*/ 157349 w 2894977"/>
                <a:gd name="connsiteY254" fmla="*/ 955569 h 5265250"/>
                <a:gd name="connsiteX255" fmla="*/ 234211 w 2894977"/>
                <a:gd name="connsiteY255" fmla="*/ 945198 h 5265250"/>
                <a:gd name="connsiteX256" fmla="*/ 200552 w 2894977"/>
                <a:gd name="connsiteY256" fmla="*/ 925070 h 5265250"/>
                <a:gd name="connsiteX257" fmla="*/ 233903 w 2894977"/>
                <a:gd name="connsiteY257" fmla="*/ 855240 h 5265250"/>
                <a:gd name="connsiteX258" fmla="*/ 259764 w 2894977"/>
                <a:gd name="connsiteY258" fmla="*/ 847847 h 5265250"/>
                <a:gd name="connsiteX259" fmla="*/ 168739 w 2894977"/>
                <a:gd name="connsiteY259" fmla="*/ 828951 h 5265250"/>
                <a:gd name="connsiteX260" fmla="*/ 139287 w 2894977"/>
                <a:gd name="connsiteY260" fmla="*/ 663003 h 5265250"/>
                <a:gd name="connsiteX261" fmla="*/ 178283 w 2894977"/>
                <a:gd name="connsiteY261" fmla="*/ 695967 h 5265250"/>
                <a:gd name="connsiteX262" fmla="*/ 236366 w 2894977"/>
                <a:gd name="connsiteY262" fmla="*/ 714554 h 5265250"/>
                <a:gd name="connsiteX263" fmla="*/ 239342 w 2894977"/>
                <a:gd name="connsiteY263" fmla="*/ 701615 h 5265250"/>
                <a:gd name="connsiteX264" fmla="*/ 160119 w 2894977"/>
                <a:gd name="connsiteY264" fmla="*/ 494179 h 5265250"/>
                <a:gd name="connsiteX265" fmla="*/ 282545 w 2894977"/>
                <a:gd name="connsiteY265" fmla="*/ 478673 h 5265250"/>
                <a:gd name="connsiteX266" fmla="*/ 372338 w 2894977"/>
                <a:gd name="connsiteY266" fmla="*/ 470766 h 5265250"/>
                <a:gd name="connsiteX267" fmla="*/ 282340 w 2894977"/>
                <a:gd name="connsiteY267" fmla="*/ 406789 h 5265250"/>
                <a:gd name="connsiteX268" fmla="*/ 314768 w 2894977"/>
                <a:gd name="connsiteY268" fmla="*/ 346202 h 5265250"/>
                <a:gd name="connsiteX269" fmla="*/ 346888 w 2894977"/>
                <a:gd name="connsiteY269" fmla="*/ 347537 h 5265250"/>
                <a:gd name="connsiteX270" fmla="*/ 285932 w 2894977"/>
                <a:gd name="connsiteY270" fmla="*/ 298245 h 5265250"/>
                <a:gd name="connsiteX271" fmla="*/ 382703 w 2894977"/>
                <a:gd name="connsiteY271" fmla="*/ 247516 h 5265250"/>
                <a:gd name="connsiteX272" fmla="*/ 402714 w 2894977"/>
                <a:gd name="connsiteY272" fmla="*/ 161974 h 5265250"/>
                <a:gd name="connsiteX273" fmla="*/ 402714 w 2894977"/>
                <a:gd name="connsiteY273" fmla="*/ 153656 h 5265250"/>
                <a:gd name="connsiteX274" fmla="*/ 412770 w 2894977"/>
                <a:gd name="connsiteY274" fmla="*/ 74995 h 5265250"/>
                <a:gd name="connsiteX275" fmla="*/ 460899 w 2894977"/>
                <a:gd name="connsiteY275" fmla="*/ 33302 h 5265250"/>
                <a:gd name="connsiteX276" fmla="*/ 531707 w 2894977"/>
                <a:gd name="connsiteY276" fmla="*/ 64931 h 5265250"/>
                <a:gd name="connsiteX277" fmla="*/ 505539 w 2894977"/>
                <a:gd name="connsiteY277" fmla="*/ 137123 h 5265250"/>
                <a:gd name="connsiteX278" fmla="*/ 518367 w 2894977"/>
                <a:gd name="connsiteY278" fmla="*/ 139896 h 5265250"/>
                <a:gd name="connsiteX279" fmla="*/ 594511 w 2894977"/>
                <a:gd name="connsiteY279" fmla="*/ 58256 h 5265250"/>
                <a:gd name="connsiteX280" fmla="*/ 610622 w 2894977"/>
                <a:gd name="connsiteY280" fmla="*/ 114120 h 5265250"/>
                <a:gd name="connsiteX281" fmla="*/ 697849 w 2894977"/>
                <a:gd name="connsiteY281" fmla="*/ 62467 h 5265250"/>
                <a:gd name="connsiteX282" fmla="*/ 837207 w 2894977"/>
                <a:gd name="connsiteY282" fmla="*/ 53532 h 5265250"/>
                <a:gd name="connsiteX283" fmla="*/ 930797 w 2894977"/>
                <a:gd name="connsiteY283" fmla="*/ 3625 h 5265250"/>
                <a:gd name="connsiteX284" fmla="*/ 1059688 w 2894977"/>
                <a:gd name="connsiteY284" fmla="*/ 34637 h 5265250"/>
                <a:gd name="connsiteX285" fmla="*/ 1007865 w 2894977"/>
                <a:gd name="connsiteY285" fmla="*/ 106316 h 5265250"/>
                <a:gd name="connsiteX286" fmla="*/ 1052915 w 2894977"/>
                <a:gd name="connsiteY286" fmla="*/ 120487 h 5265250"/>
                <a:gd name="connsiteX287" fmla="*/ 1869054 w 2894977"/>
                <a:gd name="connsiteY287" fmla="*/ 4730384 h 5265250"/>
                <a:gd name="connsiteX288" fmla="*/ 1802556 w 2894977"/>
                <a:gd name="connsiteY288" fmla="*/ 4684173 h 5265250"/>
                <a:gd name="connsiteX289" fmla="*/ 1840833 w 2894977"/>
                <a:gd name="connsiteY289" fmla="*/ 4735621 h 5265250"/>
                <a:gd name="connsiteX290" fmla="*/ 1869054 w 2894977"/>
                <a:gd name="connsiteY290" fmla="*/ 4730487 h 526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2894977" h="5265250">
                  <a:moveTo>
                    <a:pt x="1053018" y="119563"/>
                  </a:moveTo>
                  <a:cubicBezTo>
                    <a:pt x="1074773" y="139793"/>
                    <a:pt x="1010123" y="219584"/>
                    <a:pt x="995243" y="236425"/>
                  </a:cubicBezTo>
                  <a:cubicBezTo>
                    <a:pt x="930695" y="309130"/>
                    <a:pt x="845109" y="358114"/>
                    <a:pt x="774917" y="421166"/>
                  </a:cubicBezTo>
                  <a:cubicBezTo>
                    <a:pt x="767323" y="428046"/>
                    <a:pt x="739308" y="451357"/>
                    <a:pt x="746594" y="461934"/>
                  </a:cubicBezTo>
                  <a:lnTo>
                    <a:pt x="767015" y="467274"/>
                  </a:lnTo>
                  <a:lnTo>
                    <a:pt x="756753" y="492741"/>
                  </a:lnTo>
                  <a:cubicBezTo>
                    <a:pt x="850856" y="476311"/>
                    <a:pt x="811245" y="595022"/>
                    <a:pt x="749672" y="594919"/>
                  </a:cubicBezTo>
                  <a:cubicBezTo>
                    <a:pt x="742079" y="594919"/>
                    <a:pt x="733664" y="589476"/>
                    <a:pt x="723710" y="590092"/>
                  </a:cubicBezTo>
                  <a:cubicBezTo>
                    <a:pt x="689332" y="592044"/>
                    <a:pt x="628068" y="611144"/>
                    <a:pt x="618319" y="649140"/>
                  </a:cubicBezTo>
                  <a:lnTo>
                    <a:pt x="631146" y="657150"/>
                  </a:lnTo>
                  <a:cubicBezTo>
                    <a:pt x="645923" y="657150"/>
                    <a:pt x="655467" y="629218"/>
                    <a:pt x="666858" y="620900"/>
                  </a:cubicBezTo>
                  <a:cubicBezTo>
                    <a:pt x="681225" y="610425"/>
                    <a:pt x="751725" y="588757"/>
                    <a:pt x="751827" y="618435"/>
                  </a:cubicBezTo>
                  <a:cubicBezTo>
                    <a:pt x="751827" y="626753"/>
                    <a:pt x="706880" y="657047"/>
                    <a:pt x="695078" y="669678"/>
                  </a:cubicBezTo>
                  <a:cubicBezTo>
                    <a:pt x="664087" y="702744"/>
                    <a:pt x="683482" y="708495"/>
                    <a:pt x="631146" y="713527"/>
                  </a:cubicBezTo>
                  <a:cubicBezTo>
                    <a:pt x="623655" y="714246"/>
                    <a:pt x="616164" y="709111"/>
                    <a:pt x="618319" y="721023"/>
                  </a:cubicBezTo>
                  <a:cubicBezTo>
                    <a:pt x="665319" y="764359"/>
                    <a:pt x="693334" y="686416"/>
                    <a:pt x="721247" y="670191"/>
                  </a:cubicBezTo>
                  <a:cubicBezTo>
                    <a:pt x="743618" y="657252"/>
                    <a:pt x="770607" y="665981"/>
                    <a:pt x="796159" y="652837"/>
                  </a:cubicBezTo>
                  <a:cubicBezTo>
                    <a:pt x="814426" y="643389"/>
                    <a:pt x="829101" y="616073"/>
                    <a:pt x="845109" y="609501"/>
                  </a:cubicBezTo>
                  <a:cubicBezTo>
                    <a:pt x="866557" y="600772"/>
                    <a:pt x="889954" y="608885"/>
                    <a:pt x="911812" y="604469"/>
                  </a:cubicBezTo>
                  <a:cubicBezTo>
                    <a:pt x="927103" y="601286"/>
                    <a:pt x="939109" y="585985"/>
                    <a:pt x="951116" y="582288"/>
                  </a:cubicBezTo>
                  <a:cubicBezTo>
                    <a:pt x="997090" y="568219"/>
                    <a:pt x="1001400" y="599335"/>
                    <a:pt x="1033315" y="613301"/>
                  </a:cubicBezTo>
                  <a:cubicBezTo>
                    <a:pt x="1086677" y="636714"/>
                    <a:pt x="1179651" y="600772"/>
                    <a:pt x="1237324" y="591633"/>
                  </a:cubicBezTo>
                  <a:cubicBezTo>
                    <a:pt x="1294996" y="582493"/>
                    <a:pt x="1387868" y="563804"/>
                    <a:pt x="1435586" y="600567"/>
                  </a:cubicBezTo>
                  <a:cubicBezTo>
                    <a:pt x="1493874" y="645443"/>
                    <a:pt x="1491411" y="719483"/>
                    <a:pt x="1452723" y="776476"/>
                  </a:cubicBezTo>
                  <a:cubicBezTo>
                    <a:pt x="1420809" y="823509"/>
                    <a:pt x="1383968" y="819401"/>
                    <a:pt x="1386841" y="885431"/>
                  </a:cubicBezTo>
                  <a:cubicBezTo>
                    <a:pt x="1387560" y="903197"/>
                    <a:pt x="1394230" y="916239"/>
                    <a:pt x="1391767" y="936058"/>
                  </a:cubicBezTo>
                  <a:cubicBezTo>
                    <a:pt x="1388073" y="965736"/>
                    <a:pt x="1359544" y="983399"/>
                    <a:pt x="1353490" y="1015849"/>
                  </a:cubicBezTo>
                  <a:cubicBezTo>
                    <a:pt x="1349282" y="1038646"/>
                    <a:pt x="1353490" y="1059082"/>
                    <a:pt x="1347640" y="1081776"/>
                  </a:cubicBezTo>
                  <a:cubicBezTo>
                    <a:pt x="1339533" y="1112994"/>
                    <a:pt x="1298793" y="1136100"/>
                    <a:pt x="1281758" y="1169783"/>
                  </a:cubicBezTo>
                  <a:cubicBezTo>
                    <a:pt x="1244815" y="1242796"/>
                    <a:pt x="1282271" y="1278532"/>
                    <a:pt x="1184680" y="1313653"/>
                  </a:cubicBezTo>
                  <a:cubicBezTo>
                    <a:pt x="1121260" y="1336553"/>
                    <a:pt x="1050452" y="1326900"/>
                    <a:pt x="1002734" y="1382866"/>
                  </a:cubicBezTo>
                  <a:cubicBezTo>
                    <a:pt x="1021821" y="1388001"/>
                    <a:pt x="1041319" y="1369003"/>
                    <a:pt x="1059175" y="1362431"/>
                  </a:cubicBezTo>
                  <a:cubicBezTo>
                    <a:pt x="1080931" y="1354421"/>
                    <a:pt x="1126391" y="1337990"/>
                    <a:pt x="1148044" y="1345179"/>
                  </a:cubicBezTo>
                  <a:cubicBezTo>
                    <a:pt x="1167850" y="1351751"/>
                    <a:pt x="1144658" y="1383482"/>
                    <a:pt x="1151944" y="1395086"/>
                  </a:cubicBezTo>
                  <a:cubicBezTo>
                    <a:pt x="1170621" y="1405253"/>
                    <a:pt x="1225728" y="1396011"/>
                    <a:pt x="1236195" y="1416241"/>
                  </a:cubicBezTo>
                  <a:cubicBezTo>
                    <a:pt x="1236400" y="1455879"/>
                    <a:pt x="1216800" y="1482990"/>
                    <a:pt x="1177188" y="1490897"/>
                  </a:cubicBezTo>
                  <a:cubicBezTo>
                    <a:pt x="1156049" y="1495107"/>
                    <a:pt x="1098068" y="1494183"/>
                    <a:pt x="1084522" y="1500755"/>
                  </a:cubicBezTo>
                  <a:cubicBezTo>
                    <a:pt x="1065743" y="1509895"/>
                    <a:pt x="1076826" y="1558776"/>
                    <a:pt x="1043269" y="1582600"/>
                  </a:cubicBezTo>
                  <a:cubicBezTo>
                    <a:pt x="980157" y="1627270"/>
                    <a:pt x="912941" y="1551382"/>
                    <a:pt x="854140" y="1593280"/>
                  </a:cubicBezTo>
                  <a:cubicBezTo>
                    <a:pt x="854242" y="1606527"/>
                    <a:pt x="991651" y="1639593"/>
                    <a:pt x="1010943" y="1641339"/>
                  </a:cubicBezTo>
                  <a:cubicBezTo>
                    <a:pt x="1047168" y="1644728"/>
                    <a:pt x="1083804" y="1641339"/>
                    <a:pt x="1110280" y="1613715"/>
                  </a:cubicBezTo>
                  <a:cubicBezTo>
                    <a:pt x="1118490" y="1605192"/>
                    <a:pt x="1122286" y="1591945"/>
                    <a:pt x="1131317" y="1583421"/>
                  </a:cubicBezTo>
                  <a:cubicBezTo>
                    <a:pt x="1185808" y="1532487"/>
                    <a:pt x="1329477" y="1597387"/>
                    <a:pt x="1375040" y="1643701"/>
                  </a:cubicBezTo>
                  <a:cubicBezTo>
                    <a:pt x="1413933" y="1683237"/>
                    <a:pt x="1465551" y="1788392"/>
                    <a:pt x="1513988" y="1804720"/>
                  </a:cubicBezTo>
                  <a:cubicBezTo>
                    <a:pt x="1555857" y="1818789"/>
                    <a:pt x="1593416" y="1797840"/>
                    <a:pt x="1601831" y="1860379"/>
                  </a:cubicBezTo>
                  <a:cubicBezTo>
                    <a:pt x="1608706" y="1911005"/>
                    <a:pt x="1597110" y="1956703"/>
                    <a:pt x="1609938" y="2011334"/>
                  </a:cubicBezTo>
                  <a:cubicBezTo>
                    <a:pt x="1621944" y="2062475"/>
                    <a:pt x="1649036" y="2085477"/>
                    <a:pt x="1667815" y="2127889"/>
                  </a:cubicBezTo>
                  <a:cubicBezTo>
                    <a:pt x="1702809" y="2206961"/>
                    <a:pt x="1684645" y="2285416"/>
                    <a:pt x="1740573" y="2362845"/>
                  </a:cubicBezTo>
                  <a:cubicBezTo>
                    <a:pt x="1802453" y="2448387"/>
                    <a:pt x="1867206" y="2392318"/>
                    <a:pt x="1930010" y="2434934"/>
                  </a:cubicBezTo>
                  <a:cubicBezTo>
                    <a:pt x="1958025" y="2453932"/>
                    <a:pt x="1983167" y="2514828"/>
                    <a:pt x="2009746" y="2544916"/>
                  </a:cubicBezTo>
                  <a:cubicBezTo>
                    <a:pt x="2042687" y="2582296"/>
                    <a:pt x="2120268" y="2622756"/>
                    <a:pt x="2136277" y="2659314"/>
                  </a:cubicBezTo>
                  <a:cubicBezTo>
                    <a:pt x="2157622" y="2707990"/>
                    <a:pt x="2126425" y="2716410"/>
                    <a:pt x="2125912" y="2752557"/>
                  </a:cubicBezTo>
                  <a:cubicBezTo>
                    <a:pt x="2124886" y="2820950"/>
                    <a:pt x="2239820" y="2873527"/>
                    <a:pt x="2252135" y="2959171"/>
                  </a:cubicBezTo>
                  <a:cubicBezTo>
                    <a:pt x="2261576" y="3024996"/>
                    <a:pt x="2170142" y="3010928"/>
                    <a:pt x="2133711" y="2985255"/>
                  </a:cubicBezTo>
                  <a:cubicBezTo>
                    <a:pt x="2101796" y="2962766"/>
                    <a:pt x="2102720" y="2923538"/>
                    <a:pt x="2045971" y="2924359"/>
                  </a:cubicBezTo>
                  <a:cubicBezTo>
                    <a:pt x="2037351" y="2924462"/>
                    <a:pt x="1992608" y="2929596"/>
                    <a:pt x="1997021" y="2945000"/>
                  </a:cubicBezTo>
                  <a:cubicBezTo>
                    <a:pt x="2031707" y="2944692"/>
                    <a:pt x="2061774" y="2941098"/>
                    <a:pt x="2092868" y="2959377"/>
                  </a:cubicBezTo>
                  <a:cubicBezTo>
                    <a:pt x="2119447" y="2974986"/>
                    <a:pt x="2126733" y="3001583"/>
                    <a:pt x="2157519" y="3017808"/>
                  </a:cubicBezTo>
                  <a:cubicBezTo>
                    <a:pt x="2192821" y="3036395"/>
                    <a:pt x="2223812" y="3030439"/>
                    <a:pt x="2257984" y="3055804"/>
                  </a:cubicBezTo>
                  <a:cubicBezTo>
                    <a:pt x="2328177" y="3107970"/>
                    <a:pt x="2373124" y="3269914"/>
                    <a:pt x="2311962" y="3339744"/>
                  </a:cubicBezTo>
                  <a:cubicBezTo>
                    <a:pt x="2298930" y="3354634"/>
                    <a:pt x="2253366" y="3378767"/>
                    <a:pt x="2248954" y="3395094"/>
                  </a:cubicBezTo>
                  <a:cubicBezTo>
                    <a:pt x="2238281" y="3434630"/>
                    <a:pt x="2314938" y="3482792"/>
                    <a:pt x="2350753" y="3465746"/>
                  </a:cubicBezTo>
                  <a:cubicBezTo>
                    <a:pt x="2379487" y="3451985"/>
                    <a:pt x="2353216" y="3358742"/>
                    <a:pt x="2426281" y="3346419"/>
                  </a:cubicBezTo>
                  <a:cubicBezTo>
                    <a:pt x="2471332" y="3338820"/>
                    <a:pt x="2555172" y="3352991"/>
                    <a:pt x="2604225" y="3355661"/>
                  </a:cubicBezTo>
                  <a:cubicBezTo>
                    <a:pt x="2680061" y="3359871"/>
                    <a:pt x="2711258" y="3343749"/>
                    <a:pt x="2780834" y="3389241"/>
                  </a:cubicBezTo>
                  <a:cubicBezTo>
                    <a:pt x="2875245" y="3450958"/>
                    <a:pt x="2917011" y="3567512"/>
                    <a:pt x="2883557" y="3675851"/>
                  </a:cubicBezTo>
                  <a:cubicBezTo>
                    <a:pt x="2872577" y="3711382"/>
                    <a:pt x="2845177" y="3740752"/>
                    <a:pt x="2843227" y="3779569"/>
                  </a:cubicBezTo>
                  <a:cubicBezTo>
                    <a:pt x="2841278" y="3818386"/>
                    <a:pt x="2871858" y="3865008"/>
                    <a:pt x="2837994" y="3896945"/>
                  </a:cubicBezTo>
                  <a:cubicBezTo>
                    <a:pt x="2829374" y="3905057"/>
                    <a:pt x="2817572" y="3907419"/>
                    <a:pt x="2809568" y="3914608"/>
                  </a:cubicBezTo>
                  <a:cubicBezTo>
                    <a:pt x="2792225" y="3930216"/>
                    <a:pt x="2779705" y="3949830"/>
                    <a:pt x="2761336" y="3963591"/>
                  </a:cubicBezTo>
                  <a:lnTo>
                    <a:pt x="2749227" y="3961229"/>
                  </a:lnTo>
                  <a:cubicBezTo>
                    <a:pt x="2722957" y="3911219"/>
                    <a:pt x="2657998" y="3932886"/>
                    <a:pt x="2709411" y="3978995"/>
                  </a:cubicBezTo>
                  <a:cubicBezTo>
                    <a:pt x="2736810" y="4003640"/>
                    <a:pt x="2771393" y="3974476"/>
                    <a:pt x="2757437" y="4026541"/>
                  </a:cubicBezTo>
                  <a:cubicBezTo>
                    <a:pt x="2730858" y="4125329"/>
                    <a:pt x="2635422" y="4044203"/>
                    <a:pt x="2586779" y="4086615"/>
                  </a:cubicBezTo>
                  <a:cubicBezTo>
                    <a:pt x="2569539" y="4101710"/>
                    <a:pt x="2602275" y="4094111"/>
                    <a:pt x="2604020" y="4094419"/>
                  </a:cubicBezTo>
                  <a:cubicBezTo>
                    <a:pt x="2642092" y="4100273"/>
                    <a:pt x="2648249" y="4128204"/>
                    <a:pt x="2642707" y="4163119"/>
                  </a:cubicBezTo>
                  <a:cubicBezTo>
                    <a:pt x="2630598" y="4238495"/>
                    <a:pt x="2541934" y="4223913"/>
                    <a:pt x="2489188" y="4240343"/>
                  </a:cubicBezTo>
                  <a:cubicBezTo>
                    <a:pt x="2489188" y="4243218"/>
                    <a:pt x="2537317" y="4248147"/>
                    <a:pt x="2540498" y="4260881"/>
                  </a:cubicBezTo>
                  <a:cubicBezTo>
                    <a:pt x="2544603" y="4277722"/>
                    <a:pt x="2490932" y="4271972"/>
                    <a:pt x="2507146" y="4304422"/>
                  </a:cubicBezTo>
                  <a:cubicBezTo>
                    <a:pt x="2524386" y="4338926"/>
                    <a:pt x="2561227" y="4269713"/>
                    <a:pt x="2585240" y="4264373"/>
                  </a:cubicBezTo>
                  <a:cubicBezTo>
                    <a:pt x="2632035" y="4254001"/>
                    <a:pt x="2636550" y="4303087"/>
                    <a:pt x="2655535" y="4304217"/>
                  </a:cubicBezTo>
                  <a:cubicBezTo>
                    <a:pt x="2722957" y="4286965"/>
                    <a:pt x="2793764" y="4202758"/>
                    <a:pt x="2829887" y="4309762"/>
                  </a:cubicBezTo>
                  <a:cubicBezTo>
                    <a:pt x="2846306" y="4358232"/>
                    <a:pt x="2843227" y="4425392"/>
                    <a:pt x="2799203" y="4458356"/>
                  </a:cubicBezTo>
                  <a:cubicBezTo>
                    <a:pt x="2758874" y="4488547"/>
                    <a:pt x="2690631" y="4474581"/>
                    <a:pt x="2680061" y="4539174"/>
                  </a:cubicBezTo>
                  <a:cubicBezTo>
                    <a:pt x="2677188" y="4556939"/>
                    <a:pt x="2684884" y="4591546"/>
                    <a:pt x="2668568" y="4599658"/>
                  </a:cubicBezTo>
                  <a:cubicBezTo>
                    <a:pt x="2644657" y="4611468"/>
                    <a:pt x="2586574" y="4568338"/>
                    <a:pt x="2569950" y="4608593"/>
                  </a:cubicBezTo>
                  <a:cubicBezTo>
                    <a:pt x="2562869" y="4625742"/>
                    <a:pt x="2570463" y="4650285"/>
                    <a:pt x="2549528" y="4659938"/>
                  </a:cubicBezTo>
                  <a:cubicBezTo>
                    <a:pt x="2516587" y="4675136"/>
                    <a:pt x="2477489" y="4639092"/>
                    <a:pt x="2450397" y="4658295"/>
                  </a:cubicBezTo>
                  <a:cubicBezTo>
                    <a:pt x="2427821" y="4674315"/>
                    <a:pt x="2445779" y="4737059"/>
                    <a:pt x="2429463" y="4740961"/>
                  </a:cubicBezTo>
                  <a:cubicBezTo>
                    <a:pt x="2403910" y="4747123"/>
                    <a:pt x="2311142" y="4689000"/>
                    <a:pt x="2256035" y="4688897"/>
                  </a:cubicBezTo>
                  <a:cubicBezTo>
                    <a:pt x="2223093" y="4688897"/>
                    <a:pt x="2099333" y="4700912"/>
                    <a:pt x="2075628" y="4713954"/>
                  </a:cubicBezTo>
                  <a:cubicBezTo>
                    <a:pt x="2064340" y="4720115"/>
                    <a:pt x="2058901" y="4730179"/>
                    <a:pt x="2046279" y="4735929"/>
                  </a:cubicBezTo>
                  <a:cubicBezTo>
                    <a:pt x="2022676" y="4746609"/>
                    <a:pt x="1977010" y="4751436"/>
                    <a:pt x="1956383" y="4732849"/>
                  </a:cubicBezTo>
                  <a:cubicBezTo>
                    <a:pt x="1941709" y="4719601"/>
                    <a:pt x="1953715" y="4697318"/>
                    <a:pt x="1935757" y="4699679"/>
                  </a:cubicBezTo>
                  <a:cubicBezTo>
                    <a:pt x="1934217" y="4720012"/>
                    <a:pt x="1919440" y="4727406"/>
                    <a:pt x="1904971" y="4738188"/>
                  </a:cubicBezTo>
                  <a:cubicBezTo>
                    <a:pt x="1950329" y="4760164"/>
                    <a:pt x="1911231" y="4860185"/>
                    <a:pt x="1874390" y="4871892"/>
                  </a:cubicBezTo>
                  <a:cubicBezTo>
                    <a:pt x="1843706" y="4881648"/>
                    <a:pt x="1827185" y="4852381"/>
                    <a:pt x="1802556" y="4840571"/>
                  </a:cubicBezTo>
                  <a:cubicBezTo>
                    <a:pt x="1771564" y="4825681"/>
                    <a:pt x="1746833" y="4826092"/>
                    <a:pt x="1712763" y="4828043"/>
                  </a:cubicBezTo>
                  <a:cubicBezTo>
                    <a:pt x="1700962" y="4828762"/>
                    <a:pt x="1672946" y="4838928"/>
                    <a:pt x="1666994" y="4837593"/>
                  </a:cubicBezTo>
                  <a:cubicBezTo>
                    <a:pt x="1635490" y="4830816"/>
                    <a:pt x="1704656" y="4780086"/>
                    <a:pt x="1699833" y="4763964"/>
                  </a:cubicBezTo>
                  <a:cubicBezTo>
                    <a:pt x="1660529" y="4739523"/>
                    <a:pt x="1582025" y="4764888"/>
                    <a:pt x="1578536" y="4815823"/>
                  </a:cubicBezTo>
                  <a:cubicBezTo>
                    <a:pt x="1577612" y="4828865"/>
                    <a:pt x="1590748" y="4852381"/>
                    <a:pt x="1571763" y="4861623"/>
                  </a:cubicBezTo>
                  <a:cubicBezTo>
                    <a:pt x="1557807" y="4868401"/>
                    <a:pt x="1444719" y="4804013"/>
                    <a:pt x="1414241" y="4834307"/>
                  </a:cubicBezTo>
                  <a:cubicBezTo>
                    <a:pt x="1401003" y="4852997"/>
                    <a:pt x="1416499" y="4873535"/>
                    <a:pt x="1412907" y="4894690"/>
                  </a:cubicBezTo>
                  <a:cubicBezTo>
                    <a:pt x="1402645" y="4904959"/>
                    <a:pt x="1336660" y="4852483"/>
                    <a:pt x="1322191" y="4844371"/>
                  </a:cubicBezTo>
                  <a:cubicBezTo>
                    <a:pt x="1281758" y="4821676"/>
                    <a:pt x="1216800" y="4785529"/>
                    <a:pt x="1170621" y="4793334"/>
                  </a:cubicBezTo>
                  <a:cubicBezTo>
                    <a:pt x="1130188" y="4800111"/>
                    <a:pt x="1104225" y="4842420"/>
                    <a:pt x="1069642" y="4851251"/>
                  </a:cubicBezTo>
                  <a:cubicBezTo>
                    <a:pt x="1040293" y="4858748"/>
                    <a:pt x="1014227" y="4846219"/>
                    <a:pt x="988778" y="4854948"/>
                  </a:cubicBezTo>
                  <a:cubicBezTo>
                    <a:pt x="966098" y="4882572"/>
                    <a:pt x="1035778" y="5001796"/>
                    <a:pt x="986109" y="5024183"/>
                  </a:cubicBezTo>
                  <a:cubicBezTo>
                    <a:pt x="973590" y="5029830"/>
                    <a:pt x="947319" y="5029214"/>
                    <a:pt x="937570" y="5039689"/>
                  </a:cubicBezTo>
                  <a:cubicBezTo>
                    <a:pt x="918996" y="5059508"/>
                    <a:pt x="954194" y="5114037"/>
                    <a:pt x="882360" y="5115681"/>
                  </a:cubicBezTo>
                  <a:cubicBezTo>
                    <a:pt x="815144" y="5117323"/>
                    <a:pt x="835360" y="5071523"/>
                    <a:pt x="813092" y="5051293"/>
                  </a:cubicBezTo>
                  <a:cubicBezTo>
                    <a:pt x="803138" y="5042256"/>
                    <a:pt x="772044" y="5037122"/>
                    <a:pt x="757985" y="5034657"/>
                  </a:cubicBezTo>
                  <a:cubicBezTo>
                    <a:pt x="714884" y="5027058"/>
                    <a:pt x="649310" y="5019356"/>
                    <a:pt x="605902" y="5017610"/>
                  </a:cubicBezTo>
                  <a:cubicBezTo>
                    <a:pt x="579528" y="5016584"/>
                    <a:pt x="528629" y="5016789"/>
                    <a:pt x="504308" y="5024080"/>
                  </a:cubicBezTo>
                  <a:cubicBezTo>
                    <a:pt x="474856" y="5032809"/>
                    <a:pt x="508104" y="5078095"/>
                    <a:pt x="490659" y="5097812"/>
                  </a:cubicBezTo>
                  <a:cubicBezTo>
                    <a:pt x="482860" y="5103665"/>
                    <a:pt x="458231" y="5088673"/>
                    <a:pt x="439246" y="5097504"/>
                  </a:cubicBezTo>
                  <a:cubicBezTo>
                    <a:pt x="428882" y="5102330"/>
                    <a:pt x="421698" y="5122766"/>
                    <a:pt x="411128" y="5130879"/>
                  </a:cubicBezTo>
                  <a:cubicBezTo>
                    <a:pt x="389886" y="5147309"/>
                    <a:pt x="372030" y="5133240"/>
                    <a:pt x="378803" y="5173084"/>
                  </a:cubicBezTo>
                  <a:cubicBezTo>
                    <a:pt x="382805" y="5196293"/>
                    <a:pt x="410307" y="5227922"/>
                    <a:pt x="393375" y="5251643"/>
                  </a:cubicBezTo>
                  <a:cubicBezTo>
                    <a:pt x="377982" y="5273311"/>
                    <a:pt x="284495" y="5267971"/>
                    <a:pt x="272489" y="5243633"/>
                  </a:cubicBezTo>
                  <a:cubicBezTo>
                    <a:pt x="259456" y="5217036"/>
                    <a:pt x="298041" y="5202968"/>
                    <a:pt x="280596" y="5179143"/>
                  </a:cubicBezTo>
                  <a:cubicBezTo>
                    <a:pt x="271462" y="5166718"/>
                    <a:pt x="223231" y="5159837"/>
                    <a:pt x="209993" y="5165280"/>
                  </a:cubicBezTo>
                  <a:cubicBezTo>
                    <a:pt x="179001" y="5178013"/>
                    <a:pt x="209377" y="5229359"/>
                    <a:pt x="157143" y="5215599"/>
                  </a:cubicBezTo>
                  <a:cubicBezTo>
                    <a:pt x="116506" y="5204919"/>
                    <a:pt x="91877" y="5159940"/>
                    <a:pt x="108604" y="5120507"/>
                  </a:cubicBezTo>
                  <a:cubicBezTo>
                    <a:pt x="133951" y="5060433"/>
                    <a:pt x="225591" y="5131186"/>
                    <a:pt x="275157" y="5081998"/>
                  </a:cubicBezTo>
                  <a:cubicBezTo>
                    <a:pt x="291371" y="5065978"/>
                    <a:pt x="301017" y="5033014"/>
                    <a:pt x="313947" y="5013092"/>
                  </a:cubicBezTo>
                  <a:cubicBezTo>
                    <a:pt x="333034" y="4983722"/>
                    <a:pt x="355303" y="4949526"/>
                    <a:pt x="377777" y="4923032"/>
                  </a:cubicBezTo>
                  <a:cubicBezTo>
                    <a:pt x="416978" y="4876821"/>
                    <a:pt x="515391" y="4801754"/>
                    <a:pt x="540840" y="4757905"/>
                  </a:cubicBezTo>
                  <a:cubicBezTo>
                    <a:pt x="569984" y="4707689"/>
                    <a:pt x="542995" y="4653468"/>
                    <a:pt x="557670" y="4602945"/>
                  </a:cubicBezTo>
                  <a:cubicBezTo>
                    <a:pt x="600565" y="4600069"/>
                    <a:pt x="615651" y="4627796"/>
                    <a:pt x="656904" y="4597091"/>
                  </a:cubicBezTo>
                  <a:cubicBezTo>
                    <a:pt x="717860" y="4551702"/>
                    <a:pt x="660701" y="4477559"/>
                    <a:pt x="729867" y="4464928"/>
                  </a:cubicBezTo>
                  <a:cubicBezTo>
                    <a:pt x="819762" y="4448600"/>
                    <a:pt x="978926" y="4486699"/>
                    <a:pt x="1076928" y="4489574"/>
                  </a:cubicBezTo>
                  <a:cubicBezTo>
                    <a:pt x="1180164" y="4492552"/>
                    <a:pt x="1138500" y="4397563"/>
                    <a:pt x="1170928" y="4336975"/>
                  </a:cubicBezTo>
                  <a:cubicBezTo>
                    <a:pt x="1186321" y="4308222"/>
                    <a:pt x="1212900" y="4289943"/>
                    <a:pt x="1238555" y="4271356"/>
                  </a:cubicBezTo>
                  <a:lnTo>
                    <a:pt x="1139732" y="4285322"/>
                  </a:lnTo>
                  <a:cubicBezTo>
                    <a:pt x="1079904" y="4298672"/>
                    <a:pt x="1148865" y="4389861"/>
                    <a:pt x="1061330" y="4401773"/>
                  </a:cubicBezTo>
                  <a:cubicBezTo>
                    <a:pt x="929566" y="4419744"/>
                    <a:pt x="927924" y="4345499"/>
                    <a:pt x="859168" y="4271561"/>
                  </a:cubicBezTo>
                  <a:cubicBezTo>
                    <a:pt x="798622" y="4206455"/>
                    <a:pt x="818018" y="4264476"/>
                    <a:pt x="789900" y="4299493"/>
                  </a:cubicBezTo>
                  <a:cubicBezTo>
                    <a:pt x="765271" y="4330095"/>
                    <a:pt x="688100" y="4331635"/>
                    <a:pt x="659572" y="4307195"/>
                  </a:cubicBezTo>
                  <a:cubicBezTo>
                    <a:pt x="633506" y="4284911"/>
                    <a:pt x="641716" y="4236544"/>
                    <a:pt x="677838" y="4233052"/>
                  </a:cubicBezTo>
                  <a:cubicBezTo>
                    <a:pt x="698362" y="4230998"/>
                    <a:pt x="721247" y="4252255"/>
                    <a:pt x="736229" y="4235517"/>
                  </a:cubicBezTo>
                  <a:cubicBezTo>
                    <a:pt x="725659" y="4224221"/>
                    <a:pt x="716629" y="4212925"/>
                    <a:pt x="700723" y="4209330"/>
                  </a:cubicBezTo>
                  <a:cubicBezTo>
                    <a:pt x="668808" y="4202142"/>
                    <a:pt x="631659" y="4235619"/>
                    <a:pt x="638945" y="4176469"/>
                  </a:cubicBezTo>
                  <a:cubicBezTo>
                    <a:pt x="604054" y="4219394"/>
                    <a:pt x="580862" y="4189408"/>
                    <a:pt x="536428" y="4191873"/>
                  </a:cubicBezTo>
                  <a:cubicBezTo>
                    <a:pt x="550384" y="4277825"/>
                    <a:pt x="497329" y="4285732"/>
                    <a:pt x="426008" y="4279366"/>
                  </a:cubicBezTo>
                  <a:cubicBezTo>
                    <a:pt x="375314" y="4274847"/>
                    <a:pt x="365873" y="4256055"/>
                    <a:pt x="361665" y="4207893"/>
                  </a:cubicBezTo>
                  <a:lnTo>
                    <a:pt x="324312" y="4211384"/>
                  </a:lnTo>
                  <a:cubicBezTo>
                    <a:pt x="285624" y="4181296"/>
                    <a:pt x="310663" y="4137036"/>
                    <a:pt x="357150" y="4145867"/>
                  </a:cubicBezTo>
                  <a:cubicBezTo>
                    <a:pt x="366386" y="4079118"/>
                    <a:pt x="290858" y="4120400"/>
                    <a:pt x="277517" y="4104791"/>
                  </a:cubicBezTo>
                  <a:cubicBezTo>
                    <a:pt x="252580" y="4023460"/>
                    <a:pt x="359305" y="4030956"/>
                    <a:pt x="411847" y="4008262"/>
                  </a:cubicBezTo>
                  <a:cubicBezTo>
                    <a:pt x="443146" y="3994706"/>
                    <a:pt x="467877" y="3971396"/>
                    <a:pt x="497227" y="3955170"/>
                  </a:cubicBezTo>
                  <a:cubicBezTo>
                    <a:pt x="592766" y="3902182"/>
                    <a:pt x="671065" y="3897150"/>
                    <a:pt x="727096" y="3785114"/>
                  </a:cubicBezTo>
                  <a:cubicBezTo>
                    <a:pt x="733356" y="3772689"/>
                    <a:pt x="755624" y="3707891"/>
                    <a:pt x="751314" y="3700292"/>
                  </a:cubicBezTo>
                  <a:cubicBezTo>
                    <a:pt x="750596" y="3699059"/>
                    <a:pt x="735408" y="3692384"/>
                    <a:pt x="728635" y="3684272"/>
                  </a:cubicBezTo>
                  <a:cubicBezTo>
                    <a:pt x="687895" y="3635802"/>
                    <a:pt x="749365" y="3605200"/>
                    <a:pt x="746696" y="3594520"/>
                  </a:cubicBezTo>
                  <a:cubicBezTo>
                    <a:pt x="719810" y="3576344"/>
                    <a:pt x="713345" y="3572031"/>
                    <a:pt x="716013" y="3538040"/>
                  </a:cubicBezTo>
                  <a:cubicBezTo>
                    <a:pt x="718168" y="3510005"/>
                    <a:pt x="743002" y="3471188"/>
                    <a:pt x="689024" y="3480122"/>
                  </a:cubicBezTo>
                  <a:cubicBezTo>
                    <a:pt x="625810" y="3490700"/>
                    <a:pt x="624476" y="3556627"/>
                    <a:pt x="577681" y="3568847"/>
                  </a:cubicBezTo>
                  <a:cubicBezTo>
                    <a:pt x="561570" y="3573058"/>
                    <a:pt x="530578" y="3573160"/>
                    <a:pt x="513954" y="3570798"/>
                  </a:cubicBezTo>
                  <a:cubicBezTo>
                    <a:pt x="437502" y="3560118"/>
                    <a:pt x="509028" y="3495320"/>
                    <a:pt x="536428" y="3471188"/>
                  </a:cubicBezTo>
                  <a:cubicBezTo>
                    <a:pt x="577476" y="3434938"/>
                    <a:pt x="649823" y="3403001"/>
                    <a:pt x="647052" y="3340052"/>
                  </a:cubicBezTo>
                  <a:lnTo>
                    <a:pt x="584659" y="3330604"/>
                  </a:lnTo>
                  <a:cubicBezTo>
                    <a:pt x="572037" y="3320541"/>
                    <a:pt x="583120" y="3300311"/>
                    <a:pt x="570190" y="3283572"/>
                  </a:cubicBezTo>
                  <a:cubicBezTo>
                    <a:pt x="555823" y="3264985"/>
                    <a:pt x="530784" y="3270838"/>
                    <a:pt x="511286" y="3263034"/>
                  </a:cubicBezTo>
                  <a:cubicBezTo>
                    <a:pt x="508104" y="3229043"/>
                    <a:pt x="536838" y="3210969"/>
                    <a:pt x="566598" y="3206451"/>
                  </a:cubicBezTo>
                  <a:cubicBezTo>
                    <a:pt x="556644" y="3153257"/>
                    <a:pt x="599744" y="3134157"/>
                    <a:pt x="644076" y="3153257"/>
                  </a:cubicBezTo>
                  <a:cubicBezTo>
                    <a:pt x="681327" y="3169277"/>
                    <a:pt x="671784" y="3200803"/>
                    <a:pt x="690255" y="3214769"/>
                  </a:cubicBezTo>
                  <a:cubicBezTo>
                    <a:pt x="705033" y="3225962"/>
                    <a:pt x="744131" y="3225244"/>
                    <a:pt x="749570" y="3232432"/>
                  </a:cubicBezTo>
                  <a:lnTo>
                    <a:pt x="741463" y="3263445"/>
                  </a:lnTo>
                  <a:cubicBezTo>
                    <a:pt x="755624" y="3262007"/>
                    <a:pt x="763321" y="3249273"/>
                    <a:pt x="778303" y="3246501"/>
                  </a:cubicBezTo>
                  <a:cubicBezTo>
                    <a:pt x="790413" y="3244241"/>
                    <a:pt x="803035" y="3251840"/>
                    <a:pt x="813400" y="3245679"/>
                  </a:cubicBezTo>
                  <a:lnTo>
                    <a:pt x="813708" y="3215488"/>
                  </a:lnTo>
                  <a:cubicBezTo>
                    <a:pt x="845314" y="3181600"/>
                    <a:pt x="869020" y="3236745"/>
                    <a:pt x="884310" y="3240442"/>
                  </a:cubicBezTo>
                  <a:cubicBezTo>
                    <a:pt x="907913" y="3245987"/>
                    <a:pt x="965483" y="3202241"/>
                    <a:pt x="984981" y="3202343"/>
                  </a:cubicBezTo>
                  <a:cubicBezTo>
                    <a:pt x="1002836" y="3202343"/>
                    <a:pt x="1028697" y="3235205"/>
                    <a:pt x="1048810" y="3240647"/>
                  </a:cubicBezTo>
                  <a:cubicBezTo>
                    <a:pt x="1062664" y="3244344"/>
                    <a:pt x="1102583" y="3246501"/>
                    <a:pt x="1081546" y="3228427"/>
                  </a:cubicBezTo>
                  <a:cubicBezTo>
                    <a:pt x="1062151" y="3211894"/>
                    <a:pt x="1027568" y="3202651"/>
                    <a:pt x="1042550" y="3167531"/>
                  </a:cubicBezTo>
                  <a:cubicBezTo>
                    <a:pt x="1059175" y="3128509"/>
                    <a:pt x="1100941" y="3160240"/>
                    <a:pt x="1103610" y="3138059"/>
                  </a:cubicBezTo>
                  <a:cubicBezTo>
                    <a:pt x="1106791" y="3111770"/>
                    <a:pt x="1071900" y="3114440"/>
                    <a:pt x="1070976" y="3096264"/>
                  </a:cubicBezTo>
                  <a:cubicBezTo>
                    <a:pt x="1070053" y="3078088"/>
                    <a:pt x="1092732" y="3048307"/>
                    <a:pt x="1095297" y="3020170"/>
                  </a:cubicBezTo>
                  <a:cubicBezTo>
                    <a:pt x="1096939" y="3001583"/>
                    <a:pt x="1096529" y="2972213"/>
                    <a:pt x="1094989" y="2953318"/>
                  </a:cubicBezTo>
                  <a:cubicBezTo>
                    <a:pt x="1093040" y="2928980"/>
                    <a:pt x="1076313" y="2880408"/>
                    <a:pt x="1079494" y="2861102"/>
                  </a:cubicBezTo>
                  <a:cubicBezTo>
                    <a:pt x="1083291" y="2837996"/>
                    <a:pt x="1115308" y="2845698"/>
                    <a:pt x="1131214" y="2840769"/>
                  </a:cubicBezTo>
                  <a:cubicBezTo>
                    <a:pt x="1181088" y="2825160"/>
                    <a:pt x="1201407" y="2706449"/>
                    <a:pt x="1125673" y="2716821"/>
                  </a:cubicBezTo>
                  <a:cubicBezTo>
                    <a:pt x="1054968" y="2726474"/>
                    <a:pt x="1111511" y="2797844"/>
                    <a:pt x="1046245" y="2797433"/>
                  </a:cubicBezTo>
                  <a:cubicBezTo>
                    <a:pt x="980978" y="2797022"/>
                    <a:pt x="1044603" y="2725447"/>
                    <a:pt x="1026131" y="2699055"/>
                  </a:cubicBezTo>
                  <a:cubicBezTo>
                    <a:pt x="1013099" y="2690532"/>
                    <a:pt x="997192" y="2695666"/>
                    <a:pt x="981902" y="2692072"/>
                  </a:cubicBezTo>
                  <a:cubicBezTo>
                    <a:pt x="948037" y="2684062"/>
                    <a:pt x="960454" y="2658184"/>
                    <a:pt x="954400" y="2632409"/>
                  </a:cubicBezTo>
                  <a:cubicBezTo>
                    <a:pt x="941572" y="2577675"/>
                    <a:pt x="879898" y="2566379"/>
                    <a:pt x="885336" y="2507639"/>
                  </a:cubicBezTo>
                  <a:cubicBezTo>
                    <a:pt x="888312" y="2474676"/>
                    <a:pt x="944138" y="2310781"/>
                    <a:pt x="960762" y="2280282"/>
                  </a:cubicBezTo>
                  <a:cubicBezTo>
                    <a:pt x="976360" y="2251631"/>
                    <a:pt x="1008891" y="2247523"/>
                    <a:pt x="1038651" y="2247934"/>
                  </a:cubicBezTo>
                  <a:cubicBezTo>
                    <a:pt x="1025823" y="2225753"/>
                    <a:pt x="990009" y="2217435"/>
                    <a:pt x="966612" y="2224623"/>
                  </a:cubicBezTo>
                  <a:cubicBezTo>
                    <a:pt x="936749" y="2233866"/>
                    <a:pt x="941572" y="2272888"/>
                    <a:pt x="917559" y="2288292"/>
                  </a:cubicBezTo>
                  <a:cubicBezTo>
                    <a:pt x="888825" y="2306776"/>
                    <a:pt x="855166" y="2291681"/>
                    <a:pt x="831769" y="2305030"/>
                  </a:cubicBezTo>
                  <a:cubicBezTo>
                    <a:pt x="802111" y="2321872"/>
                    <a:pt x="836694" y="2363153"/>
                    <a:pt x="799033" y="2379995"/>
                  </a:cubicBezTo>
                  <a:cubicBezTo>
                    <a:pt x="750699" y="2401560"/>
                    <a:pt x="646231" y="2363975"/>
                    <a:pt x="639561" y="2302361"/>
                  </a:cubicBezTo>
                  <a:cubicBezTo>
                    <a:pt x="589380" y="2293324"/>
                    <a:pt x="630530" y="2325158"/>
                    <a:pt x="640074" y="2341896"/>
                  </a:cubicBezTo>
                  <a:cubicBezTo>
                    <a:pt x="654646" y="2367364"/>
                    <a:pt x="663985" y="2404230"/>
                    <a:pt x="641921" y="2428054"/>
                  </a:cubicBezTo>
                  <a:cubicBezTo>
                    <a:pt x="622321" y="2442328"/>
                    <a:pt x="592664" y="2417477"/>
                    <a:pt x="575936" y="2406181"/>
                  </a:cubicBezTo>
                  <a:cubicBezTo>
                    <a:pt x="551000" y="2389340"/>
                    <a:pt x="496406" y="2327006"/>
                    <a:pt x="477113" y="2325055"/>
                  </a:cubicBezTo>
                  <a:cubicBezTo>
                    <a:pt x="460899" y="2323412"/>
                    <a:pt x="439554" y="2334400"/>
                    <a:pt x="436065" y="2350933"/>
                  </a:cubicBezTo>
                  <a:cubicBezTo>
                    <a:pt x="442633" y="2376503"/>
                    <a:pt x="513030" y="2393961"/>
                    <a:pt x="477524" y="2442944"/>
                  </a:cubicBezTo>
                  <a:cubicBezTo>
                    <a:pt x="444275" y="2488744"/>
                    <a:pt x="434423" y="2417477"/>
                    <a:pt x="423135" y="2394988"/>
                  </a:cubicBezTo>
                  <a:cubicBezTo>
                    <a:pt x="396967" y="2342718"/>
                    <a:pt x="340731" y="2328855"/>
                    <a:pt x="332008" y="2265700"/>
                  </a:cubicBezTo>
                  <a:cubicBezTo>
                    <a:pt x="329956" y="2250707"/>
                    <a:pt x="328006" y="2208604"/>
                    <a:pt x="345246" y="2202750"/>
                  </a:cubicBezTo>
                  <a:cubicBezTo>
                    <a:pt x="360024" y="2199464"/>
                    <a:pt x="374083" y="2202340"/>
                    <a:pt x="385576" y="2211992"/>
                  </a:cubicBezTo>
                  <a:cubicBezTo>
                    <a:pt x="391733" y="2217127"/>
                    <a:pt x="390091" y="2228115"/>
                    <a:pt x="398096" y="2227602"/>
                  </a:cubicBezTo>
                  <a:cubicBezTo>
                    <a:pt x="397788" y="2200388"/>
                    <a:pt x="396248" y="2175845"/>
                    <a:pt x="404663" y="2149556"/>
                  </a:cubicBezTo>
                  <a:cubicBezTo>
                    <a:pt x="413591" y="2121933"/>
                    <a:pt x="437604" y="2099238"/>
                    <a:pt x="448174" y="2069971"/>
                  </a:cubicBezTo>
                  <a:cubicBezTo>
                    <a:pt x="458128" y="2042552"/>
                    <a:pt x="457718" y="2005481"/>
                    <a:pt x="468801" y="1982889"/>
                  </a:cubicBezTo>
                  <a:cubicBezTo>
                    <a:pt x="491788" y="1935857"/>
                    <a:pt x="574910" y="1954546"/>
                    <a:pt x="510773" y="1871264"/>
                  </a:cubicBezTo>
                  <a:cubicBezTo>
                    <a:pt x="487786" y="1841381"/>
                    <a:pt x="453203" y="1828647"/>
                    <a:pt x="433807" y="1799278"/>
                  </a:cubicBezTo>
                  <a:cubicBezTo>
                    <a:pt x="447661" y="1775043"/>
                    <a:pt x="476292" y="1756661"/>
                    <a:pt x="458744" y="1725648"/>
                  </a:cubicBezTo>
                  <a:lnTo>
                    <a:pt x="439041" y="1724929"/>
                  </a:lnTo>
                  <a:cubicBezTo>
                    <a:pt x="434936" y="1687550"/>
                    <a:pt x="452382" y="1622547"/>
                    <a:pt x="500511" y="1642777"/>
                  </a:cubicBezTo>
                  <a:cubicBezTo>
                    <a:pt x="502666" y="1641134"/>
                    <a:pt x="472803" y="1610327"/>
                    <a:pt x="470545" y="1598003"/>
                  </a:cubicBezTo>
                  <a:cubicBezTo>
                    <a:pt x="466235" y="1574077"/>
                    <a:pt x="518469" y="1519445"/>
                    <a:pt x="449611" y="1530330"/>
                  </a:cubicBezTo>
                  <a:cubicBezTo>
                    <a:pt x="446430" y="1556414"/>
                    <a:pt x="464696" y="1577055"/>
                    <a:pt x="459463" y="1604165"/>
                  </a:cubicBezTo>
                  <a:cubicBezTo>
                    <a:pt x="457000" y="1616591"/>
                    <a:pt x="441196" y="1625011"/>
                    <a:pt x="435039" y="1641339"/>
                  </a:cubicBezTo>
                  <a:cubicBezTo>
                    <a:pt x="427855" y="1660029"/>
                    <a:pt x="434321" y="1697922"/>
                    <a:pt x="413078" y="1691966"/>
                  </a:cubicBezTo>
                  <a:cubicBezTo>
                    <a:pt x="382190" y="1683340"/>
                    <a:pt x="400764" y="1635280"/>
                    <a:pt x="397993" y="1632508"/>
                  </a:cubicBezTo>
                  <a:cubicBezTo>
                    <a:pt x="334779" y="1635999"/>
                    <a:pt x="382190" y="1730988"/>
                    <a:pt x="314255" y="1713736"/>
                  </a:cubicBezTo>
                  <a:cubicBezTo>
                    <a:pt x="283161" y="1679848"/>
                    <a:pt x="297528" y="1620390"/>
                    <a:pt x="323593" y="1586194"/>
                  </a:cubicBezTo>
                  <a:cubicBezTo>
                    <a:pt x="337447" y="1568018"/>
                    <a:pt x="413283" y="1509689"/>
                    <a:pt x="412360" y="1496442"/>
                  </a:cubicBezTo>
                  <a:cubicBezTo>
                    <a:pt x="411436" y="1483195"/>
                    <a:pt x="383729" y="1479601"/>
                    <a:pt x="373672" y="1487508"/>
                  </a:cubicBezTo>
                  <a:lnTo>
                    <a:pt x="277106" y="1642571"/>
                  </a:lnTo>
                  <a:cubicBezTo>
                    <a:pt x="269820" y="1679027"/>
                    <a:pt x="314563" y="1724005"/>
                    <a:pt x="311176" y="1747624"/>
                  </a:cubicBezTo>
                  <a:cubicBezTo>
                    <a:pt x="309534" y="1759126"/>
                    <a:pt x="289523" y="1772783"/>
                    <a:pt x="282135" y="1785620"/>
                  </a:cubicBezTo>
                  <a:cubicBezTo>
                    <a:pt x="263458" y="1817865"/>
                    <a:pt x="273515" y="1839943"/>
                    <a:pt x="267768" y="1873831"/>
                  </a:cubicBezTo>
                  <a:cubicBezTo>
                    <a:pt x="263150" y="1901044"/>
                    <a:pt x="243242" y="1922507"/>
                    <a:pt x="239753" y="1948385"/>
                  </a:cubicBezTo>
                  <a:cubicBezTo>
                    <a:pt x="234929" y="1984635"/>
                    <a:pt x="261919" y="2024890"/>
                    <a:pt x="222410" y="2043990"/>
                  </a:cubicBezTo>
                  <a:cubicBezTo>
                    <a:pt x="199012" y="2055286"/>
                    <a:pt x="170074" y="2055594"/>
                    <a:pt x="145855" y="2046660"/>
                  </a:cubicBezTo>
                  <a:cubicBezTo>
                    <a:pt x="103370" y="2031051"/>
                    <a:pt x="145137" y="2001579"/>
                    <a:pt x="156630" y="1973031"/>
                  </a:cubicBezTo>
                  <a:cubicBezTo>
                    <a:pt x="174691" y="1928052"/>
                    <a:pt x="163095" y="1913162"/>
                    <a:pt x="162172" y="1871264"/>
                  </a:cubicBezTo>
                  <a:cubicBezTo>
                    <a:pt x="160940" y="1817454"/>
                    <a:pt x="189777" y="1797737"/>
                    <a:pt x="218818" y="1758099"/>
                  </a:cubicBezTo>
                  <a:cubicBezTo>
                    <a:pt x="222615" y="1745365"/>
                    <a:pt x="197063" y="1752451"/>
                    <a:pt x="186390" y="1745776"/>
                  </a:cubicBezTo>
                  <a:cubicBezTo>
                    <a:pt x="166482" y="1733350"/>
                    <a:pt x="207735" y="1656537"/>
                    <a:pt x="213482" y="1634767"/>
                  </a:cubicBezTo>
                  <a:cubicBezTo>
                    <a:pt x="217279" y="1620288"/>
                    <a:pt x="223847" y="1592253"/>
                    <a:pt x="224154" y="1578287"/>
                  </a:cubicBezTo>
                  <a:cubicBezTo>
                    <a:pt x="226002" y="1505993"/>
                    <a:pt x="165045" y="1467175"/>
                    <a:pt x="221794" y="1386563"/>
                  </a:cubicBezTo>
                  <a:cubicBezTo>
                    <a:pt x="252580" y="1342817"/>
                    <a:pt x="287882" y="1343125"/>
                    <a:pt x="336729" y="1350313"/>
                  </a:cubicBezTo>
                  <a:cubicBezTo>
                    <a:pt x="341552" y="1339428"/>
                    <a:pt x="318257" y="1331829"/>
                    <a:pt x="312408" y="1330802"/>
                  </a:cubicBezTo>
                  <a:cubicBezTo>
                    <a:pt x="289831" y="1327105"/>
                    <a:pt x="265100" y="1346719"/>
                    <a:pt x="266126" y="1308210"/>
                  </a:cubicBezTo>
                  <a:cubicBezTo>
                    <a:pt x="267665" y="1253886"/>
                    <a:pt x="306148" y="1204903"/>
                    <a:pt x="361871" y="1201206"/>
                  </a:cubicBezTo>
                  <a:cubicBezTo>
                    <a:pt x="366283" y="1179744"/>
                    <a:pt x="346272" y="1157049"/>
                    <a:pt x="324927" y="1170604"/>
                  </a:cubicBezTo>
                  <a:cubicBezTo>
                    <a:pt x="303582" y="1184159"/>
                    <a:pt x="269615" y="1282332"/>
                    <a:pt x="228875" y="1296298"/>
                  </a:cubicBezTo>
                  <a:cubicBezTo>
                    <a:pt x="194702" y="1308005"/>
                    <a:pt x="93724" y="1262512"/>
                    <a:pt x="90440" y="1229651"/>
                  </a:cubicBezTo>
                  <a:cubicBezTo>
                    <a:pt x="86335" y="1188575"/>
                    <a:pt x="171510" y="1207059"/>
                    <a:pt x="188032" y="1186316"/>
                  </a:cubicBezTo>
                  <a:cubicBezTo>
                    <a:pt x="125023" y="1177176"/>
                    <a:pt x="57602" y="1172966"/>
                    <a:pt x="1058" y="1206854"/>
                  </a:cubicBezTo>
                  <a:cubicBezTo>
                    <a:pt x="-10025" y="1109708"/>
                    <a:pt x="68479" y="1149552"/>
                    <a:pt x="118763" y="1140002"/>
                  </a:cubicBezTo>
                  <a:cubicBezTo>
                    <a:pt x="142366" y="1135484"/>
                    <a:pt x="143700" y="1090711"/>
                    <a:pt x="182901" y="1114535"/>
                  </a:cubicBezTo>
                  <a:cubicBezTo>
                    <a:pt x="184440" y="1082495"/>
                    <a:pt x="158991" y="1079209"/>
                    <a:pt x="132617" y="1077772"/>
                  </a:cubicBezTo>
                  <a:cubicBezTo>
                    <a:pt x="114453" y="1053228"/>
                    <a:pt x="146368" y="996440"/>
                    <a:pt x="173973" y="1002499"/>
                  </a:cubicBezTo>
                  <a:cubicBezTo>
                    <a:pt x="185467" y="1005066"/>
                    <a:pt x="202502" y="1031047"/>
                    <a:pt x="218716" y="1009379"/>
                  </a:cubicBezTo>
                  <a:cubicBezTo>
                    <a:pt x="218408" y="1000342"/>
                    <a:pt x="147087" y="982988"/>
                    <a:pt x="157349" y="955569"/>
                  </a:cubicBezTo>
                  <a:lnTo>
                    <a:pt x="234211" y="945198"/>
                  </a:lnTo>
                  <a:lnTo>
                    <a:pt x="200552" y="925070"/>
                  </a:lnTo>
                  <a:cubicBezTo>
                    <a:pt x="181670" y="904840"/>
                    <a:pt x="213379" y="862429"/>
                    <a:pt x="233903" y="855240"/>
                  </a:cubicBezTo>
                  <a:cubicBezTo>
                    <a:pt x="242729" y="852160"/>
                    <a:pt x="259353" y="857089"/>
                    <a:pt x="259764" y="847847"/>
                  </a:cubicBezTo>
                  <a:lnTo>
                    <a:pt x="168739" y="828951"/>
                  </a:lnTo>
                  <a:cubicBezTo>
                    <a:pt x="139698" y="816834"/>
                    <a:pt x="122868" y="692578"/>
                    <a:pt x="139287" y="663003"/>
                  </a:cubicBezTo>
                  <a:cubicBezTo>
                    <a:pt x="150370" y="645751"/>
                    <a:pt x="169458" y="688060"/>
                    <a:pt x="178283" y="695967"/>
                  </a:cubicBezTo>
                  <a:cubicBezTo>
                    <a:pt x="194189" y="710035"/>
                    <a:pt x="215226" y="716300"/>
                    <a:pt x="236366" y="714554"/>
                  </a:cubicBezTo>
                  <a:lnTo>
                    <a:pt x="239342" y="701615"/>
                  </a:lnTo>
                  <a:cubicBezTo>
                    <a:pt x="148010" y="672348"/>
                    <a:pt x="100292" y="578591"/>
                    <a:pt x="160119" y="494179"/>
                  </a:cubicBezTo>
                  <a:cubicBezTo>
                    <a:pt x="197884" y="440985"/>
                    <a:pt x="234416" y="474565"/>
                    <a:pt x="282545" y="478673"/>
                  </a:cubicBezTo>
                  <a:cubicBezTo>
                    <a:pt x="293834" y="479597"/>
                    <a:pt x="372338" y="481959"/>
                    <a:pt x="372338" y="470766"/>
                  </a:cubicBezTo>
                  <a:cubicBezTo>
                    <a:pt x="349454" y="448584"/>
                    <a:pt x="292705" y="440883"/>
                    <a:pt x="282340" y="406789"/>
                  </a:cubicBezTo>
                  <a:cubicBezTo>
                    <a:pt x="276901" y="388921"/>
                    <a:pt x="294962" y="349180"/>
                    <a:pt x="314768" y="346202"/>
                  </a:cubicBezTo>
                  <a:cubicBezTo>
                    <a:pt x="322362" y="345072"/>
                    <a:pt x="346375" y="354828"/>
                    <a:pt x="346888" y="347537"/>
                  </a:cubicBezTo>
                  <a:cubicBezTo>
                    <a:pt x="344425" y="313649"/>
                    <a:pt x="314460" y="304304"/>
                    <a:pt x="285932" y="298245"/>
                  </a:cubicBezTo>
                  <a:cubicBezTo>
                    <a:pt x="281622" y="242073"/>
                    <a:pt x="339192" y="234679"/>
                    <a:pt x="382703" y="247516"/>
                  </a:cubicBezTo>
                  <a:cubicBezTo>
                    <a:pt x="295886" y="178815"/>
                    <a:pt x="395222" y="191344"/>
                    <a:pt x="402714" y="161974"/>
                  </a:cubicBezTo>
                  <a:lnTo>
                    <a:pt x="402714" y="153656"/>
                  </a:lnTo>
                  <a:cubicBezTo>
                    <a:pt x="367104" y="123054"/>
                    <a:pt x="397172" y="105494"/>
                    <a:pt x="412770" y="74995"/>
                  </a:cubicBezTo>
                  <a:cubicBezTo>
                    <a:pt x="428369" y="44496"/>
                    <a:pt x="415233" y="24368"/>
                    <a:pt x="460899" y="33302"/>
                  </a:cubicBezTo>
                  <a:cubicBezTo>
                    <a:pt x="468698" y="34843"/>
                    <a:pt x="528629" y="61029"/>
                    <a:pt x="531707" y="64931"/>
                  </a:cubicBezTo>
                  <a:cubicBezTo>
                    <a:pt x="553463" y="92042"/>
                    <a:pt x="494866" y="106418"/>
                    <a:pt x="505539" y="137123"/>
                  </a:cubicBezTo>
                  <a:lnTo>
                    <a:pt x="518367" y="139896"/>
                  </a:lnTo>
                  <a:cubicBezTo>
                    <a:pt x="526679" y="115147"/>
                    <a:pt x="559722" y="37923"/>
                    <a:pt x="594511" y="58256"/>
                  </a:cubicBezTo>
                  <a:cubicBezTo>
                    <a:pt x="619653" y="72941"/>
                    <a:pt x="609801" y="91425"/>
                    <a:pt x="610622" y="114120"/>
                  </a:cubicBezTo>
                  <a:cubicBezTo>
                    <a:pt x="636790" y="86702"/>
                    <a:pt x="656083" y="62467"/>
                    <a:pt x="697849" y="62467"/>
                  </a:cubicBezTo>
                  <a:cubicBezTo>
                    <a:pt x="751314" y="62467"/>
                    <a:pt x="779945" y="75303"/>
                    <a:pt x="837207" y="53532"/>
                  </a:cubicBezTo>
                  <a:cubicBezTo>
                    <a:pt x="870354" y="40901"/>
                    <a:pt x="895085" y="10402"/>
                    <a:pt x="930797" y="3625"/>
                  </a:cubicBezTo>
                  <a:cubicBezTo>
                    <a:pt x="957889" y="-1510"/>
                    <a:pt x="1060099" y="-7569"/>
                    <a:pt x="1059688" y="34637"/>
                  </a:cubicBezTo>
                  <a:cubicBezTo>
                    <a:pt x="1054557" y="66163"/>
                    <a:pt x="1016895" y="76433"/>
                    <a:pt x="1007865" y="106316"/>
                  </a:cubicBezTo>
                  <a:cubicBezTo>
                    <a:pt x="1018230" y="120179"/>
                    <a:pt x="1041729" y="110115"/>
                    <a:pt x="1052915" y="120487"/>
                  </a:cubicBezTo>
                  <a:close/>
                  <a:moveTo>
                    <a:pt x="1869054" y="4730384"/>
                  </a:moveTo>
                  <a:cubicBezTo>
                    <a:pt x="1839396" y="4726379"/>
                    <a:pt x="1824722" y="4700090"/>
                    <a:pt x="1802556" y="4684173"/>
                  </a:cubicBezTo>
                  <a:cubicBezTo>
                    <a:pt x="1799990" y="4713748"/>
                    <a:pt x="1811176" y="4731103"/>
                    <a:pt x="1840833" y="4735621"/>
                  </a:cubicBezTo>
                  <a:cubicBezTo>
                    <a:pt x="1845656" y="4736340"/>
                    <a:pt x="1869464" y="4739318"/>
                    <a:pt x="1869054" y="4730487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E05C9E9-5678-A718-0672-344369320017}"/>
                </a:ext>
              </a:extLst>
            </p:cNvPr>
            <p:cNvSpPr/>
            <p:nvPr/>
          </p:nvSpPr>
          <p:spPr>
            <a:xfrm rot="362126">
              <a:off x="8154158" y="2924016"/>
              <a:ext cx="934714" cy="764740"/>
            </a:xfrm>
            <a:custGeom>
              <a:avLst/>
              <a:gdLst>
                <a:gd name="connsiteX0" fmla="*/ 712469 w 934714"/>
                <a:gd name="connsiteY0" fmla="*/ 36100 h 764740"/>
                <a:gd name="connsiteX1" fmla="*/ 713700 w 934714"/>
                <a:gd name="connsiteY1" fmla="*/ 114453 h 764740"/>
                <a:gd name="connsiteX2" fmla="*/ 838076 w 934714"/>
                <a:gd name="connsiteY2" fmla="*/ 272084 h 764740"/>
                <a:gd name="connsiteX3" fmla="*/ 764395 w 934714"/>
                <a:gd name="connsiteY3" fmla="*/ 381655 h 764740"/>
                <a:gd name="connsiteX4" fmla="*/ 777222 w 934714"/>
                <a:gd name="connsiteY4" fmla="*/ 384325 h 764740"/>
                <a:gd name="connsiteX5" fmla="*/ 882510 w 934714"/>
                <a:gd name="connsiteY5" fmla="*/ 345610 h 764740"/>
                <a:gd name="connsiteX6" fmla="*/ 887334 w 934714"/>
                <a:gd name="connsiteY6" fmla="*/ 391719 h 764740"/>
                <a:gd name="connsiteX7" fmla="*/ 933513 w 934714"/>
                <a:gd name="connsiteY7" fmla="*/ 510019 h 764740"/>
                <a:gd name="connsiteX8" fmla="*/ 895851 w 934714"/>
                <a:gd name="connsiteY8" fmla="*/ 573379 h 764740"/>
                <a:gd name="connsiteX9" fmla="*/ 831200 w 934714"/>
                <a:gd name="connsiteY9" fmla="*/ 445837 h 764740"/>
                <a:gd name="connsiteX10" fmla="*/ 846286 w 934714"/>
                <a:gd name="connsiteY10" fmla="*/ 500058 h 764740"/>
                <a:gd name="connsiteX11" fmla="*/ 845157 w 934714"/>
                <a:gd name="connsiteY11" fmla="*/ 541955 h 764740"/>
                <a:gd name="connsiteX12" fmla="*/ 870606 w 934714"/>
                <a:gd name="connsiteY12" fmla="*/ 631605 h 764740"/>
                <a:gd name="connsiteX13" fmla="*/ 769218 w 934714"/>
                <a:gd name="connsiteY13" fmla="*/ 637869 h 764740"/>
                <a:gd name="connsiteX14" fmla="*/ 763266 w 934714"/>
                <a:gd name="connsiteY14" fmla="*/ 708828 h 764740"/>
                <a:gd name="connsiteX15" fmla="*/ 659209 w 934714"/>
                <a:gd name="connsiteY15" fmla="*/ 748672 h 764740"/>
                <a:gd name="connsiteX16" fmla="*/ 628833 w 934714"/>
                <a:gd name="connsiteY16" fmla="*/ 712422 h 764740"/>
                <a:gd name="connsiteX17" fmla="*/ 600715 w 934714"/>
                <a:gd name="connsiteY17" fmla="*/ 751445 h 764740"/>
                <a:gd name="connsiteX18" fmla="*/ 511333 w 934714"/>
                <a:gd name="connsiteY18" fmla="*/ 753088 h 764740"/>
                <a:gd name="connsiteX19" fmla="*/ 505586 w 934714"/>
                <a:gd name="connsiteY19" fmla="*/ 666519 h 764740"/>
                <a:gd name="connsiteX20" fmla="*/ 466796 w 934714"/>
                <a:gd name="connsiteY20" fmla="*/ 653991 h 764740"/>
                <a:gd name="connsiteX21" fmla="*/ 382442 w 934714"/>
                <a:gd name="connsiteY21" fmla="*/ 518747 h 764740"/>
                <a:gd name="connsiteX22" fmla="*/ 348577 w 934714"/>
                <a:gd name="connsiteY22" fmla="*/ 611991 h 764740"/>
                <a:gd name="connsiteX23" fmla="*/ 247804 w 934714"/>
                <a:gd name="connsiteY23" fmla="*/ 696197 h 764740"/>
                <a:gd name="connsiteX24" fmla="*/ 36817 w 934714"/>
                <a:gd name="connsiteY24" fmla="*/ 581697 h 764740"/>
                <a:gd name="connsiteX25" fmla="*/ 123839 w 934714"/>
                <a:gd name="connsiteY25" fmla="*/ 399729 h 764740"/>
                <a:gd name="connsiteX26" fmla="*/ 105675 w 934714"/>
                <a:gd name="connsiteY26" fmla="*/ 374466 h 764740"/>
                <a:gd name="connsiteX27" fmla="*/ 103418 w 934714"/>
                <a:gd name="connsiteY27" fmla="*/ 315317 h 764740"/>
                <a:gd name="connsiteX28" fmla="*/ 198239 w 934714"/>
                <a:gd name="connsiteY28" fmla="*/ 287077 h 764740"/>
                <a:gd name="connsiteX29" fmla="*/ 282901 w 934714"/>
                <a:gd name="connsiteY29" fmla="*/ 120512 h 764740"/>
                <a:gd name="connsiteX30" fmla="*/ 368588 w 934714"/>
                <a:gd name="connsiteY30" fmla="*/ 119485 h 764740"/>
                <a:gd name="connsiteX31" fmla="*/ 388805 w 934714"/>
                <a:gd name="connsiteY31" fmla="*/ 61054 h 764740"/>
                <a:gd name="connsiteX32" fmla="*/ 462281 w 934714"/>
                <a:gd name="connsiteY32" fmla="*/ 48834 h 764740"/>
                <a:gd name="connsiteX33" fmla="*/ 583270 w 934714"/>
                <a:gd name="connsiteY33" fmla="*/ 158 h 764740"/>
                <a:gd name="connsiteX34" fmla="*/ 665674 w 934714"/>
                <a:gd name="connsiteY34" fmla="*/ 40002 h 764740"/>
                <a:gd name="connsiteX35" fmla="*/ 712469 w 934714"/>
                <a:gd name="connsiteY35" fmla="*/ 36305 h 76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34714" h="764740">
                  <a:moveTo>
                    <a:pt x="712469" y="36100"/>
                  </a:moveTo>
                  <a:cubicBezTo>
                    <a:pt x="724475" y="62286"/>
                    <a:pt x="710827" y="85392"/>
                    <a:pt x="713700" y="114453"/>
                  </a:cubicBezTo>
                  <a:cubicBezTo>
                    <a:pt x="721294" y="192909"/>
                    <a:pt x="783482" y="229878"/>
                    <a:pt x="838076" y="272084"/>
                  </a:cubicBezTo>
                  <a:cubicBezTo>
                    <a:pt x="882818" y="306588"/>
                    <a:pt x="756082" y="341400"/>
                    <a:pt x="764395" y="381655"/>
                  </a:cubicBezTo>
                  <a:cubicBezTo>
                    <a:pt x="766037" y="389665"/>
                    <a:pt x="770654" y="388741"/>
                    <a:pt x="777222" y="384325"/>
                  </a:cubicBezTo>
                  <a:cubicBezTo>
                    <a:pt x="811805" y="361322"/>
                    <a:pt x="827711" y="328256"/>
                    <a:pt x="882510" y="345610"/>
                  </a:cubicBezTo>
                  <a:cubicBezTo>
                    <a:pt x="897390" y="360295"/>
                    <a:pt x="885999" y="377342"/>
                    <a:pt x="887334" y="391719"/>
                  </a:cubicBezTo>
                  <a:cubicBezTo>
                    <a:pt x="891746" y="439162"/>
                    <a:pt x="928997" y="460727"/>
                    <a:pt x="933513" y="510019"/>
                  </a:cubicBezTo>
                  <a:cubicBezTo>
                    <a:pt x="936283" y="539696"/>
                    <a:pt x="937823" y="595766"/>
                    <a:pt x="895851" y="573379"/>
                  </a:cubicBezTo>
                  <a:cubicBezTo>
                    <a:pt x="842078" y="544831"/>
                    <a:pt x="894209" y="456927"/>
                    <a:pt x="831200" y="445837"/>
                  </a:cubicBezTo>
                  <a:cubicBezTo>
                    <a:pt x="825248" y="467196"/>
                    <a:pt x="843720" y="482395"/>
                    <a:pt x="846286" y="500058"/>
                  </a:cubicBezTo>
                  <a:cubicBezTo>
                    <a:pt x="848338" y="514229"/>
                    <a:pt x="841565" y="532303"/>
                    <a:pt x="845157" y="541955"/>
                  </a:cubicBezTo>
                  <a:cubicBezTo>
                    <a:pt x="852545" y="561672"/>
                    <a:pt x="937617" y="592787"/>
                    <a:pt x="870606" y="631605"/>
                  </a:cubicBezTo>
                  <a:cubicBezTo>
                    <a:pt x="829148" y="655634"/>
                    <a:pt x="810266" y="635815"/>
                    <a:pt x="769218" y="637869"/>
                  </a:cubicBezTo>
                  <a:cubicBezTo>
                    <a:pt x="759674" y="644646"/>
                    <a:pt x="766550" y="692500"/>
                    <a:pt x="763266" y="708828"/>
                  </a:cubicBezTo>
                  <a:cubicBezTo>
                    <a:pt x="755672" y="746310"/>
                    <a:pt x="688763" y="775680"/>
                    <a:pt x="659209" y="748672"/>
                  </a:cubicBezTo>
                  <a:cubicBezTo>
                    <a:pt x="645150" y="735836"/>
                    <a:pt x="650384" y="709958"/>
                    <a:pt x="628833" y="712422"/>
                  </a:cubicBezTo>
                  <a:cubicBezTo>
                    <a:pt x="607283" y="714887"/>
                    <a:pt x="608822" y="740149"/>
                    <a:pt x="600715" y="751445"/>
                  </a:cubicBezTo>
                  <a:cubicBezTo>
                    <a:pt x="586246" y="771469"/>
                    <a:pt x="530010" y="766232"/>
                    <a:pt x="511333" y="753088"/>
                  </a:cubicBezTo>
                  <a:cubicBezTo>
                    <a:pt x="478597" y="730085"/>
                    <a:pt x="518927" y="693116"/>
                    <a:pt x="505586" y="666519"/>
                  </a:cubicBezTo>
                  <a:cubicBezTo>
                    <a:pt x="498608" y="652554"/>
                    <a:pt x="479316" y="658201"/>
                    <a:pt x="466796" y="653991"/>
                  </a:cubicBezTo>
                  <a:cubicBezTo>
                    <a:pt x="437139" y="644236"/>
                    <a:pt x="428313" y="530865"/>
                    <a:pt x="382442" y="518747"/>
                  </a:cubicBezTo>
                  <a:cubicBezTo>
                    <a:pt x="370230" y="519774"/>
                    <a:pt x="357300" y="593712"/>
                    <a:pt x="348577" y="611991"/>
                  </a:cubicBezTo>
                  <a:cubicBezTo>
                    <a:pt x="330619" y="649781"/>
                    <a:pt x="291521" y="691782"/>
                    <a:pt x="247804" y="696197"/>
                  </a:cubicBezTo>
                  <a:cubicBezTo>
                    <a:pt x="192492" y="701743"/>
                    <a:pt x="73453" y="623492"/>
                    <a:pt x="36817" y="581697"/>
                  </a:cubicBezTo>
                  <a:cubicBezTo>
                    <a:pt x="-36351" y="498312"/>
                    <a:pt x="3055" y="379601"/>
                    <a:pt x="123839" y="399729"/>
                  </a:cubicBezTo>
                  <a:cubicBezTo>
                    <a:pt x="128457" y="381347"/>
                    <a:pt x="114193" y="384325"/>
                    <a:pt x="105675" y="374466"/>
                  </a:cubicBezTo>
                  <a:cubicBezTo>
                    <a:pt x="88948" y="355263"/>
                    <a:pt x="76839" y="334109"/>
                    <a:pt x="103418" y="315317"/>
                  </a:cubicBezTo>
                  <a:cubicBezTo>
                    <a:pt x="133486" y="293957"/>
                    <a:pt x="155241" y="334109"/>
                    <a:pt x="198239" y="287077"/>
                  </a:cubicBezTo>
                  <a:cubicBezTo>
                    <a:pt x="241237" y="240044"/>
                    <a:pt x="233745" y="151422"/>
                    <a:pt x="282901" y="120512"/>
                  </a:cubicBezTo>
                  <a:cubicBezTo>
                    <a:pt x="318818" y="97920"/>
                    <a:pt x="341394" y="130678"/>
                    <a:pt x="368588" y="119485"/>
                  </a:cubicBezTo>
                  <a:cubicBezTo>
                    <a:pt x="387676" y="111578"/>
                    <a:pt x="372898" y="74198"/>
                    <a:pt x="388805" y="61054"/>
                  </a:cubicBezTo>
                  <a:cubicBezTo>
                    <a:pt x="406763" y="46164"/>
                    <a:pt x="439602" y="53352"/>
                    <a:pt x="462281" y="48834"/>
                  </a:cubicBezTo>
                  <a:cubicBezTo>
                    <a:pt x="501789" y="40824"/>
                    <a:pt x="530626" y="3034"/>
                    <a:pt x="583270" y="158"/>
                  </a:cubicBezTo>
                  <a:cubicBezTo>
                    <a:pt x="635914" y="-2717"/>
                    <a:pt x="638069" y="34457"/>
                    <a:pt x="665674" y="40002"/>
                  </a:cubicBezTo>
                  <a:cubicBezTo>
                    <a:pt x="681991" y="43288"/>
                    <a:pt x="696357" y="32609"/>
                    <a:pt x="712469" y="36305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943425A-E2F9-0161-FC5E-BA2D2E480ED0}"/>
                </a:ext>
              </a:extLst>
            </p:cNvPr>
            <p:cNvSpPr/>
            <p:nvPr/>
          </p:nvSpPr>
          <p:spPr>
            <a:xfrm rot="362126">
              <a:off x="8760918" y="992016"/>
              <a:ext cx="338189" cy="480336"/>
            </a:xfrm>
            <a:custGeom>
              <a:avLst/>
              <a:gdLst>
                <a:gd name="connsiteX0" fmla="*/ 320993 w 338189"/>
                <a:gd name="connsiteY0" fmla="*/ 146661 h 480336"/>
                <a:gd name="connsiteX1" fmla="*/ 249261 w 338189"/>
                <a:gd name="connsiteY1" fmla="*/ 251817 h 480336"/>
                <a:gd name="connsiteX2" fmla="*/ 227198 w 338189"/>
                <a:gd name="connsiteY2" fmla="*/ 358102 h 480336"/>
                <a:gd name="connsiteX3" fmla="*/ 169730 w 338189"/>
                <a:gd name="connsiteY3" fmla="*/ 382748 h 480336"/>
                <a:gd name="connsiteX4" fmla="*/ 102206 w 338189"/>
                <a:gd name="connsiteY4" fmla="*/ 463976 h 480336"/>
                <a:gd name="connsiteX5" fmla="*/ 74909 w 338189"/>
                <a:gd name="connsiteY5" fmla="*/ 364777 h 480336"/>
                <a:gd name="connsiteX6" fmla="*/ 27807 w 338189"/>
                <a:gd name="connsiteY6" fmla="*/ 294331 h 480336"/>
                <a:gd name="connsiteX7" fmla="*/ 8104 w 338189"/>
                <a:gd name="connsiteY7" fmla="*/ 200471 h 480336"/>
                <a:gd name="connsiteX8" fmla="*/ 105593 w 338189"/>
                <a:gd name="connsiteY8" fmla="*/ 182706 h 480336"/>
                <a:gd name="connsiteX9" fmla="*/ 126425 w 338189"/>
                <a:gd name="connsiteY9" fmla="*/ 98294 h 480336"/>
                <a:gd name="connsiteX10" fmla="*/ 207905 w 338189"/>
                <a:gd name="connsiteY10" fmla="*/ 87511 h 480336"/>
                <a:gd name="connsiteX11" fmla="*/ 321916 w 338189"/>
                <a:gd name="connsiteY11" fmla="*/ 20043 h 480336"/>
                <a:gd name="connsiteX12" fmla="*/ 279842 w 338189"/>
                <a:gd name="connsiteY12" fmla="*/ 185170 h 480336"/>
                <a:gd name="connsiteX13" fmla="*/ 320890 w 338189"/>
                <a:gd name="connsiteY13" fmla="*/ 146764 h 480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8189" h="480336">
                  <a:moveTo>
                    <a:pt x="320993" y="146661"/>
                  </a:moveTo>
                  <a:cubicBezTo>
                    <a:pt x="376921" y="211767"/>
                    <a:pt x="281279" y="217929"/>
                    <a:pt x="249261" y="251817"/>
                  </a:cubicBezTo>
                  <a:cubicBezTo>
                    <a:pt x="302008" y="276463"/>
                    <a:pt x="264244" y="337153"/>
                    <a:pt x="227198" y="358102"/>
                  </a:cubicBezTo>
                  <a:cubicBezTo>
                    <a:pt x="208110" y="368782"/>
                    <a:pt x="189331" y="368268"/>
                    <a:pt x="169730" y="382748"/>
                  </a:cubicBezTo>
                  <a:cubicBezTo>
                    <a:pt x="141099" y="403902"/>
                    <a:pt x="136892" y="440973"/>
                    <a:pt x="102206" y="463976"/>
                  </a:cubicBezTo>
                  <a:cubicBezTo>
                    <a:pt x="3999" y="529082"/>
                    <a:pt x="-26479" y="379872"/>
                    <a:pt x="74909" y="364777"/>
                  </a:cubicBezTo>
                  <a:cubicBezTo>
                    <a:pt x="-2466" y="351119"/>
                    <a:pt x="35401" y="335715"/>
                    <a:pt x="27807" y="294331"/>
                  </a:cubicBezTo>
                  <a:cubicBezTo>
                    <a:pt x="21342" y="258800"/>
                    <a:pt x="-16217" y="258902"/>
                    <a:pt x="8104" y="200471"/>
                  </a:cubicBezTo>
                  <a:cubicBezTo>
                    <a:pt x="31090" y="145224"/>
                    <a:pt x="63416" y="166378"/>
                    <a:pt x="105593" y="182706"/>
                  </a:cubicBezTo>
                  <a:cubicBezTo>
                    <a:pt x="115855" y="155287"/>
                    <a:pt x="102822" y="120167"/>
                    <a:pt x="126425" y="98294"/>
                  </a:cubicBezTo>
                  <a:cubicBezTo>
                    <a:pt x="153106" y="73751"/>
                    <a:pt x="178145" y="97678"/>
                    <a:pt x="207905" y="87511"/>
                  </a:cubicBezTo>
                  <a:cubicBezTo>
                    <a:pt x="244540" y="74983"/>
                    <a:pt x="282407" y="-47116"/>
                    <a:pt x="321916" y="20043"/>
                  </a:cubicBezTo>
                  <a:cubicBezTo>
                    <a:pt x="352497" y="71902"/>
                    <a:pt x="302624" y="138959"/>
                    <a:pt x="279842" y="185170"/>
                  </a:cubicBezTo>
                  <a:cubicBezTo>
                    <a:pt x="302521" y="203244"/>
                    <a:pt x="322635" y="168226"/>
                    <a:pt x="320890" y="146764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D5CE81F-B4E6-8CD5-8698-3E605DA93BEB}"/>
                </a:ext>
              </a:extLst>
            </p:cNvPr>
            <p:cNvSpPr/>
            <p:nvPr/>
          </p:nvSpPr>
          <p:spPr>
            <a:xfrm rot="362126">
              <a:off x="8818205" y="1489730"/>
              <a:ext cx="353427" cy="421791"/>
            </a:xfrm>
            <a:custGeom>
              <a:avLst/>
              <a:gdLst>
                <a:gd name="connsiteX0" fmla="*/ 245393 w 353427"/>
                <a:gd name="connsiteY0" fmla="*/ 350711 h 421791"/>
                <a:gd name="connsiteX1" fmla="*/ 205884 w 353427"/>
                <a:gd name="connsiteY1" fmla="*/ 331610 h 421791"/>
                <a:gd name="connsiteX2" fmla="*/ 122557 w 353427"/>
                <a:gd name="connsiteY2" fmla="*/ 279032 h 421791"/>
                <a:gd name="connsiteX3" fmla="*/ 91771 w 353427"/>
                <a:gd name="connsiteY3" fmla="*/ 279032 h 421791"/>
                <a:gd name="connsiteX4" fmla="*/ 124609 w 353427"/>
                <a:gd name="connsiteY4" fmla="*/ 233129 h 421791"/>
                <a:gd name="connsiteX5" fmla="*/ 99467 w 353427"/>
                <a:gd name="connsiteY5" fmla="*/ 211872 h 421791"/>
                <a:gd name="connsiteX6" fmla="*/ 50620 w 353427"/>
                <a:gd name="connsiteY6" fmla="*/ 225530 h 421791"/>
                <a:gd name="connsiteX7" fmla="*/ 12240 w 353427"/>
                <a:gd name="connsiteY7" fmla="*/ 109387 h 421791"/>
                <a:gd name="connsiteX8" fmla="*/ 55956 w 353427"/>
                <a:gd name="connsiteY8" fmla="*/ 130336 h 421791"/>
                <a:gd name="connsiteX9" fmla="*/ 61190 w 353427"/>
                <a:gd name="connsiteY9" fmla="*/ 58555 h 421791"/>
                <a:gd name="connsiteX10" fmla="*/ 132819 w 353427"/>
                <a:gd name="connsiteY10" fmla="*/ 125201 h 421791"/>
                <a:gd name="connsiteX11" fmla="*/ 130356 w 353427"/>
                <a:gd name="connsiteY11" fmla="*/ 48080 h 421791"/>
                <a:gd name="connsiteX12" fmla="*/ 131280 w 353427"/>
                <a:gd name="connsiteY12" fmla="*/ 3102 h 421791"/>
                <a:gd name="connsiteX13" fmla="*/ 223740 w 353427"/>
                <a:gd name="connsiteY13" fmla="*/ 72521 h 421791"/>
                <a:gd name="connsiteX14" fmla="*/ 220149 w 353427"/>
                <a:gd name="connsiteY14" fmla="*/ 137216 h 421791"/>
                <a:gd name="connsiteX15" fmla="*/ 278950 w 353427"/>
                <a:gd name="connsiteY15" fmla="*/ 242988 h 421791"/>
                <a:gd name="connsiteX16" fmla="*/ 352323 w 353427"/>
                <a:gd name="connsiteY16" fmla="*/ 287761 h 421791"/>
                <a:gd name="connsiteX17" fmla="*/ 299782 w 353427"/>
                <a:gd name="connsiteY17" fmla="*/ 371762 h 421791"/>
                <a:gd name="connsiteX18" fmla="*/ 247753 w 353427"/>
                <a:gd name="connsiteY18" fmla="*/ 412736 h 421791"/>
                <a:gd name="connsiteX19" fmla="*/ 261299 w 353427"/>
                <a:gd name="connsiteY19" fmla="*/ 353689 h 421791"/>
                <a:gd name="connsiteX20" fmla="*/ 245393 w 353427"/>
                <a:gd name="connsiteY20" fmla="*/ 350608 h 42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3427" h="421791">
                  <a:moveTo>
                    <a:pt x="245393" y="350711"/>
                  </a:moveTo>
                  <a:cubicBezTo>
                    <a:pt x="228974" y="354613"/>
                    <a:pt x="218815" y="334999"/>
                    <a:pt x="205884" y="331610"/>
                  </a:cubicBezTo>
                  <a:cubicBezTo>
                    <a:pt x="169557" y="322060"/>
                    <a:pt x="111782" y="346603"/>
                    <a:pt x="122557" y="279032"/>
                  </a:cubicBezTo>
                  <a:lnTo>
                    <a:pt x="91771" y="279032"/>
                  </a:lnTo>
                  <a:cubicBezTo>
                    <a:pt x="87358" y="254592"/>
                    <a:pt x="101725" y="239291"/>
                    <a:pt x="124609" y="233129"/>
                  </a:cubicBezTo>
                  <a:cubicBezTo>
                    <a:pt x="137026" y="224298"/>
                    <a:pt x="113116" y="211051"/>
                    <a:pt x="99467" y="211872"/>
                  </a:cubicBezTo>
                  <a:cubicBezTo>
                    <a:pt x="79046" y="213105"/>
                    <a:pt x="79867" y="234875"/>
                    <a:pt x="50620" y="225530"/>
                  </a:cubicBezTo>
                  <a:cubicBezTo>
                    <a:pt x="10290" y="212694"/>
                    <a:pt x="-17007" y="144404"/>
                    <a:pt x="12240" y="109387"/>
                  </a:cubicBezTo>
                  <a:cubicBezTo>
                    <a:pt x="24349" y="96551"/>
                    <a:pt x="48670" y="138448"/>
                    <a:pt x="55956" y="130336"/>
                  </a:cubicBezTo>
                  <a:cubicBezTo>
                    <a:pt x="48157" y="103225"/>
                    <a:pt x="51338" y="84330"/>
                    <a:pt x="61190" y="58555"/>
                  </a:cubicBezTo>
                  <a:cubicBezTo>
                    <a:pt x="84177" y="42432"/>
                    <a:pt x="114347" y="144199"/>
                    <a:pt x="132819" y="125201"/>
                  </a:cubicBezTo>
                  <a:cubicBezTo>
                    <a:pt x="137129" y="97475"/>
                    <a:pt x="137334" y="75602"/>
                    <a:pt x="130356" y="48080"/>
                  </a:cubicBezTo>
                  <a:cubicBezTo>
                    <a:pt x="127175" y="35552"/>
                    <a:pt x="103162" y="11523"/>
                    <a:pt x="131280" y="3102"/>
                  </a:cubicBezTo>
                  <a:cubicBezTo>
                    <a:pt x="179614" y="-11480"/>
                    <a:pt x="216660" y="27645"/>
                    <a:pt x="223740" y="72521"/>
                  </a:cubicBezTo>
                  <a:cubicBezTo>
                    <a:pt x="227845" y="98502"/>
                    <a:pt x="218712" y="115343"/>
                    <a:pt x="220149" y="137216"/>
                  </a:cubicBezTo>
                  <a:cubicBezTo>
                    <a:pt x="222612" y="174185"/>
                    <a:pt x="250319" y="219882"/>
                    <a:pt x="278950" y="242988"/>
                  </a:cubicBezTo>
                  <a:cubicBezTo>
                    <a:pt x="296395" y="257056"/>
                    <a:pt x="348629" y="275335"/>
                    <a:pt x="352323" y="287761"/>
                  </a:cubicBezTo>
                  <a:cubicBezTo>
                    <a:pt x="361046" y="317439"/>
                    <a:pt x="315688" y="350916"/>
                    <a:pt x="299782" y="371762"/>
                  </a:cubicBezTo>
                  <a:cubicBezTo>
                    <a:pt x="285415" y="390555"/>
                    <a:pt x="272485" y="442619"/>
                    <a:pt x="247753" y="412736"/>
                  </a:cubicBezTo>
                  <a:cubicBezTo>
                    <a:pt x="225895" y="386344"/>
                    <a:pt x="253398" y="373508"/>
                    <a:pt x="261299" y="353689"/>
                  </a:cubicBezTo>
                  <a:cubicBezTo>
                    <a:pt x="274640" y="320006"/>
                    <a:pt x="250729" y="316822"/>
                    <a:pt x="245393" y="350608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1BD0BDA-0294-9EE0-34B1-7E8EDB7E7D7D}"/>
                </a:ext>
              </a:extLst>
            </p:cNvPr>
            <p:cNvSpPr/>
            <p:nvPr/>
          </p:nvSpPr>
          <p:spPr>
            <a:xfrm rot="362126">
              <a:off x="8779754" y="2422697"/>
              <a:ext cx="290772" cy="376105"/>
            </a:xfrm>
            <a:custGeom>
              <a:avLst/>
              <a:gdLst>
                <a:gd name="connsiteX0" fmla="*/ 69956 w 290772"/>
                <a:gd name="connsiteY0" fmla="*/ 257004 h 376105"/>
                <a:gd name="connsiteX1" fmla="*/ 16081 w 290772"/>
                <a:gd name="connsiteY1" fmla="*/ 308760 h 376105"/>
                <a:gd name="connsiteX2" fmla="*/ 45019 w 290772"/>
                <a:gd name="connsiteY2" fmla="*/ 144865 h 376105"/>
                <a:gd name="connsiteX3" fmla="*/ 73137 w 290772"/>
                <a:gd name="connsiteY3" fmla="*/ 159139 h 376105"/>
                <a:gd name="connsiteX4" fmla="*/ 144356 w 290772"/>
                <a:gd name="connsiteY4" fmla="*/ 113031 h 376105"/>
                <a:gd name="connsiteX5" fmla="*/ 177502 w 290772"/>
                <a:gd name="connsiteY5" fmla="*/ 144044 h 376105"/>
                <a:gd name="connsiteX6" fmla="*/ 221629 w 290772"/>
                <a:gd name="connsiteY6" fmla="*/ 47001 h 376105"/>
                <a:gd name="connsiteX7" fmla="*/ 285561 w 290772"/>
                <a:gd name="connsiteY7" fmla="*/ 2536 h 376105"/>
                <a:gd name="connsiteX8" fmla="*/ 249131 w 290772"/>
                <a:gd name="connsiteY8" fmla="*/ 151540 h 376105"/>
                <a:gd name="connsiteX9" fmla="*/ 177400 w 290772"/>
                <a:gd name="connsiteY9" fmla="*/ 238725 h 376105"/>
                <a:gd name="connsiteX10" fmla="*/ 162109 w 290772"/>
                <a:gd name="connsiteY10" fmla="*/ 331147 h 376105"/>
                <a:gd name="connsiteX11" fmla="*/ 64415 w 290772"/>
                <a:gd name="connsiteY11" fmla="*/ 372531 h 376105"/>
                <a:gd name="connsiteX12" fmla="*/ 69751 w 290772"/>
                <a:gd name="connsiteY12" fmla="*/ 256798 h 376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772" h="376105">
                  <a:moveTo>
                    <a:pt x="69956" y="257004"/>
                  </a:moveTo>
                  <a:cubicBezTo>
                    <a:pt x="51279" y="267067"/>
                    <a:pt x="44199" y="326936"/>
                    <a:pt x="16081" y="308760"/>
                  </a:cubicBezTo>
                  <a:cubicBezTo>
                    <a:pt x="-31740" y="277747"/>
                    <a:pt x="42043" y="188406"/>
                    <a:pt x="45019" y="144865"/>
                  </a:cubicBezTo>
                  <a:cubicBezTo>
                    <a:pt x="65954" y="137164"/>
                    <a:pt x="63594" y="152259"/>
                    <a:pt x="73137" y="159139"/>
                  </a:cubicBezTo>
                  <a:cubicBezTo>
                    <a:pt x="101358" y="179472"/>
                    <a:pt x="123627" y="113134"/>
                    <a:pt x="144356" y="113031"/>
                  </a:cubicBezTo>
                  <a:cubicBezTo>
                    <a:pt x="162622" y="115290"/>
                    <a:pt x="157696" y="145790"/>
                    <a:pt x="177502" y="144044"/>
                  </a:cubicBezTo>
                  <a:cubicBezTo>
                    <a:pt x="186122" y="109642"/>
                    <a:pt x="200592" y="75857"/>
                    <a:pt x="221629" y="47001"/>
                  </a:cubicBezTo>
                  <a:cubicBezTo>
                    <a:pt x="231480" y="33548"/>
                    <a:pt x="266782" y="-11019"/>
                    <a:pt x="285561" y="2536"/>
                  </a:cubicBezTo>
                  <a:cubicBezTo>
                    <a:pt x="300852" y="49774"/>
                    <a:pt x="280635" y="113955"/>
                    <a:pt x="249131" y="151540"/>
                  </a:cubicBezTo>
                  <a:cubicBezTo>
                    <a:pt x="224605" y="180910"/>
                    <a:pt x="182633" y="194876"/>
                    <a:pt x="177400" y="238725"/>
                  </a:cubicBezTo>
                  <a:cubicBezTo>
                    <a:pt x="173090" y="274872"/>
                    <a:pt x="187456" y="297053"/>
                    <a:pt x="162109" y="331147"/>
                  </a:cubicBezTo>
                  <a:cubicBezTo>
                    <a:pt x="147537" y="350761"/>
                    <a:pt x="86170" y="387729"/>
                    <a:pt x="64415" y="372531"/>
                  </a:cubicBezTo>
                  <a:cubicBezTo>
                    <a:pt x="51485" y="363597"/>
                    <a:pt x="79602" y="277850"/>
                    <a:pt x="69751" y="256798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269D12A-E84C-AA1F-12F4-22AFCD661647}"/>
                </a:ext>
              </a:extLst>
            </p:cNvPr>
            <p:cNvSpPr/>
            <p:nvPr/>
          </p:nvSpPr>
          <p:spPr>
            <a:xfrm rot="362126">
              <a:off x="8577927" y="1457485"/>
              <a:ext cx="182001" cy="391272"/>
            </a:xfrm>
            <a:custGeom>
              <a:avLst/>
              <a:gdLst>
                <a:gd name="connsiteX0" fmla="*/ 89255 w 182001"/>
                <a:gd name="connsiteY0" fmla="*/ 199926 h 391272"/>
                <a:gd name="connsiteX1" fmla="*/ 128867 w 182001"/>
                <a:gd name="connsiteY1" fmla="*/ 216561 h 391272"/>
                <a:gd name="connsiteX2" fmla="*/ 105572 w 182001"/>
                <a:gd name="connsiteY2" fmla="*/ 306313 h 391272"/>
                <a:gd name="connsiteX3" fmla="*/ 101159 w 182001"/>
                <a:gd name="connsiteY3" fmla="*/ 384975 h 391272"/>
                <a:gd name="connsiteX4" fmla="*/ 12188 w 182001"/>
                <a:gd name="connsiteY4" fmla="*/ 289985 h 391272"/>
                <a:gd name="connsiteX5" fmla="*/ 43487 w 182001"/>
                <a:gd name="connsiteY5" fmla="*/ 197256 h 391272"/>
                <a:gd name="connsiteX6" fmla="*/ 27375 w 182001"/>
                <a:gd name="connsiteY6" fmla="*/ 141597 h 391272"/>
                <a:gd name="connsiteX7" fmla="*/ 84124 w 182001"/>
                <a:gd name="connsiteY7" fmla="*/ 87171 h 391272"/>
                <a:gd name="connsiteX8" fmla="*/ 2336 w 182001"/>
                <a:gd name="connsiteY8" fmla="*/ 38496 h 391272"/>
                <a:gd name="connsiteX9" fmla="*/ 80533 w 182001"/>
                <a:gd name="connsiteY9" fmla="*/ 19292 h 391272"/>
                <a:gd name="connsiteX10" fmla="*/ 126507 w 182001"/>
                <a:gd name="connsiteY10" fmla="*/ 603 h 391272"/>
                <a:gd name="connsiteX11" fmla="*/ 181614 w 182001"/>
                <a:gd name="connsiteY11" fmla="*/ 89327 h 391272"/>
                <a:gd name="connsiteX12" fmla="*/ 127533 w 182001"/>
                <a:gd name="connsiteY12" fmla="*/ 133279 h 391272"/>
                <a:gd name="connsiteX13" fmla="*/ 130817 w 182001"/>
                <a:gd name="connsiteY13" fmla="*/ 182160 h 391272"/>
                <a:gd name="connsiteX14" fmla="*/ 89358 w 182001"/>
                <a:gd name="connsiteY14" fmla="*/ 199926 h 391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001" h="391272">
                  <a:moveTo>
                    <a:pt x="89255" y="199926"/>
                  </a:moveTo>
                  <a:lnTo>
                    <a:pt x="128867" y="216561"/>
                  </a:lnTo>
                  <a:cubicBezTo>
                    <a:pt x="158319" y="257227"/>
                    <a:pt x="110087" y="284646"/>
                    <a:pt x="105572" y="306313"/>
                  </a:cubicBezTo>
                  <a:cubicBezTo>
                    <a:pt x="102596" y="320279"/>
                    <a:pt x="129996" y="366285"/>
                    <a:pt x="101159" y="384975"/>
                  </a:cubicBezTo>
                  <a:cubicBezTo>
                    <a:pt x="55391" y="414550"/>
                    <a:pt x="10238" y="332705"/>
                    <a:pt x="12188" y="289985"/>
                  </a:cubicBezTo>
                  <a:cubicBezTo>
                    <a:pt x="13727" y="255687"/>
                    <a:pt x="42461" y="220875"/>
                    <a:pt x="43487" y="197256"/>
                  </a:cubicBezTo>
                  <a:cubicBezTo>
                    <a:pt x="44410" y="175280"/>
                    <a:pt x="26452" y="163060"/>
                    <a:pt x="27375" y="141597"/>
                  </a:cubicBezTo>
                  <a:cubicBezTo>
                    <a:pt x="53441" y="129890"/>
                    <a:pt x="84535" y="122086"/>
                    <a:pt x="84124" y="87171"/>
                  </a:cubicBezTo>
                  <a:cubicBezTo>
                    <a:pt x="76633" y="79675"/>
                    <a:pt x="-15725" y="132663"/>
                    <a:pt x="2336" y="38496"/>
                  </a:cubicBezTo>
                  <a:cubicBezTo>
                    <a:pt x="8185" y="8099"/>
                    <a:pt x="56725" y="24735"/>
                    <a:pt x="80533" y="19292"/>
                  </a:cubicBezTo>
                  <a:cubicBezTo>
                    <a:pt x="97055" y="15493"/>
                    <a:pt x="104751" y="-3608"/>
                    <a:pt x="126507" y="603"/>
                  </a:cubicBezTo>
                  <a:cubicBezTo>
                    <a:pt x="153496" y="5943"/>
                    <a:pt x="185924" y="62731"/>
                    <a:pt x="181614" y="89327"/>
                  </a:cubicBezTo>
                  <a:cubicBezTo>
                    <a:pt x="177304" y="115924"/>
                    <a:pt x="134614" y="118697"/>
                    <a:pt x="127533" y="133279"/>
                  </a:cubicBezTo>
                  <a:cubicBezTo>
                    <a:pt x="118707" y="151455"/>
                    <a:pt x="141284" y="168400"/>
                    <a:pt x="130817" y="182160"/>
                  </a:cubicBezTo>
                  <a:lnTo>
                    <a:pt x="89358" y="199926"/>
                  </a:ln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FAAE6E8-D07E-1E85-72B2-A2AF8DAEA75C}"/>
                </a:ext>
              </a:extLst>
            </p:cNvPr>
            <p:cNvSpPr/>
            <p:nvPr/>
          </p:nvSpPr>
          <p:spPr>
            <a:xfrm rot="362126">
              <a:off x="8877991" y="2125065"/>
              <a:ext cx="252148" cy="248797"/>
            </a:xfrm>
            <a:custGeom>
              <a:avLst/>
              <a:gdLst>
                <a:gd name="connsiteX0" fmla="*/ 174232 w 252148"/>
                <a:gd name="connsiteY0" fmla="*/ 227494 h 248797"/>
                <a:gd name="connsiteX1" fmla="*/ 162328 w 252148"/>
                <a:gd name="connsiteY1" fmla="*/ 202643 h 248797"/>
                <a:gd name="connsiteX2" fmla="*/ 124975 w 252148"/>
                <a:gd name="connsiteY2" fmla="*/ 237147 h 248797"/>
                <a:gd name="connsiteX3" fmla="*/ 2344 w 252148"/>
                <a:gd name="connsiteY3" fmla="*/ 212296 h 248797"/>
                <a:gd name="connsiteX4" fmla="*/ 77051 w 252148"/>
                <a:gd name="connsiteY4" fmla="*/ 132197 h 248797"/>
                <a:gd name="connsiteX5" fmla="*/ 6140 w 252148"/>
                <a:gd name="connsiteY5" fmla="*/ 69966 h 248797"/>
                <a:gd name="connsiteX6" fmla="*/ 120254 w 252148"/>
                <a:gd name="connsiteY6" fmla="*/ 22626 h 248797"/>
                <a:gd name="connsiteX7" fmla="*/ 149090 w 252148"/>
                <a:gd name="connsiteY7" fmla="*/ 75820 h 248797"/>
                <a:gd name="connsiteX8" fmla="*/ 240217 w 252148"/>
                <a:gd name="connsiteY8" fmla="*/ 118025 h 248797"/>
                <a:gd name="connsiteX9" fmla="*/ 174335 w 252148"/>
                <a:gd name="connsiteY9" fmla="*/ 227494 h 24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148" h="248797">
                  <a:moveTo>
                    <a:pt x="174232" y="227494"/>
                  </a:moveTo>
                  <a:cubicBezTo>
                    <a:pt x="178953" y="214863"/>
                    <a:pt x="177824" y="204902"/>
                    <a:pt x="162328" y="202643"/>
                  </a:cubicBezTo>
                  <a:cubicBezTo>
                    <a:pt x="143036" y="206032"/>
                    <a:pt x="137186" y="228521"/>
                    <a:pt x="124975" y="237147"/>
                  </a:cubicBezTo>
                  <a:cubicBezTo>
                    <a:pt x="96241" y="257274"/>
                    <a:pt x="-17667" y="252756"/>
                    <a:pt x="2344" y="212296"/>
                  </a:cubicBezTo>
                  <a:cubicBezTo>
                    <a:pt x="13837" y="189088"/>
                    <a:pt x="75306" y="162901"/>
                    <a:pt x="77051" y="132197"/>
                  </a:cubicBezTo>
                  <a:cubicBezTo>
                    <a:pt x="78796" y="101492"/>
                    <a:pt x="13529" y="95433"/>
                    <a:pt x="6140" y="69966"/>
                  </a:cubicBezTo>
                  <a:cubicBezTo>
                    <a:pt x="-5969" y="28171"/>
                    <a:pt x="77154" y="-33854"/>
                    <a:pt x="120254" y="22626"/>
                  </a:cubicBezTo>
                  <a:cubicBezTo>
                    <a:pt x="131542" y="37413"/>
                    <a:pt x="136160" y="62778"/>
                    <a:pt x="149090" y="75820"/>
                  </a:cubicBezTo>
                  <a:cubicBezTo>
                    <a:pt x="173309" y="99952"/>
                    <a:pt x="217333" y="85267"/>
                    <a:pt x="240217" y="118025"/>
                  </a:cubicBezTo>
                  <a:cubicBezTo>
                    <a:pt x="275621" y="168755"/>
                    <a:pt x="225850" y="223386"/>
                    <a:pt x="174335" y="227494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9316701-8E4F-DF73-3B8E-E140B2EA01DF}"/>
                </a:ext>
              </a:extLst>
            </p:cNvPr>
            <p:cNvSpPr/>
            <p:nvPr/>
          </p:nvSpPr>
          <p:spPr>
            <a:xfrm rot="362126">
              <a:off x="9986348" y="768012"/>
              <a:ext cx="237220" cy="225464"/>
            </a:xfrm>
            <a:custGeom>
              <a:avLst/>
              <a:gdLst>
                <a:gd name="connsiteX0" fmla="*/ 10273 w 237220"/>
                <a:gd name="connsiteY0" fmla="*/ 15154 h 225464"/>
                <a:gd name="connsiteX1" fmla="*/ 123258 w 237220"/>
                <a:gd name="connsiteY1" fmla="*/ 2215 h 225464"/>
                <a:gd name="connsiteX2" fmla="*/ 230598 w 237220"/>
                <a:gd name="connsiteY2" fmla="*/ 79438 h 225464"/>
                <a:gd name="connsiteX3" fmla="*/ 194887 w 237220"/>
                <a:gd name="connsiteY3" fmla="*/ 146290 h 225464"/>
                <a:gd name="connsiteX4" fmla="*/ 125721 w 237220"/>
                <a:gd name="connsiteY4" fmla="*/ 122671 h 225464"/>
                <a:gd name="connsiteX5" fmla="*/ 119563 w 237220"/>
                <a:gd name="connsiteY5" fmla="*/ 133351 h 225464"/>
                <a:gd name="connsiteX6" fmla="*/ 87033 w 237220"/>
                <a:gd name="connsiteY6" fmla="*/ 151117 h 225464"/>
                <a:gd name="connsiteX7" fmla="*/ 64046 w 237220"/>
                <a:gd name="connsiteY7" fmla="*/ 225465 h 225464"/>
                <a:gd name="connsiteX8" fmla="*/ 31310 w 237220"/>
                <a:gd name="connsiteY8" fmla="*/ 156765 h 225464"/>
                <a:gd name="connsiteX9" fmla="*/ 113 w 237220"/>
                <a:gd name="connsiteY9" fmla="*/ 130270 h 225464"/>
                <a:gd name="connsiteX10" fmla="*/ 46087 w 237220"/>
                <a:gd name="connsiteY10" fmla="*/ 97409 h 225464"/>
                <a:gd name="connsiteX11" fmla="*/ 10273 w 237220"/>
                <a:gd name="connsiteY11" fmla="*/ 87038 h 225464"/>
                <a:gd name="connsiteX12" fmla="*/ 10273 w 237220"/>
                <a:gd name="connsiteY12" fmla="*/ 15154 h 225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7220" h="225464">
                  <a:moveTo>
                    <a:pt x="10273" y="15154"/>
                  </a:moveTo>
                  <a:cubicBezTo>
                    <a:pt x="43932" y="13716"/>
                    <a:pt x="91343" y="-6616"/>
                    <a:pt x="123258" y="2215"/>
                  </a:cubicBezTo>
                  <a:cubicBezTo>
                    <a:pt x="136290" y="5809"/>
                    <a:pt x="221260" y="68348"/>
                    <a:pt x="230598" y="79438"/>
                  </a:cubicBezTo>
                  <a:cubicBezTo>
                    <a:pt x="250199" y="102647"/>
                    <a:pt x="222697" y="140334"/>
                    <a:pt x="194887" y="146290"/>
                  </a:cubicBezTo>
                  <a:cubicBezTo>
                    <a:pt x="167076" y="152246"/>
                    <a:pt x="137932" y="122466"/>
                    <a:pt x="125721" y="122671"/>
                  </a:cubicBezTo>
                  <a:cubicBezTo>
                    <a:pt x="122539" y="122671"/>
                    <a:pt x="122950" y="131708"/>
                    <a:pt x="119563" y="133351"/>
                  </a:cubicBezTo>
                  <a:cubicBezTo>
                    <a:pt x="106223" y="139615"/>
                    <a:pt x="90111" y="134378"/>
                    <a:pt x="87033" y="151117"/>
                  </a:cubicBezTo>
                  <a:cubicBezTo>
                    <a:pt x="82312" y="176687"/>
                    <a:pt x="88983" y="202873"/>
                    <a:pt x="64046" y="225465"/>
                  </a:cubicBezTo>
                  <a:cubicBezTo>
                    <a:pt x="30900" y="212321"/>
                    <a:pt x="40238" y="168780"/>
                    <a:pt x="31310" y="156765"/>
                  </a:cubicBezTo>
                  <a:cubicBezTo>
                    <a:pt x="26487" y="150295"/>
                    <a:pt x="1653" y="158921"/>
                    <a:pt x="113" y="130270"/>
                  </a:cubicBezTo>
                  <a:cubicBezTo>
                    <a:pt x="-2247" y="86935"/>
                    <a:pt x="32849" y="116510"/>
                    <a:pt x="46087" y="97409"/>
                  </a:cubicBezTo>
                  <a:lnTo>
                    <a:pt x="10273" y="87038"/>
                  </a:lnTo>
                  <a:lnTo>
                    <a:pt x="10273" y="15154"/>
                  </a:ln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D67433E-C7AB-1FCC-C10F-9F645BF101AE}"/>
                </a:ext>
              </a:extLst>
            </p:cNvPr>
            <p:cNvSpPr/>
            <p:nvPr/>
          </p:nvSpPr>
          <p:spPr>
            <a:xfrm rot="362126">
              <a:off x="9237114" y="3517720"/>
              <a:ext cx="192639" cy="241189"/>
            </a:xfrm>
            <a:custGeom>
              <a:avLst/>
              <a:gdLst>
                <a:gd name="connsiteX0" fmla="*/ 156402 w 192639"/>
                <a:gd name="connsiteY0" fmla="*/ 1839 h 241189"/>
                <a:gd name="connsiteX1" fmla="*/ 186060 w 192639"/>
                <a:gd name="connsiteY1" fmla="*/ 5844 h 241189"/>
                <a:gd name="connsiteX2" fmla="*/ 134750 w 192639"/>
                <a:gd name="connsiteY2" fmla="*/ 211020 h 241189"/>
                <a:gd name="connsiteX3" fmla="*/ 112 w 192639"/>
                <a:gd name="connsiteY3" fmla="*/ 199519 h 241189"/>
                <a:gd name="connsiteX4" fmla="*/ 156402 w 192639"/>
                <a:gd name="connsiteY4" fmla="*/ 1839 h 241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39" h="241189">
                  <a:moveTo>
                    <a:pt x="156402" y="1839"/>
                  </a:moveTo>
                  <a:cubicBezTo>
                    <a:pt x="165843" y="-112"/>
                    <a:pt x="178979" y="-2371"/>
                    <a:pt x="186060" y="5844"/>
                  </a:cubicBezTo>
                  <a:cubicBezTo>
                    <a:pt x="206173" y="60989"/>
                    <a:pt x="177645" y="171998"/>
                    <a:pt x="134750" y="211020"/>
                  </a:cubicBezTo>
                  <a:cubicBezTo>
                    <a:pt x="100680" y="242033"/>
                    <a:pt x="-3890" y="264009"/>
                    <a:pt x="112" y="199519"/>
                  </a:cubicBezTo>
                  <a:cubicBezTo>
                    <a:pt x="3396" y="146530"/>
                    <a:pt x="103758" y="12621"/>
                    <a:pt x="156402" y="1839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53AD906-2302-90B9-F804-FF521F3BBC36}"/>
                </a:ext>
              </a:extLst>
            </p:cNvPr>
            <p:cNvSpPr/>
            <p:nvPr/>
          </p:nvSpPr>
          <p:spPr>
            <a:xfrm rot="362126">
              <a:off x="9149026" y="2725314"/>
              <a:ext cx="125449" cy="194776"/>
            </a:xfrm>
            <a:custGeom>
              <a:avLst/>
              <a:gdLst>
                <a:gd name="connsiteX0" fmla="*/ 32385 w 125449"/>
                <a:gd name="connsiteY0" fmla="*/ 2332 h 194776"/>
                <a:gd name="connsiteX1" fmla="*/ 118380 w 125449"/>
                <a:gd name="connsiteY1" fmla="*/ 124329 h 194776"/>
                <a:gd name="connsiteX2" fmla="*/ 26946 w 125449"/>
                <a:gd name="connsiteY2" fmla="*/ 184916 h 194776"/>
                <a:gd name="connsiteX3" fmla="*/ 13400 w 125449"/>
                <a:gd name="connsiteY3" fmla="*/ 86025 h 194776"/>
                <a:gd name="connsiteX4" fmla="*/ 32385 w 125449"/>
                <a:gd name="connsiteY4" fmla="*/ 2332 h 19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49" h="194776">
                  <a:moveTo>
                    <a:pt x="32385" y="2332"/>
                  </a:moveTo>
                  <a:cubicBezTo>
                    <a:pt x="118483" y="-13380"/>
                    <a:pt x="138186" y="52856"/>
                    <a:pt x="118380" y="124329"/>
                  </a:cubicBezTo>
                  <a:cubicBezTo>
                    <a:pt x="106271" y="168075"/>
                    <a:pt x="76717" y="215826"/>
                    <a:pt x="26946" y="184916"/>
                  </a:cubicBezTo>
                  <a:cubicBezTo>
                    <a:pt x="-20157" y="155649"/>
                    <a:pt x="14221" y="123610"/>
                    <a:pt x="13400" y="86025"/>
                  </a:cubicBezTo>
                  <a:cubicBezTo>
                    <a:pt x="12682" y="54499"/>
                    <a:pt x="-26417" y="13114"/>
                    <a:pt x="32385" y="2332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BC72F94-3D1B-208E-F1BE-B41CFDF0F3F8}"/>
                </a:ext>
              </a:extLst>
            </p:cNvPr>
            <p:cNvSpPr/>
            <p:nvPr/>
          </p:nvSpPr>
          <p:spPr>
            <a:xfrm rot="362126">
              <a:off x="8517862" y="1830877"/>
              <a:ext cx="97845" cy="104292"/>
            </a:xfrm>
            <a:custGeom>
              <a:avLst/>
              <a:gdLst>
                <a:gd name="connsiteX0" fmla="*/ 86920 w 97845"/>
                <a:gd name="connsiteY0" fmla="*/ 18857 h 104292"/>
                <a:gd name="connsiteX1" fmla="*/ 1745 w 97845"/>
                <a:gd name="connsiteY1" fmla="*/ 86222 h 104292"/>
                <a:gd name="connsiteX2" fmla="*/ 86920 w 97845"/>
                <a:gd name="connsiteY2" fmla="*/ 18857 h 10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845" h="104292">
                  <a:moveTo>
                    <a:pt x="86920" y="18857"/>
                  </a:moveTo>
                  <a:cubicBezTo>
                    <a:pt x="134535" y="66608"/>
                    <a:pt x="11699" y="138081"/>
                    <a:pt x="1745" y="86222"/>
                  </a:cubicBezTo>
                  <a:cubicBezTo>
                    <a:pt x="-9749" y="26558"/>
                    <a:pt x="37457" y="-30743"/>
                    <a:pt x="86920" y="18857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6064E5E-D708-BA75-4F35-C9BE814C8FCB}"/>
                </a:ext>
              </a:extLst>
            </p:cNvPr>
            <p:cNvSpPr/>
            <p:nvPr/>
          </p:nvSpPr>
          <p:spPr>
            <a:xfrm rot="362126">
              <a:off x="8780852" y="2070479"/>
              <a:ext cx="103337" cy="105742"/>
            </a:xfrm>
            <a:custGeom>
              <a:avLst/>
              <a:gdLst>
                <a:gd name="connsiteX0" fmla="*/ 98553 w 103337"/>
                <a:gd name="connsiteY0" fmla="*/ 2304 h 105742"/>
                <a:gd name="connsiteX1" fmla="*/ 6708 w 103337"/>
                <a:gd name="connsiteY1" fmla="*/ 102017 h 105742"/>
                <a:gd name="connsiteX2" fmla="*/ 98553 w 103337"/>
                <a:gd name="connsiteY2" fmla="*/ 2304 h 10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337" h="105742">
                  <a:moveTo>
                    <a:pt x="98553" y="2304"/>
                  </a:moveTo>
                  <a:cubicBezTo>
                    <a:pt x="124516" y="41737"/>
                    <a:pt x="37802" y="124198"/>
                    <a:pt x="6708" y="102017"/>
                  </a:cubicBezTo>
                  <a:cubicBezTo>
                    <a:pt x="-24386" y="79836"/>
                    <a:pt x="60584" y="-15975"/>
                    <a:pt x="98553" y="2304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23A5712-D07B-2CFC-0D80-C6673ABACFA6}"/>
                </a:ext>
              </a:extLst>
            </p:cNvPr>
            <p:cNvSpPr/>
            <p:nvPr/>
          </p:nvSpPr>
          <p:spPr>
            <a:xfrm rot="362126">
              <a:off x="8665410" y="2147285"/>
              <a:ext cx="92686" cy="87004"/>
            </a:xfrm>
            <a:custGeom>
              <a:avLst/>
              <a:gdLst>
                <a:gd name="connsiteX0" fmla="*/ 51895 w 92686"/>
                <a:gd name="connsiteY0" fmla="*/ 769 h 87004"/>
                <a:gd name="connsiteX1" fmla="*/ 56718 w 92686"/>
                <a:gd name="connsiteY1" fmla="*/ 77787 h 87004"/>
                <a:gd name="connsiteX2" fmla="*/ 51895 w 92686"/>
                <a:gd name="connsiteY2" fmla="*/ 769 h 8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686" h="87004">
                  <a:moveTo>
                    <a:pt x="51895" y="769"/>
                  </a:moveTo>
                  <a:cubicBezTo>
                    <a:pt x="112749" y="-7652"/>
                    <a:pt x="97971" y="55400"/>
                    <a:pt x="56718" y="77787"/>
                  </a:cubicBezTo>
                  <a:cubicBezTo>
                    <a:pt x="-18811" y="118761"/>
                    <a:pt x="-17374" y="10422"/>
                    <a:pt x="51895" y="769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20F9C7D-DBFE-A342-EF17-574E88AB77A5}"/>
                </a:ext>
              </a:extLst>
            </p:cNvPr>
            <p:cNvSpPr/>
            <p:nvPr/>
          </p:nvSpPr>
          <p:spPr>
            <a:xfrm rot="362126">
              <a:off x="8898229" y="1865910"/>
              <a:ext cx="86299" cy="84711"/>
            </a:xfrm>
            <a:custGeom>
              <a:avLst/>
              <a:gdLst>
                <a:gd name="connsiteX0" fmla="*/ 29127 w 86299"/>
                <a:gd name="connsiteY0" fmla="*/ 2195 h 84711"/>
                <a:gd name="connsiteX1" fmla="*/ 23996 w 86299"/>
                <a:gd name="connsiteY1" fmla="*/ 82089 h 84711"/>
                <a:gd name="connsiteX2" fmla="*/ 29127 w 86299"/>
                <a:gd name="connsiteY2" fmla="*/ 2195 h 84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6299" h="84711">
                  <a:moveTo>
                    <a:pt x="29127" y="2195"/>
                  </a:moveTo>
                  <a:cubicBezTo>
                    <a:pt x="114917" y="-17624"/>
                    <a:pt x="96651" y="103859"/>
                    <a:pt x="23996" y="82089"/>
                  </a:cubicBezTo>
                  <a:cubicBezTo>
                    <a:pt x="-7509" y="72641"/>
                    <a:pt x="-10177" y="11335"/>
                    <a:pt x="29127" y="2195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0D1BAA3-0ED1-681E-C5B6-071FDF5ADF5E}"/>
                </a:ext>
              </a:extLst>
            </p:cNvPr>
            <p:cNvSpPr/>
            <p:nvPr/>
          </p:nvSpPr>
          <p:spPr>
            <a:xfrm rot="362126">
              <a:off x="8868766" y="2420026"/>
              <a:ext cx="78193" cy="97765"/>
            </a:xfrm>
            <a:custGeom>
              <a:avLst/>
              <a:gdLst>
                <a:gd name="connsiteX0" fmla="*/ 40503 w 78193"/>
                <a:gd name="connsiteY0" fmla="*/ 1576 h 97765"/>
                <a:gd name="connsiteX1" fmla="*/ 13411 w 78193"/>
                <a:gd name="connsiteY1" fmla="*/ 93279 h 97765"/>
                <a:gd name="connsiteX2" fmla="*/ 40503 w 78193"/>
                <a:gd name="connsiteY2" fmla="*/ 1576 h 97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193" h="97765">
                  <a:moveTo>
                    <a:pt x="40503" y="1576"/>
                  </a:moveTo>
                  <a:cubicBezTo>
                    <a:pt x="119726" y="-16292"/>
                    <a:pt x="55999" y="124292"/>
                    <a:pt x="13411" y="93279"/>
                  </a:cubicBezTo>
                  <a:cubicBezTo>
                    <a:pt x="-15014" y="72639"/>
                    <a:pt x="5407" y="9484"/>
                    <a:pt x="40503" y="1576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AECD8F2-AFC8-505B-4789-F7CBE8B2A564}"/>
                </a:ext>
              </a:extLst>
            </p:cNvPr>
            <p:cNvSpPr/>
            <p:nvPr/>
          </p:nvSpPr>
          <p:spPr>
            <a:xfrm rot="362126">
              <a:off x="10100921" y="929431"/>
              <a:ext cx="60011" cy="73427"/>
            </a:xfrm>
            <a:custGeom>
              <a:avLst/>
              <a:gdLst>
                <a:gd name="connsiteX0" fmla="*/ 49722 w 60011"/>
                <a:gd name="connsiteY0" fmla="*/ 6867 h 73427"/>
                <a:gd name="connsiteX1" fmla="*/ 13292 w 60011"/>
                <a:gd name="connsiteY1" fmla="*/ 67660 h 73427"/>
                <a:gd name="connsiteX2" fmla="*/ 2209 w 60011"/>
                <a:gd name="connsiteY2" fmla="*/ 10769 h 73427"/>
                <a:gd name="connsiteX3" fmla="*/ 49722 w 60011"/>
                <a:gd name="connsiteY3" fmla="*/ 6867 h 7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11" h="73427">
                  <a:moveTo>
                    <a:pt x="49722" y="6867"/>
                  </a:moveTo>
                  <a:cubicBezTo>
                    <a:pt x="74864" y="32026"/>
                    <a:pt x="50543" y="92203"/>
                    <a:pt x="13292" y="67660"/>
                  </a:cubicBezTo>
                  <a:cubicBezTo>
                    <a:pt x="3133" y="60985"/>
                    <a:pt x="-3743" y="22784"/>
                    <a:pt x="2209" y="10769"/>
                  </a:cubicBezTo>
                  <a:cubicBezTo>
                    <a:pt x="9188" y="-3299"/>
                    <a:pt x="40384" y="-2478"/>
                    <a:pt x="49722" y="6867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C4A275D-FE5B-EF27-93BE-DD91313F83A1}"/>
                </a:ext>
              </a:extLst>
            </p:cNvPr>
            <p:cNvSpPr/>
            <p:nvPr/>
          </p:nvSpPr>
          <p:spPr>
            <a:xfrm rot="362126">
              <a:off x="9242596" y="2633828"/>
              <a:ext cx="58023" cy="83499"/>
            </a:xfrm>
            <a:custGeom>
              <a:avLst/>
              <a:gdLst>
                <a:gd name="connsiteX0" fmla="*/ 2129 w 58023"/>
                <a:gd name="connsiteY0" fmla="*/ 610 h 83499"/>
                <a:gd name="connsiteX1" fmla="*/ 48308 w 58023"/>
                <a:gd name="connsiteY1" fmla="*/ 80298 h 83499"/>
                <a:gd name="connsiteX2" fmla="*/ 2129 w 58023"/>
                <a:gd name="connsiteY2" fmla="*/ 610 h 8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023" h="83499">
                  <a:moveTo>
                    <a:pt x="2129" y="610"/>
                  </a:moveTo>
                  <a:cubicBezTo>
                    <a:pt x="33120" y="-7194"/>
                    <a:pt x="77965" y="62122"/>
                    <a:pt x="48308" y="80298"/>
                  </a:cubicBezTo>
                  <a:cubicBezTo>
                    <a:pt x="16393" y="99912"/>
                    <a:pt x="-7415" y="23921"/>
                    <a:pt x="2129" y="610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66127FC7-14EC-7250-9D6B-5147C5962E5E}"/>
                </a:ext>
              </a:extLst>
            </p:cNvPr>
            <p:cNvSpPr/>
            <p:nvPr/>
          </p:nvSpPr>
          <p:spPr>
            <a:xfrm rot="362126">
              <a:off x="8970267" y="1954219"/>
              <a:ext cx="53773" cy="57999"/>
            </a:xfrm>
            <a:custGeom>
              <a:avLst/>
              <a:gdLst>
                <a:gd name="connsiteX0" fmla="*/ 16117 w 53773"/>
                <a:gd name="connsiteY0" fmla="*/ 2009 h 57999"/>
                <a:gd name="connsiteX1" fmla="*/ 34486 w 53773"/>
                <a:gd name="connsiteY1" fmla="*/ 56538 h 57999"/>
                <a:gd name="connsiteX2" fmla="*/ 16117 w 53773"/>
                <a:gd name="connsiteY2" fmla="*/ 2009 h 57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773" h="57999">
                  <a:moveTo>
                    <a:pt x="16117" y="2009"/>
                  </a:moveTo>
                  <a:cubicBezTo>
                    <a:pt x="59526" y="-11546"/>
                    <a:pt x="65067" y="47604"/>
                    <a:pt x="34486" y="56538"/>
                  </a:cubicBezTo>
                  <a:cubicBezTo>
                    <a:pt x="-4202" y="67834"/>
                    <a:pt x="-10359" y="10224"/>
                    <a:pt x="16117" y="2009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660DF34-FB6E-173C-AF96-D1D2B7A91A9F}"/>
                </a:ext>
              </a:extLst>
            </p:cNvPr>
            <p:cNvSpPr/>
            <p:nvPr/>
          </p:nvSpPr>
          <p:spPr>
            <a:xfrm rot="362126">
              <a:off x="10358086" y="5765366"/>
              <a:ext cx="66858" cy="52553"/>
            </a:xfrm>
            <a:custGeom>
              <a:avLst/>
              <a:gdLst>
                <a:gd name="connsiteX0" fmla="*/ 66853 w 66858"/>
                <a:gd name="connsiteY0" fmla="*/ 46314 h 52553"/>
                <a:gd name="connsiteX1" fmla="*/ 38633 w 66858"/>
                <a:gd name="connsiteY1" fmla="*/ 51448 h 52553"/>
                <a:gd name="connsiteX2" fmla="*/ 355 w 66858"/>
                <a:gd name="connsiteY2" fmla="*/ 0 h 52553"/>
                <a:gd name="connsiteX3" fmla="*/ 66853 w 66858"/>
                <a:gd name="connsiteY3" fmla="*/ 46211 h 52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858" h="52553">
                  <a:moveTo>
                    <a:pt x="66853" y="46314"/>
                  </a:moveTo>
                  <a:cubicBezTo>
                    <a:pt x="67264" y="55145"/>
                    <a:pt x="43456" y="52270"/>
                    <a:pt x="38633" y="51448"/>
                  </a:cubicBezTo>
                  <a:cubicBezTo>
                    <a:pt x="8975" y="46930"/>
                    <a:pt x="-2210" y="29575"/>
                    <a:pt x="355" y="0"/>
                  </a:cubicBezTo>
                  <a:cubicBezTo>
                    <a:pt x="22624" y="15917"/>
                    <a:pt x="37196" y="42206"/>
                    <a:pt x="66853" y="46211"/>
                  </a:cubicBezTo>
                  <a:close/>
                </a:path>
              </a:pathLst>
            </a:custGeom>
            <a:grpFill/>
            <a:ln w="10240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id="{46CB2EF1-A34C-0D13-A110-280CDFE45E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7326873" cy="52200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We interviewed X experts from the US and UK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6817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11076004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5212800" cy="512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F41FD-4C7F-F146-A1F5-34B7C42A23D1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222FDE-E3EA-68FC-7818-AB369F966C4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1204" y="1260000"/>
            <a:ext cx="5212800" cy="5126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9964"/>
            <a:ext cx="7617600" cy="190800"/>
          </a:xfrm>
        </p:spPr>
        <p:txBody>
          <a:bodyPr lIns="0" tIns="0" rIns="0" bIns="0" anchor="b"/>
          <a:lstStyle>
            <a:lvl1pPr algn="l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260426834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gradFill>
          <a:gsLst>
            <a:gs pos="68000">
              <a:srgbClr val="0EA88C"/>
            </a:gs>
            <a:gs pos="15000">
              <a:srgbClr val="00C59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61A87-EC85-D449-A87F-1AE494A7AEAF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0809F-3CE3-CFA7-52A7-71CA442E6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43" y="7094349"/>
            <a:ext cx="7617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D771AB03-602C-E4D4-B11F-E63A934EB7AF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9F88E7-4558-57B5-F855-802A80553EE6}"/>
              </a:ext>
            </a:extLst>
          </p:cNvPr>
          <p:cNvGrpSpPr/>
          <p:nvPr userDrawn="1"/>
        </p:nvGrpSpPr>
        <p:grpSpPr>
          <a:xfrm>
            <a:off x="557026" y="5459235"/>
            <a:ext cx="2938922" cy="950328"/>
            <a:chOff x="8831249" y="5634305"/>
            <a:chExt cx="1527314" cy="493871"/>
          </a:xfrm>
          <a:solidFill>
            <a:schemeClr val="bg1"/>
          </a:solidFill>
        </p:grpSpPr>
        <p:grpSp>
          <p:nvGrpSpPr>
            <p:cNvPr id="13" name="Graphic 4">
              <a:extLst>
                <a:ext uri="{FF2B5EF4-FFF2-40B4-BE49-F238E27FC236}">
                  <a16:creationId xmlns:a16="http://schemas.microsoft.com/office/drawing/2014/main" id="{C7D1040D-702A-9BED-95CA-B54DCAE3BCC8}"/>
                </a:ext>
              </a:extLst>
            </p:cNvPr>
            <p:cNvGrpSpPr/>
            <p:nvPr/>
          </p:nvGrpSpPr>
          <p:grpSpPr>
            <a:xfrm>
              <a:off x="8908424" y="5634305"/>
              <a:ext cx="354755" cy="309985"/>
              <a:chOff x="8908424" y="5634305"/>
              <a:chExt cx="354755" cy="309985"/>
            </a:xfrm>
            <a:grpFill/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70FF4A58-BE26-19AD-E8F5-6F3A1830458E}"/>
                  </a:ext>
                </a:extLst>
              </p:cNvPr>
              <p:cNvSpPr/>
              <p:nvPr/>
            </p:nvSpPr>
            <p:spPr>
              <a:xfrm>
                <a:off x="8908424" y="5634305"/>
                <a:ext cx="291971" cy="303204"/>
              </a:xfrm>
              <a:custGeom>
                <a:avLst/>
                <a:gdLst>
                  <a:gd name="connsiteX0" fmla="*/ 182267 w 291971"/>
                  <a:gd name="connsiteY0" fmla="*/ 2024 h 303204"/>
                  <a:gd name="connsiteX1" fmla="*/ 182267 w 291971"/>
                  <a:gd name="connsiteY1" fmla="*/ 2024 h 303204"/>
                  <a:gd name="connsiteX2" fmla="*/ 180243 w 291971"/>
                  <a:gd name="connsiteY2" fmla="*/ 6882 h 303204"/>
                  <a:gd name="connsiteX3" fmla="*/ 182267 w 291971"/>
                  <a:gd name="connsiteY3" fmla="*/ 5667 h 303204"/>
                  <a:gd name="connsiteX4" fmla="*/ 184291 w 291971"/>
                  <a:gd name="connsiteY4" fmla="*/ 4858 h 303204"/>
                  <a:gd name="connsiteX5" fmla="*/ 185101 w 291971"/>
                  <a:gd name="connsiteY5" fmla="*/ 5667 h 303204"/>
                  <a:gd name="connsiteX6" fmla="*/ 185101 w 291971"/>
                  <a:gd name="connsiteY6" fmla="*/ 16597 h 303204"/>
                  <a:gd name="connsiteX7" fmla="*/ 182672 w 291971"/>
                  <a:gd name="connsiteY7" fmla="*/ 16597 h 303204"/>
                  <a:gd name="connsiteX8" fmla="*/ 182672 w 291971"/>
                  <a:gd name="connsiteY8" fmla="*/ 17407 h 303204"/>
                  <a:gd name="connsiteX9" fmla="*/ 182672 w 291971"/>
                  <a:gd name="connsiteY9" fmla="*/ 19836 h 303204"/>
                  <a:gd name="connsiteX10" fmla="*/ 183481 w 291971"/>
                  <a:gd name="connsiteY10" fmla="*/ 20645 h 303204"/>
                  <a:gd name="connsiteX11" fmla="*/ 184291 w 291971"/>
                  <a:gd name="connsiteY11" fmla="*/ 22670 h 303204"/>
                  <a:gd name="connsiteX12" fmla="*/ 185101 w 291971"/>
                  <a:gd name="connsiteY12" fmla="*/ 28742 h 303204"/>
                  <a:gd name="connsiteX13" fmla="*/ 186315 w 291971"/>
                  <a:gd name="connsiteY13" fmla="*/ 28337 h 303204"/>
                  <a:gd name="connsiteX14" fmla="*/ 195626 w 291971"/>
                  <a:gd name="connsiteY14" fmla="*/ 28337 h 303204"/>
                  <a:gd name="connsiteX15" fmla="*/ 196840 w 291971"/>
                  <a:gd name="connsiteY15" fmla="*/ 29551 h 303204"/>
                  <a:gd name="connsiteX16" fmla="*/ 201293 w 291971"/>
                  <a:gd name="connsiteY16" fmla="*/ 30361 h 303204"/>
                  <a:gd name="connsiteX17" fmla="*/ 203317 w 291971"/>
                  <a:gd name="connsiteY17" fmla="*/ 32385 h 303204"/>
                  <a:gd name="connsiteX18" fmla="*/ 206556 w 291971"/>
                  <a:gd name="connsiteY18" fmla="*/ 32790 h 303204"/>
                  <a:gd name="connsiteX19" fmla="*/ 209389 w 291971"/>
                  <a:gd name="connsiteY19" fmla="*/ 35219 h 303204"/>
                  <a:gd name="connsiteX20" fmla="*/ 211818 w 291971"/>
                  <a:gd name="connsiteY20" fmla="*/ 36028 h 303204"/>
                  <a:gd name="connsiteX21" fmla="*/ 214247 w 291971"/>
                  <a:gd name="connsiteY21" fmla="*/ 38052 h 303204"/>
                  <a:gd name="connsiteX22" fmla="*/ 215057 w 291971"/>
                  <a:gd name="connsiteY22" fmla="*/ 39672 h 303204"/>
                  <a:gd name="connsiteX23" fmla="*/ 218295 w 291971"/>
                  <a:gd name="connsiteY23" fmla="*/ 40886 h 303204"/>
                  <a:gd name="connsiteX24" fmla="*/ 220319 w 291971"/>
                  <a:gd name="connsiteY24" fmla="*/ 44125 h 303204"/>
                  <a:gd name="connsiteX25" fmla="*/ 223153 w 291971"/>
                  <a:gd name="connsiteY25" fmla="*/ 46149 h 303204"/>
                  <a:gd name="connsiteX26" fmla="*/ 224772 w 291971"/>
                  <a:gd name="connsiteY26" fmla="*/ 49387 h 303204"/>
                  <a:gd name="connsiteX27" fmla="*/ 227201 w 291971"/>
                  <a:gd name="connsiteY27" fmla="*/ 51006 h 303204"/>
                  <a:gd name="connsiteX28" fmla="*/ 228416 w 291971"/>
                  <a:gd name="connsiteY28" fmla="*/ 53435 h 303204"/>
                  <a:gd name="connsiteX29" fmla="*/ 228416 w 291971"/>
                  <a:gd name="connsiteY29" fmla="*/ 54650 h 303204"/>
                  <a:gd name="connsiteX30" fmla="*/ 230844 w 291971"/>
                  <a:gd name="connsiteY30" fmla="*/ 56674 h 303204"/>
                  <a:gd name="connsiteX31" fmla="*/ 231654 w 291971"/>
                  <a:gd name="connsiteY31" fmla="*/ 59912 h 303204"/>
                  <a:gd name="connsiteX32" fmla="*/ 232464 w 291971"/>
                  <a:gd name="connsiteY32" fmla="*/ 61127 h 303204"/>
                  <a:gd name="connsiteX33" fmla="*/ 232868 w 291971"/>
                  <a:gd name="connsiteY33" fmla="*/ 70437 h 303204"/>
                  <a:gd name="connsiteX34" fmla="*/ 233678 w 291971"/>
                  <a:gd name="connsiteY34" fmla="*/ 75295 h 303204"/>
                  <a:gd name="connsiteX35" fmla="*/ 229630 w 291971"/>
                  <a:gd name="connsiteY35" fmla="*/ 82987 h 303204"/>
                  <a:gd name="connsiteX36" fmla="*/ 229225 w 291971"/>
                  <a:gd name="connsiteY36" fmla="*/ 85415 h 303204"/>
                  <a:gd name="connsiteX37" fmla="*/ 227201 w 291971"/>
                  <a:gd name="connsiteY37" fmla="*/ 87035 h 303204"/>
                  <a:gd name="connsiteX38" fmla="*/ 226796 w 291971"/>
                  <a:gd name="connsiteY38" fmla="*/ 89059 h 303204"/>
                  <a:gd name="connsiteX39" fmla="*/ 223963 w 291971"/>
                  <a:gd name="connsiteY39" fmla="*/ 96750 h 303204"/>
                  <a:gd name="connsiteX40" fmla="*/ 223963 w 291971"/>
                  <a:gd name="connsiteY40" fmla="*/ 100798 h 303204"/>
                  <a:gd name="connsiteX41" fmla="*/ 222748 w 291971"/>
                  <a:gd name="connsiteY41" fmla="*/ 104037 h 303204"/>
                  <a:gd name="connsiteX42" fmla="*/ 219915 w 291971"/>
                  <a:gd name="connsiteY42" fmla="*/ 106061 h 303204"/>
                  <a:gd name="connsiteX43" fmla="*/ 219105 w 291971"/>
                  <a:gd name="connsiteY43" fmla="*/ 107680 h 303204"/>
                  <a:gd name="connsiteX44" fmla="*/ 222343 w 291971"/>
                  <a:gd name="connsiteY44" fmla="*/ 108895 h 303204"/>
                  <a:gd name="connsiteX45" fmla="*/ 222748 w 291971"/>
                  <a:gd name="connsiteY45" fmla="*/ 111728 h 303204"/>
                  <a:gd name="connsiteX46" fmla="*/ 223153 w 291971"/>
                  <a:gd name="connsiteY46" fmla="*/ 112943 h 303204"/>
                  <a:gd name="connsiteX47" fmla="*/ 222748 w 291971"/>
                  <a:gd name="connsiteY47" fmla="*/ 116991 h 303204"/>
                  <a:gd name="connsiteX48" fmla="*/ 221129 w 291971"/>
                  <a:gd name="connsiteY48" fmla="*/ 121039 h 303204"/>
                  <a:gd name="connsiteX49" fmla="*/ 221129 w 291971"/>
                  <a:gd name="connsiteY49" fmla="*/ 123063 h 303204"/>
                  <a:gd name="connsiteX50" fmla="*/ 223558 w 291971"/>
                  <a:gd name="connsiteY50" fmla="*/ 124277 h 303204"/>
                  <a:gd name="connsiteX51" fmla="*/ 224367 w 291971"/>
                  <a:gd name="connsiteY51" fmla="*/ 124277 h 303204"/>
                  <a:gd name="connsiteX52" fmla="*/ 232464 w 291971"/>
                  <a:gd name="connsiteY52" fmla="*/ 125492 h 303204"/>
                  <a:gd name="connsiteX53" fmla="*/ 233273 w 291971"/>
                  <a:gd name="connsiteY53" fmla="*/ 127921 h 303204"/>
                  <a:gd name="connsiteX54" fmla="*/ 230440 w 291971"/>
                  <a:gd name="connsiteY54" fmla="*/ 127111 h 303204"/>
                  <a:gd name="connsiteX55" fmla="*/ 228820 w 291971"/>
                  <a:gd name="connsiteY55" fmla="*/ 126706 h 303204"/>
                  <a:gd name="connsiteX56" fmla="*/ 225987 w 291971"/>
                  <a:gd name="connsiteY56" fmla="*/ 126302 h 303204"/>
                  <a:gd name="connsiteX57" fmla="*/ 226796 w 291971"/>
                  <a:gd name="connsiteY57" fmla="*/ 127111 h 303204"/>
                  <a:gd name="connsiteX58" fmla="*/ 228820 w 291971"/>
                  <a:gd name="connsiteY58" fmla="*/ 127111 h 303204"/>
                  <a:gd name="connsiteX59" fmla="*/ 229225 w 291971"/>
                  <a:gd name="connsiteY59" fmla="*/ 130755 h 303204"/>
                  <a:gd name="connsiteX60" fmla="*/ 230035 w 291971"/>
                  <a:gd name="connsiteY60" fmla="*/ 131564 h 303204"/>
                  <a:gd name="connsiteX61" fmla="*/ 234083 w 291971"/>
                  <a:gd name="connsiteY61" fmla="*/ 137636 h 303204"/>
                  <a:gd name="connsiteX62" fmla="*/ 235297 w 291971"/>
                  <a:gd name="connsiteY62" fmla="*/ 139255 h 303204"/>
                  <a:gd name="connsiteX63" fmla="*/ 235297 w 291971"/>
                  <a:gd name="connsiteY63" fmla="*/ 137636 h 303204"/>
                  <a:gd name="connsiteX64" fmla="*/ 236107 w 291971"/>
                  <a:gd name="connsiteY64" fmla="*/ 135612 h 303204"/>
                  <a:gd name="connsiteX65" fmla="*/ 237321 w 291971"/>
                  <a:gd name="connsiteY65" fmla="*/ 136017 h 303204"/>
                  <a:gd name="connsiteX66" fmla="*/ 237726 w 291971"/>
                  <a:gd name="connsiteY66" fmla="*/ 137636 h 303204"/>
                  <a:gd name="connsiteX67" fmla="*/ 238131 w 291971"/>
                  <a:gd name="connsiteY67" fmla="*/ 137636 h 303204"/>
                  <a:gd name="connsiteX68" fmla="*/ 236916 w 291971"/>
                  <a:gd name="connsiteY68" fmla="*/ 132374 h 303204"/>
                  <a:gd name="connsiteX69" fmla="*/ 236512 w 291971"/>
                  <a:gd name="connsiteY69" fmla="*/ 130350 h 303204"/>
                  <a:gd name="connsiteX70" fmla="*/ 238941 w 291971"/>
                  <a:gd name="connsiteY70" fmla="*/ 131564 h 303204"/>
                  <a:gd name="connsiteX71" fmla="*/ 240965 w 291971"/>
                  <a:gd name="connsiteY71" fmla="*/ 136422 h 303204"/>
                  <a:gd name="connsiteX72" fmla="*/ 241774 w 291971"/>
                  <a:gd name="connsiteY72" fmla="*/ 136827 h 303204"/>
                  <a:gd name="connsiteX73" fmla="*/ 241774 w 291971"/>
                  <a:gd name="connsiteY73" fmla="*/ 133588 h 303204"/>
                  <a:gd name="connsiteX74" fmla="*/ 246227 w 291971"/>
                  <a:gd name="connsiteY74" fmla="*/ 135612 h 303204"/>
                  <a:gd name="connsiteX75" fmla="*/ 246227 w 291971"/>
                  <a:gd name="connsiteY75" fmla="*/ 132779 h 303204"/>
                  <a:gd name="connsiteX76" fmla="*/ 246227 w 291971"/>
                  <a:gd name="connsiteY76" fmla="*/ 129945 h 303204"/>
                  <a:gd name="connsiteX77" fmla="*/ 247846 w 291971"/>
                  <a:gd name="connsiteY77" fmla="*/ 129945 h 303204"/>
                  <a:gd name="connsiteX78" fmla="*/ 247846 w 291971"/>
                  <a:gd name="connsiteY78" fmla="*/ 131564 h 303204"/>
                  <a:gd name="connsiteX79" fmla="*/ 250680 w 291971"/>
                  <a:gd name="connsiteY79" fmla="*/ 134803 h 303204"/>
                  <a:gd name="connsiteX80" fmla="*/ 252300 w 291971"/>
                  <a:gd name="connsiteY80" fmla="*/ 133588 h 303204"/>
                  <a:gd name="connsiteX81" fmla="*/ 253109 w 291971"/>
                  <a:gd name="connsiteY81" fmla="*/ 129945 h 303204"/>
                  <a:gd name="connsiteX82" fmla="*/ 256752 w 291971"/>
                  <a:gd name="connsiteY82" fmla="*/ 127111 h 303204"/>
                  <a:gd name="connsiteX83" fmla="*/ 259991 w 291971"/>
                  <a:gd name="connsiteY83" fmla="*/ 126706 h 303204"/>
                  <a:gd name="connsiteX84" fmla="*/ 263634 w 291971"/>
                  <a:gd name="connsiteY84" fmla="*/ 127516 h 303204"/>
                  <a:gd name="connsiteX85" fmla="*/ 262825 w 291971"/>
                  <a:gd name="connsiteY85" fmla="*/ 127921 h 303204"/>
                  <a:gd name="connsiteX86" fmla="*/ 257562 w 291971"/>
                  <a:gd name="connsiteY86" fmla="*/ 129135 h 303204"/>
                  <a:gd name="connsiteX87" fmla="*/ 253514 w 291971"/>
                  <a:gd name="connsiteY87" fmla="*/ 133993 h 303204"/>
                  <a:gd name="connsiteX88" fmla="*/ 253109 w 291971"/>
                  <a:gd name="connsiteY88" fmla="*/ 135612 h 303204"/>
                  <a:gd name="connsiteX89" fmla="*/ 251895 w 291971"/>
                  <a:gd name="connsiteY89" fmla="*/ 135612 h 303204"/>
                  <a:gd name="connsiteX90" fmla="*/ 238131 w 291971"/>
                  <a:gd name="connsiteY90" fmla="*/ 140470 h 303204"/>
                  <a:gd name="connsiteX91" fmla="*/ 236107 w 291971"/>
                  <a:gd name="connsiteY91" fmla="*/ 140875 h 303204"/>
                  <a:gd name="connsiteX92" fmla="*/ 234488 w 291971"/>
                  <a:gd name="connsiteY92" fmla="*/ 140875 h 303204"/>
                  <a:gd name="connsiteX93" fmla="*/ 231249 w 291971"/>
                  <a:gd name="connsiteY93" fmla="*/ 142899 h 303204"/>
                  <a:gd name="connsiteX94" fmla="*/ 229630 w 291971"/>
                  <a:gd name="connsiteY94" fmla="*/ 145328 h 303204"/>
                  <a:gd name="connsiteX95" fmla="*/ 229630 w 291971"/>
                  <a:gd name="connsiteY95" fmla="*/ 149781 h 303204"/>
                  <a:gd name="connsiteX96" fmla="*/ 228416 w 291971"/>
                  <a:gd name="connsiteY96" fmla="*/ 158282 h 303204"/>
                  <a:gd name="connsiteX97" fmla="*/ 228416 w 291971"/>
                  <a:gd name="connsiteY97" fmla="*/ 160306 h 303204"/>
                  <a:gd name="connsiteX98" fmla="*/ 225987 w 291971"/>
                  <a:gd name="connsiteY98" fmla="*/ 166783 h 303204"/>
                  <a:gd name="connsiteX99" fmla="*/ 227201 w 291971"/>
                  <a:gd name="connsiteY99" fmla="*/ 170426 h 303204"/>
                  <a:gd name="connsiteX100" fmla="*/ 228416 w 291971"/>
                  <a:gd name="connsiteY100" fmla="*/ 174070 h 303204"/>
                  <a:gd name="connsiteX101" fmla="*/ 228416 w 291971"/>
                  <a:gd name="connsiteY101" fmla="*/ 176903 h 303204"/>
                  <a:gd name="connsiteX102" fmla="*/ 229630 w 291971"/>
                  <a:gd name="connsiteY102" fmla="*/ 178927 h 303204"/>
                  <a:gd name="connsiteX103" fmla="*/ 232059 w 291971"/>
                  <a:gd name="connsiteY103" fmla="*/ 181356 h 303204"/>
                  <a:gd name="connsiteX104" fmla="*/ 234488 w 291971"/>
                  <a:gd name="connsiteY104" fmla="*/ 183380 h 303204"/>
                  <a:gd name="connsiteX105" fmla="*/ 234488 w 291971"/>
                  <a:gd name="connsiteY105" fmla="*/ 184190 h 303204"/>
                  <a:gd name="connsiteX106" fmla="*/ 236512 w 291971"/>
                  <a:gd name="connsiteY106" fmla="*/ 184595 h 303204"/>
                  <a:gd name="connsiteX107" fmla="*/ 241774 w 291971"/>
                  <a:gd name="connsiteY107" fmla="*/ 185809 h 303204"/>
                  <a:gd name="connsiteX108" fmla="*/ 242989 w 291971"/>
                  <a:gd name="connsiteY108" fmla="*/ 185809 h 303204"/>
                  <a:gd name="connsiteX109" fmla="*/ 246227 w 291971"/>
                  <a:gd name="connsiteY109" fmla="*/ 185809 h 303204"/>
                  <a:gd name="connsiteX110" fmla="*/ 246227 w 291971"/>
                  <a:gd name="connsiteY110" fmla="*/ 193095 h 303204"/>
                  <a:gd name="connsiteX111" fmla="*/ 245822 w 291971"/>
                  <a:gd name="connsiteY111" fmla="*/ 194715 h 303204"/>
                  <a:gd name="connsiteX112" fmla="*/ 244203 w 291971"/>
                  <a:gd name="connsiteY112" fmla="*/ 196739 h 303204"/>
                  <a:gd name="connsiteX113" fmla="*/ 236512 w 291971"/>
                  <a:gd name="connsiteY113" fmla="*/ 193500 h 303204"/>
                  <a:gd name="connsiteX114" fmla="*/ 236512 w 291971"/>
                  <a:gd name="connsiteY114" fmla="*/ 189857 h 303204"/>
                  <a:gd name="connsiteX115" fmla="*/ 233273 w 291971"/>
                  <a:gd name="connsiteY115" fmla="*/ 188643 h 303204"/>
                  <a:gd name="connsiteX116" fmla="*/ 233273 w 291971"/>
                  <a:gd name="connsiteY116" fmla="*/ 187428 h 303204"/>
                  <a:gd name="connsiteX117" fmla="*/ 233273 w 291971"/>
                  <a:gd name="connsiteY117" fmla="*/ 184190 h 303204"/>
                  <a:gd name="connsiteX118" fmla="*/ 232059 w 291971"/>
                  <a:gd name="connsiteY118" fmla="*/ 183380 h 303204"/>
                  <a:gd name="connsiteX119" fmla="*/ 232059 w 291971"/>
                  <a:gd name="connsiteY119" fmla="*/ 187023 h 303204"/>
                  <a:gd name="connsiteX120" fmla="*/ 228820 w 291971"/>
                  <a:gd name="connsiteY120" fmla="*/ 206050 h 303204"/>
                  <a:gd name="connsiteX121" fmla="*/ 221129 w 291971"/>
                  <a:gd name="connsiteY121" fmla="*/ 222647 h 303204"/>
                  <a:gd name="connsiteX122" fmla="*/ 216271 w 291971"/>
                  <a:gd name="connsiteY122" fmla="*/ 227100 h 303204"/>
                  <a:gd name="connsiteX123" fmla="*/ 200079 w 291971"/>
                  <a:gd name="connsiteY123" fmla="*/ 238435 h 303204"/>
                  <a:gd name="connsiteX124" fmla="*/ 194411 w 291971"/>
                  <a:gd name="connsiteY124" fmla="*/ 241268 h 303204"/>
                  <a:gd name="connsiteX125" fmla="*/ 188339 w 291971"/>
                  <a:gd name="connsiteY125" fmla="*/ 250174 h 303204"/>
                  <a:gd name="connsiteX126" fmla="*/ 187125 w 291971"/>
                  <a:gd name="connsiteY126" fmla="*/ 254222 h 303204"/>
                  <a:gd name="connsiteX127" fmla="*/ 189554 w 291971"/>
                  <a:gd name="connsiteY127" fmla="*/ 255437 h 303204"/>
                  <a:gd name="connsiteX128" fmla="*/ 213437 w 291971"/>
                  <a:gd name="connsiteY128" fmla="*/ 249365 h 303204"/>
                  <a:gd name="connsiteX129" fmla="*/ 224367 w 291971"/>
                  <a:gd name="connsiteY129" fmla="*/ 241268 h 303204"/>
                  <a:gd name="connsiteX130" fmla="*/ 227201 w 291971"/>
                  <a:gd name="connsiteY130" fmla="*/ 238840 h 303204"/>
                  <a:gd name="connsiteX131" fmla="*/ 244608 w 291971"/>
                  <a:gd name="connsiteY131" fmla="*/ 210503 h 303204"/>
                  <a:gd name="connsiteX132" fmla="*/ 247846 w 291971"/>
                  <a:gd name="connsiteY132" fmla="*/ 179332 h 303204"/>
                  <a:gd name="connsiteX133" fmla="*/ 247846 w 291971"/>
                  <a:gd name="connsiteY133" fmla="*/ 177713 h 303204"/>
                  <a:gd name="connsiteX134" fmla="*/ 245822 w 291971"/>
                  <a:gd name="connsiteY134" fmla="*/ 167592 h 303204"/>
                  <a:gd name="connsiteX135" fmla="*/ 239346 w 291971"/>
                  <a:gd name="connsiteY135" fmla="*/ 152614 h 303204"/>
                  <a:gd name="connsiteX136" fmla="*/ 237726 w 291971"/>
                  <a:gd name="connsiteY136" fmla="*/ 151400 h 303204"/>
                  <a:gd name="connsiteX137" fmla="*/ 238131 w 291971"/>
                  <a:gd name="connsiteY137" fmla="*/ 153829 h 303204"/>
                  <a:gd name="connsiteX138" fmla="*/ 235702 w 291971"/>
                  <a:gd name="connsiteY138" fmla="*/ 155448 h 303204"/>
                  <a:gd name="connsiteX139" fmla="*/ 235702 w 291971"/>
                  <a:gd name="connsiteY139" fmla="*/ 158282 h 303204"/>
                  <a:gd name="connsiteX140" fmla="*/ 238941 w 291971"/>
                  <a:gd name="connsiteY140" fmla="*/ 160710 h 303204"/>
                  <a:gd name="connsiteX141" fmla="*/ 240965 w 291971"/>
                  <a:gd name="connsiteY141" fmla="*/ 160710 h 303204"/>
                  <a:gd name="connsiteX142" fmla="*/ 240965 w 291971"/>
                  <a:gd name="connsiteY142" fmla="*/ 160710 h 303204"/>
                  <a:gd name="connsiteX143" fmla="*/ 242584 w 291971"/>
                  <a:gd name="connsiteY143" fmla="*/ 164354 h 303204"/>
                  <a:gd name="connsiteX144" fmla="*/ 241370 w 291971"/>
                  <a:gd name="connsiteY144" fmla="*/ 169212 h 303204"/>
                  <a:gd name="connsiteX145" fmla="*/ 243394 w 291971"/>
                  <a:gd name="connsiteY145" fmla="*/ 170831 h 303204"/>
                  <a:gd name="connsiteX146" fmla="*/ 245013 w 291971"/>
                  <a:gd name="connsiteY146" fmla="*/ 174879 h 303204"/>
                  <a:gd name="connsiteX147" fmla="*/ 242584 w 291971"/>
                  <a:gd name="connsiteY147" fmla="*/ 174070 h 303204"/>
                  <a:gd name="connsiteX148" fmla="*/ 238941 w 291971"/>
                  <a:gd name="connsiteY148" fmla="*/ 172450 h 303204"/>
                  <a:gd name="connsiteX149" fmla="*/ 239750 w 291971"/>
                  <a:gd name="connsiteY149" fmla="*/ 176094 h 303204"/>
                  <a:gd name="connsiteX150" fmla="*/ 239750 w 291971"/>
                  <a:gd name="connsiteY150" fmla="*/ 182570 h 303204"/>
                  <a:gd name="connsiteX151" fmla="*/ 238941 w 291971"/>
                  <a:gd name="connsiteY151" fmla="*/ 184190 h 303204"/>
                  <a:gd name="connsiteX152" fmla="*/ 238131 w 291971"/>
                  <a:gd name="connsiteY152" fmla="*/ 184190 h 303204"/>
                  <a:gd name="connsiteX153" fmla="*/ 236107 w 291971"/>
                  <a:gd name="connsiteY153" fmla="*/ 182975 h 303204"/>
                  <a:gd name="connsiteX154" fmla="*/ 228416 w 291971"/>
                  <a:gd name="connsiteY154" fmla="*/ 172045 h 303204"/>
                  <a:gd name="connsiteX155" fmla="*/ 228416 w 291971"/>
                  <a:gd name="connsiteY155" fmla="*/ 171236 h 303204"/>
                  <a:gd name="connsiteX156" fmla="*/ 229630 w 291971"/>
                  <a:gd name="connsiteY156" fmla="*/ 172450 h 303204"/>
                  <a:gd name="connsiteX157" fmla="*/ 230440 w 291971"/>
                  <a:gd name="connsiteY157" fmla="*/ 174474 h 303204"/>
                  <a:gd name="connsiteX158" fmla="*/ 231654 w 291971"/>
                  <a:gd name="connsiteY158" fmla="*/ 176903 h 303204"/>
                  <a:gd name="connsiteX159" fmla="*/ 233273 w 291971"/>
                  <a:gd name="connsiteY159" fmla="*/ 175284 h 303204"/>
                  <a:gd name="connsiteX160" fmla="*/ 234892 w 291971"/>
                  <a:gd name="connsiteY160" fmla="*/ 170426 h 303204"/>
                  <a:gd name="connsiteX161" fmla="*/ 234892 w 291971"/>
                  <a:gd name="connsiteY161" fmla="*/ 169212 h 303204"/>
                  <a:gd name="connsiteX162" fmla="*/ 232464 w 291971"/>
                  <a:gd name="connsiteY162" fmla="*/ 167997 h 303204"/>
                  <a:gd name="connsiteX163" fmla="*/ 229225 w 291971"/>
                  <a:gd name="connsiteY163" fmla="*/ 167997 h 303204"/>
                  <a:gd name="connsiteX164" fmla="*/ 230440 w 291971"/>
                  <a:gd name="connsiteY164" fmla="*/ 167188 h 303204"/>
                  <a:gd name="connsiteX165" fmla="*/ 232464 w 291971"/>
                  <a:gd name="connsiteY165" fmla="*/ 165973 h 303204"/>
                  <a:gd name="connsiteX166" fmla="*/ 232059 w 291971"/>
                  <a:gd name="connsiteY166" fmla="*/ 162735 h 303204"/>
                  <a:gd name="connsiteX167" fmla="*/ 232464 w 291971"/>
                  <a:gd name="connsiteY167" fmla="*/ 155448 h 303204"/>
                  <a:gd name="connsiteX168" fmla="*/ 233273 w 291971"/>
                  <a:gd name="connsiteY168" fmla="*/ 151400 h 303204"/>
                  <a:gd name="connsiteX169" fmla="*/ 232868 w 291971"/>
                  <a:gd name="connsiteY169" fmla="*/ 151400 h 303204"/>
                  <a:gd name="connsiteX170" fmla="*/ 231249 w 291971"/>
                  <a:gd name="connsiteY170" fmla="*/ 153424 h 303204"/>
                  <a:gd name="connsiteX171" fmla="*/ 230440 w 291971"/>
                  <a:gd name="connsiteY171" fmla="*/ 157877 h 303204"/>
                  <a:gd name="connsiteX172" fmla="*/ 229630 w 291971"/>
                  <a:gd name="connsiteY172" fmla="*/ 159901 h 303204"/>
                  <a:gd name="connsiteX173" fmla="*/ 229630 w 291971"/>
                  <a:gd name="connsiteY173" fmla="*/ 159091 h 303204"/>
                  <a:gd name="connsiteX174" fmla="*/ 229630 w 291971"/>
                  <a:gd name="connsiteY174" fmla="*/ 155043 h 303204"/>
                  <a:gd name="connsiteX175" fmla="*/ 230844 w 291971"/>
                  <a:gd name="connsiteY175" fmla="*/ 149376 h 303204"/>
                  <a:gd name="connsiteX176" fmla="*/ 232868 w 291971"/>
                  <a:gd name="connsiteY176" fmla="*/ 148566 h 303204"/>
                  <a:gd name="connsiteX177" fmla="*/ 234892 w 291971"/>
                  <a:gd name="connsiteY177" fmla="*/ 147757 h 303204"/>
                  <a:gd name="connsiteX178" fmla="*/ 236916 w 291971"/>
                  <a:gd name="connsiteY178" fmla="*/ 145733 h 303204"/>
                  <a:gd name="connsiteX179" fmla="*/ 238941 w 291971"/>
                  <a:gd name="connsiteY179" fmla="*/ 147352 h 303204"/>
                  <a:gd name="connsiteX180" fmla="*/ 240965 w 291971"/>
                  <a:gd name="connsiteY180" fmla="*/ 147352 h 303204"/>
                  <a:gd name="connsiteX181" fmla="*/ 252300 w 291971"/>
                  <a:gd name="connsiteY181" fmla="*/ 147352 h 303204"/>
                  <a:gd name="connsiteX182" fmla="*/ 255133 w 291971"/>
                  <a:gd name="connsiteY182" fmla="*/ 146542 h 303204"/>
                  <a:gd name="connsiteX183" fmla="*/ 256752 w 291971"/>
                  <a:gd name="connsiteY183" fmla="*/ 146947 h 303204"/>
                  <a:gd name="connsiteX184" fmla="*/ 258776 w 291971"/>
                  <a:gd name="connsiteY184" fmla="*/ 146947 h 303204"/>
                  <a:gd name="connsiteX185" fmla="*/ 258776 w 291971"/>
                  <a:gd name="connsiteY185" fmla="*/ 146542 h 303204"/>
                  <a:gd name="connsiteX186" fmla="*/ 259991 w 291971"/>
                  <a:gd name="connsiteY186" fmla="*/ 144923 h 303204"/>
                  <a:gd name="connsiteX187" fmla="*/ 262825 w 291971"/>
                  <a:gd name="connsiteY187" fmla="*/ 144923 h 303204"/>
                  <a:gd name="connsiteX188" fmla="*/ 265253 w 291971"/>
                  <a:gd name="connsiteY188" fmla="*/ 147757 h 303204"/>
                  <a:gd name="connsiteX189" fmla="*/ 259991 w 291971"/>
                  <a:gd name="connsiteY189" fmla="*/ 146947 h 303204"/>
                  <a:gd name="connsiteX190" fmla="*/ 259181 w 291971"/>
                  <a:gd name="connsiteY190" fmla="*/ 148161 h 303204"/>
                  <a:gd name="connsiteX191" fmla="*/ 258372 w 291971"/>
                  <a:gd name="connsiteY191" fmla="*/ 148161 h 303204"/>
                  <a:gd name="connsiteX192" fmla="*/ 257967 w 291971"/>
                  <a:gd name="connsiteY192" fmla="*/ 148971 h 303204"/>
                  <a:gd name="connsiteX193" fmla="*/ 256752 w 291971"/>
                  <a:gd name="connsiteY193" fmla="*/ 148971 h 303204"/>
                  <a:gd name="connsiteX194" fmla="*/ 255538 w 291971"/>
                  <a:gd name="connsiteY194" fmla="*/ 148971 h 303204"/>
                  <a:gd name="connsiteX195" fmla="*/ 256348 w 291971"/>
                  <a:gd name="connsiteY195" fmla="*/ 150590 h 303204"/>
                  <a:gd name="connsiteX196" fmla="*/ 272135 w 291971"/>
                  <a:gd name="connsiteY196" fmla="*/ 163544 h 303204"/>
                  <a:gd name="connsiteX197" fmla="*/ 273350 w 291971"/>
                  <a:gd name="connsiteY197" fmla="*/ 163544 h 303204"/>
                  <a:gd name="connsiteX198" fmla="*/ 273350 w 291971"/>
                  <a:gd name="connsiteY198" fmla="*/ 164354 h 303204"/>
                  <a:gd name="connsiteX199" fmla="*/ 270921 w 291971"/>
                  <a:gd name="connsiteY199" fmla="*/ 164354 h 303204"/>
                  <a:gd name="connsiteX200" fmla="*/ 253109 w 291971"/>
                  <a:gd name="connsiteY200" fmla="*/ 150185 h 303204"/>
                  <a:gd name="connsiteX201" fmla="*/ 251895 w 291971"/>
                  <a:gd name="connsiteY201" fmla="*/ 148566 h 303204"/>
                  <a:gd name="connsiteX202" fmla="*/ 250680 w 291971"/>
                  <a:gd name="connsiteY202" fmla="*/ 148566 h 303204"/>
                  <a:gd name="connsiteX203" fmla="*/ 250680 w 291971"/>
                  <a:gd name="connsiteY203" fmla="*/ 149781 h 303204"/>
                  <a:gd name="connsiteX204" fmla="*/ 254324 w 291971"/>
                  <a:gd name="connsiteY204" fmla="*/ 155853 h 303204"/>
                  <a:gd name="connsiteX205" fmla="*/ 273350 w 291971"/>
                  <a:gd name="connsiteY205" fmla="*/ 168807 h 303204"/>
                  <a:gd name="connsiteX206" fmla="*/ 285494 w 291971"/>
                  <a:gd name="connsiteY206" fmla="*/ 182166 h 303204"/>
                  <a:gd name="connsiteX207" fmla="*/ 287518 w 291971"/>
                  <a:gd name="connsiteY207" fmla="*/ 187833 h 303204"/>
                  <a:gd name="connsiteX208" fmla="*/ 288328 w 291971"/>
                  <a:gd name="connsiteY208" fmla="*/ 187428 h 303204"/>
                  <a:gd name="connsiteX209" fmla="*/ 289542 w 291971"/>
                  <a:gd name="connsiteY209" fmla="*/ 181356 h 303204"/>
                  <a:gd name="connsiteX210" fmla="*/ 288328 w 291971"/>
                  <a:gd name="connsiteY210" fmla="*/ 178522 h 303204"/>
                  <a:gd name="connsiteX211" fmla="*/ 289542 w 291971"/>
                  <a:gd name="connsiteY211" fmla="*/ 178522 h 303204"/>
                  <a:gd name="connsiteX212" fmla="*/ 291971 w 291971"/>
                  <a:gd name="connsiteY212" fmla="*/ 182570 h 303204"/>
                  <a:gd name="connsiteX213" fmla="*/ 290757 w 291971"/>
                  <a:gd name="connsiteY213" fmla="*/ 187023 h 303204"/>
                  <a:gd name="connsiteX214" fmla="*/ 287518 w 291971"/>
                  <a:gd name="connsiteY214" fmla="*/ 192286 h 303204"/>
                  <a:gd name="connsiteX215" fmla="*/ 285494 w 291971"/>
                  <a:gd name="connsiteY215" fmla="*/ 198763 h 303204"/>
                  <a:gd name="connsiteX216" fmla="*/ 284685 w 291971"/>
                  <a:gd name="connsiteY216" fmla="*/ 200787 h 303204"/>
                  <a:gd name="connsiteX217" fmla="*/ 285494 w 291971"/>
                  <a:gd name="connsiteY217" fmla="*/ 202811 h 303204"/>
                  <a:gd name="connsiteX218" fmla="*/ 286709 w 291971"/>
                  <a:gd name="connsiteY218" fmla="*/ 204835 h 303204"/>
                  <a:gd name="connsiteX219" fmla="*/ 285494 w 291971"/>
                  <a:gd name="connsiteY219" fmla="*/ 204835 h 303204"/>
                  <a:gd name="connsiteX220" fmla="*/ 279017 w 291971"/>
                  <a:gd name="connsiteY220" fmla="*/ 206050 h 303204"/>
                  <a:gd name="connsiteX221" fmla="*/ 275779 w 291971"/>
                  <a:gd name="connsiteY221" fmla="*/ 210098 h 303204"/>
                  <a:gd name="connsiteX222" fmla="*/ 275374 w 291971"/>
                  <a:gd name="connsiteY222" fmla="*/ 212527 h 303204"/>
                  <a:gd name="connsiteX223" fmla="*/ 276993 w 291971"/>
                  <a:gd name="connsiteY223" fmla="*/ 216170 h 303204"/>
                  <a:gd name="connsiteX224" fmla="*/ 275374 w 291971"/>
                  <a:gd name="connsiteY224" fmla="*/ 220218 h 303204"/>
                  <a:gd name="connsiteX225" fmla="*/ 272945 w 291971"/>
                  <a:gd name="connsiteY225" fmla="*/ 221028 h 303204"/>
                  <a:gd name="connsiteX226" fmla="*/ 271326 w 291971"/>
                  <a:gd name="connsiteY226" fmla="*/ 221028 h 303204"/>
                  <a:gd name="connsiteX227" fmla="*/ 260396 w 291971"/>
                  <a:gd name="connsiteY227" fmla="*/ 223861 h 303204"/>
                  <a:gd name="connsiteX228" fmla="*/ 258372 w 291971"/>
                  <a:gd name="connsiteY228" fmla="*/ 224671 h 303204"/>
                  <a:gd name="connsiteX229" fmla="*/ 254728 w 291971"/>
                  <a:gd name="connsiteY229" fmla="*/ 229934 h 303204"/>
                  <a:gd name="connsiteX230" fmla="*/ 245013 w 291971"/>
                  <a:gd name="connsiteY230" fmla="*/ 234791 h 303204"/>
                  <a:gd name="connsiteX231" fmla="*/ 243798 w 291971"/>
                  <a:gd name="connsiteY231" fmla="*/ 235196 h 303204"/>
                  <a:gd name="connsiteX232" fmla="*/ 246227 w 291971"/>
                  <a:gd name="connsiteY232" fmla="*/ 228719 h 303204"/>
                  <a:gd name="connsiteX233" fmla="*/ 241370 w 291971"/>
                  <a:gd name="connsiteY233" fmla="*/ 228719 h 303204"/>
                  <a:gd name="connsiteX234" fmla="*/ 240560 w 291971"/>
                  <a:gd name="connsiteY234" fmla="*/ 230338 h 303204"/>
                  <a:gd name="connsiteX235" fmla="*/ 239346 w 291971"/>
                  <a:gd name="connsiteY235" fmla="*/ 231958 h 303204"/>
                  <a:gd name="connsiteX236" fmla="*/ 236107 w 291971"/>
                  <a:gd name="connsiteY236" fmla="*/ 233577 h 303204"/>
                  <a:gd name="connsiteX237" fmla="*/ 230844 w 291971"/>
                  <a:gd name="connsiteY237" fmla="*/ 236006 h 303204"/>
                  <a:gd name="connsiteX238" fmla="*/ 201698 w 291971"/>
                  <a:gd name="connsiteY238" fmla="*/ 258270 h 303204"/>
                  <a:gd name="connsiteX239" fmla="*/ 194816 w 291971"/>
                  <a:gd name="connsiteY239" fmla="*/ 263128 h 303204"/>
                  <a:gd name="connsiteX240" fmla="*/ 192387 w 291971"/>
                  <a:gd name="connsiteY240" fmla="*/ 265152 h 303204"/>
                  <a:gd name="connsiteX241" fmla="*/ 191173 w 291971"/>
                  <a:gd name="connsiteY241" fmla="*/ 265152 h 303204"/>
                  <a:gd name="connsiteX242" fmla="*/ 188744 w 291971"/>
                  <a:gd name="connsiteY242" fmla="*/ 263128 h 303204"/>
                  <a:gd name="connsiteX243" fmla="*/ 185101 w 291971"/>
                  <a:gd name="connsiteY243" fmla="*/ 265962 h 303204"/>
                  <a:gd name="connsiteX244" fmla="*/ 186315 w 291971"/>
                  <a:gd name="connsiteY244" fmla="*/ 268795 h 303204"/>
                  <a:gd name="connsiteX245" fmla="*/ 184291 w 291971"/>
                  <a:gd name="connsiteY245" fmla="*/ 270820 h 303204"/>
                  <a:gd name="connsiteX246" fmla="*/ 183481 w 291971"/>
                  <a:gd name="connsiteY246" fmla="*/ 271629 h 303204"/>
                  <a:gd name="connsiteX247" fmla="*/ 181052 w 291971"/>
                  <a:gd name="connsiteY247" fmla="*/ 275273 h 303204"/>
                  <a:gd name="connsiteX248" fmla="*/ 181052 w 291971"/>
                  <a:gd name="connsiteY248" fmla="*/ 289036 h 303204"/>
                  <a:gd name="connsiteX249" fmla="*/ 179433 w 291971"/>
                  <a:gd name="connsiteY249" fmla="*/ 290655 h 303204"/>
                  <a:gd name="connsiteX250" fmla="*/ 178624 w 291971"/>
                  <a:gd name="connsiteY250" fmla="*/ 290655 h 303204"/>
                  <a:gd name="connsiteX251" fmla="*/ 178624 w 291971"/>
                  <a:gd name="connsiteY251" fmla="*/ 273653 h 303204"/>
                  <a:gd name="connsiteX252" fmla="*/ 177004 w 291971"/>
                  <a:gd name="connsiteY252" fmla="*/ 272844 h 303204"/>
                  <a:gd name="connsiteX253" fmla="*/ 166884 w 291971"/>
                  <a:gd name="connsiteY253" fmla="*/ 268795 h 303204"/>
                  <a:gd name="connsiteX254" fmla="*/ 164860 w 291971"/>
                  <a:gd name="connsiteY254" fmla="*/ 267581 h 303204"/>
                  <a:gd name="connsiteX255" fmla="*/ 164050 w 291971"/>
                  <a:gd name="connsiteY255" fmla="*/ 267581 h 303204"/>
                  <a:gd name="connsiteX256" fmla="*/ 164050 w 291971"/>
                  <a:gd name="connsiteY256" fmla="*/ 289036 h 303204"/>
                  <a:gd name="connsiteX257" fmla="*/ 162836 w 291971"/>
                  <a:gd name="connsiteY257" fmla="*/ 289846 h 303204"/>
                  <a:gd name="connsiteX258" fmla="*/ 161217 w 291971"/>
                  <a:gd name="connsiteY258" fmla="*/ 288226 h 303204"/>
                  <a:gd name="connsiteX259" fmla="*/ 161217 w 291971"/>
                  <a:gd name="connsiteY259" fmla="*/ 279725 h 303204"/>
                  <a:gd name="connsiteX260" fmla="*/ 161217 w 291971"/>
                  <a:gd name="connsiteY260" fmla="*/ 278511 h 303204"/>
                  <a:gd name="connsiteX261" fmla="*/ 161217 w 291971"/>
                  <a:gd name="connsiteY261" fmla="*/ 267986 h 303204"/>
                  <a:gd name="connsiteX262" fmla="*/ 161217 w 291971"/>
                  <a:gd name="connsiteY262" fmla="*/ 266771 h 303204"/>
                  <a:gd name="connsiteX263" fmla="*/ 160407 w 291971"/>
                  <a:gd name="connsiteY263" fmla="*/ 265152 h 303204"/>
                  <a:gd name="connsiteX264" fmla="*/ 157169 w 291971"/>
                  <a:gd name="connsiteY264" fmla="*/ 263938 h 303204"/>
                  <a:gd name="connsiteX265" fmla="*/ 149477 w 291971"/>
                  <a:gd name="connsiteY265" fmla="*/ 259890 h 303204"/>
                  <a:gd name="connsiteX266" fmla="*/ 136118 w 291971"/>
                  <a:gd name="connsiteY266" fmla="*/ 250984 h 303204"/>
                  <a:gd name="connsiteX267" fmla="*/ 135713 w 291971"/>
                  <a:gd name="connsiteY267" fmla="*/ 249365 h 303204"/>
                  <a:gd name="connsiteX268" fmla="*/ 136523 w 291971"/>
                  <a:gd name="connsiteY268" fmla="*/ 249365 h 303204"/>
                  <a:gd name="connsiteX269" fmla="*/ 142191 w 291971"/>
                  <a:gd name="connsiteY269" fmla="*/ 252603 h 303204"/>
                  <a:gd name="connsiteX270" fmla="*/ 171742 w 291971"/>
                  <a:gd name="connsiteY270" fmla="*/ 266367 h 303204"/>
                  <a:gd name="connsiteX271" fmla="*/ 180243 w 291971"/>
                  <a:gd name="connsiteY271" fmla="*/ 270010 h 303204"/>
                  <a:gd name="connsiteX272" fmla="*/ 181457 w 291971"/>
                  <a:gd name="connsiteY272" fmla="*/ 270415 h 303204"/>
                  <a:gd name="connsiteX273" fmla="*/ 183481 w 291971"/>
                  <a:gd name="connsiteY273" fmla="*/ 268391 h 303204"/>
                  <a:gd name="connsiteX274" fmla="*/ 183481 w 291971"/>
                  <a:gd name="connsiteY274" fmla="*/ 268391 h 303204"/>
                  <a:gd name="connsiteX275" fmla="*/ 182672 w 291971"/>
                  <a:gd name="connsiteY275" fmla="*/ 266367 h 303204"/>
                  <a:gd name="connsiteX276" fmla="*/ 185101 w 291971"/>
                  <a:gd name="connsiteY276" fmla="*/ 261104 h 303204"/>
                  <a:gd name="connsiteX277" fmla="*/ 190363 w 291971"/>
                  <a:gd name="connsiteY277" fmla="*/ 260295 h 303204"/>
                  <a:gd name="connsiteX278" fmla="*/ 191982 w 291971"/>
                  <a:gd name="connsiteY278" fmla="*/ 261104 h 303204"/>
                  <a:gd name="connsiteX279" fmla="*/ 198055 w 291971"/>
                  <a:gd name="connsiteY279" fmla="*/ 257865 h 303204"/>
                  <a:gd name="connsiteX280" fmla="*/ 198055 w 291971"/>
                  <a:gd name="connsiteY280" fmla="*/ 257461 h 303204"/>
                  <a:gd name="connsiteX281" fmla="*/ 196031 w 291971"/>
                  <a:gd name="connsiteY281" fmla="*/ 257461 h 303204"/>
                  <a:gd name="connsiteX282" fmla="*/ 171337 w 291971"/>
                  <a:gd name="connsiteY282" fmla="*/ 251389 h 303204"/>
                  <a:gd name="connsiteX283" fmla="*/ 149072 w 291971"/>
                  <a:gd name="connsiteY283" fmla="*/ 238435 h 303204"/>
                  <a:gd name="connsiteX284" fmla="*/ 146643 w 291971"/>
                  <a:gd name="connsiteY284" fmla="*/ 236815 h 303204"/>
                  <a:gd name="connsiteX285" fmla="*/ 147453 w 291971"/>
                  <a:gd name="connsiteY285" fmla="*/ 236815 h 303204"/>
                  <a:gd name="connsiteX286" fmla="*/ 162836 w 291971"/>
                  <a:gd name="connsiteY286" fmla="*/ 244507 h 303204"/>
                  <a:gd name="connsiteX287" fmla="*/ 170122 w 291971"/>
                  <a:gd name="connsiteY287" fmla="*/ 247340 h 303204"/>
                  <a:gd name="connsiteX288" fmla="*/ 172146 w 291971"/>
                  <a:gd name="connsiteY288" fmla="*/ 246936 h 303204"/>
                  <a:gd name="connsiteX289" fmla="*/ 172956 w 291971"/>
                  <a:gd name="connsiteY289" fmla="*/ 184190 h 303204"/>
                  <a:gd name="connsiteX290" fmla="*/ 147453 w 291971"/>
                  <a:gd name="connsiteY290" fmla="*/ 184190 h 303204"/>
                  <a:gd name="connsiteX291" fmla="*/ 133285 w 291971"/>
                  <a:gd name="connsiteY291" fmla="*/ 184190 h 303204"/>
                  <a:gd name="connsiteX292" fmla="*/ 132475 w 291971"/>
                  <a:gd name="connsiteY292" fmla="*/ 184190 h 303204"/>
                  <a:gd name="connsiteX293" fmla="*/ 130046 w 291971"/>
                  <a:gd name="connsiteY293" fmla="*/ 188238 h 303204"/>
                  <a:gd name="connsiteX294" fmla="*/ 128832 w 291971"/>
                  <a:gd name="connsiteY294" fmla="*/ 189047 h 303204"/>
                  <a:gd name="connsiteX295" fmla="*/ 128832 w 291971"/>
                  <a:gd name="connsiteY295" fmla="*/ 189047 h 303204"/>
                  <a:gd name="connsiteX296" fmla="*/ 128427 w 291971"/>
                  <a:gd name="connsiteY296" fmla="*/ 184999 h 303204"/>
                  <a:gd name="connsiteX297" fmla="*/ 125593 w 291971"/>
                  <a:gd name="connsiteY297" fmla="*/ 184999 h 303204"/>
                  <a:gd name="connsiteX298" fmla="*/ 124379 w 291971"/>
                  <a:gd name="connsiteY298" fmla="*/ 187428 h 303204"/>
                  <a:gd name="connsiteX299" fmla="*/ 124379 w 291971"/>
                  <a:gd name="connsiteY299" fmla="*/ 201192 h 303204"/>
                  <a:gd name="connsiteX300" fmla="*/ 125593 w 291971"/>
                  <a:gd name="connsiteY300" fmla="*/ 209288 h 303204"/>
                  <a:gd name="connsiteX301" fmla="*/ 126808 w 291971"/>
                  <a:gd name="connsiteY301" fmla="*/ 212527 h 303204"/>
                  <a:gd name="connsiteX302" fmla="*/ 133689 w 291971"/>
                  <a:gd name="connsiteY302" fmla="*/ 225480 h 303204"/>
                  <a:gd name="connsiteX303" fmla="*/ 138142 w 291971"/>
                  <a:gd name="connsiteY303" fmla="*/ 229934 h 303204"/>
                  <a:gd name="connsiteX304" fmla="*/ 139761 w 291971"/>
                  <a:gd name="connsiteY304" fmla="*/ 231553 h 303204"/>
                  <a:gd name="connsiteX305" fmla="*/ 136928 w 291971"/>
                  <a:gd name="connsiteY305" fmla="*/ 231958 h 303204"/>
                  <a:gd name="connsiteX306" fmla="*/ 136523 w 291971"/>
                  <a:gd name="connsiteY306" fmla="*/ 231553 h 303204"/>
                  <a:gd name="connsiteX307" fmla="*/ 132475 w 291971"/>
                  <a:gd name="connsiteY307" fmla="*/ 227505 h 303204"/>
                  <a:gd name="connsiteX308" fmla="*/ 130856 w 291971"/>
                  <a:gd name="connsiteY308" fmla="*/ 225480 h 303204"/>
                  <a:gd name="connsiteX309" fmla="*/ 121950 w 291971"/>
                  <a:gd name="connsiteY309" fmla="*/ 210503 h 303204"/>
                  <a:gd name="connsiteX310" fmla="*/ 118306 w 291971"/>
                  <a:gd name="connsiteY310" fmla="*/ 181356 h 303204"/>
                  <a:gd name="connsiteX311" fmla="*/ 118306 w 291971"/>
                  <a:gd name="connsiteY311" fmla="*/ 178927 h 303204"/>
                  <a:gd name="connsiteX312" fmla="*/ 118306 w 291971"/>
                  <a:gd name="connsiteY312" fmla="*/ 178927 h 303204"/>
                  <a:gd name="connsiteX313" fmla="*/ 115068 w 291971"/>
                  <a:gd name="connsiteY313" fmla="*/ 178118 h 303204"/>
                  <a:gd name="connsiteX314" fmla="*/ 115068 w 291971"/>
                  <a:gd name="connsiteY314" fmla="*/ 180546 h 303204"/>
                  <a:gd name="connsiteX315" fmla="*/ 115068 w 291971"/>
                  <a:gd name="connsiteY315" fmla="*/ 181761 h 303204"/>
                  <a:gd name="connsiteX316" fmla="*/ 113044 w 291971"/>
                  <a:gd name="connsiteY316" fmla="*/ 182166 h 303204"/>
                  <a:gd name="connsiteX317" fmla="*/ 103733 w 291971"/>
                  <a:gd name="connsiteY317" fmla="*/ 178522 h 303204"/>
                  <a:gd name="connsiteX318" fmla="*/ 102924 w 291971"/>
                  <a:gd name="connsiteY318" fmla="*/ 177308 h 303204"/>
                  <a:gd name="connsiteX319" fmla="*/ 102519 w 291971"/>
                  <a:gd name="connsiteY319" fmla="*/ 177308 h 303204"/>
                  <a:gd name="connsiteX320" fmla="*/ 102924 w 291971"/>
                  <a:gd name="connsiteY320" fmla="*/ 179737 h 303204"/>
                  <a:gd name="connsiteX321" fmla="*/ 101709 w 291971"/>
                  <a:gd name="connsiteY321" fmla="*/ 179737 h 303204"/>
                  <a:gd name="connsiteX322" fmla="*/ 101709 w 291971"/>
                  <a:gd name="connsiteY322" fmla="*/ 181356 h 303204"/>
                  <a:gd name="connsiteX323" fmla="*/ 121140 w 291971"/>
                  <a:gd name="connsiteY323" fmla="*/ 238030 h 303204"/>
                  <a:gd name="connsiteX324" fmla="*/ 125593 w 291971"/>
                  <a:gd name="connsiteY324" fmla="*/ 242888 h 303204"/>
                  <a:gd name="connsiteX325" fmla="*/ 126808 w 291971"/>
                  <a:gd name="connsiteY325" fmla="*/ 243697 h 303204"/>
                  <a:gd name="connsiteX326" fmla="*/ 127212 w 291971"/>
                  <a:gd name="connsiteY326" fmla="*/ 244507 h 303204"/>
                  <a:gd name="connsiteX327" fmla="*/ 128022 w 291971"/>
                  <a:gd name="connsiteY327" fmla="*/ 244507 h 303204"/>
                  <a:gd name="connsiteX328" fmla="*/ 128427 w 291971"/>
                  <a:gd name="connsiteY328" fmla="*/ 247340 h 303204"/>
                  <a:gd name="connsiteX329" fmla="*/ 128427 w 291971"/>
                  <a:gd name="connsiteY329" fmla="*/ 247340 h 303204"/>
                  <a:gd name="connsiteX330" fmla="*/ 125593 w 291971"/>
                  <a:gd name="connsiteY330" fmla="*/ 244912 h 303204"/>
                  <a:gd name="connsiteX331" fmla="*/ 119926 w 291971"/>
                  <a:gd name="connsiteY331" fmla="*/ 239244 h 303204"/>
                  <a:gd name="connsiteX332" fmla="*/ 100900 w 291971"/>
                  <a:gd name="connsiteY332" fmla="*/ 203216 h 303204"/>
                  <a:gd name="connsiteX333" fmla="*/ 99280 w 291971"/>
                  <a:gd name="connsiteY333" fmla="*/ 181356 h 303204"/>
                  <a:gd name="connsiteX334" fmla="*/ 99685 w 291971"/>
                  <a:gd name="connsiteY334" fmla="*/ 178522 h 303204"/>
                  <a:gd name="connsiteX335" fmla="*/ 98471 w 291971"/>
                  <a:gd name="connsiteY335" fmla="*/ 176903 h 303204"/>
                  <a:gd name="connsiteX336" fmla="*/ 94018 w 291971"/>
                  <a:gd name="connsiteY336" fmla="*/ 173260 h 303204"/>
                  <a:gd name="connsiteX337" fmla="*/ 92399 w 291971"/>
                  <a:gd name="connsiteY337" fmla="*/ 171236 h 303204"/>
                  <a:gd name="connsiteX338" fmla="*/ 92399 w 291971"/>
                  <a:gd name="connsiteY338" fmla="*/ 169616 h 303204"/>
                  <a:gd name="connsiteX339" fmla="*/ 92399 w 291971"/>
                  <a:gd name="connsiteY339" fmla="*/ 169616 h 303204"/>
                  <a:gd name="connsiteX340" fmla="*/ 92399 w 291971"/>
                  <a:gd name="connsiteY340" fmla="*/ 164354 h 303204"/>
                  <a:gd name="connsiteX341" fmla="*/ 91589 w 291971"/>
                  <a:gd name="connsiteY341" fmla="*/ 165568 h 303204"/>
                  <a:gd name="connsiteX342" fmla="*/ 90779 w 291971"/>
                  <a:gd name="connsiteY342" fmla="*/ 168402 h 303204"/>
                  <a:gd name="connsiteX343" fmla="*/ 90779 w 291971"/>
                  <a:gd name="connsiteY343" fmla="*/ 169212 h 303204"/>
                  <a:gd name="connsiteX344" fmla="*/ 87541 w 291971"/>
                  <a:gd name="connsiteY344" fmla="*/ 167188 h 303204"/>
                  <a:gd name="connsiteX345" fmla="*/ 85921 w 291971"/>
                  <a:gd name="connsiteY345" fmla="*/ 165973 h 303204"/>
                  <a:gd name="connsiteX346" fmla="*/ 85112 w 291971"/>
                  <a:gd name="connsiteY346" fmla="*/ 166783 h 303204"/>
                  <a:gd name="connsiteX347" fmla="*/ 77420 w 291971"/>
                  <a:gd name="connsiteY347" fmla="*/ 170021 h 303204"/>
                  <a:gd name="connsiteX348" fmla="*/ 72563 w 291971"/>
                  <a:gd name="connsiteY348" fmla="*/ 171236 h 303204"/>
                  <a:gd name="connsiteX349" fmla="*/ 70134 w 291971"/>
                  <a:gd name="connsiteY349" fmla="*/ 171236 h 303204"/>
                  <a:gd name="connsiteX350" fmla="*/ 61228 w 291971"/>
                  <a:gd name="connsiteY350" fmla="*/ 177713 h 303204"/>
                  <a:gd name="connsiteX351" fmla="*/ 60014 w 291971"/>
                  <a:gd name="connsiteY351" fmla="*/ 180142 h 303204"/>
                  <a:gd name="connsiteX352" fmla="*/ 61228 w 291971"/>
                  <a:gd name="connsiteY352" fmla="*/ 182570 h 303204"/>
                  <a:gd name="connsiteX353" fmla="*/ 62038 w 291971"/>
                  <a:gd name="connsiteY353" fmla="*/ 182570 h 303204"/>
                  <a:gd name="connsiteX354" fmla="*/ 63657 w 291971"/>
                  <a:gd name="connsiteY354" fmla="*/ 183785 h 303204"/>
                  <a:gd name="connsiteX355" fmla="*/ 69729 w 291971"/>
                  <a:gd name="connsiteY355" fmla="*/ 183785 h 303204"/>
                  <a:gd name="connsiteX356" fmla="*/ 81873 w 291971"/>
                  <a:gd name="connsiteY356" fmla="*/ 187428 h 303204"/>
                  <a:gd name="connsiteX357" fmla="*/ 85921 w 291971"/>
                  <a:gd name="connsiteY357" fmla="*/ 190667 h 303204"/>
                  <a:gd name="connsiteX358" fmla="*/ 88350 w 291971"/>
                  <a:gd name="connsiteY358" fmla="*/ 192286 h 303204"/>
                  <a:gd name="connsiteX359" fmla="*/ 87541 w 291971"/>
                  <a:gd name="connsiteY359" fmla="*/ 197549 h 303204"/>
                  <a:gd name="connsiteX360" fmla="*/ 89160 w 291971"/>
                  <a:gd name="connsiteY360" fmla="*/ 201597 h 303204"/>
                  <a:gd name="connsiteX361" fmla="*/ 94827 w 291971"/>
                  <a:gd name="connsiteY361" fmla="*/ 212527 h 303204"/>
                  <a:gd name="connsiteX362" fmla="*/ 96042 w 291971"/>
                  <a:gd name="connsiteY362" fmla="*/ 213741 h 303204"/>
                  <a:gd name="connsiteX363" fmla="*/ 93613 w 291971"/>
                  <a:gd name="connsiteY363" fmla="*/ 213741 h 303204"/>
                  <a:gd name="connsiteX364" fmla="*/ 88350 w 291971"/>
                  <a:gd name="connsiteY364" fmla="*/ 211717 h 303204"/>
                  <a:gd name="connsiteX365" fmla="*/ 84707 w 291971"/>
                  <a:gd name="connsiteY365" fmla="*/ 209288 h 303204"/>
                  <a:gd name="connsiteX366" fmla="*/ 83088 w 291971"/>
                  <a:gd name="connsiteY366" fmla="*/ 212122 h 303204"/>
                  <a:gd name="connsiteX367" fmla="*/ 88350 w 291971"/>
                  <a:gd name="connsiteY367" fmla="*/ 217384 h 303204"/>
                  <a:gd name="connsiteX368" fmla="*/ 98471 w 291971"/>
                  <a:gd name="connsiteY368" fmla="*/ 219004 h 303204"/>
                  <a:gd name="connsiteX369" fmla="*/ 100900 w 291971"/>
                  <a:gd name="connsiteY369" fmla="*/ 219004 h 303204"/>
                  <a:gd name="connsiteX370" fmla="*/ 103733 w 291971"/>
                  <a:gd name="connsiteY370" fmla="*/ 217384 h 303204"/>
                  <a:gd name="connsiteX371" fmla="*/ 104543 w 291971"/>
                  <a:gd name="connsiteY371" fmla="*/ 216170 h 303204"/>
                  <a:gd name="connsiteX372" fmla="*/ 105757 w 291971"/>
                  <a:gd name="connsiteY372" fmla="*/ 216170 h 303204"/>
                  <a:gd name="connsiteX373" fmla="*/ 104948 w 291971"/>
                  <a:gd name="connsiteY373" fmla="*/ 218599 h 303204"/>
                  <a:gd name="connsiteX374" fmla="*/ 83493 w 291971"/>
                  <a:gd name="connsiteY374" fmla="*/ 217384 h 303204"/>
                  <a:gd name="connsiteX375" fmla="*/ 80659 w 291971"/>
                  <a:gd name="connsiteY375" fmla="*/ 215360 h 303204"/>
                  <a:gd name="connsiteX376" fmla="*/ 80659 w 291971"/>
                  <a:gd name="connsiteY376" fmla="*/ 216980 h 303204"/>
                  <a:gd name="connsiteX377" fmla="*/ 77825 w 291971"/>
                  <a:gd name="connsiteY377" fmla="*/ 214551 h 303204"/>
                  <a:gd name="connsiteX378" fmla="*/ 80659 w 291971"/>
                  <a:gd name="connsiteY378" fmla="*/ 210907 h 303204"/>
                  <a:gd name="connsiteX379" fmla="*/ 83088 w 291971"/>
                  <a:gd name="connsiteY379" fmla="*/ 204025 h 303204"/>
                  <a:gd name="connsiteX380" fmla="*/ 83088 w 291971"/>
                  <a:gd name="connsiteY380" fmla="*/ 204025 h 303204"/>
                  <a:gd name="connsiteX381" fmla="*/ 83088 w 291971"/>
                  <a:gd name="connsiteY381" fmla="*/ 197144 h 303204"/>
                  <a:gd name="connsiteX382" fmla="*/ 83897 w 291971"/>
                  <a:gd name="connsiteY382" fmla="*/ 198763 h 303204"/>
                  <a:gd name="connsiteX383" fmla="*/ 86326 w 291971"/>
                  <a:gd name="connsiteY383" fmla="*/ 208883 h 303204"/>
                  <a:gd name="connsiteX384" fmla="*/ 89565 w 291971"/>
                  <a:gd name="connsiteY384" fmla="*/ 211312 h 303204"/>
                  <a:gd name="connsiteX385" fmla="*/ 89565 w 291971"/>
                  <a:gd name="connsiteY385" fmla="*/ 211312 h 303204"/>
                  <a:gd name="connsiteX386" fmla="*/ 88755 w 291971"/>
                  <a:gd name="connsiteY386" fmla="*/ 208883 h 303204"/>
                  <a:gd name="connsiteX387" fmla="*/ 85517 w 291971"/>
                  <a:gd name="connsiteY387" fmla="*/ 199977 h 303204"/>
                  <a:gd name="connsiteX388" fmla="*/ 84707 w 291971"/>
                  <a:gd name="connsiteY388" fmla="*/ 197144 h 303204"/>
                  <a:gd name="connsiteX389" fmla="*/ 85517 w 291971"/>
                  <a:gd name="connsiteY389" fmla="*/ 193905 h 303204"/>
                  <a:gd name="connsiteX390" fmla="*/ 77016 w 291971"/>
                  <a:gd name="connsiteY390" fmla="*/ 187833 h 303204"/>
                  <a:gd name="connsiteX391" fmla="*/ 62847 w 291971"/>
                  <a:gd name="connsiteY391" fmla="*/ 185809 h 303204"/>
                  <a:gd name="connsiteX392" fmla="*/ 61633 w 291971"/>
                  <a:gd name="connsiteY392" fmla="*/ 185809 h 303204"/>
                  <a:gd name="connsiteX393" fmla="*/ 64871 w 291971"/>
                  <a:gd name="connsiteY393" fmla="*/ 187023 h 303204"/>
                  <a:gd name="connsiteX394" fmla="*/ 63657 w 291971"/>
                  <a:gd name="connsiteY394" fmla="*/ 190262 h 303204"/>
                  <a:gd name="connsiteX395" fmla="*/ 63657 w 291971"/>
                  <a:gd name="connsiteY395" fmla="*/ 191476 h 303204"/>
                  <a:gd name="connsiteX396" fmla="*/ 63252 w 291971"/>
                  <a:gd name="connsiteY396" fmla="*/ 193905 h 303204"/>
                  <a:gd name="connsiteX397" fmla="*/ 63657 w 291971"/>
                  <a:gd name="connsiteY397" fmla="*/ 195929 h 303204"/>
                  <a:gd name="connsiteX398" fmla="*/ 64062 w 291971"/>
                  <a:gd name="connsiteY398" fmla="*/ 198358 h 303204"/>
                  <a:gd name="connsiteX399" fmla="*/ 70134 w 291971"/>
                  <a:gd name="connsiteY399" fmla="*/ 204430 h 303204"/>
                  <a:gd name="connsiteX400" fmla="*/ 73372 w 291971"/>
                  <a:gd name="connsiteY400" fmla="*/ 206050 h 303204"/>
                  <a:gd name="connsiteX401" fmla="*/ 70134 w 291971"/>
                  <a:gd name="connsiteY401" fmla="*/ 206050 h 303204"/>
                  <a:gd name="connsiteX402" fmla="*/ 64062 w 291971"/>
                  <a:gd name="connsiteY402" fmla="*/ 203621 h 303204"/>
                  <a:gd name="connsiteX403" fmla="*/ 62038 w 291971"/>
                  <a:gd name="connsiteY403" fmla="*/ 202406 h 303204"/>
                  <a:gd name="connsiteX404" fmla="*/ 62038 w 291971"/>
                  <a:gd name="connsiteY404" fmla="*/ 203621 h 303204"/>
                  <a:gd name="connsiteX405" fmla="*/ 68110 w 291971"/>
                  <a:gd name="connsiteY405" fmla="*/ 206859 h 303204"/>
                  <a:gd name="connsiteX406" fmla="*/ 69324 w 291971"/>
                  <a:gd name="connsiteY406" fmla="*/ 207669 h 303204"/>
                  <a:gd name="connsiteX407" fmla="*/ 69324 w 291971"/>
                  <a:gd name="connsiteY407" fmla="*/ 210098 h 303204"/>
                  <a:gd name="connsiteX408" fmla="*/ 68919 w 291971"/>
                  <a:gd name="connsiteY408" fmla="*/ 217384 h 303204"/>
                  <a:gd name="connsiteX409" fmla="*/ 65681 w 291971"/>
                  <a:gd name="connsiteY409" fmla="*/ 221028 h 303204"/>
                  <a:gd name="connsiteX410" fmla="*/ 68110 w 291971"/>
                  <a:gd name="connsiteY410" fmla="*/ 224671 h 303204"/>
                  <a:gd name="connsiteX411" fmla="*/ 68110 w 291971"/>
                  <a:gd name="connsiteY411" fmla="*/ 225480 h 303204"/>
                  <a:gd name="connsiteX412" fmla="*/ 67705 w 291971"/>
                  <a:gd name="connsiteY412" fmla="*/ 229934 h 303204"/>
                  <a:gd name="connsiteX413" fmla="*/ 69729 w 291971"/>
                  <a:gd name="connsiteY413" fmla="*/ 231148 h 303204"/>
                  <a:gd name="connsiteX414" fmla="*/ 69729 w 291971"/>
                  <a:gd name="connsiteY414" fmla="*/ 227910 h 303204"/>
                  <a:gd name="connsiteX415" fmla="*/ 70539 w 291971"/>
                  <a:gd name="connsiteY415" fmla="*/ 228314 h 303204"/>
                  <a:gd name="connsiteX416" fmla="*/ 71348 w 291971"/>
                  <a:gd name="connsiteY416" fmla="*/ 232362 h 303204"/>
                  <a:gd name="connsiteX417" fmla="*/ 72158 w 291971"/>
                  <a:gd name="connsiteY417" fmla="*/ 233577 h 303204"/>
                  <a:gd name="connsiteX418" fmla="*/ 73372 w 291971"/>
                  <a:gd name="connsiteY418" fmla="*/ 233577 h 303204"/>
                  <a:gd name="connsiteX419" fmla="*/ 73372 w 291971"/>
                  <a:gd name="connsiteY419" fmla="*/ 231148 h 303204"/>
                  <a:gd name="connsiteX420" fmla="*/ 73372 w 291971"/>
                  <a:gd name="connsiteY420" fmla="*/ 227910 h 303204"/>
                  <a:gd name="connsiteX421" fmla="*/ 73372 w 291971"/>
                  <a:gd name="connsiteY421" fmla="*/ 226290 h 303204"/>
                  <a:gd name="connsiteX422" fmla="*/ 75801 w 291971"/>
                  <a:gd name="connsiteY422" fmla="*/ 227100 h 303204"/>
                  <a:gd name="connsiteX423" fmla="*/ 78635 w 291971"/>
                  <a:gd name="connsiteY423" fmla="*/ 228314 h 303204"/>
                  <a:gd name="connsiteX424" fmla="*/ 79040 w 291971"/>
                  <a:gd name="connsiteY424" fmla="*/ 230338 h 303204"/>
                  <a:gd name="connsiteX425" fmla="*/ 81064 w 291971"/>
                  <a:gd name="connsiteY425" fmla="*/ 236006 h 303204"/>
                  <a:gd name="connsiteX426" fmla="*/ 81064 w 291971"/>
                  <a:gd name="connsiteY426" fmla="*/ 236410 h 303204"/>
                  <a:gd name="connsiteX427" fmla="*/ 82278 w 291971"/>
                  <a:gd name="connsiteY427" fmla="*/ 236410 h 303204"/>
                  <a:gd name="connsiteX428" fmla="*/ 81469 w 291971"/>
                  <a:gd name="connsiteY428" fmla="*/ 232362 h 303204"/>
                  <a:gd name="connsiteX429" fmla="*/ 81469 w 291971"/>
                  <a:gd name="connsiteY429" fmla="*/ 231148 h 303204"/>
                  <a:gd name="connsiteX430" fmla="*/ 82683 w 291971"/>
                  <a:gd name="connsiteY430" fmla="*/ 232767 h 303204"/>
                  <a:gd name="connsiteX431" fmla="*/ 83897 w 291971"/>
                  <a:gd name="connsiteY431" fmla="*/ 236410 h 303204"/>
                  <a:gd name="connsiteX432" fmla="*/ 86731 w 291971"/>
                  <a:gd name="connsiteY432" fmla="*/ 237220 h 303204"/>
                  <a:gd name="connsiteX433" fmla="*/ 86731 w 291971"/>
                  <a:gd name="connsiteY433" fmla="*/ 236410 h 303204"/>
                  <a:gd name="connsiteX434" fmla="*/ 85921 w 291971"/>
                  <a:gd name="connsiteY434" fmla="*/ 233172 h 303204"/>
                  <a:gd name="connsiteX435" fmla="*/ 85112 w 291971"/>
                  <a:gd name="connsiteY435" fmla="*/ 229934 h 303204"/>
                  <a:gd name="connsiteX436" fmla="*/ 86326 w 291971"/>
                  <a:gd name="connsiteY436" fmla="*/ 229934 h 303204"/>
                  <a:gd name="connsiteX437" fmla="*/ 89970 w 291971"/>
                  <a:gd name="connsiteY437" fmla="*/ 230743 h 303204"/>
                  <a:gd name="connsiteX438" fmla="*/ 91184 w 291971"/>
                  <a:gd name="connsiteY438" fmla="*/ 233172 h 303204"/>
                  <a:gd name="connsiteX439" fmla="*/ 91994 w 291971"/>
                  <a:gd name="connsiteY439" fmla="*/ 234791 h 303204"/>
                  <a:gd name="connsiteX440" fmla="*/ 96042 w 291971"/>
                  <a:gd name="connsiteY440" fmla="*/ 237625 h 303204"/>
                  <a:gd name="connsiteX441" fmla="*/ 96042 w 291971"/>
                  <a:gd name="connsiteY441" fmla="*/ 236410 h 303204"/>
                  <a:gd name="connsiteX442" fmla="*/ 94827 w 291971"/>
                  <a:gd name="connsiteY442" fmla="*/ 233982 h 303204"/>
                  <a:gd name="connsiteX443" fmla="*/ 94827 w 291971"/>
                  <a:gd name="connsiteY443" fmla="*/ 232767 h 303204"/>
                  <a:gd name="connsiteX444" fmla="*/ 98471 w 291971"/>
                  <a:gd name="connsiteY444" fmla="*/ 237625 h 303204"/>
                  <a:gd name="connsiteX445" fmla="*/ 102114 w 291971"/>
                  <a:gd name="connsiteY445" fmla="*/ 237625 h 303204"/>
                  <a:gd name="connsiteX446" fmla="*/ 96851 w 291971"/>
                  <a:gd name="connsiteY446" fmla="*/ 230743 h 303204"/>
                  <a:gd name="connsiteX447" fmla="*/ 96851 w 291971"/>
                  <a:gd name="connsiteY447" fmla="*/ 229934 h 303204"/>
                  <a:gd name="connsiteX448" fmla="*/ 98876 w 291971"/>
                  <a:gd name="connsiteY448" fmla="*/ 230743 h 303204"/>
                  <a:gd name="connsiteX449" fmla="*/ 102519 w 291971"/>
                  <a:gd name="connsiteY449" fmla="*/ 232362 h 303204"/>
                  <a:gd name="connsiteX450" fmla="*/ 105757 w 291971"/>
                  <a:gd name="connsiteY450" fmla="*/ 231553 h 303204"/>
                  <a:gd name="connsiteX451" fmla="*/ 104948 w 291971"/>
                  <a:gd name="connsiteY451" fmla="*/ 228719 h 303204"/>
                  <a:gd name="connsiteX452" fmla="*/ 109805 w 291971"/>
                  <a:gd name="connsiteY452" fmla="*/ 230743 h 303204"/>
                  <a:gd name="connsiteX453" fmla="*/ 114663 w 291971"/>
                  <a:gd name="connsiteY453" fmla="*/ 230743 h 303204"/>
                  <a:gd name="connsiteX454" fmla="*/ 116282 w 291971"/>
                  <a:gd name="connsiteY454" fmla="*/ 231958 h 303204"/>
                  <a:gd name="connsiteX455" fmla="*/ 113854 w 291971"/>
                  <a:gd name="connsiteY455" fmla="*/ 232767 h 303204"/>
                  <a:gd name="connsiteX456" fmla="*/ 108996 w 291971"/>
                  <a:gd name="connsiteY456" fmla="*/ 231958 h 303204"/>
                  <a:gd name="connsiteX457" fmla="*/ 106567 w 291971"/>
                  <a:gd name="connsiteY457" fmla="*/ 233172 h 303204"/>
                  <a:gd name="connsiteX458" fmla="*/ 105757 w 291971"/>
                  <a:gd name="connsiteY458" fmla="*/ 233172 h 303204"/>
                  <a:gd name="connsiteX459" fmla="*/ 103328 w 291971"/>
                  <a:gd name="connsiteY459" fmla="*/ 233577 h 303204"/>
                  <a:gd name="connsiteX460" fmla="*/ 104543 w 291971"/>
                  <a:gd name="connsiteY460" fmla="*/ 236006 h 303204"/>
                  <a:gd name="connsiteX461" fmla="*/ 106162 w 291971"/>
                  <a:gd name="connsiteY461" fmla="*/ 237220 h 303204"/>
                  <a:gd name="connsiteX462" fmla="*/ 106972 w 291971"/>
                  <a:gd name="connsiteY462" fmla="*/ 238435 h 303204"/>
                  <a:gd name="connsiteX463" fmla="*/ 105352 w 291971"/>
                  <a:gd name="connsiteY463" fmla="*/ 238840 h 303204"/>
                  <a:gd name="connsiteX464" fmla="*/ 90779 w 291971"/>
                  <a:gd name="connsiteY464" fmla="*/ 234791 h 303204"/>
                  <a:gd name="connsiteX465" fmla="*/ 89565 w 291971"/>
                  <a:gd name="connsiteY465" fmla="*/ 231958 h 303204"/>
                  <a:gd name="connsiteX466" fmla="*/ 87946 w 291971"/>
                  <a:gd name="connsiteY466" fmla="*/ 231148 h 303204"/>
                  <a:gd name="connsiteX467" fmla="*/ 87946 w 291971"/>
                  <a:gd name="connsiteY467" fmla="*/ 232362 h 303204"/>
                  <a:gd name="connsiteX468" fmla="*/ 89565 w 291971"/>
                  <a:gd name="connsiteY468" fmla="*/ 235601 h 303204"/>
                  <a:gd name="connsiteX469" fmla="*/ 91184 w 291971"/>
                  <a:gd name="connsiteY469" fmla="*/ 237625 h 303204"/>
                  <a:gd name="connsiteX470" fmla="*/ 90375 w 291971"/>
                  <a:gd name="connsiteY470" fmla="*/ 237625 h 303204"/>
                  <a:gd name="connsiteX471" fmla="*/ 85517 w 291971"/>
                  <a:gd name="connsiteY471" fmla="*/ 237625 h 303204"/>
                  <a:gd name="connsiteX472" fmla="*/ 81064 w 291971"/>
                  <a:gd name="connsiteY472" fmla="*/ 236006 h 303204"/>
                  <a:gd name="connsiteX473" fmla="*/ 78230 w 291971"/>
                  <a:gd name="connsiteY473" fmla="*/ 231148 h 303204"/>
                  <a:gd name="connsiteX474" fmla="*/ 77016 w 291971"/>
                  <a:gd name="connsiteY474" fmla="*/ 227505 h 303204"/>
                  <a:gd name="connsiteX475" fmla="*/ 76206 w 291971"/>
                  <a:gd name="connsiteY475" fmla="*/ 227505 h 303204"/>
                  <a:gd name="connsiteX476" fmla="*/ 76206 w 291971"/>
                  <a:gd name="connsiteY476" fmla="*/ 227910 h 303204"/>
                  <a:gd name="connsiteX477" fmla="*/ 76611 w 291971"/>
                  <a:gd name="connsiteY477" fmla="*/ 232362 h 303204"/>
                  <a:gd name="connsiteX478" fmla="*/ 77420 w 291971"/>
                  <a:gd name="connsiteY478" fmla="*/ 235196 h 303204"/>
                  <a:gd name="connsiteX479" fmla="*/ 72563 w 291971"/>
                  <a:gd name="connsiteY479" fmla="*/ 233577 h 303204"/>
                  <a:gd name="connsiteX480" fmla="*/ 71753 w 291971"/>
                  <a:gd name="connsiteY480" fmla="*/ 233577 h 303204"/>
                  <a:gd name="connsiteX481" fmla="*/ 67705 w 291971"/>
                  <a:gd name="connsiteY481" fmla="*/ 230743 h 303204"/>
                  <a:gd name="connsiteX482" fmla="*/ 66491 w 291971"/>
                  <a:gd name="connsiteY482" fmla="*/ 227100 h 303204"/>
                  <a:gd name="connsiteX483" fmla="*/ 67300 w 291971"/>
                  <a:gd name="connsiteY483" fmla="*/ 224671 h 303204"/>
                  <a:gd name="connsiteX484" fmla="*/ 66491 w 291971"/>
                  <a:gd name="connsiteY484" fmla="*/ 223861 h 303204"/>
                  <a:gd name="connsiteX485" fmla="*/ 64871 w 291971"/>
                  <a:gd name="connsiteY485" fmla="*/ 220218 h 303204"/>
                  <a:gd name="connsiteX486" fmla="*/ 64871 w 291971"/>
                  <a:gd name="connsiteY486" fmla="*/ 217789 h 303204"/>
                  <a:gd name="connsiteX487" fmla="*/ 67300 w 291971"/>
                  <a:gd name="connsiteY487" fmla="*/ 215765 h 303204"/>
                  <a:gd name="connsiteX488" fmla="*/ 68515 w 291971"/>
                  <a:gd name="connsiteY488" fmla="*/ 213741 h 303204"/>
                  <a:gd name="connsiteX489" fmla="*/ 66491 w 291971"/>
                  <a:gd name="connsiteY489" fmla="*/ 205645 h 303204"/>
                  <a:gd name="connsiteX490" fmla="*/ 64062 w 291971"/>
                  <a:gd name="connsiteY490" fmla="*/ 204430 h 303204"/>
                  <a:gd name="connsiteX491" fmla="*/ 62847 w 291971"/>
                  <a:gd name="connsiteY491" fmla="*/ 204025 h 303204"/>
                  <a:gd name="connsiteX492" fmla="*/ 61228 w 291971"/>
                  <a:gd name="connsiteY492" fmla="*/ 205240 h 303204"/>
                  <a:gd name="connsiteX493" fmla="*/ 58799 w 291971"/>
                  <a:gd name="connsiteY493" fmla="*/ 206050 h 303204"/>
                  <a:gd name="connsiteX494" fmla="*/ 57990 w 291971"/>
                  <a:gd name="connsiteY494" fmla="*/ 208074 h 303204"/>
                  <a:gd name="connsiteX495" fmla="*/ 49488 w 291971"/>
                  <a:gd name="connsiteY495" fmla="*/ 224266 h 303204"/>
                  <a:gd name="connsiteX496" fmla="*/ 49084 w 291971"/>
                  <a:gd name="connsiteY496" fmla="*/ 225885 h 303204"/>
                  <a:gd name="connsiteX497" fmla="*/ 47060 w 291971"/>
                  <a:gd name="connsiteY497" fmla="*/ 223456 h 303204"/>
                  <a:gd name="connsiteX498" fmla="*/ 47060 w 291971"/>
                  <a:gd name="connsiteY498" fmla="*/ 222647 h 303204"/>
                  <a:gd name="connsiteX499" fmla="*/ 45440 w 291971"/>
                  <a:gd name="connsiteY499" fmla="*/ 218599 h 303204"/>
                  <a:gd name="connsiteX500" fmla="*/ 44226 w 291971"/>
                  <a:gd name="connsiteY500" fmla="*/ 218599 h 303204"/>
                  <a:gd name="connsiteX501" fmla="*/ 41797 w 291971"/>
                  <a:gd name="connsiteY501" fmla="*/ 221028 h 303204"/>
                  <a:gd name="connsiteX502" fmla="*/ 40582 w 291971"/>
                  <a:gd name="connsiteY502" fmla="*/ 224266 h 303204"/>
                  <a:gd name="connsiteX503" fmla="*/ 40582 w 291971"/>
                  <a:gd name="connsiteY503" fmla="*/ 230743 h 303204"/>
                  <a:gd name="connsiteX504" fmla="*/ 41797 w 291971"/>
                  <a:gd name="connsiteY504" fmla="*/ 234386 h 303204"/>
                  <a:gd name="connsiteX505" fmla="*/ 44226 w 291971"/>
                  <a:gd name="connsiteY505" fmla="*/ 238840 h 303204"/>
                  <a:gd name="connsiteX506" fmla="*/ 44631 w 291971"/>
                  <a:gd name="connsiteY506" fmla="*/ 241268 h 303204"/>
                  <a:gd name="connsiteX507" fmla="*/ 47060 w 291971"/>
                  <a:gd name="connsiteY507" fmla="*/ 242483 h 303204"/>
                  <a:gd name="connsiteX508" fmla="*/ 49488 w 291971"/>
                  <a:gd name="connsiteY508" fmla="*/ 243292 h 303204"/>
                  <a:gd name="connsiteX509" fmla="*/ 56370 w 291971"/>
                  <a:gd name="connsiteY509" fmla="*/ 243292 h 303204"/>
                  <a:gd name="connsiteX510" fmla="*/ 62038 w 291971"/>
                  <a:gd name="connsiteY510" fmla="*/ 251793 h 303204"/>
                  <a:gd name="connsiteX511" fmla="*/ 62038 w 291971"/>
                  <a:gd name="connsiteY511" fmla="*/ 255437 h 303204"/>
                  <a:gd name="connsiteX512" fmla="*/ 63252 w 291971"/>
                  <a:gd name="connsiteY512" fmla="*/ 255437 h 303204"/>
                  <a:gd name="connsiteX513" fmla="*/ 74587 w 291971"/>
                  <a:gd name="connsiteY513" fmla="*/ 257056 h 303204"/>
                  <a:gd name="connsiteX514" fmla="*/ 80254 w 291971"/>
                  <a:gd name="connsiteY514" fmla="*/ 257865 h 303204"/>
                  <a:gd name="connsiteX515" fmla="*/ 82683 w 291971"/>
                  <a:gd name="connsiteY515" fmla="*/ 257865 h 303204"/>
                  <a:gd name="connsiteX516" fmla="*/ 82683 w 291971"/>
                  <a:gd name="connsiteY516" fmla="*/ 255032 h 303204"/>
                  <a:gd name="connsiteX517" fmla="*/ 79445 w 291971"/>
                  <a:gd name="connsiteY517" fmla="*/ 244102 h 303204"/>
                  <a:gd name="connsiteX518" fmla="*/ 79445 w 291971"/>
                  <a:gd name="connsiteY518" fmla="*/ 242483 h 303204"/>
                  <a:gd name="connsiteX519" fmla="*/ 82278 w 291971"/>
                  <a:gd name="connsiteY519" fmla="*/ 242483 h 303204"/>
                  <a:gd name="connsiteX520" fmla="*/ 97661 w 291971"/>
                  <a:gd name="connsiteY520" fmla="*/ 250174 h 303204"/>
                  <a:gd name="connsiteX521" fmla="*/ 98876 w 291971"/>
                  <a:gd name="connsiteY521" fmla="*/ 251793 h 303204"/>
                  <a:gd name="connsiteX522" fmla="*/ 98066 w 291971"/>
                  <a:gd name="connsiteY522" fmla="*/ 255032 h 303204"/>
                  <a:gd name="connsiteX523" fmla="*/ 96851 w 291971"/>
                  <a:gd name="connsiteY523" fmla="*/ 257461 h 303204"/>
                  <a:gd name="connsiteX524" fmla="*/ 96851 w 291971"/>
                  <a:gd name="connsiteY524" fmla="*/ 259080 h 303204"/>
                  <a:gd name="connsiteX525" fmla="*/ 98876 w 291971"/>
                  <a:gd name="connsiteY525" fmla="*/ 259080 h 303204"/>
                  <a:gd name="connsiteX526" fmla="*/ 114258 w 291971"/>
                  <a:gd name="connsiteY526" fmla="*/ 254222 h 303204"/>
                  <a:gd name="connsiteX527" fmla="*/ 130856 w 291971"/>
                  <a:gd name="connsiteY527" fmla="*/ 251389 h 303204"/>
                  <a:gd name="connsiteX528" fmla="*/ 132880 w 291971"/>
                  <a:gd name="connsiteY528" fmla="*/ 251389 h 303204"/>
                  <a:gd name="connsiteX529" fmla="*/ 134499 w 291971"/>
                  <a:gd name="connsiteY529" fmla="*/ 252198 h 303204"/>
                  <a:gd name="connsiteX530" fmla="*/ 141381 w 291971"/>
                  <a:gd name="connsiteY530" fmla="*/ 260295 h 303204"/>
                  <a:gd name="connsiteX531" fmla="*/ 147048 w 291971"/>
                  <a:gd name="connsiteY531" fmla="*/ 267581 h 303204"/>
                  <a:gd name="connsiteX532" fmla="*/ 149477 w 291971"/>
                  <a:gd name="connsiteY532" fmla="*/ 271629 h 303204"/>
                  <a:gd name="connsiteX533" fmla="*/ 149477 w 291971"/>
                  <a:gd name="connsiteY533" fmla="*/ 272439 h 303204"/>
                  <a:gd name="connsiteX534" fmla="*/ 149477 w 291971"/>
                  <a:gd name="connsiteY534" fmla="*/ 273249 h 303204"/>
                  <a:gd name="connsiteX535" fmla="*/ 148667 w 291971"/>
                  <a:gd name="connsiteY535" fmla="*/ 277297 h 303204"/>
                  <a:gd name="connsiteX536" fmla="*/ 150287 w 291971"/>
                  <a:gd name="connsiteY536" fmla="*/ 280535 h 303204"/>
                  <a:gd name="connsiteX537" fmla="*/ 162836 w 291971"/>
                  <a:gd name="connsiteY537" fmla="*/ 282964 h 303204"/>
                  <a:gd name="connsiteX538" fmla="*/ 165670 w 291971"/>
                  <a:gd name="connsiteY538" fmla="*/ 282964 h 303204"/>
                  <a:gd name="connsiteX539" fmla="*/ 165670 w 291971"/>
                  <a:gd name="connsiteY539" fmla="*/ 284583 h 303204"/>
                  <a:gd name="connsiteX540" fmla="*/ 161621 w 291971"/>
                  <a:gd name="connsiteY540" fmla="*/ 284583 h 303204"/>
                  <a:gd name="connsiteX541" fmla="*/ 161621 w 291971"/>
                  <a:gd name="connsiteY541" fmla="*/ 287012 h 303204"/>
                  <a:gd name="connsiteX542" fmla="*/ 165265 w 291971"/>
                  <a:gd name="connsiteY542" fmla="*/ 300776 h 303204"/>
                  <a:gd name="connsiteX543" fmla="*/ 166479 w 291971"/>
                  <a:gd name="connsiteY543" fmla="*/ 303205 h 303204"/>
                  <a:gd name="connsiteX544" fmla="*/ 163646 w 291971"/>
                  <a:gd name="connsiteY544" fmla="*/ 302800 h 303204"/>
                  <a:gd name="connsiteX545" fmla="*/ 145834 w 291971"/>
                  <a:gd name="connsiteY545" fmla="*/ 299156 h 303204"/>
                  <a:gd name="connsiteX546" fmla="*/ 137737 w 291971"/>
                  <a:gd name="connsiteY546" fmla="*/ 296323 h 303204"/>
                  <a:gd name="connsiteX547" fmla="*/ 132880 w 291971"/>
                  <a:gd name="connsiteY547" fmla="*/ 290655 h 303204"/>
                  <a:gd name="connsiteX548" fmla="*/ 127617 w 291971"/>
                  <a:gd name="connsiteY548" fmla="*/ 276892 h 303204"/>
                  <a:gd name="connsiteX549" fmla="*/ 127617 w 291971"/>
                  <a:gd name="connsiteY549" fmla="*/ 272844 h 303204"/>
                  <a:gd name="connsiteX550" fmla="*/ 129236 w 291971"/>
                  <a:gd name="connsiteY550" fmla="*/ 275677 h 303204"/>
                  <a:gd name="connsiteX551" fmla="*/ 133689 w 291971"/>
                  <a:gd name="connsiteY551" fmla="*/ 287012 h 303204"/>
                  <a:gd name="connsiteX552" fmla="*/ 142191 w 291971"/>
                  <a:gd name="connsiteY552" fmla="*/ 295108 h 303204"/>
                  <a:gd name="connsiteX553" fmla="*/ 145024 w 291971"/>
                  <a:gd name="connsiteY553" fmla="*/ 295108 h 303204"/>
                  <a:gd name="connsiteX554" fmla="*/ 144619 w 291971"/>
                  <a:gd name="connsiteY554" fmla="*/ 295108 h 303204"/>
                  <a:gd name="connsiteX555" fmla="*/ 138547 w 291971"/>
                  <a:gd name="connsiteY555" fmla="*/ 292275 h 303204"/>
                  <a:gd name="connsiteX556" fmla="*/ 137737 w 291971"/>
                  <a:gd name="connsiteY556" fmla="*/ 287012 h 303204"/>
                  <a:gd name="connsiteX557" fmla="*/ 138952 w 291971"/>
                  <a:gd name="connsiteY557" fmla="*/ 285393 h 303204"/>
                  <a:gd name="connsiteX558" fmla="*/ 142191 w 291971"/>
                  <a:gd name="connsiteY558" fmla="*/ 282559 h 303204"/>
                  <a:gd name="connsiteX559" fmla="*/ 147453 w 291971"/>
                  <a:gd name="connsiteY559" fmla="*/ 275677 h 303204"/>
                  <a:gd name="connsiteX560" fmla="*/ 147453 w 291971"/>
                  <a:gd name="connsiteY560" fmla="*/ 271629 h 303204"/>
                  <a:gd name="connsiteX561" fmla="*/ 145834 w 291971"/>
                  <a:gd name="connsiteY561" fmla="*/ 269605 h 303204"/>
                  <a:gd name="connsiteX562" fmla="*/ 144215 w 291971"/>
                  <a:gd name="connsiteY562" fmla="*/ 269605 h 303204"/>
                  <a:gd name="connsiteX563" fmla="*/ 138547 w 291971"/>
                  <a:gd name="connsiteY563" fmla="*/ 269605 h 303204"/>
                  <a:gd name="connsiteX564" fmla="*/ 125998 w 291971"/>
                  <a:gd name="connsiteY564" fmla="*/ 272034 h 303204"/>
                  <a:gd name="connsiteX565" fmla="*/ 83493 w 291971"/>
                  <a:gd name="connsiteY565" fmla="*/ 284988 h 303204"/>
                  <a:gd name="connsiteX566" fmla="*/ 64466 w 291971"/>
                  <a:gd name="connsiteY566" fmla="*/ 290251 h 303204"/>
                  <a:gd name="connsiteX567" fmla="*/ 60418 w 291971"/>
                  <a:gd name="connsiteY567" fmla="*/ 291465 h 303204"/>
                  <a:gd name="connsiteX568" fmla="*/ 50703 w 291971"/>
                  <a:gd name="connsiteY568" fmla="*/ 288631 h 303204"/>
                  <a:gd name="connsiteX569" fmla="*/ 35725 w 291971"/>
                  <a:gd name="connsiteY569" fmla="*/ 273249 h 303204"/>
                  <a:gd name="connsiteX570" fmla="*/ 33296 w 291971"/>
                  <a:gd name="connsiteY570" fmla="*/ 270415 h 303204"/>
                  <a:gd name="connsiteX571" fmla="*/ 34106 w 291971"/>
                  <a:gd name="connsiteY571" fmla="*/ 265962 h 303204"/>
                  <a:gd name="connsiteX572" fmla="*/ 36130 w 291971"/>
                  <a:gd name="connsiteY572" fmla="*/ 263938 h 303204"/>
                  <a:gd name="connsiteX573" fmla="*/ 40178 w 291971"/>
                  <a:gd name="connsiteY573" fmla="*/ 260295 h 303204"/>
                  <a:gd name="connsiteX574" fmla="*/ 41797 w 291971"/>
                  <a:gd name="connsiteY574" fmla="*/ 259080 h 303204"/>
                  <a:gd name="connsiteX575" fmla="*/ 39368 w 291971"/>
                  <a:gd name="connsiteY575" fmla="*/ 257056 h 303204"/>
                  <a:gd name="connsiteX576" fmla="*/ 35725 w 291971"/>
                  <a:gd name="connsiteY576" fmla="*/ 250984 h 303204"/>
                  <a:gd name="connsiteX577" fmla="*/ 33701 w 291971"/>
                  <a:gd name="connsiteY577" fmla="*/ 248960 h 303204"/>
                  <a:gd name="connsiteX578" fmla="*/ 33296 w 291971"/>
                  <a:gd name="connsiteY578" fmla="*/ 248960 h 303204"/>
                  <a:gd name="connsiteX579" fmla="*/ 32891 w 291971"/>
                  <a:gd name="connsiteY579" fmla="*/ 250174 h 303204"/>
                  <a:gd name="connsiteX580" fmla="*/ 32891 w 291971"/>
                  <a:gd name="connsiteY580" fmla="*/ 254627 h 303204"/>
                  <a:gd name="connsiteX581" fmla="*/ 28033 w 291971"/>
                  <a:gd name="connsiteY581" fmla="*/ 250984 h 303204"/>
                  <a:gd name="connsiteX582" fmla="*/ 24390 w 291971"/>
                  <a:gd name="connsiteY582" fmla="*/ 244102 h 303204"/>
                  <a:gd name="connsiteX583" fmla="*/ 24390 w 291971"/>
                  <a:gd name="connsiteY583" fmla="*/ 242483 h 303204"/>
                  <a:gd name="connsiteX584" fmla="*/ 27224 w 291971"/>
                  <a:gd name="connsiteY584" fmla="*/ 236815 h 303204"/>
                  <a:gd name="connsiteX585" fmla="*/ 22771 w 291971"/>
                  <a:gd name="connsiteY585" fmla="*/ 241673 h 303204"/>
                  <a:gd name="connsiteX586" fmla="*/ 20747 w 291971"/>
                  <a:gd name="connsiteY586" fmla="*/ 244102 h 303204"/>
                  <a:gd name="connsiteX587" fmla="*/ 20342 w 291971"/>
                  <a:gd name="connsiteY587" fmla="*/ 243292 h 303204"/>
                  <a:gd name="connsiteX588" fmla="*/ 19532 w 291971"/>
                  <a:gd name="connsiteY588" fmla="*/ 241268 h 303204"/>
                  <a:gd name="connsiteX589" fmla="*/ 19127 w 291971"/>
                  <a:gd name="connsiteY589" fmla="*/ 232767 h 303204"/>
                  <a:gd name="connsiteX590" fmla="*/ 20342 w 291971"/>
                  <a:gd name="connsiteY590" fmla="*/ 230338 h 303204"/>
                  <a:gd name="connsiteX591" fmla="*/ 26414 w 291971"/>
                  <a:gd name="connsiteY591" fmla="*/ 225885 h 303204"/>
                  <a:gd name="connsiteX592" fmla="*/ 23176 w 291971"/>
                  <a:gd name="connsiteY592" fmla="*/ 227100 h 303204"/>
                  <a:gd name="connsiteX593" fmla="*/ 19532 w 291971"/>
                  <a:gd name="connsiteY593" fmla="*/ 229124 h 303204"/>
                  <a:gd name="connsiteX594" fmla="*/ 19532 w 291971"/>
                  <a:gd name="connsiteY594" fmla="*/ 229934 h 303204"/>
                  <a:gd name="connsiteX595" fmla="*/ 18723 w 291971"/>
                  <a:gd name="connsiteY595" fmla="*/ 228314 h 303204"/>
                  <a:gd name="connsiteX596" fmla="*/ 19532 w 291971"/>
                  <a:gd name="connsiteY596" fmla="*/ 223861 h 303204"/>
                  <a:gd name="connsiteX597" fmla="*/ 20342 w 291971"/>
                  <a:gd name="connsiteY597" fmla="*/ 221837 h 303204"/>
                  <a:gd name="connsiteX598" fmla="*/ 21961 w 291971"/>
                  <a:gd name="connsiteY598" fmla="*/ 216980 h 303204"/>
                  <a:gd name="connsiteX599" fmla="*/ 23985 w 291971"/>
                  <a:gd name="connsiteY599" fmla="*/ 215765 h 303204"/>
                  <a:gd name="connsiteX600" fmla="*/ 27224 w 291971"/>
                  <a:gd name="connsiteY600" fmla="*/ 214146 h 303204"/>
                  <a:gd name="connsiteX601" fmla="*/ 27224 w 291971"/>
                  <a:gd name="connsiteY601" fmla="*/ 211717 h 303204"/>
                  <a:gd name="connsiteX602" fmla="*/ 27224 w 291971"/>
                  <a:gd name="connsiteY602" fmla="*/ 210503 h 303204"/>
                  <a:gd name="connsiteX603" fmla="*/ 28033 w 291971"/>
                  <a:gd name="connsiteY603" fmla="*/ 206859 h 303204"/>
                  <a:gd name="connsiteX604" fmla="*/ 30057 w 291971"/>
                  <a:gd name="connsiteY604" fmla="*/ 205645 h 303204"/>
                  <a:gd name="connsiteX605" fmla="*/ 33701 w 291971"/>
                  <a:gd name="connsiteY605" fmla="*/ 204835 h 303204"/>
                  <a:gd name="connsiteX606" fmla="*/ 39368 w 291971"/>
                  <a:gd name="connsiteY606" fmla="*/ 193095 h 303204"/>
                  <a:gd name="connsiteX607" fmla="*/ 37749 w 291971"/>
                  <a:gd name="connsiteY607" fmla="*/ 189047 h 303204"/>
                  <a:gd name="connsiteX608" fmla="*/ 37749 w 291971"/>
                  <a:gd name="connsiteY608" fmla="*/ 187023 h 303204"/>
                  <a:gd name="connsiteX609" fmla="*/ 37749 w 291971"/>
                  <a:gd name="connsiteY609" fmla="*/ 185404 h 303204"/>
                  <a:gd name="connsiteX610" fmla="*/ 35725 w 291971"/>
                  <a:gd name="connsiteY610" fmla="*/ 186619 h 303204"/>
                  <a:gd name="connsiteX611" fmla="*/ 23176 w 291971"/>
                  <a:gd name="connsiteY611" fmla="*/ 193095 h 303204"/>
                  <a:gd name="connsiteX612" fmla="*/ 21961 w 291971"/>
                  <a:gd name="connsiteY612" fmla="*/ 193905 h 303204"/>
                  <a:gd name="connsiteX613" fmla="*/ 21961 w 291971"/>
                  <a:gd name="connsiteY613" fmla="*/ 194310 h 303204"/>
                  <a:gd name="connsiteX614" fmla="*/ 21151 w 291971"/>
                  <a:gd name="connsiteY614" fmla="*/ 195120 h 303204"/>
                  <a:gd name="connsiteX615" fmla="*/ 19532 w 291971"/>
                  <a:gd name="connsiteY615" fmla="*/ 197953 h 303204"/>
                  <a:gd name="connsiteX616" fmla="*/ 19532 w 291971"/>
                  <a:gd name="connsiteY616" fmla="*/ 201597 h 303204"/>
                  <a:gd name="connsiteX617" fmla="*/ 16294 w 291971"/>
                  <a:gd name="connsiteY617" fmla="*/ 198358 h 303204"/>
                  <a:gd name="connsiteX618" fmla="*/ 15484 w 291971"/>
                  <a:gd name="connsiteY618" fmla="*/ 192691 h 303204"/>
                  <a:gd name="connsiteX619" fmla="*/ 14270 w 291971"/>
                  <a:gd name="connsiteY619" fmla="*/ 191881 h 303204"/>
                  <a:gd name="connsiteX620" fmla="*/ 13055 w 291971"/>
                  <a:gd name="connsiteY620" fmla="*/ 191881 h 303204"/>
                  <a:gd name="connsiteX621" fmla="*/ 3745 w 291971"/>
                  <a:gd name="connsiteY621" fmla="*/ 186619 h 303204"/>
                  <a:gd name="connsiteX622" fmla="*/ 2530 w 291971"/>
                  <a:gd name="connsiteY622" fmla="*/ 169212 h 303204"/>
                  <a:gd name="connsiteX623" fmla="*/ 11031 w 291971"/>
                  <a:gd name="connsiteY623" fmla="*/ 149781 h 303204"/>
                  <a:gd name="connsiteX624" fmla="*/ 10626 w 291971"/>
                  <a:gd name="connsiteY624" fmla="*/ 147352 h 303204"/>
                  <a:gd name="connsiteX625" fmla="*/ 11841 w 291971"/>
                  <a:gd name="connsiteY625" fmla="*/ 147352 h 303204"/>
                  <a:gd name="connsiteX626" fmla="*/ 15079 w 291971"/>
                  <a:gd name="connsiteY626" fmla="*/ 150995 h 303204"/>
                  <a:gd name="connsiteX627" fmla="*/ 16699 w 291971"/>
                  <a:gd name="connsiteY627" fmla="*/ 153829 h 303204"/>
                  <a:gd name="connsiteX628" fmla="*/ 19532 w 291971"/>
                  <a:gd name="connsiteY628" fmla="*/ 151400 h 303204"/>
                  <a:gd name="connsiteX629" fmla="*/ 34510 w 291971"/>
                  <a:gd name="connsiteY629" fmla="*/ 135207 h 303204"/>
                  <a:gd name="connsiteX630" fmla="*/ 37749 w 291971"/>
                  <a:gd name="connsiteY630" fmla="*/ 129945 h 303204"/>
                  <a:gd name="connsiteX631" fmla="*/ 37749 w 291971"/>
                  <a:gd name="connsiteY631" fmla="*/ 124682 h 303204"/>
                  <a:gd name="connsiteX632" fmla="*/ 32486 w 291971"/>
                  <a:gd name="connsiteY632" fmla="*/ 121039 h 303204"/>
                  <a:gd name="connsiteX633" fmla="*/ 28843 w 291971"/>
                  <a:gd name="connsiteY633" fmla="*/ 121849 h 303204"/>
                  <a:gd name="connsiteX634" fmla="*/ 28033 w 291971"/>
                  <a:gd name="connsiteY634" fmla="*/ 122658 h 303204"/>
                  <a:gd name="connsiteX635" fmla="*/ 27629 w 291971"/>
                  <a:gd name="connsiteY635" fmla="*/ 122658 h 303204"/>
                  <a:gd name="connsiteX636" fmla="*/ 26819 w 291971"/>
                  <a:gd name="connsiteY636" fmla="*/ 127111 h 303204"/>
                  <a:gd name="connsiteX637" fmla="*/ 26819 w 291971"/>
                  <a:gd name="connsiteY637" fmla="*/ 129945 h 303204"/>
                  <a:gd name="connsiteX638" fmla="*/ 23580 w 291971"/>
                  <a:gd name="connsiteY638" fmla="*/ 128326 h 303204"/>
                  <a:gd name="connsiteX639" fmla="*/ 20747 w 291971"/>
                  <a:gd name="connsiteY639" fmla="*/ 123063 h 303204"/>
                  <a:gd name="connsiteX640" fmla="*/ 20342 w 291971"/>
                  <a:gd name="connsiteY640" fmla="*/ 118610 h 303204"/>
                  <a:gd name="connsiteX641" fmla="*/ 19532 w 291971"/>
                  <a:gd name="connsiteY641" fmla="*/ 118610 h 303204"/>
                  <a:gd name="connsiteX642" fmla="*/ 14270 w 291971"/>
                  <a:gd name="connsiteY642" fmla="*/ 113348 h 303204"/>
                  <a:gd name="connsiteX643" fmla="*/ 13460 w 291971"/>
                  <a:gd name="connsiteY643" fmla="*/ 110514 h 303204"/>
                  <a:gd name="connsiteX644" fmla="*/ 14675 w 291971"/>
                  <a:gd name="connsiteY644" fmla="*/ 110109 h 303204"/>
                  <a:gd name="connsiteX645" fmla="*/ 13055 w 291971"/>
                  <a:gd name="connsiteY645" fmla="*/ 108490 h 303204"/>
                  <a:gd name="connsiteX646" fmla="*/ 10221 w 291971"/>
                  <a:gd name="connsiteY646" fmla="*/ 99179 h 303204"/>
                  <a:gd name="connsiteX647" fmla="*/ 11841 w 291971"/>
                  <a:gd name="connsiteY647" fmla="*/ 96750 h 303204"/>
                  <a:gd name="connsiteX648" fmla="*/ 11841 w 291971"/>
                  <a:gd name="connsiteY648" fmla="*/ 97560 h 303204"/>
                  <a:gd name="connsiteX649" fmla="*/ 14675 w 291971"/>
                  <a:gd name="connsiteY649" fmla="*/ 100798 h 303204"/>
                  <a:gd name="connsiteX650" fmla="*/ 30057 w 291971"/>
                  <a:gd name="connsiteY650" fmla="*/ 107275 h 303204"/>
                  <a:gd name="connsiteX651" fmla="*/ 32891 w 291971"/>
                  <a:gd name="connsiteY651" fmla="*/ 108085 h 303204"/>
                  <a:gd name="connsiteX652" fmla="*/ 33701 w 291971"/>
                  <a:gd name="connsiteY652" fmla="*/ 104442 h 303204"/>
                  <a:gd name="connsiteX653" fmla="*/ 35320 w 291971"/>
                  <a:gd name="connsiteY653" fmla="*/ 102013 h 303204"/>
                  <a:gd name="connsiteX654" fmla="*/ 36130 w 291971"/>
                  <a:gd name="connsiteY654" fmla="*/ 102013 h 303204"/>
                  <a:gd name="connsiteX655" fmla="*/ 38963 w 291971"/>
                  <a:gd name="connsiteY655" fmla="*/ 99989 h 303204"/>
                  <a:gd name="connsiteX656" fmla="*/ 38963 w 291971"/>
                  <a:gd name="connsiteY656" fmla="*/ 104846 h 303204"/>
                  <a:gd name="connsiteX657" fmla="*/ 40582 w 291971"/>
                  <a:gd name="connsiteY657" fmla="*/ 108895 h 303204"/>
                  <a:gd name="connsiteX658" fmla="*/ 47060 w 291971"/>
                  <a:gd name="connsiteY658" fmla="*/ 119420 h 303204"/>
                  <a:gd name="connsiteX659" fmla="*/ 37749 w 291971"/>
                  <a:gd name="connsiteY659" fmla="*/ 144113 h 303204"/>
                  <a:gd name="connsiteX660" fmla="*/ 36534 w 291971"/>
                  <a:gd name="connsiteY660" fmla="*/ 145328 h 303204"/>
                  <a:gd name="connsiteX661" fmla="*/ 35320 w 291971"/>
                  <a:gd name="connsiteY661" fmla="*/ 147352 h 303204"/>
                  <a:gd name="connsiteX662" fmla="*/ 36939 w 291971"/>
                  <a:gd name="connsiteY662" fmla="*/ 147352 h 303204"/>
                  <a:gd name="connsiteX663" fmla="*/ 41797 w 291971"/>
                  <a:gd name="connsiteY663" fmla="*/ 146137 h 303204"/>
                  <a:gd name="connsiteX664" fmla="*/ 48679 w 291971"/>
                  <a:gd name="connsiteY664" fmla="*/ 144923 h 303204"/>
                  <a:gd name="connsiteX665" fmla="*/ 51108 w 291971"/>
                  <a:gd name="connsiteY665" fmla="*/ 144113 h 303204"/>
                  <a:gd name="connsiteX666" fmla="*/ 51917 w 291971"/>
                  <a:gd name="connsiteY666" fmla="*/ 144113 h 303204"/>
                  <a:gd name="connsiteX667" fmla="*/ 50703 w 291971"/>
                  <a:gd name="connsiteY667" fmla="*/ 146137 h 303204"/>
                  <a:gd name="connsiteX668" fmla="*/ 39368 w 291971"/>
                  <a:gd name="connsiteY668" fmla="*/ 154638 h 303204"/>
                  <a:gd name="connsiteX669" fmla="*/ 36939 w 291971"/>
                  <a:gd name="connsiteY669" fmla="*/ 155853 h 303204"/>
                  <a:gd name="connsiteX670" fmla="*/ 38963 w 291971"/>
                  <a:gd name="connsiteY670" fmla="*/ 155853 h 303204"/>
                  <a:gd name="connsiteX671" fmla="*/ 43416 w 291971"/>
                  <a:gd name="connsiteY671" fmla="*/ 155853 h 303204"/>
                  <a:gd name="connsiteX672" fmla="*/ 43416 w 291971"/>
                  <a:gd name="connsiteY672" fmla="*/ 156662 h 303204"/>
                  <a:gd name="connsiteX673" fmla="*/ 40582 w 291971"/>
                  <a:gd name="connsiteY673" fmla="*/ 159091 h 303204"/>
                  <a:gd name="connsiteX674" fmla="*/ 33701 w 291971"/>
                  <a:gd name="connsiteY674" fmla="*/ 162735 h 303204"/>
                  <a:gd name="connsiteX675" fmla="*/ 27629 w 291971"/>
                  <a:gd name="connsiteY675" fmla="*/ 162735 h 303204"/>
                  <a:gd name="connsiteX676" fmla="*/ 28033 w 291971"/>
                  <a:gd name="connsiteY676" fmla="*/ 164354 h 303204"/>
                  <a:gd name="connsiteX677" fmla="*/ 29248 w 291971"/>
                  <a:gd name="connsiteY677" fmla="*/ 170426 h 303204"/>
                  <a:gd name="connsiteX678" fmla="*/ 27629 w 291971"/>
                  <a:gd name="connsiteY678" fmla="*/ 174070 h 303204"/>
                  <a:gd name="connsiteX679" fmla="*/ 26819 w 291971"/>
                  <a:gd name="connsiteY679" fmla="*/ 172855 h 303204"/>
                  <a:gd name="connsiteX680" fmla="*/ 23176 w 291971"/>
                  <a:gd name="connsiteY680" fmla="*/ 168402 h 303204"/>
                  <a:gd name="connsiteX681" fmla="*/ 20342 w 291971"/>
                  <a:gd name="connsiteY681" fmla="*/ 167592 h 303204"/>
                  <a:gd name="connsiteX682" fmla="*/ 19127 w 291971"/>
                  <a:gd name="connsiteY682" fmla="*/ 167188 h 303204"/>
                  <a:gd name="connsiteX683" fmla="*/ 14675 w 291971"/>
                  <a:gd name="connsiteY683" fmla="*/ 167997 h 303204"/>
                  <a:gd name="connsiteX684" fmla="*/ 11031 w 291971"/>
                  <a:gd name="connsiteY684" fmla="*/ 171640 h 303204"/>
                  <a:gd name="connsiteX685" fmla="*/ 9412 w 291971"/>
                  <a:gd name="connsiteY685" fmla="*/ 176498 h 303204"/>
                  <a:gd name="connsiteX686" fmla="*/ 9817 w 291971"/>
                  <a:gd name="connsiteY686" fmla="*/ 178522 h 303204"/>
                  <a:gd name="connsiteX687" fmla="*/ 12246 w 291971"/>
                  <a:gd name="connsiteY687" fmla="*/ 181761 h 303204"/>
                  <a:gd name="connsiteX688" fmla="*/ 22771 w 291971"/>
                  <a:gd name="connsiteY688" fmla="*/ 183380 h 303204"/>
                  <a:gd name="connsiteX689" fmla="*/ 30057 w 291971"/>
                  <a:gd name="connsiteY689" fmla="*/ 178927 h 303204"/>
                  <a:gd name="connsiteX690" fmla="*/ 32081 w 291971"/>
                  <a:gd name="connsiteY690" fmla="*/ 177308 h 303204"/>
                  <a:gd name="connsiteX691" fmla="*/ 45440 w 291971"/>
                  <a:gd name="connsiteY691" fmla="*/ 161925 h 303204"/>
                  <a:gd name="connsiteX692" fmla="*/ 57990 w 291971"/>
                  <a:gd name="connsiteY692" fmla="*/ 149376 h 303204"/>
                  <a:gd name="connsiteX693" fmla="*/ 68919 w 291971"/>
                  <a:gd name="connsiteY693" fmla="*/ 136827 h 303204"/>
                  <a:gd name="connsiteX694" fmla="*/ 73372 w 291971"/>
                  <a:gd name="connsiteY694" fmla="*/ 132374 h 303204"/>
                  <a:gd name="connsiteX695" fmla="*/ 69729 w 291971"/>
                  <a:gd name="connsiteY695" fmla="*/ 126302 h 303204"/>
                  <a:gd name="connsiteX696" fmla="*/ 66491 w 291971"/>
                  <a:gd name="connsiteY696" fmla="*/ 123063 h 303204"/>
                  <a:gd name="connsiteX697" fmla="*/ 65276 w 291971"/>
                  <a:gd name="connsiteY697" fmla="*/ 120229 h 303204"/>
                  <a:gd name="connsiteX698" fmla="*/ 67300 w 291971"/>
                  <a:gd name="connsiteY698" fmla="*/ 113348 h 303204"/>
                  <a:gd name="connsiteX699" fmla="*/ 66086 w 291971"/>
                  <a:gd name="connsiteY699" fmla="*/ 113752 h 303204"/>
                  <a:gd name="connsiteX700" fmla="*/ 65276 w 291971"/>
                  <a:gd name="connsiteY700" fmla="*/ 114967 h 303204"/>
                  <a:gd name="connsiteX701" fmla="*/ 63657 w 291971"/>
                  <a:gd name="connsiteY701" fmla="*/ 116586 h 303204"/>
                  <a:gd name="connsiteX702" fmla="*/ 62442 w 291971"/>
                  <a:gd name="connsiteY702" fmla="*/ 114562 h 303204"/>
                  <a:gd name="connsiteX703" fmla="*/ 62442 w 291971"/>
                  <a:gd name="connsiteY703" fmla="*/ 113752 h 303204"/>
                  <a:gd name="connsiteX704" fmla="*/ 61228 w 291971"/>
                  <a:gd name="connsiteY704" fmla="*/ 106466 h 303204"/>
                  <a:gd name="connsiteX705" fmla="*/ 57990 w 291971"/>
                  <a:gd name="connsiteY705" fmla="*/ 101203 h 303204"/>
                  <a:gd name="connsiteX706" fmla="*/ 57990 w 291971"/>
                  <a:gd name="connsiteY706" fmla="*/ 99989 h 303204"/>
                  <a:gd name="connsiteX707" fmla="*/ 60014 w 291971"/>
                  <a:gd name="connsiteY707" fmla="*/ 100798 h 303204"/>
                  <a:gd name="connsiteX708" fmla="*/ 61228 w 291971"/>
                  <a:gd name="connsiteY708" fmla="*/ 100798 h 303204"/>
                  <a:gd name="connsiteX709" fmla="*/ 59609 w 291971"/>
                  <a:gd name="connsiteY709" fmla="*/ 99179 h 303204"/>
                  <a:gd name="connsiteX710" fmla="*/ 55965 w 291971"/>
                  <a:gd name="connsiteY710" fmla="*/ 93107 h 303204"/>
                  <a:gd name="connsiteX711" fmla="*/ 62442 w 291971"/>
                  <a:gd name="connsiteY711" fmla="*/ 89464 h 303204"/>
                  <a:gd name="connsiteX712" fmla="*/ 62038 w 291971"/>
                  <a:gd name="connsiteY712" fmla="*/ 86225 h 303204"/>
                  <a:gd name="connsiteX713" fmla="*/ 60418 w 291971"/>
                  <a:gd name="connsiteY713" fmla="*/ 85415 h 303204"/>
                  <a:gd name="connsiteX714" fmla="*/ 60418 w 291971"/>
                  <a:gd name="connsiteY714" fmla="*/ 84606 h 303204"/>
                  <a:gd name="connsiteX715" fmla="*/ 55965 w 291971"/>
                  <a:gd name="connsiteY715" fmla="*/ 80153 h 303204"/>
                  <a:gd name="connsiteX716" fmla="*/ 55156 w 291971"/>
                  <a:gd name="connsiteY716" fmla="*/ 79343 h 303204"/>
                  <a:gd name="connsiteX717" fmla="*/ 52727 w 291971"/>
                  <a:gd name="connsiteY717" fmla="*/ 78129 h 303204"/>
                  <a:gd name="connsiteX718" fmla="*/ 53132 w 291971"/>
                  <a:gd name="connsiteY718" fmla="*/ 76914 h 303204"/>
                  <a:gd name="connsiteX719" fmla="*/ 52727 w 291971"/>
                  <a:gd name="connsiteY719" fmla="*/ 75700 h 303204"/>
                  <a:gd name="connsiteX720" fmla="*/ 52727 w 291971"/>
                  <a:gd name="connsiteY720" fmla="*/ 73676 h 303204"/>
                  <a:gd name="connsiteX721" fmla="*/ 52727 w 291971"/>
                  <a:gd name="connsiteY721" fmla="*/ 71247 h 303204"/>
                  <a:gd name="connsiteX722" fmla="*/ 53536 w 291971"/>
                  <a:gd name="connsiteY722" fmla="*/ 71247 h 303204"/>
                  <a:gd name="connsiteX723" fmla="*/ 54751 w 291971"/>
                  <a:gd name="connsiteY723" fmla="*/ 68413 h 303204"/>
                  <a:gd name="connsiteX724" fmla="*/ 54751 w 291971"/>
                  <a:gd name="connsiteY724" fmla="*/ 66389 h 303204"/>
                  <a:gd name="connsiteX725" fmla="*/ 55965 w 291971"/>
                  <a:gd name="connsiteY725" fmla="*/ 65580 h 303204"/>
                  <a:gd name="connsiteX726" fmla="*/ 56370 w 291971"/>
                  <a:gd name="connsiteY726" fmla="*/ 63556 h 303204"/>
                  <a:gd name="connsiteX727" fmla="*/ 57585 w 291971"/>
                  <a:gd name="connsiteY727" fmla="*/ 62746 h 303204"/>
                  <a:gd name="connsiteX728" fmla="*/ 59609 w 291971"/>
                  <a:gd name="connsiteY728" fmla="*/ 60722 h 303204"/>
                  <a:gd name="connsiteX729" fmla="*/ 59609 w 291971"/>
                  <a:gd name="connsiteY729" fmla="*/ 59507 h 303204"/>
                  <a:gd name="connsiteX730" fmla="*/ 62442 w 291971"/>
                  <a:gd name="connsiteY730" fmla="*/ 58698 h 303204"/>
                  <a:gd name="connsiteX731" fmla="*/ 62442 w 291971"/>
                  <a:gd name="connsiteY731" fmla="*/ 56269 h 303204"/>
                  <a:gd name="connsiteX732" fmla="*/ 61633 w 291971"/>
                  <a:gd name="connsiteY732" fmla="*/ 55459 h 303204"/>
                  <a:gd name="connsiteX733" fmla="*/ 61633 w 291971"/>
                  <a:gd name="connsiteY733" fmla="*/ 54245 h 303204"/>
                  <a:gd name="connsiteX734" fmla="*/ 60014 w 291971"/>
                  <a:gd name="connsiteY734" fmla="*/ 51411 h 303204"/>
                  <a:gd name="connsiteX735" fmla="*/ 60014 w 291971"/>
                  <a:gd name="connsiteY735" fmla="*/ 50197 h 303204"/>
                  <a:gd name="connsiteX736" fmla="*/ 62442 w 291971"/>
                  <a:gd name="connsiteY736" fmla="*/ 48982 h 303204"/>
                  <a:gd name="connsiteX737" fmla="*/ 63252 w 291971"/>
                  <a:gd name="connsiteY737" fmla="*/ 48982 h 303204"/>
                  <a:gd name="connsiteX738" fmla="*/ 64871 w 291971"/>
                  <a:gd name="connsiteY738" fmla="*/ 48173 h 303204"/>
                  <a:gd name="connsiteX739" fmla="*/ 66895 w 291971"/>
                  <a:gd name="connsiteY739" fmla="*/ 49387 h 303204"/>
                  <a:gd name="connsiteX740" fmla="*/ 68515 w 291971"/>
                  <a:gd name="connsiteY740" fmla="*/ 52221 h 303204"/>
                  <a:gd name="connsiteX741" fmla="*/ 69324 w 291971"/>
                  <a:gd name="connsiteY741" fmla="*/ 54650 h 303204"/>
                  <a:gd name="connsiteX742" fmla="*/ 69324 w 291971"/>
                  <a:gd name="connsiteY742" fmla="*/ 55055 h 303204"/>
                  <a:gd name="connsiteX743" fmla="*/ 70134 w 291971"/>
                  <a:gd name="connsiteY743" fmla="*/ 55459 h 303204"/>
                  <a:gd name="connsiteX744" fmla="*/ 70539 w 291971"/>
                  <a:gd name="connsiteY744" fmla="*/ 55459 h 303204"/>
                  <a:gd name="connsiteX745" fmla="*/ 72967 w 291971"/>
                  <a:gd name="connsiteY745" fmla="*/ 55459 h 303204"/>
                  <a:gd name="connsiteX746" fmla="*/ 74587 w 291971"/>
                  <a:gd name="connsiteY746" fmla="*/ 55055 h 303204"/>
                  <a:gd name="connsiteX747" fmla="*/ 76611 w 291971"/>
                  <a:gd name="connsiteY747" fmla="*/ 55055 h 303204"/>
                  <a:gd name="connsiteX748" fmla="*/ 80659 w 291971"/>
                  <a:gd name="connsiteY748" fmla="*/ 55459 h 303204"/>
                  <a:gd name="connsiteX749" fmla="*/ 81873 w 291971"/>
                  <a:gd name="connsiteY749" fmla="*/ 56269 h 303204"/>
                  <a:gd name="connsiteX750" fmla="*/ 83493 w 291971"/>
                  <a:gd name="connsiteY750" fmla="*/ 56269 h 303204"/>
                  <a:gd name="connsiteX751" fmla="*/ 85517 w 291971"/>
                  <a:gd name="connsiteY751" fmla="*/ 57483 h 303204"/>
                  <a:gd name="connsiteX752" fmla="*/ 87136 w 291971"/>
                  <a:gd name="connsiteY752" fmla="*/ 59103 h 303204"/>
                  <a:gd name="connsiteX753" fmla="*/ 88755 w 291971"/>
                  <a:gd name="connsiteY753" fmla="*/ 60317 h 303204"/>
                  <a:gd name="connsiteX754" fmla="*/ 88755 w 291971"/>
                  <a:gd name="connsiteY754" fmla="*/ 61532 h 303204"/>
                  <a:gd name="connsiteX755" fmla="*/ 89160 w 291971"/>
                  <a:gd name="connsiteY755" fmla="*/ 62746 h 303204"/>
                  <a:gd name="connsiteX756" fmla="*/ 89160 w 291971"/>
                  <a:gd name="connsiteY756" fmla="*/ 65175 h 303204"/>
                  <a:gd name="connsiteX757" fmla="*/ 89160 w 291971"/>
                  <a:gd name="connsiteY757" fmla="*/ 67604 h 303204"/>
                  <a:gd name="connsiteX758" fmla="*/ 90375 w 291971"/>
                  <a:gd name="connsiteY758" fmla="*/ 72866 h 303204"/>
                  <a:gd name="connsiteX759" fmla="*/ 89565 w 291971"/>
                  <a:gd name="connsiteY759" fmla="*/ 75700 h 303204"/>
                  <a:gd name="connsiteX760" fmla="*/ 91184 w 291971"/>
                  <a:gd name="connsiteY760" fmla="*/ 77319 h 303204"/>
                  <a:gd name="connsiteX761" fmla="*/ 97256 w 291971"/>
                  <a:gd name="connsiteY761" fmla="*/ 75700 h 303204"/>
                  <a:gd name="connsiteX762" fmla="*/ 99685 w 291971"/>
                  <a:gd name="connsiteY762" fmla="*/ 75700 h 303204"/>
                  <a:gd name="connsiteX763" fmla="*/ 100495 w 291971"/>
                  <a:gd name="connsiteY763" fmla="*/ 77724 h 303204"/>
                  <a:gd name="connsiteX764" fmla="*/ 100900 w 291971"/>
                  <a:gd name="connsiteY764" fmla="*/ 82582 h 303204"/>
                  <a:gd name="connsiteX765" fmla="*/ 100900 w 291971"/>
                  <a:gd name="connsiteY765" fmla="*/ 85415 h 303204"/>
                  <a:gd name="connsiteX766" fmla="*/ 103328 w 291971"/>
                  <a:gd name="connsiteY766" fmla="*/ 82582 h 303204"/>
                  <a:gd name="connsiteX767" fmla="*/ 104543 w 291971"/>
                  <a:gd name="connsiteY767" fmla="*/ 84606 h 303204"/>
                  <a:gd name="connsiteX768" fmla="*/ 104543 w 291971"/>
                  <a:gd name="connsiteY768" fmla="*/ 88249 h 303204"/>
                  <a:gd name="connsiteX769" fmla="*/ 104138 w 291971"/>
                  <a:gd name="connsiteY769" fmla="*/ 90273 h 303204"/>
                  <a:gd name="connsiteX770" fmla="*/ 106972 w 291971"/>
                  <a:gd name="connsiteY770" fmla="*/ 93107 h 303204"/>
                  <a:gd name="connsiteX771" fmla="*/ 110615 w 291971"/>
                  <a:gd name="connsiteY771" fmla="*/ 98370 h 303204"/>
                  <a:gd name="connsiteX772" fmla="*/ 110615 w 291971"/>
                  <a:gd name="connsiteY772" fmla="*/ 99179 h 303204"/>
                  <a:gd name="connsiteX773" fmla="*/ 108996 w 291971"/>
                  <a:gd name="connsiteY773" fmla="*/ 99179 h 303204"/>
                  <a:gd name="connsiteX774" fmla="*/ 110615 w 291971"/>
                  <a:gd name="connsiteY774" fmla="*/ 100798 h 303204"/>
                  <a:gd name="connsiteX775" fmla="*/ 114258 w 291971"/>
                  <a:gd name="connsiteY775" fmla="*/ 114967 h 303204"/>
                  <a:gd name="connsiteX776" fmla="*/ 114258 w 291971"/>
                  <a:gd name="connsiteY776" fmla="*/ 115776 h 303204"/>
                  <a:gd name="connsiteX777" fmla="*/ 113044 w 291971"/>
                  <a:gd name="connsiteY777" fmla="*/ 114967 h 303204"/>
                  <a:gd name="connsiteX778" fmla="*/ 109805 w 291971"/>
                  <a:gd name="connsiteY778" fmla="*/ 112133 h 303204"/>
                  <a:gd name="connsiteX779" fmla="*/ 109805 w 291971"/>
                  <a:gd name="connsiteY779" fmla="*/ 113348 h 303204"/>
                  <a:gd name="connsiteX780" fmla="*/ 111830 w 291971"/>
                  <a:gd name="connsiteY780" fmla="*/ 120229 h 303204"/>
                  <a:gd name="connsiteX781" fmla="*/ 112639 w 291971"/>
                  <a:gd name="connsiteY781" fmla="*/ 121849 h 303204"/>
                  <a:gd name="connsiteX782" fmla="*/ 114663 w 291971"/>
                  <a:gd name="connsiteY782" fmla="*/ 123063 h 303204"/>
                  <a:gd name="connsiteX783" fmla="*/ 117092 w 291971"/>
                  <a:gd name="connsiteY783" fmla="*/ 123063 h 303204"/>
                  <a:gd name="connsiteX784" fmla="*/ 117902 w 291971"/>
                  <a:gd name="connsiteY784" fmla="*/ 123063 h 303204"/>
                  <a:gd name="connsiteX785" fmla="*/ 123974 w 291971"/>
                  <a:gd name="connsiteY785" fmla="*/ 120634 h 303204"/>
                  <a:gd name="connsiteX786" fmla="*/ 133285 w 291971"/>
                  <a:gd name="connsiteY786" fmla="*/ 119015 h 303204"/>
                  <a:gd name="connsiteX787" fmla="*/ 135309 w 291971"/>
                  <a:gd name="connsiteY787" fmla="*/ 118205 h 303204"/>
                  <a:gd name="connsiteX788" fmla="*/ 136928 w 291971"/>
                  <a:gd name="connsiteY788" fmla="*/ 116991 h 303204"/>
                  <a:gd name="connsiteX789" fmla="*/ 134499 w 291971"/>
                  <a:gd name="connsiteY789" fmla="*/ 114157 h 303204"/>
                  <a:gd name="connsiteX790" fmla="*/ 133689 w 291971"/>
                  <a:gd name="connsiteY790" fmla="*/ 112133 h 303204"/>
                  <a:gd name="connsiteX791" fmla="*/ 132880 w 291971"/>
                  <a:gd name="connsiteY791" fmla="*/ 110514 h 303204"/>
                  <a:gd name="connsiteX792" fmla="*/ 132880 w 291971"/>
                  <a:gd name="connsiteY792" fmla="*/ 106061 h 303204"/>
                  <a:gd name="connsiteX793" fmla="*/ 137333 w 291971"/>
                  <a:gd name="connsiteY793" fmla="*/ 102418 h 303204"/>
                  <a:gd name="connsiteX794" fmla="*/ 137333 w 291971"/>
                  <a:gd name="connsiteY794" fmla="*/ 102418 h 303204"/>
                  <a:gd name="connsiteX795" fmla="*/ 130856 w 291971"/>
                  <a:gd name="connsiteY795" fmla="*/ 97155 h 303204"/>
                  <a:gd name="connsiteX796" fmla="*/ 131665 w 291971"/>
                  <a:gd name="connsiteY796" fmla="*/ 93917 h 303204"/>
                  <a:gd name="connsiteX797" fmla="*/ 132070 w 291971"/>
                  <a:gd name="connsiteY797" fmla="*/ 91892 h 303204"/>
                  <a:gd name="connsiteX798" fmla="*/ 131665 w 291971"/>
                  <a:gd name="connsiteY798" fmla="*/ 87844 h 303204"/>
                  <a:gd name="connsiteX799" fmla="*/ 130451 w 291971"/>
                  <a:gd name="connsiteY799" fmla="*/ 84201 h 303204"/>
                  <a:gd name="connsiteX800" fmla="*/ 128427 w 291971"/>
                  <a:gd name="connsiteY800" fmla="*/ 82177 h 303204"/>
                  <a:gd name="connsiteX801" fmla="*/ 127212 w 291971"/>
                  <a:gd name="connsiteY801" fmla="*/ 78129 h 303204"/>
                  <a:gd name="connsiteX802" fmla="*/ 123164 w 291971"/>
                  <a:gd name="connsiteY802" fmla="*/ 72057 h 303204"/>
                  <a:gd name="connsiteX803" fmla="*/ 125188 w 291971"/>
                  <a:gd name="connsiteY803" fmla="*/ 66794 h 303204"/>
                  <a:gd name="connsiteX804" fmla="*/ 123974 w 291971"/>
                  <a:gd name="connsiteY804" fmla="*/ 63960 h 303204"/>
                  <a:gd name="connsiteX805" fmla="*/ 126403 w 291971"/>
                  <a:gd name="connsiteY805" fmla="*/ 56674 h 303204"/>
                  <a:gd name="connsiteX806" fmla="*/ 128022 w 291971"/>
                  <a:gd name="connsiteY806" fmla="*/ 52221 h 303204"/>
                  <a:gd name="connsiteX807" fmla="*/ 130046 w 291971"/>
                  <a:gd name="connsiteY807" fmla="*/ 50197 h 303204"/>
                  <a:gd name="connsiteX808" fmla="*/ 130046 w 291971"/>
                  <a:gd name="connsiteY808" fmla="*/ 48982 h 303204"/>
                  <a:gd name="connsiteX809" fmla="*/ 131665 w 291971"/>
                  <a:gd name="connsiteY809" fmla="*/ 46553 h 303204"/>
                  <a:gd name="connsiteX810" fmla="*/ 133689 w 291971"/>
                  <a:gd name="connsiteY810" fmla="*/ 45339 h 303204"/>
                  <a:gd name="connsiteX811" fmla="*/ 134094 w 291971"/>
                  <a:gd name="connsiteY811" fmla="*/ 43720 h 303204"/>
                  <a:gd name="connsiteX812" fmla="*/ 137333 w 291971"/>
                  <a:gd name="connsiteY812" fmla="*/ 40481 h 303204"/>
                  <a:gd name="connsiteX813" fmla="*/ 138142 w 291971"/>
                  <a:gd name="connsiteY813" fmla="*/ 40481 h 303204"/>
                  <a:gd name="connsiteX814" fmla="*/ 139357 w 291971"/>
                  <a:gd name="connsiteY814" fmla="*/ 38052 h 303204"/>
                  <a:gd name="connsiteX815" fmla="*/ 140571 w 291971"/>
                  <a:gd name="connsiteY815" fmla="*/ 36838 h 303204"/>
                  <a:gd name="connsiteX816" fmla="*/ 143000 w 291971"/>
                  <a:gd name="connsiteY816" fmla="*/ 36028 h 303204"/>
                  <a:gd name="connsiteX817" fmla="*/ 145024 w 291971"/>
                  <a:gd name="connsiteY817" fmla="*/ 33600 h 303204"/>
                  <a:gd name="connsiteX818" fmla="*/ 149072 w 291971"/>
                  <a:gd name="connsiteY818" fmla="*/ 31980 h 303204"/>
                  <a:gd name="connsiteX819" fmla="*/ 149882 w 291971"/>
                  <a:gd name="connsiteY819" fmla="*/ 30361 h 303204"/>
                  <a:gd name="connsiteX820" fmla="*/ 152311 w 291971"/>
                  <a:gd name="connsiteY820" fmla="*/ 28742 h 303204"/>
                  <a:gd name="connsiteX821" fmla="*/ 154335 w 291971"/>
                  <a:gd name="connsiteY821" fmla="*/ 28742 h 303204"/>
                  <a:gd name="connsiteX822" fmla="*/ 157573 w 291971"/>
                  <a:gd name="connsiteY822" fmla="*/ 26313 h 303204"/>
                  <a:gd name="connsiteX823" fmla="*/ 160002 w 291971"/>
                  <a:gd name="connsiteY823" fmla="*/ 26313 h 303204"/>
                  <a:gd name="connsiteX824" fmla="*/ 164050 w 291971"/>
                  <a:gd name="connsiteY824" fmla="*/ 23884 h 303204"/>
                  <a:gd name="connsiteX825" fmla="*/ 172551 w 291971"/>
                  <a:gd name="connsiteY825" fmla="*/ 26313 h 303204"/>
                  <a:gd name="connsiteX826" fmla="*/ 172551 w 291971"/>
                  <a:gd name="connsiteY826" fmla="*/ 23479 h 303204"/>
                  <a:gd name="connsiteX827" fmla="*/ 173766 w 291971"/>
                  <a:gd name="connsiteY827" fmla="*/ 19026 h 303204"/>
                  <a:gd name="connsiteX828" fmla="*/ 175385 w 291971"/>
                  <a:gd name="connsiteY828" fmla="*/ 16597 h 303204"/>
                  <a:gd name="connsiteX829" fmla="*/ 175385 w 291971"/>
                  <a:gd name="connsiteY829" fmla="*/ 15788 h 303204"/>
                  <a:gd name="connsiteX830" fmla="*/ 177004 w 291971"/>
                  <a:gd name="connsiteY830" fmla="*/ 12954 h 303204"/>
                  <a:gd name="connsiteX831" fmla="*/ 177004 w 291971"/>
                  <a:gd name="connsiteY831" fmla="*/ 12954 h 303204"/>
                  <a:gd name="connsiteX832" fmla="*/ 173361 w 291971"/>
                  <a:gd name="connsiteY832" fmla="*/ 14573 h 303204"/>
                  <a:gd name="connsiteX833" fmla="*/ 173361 w 291971"/>
                  <a:gd name="connsiteY833" fmla="*/ 2024 h 303204"/>
                  <a:gd name="connsiteX834" fmla="*/ 176600 w 291971"/>
                  <a:gd name="connsiteY834" fmla="*/ 3643 h 303204"/>
                  <a:gd name="connsiteX835" fmla="*/ 177814 w 291971"/>
                  <a:gd name="connsiteY835" fmla="*/ 4453 h 303204"/>
                  <a:gd name="connsiteX836" fmla="*/ 175790 w 291971"/>
                  <a:gd name="connsiteY836" fmla="*/ 810 h 303204"/>
                  <a:gd name="connsiteX837" fmla="*/ 176195 w 291971"/>
                  <a:gd name="connsiteY837" fmla="*/ 0 h 303204"/>
                  <a:gd name="connsiteX838" fmla="*/ 187934 w 291971"/>
                  <a:gd name="connsiteY838" fmla="*/ 0 h 303204"/>
                  <a:gd name="connsiteX839" fmla="*/ 181457 w 291971"/>
                  <a:gd name="connsiteY839" fmla="*/ 2834 h 303204"/>
                  <a:gd name="connsiteX840" fmla="*/ 171337 w 291971"/>
                  <a:gd name="connsiteY840" fmla="*/ 2834 h 303204"/>
                  <a:gd name="connsiteX841" fmla="*/ 171337 w 291971"/>
                  <a:gd name="connsiteY841" fmla="*/ 3643 h 303204"/>
                  <a:gd name="connsiteX842" fmla="*/ 173766 w 291971"/>
                  <a:gd name="connsiteY842" fmla="*/ 5263 h 303204"/>
                  <a:gd name="connsiteX843" fmla="*/ 173766 w 291971"/>
                  <a:gd name="connsiteY843" fmla="*/ 6072 h 303204"/>
                  <a:gd name="connsiteX844" fmla="*/ 174576 w 291971"/>
                  <a:gd name="connsiteY844" fmla="*/ 8096 h 303204"/>
                  <a:gd name="connsiteX845" fmla="*/ 172956 w 291971"/>
                  <a:gd name="connsiteY845" fmla="*/ 9311 h 303204"/>
                  <a:gd name="connsiteX846" fmla="*/ 170932 w 291971"/>
                  <a:gd name="connsiteY846" fmla="*/ 8501 h 303204"/>
                  <a:gd name="connsiteX847" fmla="*/ 169313 w 291971"/>
                  <a:gd name="connsiteY847" fmla="*/ 7287 h 303204"/>
                  <a:gd name="connsiteX848" fmla="*/ 167694 w 291971"/>
                  <a:gd name="connsiteY848" fmla="*/ 5263 h 303204"/>
                  <a:gd name="connsiteX849" fmla="*/ 167694 w 291971"/>
                  <a:gd name="connsiteY849" fmla="*/ 15383 h 303204"/>
                  <a:gd name="connsiteX850" fmla="*/ 168503 w 291971"/>
                  <a:gd name="connsiteY850" fmla="*/ 15383 h 303204"/>
                  <a:gd name="connsiteX851" fmla="*/ 169313 w 291971"/>
                  <a:gd name="connsiteY851" fmla="*/ 13764 h 303204"/>
                  <a:gd name="connsiteX852" fmla="*/ 173766 w 291971"/>
                  <a:gd name="connsiteY852" fmla="*/ 13359 h 303204"/>
                  <a:gd name="connsiteX853" fmla="*/ 173766 w 291971"/>
                  <a:gd name="connsiteY853" fmla="*/ 14573 h 303204"/>
                  <a:gd name="connsiteX854" fmla="*/ 171742 w 291971"/>
                  <a:gd name="connsiteY854" fmla="*/ 17407 h 303204"/>
                  <a:gd name="connsiteX855" fmla="*/ 170527 w 291971"/>
                  <a:gd name="connsiteY855" fmla="*/ 18621 h 303204"/>
                  <a:gd name="connsiteX856" fmla="*/ 174171 w 291971"/>
                  <a:gd name="connsiteY856" fmla="*/ 18621 h 303204"/>
                  <a:gd name="connsiteX857" fmla="*/ 173361 w 291971"/>
                  <a:gd name="connsiteY857" fmla="*/ 19026 h 303204"/>
                  <a:gd name="connsiteX858" fmla="*/ 170527 w 291971"/>
                  <a:gd name="connsiteY858" fmla="*/ 20645 h 303204"/>
                  <a:gd name="connsiteX859" fmla="*/ 170527 w 291971"/>
                  <a:gd name="connsiteY859" fmla="*/ 21455 h 303204"/>
                  <a:gd name="connsiteX860" fmla="*/ 168908 w 291971"/>
                  <a:gd name="connsiteY860" fmla="*/ 28742 h 303204"/>
                  <a:gd name="connsiteX861" fmla="*/ 171337 w 291971"/>
                  <a:gd name="connsiteY861" fmla="*/ 32385 h 303204"/>
                  <a:gd name="connsiteX862" fmla="*/ 172146 w 291971"/>
                  <a:gd name="connsiteY862" fmla="*/ 32385 h 303204"/>
                  <a:gd name="connsiteX863" fmla="*/ 172146 w 291971"/>
                  <a:gd name="connsiteY863" fmla="*/ 27932 h 303204"/>
                  <a:gd name="connsiteX864" fmla="*/ 172956 w 291971"/>
                  <a:gd name="connsiteY864" fmla="*/ 26313 h 303204"/>
                  <a:gd name="connsiteX865" fmla="*/ 169718 w 291971"/>
                  <a:gd name="connsiteY865" fmla="*/ 27122 h 303204"/>
                  <a:gd name="connsiteX866" fmla="*/ 169718 w 291971"/>
                  <a:gd name="connsiteY866" fmla="*/ 25098 h 303204"/>
                  <a:gd name="connsiteX867" fmla="*/ 174171 w 291971"/>
                  <a:gd name="connsiteY867" fmla="*/ 23884 h 303204"/>
                  <a:gd name="connsiteX868" fmla="*/ 174980 w 291971"/>
                  <a:gd name="connsiteY868" fmla="*/ 22670 h 303204"/>
                  <a:gd name="connsiteX869" fmla="*/ 174980 w 291971"/>
                  <a:gd name="connsiteY869" fmla="*/ 18217 h 303204"/>
                  <a:gd name="connsiteX870" fmla="*/ 177004 w 291971"/>
                  <a:gd name="connsiteY870" fmla="*/ 18217 h 303204"/>
                  <a:gd name="connsiteX871" fmla="*/ 178624 w 291971"/>
                  <a:gd name="connsiteY871" fmla="*/ 18217 h 303204"/>
                  <a:gd name="connsiteX872" fmla="*/ 181457 w 291971"/>
                  <a:gd name="connsiteY872" fmla="*/ 18217 h 303204"/>
                  <a:gd name="connsiteX873" fmla="*/ 181457 w 291971"/>
                  <a:gd name="connsiteY873" fmla="*/ 17407 h 303204"/>
                  <a:gd name="connsiteX874" fmla="*/ 180243 w 291971"/>
                  <a:gd name="connsiteY874" fmla="*/ 17407 h 303204"/>
                  <a:gd name="connsiteX875" fmla="*/ 179433 w 291971"/>
                  <a:gd name="connsiteY875" fmla="*/ 16193 h 303204"/>
                  <a:gd name="connsiteX876" fmla="*/ 178219 w 291971"/>
                  <a:gd name="connsiteY876" fmla="*/ 13359 h 303204"/>
                  <a:gd name="connsiteX877" fmla="*/ 179433 w 291971"/>
                  <a:gd name="connsiteY877" fmla="*/ 12144 h 303204"/>
                  <a:gd name="connsiteX878" fmla="*/ 181052 w 291971"/>
                  <a:gd name="connsiteY878" fmla="*/ 12549 h 303204"/>
                  <a:gd name="connsiteX879" fmla="*/ 182672 w 291971"/>
                  <a:gd name="connsiteY879" fmla="*/ 13764 h 303204"/>
                  <a:gd name="connsiteX880" fmla="*/ 183886 w 291971"/>
                  <a:gd name="connsiteY880" fmla="*/ 15383 h 303204"/>
                  <a:gd name="connsiteX881" fmla="*/ 183886 w 291971"/>
                  <a:gd name="connsiteY881" fmla="*/ 14573 h 303204"/>
                  <a:gd name="connsiteX882" fmla="*/ 183886 w 291971"/>
                  <a:gd name="connsiteY882" fmla="*/ 5667 h 303204"/>
                  <a:gd name="connsiteX883" fmla="*/ 183481 w 291971"/>
                  <a:gd name="connsiteY883" fmla="*/ 5667 h 303204"/>
                  <a:gd name="connsiteX884" fmla="*/ 181862 w 291971"/>
                  <a:gd name="connsiteY884" fmla="*/ 7691 h 303204"/>
                  <a:gd name="connsiteX885" fmla="*/ 179838 w 291971"/>
                  <a:gd name="connsiteY885" fmla="*/ 8501 h 303204"/>
                  <a:gd name="connsiteX886" fmla="*/ 178219 w 291971"/>
                  <a:gd name="connsiteY886" fmla="*/ 8501 h 303204"/>
                  <a:gd name="connsiteX887" fmla="*/ 178219 w 291971"/>
                  <a:gd name="connsiteY887" fmla="*/ 5263 h 303204"/>
                  <a:gd name="connsiteX888" fmla="*/ 178219 w 291971"/>
                  <a:gd name="connsiteY888" fmla="*/ 4858 h 303204"/>
                  <a:gd name="connsiteX889" fmla="*/ 179028 w 291971"/>
                  <a:gd name="connsiteY889" fmla="*/ 4858 h 303204"/>
                  <a:gd name="connsiteX890" fmla="*/ 180648 w 291971"/>
                  <a:gd name="connsiteY890" fmla="*/ 3643 h 303204"/>
                  <a:gd name="connsiteX891" fmla="*/ 180648 w 291971"/>
                  <a:gd name="connsiteY891" fmla="*/ 2834 h 303204"/>
                  <a:gd name="connsiteX892" fmla="*/ 177814 w 291971"/>
                  <a:gd name="connsiteY892" fmla="*/ 19026 h 303204"/>
                  <a:gd name="connsiteX893" fmla="*/ 177814 w 291971"/>
                  <a:gd name="connsiteY893" fmla="*/ 23479 h 303204"/>
                  <a:gd name="connsiteX894" fmla="*/ 182672 w 291971"/>
                  <a:gd name="connsiteY894" fmla="*/ 25503 h 303204"/>
                  <a:gd name="connsiteX895" fmla="*/ 182672 w 291971"/>
                  <a:gd name="connsiteY895" fmla="*/ 27527 h 303204"/>
                  <a:gd name="connsiteX896" fmla="*/ 179028 w 291971"/>
                  <a:gd name="connsiteY896" fmla="*/ 27122 h 303204"/>
                  <a:gd name="connsiteX897" fmla="*/ 179838 w 291971"/>
                  <a:gd name="connsiteY897" fmla="*/ 28337 h 303204"/>
                  <a:gd name="connsiteX898" fmla="*/ 180648 w 291971"/>
                  <a:gd name="connsiteY898" fmla="*/ 30361 h 303204"/>
                  <a:gd name="connsiteX899" fmla="*/ 180243 w 291971"/>
                  <a:gd name="connsiteY899" fmla="*/ 33195 h 303204"/>
                  <a:gd name="connsiteX900" fmla="*/ 181052 w 291971"/>
                  <a:gd name="connsiteY900" fmla="*/ 33195 h 303204"/>
                  <a:gd name="connsiteX901" fmla="*/ 179838 w 291971"/>
                  <a:gd name="connsiteY901" fmla="*/ 20241 h 303204"/>
                  <a:gd name="connsiteX902" fmla="*/ 177814 w 291971"/>
                  <a:gd name="connsiteY902" fmla="*/ 19836 h 303204"/>
                  <a:gd name="connsiteX903" fmla="*/ 158788 w 291971"/>
                  <a:gd name="connsiteY903" fmla="*/ 28337 h 303204"/>
                  <a:gd name="connsiteX904" fmla="*/ 157169 w 291971"/>
                  <a:gd name="connsiteY904" fmla="*/ 30361 h 303204"/>
                  <a:gd name="connsiteX905" fmla="*/ 158788 w 291971"/>
                  <a:gd name="connsiteY905" fmla="*/ 32790 h 303204"/>
                  <a:gd name="connsiteX906" fmla="*/ 160407 w 291971"/>
                  <a:gd name="connsiteY906" fmla="*/ 32790 h 303204"/>
                  <a:gd name="connsiteX907" fmla="*/ 162026 w 291971"/>
                  <a:gd name="connsiteY907" fmla="*/ 31171 h 303204"/>
                  <a:gd name="connsiteX908" fmla="*/ 162026 w 291971"/>
                  <a:gd name="connsiteY908" fmla="*/ 29551 h 303204"/>
                  <a:gd name="connsiteX909" fmla="*/ 160407 w 291971"/>
                  <a:gd name="connsiteY909" fmla="*/ 27932 h 303204"/>
                  <a:gd name="connsiteX910" fmla="*/ 158788 w 291971"/>
                  <a:gd name="connsiteY910" fmla="*/ 27932 h 303204"/>
                  <a:gd name="connsiteX911" fmla="*/ 191578 w 291971"/>
                  <a:gd name="connsiteY911" fmla="*/ 28337 h 303204"/>
                  <a:gd name="connsiteX912" fmla="*/ 190363 w 291971"/>
                  <a:gd name="connsiteY912" fmla="*/ 29956 h 303204"/>
                  <a:gd name="connsiteX913" fmla="*/ 193197 w 291971"/>
                  <a:gd name="connsiteY913" fmla="*/ 33195 h 303204"/>
                  <a:gd name="connsiteX914" fmla="*/ 194006 w 291971"/>
                  <a:gd name="connsiteY914" fmla="*/ 28742 h 303204"/>
                  <a:gd name="connsiteX915" fmla="*/ 191578 w 291971"/>
                  <a:gd name="connsiteY915" fmla="*/ 28742 h 303204"/>
                  <a:gd name="connsiteX916" fmla="*/ 178624 w 291971"/>
                  <a:gd name="connsiteY916" fmla="*/ 29551 h 303204"/>
                  <a:gd name="connsiteX917" fmla="*/ 177004 w 291971"/>
                  <a:gd name="connsiteY917" fmla="*/ 28742 h 303204"/>
                  <a:gd name="connsiteX918" fmla="*/ 174171 w 291971"/>
                  <a:gd name="connsiteY918" fmla="*/ 30766 h 303204"/>
                  <a:gd name="connsiteX919" fmla="*/ 174171 w 291971"/>
                  <a:gd name="connsiteY919" fmla="*/ 31980 h 303204"/>
                  <a:gd name="connsiteX920" fmla="*/ 175790 w 291971"/>
                  <a:gd name="connsiteY920" fmla="*/ 31980 h 303204"/>
                  <a:gd name="connsiteX921" fmla="*/ 177814 w 291971"/>
                  <a:gd name="connsiteY921" fmla="*/ 31980 h 303204"/>
                  <a:gd name="connsiteX922" fmla="*/ 177814 w 291971"/>
                  <a:gd name="connsiteY922" fmla="*/ 29551 h 303204"/>
                  <a:gd name="connsiteX923" fmla="*/ 152716 w 291971"/>
                  <a:gd name="connsiteY923" fmla="*/ 30361 h 303204"/>
                  <a:gd name="connsiteX924" fmla="*/ 151906 w 291971"/>
                  <a:gd name="connsiteY924" fmla="*/ 30361 h 303204"/>
                  <a:gd name="connsiteX925" fmla="*/ 151906 w 291971"/>
                  <a:gd name="connsiteY925" fmla="*/ 34004 h 303204"/>
                  <a:gd name="connsiteX926" fmla="*/ 155549 w 291971"/>
                  <a:gd name="connsiteY926" fmla="*/ 33195 h 303204"/>
                  <a:gd name="connsiteX927" fmla="*/ 152716 w 291971"/>
                  <a:gd name="connsiteY927" fmla="*/ 29956 h 303204"/>
                  <a:gd name="connsiteX928" fmla="*/ 171742 w 291971"/>
                  <a:gd name="connsiteY928" fmla="*/ 57888 h 303204"/>
                  <a:gd name="connsiteX929" fmla="*/ 171742 w 291971"/>
                  <a:gd name="connsiteY929" fmla="*/ 53030 h 303204"/>
                  <a:gd name="connsiteX930" fmla="*/ 168098 w 291971"/>
                  <a:gd name="connsiteY930" fmla="*/ 33600 h 303204"/>
                  <a:gd name="connsiteX931" fmla="*/ 166884 w 291971"/>
                  <a:gd name="connsiteY931" fmla="*/ 30766 h 303204"/>
                  <a:gd name="connsiteX932" fmla="*/ 164050 w 291971"/>
                  <a:gd name="connsiteY932" fmla="*/ 31575 h 303204"/>
                  <a:gd name="connsiteX933" fmla="*/ 165670 w 291971"/>
                  <a:gd name="connsiteY933" fmla="*/ 37243 h 303204"/>
                  <a:gd name="connsiteX934" fmla="*/ 168098 w 291971"/>
                  <a:gd name="connsiteY934" fmla="*/ 51006 h 303204"/>
                  <a:gd name="connsiteX935" fmla="*/ 168098 w 291971"/>
                  <a:gd name="connsiteY935" fmla="*/ 57888 h 303204"/>
                  <a:gd name="connsiteX936" fmla="*/ 168098 w 291971"/>
                  <a:gd name="connsiteY936" fmla="*/ 57888 h 303204"/>
                  <a:gd name="connsiteX937" fmla="*/ 170932 w 291971"/>
                  <a:gd name="connsiteY937" fmla="*/ 58293 h 303204"/>
                  <a:gd name="connsiteX938" fmla="*/ 183886 w 291971"/>
                  <a:gd name="connsiteY938" fmla="*/ 57888 h 303204"/>
                  <a:gd name="connsiteX939" fmla="*/ 183886 w 291971"/>
                  <a:gd name="connsiteY939" fmla="*/ 50197 h 303204"/>
                  <a:gd name="connsiteX940" fmla="*/ 185910 w 291971"/>
                  <a:gd name="connsiteY940" fmla="*/ 37243 h 303204"/>
                  <a:gd name="connsiteX941" fmla="*/ 187125 w 291971"/>
                  <a:gd name="connsiteY941" fmla="*/ 34004 h 303204"/>
                  <a:gd name="connsiteX942" fmla="*/ 187934 w 291971"/>
                  <a:gd name="connsiteY942" fmla="*/ 30766 h 303204"/>
                  <a:gd name="connsiteX943" fmla="*/ 185505 w 291971"/>
                  <a:gd name="connsiteY943" fmla="*/ 30361 h 303204"/>
                  <a:gd name="connsiteX944" fmla="*/ 185505 w 291971"/>
                  <a:gd name="connsiteY944" fmla="*/ 31171 h 303204"/>
                  <a:gd name="connsiteX945" fmla="*/ 182672 w 291971"/>
                  <a:gd name="connsiteY945" fmla="*/ 40886 h 303204"/>
                  <a:gd name="connsiteX946" fmla="*/ 181052 w 291971"/>
                  <a:gd name="connsiteY946" fmla="*/ 50197 h 303204"/>
                  <a:gd name="connsiteX947" fmla="*/ 181052 w 291971"/>
                  <a:gd name="connsiteY947" fmla="*/ 57888 h 303204"/>
                  <a:gd name="connsiteX948" fmla="*/ 183886 w 291971"/>
                  <a:gd name="connsiteY948" fmla="*/ 57888 h 303204"/>
                  <a:gd name="connsiteX949" fmla="*/ 200888 w 291971"/>
                  <a:gd name="connsiteY949" fmla="*/ 34409 h 303204"/>
                  <a:gd name="connsiteX950" fmla="*/ 198459 w 291971"/>
                  <a:gd name="connsiteY950" fmla="*/ 30361 h 303204"/>
                  <a:gd name="connsiteX951" fmla="*/ 196840 w 291971"/>
                  <a:gd name="connsiteY951" fmla="*/ 33195 h 303204"/>
                  <a:gd name="connsiteX952" fmla="*/ 200888 w 291971"/>
                  <a:gd name="connsiteY952" fmla="*/ 34409 h 303204"/>
                  <a:gd name="connsiteX953" fmla="*/ 146643 w 291971"/>
                  <a:gd name="connsiteY953" fmla="*/ 33600 h 303204"/>
                  <a:gd name="connsiteX954" fmla="*/ 148667 w 291971"/>
                  <a:gd name="connsiteY954" fmla="*/ 38052 h 303204"/>
                  <a:gd name="connsiteX955" fmla="*/ 148667 w 291971"/>
                  <a:gd name="connsiteY955" fmla="*/ 33600 h 303204"/>
                  <a:gd name="connsiteX956" fmla="*/ 146643 w 291971"/>
                  <a:gd name="connsiteY956" fmla="*/ 33600 h 303204"/>
                  <a:gd name="connsiteX957" fmla="*/ 178219 w 291971"/>
                  <a:gd name="connsiteY957" fmla="*/ 33600 h 303204"/>
                  <a:gd name="connsiteX958" fmla="*/ 174576 w 291971"/>
                  <a:gd name="connsiteY958" fmla="*/ 36433 h 303204"/>
                  <a:gd name="connsiteX959" fmla="*/ 178624 w 291971"/>
                  <a:gd name="connsiteY959" fmla="*/ 36433 h 303204"/>
                  <a:gd name="connsiteX960" fmla="*/ 178219 w 291971"/>
                  <a:gd name="connsiteY960" fmla="*/ 34004 h 303204"/>
                  <a:gd name="connsiteX961" fmla="*/ 202507 w 291971"/>
                  <a:gd name="connsiteY961" fmla="*/ 36838 h 303204"/>
                  <a:gd name="connsiteX962" fmla="*/ 204127 w 291971"/>
                  <a:gd name="connsiteY962" fmla="*/ 38052 h 303204"/>
                  <a:gd name="connsiteX963" fmla="*/ 205746 w 291971"/>
                  <a:gd name="connsiteY963" fmla="*/ 38052 h 303204"/>
                  <a:gd name="connsiteX964" fmla="*/ 205746 w 291971"/>
                  <a:gd name="connsiteY964" fmla="*/ 33600 h 303204"/>
                  <a:gd name="connsiteX965" fmla="*/ 202912 w 291971"/>
                  <a:gd name="connsiteY965" fmla="*/ 33600 h 303204"/>
                  <a:gd name="connsiteX966" fmla="*/ 202103 w 291971"/>
                  <a:gd name="connsiteY966" fmla="*/ 35219 h 303204"/>
                  <a:gd name="connsiteX967" fmla="*/ 202103 w 291971"/>
                  <a:gd name="connsiteY967" fmla="*/ 36838 h 303204"/>
                  <a:gd name="connsiteX968" fmla="*/ 162026 w 291971"/>
                  <a:gd name="connsiteY968" fmla="*/ 34409 h 303204"/>
                  <a:gd name="connsiteX969" fmla="*/ 160002 w 291971"/>
                  <a:gd name="connsiteY969" fmla="*/ 34409 h 303204"/>
                  <a:gd name="connsiteX970" fmla="*/ 133689 w 291971"/>
                  <a:gd name="connsiteY970" fmla="*/ 53030 h 303204"/>
                  <a:gd name="connsiteX971" fmla="*/ 126808 w 291971"/>
                  <a:gd name="connsiteY971" fmla="*/ 63556 h 303204"/>
                  <a:gd name="connsiteX972" fmla="*/ 125998 w 291971"/>
                  <a:gd name="connsiteY972" fmla="*/ 65175 h 303204"/>
                  <a:gd name="connsiteX973" fmla="*/ 127212 w 291971"/>
                  <a:gd name="connsiteY973" fmla="*/ 65175 h 303204"/>
                  <a:gd name="connsiteX974" fmla="*/ 130046 w 291971"/>
                  <a:gd name="connsiteY974" fmla="*/ 63960 h 303204"/>
                  <a:gd name="connsiteX975" fmla="*/ 132475 w 291971"/>
                  <a:gd name="connsiteY975" fmla="*/ 59912 h 303204"/>
                  <a:gd name="connsiteX976" fmla="*/ 158383 w 291971"/>
                  <a:gd name="connsiteY976" fmla="*/ 38862 h 303204"/>
                  <a:gd name="connsiteX977" fmla="*/ 162431 w 291971"/>
                  <a:gd name="connsiteY977" fmla="*/ 37648 h 303204"/>
                  <a:gd name="connsiteX978" fmla="*/ 162026 w 291971"/>
                  <a:gd name="connsiteY978" fmla="*/ 34409 h 303204"/>
                  <a:gd name="connsiteX979" fmla="*/ 214247 w 291971"/>
                  <a:gd name="connsiteY979" fmla="*/ 48578 h 303204"/>
                  <a:gd name="connsiteX980" fmla="*/ 192387 w 291971"/>
                  <a:gd name="connsiteY980" fmla="*/ 34814 h 303204"/>
                  <a:gd name="connsiteX981" fmla="*/ 190363 w 291971"/>
                  <a:gd name="connsiteY981" fmla="*/ 34814 h 303204"/>
                  <a:gd name="connsiteX982" fmla="*/ 190363 w 291971"/>
                  <a:gd name="connsiteY982" fmla="*/ 37648 h 303204"/>
                  <a:gd name="connsiteX983" fmla="*/ 192792 w 291971"/>
                  <a:gd name="connsiteY983" fmla="*/ 38457 h 303204"/>
                  <a:gd name="connsiteX984" fmla="*/ 222343 w 291971"/>
                  <a:gd name="connsiteY984" fmla="*/ 62746 h 303204"/>
                  <a:gd name="connsiteX985" fmla="*/ 222748 w 291971"/>
                  <a:gd name="connsiteY985" fmla="*/ 63960 h 303204"/>
                  <a:gd name="connsiteX986" fmla="*/ 225582 w 291971"/>
                  <a:gd name="connsiteY986" fmla="*/ 65175 h 303204"/>
                  <a:gd name="connsiteX987" fmla="*/ 226796 w 291971"/>
                  <a:gd name="connsiteY987" fmla="*/ 65175 h 303204"/>
                  <a:gd name="connsiteX988" fmla="*/ 224367 w 291971"/>
                  <a:gd name="connsiteY988" fmla="*/ 60722 h 303204"/>
                  <a:gd name="connsiteX989" fmla="*/ 214652 w 291971"/>
                  <a:gd name="connsiteY989" fmla="*/ 48578 h 303204"/>
                  <a:gd name="connsiteX990" fmla="*/ 143810 w 291971"/>
                  <a:gd name="connsiteY990" fmla="*/ 37243 h 303204"/>
                  <a:gd name="connsiteX991" fmla="*/ 142191 w 291971"/>
                  <a:gd name="connsiteY991" fmla="*/ 36838 h 303204"/>
                  <a:gd name="connsiteX992" fmla="*/ 140571 w 291971"/>
                  <a:gd name="connsiteY992" fmla="*/ 37243 h 303204"/>
                  <a:gd name="connsiteX993" fmla="*/ 140166 w 291971"/>
                  <a:gd name="connsiteY993" fmla="*/ 38457 h 303204"/>
                  <a:gd name="connsiteX994" fmla="*/ 141786 w 291971"/>
                  <a:gd name="connsiteY994" fmla="*/ 41291 h 303204"/>
                  <a:gd name="connsiteX995" fmla="*/ 144619 w 291971"/>
                  <a:gd name="connsiteY995" fmla="*/ 38457 h 303204"/>
                  <a:gd name="connsiteX996" fmla="*/ 144215 w 291971"/>
                  <a:gd name="connsiteY996" fmla="*/ 37243 h 303204"/>
                  <a:gd name="connsiteX997" fmla="*/ 209794 w 291971"/>
                  <a:gd name="connsiteY997" fmla="*/ 36838 h 303204"/>
                  <a:gd name="connsiteX998" fmla="*/ 208985 w 291971"/>
                  <a:gd name="connsiteY998" fmla="*/ 41291 h 303204"/>
                  <a:gd name="connsiteX999" fmla="*/ 212223 w 291971"/>
                  <a:gd name="connsiteY999" fmla="*/ 38052 h 303204"/>
                  <a:gd name="connsiteX1000" fmla="*/ 209794 w 291971"/>
                  <a:gd name="connsiteY1000" fmla="*/ 36838 h 303204"/>
                  <a:gd name="connsiteX1001" fmla="*/ 175790 w 291971"/>
                  <a:gd name="connsiteY1001" fmla="*/ 38862 h 303204"/>
                  <a:gd name="connsiteX1002" fmla="*/ 174576 w 291971"/>
                  <a:gd name="connsiteY1002" fmla="*/ 39672 h 303204"/>
                  <a:gd name="connsiteX1003" fmla="*/ 174576 w 291971"/>
                  <a:gd name="connsiteY1003" fmla="*/ 43315 h 303204"/>
                  <a:gd name="connsiteX1004" fmla="*/ 177409 w 291971"/>
                  <a:gd name="connsiteY1004" fmla="*/ 44125 h 303204"/>
                  <a:gd name="connsiteX1005" fmla="*/ 179028 w 291971"/>
                  <a:gd name="connsiteY1005" fmla="*/ 42910 h 303204"/>
                  <a:gd name="connsiteX1006" fmla="*/ 175790 w 291971"/>
                  <a:gd name="connsiteY1006" fmla="*/ 38862 h 303204"/>
                  <a:gd name="connsiteX1007" fmla="*/ 162836 w 291971"/>
                  <a:gd name="connsiteY1007" fmla="*/ 57888 h 303204"/>
                  <a:gd name="connsiteX1008" fmla="*/ 163241 w 291971"/>
                  <a:gd name="connsiteY1008" fmla="*/ 56674 h 303204"/>
                  <a:gd name="connsiteX1009" fmla="*/ 163241 w 291971"/>
                  <a:gd name="connsiteY1009" fmla="*/ 55864 h 303204"/>
                  <a:gd name="connsiteX1010" fmla="*/ 161621 w 291971"/>
                  <a:gd name="connsiteY1010" fmla="*/ 57079 h 303204"/>
                  <a:gd name="connsiteX1011" fmla="*/ 157573 w 291971"/>
                  <a:gd name="connsiteY1011" fmla="*/ 56269 h 303204"/>
                  <a:gd name="connsiteX1012" fmla="*/ 155954 w 291971"/>
                  <a:gd name="connsiteY1012" fmla="*/ 54650 h 303204"/>
                  <a:gd name="connsiteX1013" fmla="*/ 155954 w 291971"/>
                  <a:gd name="connsiteY1013" fmla="*/ 54650 h 303204"/>
                  <a:gd name="connsiteX1014" fmla="*/ 156764 w 291971"/>
                  <a:gd name="connsiteY1014" fmla="*/ 52626 h 303204"/>
                  <a:gd name="connsiteX1015" fmla="*/ 161621 w 291971"/>
                  <a:gd name="connsiteY1015" fmla="*/ 49387 h 303204"/>
                  <a:gd name="connsiteX1016" fmla="*/ 166479 w 291971"/>
                  <a:gd name="connsiteY1016" fmla="*/ 47768 h 303204"/>
                  <a:gd name="connsiteX1017" fmla="*/ 166479 w 291971"/>
                  <a:gd name="connsiteY1017" fmla="*/ 46149 h 303204"/>
                  <a:gd name="connsiteX1018" fmla="*/ 165670 w 291971"/>
                  <a:gd name="connsiteY1018" fmla="*/ 42505 h 303204"/>
                  <a:gd name="connsiteX1019" fmla="*/ 164860 w 291971"/>
                  <a:gd name="connsiteY1019" fmla="*/ 40076 h 303204"/>
                  <a:gd name="connsiteX1020" fmla="*/ 160002 w 291971"/>
                  <a:gd name="connsiteY1020" fmla="*/ 41291 h 303204"/>
                  <a:gd name="connsiteX1021" fmla="*/ 157573 w 291971"/>
                  <a:gd name="connsiteY1021" fmla="*/ 42505 h 303204"/>
                  <a:gd name="connsiteX1022" fmla="*/ 136928 w 291971"/>
                  <a:gd name="connsiteY1022" fmla="*/ 60317 h 303204"/>
                  <a:gd name="connsiteX1023" fmla="*/ 134904 w 291971"/>
                  <a:gd name="connsiteY1023" fmla="*/ 63556 h 303204"/>
                  <a:gd name="connsiteX1024" fmla="*/ 134904 w 291971"/>
                  <a:gd name="connsiteY1024" fmla="*/ 64770 h 303204"/>
                  <a:gd name="connsiteX1025" fmla="*/ 136928 w 291971"/>
                  <a:gd name="connsiteY1025" fmla="*/ 62341 h 303204"/>
                  <a:gd name="connsiteX1026" fmla="*/ 140976 w 291971"/>
                  <a:gd name="connsiteY1026" fmla="*/ 58698 h 303204"/>
                  <a:gd name="connsiteX1027" fmla="*/ 150287 w 291971"/>
                  <a:gd name="connsiteY1027" fmla="*/ 55055 h 303204"/>
                  <a:gd name="connsiteX1028" fmla="*/ 154335 w 291971"/>
                  <a:gd name="connsiteY1028" fmla="*/ 55459 h 303204"/>
                  <a:gd name="connsiteX1029" fmla="*/ 157978 w 291971"/>
                  <a:gd name="connsiteY1029" fmla="*/ 57483 h 303204"/>
                  <a:gd name="connsiteX1030" fmla="*/ 162026 w 291971"/>
                  <a:gd name="connsiteY1030" fmla="*/ 58698 h 303204"/>
                  <a:gd name="connsiteX1031" fmla="*/ 164455 w 291971"/>
                  <a:gd name="connsiteY1031" fmla="*/ 57888 h 303204"/>
                  <a:gd name="connsiteX1032" fmla="*/ 209389 w 291971"/>
                  <a:gd name="connsiteY1032" fmla="*/ 50602 h 303204"/>
                  <a:gd name="connsiteX1033" fmla="*/ 207365 w 291971"/>
                  <a:gd name="connsiteY1033" fmla="*/ 48982 h 303204"/>
                  <a:gd name="connsiteX1034" fmla="*/ 191982 w 291971"/>
                  <a:gd name="connsiteY1034" fmla="*/ 40076 h 303204"/>
                  <a:gd name="connsiteX1035" fmla="*/ 189958 w 291971"/>
                  <a:gd name="connsiteY1035" fmla="*/ 39672 h 303204"/>
                  <a:gd name="connsiteX1036" fmla="*/ 187934 w 291971"/>
                  <a:gd name="connsiteY1036" fmla="*/ 39672 h 303204"/>
                  <a:gd name="connsiteX1037" fmla="*/ 186315 w 291971"/>
                  <a:gd name="connsiteY1037" fmla="*/ 47363 h 303204"/>
                  <a:gd name="connsiteX1038" fmla="*/ 187125 w 291971"/>
                  <a:gd name="connsiteY1038" fmla="*/ 47768 h 303204"/>
                  <a:gd name="connsiteX1039" fmla="*/ 195221 w 291971"/>
                  <a:gd name="connsiteY1039" fmla="*/ 51816 h 303204"/>
                  <a:gd name="connsiteX1040" fmla="*/ 196435 w 291971"/>
                  <a:gd name="connsiteY1040" fmla="*/ 53840 h 303204"/>
                  <a:gd name="connsiteX1041" fmla="*/ 195221 w 291971"/>
                  <a:gd name="connsiteY1041" fmla="*/ 55459 h 303204"/>
                  <a:gd name="connsiteX1042" fmla="*/ 194816 w 291971"/>
                  <a:gd name="connsiteY1042" fmla="*/ 55864 h 303204"/>
                  <a:gd name="connsiteX1043" fmla="*/ 190363 w 291971"/>
                  <a:gd name="connsiteY1043" fmla="*/ 57079 h 303204"/>
                  <a:gd name="connsiteX1044" fmla="*/ 188744 w 291971"/>
                  <a:gd name="connsiteY1044" fmla="*/ 55864 h 303204"/>
                  <a:gd name="connsiteX1045" fmla="*/ 188744 w 291971"/>
                  <a:gd name="connsiteY1045" fmla="*/ 57888 h 303204"/>
                  <a:gd name="connsiteX1046" fmla="*/ 191173 w 291971"/>
                  <a:gd name="connsiteY1046" fmla="*/ 58698 h 303204"/>
                  <a:gd name="connsiteX1047" fmla="*/ 194006 w 291971"/>
                  <a:gd name="connsiteY1047" fmla="*/ 57888 h 303204"/>
                  <a:gd name="connsiteX1048" fmla="*/ 198459 w 291971"/>
                  <a:gd name="connsiteY1048" fmla="*/ 55459 h 303204"/>
                  <a:gd name="connsiteX1049" fmla="*/ 200079 w 291971"/>
                  <a:gd name="connsiteY1049" fmla="*/ 55459 h 303204"/>
                  <a:gd name="connsiteX1050" fmla="*/ 201293 w 291971"/>
                  <a:gd name="connsiteY1050" fmla="*/ 55055 h 303204"/>
                  <a:gd name="connsiteX1051" fmla="*/ 206961 w 291971"/>
                  <a:gd name="connsiteY1051" fmla="*/ 56269 h 303204"/>
                  <a:gd name="connsiteX1052" fmla="*/ 217081 w 291971"/>
                  <a:gd name="connsiteY1052" fmla="*/ 63960 h 303204"/>
                  <a:gd name="connsiteX1053" fmla="*/ 217890 w 291971"/>
                  <a:gd name="connsiteY1053" fmla="*/ 64365 h 303204"/>
                  <a:gd name="connsiteX1054" fmla="*/ 216676 w 291971"/>
                  <a:gd name="connsiteY1054" fmla="*/ 61532 h 303204"/>
                  <a:gd name="connsiteX1055" fmla="*/ 208580 w 291971"/>
                  <a:gd name="connsiteY1055" fmla="*/ 51006 h 303204"/>
                  <a:gd name="connsiteX1056" fmla="*/ 136118 w 291971"/>
                  <a:gd name="connsiteY1056" fmla="*/ 40886 h 303204"/>
                  <a:gd name="connsiteX1057" fmla="*/ 134904 w 291971"/>
                  <a:gd name="connsiteY1057" fmla="*/ 42100 h 303204"/>
                  <a:gd name="connsiteX1058" fmla="*/ 138142 w 291971"/>
                  <a:gd name="connsiteY1058" fmla="*/ 45339 h 303204"/>
                  <a:gd name="connsiteX1059" fmla="*/ 138952 w 291971"/>
                  <a:gd name="connsiteY1059" fmla="*/ 42100 h 303204"/>
                  <a:gd name="connsiteX1060" fmla="*/ 136118 w 291971"/>
                  <a:gd name="connsiteY1060" fmla="*/ 40886 h 303204"/>
                  <a:gd name="connsiteX1061" fmla="*/ 214652 w 291971"/>
                  <a:gd name="connsiteY1061" fmla="*/ 40886 h 303204"/>
                  <a:gd name="connsiteX1062" fmla="*/ 213033 w 291971"/>
                  <a:gd name="connsiteY1062" fmla="*/ 44125 h 303204"/>
                  <a:gd name="connsiteX1063" fmla="*/ 214652 w 291971"/>
                  <a:gd name="connsiteY1063" fmla="*/ 45744 h 303204"/>
                  <a:gd name="connsiteX1064" fmla="*/ 216271 w 291971"/>
                  <a:gd name="connsiteY1064" fmla="*/ 45744 h 303204"/>
                  <a:gd name="connsiteX1065" fmla="*/ 217890 w 291971"/>
                  <a:gd name="connsiteY1065" fmla="*/ 44125 h 303204"/>
                  <a:gd name="connsiteX1066" fmla="*/ 215057 w 291971"/>
                  <a:gd name="connsiteY1066" fmla="*/ 40886 h 303204"/>
                  <a:gd name="connsiteX1067" fmla="*/ 131665 w 291971"/>
                  <a:gd name="connsiteY1067" fmla="*/ 45744 h 303204"/>
                  <a:gd name="connsiteX1068" fmla="*/ 131665 w 291971"/>
                  <a:gd name="connsiteY1068" fmla="*/ 50197 h 303204"/>
                  <a:gd name="connsiteX1069" fmla="*/ 131665 w 291971"/>
                  <a:gd name="connsiteY1069" fmla="*/ 45744 h 303204"/>
                  <a:gd name="connsiteX1070" fmla="*/ 174980 w 291971"/>
                  <a:gd name="connsiteY1070" fmla="*/ 51006 h 303204"/>
                  <a:gd name="connsiteX1071" fmla="*/ 178624 w 291971"/>
                  <a:gd name="connsiteY1071" fmla="*/ 49792 h 303204"/>
                  <a:gd name="connsiteX1072" fmla="*/ 174576 w 291971"/>
                  <a:gd name="connsiteY1072" fmla="*/ 46149 h 303204"/>
                  <a:gd name="connsiteX1073" fmla="*/ 173766 w 291971"/>
                  <a:gd name="connsiteY1073" fmla="*/ 48982 h 303204"/>
                  <a:gd name="connsiteX1074" fmla="*/ 174980 w 291971"/>
                  <a:gd name="connsiteY1074" fmla="*/ 50602 h 303204"/>
                  <a:gd name="connsiteX1075" fmla="*/ 218295 w 291971"/>
                  <a:gd name="connsiteY1075" fmla="*/ 46149 h 303204"/>
                  <a:gd name="connsiteX1076" fmla="*/ 218295 w 291971"/>
                  <a:gd name="connsiteY1076" fmla="*/ 49387 h 303204"/>
                  <a:gd name="connsiteX1077" fmla="*/ 219915 w 291971"/>
                  <a:gd name="connsiteY1077" fmla="*/ 50197 h 303204"/>
                  <a:gd name="connsiteX1078" fmla="*/ 219915 w 291971"/>
                  <a:gd name="connsiteY1078" fmla="*/ 45339 h 303204"/>
                  <a:gd name="connsiteX1079" fmla="*/ 218295 w 291971"/>
                  <a:gd name="connsiteY1079" fmla="*/ 45744 h 303204"/>
                  <a:gd name="connsiteX1080" fmla="*/ 126403 w 291971"/>
                  <a:gd name="connsiteY1080" fmla="*/ 54650 h 303204"/>
                  <a:gd name="connsiteX1081" fmla="*/ 130856 w 291971"/>
                  <a:gd name="connsiteY1081" fmla="*/ 53435 h 303204"/>
                  <a:gd name="connsiteX1082" fmla="*/ 130046 w 291971"/>
                  <a:gd name="connsiteY1082" fmla="*/ 51411 h 303204"/>
                  <a:gd name="connsiteX1083" fmla="*/ 127212 w 291971"/>
                  <a:gd name="connsiteY1083" fmla="*/ 51411 h 303204"/>
                  <a:gd name="connsiteX1084" fmla="*/ 126403 w 291971"/>
                  <a:gd name="connsiteY1084" fmla="*/ 55055 h 303204"/>
                  <a:gd name="connsiteX1085" fmla="*/ 223153 w 291971"/>
                  <a:gd name="connsiteY1085" fmla="*/ 51006 h 303204"/>
                  <a:gd name="connsiteX1086" fmla="*/ 223153 w 291971"/>
                  <a:gd name="connsiteY1086" fmla="*/ 55055 h 303204"/>
                  <a:gd name="connsiteX1087" fmla="*/ 226391 w 291971"/>
                  <a:gd name="connsiteY1087" fmla="*/ 53435 h 303204"/>
                  <a:gd name="connsiteX1088" fmla="*/ 223153 w 291971"/>
                  <a:gd name="connsiteY1088" fmla="*/ 50602 h 303204"/>
                  <a:gd name="connsiteX1089" fmla="*/ 59204 w 291971"/>
                  <a:gd name="connsiteY1089" fmla="*/ 52626 h 303204"/>
                  <a:gd name="connsiteX1090" fmla="*/ 57180 w 291971"/>
                  <a:gd name="connsiteY1090" fmla="*/ 53435 h 303204"/>
                  <a:gd name="connsiteX1091" fmla="*/ 57990 w 291971"/>
                  <a:gd name="connsiteY1091" fmla="*/ 54245 h 303204"/>
                  <a:gd name="connsiteX1092" fmla="*/ 57990 w 291971"/>
                  <a:gd name="connsiteY1092" fmla="*/ 55055 h 303204"/>
                  <a:gd name="connsiteX1093" fmla="*/ 57990 w 291971"/>
                  <a:gd name="connsiteY1093" fmla="*/ 55864 h 303204"/>
                  <a:gd name="connsiteX1094" fmla="*/ 55965 w 291971"/>
                  <a:gd name="connsiteY1094" fmla="*/ 55864 h 303204"/>
                  <a:gd name="connsiteX1095" fmla="*/ 56775 w 291971"/>
                  <a:gd name="connsiteY1095" fmla="*/ 58293 h 303204"/>
                  <a:gd name="connsiteX1096" fmla="*/ 58394 w 291971"/>
                  <a:gd name="connsiteY1096" fmla="*/ 57079 h 303204"/>
                  <a:gd name="connsiteX1097" fmla="*/ 58394 w 291971"/>
                  <a:gd name="connsiteY1097" fmla="*/ 55459 h 303204"/>
                  <a:gd name="connsiteX1098" fmla="*/ 59204 w 291971"/>
                  <a:gd name="connsiteY1098" fmla="*/ 55055 h 303204"/>
                  <a:gd name="connsiteX1099" fmla="*/ 59204 w 291971"/>
                  <a:gd name="connsiteY1099" fmla="*/ 53030 h 303204"/>
                  <a:gd name="connsiteX1100" fmla="*/ 178219 w 291971"/>
                  <a:gd name="connsiteY1100" fmla="*/ 57888 h 303204"/>
                  <a:gd name="connsiteX1101" fmla="*/ 179028 w 291971"/>
                  <a:gd name="connsiteY1101" fmla="*/ 55864 h 303204"/>
                  <a:gd name="connsiteX1102" fmla="*/ 175790 w 291971"/>
                  <a:gd name="connsiteY1102" fmla="*/ 53435 h 303204"/>
                  <a:gd name="connsiteX1103" fmla="*/ 174171 w 291971"/>
                  <a:gd name="connsiteY1103" fmla="*/ 54245 h 303204"/>
                  <a:gd name="connsiteX1104" fmla="*/ 174171 w 291971"/>
                  <a:gd name="connsiteY1104" fmla="*/ 57483 h 303204"/>
                  <a:gd name="connsiteX1105" fmla="*/ 176600 w 291971"/>
                  <a:gd name="connsiteY1105" fmla="*/ 59103 h 303204"/>
                  <a:gd name="connsiteX1106" fmla="*/ 178624 w 291971"/>
                  <a:gd name="connsiteY1106" fmla="*/ 58293 h 303204"/>
                  <a:gd name="connsiteX1107" fmla="*/ 62038 w 291971"/>
                  <a:gd name="connsiteY1107" fmla="*/ 55864 h 303204"/>
                  <a:gd name="connsiteX1108" fmla="*/ 61228 w 291971"/>
                  <a:gd name="connsiteY1108" fmla="*/ 53840 h 303204"/>
                  <a:gd name="connsiteX1109" fmla="*/ 60418 w 291971"/>
                  <a:gd name="connsiteY1109" fmla="*/ 54650 h 303204"/>
                  <a:gd name="connsiteX1110" fmla="*/ 59609 w 291971"/>
                  <a:gd name="connsiteY1110" fmla="*/ 55055 h 303204"/>
                  <a:gd name="connsiteX1111" fmla="*/ 62038 w 291971"/>
                  <a:gd name="connsiteY1111" fmla="*/ 55864 h 303204"/>
                  <a:gd name="connsiteX1112" fmla="*/ 60014 w 291971"/>
                  <a:gd name="connsiteY1112" fmla="*/ 56269 h 303204"/>
                  <a:gd name="connsiteX1113" fmla="*/ 58799 w 291971"/>
                  <a:gd name="connsiteY1113" fmla="*/ 56269 h 303204"/>
                  <a:gd name="connsiteX1114" fmla="*/ 58799 w 291971"/>
                  <a:gd name="connsiteY1114" fmla="*/ 58698 h 303204"/>
                  <a:gd name="connsiteX1115" fmla="*/ 61228 w 291971"/>
                  <a:gd name="connsiteY1115" fmla="*/ 57888 h 303204"/>
                  <a:gd name="connsiteX1116" fmla="*/ 60014 w 291971"/>
                  <a:gd name="connsiteY1116" fmla="*/ 56269 h 303204"/>
                  <a:gd name="connsiteX1117" fmla="*/ 124379 w 291971"/>
                  <a:gd name="connsiteY1117" fmla="*/ 56269 h 303204"/>
                  <a:gd name="connsiteX1118" fmla="*/ 124379 w 291971"/>
                  <a:gd name="connsiteY1118" fmla="*/ 60722 h 303204"/>
                  <a:gd name="connsiteX1119" fmla="*/ 127212 w 291971"/>
                  <a:gd name="connsiteY1119" fmla="*/ 59507 h 303204"/>
                  <a:gd name="connsiteX1120" fmla="*/ 125188 w 291971"/>
                  <a:gd name="connsiteY1120" fmla="*/ 56269 h 303204"/>
                  <a:gd name="connsiteX1121" fmla="*/ 124784 w 291971"/>
                  <a:gd name="connsiteY1121" fmla="*/ 56269 h 303204"/>
                  <a:gd name="connsiteX1122" fmla="*/ 229225 w 291971"/>
                  <a:gd name="connsiteY1122" fmla="*/ 56674 h 303204"/>
                  <a:gd name="connsiteX1123" fmla="*/ 225987 w 291971"/>
                  <a:gd name="connsiteY1123" fmla="*/ 56674 h 303204"/>
                  <a:gd name="connsiteX1124" fmla="*/ 225987 w 291971"/>
                  <a:gd name="connsiteY1124" fmla="*/ 59912 h 303204"/>
                  <a:gd name="connsiteX1125" fmla="*/ 230035 w 291971"/>
                  <a:gd name="connsiteY1125" fmla="*/ 59507 h 303204"/>
                  <a:gd name="connsiteX1126" fmla="*/ 229630 w 291971"/>
                  <a:gd name="connsiteY1126" fmla="*/ 56674 h 303204"/>
                  <a:gd name="connsiteX1127" fmla="*/ 63252 w 291971"/>
                  <a:gd name="connsiteY1127" fmla="*/ 59507 h 303204"/>
                  <a:gd name="connsiteX1128" fmla="*/ 61228 w 291971"/>
                  <a:gd name="connsiteY1128" fmla="*/ 58293 h 303204"/>
                  <a:gd name="connsiteX1129" fmla="*/ 62038 w 291971"/>
                  <a:gd name="connsiteY1129" fmla="*/ 59507 h 303204"/>
                  <a:gd name="connsiteX1130" fmla="*/ 63252 w 291971"/>
                  <a:gd name="connsiteY1130" fmla="*/ 59507 h 303204"/>
                  <a:gd name="connsiteX1131" fmla="*/ 58799 w 291971"/>
                  <a:gd name="connsiteY1131" fmla="*/ 61127 h 303204"/>
                  <a:gd name="connsiteX1132" fmla="*/ 60014 w 291971"/>
                  <a:gd name="connsiteY1132" fmla="*/ 60317 h 303204"/>
                  <a:gd name="connsiteX1133" fmla="*/ 60014 w 291971"/>
                  <a:gd name="connsiteY1133" fmla="*/ 58698 h 303204"/>
                  <a:gd name="connsiteX1134" fmla="*/ 59204 w 291971"/>
                  <a:gd name="connsiteY1134" fmla="*/ 59912 h 303204"/>
                  <a:gd name="connsiteX1135" fmla="*/ 59204 w 291971"/>
                  <a:gd name="connsiteY1135" fmla="*/ 61127 h 303204"/>
                  <a:gd name="connsiteX1136" fmla="*/ 70539 w 291971"/>
                  <a:gd name="connsiteY1136" fmla="*/ 60317 h 303204"/>
                  <a:gd name="connsiteX1137" fmla="*/ 68919 w 291971"/>
                  <a:gd name="connsiteY1137" fmla="*/ 61532 h 303204"/>
                  <a:gd name="connsiteX1138" fmla="*/ 70539 w 291971"/>
                  <a:gd name="connsiteY1138" fmla="*/ 61532 h 303204"/>
                  <a:gd name="connsiteX1139" fmla="*/ 70539 w 291971"/>
                  <a:gd name="connsiteY1139" fmla="*/ 60317 h 303204"/>
                  <a:gd name="connsiteX1140" fmla="*/ 66491 w 291971"/>
                  <a:gd name="connsiteY1140" fmla="*/ 60317 h 303204"/>
                  <a:gd name="connsiteX1141" fmla="*/ 67300 w 291971"/>
                  <a:gd name="connsiteY1141" fmla="*/ 61936 h 303204"/>
                  <a:gd name="connsiteX1142" fmla="*/ 66491 w 291971"/>
                  <a:gd name="connsiteY1142" fmla="*/ 60317 h 303204"/>
                  <a:gd name="connsiteX1143" fmla="*/ 72967 w 291971"/>
                  <a:gd name="connsiteY1143" fmla="*/ 61936 h 303204"/>
                  <a:gd name="connsiteX1144" fmla="*/ 72967 w 291971"/>
                  <a:gd name="connsiteY1144" fmla="*/ 60722 h 303204"/>
                  <a:gd name="connsiteX1145" fmla="*/ 71753 w 291971"/>
                  <a:gd name="connsiteY1145" fmla="*/ 60722 h 303204"/>
                  <a:gd name="connsiteX1146" fmla="*/ 72967 w 291971"/>
                  <a:gd name="connsiteY1146" fmla="*/ 62341 h 303204"/>
                  <a:gd name="connsiteX1147" fmla="*/ 183481 w 291971"/>
                  <a:gd name="connsiteY1147" fmla="*/ 60317 h 303204"/>
                  <a:gd name="connsiteX1148" fmla="*/ 167694 w 291971"/>
                  <a:gd name="connsiteY1148" fmla="*/ 60317 h 303204"/>
                  <a:gd name="connsiteX1149" fmla="*/ 167694 w 291971"/>
                  <a:gd name="connsiteY1149" fmla="*/ 61127 h 303204"/>
                  <a:gd name="connsiteX1150" fmla="*/ 171337 w 291971"/>
                  <a:gd name="connsiteY1150" fmla="*/ 63556 h 303204"/>
                  <a:gd name="connsiteX1151" fmla="*/ 173361 w 291971"/>
                  <a:gd name="connsiteY1151" fmla="*/ 67199 h 303204"/>
                  <a:gd name="connsiteX1152" fmla="*/ 175790 w 291971"/>
                  <a:gd name="connsiteY1152" fmla="*/ 66794 h 303204"/>
                  <a:gd name="connsiteX1153" fmla="*/ 178219 w 291971"/>
                  <a:gd name="connsiteY1153" fmla="*/ 67604 h 303204"/>
                  <a:gd name="connsiteX1154" fmla="*/ 179028 w 291971"/>
                  <a:gd name="connsiteY1154" fmla="*/ 65580 h 303204"/>
                  <a:gd name="connsiteX1155" fmla="*/ 182267 w 291971"/>
                  <a:gd name="connsiteY1155" fmla="*/ 61532 h 303204"/>
                  <a:gd name="connsiteX1156" fmla="*/ 184291 w 291971"/>
                  <a:gd name="connsiteY1156" fmla="*/ 60722 h 303204"/>
                  <a:gd name="connsiteX1157" fmla="*/ 183481 w 291971"/>
                  <a:gd name="connsiteY1157" fmla="*/ 59912 h 303204"/>
                  <a:gd name="connsiteX1158" fmla="*/ 64062 w 291971"/>
                  <a:gd name="connsiteY1158" fmla="*/ 60317 h 303204"/>
                  <a:gd name="connsiteX1159" fmla="*/ 62847 w 291971"/>
                  <a:gd name="connsiteY1159" fmla="*/ 60317 h 303204"/>
                  <a:gd name="connsiteX1160" fmla="*/ 63657 w 291971"/>
                  <a:gd name="connsiteY1160" fmla="*/ 61532 h 303204"/>
                  <a:gd name="connsiteX1161" fmla="*/ 63657 w 291971"/>
                  <a:gd name="connsiteY1161" fmla="*/ 60317 h 303204"/>
                  <a:gd name="connsiteX1162" fmla="*/ 75801 w 291971"/>
                  <a:gd name="connsiteY1162" fmla="*/ 60722 h 303204"/>
                  <a:gd name="connsiteX1163" fmla="*/ 74991 w 291971"/>
                  <a:gd name="connsiteY1163" fmla="*/ 62746 h 303204"/>
                  <a:gd name="connsiteX1164" fmla="*/ 75801 w 291971"/>
                  <a:gd name="connsiteY1164" fmla="*/ 62746 h 303204"/>
                  <a:gd name="connsiteX1165" fmla="*/ 75801 w 291971"/>
                  <a:gd name="connsiteY1165" fmla="*/ 60722 h 303204"/>
                  <a:gd name="connsiteX1166" fmla="*/ 153120 w 291971"/>
                  <a:gd name="connsiteY1166" fmla="*/ 72057 h 303204"/>
                  <a:gd name="connsiteX1167" fmla="*/ 153120 w 291971"/>
                  <a:gd name="connsiteY1167" fmla="*/ 65580 h 303204"/>
                  <a:gd name="connsiteX1168" fmla="*/ 151501 w 291971"/>
                  <a:gd name="connsiteY1168" fmla="*/ 62746 h 303204"/>
                  <a:gd name="connsiteX1169" fmla="*/ 149072 w 291971"/>
                  <a:gd name="connsiteY1169" fmla="*/ 60722 h 303204"/>
                  <a:gd name="connsiteX1170" fmla="*/ 149072 w 291971"/>
                  <a:gd name="connsiteY1170" fmla="*/ 61532 h 303204"/>
                  <a:gd name="connsiteX1171" fmla="*/ 148263 w 291971"/>
                  <a:gd name="connsiteY1171" fmla="*/ 69628 h 303204"/>
                  <a:gd name="connsiteX1172" fmla="*/ 149477 w 291971"/>
                  <a:gd name="connsiteY1172" fmla="*/ 73271 h 303204"/>
                  <a:gd name="connsiteX1173" fmla="*/ 143405 w 291971"/>
                  <a:gd name="connsiteY1173" fmla="*/ 71652 h 303204"/>
                  <a:gd name="connsiteX1174" fmla="*/ 140976 w 291971"/>
                  <a:gd name="connsiteY1174" fmla="*/ 75295 h 303204"/>
                  <a:gd name="connsiteX1175" fmla="*/ 144619 w 291971"/>
                  <a:gd name="connsiteY1175" fmla="*/ 81772 h 303204"/>
                  <a:gd name="connsiteX1176" fmla="*/ 145429 w 291971"/>
                  <a:gd name="connsiteY1176" fmla="*/ 81772 h 303204"/>
                  <a:gd name="connsiteX1177" fmla="*/ 146239 w 291971"/>
                  <a:gd name="connsiteY1177" fmla="*/ 77724 h 303204"/>
                  <a:gd name="connsiteX1178" fmla="*/ 149882 w 291971"/>
                  <a:gd name="connsiteY1178" fmla="*/ 80558 h 303204"/>
                  <a:gd name="connsiteX1179" fmla="*/ 149072 w 291971"/>
                  <a:gd name="connsiteY1179" fmla="*/ 85011 h 303204"/>
                  <a:gd name="connsiteX1180" fmla="*/ 146643 w 291971"/>
                  <a:gd name="connsiteY1180" fmla="*/ 87440 h 303204"/>
                  <a:gd name="connsiteX1181" fmla="*/ 145429 w 291971"/>
                  <a:gd name="connsiteY1181" fmla="*/ 89059 h 303204"/>
                  <a:gd name="connsiteX1182" fmla="*/ 142595 w 291971"/>
                  <a:gd name="connsiteY1182" fmla="*/ 90678 h 303204"/>
                  <a:gd name="connsiteX1183" fmla="*/ 131261 w 291971"/>
                  <a:gd name="connsiteY1183" fmla="*/ 87035 h 303204"/>
                  <a:gd name="connsiteX1184" fmla="*/ 129641 w 291971"/>
                  <a:gd name="connsiteY1184" fmla="*/ 85011 h 303204"/>
                  <a:gd name="connsiteX1185" fmla="*/ 126808 w 291971"/>
                  <a:gd name="connsiteY1185" fmla="*/ 87035 h 303204"/>
                  <a:gd name="connsiteX1186" fmla="*/ 127212 w 291971"/>
                  <a:gd name="connsiteY1186" fmla="*/ 89059 h 303204"/>
                  <a:gd name="connsiteX1187" fmla="*/ 128832 w 291971"/>
                  <a:gd name="connsiteY1187" fmla="*/ 96345 h 303204"/>
                  <a:gd name="connsiteX1188" fmla="*/ 127212 w 291971"/>
                  <a:gd name="connsiteY1188" fmla="*/ 100798 h 303204"/>
                  <a:gd name="connsiteX1189" fmla="*/ 131261 w 291971"/>
                  <a:gd name="connsiteY1189" fmla="*/ 103632 h 303204"/>
                  <a:gd name="connsiteX1190" fmla="*/ 132070 w 291971"/>
                  <a:gd name="connsiteY1190" fmla="*/ 104442 h 303204"/>
                  <a:gd name="connsiteX1191" fmla="*/ 133689 w 291971"/>
                  <a:gd name="connsiteY1191" fmla="*/ 105251 h 303204"/>
                  <a:gd name="connsiteX1192" fmla="*/ 134499 w 291971"/>
                  <a:gd name="connsiteY1192" fmla="*/ 106870 h 303204"/>
                  <a:gd name="connsiteX1193" fmla="*/ 135309 w 291971"/>
                  <a:gd name="connsiteY1193" fmla="*/ 106870 h 303204"/>
                  <a:gd name="connsiteX1194" fmla="*/ 136523 w 291971"/>
                  <a:gd name="connsiteY1194" fmla="*/ 106061 h 303204"/>
                  <a:gd name="connsiteX1195" fmla="*/ 137737 w 291971"/>
                  <a:gd name="connsiteY1195" fmla="*/ 106061 h 303204"/>
                  <a:gd name="connsiteX1196" fmla="*/ 140166 w 291971"/>
                  <a:gd name="connsiteY1196" fmla="*/ 104846 h 303204"/>
                  <a:gd name="connsiteX1197" fmla="*/ 140166 w 291971"/>
                  <a:gd name="connsiteY1197" fmla="*/ 106061 h 303204"/>
                  <a:gd name="connsiteX1198" fmla="*/ 143810 w 291971"/>
                  <a:gd name="connsiteY1198" fmla="*/ 104037 h 303204"/>
                  <a:gd name="connsiteX1199" fmla="*/ 145834 w 291971"/>
                  <a:gd name="connsiteY1199" fmla="*/ 103227 h 303204"/>
                  <a:gd name="connsiteX1200" fmla="*/ 146643 w 291971"/>
                  <a:gd name="connsiteY1200" fmla="*/ 104846 h 303204"/>
                  <a:gd name="connsiteX1201" fmla="*/ 151096 w 291971"/>
                  <a:gd name="connsiteY1201" fmla="*/ 102013 h 303204"/>
                  <a:gd name="connsiteX1202" fmla="*/ 152311 w 291971"/>
                  <a:gd name="connsiteY1202" fmla="*/ 102013 h 303204"/>
                  <a:gd name="connsiteX1203" fmla="*/ 157978 w 291971"/>
                  <a:gd name="connsiteY1203" fmla="*/ 99584 h 303204"/>
                  <a:gd name="connsiteX1204" fmla="*/ 159193 w 291971"/>
                  <a:gd name="connsiteY1204" fmla="*/ 100394 h 303204"/>
                  <a:gd name="connsiteX1205" fmla="*/ 163646 w 291971"/>
                  <a:gd name="connsiteY1205" fmla="*/ 99584 h 303204"/>
                  <a:gd name="connsiteX1206" fmla="*/ 166884 w 291971"/>
                  <a:gd name="connsiteY1206" fmla="*/ 99179 h 303204"/>
                  <a:gd name="connsiteX1207" fmla="*/ 168098 w 291971"/>
                  <a:gd name="connsiteY1207" fmla="*/ 99989 h 303204"/>
                  <a:gd name="connsiteX1208" fmla="*/ 174576 w 291971"/>
                  <a:gd name="connsiteY1208" fmla="*/ 99179 h 303204"/>
                  <a:gd name="connsiteX1209" fmla="*/ 175790 w 291971"/>
                  <a:gd name="connsiteY1209" fmla="*/ 99584 h 303204"/>
                  <a:gd name="connsiteX1210" fmla="*/ 180243 w 291971"/>
                  <a:gd name="connsiteY1210" fmla="*/ 99179 h 303204"/>
                  <a:gd name="connsiteX1211" fmla="*/ 182267 w 291971"/>
                  <a:gd name="connsiteY1211" fmla="*/ 99179 h 303204"/>
                  <a:gd name="connsiteX1212" fmla="*/ 182267 w 291971"/>
                  <a:gd name="connsiteY1212" fmla="*/ 100394 h 303204"/>
                  <a:gd name="connsiteX1213" fmla="*/ 189958 w 291971"/>
                  <a:gd name="connsiteY1213" fmla="*/ 99989 h 303204"/>
                  <a:gd name="connsiteX1214" fmla="*/ 189958 w 291971"/>
                  <a:gd name="connsiteY1214" fmla="*/ 101203 h 303204"/>
                  <a:gd name="connsiteX1215" fmla="*/ 191982 w 291971"/>
                  <a:gd name="connsiteY1215" fmla="*/ 101203 h 303204"/>
                  <a:gd name="connsiteX1216" fmla="*/ 196840 w 291971"/>
                  <a:gd name="connsiteY1216" fmla="*/ 101203 h 303204"/>
                  <a:gd name="connsiteX1217" fmla="*/ 197245 w 291971"/>
                  <a:gd name="connsiteY1217" fmla="*/ 101203 h 303204"/>
                  <a:gd name="connsiteX1218" fmla="*/ 197245 w 291971"/>
                  <a:gd name="connsiteY1218" fmla="*/ 102418 h 303204"/>
                  <a:gd name="connsiteX1219" fmla="*/ 202103 w 291971"/>
                  <a:gd name="connsiteY1219" fmla="*/ 102418 h 303204"/>
                  <a:gd name="connsiteX1220" fmla="*/ 202912 w 291971"/>
                  <a:gd name="connsiteY1220" fmla="*/ 102418 h 303204"/>
                  <a:gd name="connsiteX1221" fmla="*/ 203722 w 291971"/>
                  <a:gd name="connsiteY1221" fmla="*/ 102418 h 303204"/>
                  <a:gd name="connsiteX1222" fmla="*/ 205341 w 291971"/>
                  <a:gd name="connsiteY1222" fmla="*/ 104037 h 303204"/>
                  <a:gd name="connsiteX1223" fmla="*/ 206961 w 291971"/>
                  <a:gd name="connsiteY1223" fmla="*/ 104037 h 303204"/>
                  <a:gd name="connsiteX1224" fmla="*/ 211818 w 291971"/>
                  <a:gd name="connsiteY1224" fmla="*/ 104442 h 303204"/>
                  <a:gd name="connsiteX1225" fmla="*/ 211818 w 291971"/>
                  <a:gd name="connsiteY1225" fmla="*/ 105251 h 303204"/>
                  <a:gd name="connsiteX1226" fmla="*/ 211818 w 291971"/>
                  <a:gd name="connsiteY1226" fmla="*/ 105251 h 303204"/>
                  <a:gd name="connsiteX1227" fmla="*/ 215866 w 291971"/>
                  <a:gd name="connsiteY1227" fmla="*/ 106061 h 303204"/>
                  <a:gd name="connsiteX1228" fmla="*/ 216676 w 291971"/>
                  <a:gd name="connsiteY1228" fmla="*/ 104037 h 303204"/>
                  <a:gd name="connsiteX1229" fmla="*/ 222343 w 291971"/>
                  <a:gd name="connsiteY1229" fmla="*/ 101203 h 303204"/>
                  <a:gd name="connsiteX1230" fmla="*/ 222343 w 291971"/>
                  <a:gd name="connsiteY1230" fmla="*/ 97560 h 303204"/>
                  <a:gd name="connsiteX1231" fmla="*/ 222343 w 291971"/>
                  <a:gd name="connsiteY1231" fmla="*/ 93917 h 303204"/>
                  <a:gd name="connsiteX1232" fmla="*/ 224367 w 291971"/>
                  <a:gd name="connsiteY1232" fmla="*/ 88654 h 303204"/>
                  <a:gd name="connsiteX1233" fmla="*/ 225177 w 291971"/>
                  <a:gd name="connsiteY1233" fmla="*/ 86225 h 303204"/>
                  <a:gd name="connsiteX1234" fmla="*/ 222343 w 291971"/>
                  <a:gd name="connsiteY1234" fmla="*/ 84606 h 303204"/>
                  <a:gd name="connsiteX1235" fmla="*/ 221939 w 291971"/>
                  <a:gd name="connsiteY1235" fmla="*/ 84606 h 303204"/>
                  <a:gd name="connsiteX1236" fmla="*/ 219915 w 291971"/>
                  <a:gd name="connsiteY1236" fmla="*/ 86630 h 303204"/>
                  <a:gd name="connsiteX1237" fmla="*/ 213437 w 291971"/>
                  <a:gd name="connsiteY1237" fmla="*/ 89464 h 303204"/>
                  <a:gd name="connsiteX1238" fmla="*/ 204531 w 291971"/>
                  <a:gd name="connsiteY1238" fmla="*/ 87440 h 303204"/>
                  <a:gd name="connsiteX1239" fmla="*/ 202912 w 291971"/>
                  <a:gd name="connsiteY1239" fmla="*/ 79748 h 303204"/>
                  <a:gd name="connsiteX1240" fmla="*/ 204531 w 291971"/>
                  <a:gd name="connsiteY1240" fmla="*/ 78534 h 303204"/>
                  <a:gd name="connsiteX1241" fmla="*/ 205746 w 291971"/>
                  <a:gd name="connsiteY1241" fmla="*/ 78534 h 303204"/>
                  <a:gd name="connsiteX1242" fmla="*/ 206961 w 291971"/>
                  <a:gd name="connsiteY1242" fmla="*/ 78534 h 303204"/>
                  <a:gd name="connsiteX1243" fmla="*/ 207365 w 291971"/>
                  <a:gd name="connsiteY1243" fmla="*/ 79748 h 303204"/>
                  <a:gd name="connsiteX1244" fmla="*/ 207365 w 291971"/>
                  <a:gd name="connsiteY1244" fmla="*/ 82582 h 303204"/>
                  <a:gd name="connsiteX1245" fmla="*/ 211009 w 291971"/>
                  <a:gd name="connsiteY1245" fmla="*/ 80558 h 303204"/>
                  <a:gd name="connsiteX1246" fmla="*/ 211818 w 291971"/>
                  <a:gd name="connsiteY1246" fmla="*/ 78938 h 303204"/>
                  <a:gd name="connsiteX1247" fmla="*/ 211818 w 291971"/>
                  <a:gd name="connsiteY1247" fmla="*/ 75295 h 303204"/>
                  <a:gd name="connsiteX1248" fmla="*/ 207770 w 291971"/>
                  <a:gd name="connsiteY1248" fmla="*/ 72461 h 303204"/>
                  <a:gd name="connsiteX1249" fmla="*/ 205341 w 291971"/>
                  <a:gd name="connsiteY1249" fmla="*/ 73271 h 303204"/>
                  <a:gd name="connsiteX1250" fmla="*/ 204127 w 291971"/>
                  <a:gd name="connsiteY1250" fmla="*/ 74081 h 303204"/>
                  <a:gd name="connsiteX1251" fmla="*/ 204127 w 291971"/>
                  <a:gd name="connsiteY1251" fmla="*/ 73271 h 303204"/>
                  <a:gd name="connsiteX1252" fmla="*/ 206151 w 291971"/>
                  <a:gd name="connsiteY1252" fmla="*/ 65175 h 303204"/>
                  <a:gd name="connsiteX1253" fmla="*/ 204936 w 291971"/>
                  <a:gd name="connsiteY1253" fmla="*/ 61936 h 303204"/>
                  <a:gd name="connsiteX1254" fmla="*/ 204127 w 291971"/>
                  <a:gd name="connsiteY1254" fmla="*/ 61936 h 303204"/>
                  <a:gd name="connsiteX1255" fmla="*/ 201293 w 291971"/>
                  <a:gd name="connsiteY1255" fmla="*/ 64365 h 303204"/>
                  <a:gd name="connsiteX1256" fmla="*/ 199674 w 291971"/>
                  <a:gd name="connsiteY1256" fmla="*/ 70033 h 303204"/>
                  <a:gd name="connsiteX1257" fmla="*/ 199674 w 291971"/>
                  <a:gd name="connsiteY1257" fmla="*/ 73271 h 303204"/>
                  <a:gd name="connsiteX1258" fmla="*/ 198864 w 291971"/>
                  <a:gd name="connsiteY1258" fmla="*/ 72461 h 303204"/>
                  <a:gd name="connsiteX1259" fmla="*/ 191982 w 291971"/>
                  <a:gd name="connsiteY1259" fmla="*/ 69628 h 303204"/>
                  <a:gd name="connsiteX1260" fmla="*/ 189958 w 291971"/>
                  <a:gd name="connsiteY1260" fmla="*/ 75295 h 303204"/>
                  <a:gd name="connsiteX1261" fmla="*/ 191982 w 291971"/>
                  <a:gd name="connsiteY1261" fmla="*/ 78534 h 303204"/>
                  <a:gd name="connsiteX1262" fmla="*/ 195221 w 291971"/>
                  <a:gd name="connsiteY1262" fmla="*/ 75700 h 303204"/>
                  <a:gd name="connsiteX1263" fmla="*/ 196435 w 291971"/>
                  <a:gd name="connsiteY1263" fmla="*/ 76914 h 303204"/>
                  <a:gd name="connsiteX1264" fmla="*/ 196435 w 291971"/>
                  <a:gd name="connsiteY1264" fmla="*/ 79343 h 303204"/>
                  <a:gd name="connsiteX1265" fmla="*/ 190768 w 291971"/>
                  <a:gd name="connsiteY1265" fmla="*/ 86630 h 303204"/>
                  <a:gd name="connsiteX1266" fmla="*/ 179028 w 291971"/>
                  <a:gd name="connsiteY1266" fmla="*/ 78938 h 303204"/>
                  <a:gd name="connsiteX1267" fmla="*/ 178219 w 291971"/>
                  <a:gd name="connsiteY1267" fmla="*/ 77319 h 303204"/>
                  <a:gd name="connsiteX1268" fmla="*/ 177814 w 291971"/>
                  <a:gd name="connsiteY1268" fmla="*/ 75700 h 303204"/>
                  <a:gd name="connsiteX1269" fmla="*/ 175385 w 291971"/>
                  <a:gd name="connsiteY1269" fmla="*/ 76105 h 303204"/>
                  <a:gd name="connsiteX1270" fmla="*/ 172551 w 291971"/>
                  <a:gd name="connsiteY1270" fmla="*/ 75295 h 303204"/>
                  <a:gd name="connsiteX1271" fmla="*/ 172551 w 291971"/>
                  <a:gd name="connsiteY1271" fmla="*/ 75295 h 303204"/>
                  <a:gd name="connsiteX1272" fmla="*/ 171337 w 291971"/>
                  <a:gd name="connsiteY1272" fmla="*/ 80153 h 303204"/>
                  <a:gd name="connsiteX1273" fmla="*/ 167694 w 291971"/>
                  <a:gd name="connsiteY1273" fmla="*/ 85415 h 303204"/>
                  <a:gd name="connsiteX1274" fmla="*/ 156359 w 291971"/>
                  <a:gd name="connsiteY1274" fmla="*/ 82987 h 303204"/>
                  <a:gd name="connsiteX1275" fmla="*/ 156359 w 291971"/>
                  <a:gd name="connsiteY1275" fmla="*/ 74890 h 303204"/>
                  <a:gd name="connsiteX1276" fmla="*/ 159193 w 291971"/>
                  <a:gd name="connsiteY1276" fmla="*/ 78129 h 303204"/>
                  <a:gd name="connsiteX1277" fmla="*/ 160002 w 291971"/>
                  <a:gd name="connsiteY1277" fmla="*/ 78129 h 303204"/>
                  <a:gd name="connsiteX1278" fmla="*/ 160812 w 291971"/>
                  <a:gd name="connsiteY1278" fmla="*/ 76510 h 303204"/>
                  <a:gd name="connsiteX1279" fmla="*/ 160002 w 291971"/>
                  <a:gd name="connsiteY1279" fmla="*/ 69223 h 303204"/>
                  <a:gd name="connsiteX1280" fmla="*/ 160002 w 291971"/>
                  <a:gd name="connsiteY1280" fmla="*/ 68818 h 303204"/>
                  <a:gd name="connsiteX1281" fmla="*/ 159597 w 291971"/>
                  <a:gd name="connsiteY1281" fmla="*/ 68818 h 303204"/>
                  <a:gd name="connsiteX1282" fmla="*/ 158788 w 291971"/>
                  <a:gd name="connsiteY1282" fmla="*/ 68009 h 303204"/>
                  <a:gd name="connsiteX1283" fmla="*/ 153525 w 291971"/>
                  <a:gd name="connsiteY1283" fmla="*/ 70033 h 303204"/>
                  <a:gd name="connsiteX1284" fmla="*/ 151906 w 291971"/>
                  <a:gd name="connsiteY1284" fmla="*/ 71652 h 303204"/>
                  <a:gd name="connsiteX1285" fmla="*/ 66895 w 291971"/>
                  <a:gd name="connsiteY1285" fmla="*/ 69223 h 303204"/>
                  <a:gd name="connsiteX1286" fmla="*/ 66491 w 291971"/>
                  <a:gd name="connsiteY1286" fmla="*/ 66794 h 303204"/>
                  <a:gd name="connsiteX1287" fmla="*/ 65681 w 291971"/>
                  <a:gd name="connsiteY1287" fmla="*/ 63960 h 303204"/>
                  <a:gd name="connsiteX1288" fmla="*/ 65681 w 291971"/>
                  <a:gd name="connsiteY1288" fmla="*/ 61127 h 303204"/>
                  <a:gd name="connsiteX1289" fmla="*/ 64871 w 291971"/>
                  <a:gd name="connsiteY1289" fmla="*/ 62341 h 303204"/>
                  <a:gd name="connsiteX1290" fmla="*/ 66086 w 291971"/>
                  <a:gd name="connsiteY1290" fmla="*/ 68413 h 303204"/>
                  <a:gd name="connsiteX1291" fmla="*/ 66895 w 291971"/>
                  <a:gd name="connsiteY1291" fmla="*/ 69628 h 303204"/>
                  <a:gd name="connsiteX1292" fmla="*/ 62442 w 291971"/>
                  <a:gd name="connsiteY1292" fmla="*/ 61936 h 303204"/>
                  <a:gd name="connsiteX1293" fmla="*/ 61228 w 291971"/>
                  <a:gd name="connsiteY1293" fmla="*/ 61936 h 303204"/>
                  <a:gd name="connsiteX1294" fmla="*/ 61228 w 291971"/>
                  <a:gd name="connsiteY1294" fmla="*/ 62746 h 303204"/>
                  <a:gd name="connsiteX1295" fmla="*/ 62442 w 291971"/>
                  <a:gd name="connsiteY1295" fmla="*/ 62746 h 303204"/>
                  <a:gd name="connsiteX1296" fmla="*/ 62442 w 291971"/>
                  <a:gd name="connsiteY1296" fmla="*/ 61936 h 303204"/>
                  <a:gd name="connsiteX1297" fmla="*/ 78230 w 291971"/>
                  <a:gd name="connsiteY1297" fmla="*/ 61936 h 303204"/>
                  <a:gd name="connsiteX1298" fmla="*/ 77016 w 291971"/>
                  <a:gd name="connsiteY1298" fmla="*/ 61936 h 303204"/>
                  <a:gd name="connsiteX1299" fmla="*/ 77016 w 291971"/>
                  <a:gd name="connsiteY1299" fmla="*/ 63556 h 303204"/>
                  <a:gd name="connsiteX1300" fmla="*/ 78230 w 291971"/>
                  <a:gd name="connsiteY1300" fmla="*/ 63556 h 303204"/>
                  <a:gd name="connsiteX1301" fmla="*/ 78230 w 291971"/>
                  <a:gd name="connsiteY1301" fmla="*/ 61936 h 303204"/>
                  <a:gd name="connsiteX1302" fmla="*/ 59204 w 291971"/>
                  <a:gd name="connsiteY1302" fmla="*/ 61936 h 303204"/>
                  <a:gd name="connsiteX1303" fmla="*/ 59204 w 291971"/>
                  <a:gd name="connsiteY1303" fmla="*/ 61936 h 303204"/>
                  <a:gd name="connsiteX1304" fmla="*/ 60014 w 291971"/>
                  <a:gd name="connsiteY1304" fmla="*/ 63151 h 303204"/>
                  <a:gd name="connsiteX1305" fmla="*/ 60823 w 291971"/>
                  <a:gd name="connsiteY1305" fmla="*/ 63151 h 303204"/>
                  <a:gd name="connsiteX1306" fmla="*/ 60823 w 291971"/>
                  <a:gd name="connsiteY1306" fmla="*/ 62341 h 303204"/>
                  <a:gd name="connsiteX1307" fmla="*/ 60014 w 291971"/>
                  <a:gd name="connsiteY1307" fmla="*/ 62341 h 303204"/>
                  <a:gd name="connsiteX1308" fmla="*/ 119926 w 291971"/>
                  <a:gd name="connsiteY1308" fmla="*/ 62746 h 303204"/>
                  <a:gd name="connsiteX1309" fmla="*/ 120735 w 291971"/>
                  <a:gd name="connsiteY1309" fmla="*/ 66794 h 303204"/>
                  <a:gd name="connsiteX1310" fmla="*/ 123569 w 291971"/>
                  <a:gd name="connsiteY1310" fmla="*/ 65985 h 303204"/>
                  <a:gd name="connsiteX1311" fmla="*/ 122760 w 291971"/>
                  <a:gd name="connsiteY1311" fmla="*/ 62341 h 303204"/>
                  <a:gd name="connsiteX1312" fmla="*/ 119521 w 291971"/>
                  <a:gd name="connsiteY1312" fmla="*/ 62746 h 303204"/>
                  <a:gd name="connsiteX1313" fmla="*/ 232464 w 291971"/>
                  <a:gd name="connsiteY1313" fmla="*/ 65985 h 303204"/>
                  <a:gd name="connsiteX1314" fmla="*/ 232868 w 291971"/>
                  <a:gd name="connsiteY1314" fmla="*/ 64770 h 303204"/>
                  <a:gd name="connsiteX1315" fmla="*/ 228011 w 291971"/>
                  <a:gd name="connsiteY1315" fmla="*/ 64770 h 303204"/>
                  <a:gd name="connsiteX1316" fmla="*/ 229225 w 291971"/>
                  <a:gd name="connsiteY1316" fmla="*/ 65985 h 303204"/>
                  <a:gd name="connsiteX1317" fmla="*/ 230844 w 291971"/>
                  <a:gd name="connsiteY1317" fmla="*/ 65985 h 303204"/>
                  <a:gd name="connsiteX1318" fmla="*/ 232059 w 291971"/>
                  <a:gd name="connsiteY1318" fmla="*/ 65580 h 303204"/>
                  <a:gd name="connsiteX1319" fmla="*/ 66491 w 291971"/>
                  <a:gd name="connsiteY1319" fmla="*/ 63556 h 303204"/>
                  <a:gd name="connsiteX1320" fmla="*/ 72563 w 291971"/>
                  <a:gd name="connsiteY1320" fmla="*/ 63556 h 303204"/>
                  <a:gd name="connsiteX1321" fmla="*/ 72563 w 291971"/>
                  <a:gd name="connsiteY1321" fmla="*/ 63556 h 303204"/>
                  <a:gd name="connsiteX1322" fmla="*/ 79445 w 291971"/>
                  <a:gd name="connsiteY1322" fmla="*/ 66389 h 303204"/>
                  <a:gd name="connsiteX1323" fmla="*/ 80254 w 291971"/>
                  <a:gd name="connsiteY1323" fmla="*/ 66389 h 303204"/>
                  <a:gd name="connsiteX1324" fmla="*/ 77825 w 291971"/>
                  <a:gd name="connsiteY1324" fmla="*/ 64365 h 303204"/>
                  <a:gd name="connsiteX1325" fmla="*/ 68110 w 291971"/>
                  <a:gd name="connsiteY1325" fmla="*/ 62746 h 303204"/>
                  <a:gd name="connsiteX1326" fmla="*/ 66491 w 291971"/>
                  <a:gd name="connsiteY1326" fmla="*/ 63556 h 303204"/>
                  <a:gd name="connsiteX1327" fmla="*/ 81064 w 291971"/>
                  <a:gd name="connsiteY1327" fmla="*/ 64770 h 303204"/>
                  <a:gd name="connsiteX1328" fmla="*/ 80254 w 291971"/>
                  <a:gd name="connsiteY1328" fmla="*/ 63151 h 303204"/>
                  <a:gd name="connsiteX1329" fmla="*/ 79445 w 291971"/>
                  <a:gd name="connsiteY1329" fmla="*/ 63151 h 303204"/>
                  <a:gd name="connsiteX1330" fmla="*/ 80659 w 291971"/>
                  <a:gd name="connsiteY1330" fmla="*/ 64770 h 303204"/>
                  <a:gd name="connsiteX1331" fmla="*/ 165265 w 291971"/>
                  <a:gd name="connsiteY1331" fmla="*/ 63151 h 303204"/>
                  <a:gd name="connsiteX1332" fmla="*/ 165265 w 291971"/>
                  <a:gd name="connsiteY1332" fmla="*/ 79748 h 303204"/>
                  <a:gd name="connsiteX1333" fmla="*/ 166884 w 291971"/>
                  <a:gd name="connsiteY1333" fmla="*/ 77319 h 303204"/>
                  <a:gd name="connsiteX1334" fmla="*/ 172146 w 291971"/>
                  <a:gd name="connsiteY1334" fmla="*/ 74081 h 303204"/>
                  <a:gd name="connsiteX1335" fmla="*/ 171742 w 291971"/>
                  <a:gd name="connsiteY1335" fmla="*/ 71652 h 303204"/>
                  <a:gd name="connsiteX1336" fmla="*/ 171742 w 291971"/>
                  <a:gd name="connsiteY1336" fmla="*/ 69223 h 303204"/>
                  <a:gd name="connsiteX1337" fmla="*/ 169313 w 291971"/>
                  <a:gd name="connsiteY1337" fmla="*/ 68413 h 303204"/>
                  <a:gd name="connsiteX1338" fmla="*/ 166074 w 291971"/>
                  <a:gd name="connsiteY1338" fmla="*/ 65580 h 303204"/>
                  <a:gd name="connsiteX1339" fmla="*/ 165265 w 291971"/>
                  <a:gd name="connsiteY1339" fmla="*/ 63556 h 303204"/>
                  <a:gd name="connsiteX1340" fmla="*/ 164455 w 291971"/>
                  <a:gd name="connsiteY1340" fmla="*/ 63556 h 303204"/>
                  <a:gd name="connsiteX1341" fmla="*/ 63252 w 291971"/>
                  <a:gd name="connsiteY1341" fmla="*/ 63960 h 303204"/>
                  <a:gd name="connsiteX1342" fmla="*/ 63252 w 291971"/>
                  <a:gd name="connsiteY1342" fmla="*/ 62746 h 303204"/>
                  <a:gd name="connsiteX1343" fmla="*/ 61633 w 291971"/>
                  <a:gd name="connsiteY1343" fmla="*/ 63556 h 303204"/>
                  <a:gd name="connsiteX1344" fmla="*/ 63252 w 291971"/>
                  <a:gd name="connsiteY1344" fmla="*/ 63556 h 303204"/>
                  <a:gd name="connsiteX1345" fmla="*/ 186720 w 291971"/>
                  <a:gd name="connsiteY1345" fmla="*/ 63151 h 303204"/>
                  <a:gd name="connsiteX1346" fmla="*/ 185910 w 291971"/>
                  <a:gd name="connsiteY1346" fmla="*/ 63556 h 303204"/>
                  <a:gd name="connsiteX1347" fmla="*/ 182267 w 291971"/>
                  <a:gd name="connsiteY1347" fmla="*/ 68009 h 303204"/>
                  <a:gd name="connsiteX1348" fmla="*/ 179433 w 291971"/>
                  <a:gd name="connsiteY1348" fmla="*/ 69628 h 303204"/>
                  <a:gd name="connsiteX1349" fmla="*/ 179433 w 291971"/>
                  <a:gd name="connsiteY1349" fmla="*/ 73676 h 303204"/>
                  <a:gd name="connsiteX1350" fmla="*/ 182267 w 291971"/>
                  <a:gd name="connsiteY1350" fmla="*/ 75295 h 303204"/>
                  <a:gd name="connsiteX1351" fmla="*/ 185505 w 291971"/>
                  <a:gd name="connsiteY1351" fmla="*/ 79748 h 303204"/>
                  <a:gd name="connsiteX1352" fmla="*/ 186315 w 291971"/>
                  <a:gd name="connsiteY1352" fmla="*/ 80153 h 303204"/>
                  <a:gd name="connsiteX1353" fmla="*/ 186315 w 291971"/>
                  <a:gd name="connsiteY1353" fmla="*/ 63556 h 303204"/>
                  <a:gd name="connsiteX1354" fmla="*/ 63657 w 291971"/>
                  <a:gd name="connsiteY1354" fmla="*/ 70842 h 303204"/>
                  <a:gd name="connsiteX1355" fmla="*/ 63657 w 291971"/>
                  <a:gd name="connsiteY1355" fmla="*/ 70033 h 303204"/>
                  <a:gd name="connsiteX1356" fmla="*/ 60014 w 291971"/>
                  <a:gd name="connsiteY1356" fmla="*/ 64365 h 303204"/>
                  <a:gd name="connsiteX1357" fmla="*/ 59204 w 291971"/>
                  <a:gd name="connsiteY1357" fmla="*/ 63960 h 303204"/>
                  <a:gd name="connsiteX1358" fmla="*/ 60014 w 291971"/>
                  <a:gd name="connsiteY1358" fmla="*/ 65580 h 303204"/>
                  <a:gd name="connsiteX1359" fmla="*/ 62442 w 291971"/>
                  <a:gd name="connsiteY1359" fmla="*/ 70033 h 303204"/>
                  <a:gd name="connsiteX1360" fmla="*/ 62847 w 291971"/>
                  <a:gd name="connsiteY1360" fmla="*/ 71247 h 303204"/>
                  <a:gd name="connsiteX1361" fmla="*/ 63657 w 291971"/>
                  <a:gd name="connsiteY1361" fmla="*/ 71247 h 303204"/>
                  <a:gd name="connsiteX1362" fmla="*/ 57180 w 291971"/>
                  <a:gd name="connsiteY1362" fmla="*/ 65580 h 303204"/>
                  <a:gd name="connsiteX1363" fmla="*/ 57180 w 291971"/>
                  <a:gd name="connsiteY1363" fmla="*/ 64365 h 303204"/>
                  <a:gd name="connsiteX1364" fmla="*/ 55965 w 291971"/>
                  <a:gd name="connsiteY1364" fmla="*/ 64365 h 303204"/>
                  <a:gd name="connsiteX1365" fmla="*/ 55965 w 291971"/>
                  <a:gd name="connsiteY1365" fmla="*/ 65175 h 303204"/>
                  <a:gd name="connsiteX1366" fmla="*/ 57180 w 291971"/>
                  <a:gd name="connsiteY1366" fmla="*/ 65175 h 303204"/>
                  <a:gd name="connsiteX1367" fmla="*/ 77420 w 291971"/>
                  <a:gd name="connsiteY1367" fmla="*/ 66389 h 303204"/>
                  <a:gd name="connsiteX1368" fmla="*/ 74991 w 291971"/>
                  <a:gd name="connsiteY1368" fmla="*/ 65580 h 303204"/>
                  <a:gd name="connsiteX1369" fmla="*/ 69324 w 291971"/>
                  <a:gd name="connsiteY1369" fmla="*/ 64770 h 303204"/>
                  <a:gd name="connsiteX1370" fmla="*/ 66895 w 291971"/>
                  <a:gd name="connsiteY1370" fmla="*/ 64770 h 303204"/>
                  <a:gd name="connsiteX1371" fmla="*/ 66895 w 291971"/>
                  <a:gd name="connsiteY1371" fmla="*/ 66794 h 303204"/>
                  <a:gd name="connsiteX1372" fmla="*/ 70943 w 291971"/>
                  <a:gd name="connsiteY1372" fmla="*/ 66794 h 303204"/>
                  <a:gd name="connsiteX1373" fmla="*/ 72158 w 291971"/>
                  <a:gd name="connsiteY1373" fmla="*/ 66794 h 303204"/>
                  <a:gd name="connsiteX1374" fmla="*/ 73777 w 291971"/>
                  <a:gd name="connsiteY1374" fmla="*/ 65580 h 303204"/>
                  <a:gd name="connsiteX1375" fmla="*/ 76611 w 291971"/>
                  <a:gd name="connsiteY1375" fmla="*/ 66794 h 303204"/>
                  <a:gd name="connsiteX1376" fmla="*/ 77420 w 291971"/>
                  <a:gd name="connsiteY1376" fmla="*/ 66389 h 303204"/>
                  <a:gd name="connsiteX1377" fmla="*/ 83088 w 291971"/>
                  <a:gd name="connsiteY1377" fmla="*/ 64365 h 303204"/>
                  <a:gd name="connsiteX1378" fmla="*/ 81873 w 291971"/>
                  <a:gd name="connsiteY1378" fmla="*/ 65580 h 303204"/>
                  <a:gd name="connsiteX1379" fmla="*/ 83088 w 291971"/>
                  <a:gd name="connsiteY1379" fmla="*/ 65580 h 303204"/>
                  <a:gd name="connsiteX1380" fmla="*/ 83088 w 291971"/>
                  <a:gd name="connsiteY1380" fmla="*/ 63960 h 303204"/>
                  <a:gd name="connsiteX1381" fmla="*/ 133285 w 291971"/>
                  <a:gd name="connsiteY1381" fmla="*/ 64365 h 303204"/>
                  <a:gd name="connsiteX1382" fmla="*/ 133285 w 291971"/>
                  <a:gd name="connsiteY1382" fmla="*/ 64365 h 303204"/>
                  <a:gd name="connsiteX1383" fmla="*/ 133285 w 291971"/>
                  <a:gd name="connsiteY1383" fmla="*/ 64365 h 303204"/>
                  <a:gd name="connsiteX1384" fmla="*/ 63657 w 291971"/>
                  <a:gd name="connsiteY1384" fmla="*/ 64770 h 303204"/>
                  <a:gd name="connsiteX1385" fmla="*/ 63657 w 291971"/>
                  <a:gd name="connsiteY1385" fmla="*/ 65580 h 303204"/>
                  <a:gd name="connsiteX1386" fmla="*/ 63657 w 291971"/>
                  <a:gd name="connsiteY1386" fmla="*/ 64770 h 303204"/>
                  <a:gd name="connsiteX1387" fmla="*/ 55156 w 291971"/>
                  <a:gd name="connsiteY1387" fmla="*/ 67604 h 303204"/>
                  <a:gd name="connsiteX1388" fmla="*/ 54346 w 291971"/>
                  <a:gd name="connsiteY1388" fmla="*/ 65580 h 303204"/>
                  <a:gd name="connsiteX1389" fmla="*/ 55156 w 291971"/>
                  <a:gd name="connsiteY1389" fmla="*/ 67604 h 303204"/>
                  <a:gd name="connsiteX1390" fmla="*/ 51108 w 291971"/>
                  <a:gd name="connsiteY1390" fmla="*/ 78938 h 303204"/>
                  <a:gd name="connsiteX1391" fmla="*/ 52322 w 291971"/>
                  <a:gd name="connsiteY1391" fmla="*/ 76510 h 303204"/>
                  <a:gd name="connsiteX1392" fmla="*/ 57585 w 291971"/>
                  <a:gd name="connsiteY1392" fmla="*/ 68009 h 303204"/>
                  <a:gd name="connsiteX1393" fmla="*/ 58799 w 291971"/>
                  <a:gd name="connsiteY1393" fmla="*/ 67199 h 303204"/>
                  <a:gd name="connsiteX1394" fmla="*/ 58799 w 291971"/>
                  <a:gd name="connsiteY1394" fmla="*/ 66389 h 303204"/>
                  <a:gd name="connsiteX1395" fmla="*/ 57585 w 291971"/>
                  <a:gd name="connsiteY1395" fmla="*/ 66794 h 303204"/>
                  <a:gd name="connsiteX1396" fmla="*/ 56370 w 291971"/>
                  <a:gd name="connsiteY1396" fmla="*/ 68009 h 303204"/>
                  <a:gd name="connsiteX1397" fmla="*/ 51917 w 291971"/>
                  <a:gd name="connsiteY1397" fmla="*/ 75700 h 303204"/>
                  <a:gd name="connsiteX1398" fmla="*/ 51512 w 291971"/>
                  <a:gd name="connsiteY1398" fmla="*/ 78534 h 303204"/>
                  <a:gd name="connsiteX1399" fmla="*/ 83493 w 291971"/>
                  <a:gd name="connsiteY1399" fmla="*/ 69223 h 303204"/>
                  <a:gd name="connsiteX1400" fmla="*/ 83493 w 291971"/>
                  <a:gd name="connsiteY1400" fmla="*/ 67199 h 303204"/>
                  <a:gd name="connsiteX1401" fmla="*/ 83493 w 291971"/>
                  <a:gd name="connsiteY1401" fmla="*/ 66794 h 303204"/>
                  <a:gd name="connsiteX1402" fmla="*/ 80659 w 291971"/>
                  <a:gd name="connsiteY1402" fmla="*/ 66794 h 303204"/>
                  <a:gd name="connsiteX1403" fmla="*/ 82278 w 291971"/>
                  <a:gd name="connsiteY1403" fmla="*/ 69223 h 303204"/>
                  <a:gd name="connsiteX1404" fmla="*/ 83493 w 291971"/>
                  <a:gd name="connsiteY1404" fmla="*/ 69223 h 303204"/>
                  <a:gd name="connsiteX1405" fmla="*/ 64871 w 291971"/>
                  <a:gd name="connsiteY1405" fmla="*/ 67199 h 303204"/>
                  <a:gd name="connsiteX1406" fmla="*/ 63252 w 291971"/>
                  <a:gd name="connsiteY1406" fmla="*/ 68009 h 303204"/>
                  <a:gd name="connsiteX1407" fmla="*/ 64871 w 291971"/>
                  <a:gd name="connsiteY1407" fmla="*/ 67199 h 303204"/>
                  <a:gd name="connsiteX1408" fmla="*/ 83493 w 291971"/>
                  <a:gd name="connsiteY1408" fmla="*/ 75295 h 303204"/>
                  <a:gd name="connsiteX1409" fmla="*/ 83493 w 291971"/>
                  <a:gd name="connsiteY1409" fmla="*/ 71247 h 303204"/>
                  <a:gd name="connsiteX1410" fmla="*/ 82278 w 291971"/>
                  <a:gd name="connsiteY1410" fmla="*/ 71247 h 303204"/>
                  <a:gd name="connsiteX1411" fmla="*/ 80659 w 291971"/>
                  <a:gd name="connsiteY1411" fmla="*/ 74081 h 303204"/>
                  <a:gd name="connsiteX1412" fmla="*/ 76611 w 291971"/>
                  <a:gd name="connsiteY1412" fmla="*/ 74081 h 303204"/>
                  <a:gd name="connsiteX1413" fmla="*/ 77420 w 291971"/>
                  <a:gd name="connsiteY1413" fmla="*/ 71652 h 303204"/>
                  <a:gd name="connsiteX1414" fmla="*/ 79040 w 291971"/>
                  <a:gd name="connsiteY1414" fmla="*/ 71652 h 303204"/>
                  <a:gd name="connsiteX1415" fmla="*/ 77420 w 291971"/>
                  <a:gd name="connsiteY1415" fmla="*/ 69628 h 303204"/>
                  <a:gd name="connsiteX1416" fmla="*/ 75801 w 291971"/>
                  <a:gd name="connsiteY1416" fmla="*/ 70437 h 303204"/>
                  <a:gd name="connsiteX1417" fmla="*/ 73777 w 291971"/>
                  <a:gd name="connsiteY1417" fmla="*/ 68009 h 303204"/>
                  <a:gd name="connsiteX1418" fmla="*/ 73777 w 291971"/>
                  <a:gd name="connsiteY1418" fmla="*/ 71247 h 303204"/>
                  <a:gd name="connsiteX1419" fmla="*/ 72158 w 291971"/>
                  <a:gd name="connsiteY1419" fmla="*/ 70842 h 303204"/>
                  <a:gd name="connsiteX1420" fmla="*/ 72158 w 291971"/>
                  <a:gd name="connsiteY1420" fmla="*/ 74081 h 303204"/>
                  <a:gd name="connsiteX1421" fmla="*/ 72158 w 291971"/>
                  <a:gd name="connsiteY1421" fmla="*/ 73271 h 303204"/>
                  <a:gd name="connsiteX1422" fmla="*/ 73777 w 291971"/>
                  <a:gd name="connsiteY1422" fmla="*/ 73271 h 303204"/>
                  <a:gd name="connsiteX1423" fmla="*/ 72158 w 291971"/>
                  <a:gd name="connsiteY1423" fmla="*/ 76510 h 303204"/>
                  <a:gd name="connsiteX1424" fmla="*/ 69324 w 291971"/>
                  <a:gd name="connsiteY1424" fmla="*/ 76510 h 303204"/>
                  <a:gd name="connsiteX1425" fmla="*/ 67705 w 291971"/>
                  <a:gd name="connsiteY1425" fmla="*/ 75295 h 303204"/>
                  <a:gd name="connsiteX1426" fmla="*/ 70134 w 291971"/>
                  <a:gd name="connsiteY1426" fmla="*/ 74485 h 303204"/>
                  <a:gd name="connsiteX1427" fmla="*/ 69324 w 291971"/>
                  <a:gd name="connsiteY1427" fmla="*/ 71652 h 303204"/>
                  <a:gd name="connsiteX1428" fmla="*/ 68110 w 291971"/>
                  <a:gd name="connsiteY1428" fmla="*/ 72866 h 303204"/>
                  <a:gd name="connsiteX1429" fmla="*/ 66491 w 291971"/>
                  <a:gd name="connsiteY1429" fmla="*/ 72866 h 303204"/>
                  <a:gd name="connsiteX1430" fmla="*/ 66491 w 291971"/>
                  <a:gd name="connsiteY1430" fmla="*/ 71652 h 303204"/>
                  <a:gd name="connsiteX1431" fmla="*/ 66895 w 291971"/>
                  <a:gd name="connsiteY1431" fmla="*/ 70437 h 303204"/>
                  <a:gd name="connsiteX1432" fmla="*/ 62847 w 291971"/>
                  <a:gd name="connsiteY1432" fmla="*/ 72057 h 303204"/>
                  <a:gd name="connsiteX1433" fmla="*/ 64871 w 291971"/>
                  <a:gd name="connsiteY1433" fmla="*/ 73271 h 303204"/>
                  <a:gd name="connsiteX1434" fmla="*/ 66895 w 291971"/>
                  <a:gd name="connsiteY1434" fmla="*/ 73271 h 303204"/>
                  <a:gd name="connsiteX1435" fmla="*/ 66086 w 291971"/>
                  <a:gd name="connsiteY1435" fmla="*/ 75295 h 303204"/>
                  <a:gd name="connsiteX1436" fmla="*/ 65681 w 291971"/>
                  <a:gd name="connsiteY1436" fmla="*/ 75295 h 303204"/>
                  <a:gd name="connsiteX1437" fmla="*/ 65681 w 291971"/>
                  <a:gd name="connsiteY1437" fmla="*/ 74485 h 303204"/>
                  <a:gd name="connsiteX1438" fmla="*/ 64062 w 291971"/>
                  <a:gd name="connsiteY1438" fmla="*/ 74485 h 303204"/>
                  <a:gd name="connsiteX1439" fmla="*/ 62442 w 291971"/>
                  <a:gd name="connsiteY1439" fmla="*/ 74485 h 303204"/>
                  <a:gd name="connsiteX1440" fmla="*/ 63657 w 291971"/>
                  <a:gd name="connsiteY1440" fmla="*/ 76914 h 303204"/>
                  <a:gd name="connsiteX1441" fmla="*/ 64871 w 291971"/>
                  <a:gd name="connsiteY1441" fmla="*/ 75700 h 303204"/>
                  <a:gd name="connsiteX1442" fmla="*/ 66086 w 291971"/>
                  <a:gd name="connsiteY1442" fmla="*/ 75700 h 303204"/>
                  <a:gd name="connsiteX1443" fmla="*/ 66086 w 291971"/>
                  <a:gd name="connsiteY1443" fmla="*/ 78534 h 303204"/>
                  <a:gd name="connsiteX1444" fmla="*/ 63657 w 291971"/>
                  <a:gd name="connsiteY1444" fmla="*/ 80558 h 303204"/>
                  <a:gd name="connsiteX1445" fmla="*/ 60823 w 291971"/>
                  <a:gd name="connsiteY1445" fmla="*/ 78129 h 303204"/>
                  <a:gd name="connsiteX1446" fmla="*/ 62847 w 291971"/>
                  <a:gd name="connsiteY1446" fmla="*/ 78129 h 303204"/>
                  <a:gd name="connsiteX1447" fmla="*/ 60418 w 291971"/>
                  <a:gd name="connsiteY1447" fmla="*/ 76105 h 303204"/>
                  <a:gd name="connsiteX1448" fmla="*/ 59204 w 291971"/>
                  <a:gd name="connsiteY1448" fmla="*/ 77724 h 303204"/>
                  <a:gd name="connsiteX1449" fmla="*/ 56775 w 291971"/>
                  <a:gd name="connsiteY1449" fmla="*/ 75295 h 303204"/>
                  <a:gd name="connsiteX1450" fmla="*/ 56775 w 291971"/>
                  <a:gd name="connsiteY1450" fmla="*/ 77319 h 303204"/>
                  <a:gd name="connsiteX1451" fmla="*/ 57990 w 291971"/>
                  <a:gd name="connsiteY1451" fmla="*/ 78938 h 303204"/>
                  <a:gd name="connsiteX1452" fmla="*/ 55965 w 291971"/>
                  <a:gd name="connsiteY1452" fmla="*/ 80963 h 303204"/>
                  <a:gd name="connsiteX1453" fmla="*/ 57585 w 291971"/>
                  <a:gd name="connsiteY1453" fmla="*/ 82177 h 303204"/>
                  <a:gd name="connsiteX1454" fmla="*/ 57585 w 291971"/>
                  <a:gd name="connsiteY1454" fmla="*/ 80558 h 303204"/>
                  <a:gd name="connsiteX1455" fmla="*/ 59204 w 291971"/>
                  <a:gd name="connsiteY1455" fmla="*/ 83391 h 303204"/>
                  <a:gd name="connsiteX1456" fmla="*/ 55561 w 291971"/>
                  <a:gd name="connsiteY1456" fmla="*/ 85415 h 303204"/>
                  <a:gd name="connsiteX1457" fmla="*/ 53941 w 291971"/>
                  <a:gd name="connsiteY1457" fmla="*/ 83796 h 303204"/>
                  <a:gd name="connsiteX1458" fmla="*/ 55561 w 291971"/>
                  <a:gd name="connsiteY1458" fmla="*/ 83796 h 303204"/>
                  <a:gd name="connsiteX1459" fmla="*/ 53941 w 291971"/>
                  <a:gd name="connsiteY1459" fmla="*/ 81367 h 303204"/>
                  <a:gd name="connsiteX1460" fmla="*/ 52322 w 291971"/>
                  <a:gd name="connsiteY1460" fmla="*/ 83391 h 303204"/>
                  <a:gd name="connsiteX1461" fmla="*/ 52322 w 291971"/>
                  <a:gd name="connsiteY1461" fmla="*/ 84201 h 303204"/>
                  <a:gd name="connsiteX1462" fmla="*/ 52322 w 291971"/>
                  <a:gd name="connsiteY1462" fmla="*/ 85820 h 303204"/>
                  <a:gd name="connsiteX1463" fmla="*/ 53941 w 291971"/>
                  <a:gd name="connsiteY1463" fmla="*/ 86630 h 303204"/>
                  <a:gd name="connsiteX1464" fmla="*/ 55561 w 291971"/>
                  <a:gd name="connsiteY1464" fmla="*/ 88249 h 303204"/>
                  <a:gd name="connsiteX1465" fmla="*/ 57585 w 291971"/>
                  <a:gd name="connsiteY1465" fmla="*/ 88249 h 303204"/>
                  <a:gd name="connsiteX1466" fmla="*/ 57585 w 291971"/>
                  <a:gd name="connsiteY1466" fmla="*/ 91083 h 303204"/>
                  <a:gd name="connsiteX1467" fmla="*/ 60014 w 291971"/>
                  <a:gd name="connsiteY1467" fmla="*/ 89464 h 303204"/>
                  <a:gd name="connsiteX1468" fmla="*/ 72967 w 291971"/>
                  <a:gd name="connsiteY1468" fmla="*/ 82987 h 303204"/>
                  <a:gd name="connsiteX1469" fmla="*/ 81064 w 291971"/>
                  <a:gd name="connsiteY1469" fmla="*/ 80558 h 303204"/>
                  <a:gd name="connsiteX1470" fmla="*/ 83897 w 291971"/>
                  <a:gd name="connsiteY1470" fmla="*/ 79748 h 303204"/>
                  <a:gd name="connsiteX1471" fmla="*/ 82278 w 291971"/>
                  <a:gd name="connsiteY1471" fmla="*/ 78534 h 303204"/>
                  <a:gd name="connsiteX1472" fmla="*/ 81469 w 291971"/>
                  <a:gd name="connsiteY1472" fmla="*/ 77724 h 303204"/>
                  <a:gd name="connsiteX1473" fmla="*/ 83493 w 291971"/>
                  <a:gd name="connsiteY1473" fmla="*/ 75700 h 303204"/>
                  <a:gd name="connsiteX1474" fmla="*/ 53536 w 291971"/>
                  <a:gd name="connsiteY1474" fmla="*/ 68009 h 303204"/>
                  <a:gd name="connsiteX1475" fmla="*/ 52322 w 291971"/>
                  <a:gd name="connsiteY1475" fmla="*/ 68009 h 303204"/>
                  <a:gd name="connsiteX1476" fmla="*/ 53536 w 291971"/>
                  <a:gd name="connsiteY1476" fmla="*/ 68009 h 303204"/>
                  <a:gd name="connsiteX1477" fmla="*/ 60014 w 291971"/>
                  <a:gd name="connsiteY1477" fmla="*/ 68009 h 303204"/>
                  <a:gd name="connsiteX1478" fmla="*/ 57585 w 291971"/>
                  <a:gd name="connsiteY1478" fmla="*/ 69628 h 303204"/>
                  <a:gd name="connsiteX1479" fmla="*/ 54346 w 291971"/>
                  <a:gd name="connsiteY1479" fmla="*/ 74890 h 303204"/>
                  <a:gd name="connsiteX1480" fmla="*/ 54346 w 291971"/>
                  <a:gd name="connsiteY1480" fmla="*/ 76105 h 303204"/>
                  <a:gd name="connsiteX1481" fmla="*/ 55965 w 291971"/>
                  <a:gd name="connsiteY1481" fmla="*/ 73676 h 303204"/>
                  <a:gd name="connsiteX1482" fmla="*/ 57180 w 291971"/>
                  <a:gd name="connsiteY1482" fmla="*/ 73271 h 303204"/>
                  <a:gd name="connsiteX1483" fmla="*/ 57585 w 291971"/>
                  <a:gd name="connsiteY1483" fmla="*/ 72057 h 303204"/>
                  <a:gd name="connsiteX1484" fmla="*/ 60418 w 291971"/>
                  <a:gd name="connsiteY1484" fmla="*/ 68818 h 303204"/>
                  <a:gd name="connsiteX1485" fmla="*/ 60418 w 291971"/>
                  <a:gd name="connsiteY1485" fmla="*/ 67604 h 303204"/>
                  <a:gd name="connsiteX1486" fmla="*/ 174171 w 291971"/>
                  <a:gd name="connsiteY1486" fmla="*/ 73271 h 303204"/>
                  <a:gd name="connsiteX1487" fmla="*/ 176195 w 291971"/>
                  <a:gd name="connsiteY1487" fmla="*/ 74081 h 303204"/>
                  <a:gd name="connsiteX1488" fmla="*/ 178219 w 291971"/>
                  <a:gd name="connsiteY1488" fmla="*/ 72866 h 303204"/>
                  <a:gd name="connsiteX1489" fmla="*/ 174171 w 291971"/>
                  <a:gd name="connsiteY1489" fmla="*/ 69223 h 303204"/>
                  <a:gd name="connsiteX1490" fmla="*/ 173361 w 291971"/>
                  <a:gd name="connsiteY1490" fmla="*/ 72057 h 303204"/>
                  <a:gd name="connsiteX1491" fmla="*/ 173766 w 291971"/>
                  <a:gd name="connsiteY1491" fmla="*/ 73271 h 303204"/>
                  <a:gd name="connsiteX1492" fmla="*/ 65276 w 291971"/>
                  <a:gd name="connsiteY1492" fmla="*/ 68818 h 303204"/>
                  <a:gd name="connsiteX1493" fmla="*/ 64466 w 291971"/>
                  <a:gd name="connsiteY1493" fmla="*/ 70033 h 303204"/>
                  <a:gd name="connsiteX1494" fmla="*/ 65276 w 291971"/>
                  <a:gd name="connsiteY1494" fmla="*/ 70033 h 303204"/>
                  <a:gd name="connsiteX1495" fmla="*/ 65276 w 291971"/>
                  <a:gd name="connsiteY1495" fmla="*/ 68818 h 303204"/>
                  <a:gd name="connsiteX1496" fmla="*/ 81873 w 291971"/>
                  <a:gd name="connsiteY1496" fmla="*/ 69628 h 303204"/>
                  <a:gd name="connsiteX1497" fmla="*/ 79445 w 291971"/>
                  <a:gd name="connsiteY1497" fmla="*/ 69628 h 303204"/>
                  <a:gd name="connsiteX1498" fmla="*/ 79445 w 291971"/>
                  <a:gd name="connsiteY1498" fmla="*/ 72057 h 303204"/>
                  <a:gd name="connsiteX1499" fmla="*/ 79445 w 291971"/>
                  <a:gd name="connsiteY1499" fmla="*/ 72866 h 303204"/>
                  <a:gd name="connsiteX1500" fmla="*/ 81064 w 291971"/>
                  <a:gd name="connsiteY1500" fmla="*/ 71652 h 303204"/>
                  <a:gd name="connsiteX1501" fmla="*/ 81064 w 291971"/>
                  <a:gd name="connsiteY1501" fmla="*/ 70033 h 303204"/>
                  <a:gd name="connsiteX1502" fmla="*/ 83897 w 291971"/>
                  <a:gd name="connsiteY1502" fmla="*/ 70842 h 303204"/>
                  <a:gd name="connsiteX1503" fmla="*/ 83897 w 291971"/>
                  <a:gd name="connsiteY1503" fmla="*/ 69628 h 303204"/>
                  <a:gd name="connsiteX1504" fmla="*/ 83897 w 291971"/>
                  <a:gd name="connsiteY1504" fmla="*/ 70842 h 303204"/>
                  <a:gd name="connsiteX1505" fmla="*/ 125998 w 291971"/>
                  <a:gd name="connsiteY1505" fmla="*/ 77319 h 303204"/>
                  <a:gd name="connsiteX1506" fmla="*/ 125998 w 291971"/>
                  <a:gd name="connsiteY1506" fmla="*/ 74485 h 303204"/>
                  <a:gd name="connsiteX1507" fmla="*/ 127212 w 291971"/>
                  <a:gd name="connsiteY1507" fmla="*/ 71247 h 303204"/>
                  <a:gd name="connsiteX1508" fmla="*/ 128022 w 291971"/>
                  <a:gd name="connsiteY1508" fmla="*/ 69223 h 303204"/>
                  <a:gd name="connsiteX1509" fmla="*/ 125998 w 291971"/>
                  <a:gd name="connsiteY1509" fmla="*/ 70033 h 303204"/>
                  <a:gd name="connsiteX1510" fmla="*/ 120331 w 291971"/>
                  <a:gd name="connsiteY1510" fmla="*/ 72057 h 303204"/>
                  <a:gd name="connsiteX1511" fmla="*/ 118711 w 291971"/>
                  <a:gd name="connsiteY1511" fmla="*/ 74081 h 303204"/>
                  <a:gd name="connsiteX1512" fmla="*/ 120331 w 291971"/>
                  <a:gd name="connsiteY1512" fmla="*/ 76105 h 303204"/>
                  <a:gd name="connsiteX1513" fmla="*/ 122760 w 291971"/>
                  <a:gd name="connsiteY1513" fmla="*/ 78534 h 303204"/>
                  <a:gd name="connsiteX1514" fmla="*/ 124784 w 291971"/>
                  <a:gd name="connsiteY1514" fmla="*/ 77319 h 303204"/>
                  <a:gd name="connsiteX1515" fmla="*/ 125998 w 291971"/>
                  <a:gd name="connsiteY1515" fmla="*/ 77319 h 303204"/>
                  <a:gd name="connsiteX1516" fmla="*/ 229630 w 291971"/>
                  <a:gd name="connsiteY1516" fmla="*/ 78938 h 303204"/>
                  <a:gd name="connsiteX1517" fmla="*/ 232059 w 291971"/>
                  <a:gd name="connsiteY1517" fmla="*/ 74485 h 303204"/>
                  <a:gd name="connsiteX1518" fmla="*/ 232059 w 291971"/>
                  <a:gd name="connsiteY1518" fmla="*/ 73271 h 303204"/>
                  <a:gd name="connsiteX1519" fmla="*/ 229225 w 291971"/>
                  <a:gd name="connsiteY1519" fmla="*/ 72057 h 303204"/>
                  <a:gd name="connsiteX1520" fmla="*/ 225987 w 291971"/>
                  <a:gd name="connsiteY1520" fmla="*/ 70842 h 303204"/>
                  <a:gd name="connsiteX1521" fmla="*/ 222343 w 291971"/>
                  <a:gd name="connsiteY1521" fmla="*/ 70033 h 303204"/>
                  <a:gd name="connsiteX1522" fmla="*/ 223963 w 291971"/>
                  <a:gd name="connsiteY1522" fmla="*/ 72461 h 303204"/>
                  <a:gd name="connsiteX1523" fmla="*/ 225177 w 291971"/>
                  <a:gd name="connsiteY1523" fmla="*/ 78129 h 303204"/>
                  <a:gd name="connsiteX1524" fmla="*/ 229225 w 291971"/>
                  <a:gd name="connsiteY1524" fmla="*/ 79343 h 303204"/>
                  <a:gd name="connsiteX1525" fmla="*/ 52322 w 291971"/>
                  <a:gd name="connsiteY1525" fmla="*/ 70842 h 303204"/>
                  <a:gd name="connsiteX1526" fmla="*/ 51108 w 291971"/>
                  <a:gd name="connsiteY1526" fmla="*/ 70842 h 303204"/>
                  <a:gd name="connsiteX1527" fmla="*/ 51108 w 291971"/>
                  <a:gd name="connsiteY1527" fmla="*/ 72461 h 303204"/>
                  <a:gd name="connsiteX1528" fmla="*/ 52322 w 291971"/>
                  <a:gd name="connsiteY1528" fmla="*/ 72461 h 303204"/>
                  <a:gd name="connsiteX1529" fmla="*/ 52322 w 291971"/>
                  <a:gd name="connsiteY1529" fmla="*/ 70842 h 303204"/>
                  <a:gd name="connsiteX1530" fmla="*/ 133689 w 291971"/>
                  <a:gd name="connsiteY1530" fmla="*/ 71652 h 303204"/>
                  <a:gd name="connsiteX1531" fmla="*/ 133285 w 291971"/>
                  <a:gd name="connsiteY1531" fmla="*/ 71652 h 303204"/>
                  <a:gd name="connsiteX1532" fmla="*/ 131261 w 291971"/>
                  <a:gd name="connsiteY1532" fmla="*/ 76105 h 303204"/>
                  <a:gd name="connsiteX1533" fmla="*/ 130046 w 291971"/>
                  <a:gd name="connsiteY1533" fmla="*/ 77319 h 303204"/>
                  <a:gd name="connsiteX1534" fmla="*/ 129236 w 291971"/>
                  <a:gd name="connsiteY1534" fmla="*/ 77724 h 303204"/>
                  <a:gd name="connsiteX1535" fmla="*/ 130046 w 291971"/>
                  <a:gd name="connsiteY1535" fmla="*/ 78938 h 303204"/>
                  <a:gd name="connsiteX1536" fmla="*/ 130046 w 291971"/>
                  <a:gd name="connsiteY1536" fmla="*/ 80963 h 303204"/>
                  <a:gd name="connsiteX1537" fmla="*/ 130046 w 291971"/>
                  <a:gd name="connsiteY1537" fmla="*/ 80963 h 303204"/>
                  <a:gd name="connsiteX1538" fmla="*/ 134094 w 291971"/>
                  <a:gd name="connsiteY1538" fmla="*/ 81367 h 303204"/>
                  <a:gd name="connsiteX1539" fmla="*/ 138142 w 291971"/>
                  <a:gd name="connsiteY1539" fmla="*/ 83391 h 303204"/>
                  <a:gd name="connsiteX1540" fmla="*/ 137333 w 291971"/>
                  <a:gd name="connsiteY1540" fmla="*/ 80153 h 303204"/>
                  <a:gd name="connsiteX1541" fmla="*/ 133689 w 291971"/>
                  <a:gd name="connsiteY1541" fmla="*/ 70842 h 303204"/>
                  <a:gd name="connsiteX1542" fmla="*/ 221534 w 291971"/>
                  <a:gd name="connsiteY1542" fmla="*/ 82177 h 303204"/>
                  <a:gd name="connsiteX1543" fmla="*/ 221534 w 291971"/>
                  <a:gd name="connsiteY1543" fmla="*/ 79748 h 303204"/>
                  <a:gd name="connsiteX1544" fmla="*/ 222343 w 291971"/>
                  <a:gd name="connsiteY1544" fmla="*/ 78938 h 303204"/>
                  <a:gd name="connsiteX1545" fmla="*/ 220319 w 291971"/>
                  <a:gd name="connsiteY1545" fmla="*/ 76510 h 303204"/>
                  <a:gd name="connsiteX1546" fmla="*/ 218700 w 291971"/>
                  <a:gd name="connsiteY1546" fmla="*/ 73676 h 303204"/>
                  <a:gd name="connsiteX1547" fmla="*/ 217890 w 291971"/>
                  <a:gd name="connsiteY1547" fmla="*/ 71652 h 303204"/>
                  <a:gd name="connsiteX1548" fmla="*/ 217081 w 291971"/>
                  <a:gd name="connsiteY1548" fmla="*/ 73271 h 303204"/>
                  <a:gd name="connsiteX1549" fmla="*/ 213842 w 291971"/>
                  <a:gd name="connsiteY1549" fmla="*/ 82177 h 303204"/>
                  <a:gd name="connsiteX1550" fmla="*/ 213033 w 291971"/>
                  <a:gd name="connsiteY1550" fmla="*/ 84201 h 303204"/>
                  <a:gd name="connsiteX1551" fmla="*/ 216676 w 291971"/>
                  <a:gd name="connsiteY1551" fmla="*/ 82177 h 303204"/>
                  <a:gd name="connsiteX1552" fmla="*/ 221129 w 291971"/>
                  <a:gd name="connsiteY1552" fmla="*/ 82177 h 303204"/>
                  <a:gd name="connsiteX1553" fmla="*/ 51108 w 291971"/>
                  <a:gd name="connsiteY1553" fmla="*/ 73271 h 303204"/>
                  <a:gd name="connsiteX1554" fmla="*/ 49893 w 291971"/>
                  <a:gd name="connsiteY1554" fmla="*/ 74485 h 303204"/>
                  <a:gd name="connsiteX1555" fmla="*/ 50703 w 291971"/>
                  <a:gd name="connsiteY1555" fmla="*/ 74485 h 303204"/>
                  <a:gd name="connsiteX1556" fmla="*/ 51512 w 291971"/>
                  <a:gd name="connsiteY1556" fmla="*/ 74485 h 303204"/>
                  <a:gd name="connsiteX1557" fmla="*/ 51512 w 291971"/>
                  <a:gd name="connsiteY1557" fmla="*/ 73271 h 303204"/>
                  <a:gd name="connsiteX1558" fmla="*/ 49084 w 291971"/>
                  <a:gd name="connsiteY1558" fmla="*/ 76105 h 303204"/>
                  <a:gd name="connsiteX1559" fmla="*/ 49893 w 291971"/>
                  <a:gd name="connsiteY1559" fmla="*/ 77724 h 303204"/>
                  <a:gd name="connsiteX1560" fmla="*/ 49084 w 291971"/>
                  <a:gd name="connsiteY1560" fmla="*/ 76105 h 303204"/>
                  <a:gd name="connsiteX1561" fmla="*/ 49893 w 291971"/>
                  <a:gd name="connsiteY1561" fmla="*/ 78534 h 303204"/>
                  <a:gd name="connsiteX1562" fmla="*/ 48679 w 291971"/>
                  <a:gd name="connsiteY1562" fmla="*/ 78534 h 303204"/>
                  <a:gd name="connsiteX1563" fmla="*/ 48679 w 291971"/>
                  <a:gd name="connsiteY1563" fmla="*/ 80153 h 303204"/>
                  <a:gd name="connsiteX1564" fmla="*/ 49893 w 291971"/>
                  <a:gd name="connsiteY1564" fmla="*/ 80153 h 303204"/>
                  <a:gd name="connsiteX1565" fmla="*/ 49893 w 291971"/>
                  <a:gd name="connsiteY1565" fmla="*/ 78534 h 303204"/>
                  <a:gd name="connsiteX1566" fmla="*/ 128427 w 291971"/>
                  <a:gd name="connsiteY1566" fmla="*/ 80153 h 303204"/>
                  <a:gd name="connsiteX1567" fmla="*/ 124379 w 291971"/>
                  <a:gd name="connsiteY1567" fmla="*/ 79748 h 303204"/>
                  <a:gd name="connsiteX1568" fmla="*/ 123974 w 291971"/>
                  <a:gd name="connsiteY1568" fmla="*/ 83796 h 303204"/>
                  <a:gd name="connsiteX1569" fmla="*/ 125188 w 291971"/>
                  <a:gd name="connsiteY1569" fmla="*/ 84606 h 303204"/>
                  <a:gd name="connsiteX1570" fmla="*/ 128022 w 291971"/>
                  <a:gd name="connsiteY1570" fmla="*/ 80153 h 303204"/>
                  <a:gd name="connsiteX1571" fmla="*/ 224772 w 291971"/>
                  <a:gd name="connsiteY1571" fmla="*/ 79748 h 303204"/>
                  <a:gd name="connsiteX1572" fmla="*/ 223963 w 291971"/>
                  <a:gd name="connsiteY1572" fmla="*/ 83796 h 303204"/>
                  <a:gd name="connsiteX1573" fmla="*/ 228011 w 291971"/>
                  <a:gd name="connsiteY1573" fmla="*/ 80153 h 303204"/>
                  <a:gd name="connsiteX1574" fmla="*/ 224772 w 291971"/>
                  <a:gd name="connsiteY1574" fmla="*/ 80153 h 303204"/>
                  <a:gd name="connsiteX1575" fmla="*/ 49084 w 291971"/>
                  <a:gd name="connsiteY1575" fmla="*/ 82177 h 303204"/>
                  <a:gd name="connsiteX1576" fmla="*/ 51108 w 291971"/>
                  <a:gd name="connsiteY1576" fmla="*/ 83391 h 303204"/>
                  <a:gd name="connsiteX1577" fmla="*/ 51917 w 291971"/>
                  <a:gd name="connsiteY1577" fmla="*/ 83391 h 303204"/>
                  <a:gd name="connsiteX1578" fmla="*/ 51512 w 291971"/>
                  <a:gd name="connsiteY1578" fmla="*/ 80153 h 303204"/>
                  <a:gd name="connsiteX1579" fmla="*/ 49488 w 291971"/>
                  <a:gd name="connsiteY1579" fmla="*/ 82177 h 303204"/>
                  <a:gd name="connsiteX1580" fmla="*/ 85517 w 291971"/>
                  <a:gd name="connsiteY1580" fmla="*/ 81367 h 303204"/>
                  <a:gd name="connsiteX1581" fmla="*/ 84302 w 291971"/>
                  <a:gd name="connsiteY1581" fmla="*/ 81367 h 303204"/>
                  <a:gd name="connsiteX1582" fmla="*/ 78635 w 291971"/>
                  <a:gd name="connsiteY1582" fmla="*/ 81367 h 303204"/>
                  <a:gd name="connsiteX1583" fmla="*/ 76206 w 291971"/>
                  <a:gd name="connsiteY1583" fmla="*/ 82582 h 303204"/>
                  <a:gd name="connsiteX1584" fmla="*/ 62847 w 291971"/>
                  <a:gd name="connsiteY1584" fmla="*/ 88654 h 303204"/>
                  <a:gd name="connsiteX1585" fmla="*/ 60014 w 291971"/>
                  <a:gd name="connsiteY1585" fmla="*/ 90678 h 303204"/>
                  <a:gd name="connsiteX1586" fmla="*/ 58799 w 291971"/>
                  <a:gd name="connsiteY1586" fmla="*/ 92297 h 303204"/>
                  <a:gd name="connsiteX1587" fmla="*/ 59609 w 291971"/>
                  <a:gd name="connsiteY1587" fmla="*/ 93917 h 303204"/>
                  <a:gd name="connsiteX1588" fmla="*/ 62038 w 291971"/>
                  <a:gd name="connsiteY1588" fmla="*/ 91892 h 303204"/>
                  <a:gd name="connsiteX1589" fmla="*/ 80659 w 291971"/>
                  <a:gd name="connsiteY1589" fmla="*/ 83391 h 303204"/>
                  <a:gd name="connsiteX1590" fmla="*/ 82278 w 291971"/>
                  <a:gd name="connsiteY1590" fmla="*/ 82987 h 303204"/>
                  <a:gd name="connsiteX1591" fmla="*/ 85517 w 291971"/>
                  <a:gd name="connsiteY1591" fmla="*/ 82582 h 303204"/>
                  <a:gd name="connsiteX1592" fmla="*/ 85517 w 291971"/>
                  <a:gd name="connsiteY1592" fmla="*/ 81367 h 303204"/>
                  <a:gd name="connsiteX1593" fmla="*/ 92399 w 291971"/>
                  <a:gd name="connsiteY1593" fmla="*/ 83391 h 303204"/>
                  <a:gd name="connsiteX1594" fmla="*/ 91589 w 291971"/>
                  <a:gd name="connsiteY1594" fmla="*/ 85011 h 303204"/>
                  <a:gd name="connsiteX1595" fmla="*/ 91589 w 291971"/>
                  <a:gd name="connsiteY1595" fmla="*/ 87844 h 303204"/>
                  <a:gd name="connsiteX1596" fmla="*/ 94827 w 291971"/>
                  <a:gd name="connsiteY1596" fmla="*/ 85820 h 303204"/>
                  <a:gd name="connsiteX1597" fmla="*/ 94827 w 291971"/>
                  <a:gd name="connsiteY1597" fmla="*/ 82582 h 303204"/>
                  <a:gd name="connsiteX1598" fmla="*/ 94018 w 291971"/>
                  <a:gd name="connsiteY1598" fmla="*/ 80558 h 303204"/>
                  <a:gd name="connsiteX1599" fmla="*/ 91994 w 291971"/>
                  <a:gd name="connsiteY1599" fmla="*/ 80558 h 303204"/>
                  <a:gd name="connsiteX1600" fmla="*/ 88350 w 291971"/>
                  <a:gd name="connsiteY1600" fmla="*/ 82177 h 303204"/>
                  <a:gd name="connsiteX1601" fmla="*/ 87541 w 291971"/>
                  <a:gd name="connsiteY1601" fmla="*/ 83796 h 303204"/>
                  <a:gd name="connsiteX1602" fmla="*/ 85112 w 291971"/>
                  <a:gd name="connsiteY1602" fmla="*/ 82987 h 303204"/>
                  <a:gd name="connsiteX1603" fmla="*/ 80254 w 291971"/>
                  <a:gd name="connsiteY1603" fmla="*/ 83391 h 303204"/>
                  <a:gd name="connsiteX1604" fmla="*/ 68515 w 291971"/>
                  <a:gd name="connsiteY1604" fmla="*/ 87844 h 303204"/>
                  <a:gd name="connsiteX1605" fmla="*/ 61633 w 291971"/>
                  <a:gd name="connsiteY1605" fmla="*/ 93107 h 303204"/>
                  <a:gd name="connsiteX1606" fmla="*/ 61633 w 291971"/>
                  <a:gd name="connsiteY1606" fmla="*/ 93917 h 303204"/>
                  <a:gd name="connsiteX1607" fmla="*/ 60823 w 291971"/>
                  <a:gd name="connsiteY1607" fmla="*/ 95131 h 303204"/>
                  <a:gd name="connsiteX1608" fmla="*/ 58799 w 291971"/>
                  <a:gd name="connsiteY1608" fmla="*/ 93512 h 303204"/>
                  <a:gd name="connsiteX1609" fmla="*/ 57180 w 291971"/>
                  <a:gd name="connsiteY1609" fmla="*/ 93512 h 303204"/>
                  <a:gd name="connsiteX1610" fmla="*/ 53536 w 291971"/>
                  <a:gd name="connsiteY1610" fmla="*/ 95536 h 303204"/>
                  <a:gd name="connsiteX1611" fmla="*/ 54751 w 291971"/>
                  <a:gd name="connsiteY1611" fmla="*/ 99179 h 303204"/>
                  <a:gd name="connsiteX1612" fmla="*/ 58394 w 291971"/>
                  <a:gd name="connsiteY1612" fmla="*/ 101203 h 303204"/>
                  <a:gd name="connsiteX1613" fmla="*/ 57180 w 291971"/>
                  <a:gd name="connsiteY1613" fmla="*/ 97155 h 303204"/>
                  <a:gd name="connsiteX1614" fmla="*/ 55156 w 291971"/>
                  <a:gd name="connsiteY1614" fmla="*/ 97155 h 303204"/>
                  <a:gd name="connsiteX1615" fmla="*/ 55561 w 291971"/>
                  <a:gd name="connsiteY1615" fmla="*/ 95941 h 303204"/>
                  <a:gd name="connsiteX1616" fmla="*/ 57990 w 291971"/>
                  <a:gd name="connsiteY1616" fmla="*/ 95131 h 303204"/>
                  <a:gd name="connsiteX1617" fmla="*/ 60014 w 291971"/>
                  <a:gd name="connsiteY1617" fmla="*/ 95941 h 303204"/>
                  <a:gd name="connsiteX1618" fmla="*/ 60014 w 291971"/>
                  <a:gd name="connsiteY1618" fmla="*/ 100394 h 303204"/>
                  <a:gd name="connsiteX1619" fmla="*/ 60014 w 291971"/>
                  <a:gd name="connsiteY1619" fmla="*/ 102013 h 303204"/>
                  <a:gd name="connsiteX1620" fmla="*/ 61633 w 291971"/>
                  <a:gd name="connsiteY1620" fmla="*/ 104442 h 303204"/>
                  <a:gd name="connsiteX1621" fmla="*/ 65681 w 291971"/>
                  <a:gd name="connsiteY1621" fmla="*/ 106466 h 303204"/>
                  <a:gd name="connsiteX1622" fmla="*/ 68110 w 291971"/>
                  <a:gd name="connsiteY1622" fmla="*/ 105656 h 303204"/>
                  <a:gd name="connsiteX1623" fmla="*/ 65681 w 291971"/>
                  <a:gd name="connsiteY1623" fmla="*/ 104442 h 303204"/>
                  <a:gd name="connsiteX1624" fmla="*/ 64871 w 291971"/>
                  <a:gd name="connsiteY1624" fmla="*/ 103227 h 303204"/>
                  <a:gd name="connsiteX1625" fmla="*/ 66895 w 291971"/>
                  <a:gd name="connsiteY1625" fmla="*/ 103632 h 303204"/>
                  <a:gd name="connsiteX1626" fmla="*/ 72967 w 291971"/>
                  <a:gd name="connsiteY1626" fmla="*/ 103632 h 303204"/>
                  <a:gd name="connsiteX1627" fmla="*/ 72967 w 291971"/>
                  <a:gd name="connsiteY1627" fmla="*/ 104442 h 303204"/>
                  <a:gd name="connsiteX1628" fmla="*/ 70943 w 291971"/>
                  <a:gd name="connsiteY1628" fmla="*/ 105251 h 303204"/>
                  <a:gd name="connsiteX1629" fmla="*/ 70134 w 291971"/>
                  <a:gd name="connsiteY1629" fmla="*/ 106061 h 303204"/>
                  <a:gd name="connsiteX1630" fmla="*/ 69729 w 291971"/>
                  <a:gd name="connsiteY1630" fmla="*/ 106061 h 303204"/>
                  <a:gd name="connsiteX1631" fmla="*/ 69324 w 291971"/>
                  <a:gd name="connsiteY1631" fmla="*/ 107275 h 303204"/>
                  <a:gd name="connsiteX1632" fmla="*/ 70134 w 291971"/>
                  <a:gd name="connsiteY1632" fmla="*/ 110514 h 303204"/>
                  <a:gd name="connsiteX1633" fmla="*/ 74587 w 291971"/>
                  <a:gd name="connsiteY1633" fmla="*/ 112133 h 303204"/>
                  <a:gd name="connsiteX1634" fmla="*/ 77016 w 291971"/>
                  <a:gd name="connsiteY1634" fmla="*/ 110514 h 303204"/>
                  <a:gd name="connsiteX1635" fmla="*/ 77016 w 291971"/>
                  <a:gd name="connsiteY1635" fmla="*/ 109704 h 303204"/>
                  <a:gd name="connsiteX1636" fmla="*/ 78635 w 291971"/>
                  <a:gd name="connsiteY1636" fmla="*/ 104846 h 303204"/>
                  <a:gd name="connsiteX1637" fmla="*/ 75396 w 291971"/>
                  <a:gd name="connsiteY1637" fmla="*/ 104442 h 303204"/>
                  <a:gd name="connsiteX1638" fmla="*/ 75396 w 291971"/>
                  <a:gd name="connsiteY1638" fmla="*/ 104037 h 303204"/>
                  <a:gd name="connsiteX1639" fmla="*/ 77420 w 291971"/>
                  <a:gd name="connsiteY1639" fmla="*/ 103632 h 303204"/>
                  <a:gd name="connsiteX1640" fmla="*/ 77016 w 291971"/>
                  <a:gd name="connsiteY1640" fmla="*/ 102418 h 303204"/>
                  <a:gd name="connsiteX1641" fmla="*/ 74182 w 291971"/>
                  <a:gd name="connsiteY1641" fmla="*/ 103632 h 303204"/>
                  <a:gd name="connsiteX1642" fmla="*/ 72967 w 291971"/>
                  <a:gd name="connsiteY1642" fmla="*/ 101608 h 303204"/>
                  <a:gd name="connsiteX1643" fmla="*/ 72563 w 291971"/>
                  <a:gd name="connsiteY1643" fmla="*/ 97560 h 303204"/>
                  <a:gd name="connsiteX1644" fmla="*/ 71753 w 291971"/>
                  <a:gd name="connsiteY1644" fmla="*/ 93917 h 303204"/>
                  <a:gd name="connsiteX1645" fmla="*/ 68919 w 291971"/>
                  <a:gd name="connsiteY1645" fmla="*/ 93917 h 303204"/>
                  <a:gd name="connsiteX1646" fmla="*/ 70134 w 291971"/>
                  <a:gd name="connsiteY1646" fmla="*/ 93917 h 303204"/>
                  <a:gd name="connsiteX1647" fmla="*/ 71753 w 291971"/>
                  <a:gd name="connsiteY1647" fmla="*/ 95941 h 303204"/>
                  <a:gd name="connsiteX1648" fmla="*/ 67300 w 291971"/>
                  <a:gd name="connsiteY1648" fmla="*/ 97965 h 303204"/>
                  <a:gd name="connsiteX1649" fmla="*/ 65276 w 291971"/>
                  <a:gd name="connsiteY1649" fmla="*/ 96345 h 303204"/>
                  <a:gd name="connsiteX1650" fmla="*/ 68919 w 291971"/>
                  <a:gd name="connsiteY1650" fmla="*/ 93512 h 303204"/>
                  <a:gd name="connsiteX1651" fmla="*/ 65276 w 291971"/>
                  <a:gd name="connsiteY1651" fmla="*/ 94726 h 303204"/>
                  <a:gd name="connsiteX1652" fmla="*/ 63657 w 291971"/>
                  <a:gd name="connsiteY1652" fmla="*/ 93512 h 303204"/>
                  <a:gd name="connsiteX1653" fmla="*/ 64062 w 291971"/>
                  <a:gd name="connsiteY1653" fmla="*/ 92297 h 303204"/>
                  <a:gd name="connsiteX1654" fmla="*/ 66895 w 291971"/>
                  <a:gd name="connsiteY1654" fmla="*/ 92297 h 303204"/>
                  <a:gd name="connsiteX1655" fmla="*/ 70134 w 291971"/>
                  <a:gd name="connsiteY1655" fmla="*/ 92702 h 303204"/>
                  <a:gd name="connsiteX1656" fmla="*/ 72563 w 291971"/>
                  <a:gd name="connsiteY1656" fmla="*/ 91892 h 303204"/>
                  <a:gd name="connsiteX1657" fmla="*/ 73372 w 291971"/>
                  <a:gd name="connsiteY1657" fmla="*/ 89868 h 303204"/>
                  <a:gd name="connsiteX1658" fmla="*/ 76206 w 291971"/>
                  <a:gd name="connsiteY1658" fmla="*/ 89868 h 303204"/>
                  <a:gd name="connsiteX1659" fmla="*/ 80659 w 291971"/>
                  <a:gd name="connsiteY1659" fmla="*/ 87440 h 303204"/>
                  <a:gd name="connsiteX1660" fmla="*/ 81873 w 291971"/>
                  <a:gd name="connsiteY1660" fmla="*/ 85820 h 303204"/>
                  <a:gd name="connsiteX1661" fmla="*/ 84707 w 291971"/>
                  <a:gd name="connsiteY1661" fmla="*/ 84606 h 303204"/>
                  <a:gd name="connsiteX1662" fmla="*/ 85112 w 291971"/>
                  <a:gd name="connsiteY1662" fmla="*/ 86630 h 303204"/>
                  <a:gd name="connsiteX1663" fmla="*/ 85517 w 291971"/>
                  <a:gd name="connsiteY1663" fmla="*/ 87035 h 303204"/>
                  <a:gd name="connsiteX1664" fmla="*/ 85112 w 291971"/>
                  <a:gd name="connsiteY1664" fmla="*/ 90273 h 303204"/>
                  <a:gd name="connsiteX1665" fmla="*/ 81064 w 291971"/>
                  <a:gd name="connsiteY1665" fmla="*/ 91488 h 303204"/>
                  <a:gd name="connsiteX1666" fmla="*/ 80659 w 291971"/>
                  <a:gd name="connsiteY1666" fmla="*/ 88654 h 303204"/>
                  <a:gd name="connsiteX1667" fmla="*/ 78230 w 291971"/>
                  <a:gd name="connsiteY1667" fmla="*/ 90678 h 303204"/>
                  <a:gd name="connsiteX1668" fmla="*/ 81873 w 291971"/>
                  <a:gd name="connsiteY1668" fmla="*/ 93917 h 303204"/>
                  <a:gd name="connsiteX1669" fmla="*/ 83493 w 291971"/>
                  <a:gd name="connsiteY1669" fmla="*/ 96345 h 303204"/>
                  <a:gd name="connsiteX1670" fmla="*/ 83493 w 291971"/>
                  <a:gd name="connsiteY1670" fmla="*/ 98774 h 303204"/>
                  <a:gd name="connsiteX1671" fmla="*/ 82278 w 291971"/>
                  <a:gd name="connsiteY1671" fmla="*/ 99584 h 303204"/>
                  <a:gd name="connsiteX1672" fmla="*/ 80659 w 291971"/>
                  <a:gd name="connsiteY1672" fmla="*/ 102013 h 303204"/>
                  <a:gd name="connsiteX1673" fmla="*/ 81469 w 291971"/>
                  <a:gd name="connsiteY1673" fmla="*/ 102013 h 303204"/>
                  <a:gd name="connsiteX1674" fmla="*/ 83088 w 291971"/>
                  <a:gd name="connsiteY1674" fmla="*/ 100394 h 303204"/>
                  <a:gd name="connsiteX1675" fmla="*/ 83897 w 291971"/>
                  <a:gd name="connsiteY1675" fmla="*/ 100394 h 303204"/>
                  <a:gd name="connsiteX1676" fmla="*/ 83897 w 291971"/>
                  <a:gd name="connsiteY1676" fmla="*/ 102013 h 303204"/>
                  <a:gd name="connsiteX1677" fmla="*/ 82683 w 291971"/>
                  <a:gd name="connsiteY1677" fmla="*/ 104846 h 303204"/>
                  <a:gd name="connsiteX1678" fmla="*/ 86731 w 291971"/>
                  <a:gd name="connsiteY1678" fmla="*/ 105656 h 303204"/>
                  <a:gd name="connsiteX1679" fmla="*/ 89160 w 291971"/>
                  <a:gd name="connsiteY1679" fmla="*/ 106061 h 303204"/>
                  <a:gd name="connsiteX1680" fmla="*/ 89970 w 291971"/>
                  <a:gd name="connsiteY1680" fmla="*/ 105656 h 303204"/>
                  <a:gd name="connsiteX1681" fmla="*/ 89970 w 291971"/>
                  <a:gd name="connsiteY1681" fmla="*/ 104846 h 303204"/>
                  <a:gd name="connsiteX1682" fmla="*/ 90779 w 291971"/>
                  <a:gd name="connsiteY1682" fmla="*/ 102418 h 303204"/>
                  <a:gd name="connsiteX1683" fmla="*/ 89565 w 291971"/>
                  <a:gd name="connsiteY1683" fmla="*/ 99179 h 303204"/>
                  <a:gd name="connsiteX1684" fmla="*/ 85517 w 291971"/>
                  <a:gd name="connsiteY1684" fmla="*/ 99179 h 303204"/>
                  <a:gd name="connsiteX1685" fmla="*/ 85517 w 291971"/>
                  <a:gd name="connsiteY1685" fmla="*/ 98370 h 303204"/>
                  <a:gd name="connsiteX1686" fmla="*/ 88755 w 291971"/>
                  <a:gd name="connsiteY1686" fmla="*/ 95941 h 303204"/>
                  <a:gd name="connsiteX1687" fmla="*/ 89565 w 291971"/>
                  <a:gd name="connsiteY1687" fmla="*/ 94321 h 303204"/>
                  <a:gd name="connsiteX1688" fmla="*/ 90375 w 291971"/>
                  <a:gd name="connsiteY1688" fmla="*/ 94321 h 303204"/>
                  <a:gd name="connsiteX1689" fmla="*/ 90375 w 291971"/>
                  <a:gd name="connsiteY1689" fmla="*/ 95536 h 303204"/>
                  <a:gd name="connsiteX1690" fmla="*/ 89970 w 291971"/>
                  <a:gd name="connsiteY1690" fmla="*/ 97155 h 303204"/>
                  <a:gd name="connsiteX1691" fmla="*/ 91589 w 291971"/>
                  <a:gd name="connsiteY1691" fmla="*/ 96345 h 303204"/>
                  <a:gd name="connsiteX1692" fmla="*/ 92399 w 291971"/>
                  <a:gd name="connsiteY1692" fmla="*/ 94321 h 303204"/>
                  <a:gd name="connsiteX1693" fmla="*/ 92803 w 291971"/>
                  <a:gd name="connsiteY1693" fmla="*/ 93512 h 303204"/>
                  <a:gd name="connsiteX1694" fmla="*/ 92803 w 291971"/>
                  <a:gd name="connsiteY1694" fmla="*/ 89868 h 303204"/>
                  <a:gd name="connsiteX1695" fmla="*/ 89160 w 291971"/>
                  <a:gd name="connsiteY1695" fmla="*/ 84606 h 303204"/>
                  <a:gd name="connsiteX1696" fmla="*/ 88350 w 291971"/>
                  <a:gd name="connsiteY1696" fmla="*/ 84606 h 303204"/>
                  <a:gd name="connsiteX1697" fmla="*/ 89160 w 291971"/>
                  <a:gd name="connsiteY1697" fmla="*/ 83391 h 303204"/>
                  <a:gd name="connsiteX1698" fmla="*/ 91994 w 291971"/>
                  <a:gd name="connsiteY1698" fmla="*/ 81367 h 303204"/>
                  <a:gd name="connsiteX1699" fmla="*/ 93208 w 291971"/>
                  <a:gd name="connsiteY1699" fmla="*/ 81367 h 303204"/>
                  <a:gd name="connsiteX1700" fmla="*/ 83897 w 291971"/>
                  <a:gd name="connsiteY1700" fmla="*/ 88654 h 303204"/>
                  <a:gd name="connsiteX1701" fmla="*/ 81873 w 291971"/>
                  <a:gd name="connsiteY1701" fmla="*/ 89868 h 303204"/>
                  <a:gd name="connsiteX1702" fmla="*/ 83897 w 291971"/>
                  <a:gd name="connsiteY1702" fmla="*/ 88654 h 303204"/>
                  <a:gd name="connsiteX1703" fmla="*/ 98066 w 291971"/>
                  <a:gd name="connsiteY1703" fmla="*/ 90273 h 303204"/>
                  <a:gd name="connsiteX1704" fmla="*/ 94018 w 291971"/>
                  <a:gd name="connsiteY1704" fmla="*/ 92297 h 303204"/>
                  <a:gd name="connsiteX1705" fmla="*/ 94018 w 291971"/>
                  <a:gd name="connsiteY1705" fmla="*/ 96750 h 303204"/>
                  <a:gd name="connsiteX1706" fmla="*/ 94018 w 291971"/>
                  <a:gd name="connsiteY1706" fmla="*/ 99989 h 303204"/>
                  <a:gd name="connsiteX1707" fmla="*/ 96447 w 291971"/>
                  <a:gd name="connsiteY1707" fmla="*/ 100394 h 303204"/>
                  <a:gd name="connsiteX1708" fmla="*/ 102924 w 291971"/>
                  <a:gd name="connsiteY1708" fmla="*/ 101203 h 303204"/>
                  <a:gd name="connsiteX1709" fmla="*/ 102114 w 291971"/>
                  <a:gd name="connsiteY1709" fmla="*/ 99989 h 303204"/>
                  <a:gd name="connsiteX1710" fmla="*/ 99280 w 291971"/>
                  <a:gd name="connsiteY1710" fmla="*/ 98774 h 303204"/>
                  <a:gd name="connsiteX1711" fmla="*/ 98066 w 291971"/>
                  <a:gd name="connsiteY1711" fmla="*/ 98774 h 303204"/>
                  <a:gd name="connsiteX1712" fmla="*/ 96447 w 291971"/>
                  <a:gd name="connsiteY1712" fmla="*/ 98370 h 303204"/>
                  <a:gd name="connsiteX1713" fmla="*/ 99685 w 291971"/>
                  <a:gd name="connsiteY1713" fmla="*/ 97155 h 303204"/>
                  <a:gd name="connsiteX1714" fmla="*/ 98066 w 291971"/>
                  <a:gd name="connsiteY1714" fmla="*/ 95941 h 303204"/>
                  <a:gd name="connsiteX1715" fmla="*/ 95637 w 291971"/>
                  <a:gd name="connsiteY1715" fmla="*/ 94726 h 303204"/>
                  <a:gd name="connsiteX1716" fmla="*/ 97256 w 291971"/>
                  <a:gd name="connsiteY1716" fmla="*/ 94321 h 303204"/>
                  <a:gd name="connsiteX1717" fmla="*/ 98876 w 291971"/>
                  <a:gd name="connsiteY1717" fmla="*/ 91083 h 303204"/>
                  <a:gd name="connsiteX1718" fmla="*/ 83493 w 291971"/>
                  <a:gd name="connsiteY1718" fmla="*/ 91083 h 303204"/>
                  <a:gd name="connsiteX1719" fmla="*/ 82683 w 291971"/>
                  <a:gd name="connsiteY1719" fmla="*/ 91083 h 303204"/>
                  <a:gd name="connsiteX1720" fmla="*/ 82683 w 291971"/>
                  <a:gd name="connsiteY1720" fmla="*/ 92702 h 303204"/>
                  <a:gd name="connsiteX1721" fmla="*/ 83897 w 291971"/>
                  <a:gd name="connsiteY1721" fmla="*/ 92702 h 303204"/>
                  <a:gd name="connsiteX1722" fmla="*/ 83897 w 291971"/>
                  <a:gd name="connsiteY1722" fmla="*/ 91083 h 303204"/>
                  <a:gd name="connsiteX1723" fmla="*/ 81873 w 291971"/>
                  <a:gd name="connsiteY1723" fmla="*/ 100394 h 303204"/>
                  <a:gd name="connsiteX1724" fmla="*/ 81873 w 291971"/>
                  <a:gd name="connsiteY1724" fmla="*/ 99584 h 303204"/>
                  <a:gd name="connsiteX1725" fmla="*/ 80254 w 291971"/>
                  <a:gd name="connsiteY1725" fmla="*/ 97155 h 303204"/>
                  <a:gd name="connsiteX1726" fmla="*/ 77825 w 291971"/>
                  <a:gd name="connsiteY1726" fmla="*/ 94321 h 303204"/>
                  <a:gd name="connsiteX1727" fmla="*/ 75396 w 291971"/>
                  <a:gd name="connsiteY1727" fmla="*/ 94321 h 303204"/>
                  <a:gd name="connsiteX1728" fmla="*/ 74182 w 291971"/>
                  <a:gd name="connsiteY1728" fmla="*/ 97560 h 303204"/>
                  <a:gd name="connsiteX1729" fmla="*/ 74991 w 291971"/>
                  <a:gd name="connsiteY1729" fmla="*/ 99989 h 303204"/>
                  <a:gd name="connsiteX1730" fmla="*/ 75801 w 291971"/>
                  <a:gd name="connsiteY1730" fmla="*/ 102418 h 303204"/>
                  <a:gd name="connsiteX1731" fmla="*/ 81469 w 291971"/>
                  <a:gd name="connsiteY1731" fmla="*/ 100394 h 303204"/>
                  <a:gd name="connsiteX1732" fmla="*/ 68919 w 291971"/>
                  <a:gd name="connsiteY1732" fmla="*/ 98370 h 303204"/>
                  <a:gd name="connsiteX1733" fmla="*/ 68919 w 291971"/>
                  <a:gd name="connsiteY1733" fmla="*/ 97155 h 303204"/>
                  <a:gd name="connsiteX1734" fmla="*/ 67705 w 291971"/>
                  <a:gd name="connsiteY1734" fmla="*/ 97965 h 303204"/>
                  <a:gd name="connsiteX1735" fmla="*/ 67705 w 291971"/>
                  <a:gd name="connsiteY1735" fmla="*/ 97965 h 303204"/>
                  <a:gd name="connsiteX1736" fmla="*/ 68515 w 291971"/>
                  <a:gd name="connsiteY1736" fmla="*/ 98370 h 303204"/>
                  <a:gd name="connsiteX1737" fmla="*/ 201698 w 291971"/>
                  <a:gd name="connsiteY1737" fmla="*/ 104037 h 303204"/>
                  <a:gd name="connsiteX1738" fmla="*/ 194411 w 291971"/>
                  <a:gd name="connsiteY1738" fmla="*/ 104037 h 303204"/>
                  <a:gd name="connsiteX1739" fmla="*/ 194411 w 291971"/>
                  <a:gd name="connsiteY1739" fmla="*/ 102418 h 303204"/>
                  <a:gd name="connsiteX1740" fmla="*/ 191982 w 291971"/>
                  <a:gd name="connsiteY1740" fmla="*/ 102418 h 303204"/>
                  <a:gd name="connsiteX1741" fmla="*/ 191173 w 291971"/>
                  <a:gd name="connsiteY1741" fmla="*/ 102418 h 303204"/>
                  <a:gd name="connsiteX1742" fmla="*/ 186720 w 291971"/>
                  <a:gd name="connsiteY1742" fmla="*/ 102418 h 303204"/>
                  <a:gd name="connsiteX1743" fmla="*/ 186720 w 291971"/>
                  <a:gd name="connsiteY1743" fmla="*/ 100798 h 303204"/>
                  <a:gd name="connsiteX1744" fmla="*/ 185505 w 291971"/>
                  <a:gd name="connsiteY1744" fmla="*/ 100798 h 303204"/>
                  <a:gd name="connsiteX1745" fmla="*/ 181457 w 291971"/>
                  <a:gd name="connsiteY1745" fmla="*/ 100798 h 303204"/>
                  <a:gd name="connsiteX1746" fmla="*/ 179433 w 291971"/>
                  <a:gd name="connsiteY1746" fmla="*/ 101203 h 303204"/>
                  <a:gd name="connsiteX1747" fmla="*/ 177004 w 291971"/>
                  <a:gd name="connsiteY1747" fmla="*/ 99989 h 303204"/>
                  <a:gd name="connsiteX1748" fmla="*/ 171337 w 291971"/>
                  <a:gd name="connsiteY1748" fmla="*/ 101203 h 303204"/>
                  <a:gd name="connsiteX1749" fmla="*/ 172146 w 291971"/>
                  <a:gd name="connsiteY1749" fmla="*/ 99584 h 303204"/>
                  <a:gd name="connsiteX1750" fmla="*/ 171337 w 291971"/>
                  <a:gd name="connsiteY1750" fmla="*/ 99584 h 303204"/>
                  <a:gd name="connsiteX1751" fmla="*/ 165670 w 291971"/>
                  <a:gd name="connsiteY1751" fmla="*/ 101203 h 303204"/>
                  <a:gd name="connsiteX1752" fmla="*/ 165670 w 291971"/>
                  <a:gd name="connsiteY1752" fmla="*/ 99179 h 303204"/>
                  <a:gd name="connsiteX1753" fmla="*/ 162431 w 291971"/>
                  <a:gd name="connsiteY1753" fmla="*/ 99989 h 303204"/>
                  <a:gd name="connsiteX1754" fmla="*/ 160407 w 291971"/>
                  <a:gd name="connsiteY1754" fmla="*/ 100798 h 303204"/>
                  <a:gd name="connsiteX1755" fmla="*/ 158788 w 291971"/>
                  <a:gd name="connsiteY1755" fmla="*/ 101608 h 303204"/>
                  <a:gd name="connsiteX1756" fmla="*/ 158383 w 291971"/>
                  <a:gd name="connsiteY1756" fmla="*/ 101608 h 303204"/>
                  <a:gd name="connsiteX1757" fmla="*/ 157573 w 291971"/>
                  <a:gd name="connsiteY1757" fmla="*/ 100394 h 303204"/>
                  <a:gd name="connsiteX1758" fmla="*/ 153120 w 291971"/>
                  <a:gd name="connsiteY1758" fmla="*/ 102418 h 303204"/>
                  <a:gd name="connsiteX1759" fmla="*/ 150691 w 291971"/>
                  <a:gd name="connsiteY1759" fmla="*/ 103632 h 303204"/>
                  <a:gd name="connsiteX1760" fmla="*/ 150691 w 291971"/>
                  <a:gd name="connsiteY1760" fmla="*/ 102418 h 303204"/>
                  <a:gd name="connsiteX1761" fmla="*/ 145834 w 291971"/>
                  <a:gd name="connsiteY1761" fmla="*/ 106061 h 303204"/>
                  <a:gd name="connsiteX1762" fmla="*/ 145024 w 291971"/>
                  <a:gd name="connsiteY1762" fmla="*/ 106061 h 303204"/>
                  <a:gd name="connsiteX1763" fmla="*/ 145024 w 291971"/>
                  <a:gd name="connsiteY1763" fmla="*/ 103632 h 303204"/>
                  <a:gd name="connsiteX1764" fmla="*/ 143405 w 291971"/>
                  <a:gd name="connsiteY1764" fmla="*/ 104442 h 303204"/>
                  <a:gd name="connsiteX1765" fmla="*/ 142595 w 291971"/>
                  <a:gd name="connsiteY1765" fmla="*/ 104442 h 303204"/>
                  <a:gd name="connsiteX1766" fmla="*/ 139761 w 291971"/>
                  <a:gd name="connsiteY1766" fmla="*/ 104442 h 303204"/>
                  <a:gd name="connsiteX1767" fmla="*/ 138547 w 291971"/>
                  <a:gd name="connsiteY1767" fmla="*/ 104442 h 303204"/>
                  <a:gd name="connsiteX1768" fmla="*/ 138547 w 291971"/>
                  <a:gd name="connsiteY1768" fmla="*/ 104846 h 303204"/>
                  <a:gd name="connsiteX1769" fmla="*/ 137333 w 291971"/>
                  <a:gd name="connsiteY1769" fmla="*/ 105656 h 303204"/>
                  <a:gd name="connsiteX1770" fmla="*/ 134904 w 291971"/>
                  <a:gd name="connsiteY1770" fmla="*/ 106870 h 303204"/>
                  <a:gd name="connsiteX1771" fmla="*/ 134904 w 291971"/>
                  <a:gd name="connsiteY1771" fmla="*/ 106870 h 303204"/>
                  <a:gd name="connsiteX1772" fmla="*/ 132070 w 291971"/>
                  <a:gd name="connsiteY1772" fmla="*/ 109299 h 303204"/>
                  <a:gd name="connsiteX1773" fmla="*/ 130856 w 291971"/>
                  <a:gd name="connsiteY1773" fmla="*/ 109299 h 303204"/>
                  <a:gd name="connsiteX1774" fmla="*/ 132070 w 291971"/>
                  <a:gd name="connsiteY1774" fmla="*/ 113752 h 303204"/>
                  <a:gd name="connsiteX1775" fmla="*/ 134094 w 291971"/>
                  <a:gd name="connsiteY1775" fmla="*/ 115776 h 303204"/>
                  <a:gd name="connsiteX1776" fmla="*/ 135309 w 291971"/>
                  <a:gd name="connsiteY1776" fmla="*/ 116586 h 303204"/>
                  <a:gd name="connsiteX1777" fmla="*/ 138952 w 291971"/>
                  <a:gd name="connsiteY1777" fmla="*/ 115372 h 303204"/>
                  <a:gd name="connsiteX1778" fmla="*/ 212628 w 291971"/>
                  <a:gd name="connsiteY1778" fmla="*/ 114157 h 303204"/>
                  <a:gd name="connsiteX1779" fmla="*/ 217890 w 291971"/>
                  <a:gd name="connsiteY1779" fmla="*/ 116586 h 303204"/>
                  <a:gd name="connsiteX1780" fmla="*/ 221939 w 291971"/>
                  <a:gd name="connsiteY1780" fmla="*/ 115372 h 303204"/>
                  <a:gd name="connsiteX1781" fmla="*/ 220724 w 291971"/>
                  <a:gd name="connsiteY1781" fmla="*/ 112943 h 303204"/>
                  <a:gd name="connsiteX1782" fmla="*/ 223153 w 291971"/>
                  <a:gd name="connsiteY1782" fmla="*/ 112133 h 303204"/>
                  <a:gd name="connsiteX1783" fmla="*/ 221939 w 291971"/>
                  <a:gd name="connsiteY1783" fmla="*/ 109299 h 303204"/>
                  <a:gd name="connsiteX1784" fmla="*/ 221939 w 291971"/>
                  <a:gd name="connsiteY1784" fmla="*/ 108085 h 303204"/>
                  <a:gd name="connsiteX1785" fmla="*/ 218295 w 291971"/>
                  <a:gd name="connsiteY1785" fmla="*/ 105251 h 303204"/>
                  <a:gd name="connsiteX1786" fmla="*/ 216271 w 291971"/>
                  <a:gd name="connsiteY1786" fmla="*/ 104442 h 303204"/>
                  <a:gd name="connsiteX1787" fmla="*/ 211818 w 291971"/>
                  <a:gd name="connsiteY1787" fmla="*/ 104037 h 303204"/>
                  <a:gd name="connsiteX1788" fmla="*/ 209794 w 291971"/>
                  <a:gd name="connsiteY1788" fmla="*/ 103227 h 303204"/>
                  <a:gd name="connsiteX1789" fmla="*/ 210199 w 291971"/>
                  <a:gd name="connsiteY1789" fmla="*/ 102013 h 303204"/>
                  <a:gd name="connsiteX1790" fmla="*/ 204936 w 291971"/>
                  <a:gd name="connsiteY1790" fmla="*/ 102013 h 303204"/>
                  <a:gd name="connsiteX1791" fmla="*/ 202507 w 291971"/>
                  <a:gd name="connsiteY1791" fmla="*/ 102013 h 303204"/>
                  <a:gd name="connsiteX1792" fmla="*/ 202507 w 291971"/>
                  <a:gd name="connsiteY1792" fmla="*/ 100798 h 303204"/>
                  <a:gd name="connsiteX1793" fmla="*/ 105352 w 291971"/>
                  <a:gd name="connsiteY1793" fmla="*/ 109299 h 303204"/>
                  <a:gd name="connsiteX1794" fmla="*/ 105352 w 291971"/>
                  <a:gd name="connsiteY1794" fmla="*/ 108085 h 303204"/>
                  <a:gd name="connsiteX1795" fmla="*/ 103733 w 291971"/>
                  <a:gd name="connsiteY1795" fmla="*/ 106061 h 303204"/>
                  <a:gd name="connsiteX1796" fmla="*/ 95637 w 291971"/>
                  <a:gd name="connsiteY1796" fmla="*/ 102822 h 303204"/>
                  <a:gd name="connsiteX1797" fmla="*/ 91589 w 291971"/>
                  <a:gd name="connsiteY1797" fmla="*/ 102822 h 303204"/>
                  <a:gd name="connsiteX1798" fmla="*/ 104543 w 291971"/>
                  <a:gd name="connsiteY1798" fmla="*/ 114562 h 303204"/>
                  <a:gd name="connsiteX1799" fmla="*/ 106972 w 291971"/>
                  <a:gd name="connsiteY1799" fmla="*/ 116181 h 303204"/>
                  <a:gd name="connsiteX1800" fmla="*/ 107781 w 291971"/>
                  <a:gd name="connsiteY1800" fmla="*/ 116181 h 303204"/>
                  <a:gd name="connsiteX1801" fmla="*/ 106162 w 291971"/>
                  <a:gd name="connsiteY1801" fmla="*/ 112943 h 303204"/>
                  <a:gd name="connsiteX1802" fmla="*/ 98876 w 291971"/>
                  <a:gd name="connsiteY1802" fmla="*/ 108895 h 303204"/>
                  <a:gd name="connsiteX1803" fmla="*/ 96851 w 291971"/>
                  <a:gd name="connsiteY1803" fmla="*/ 107275 h 303204"/>
                  <a:gd name="connsiteX1804" fmla="*/ 97661 w 291971"/>
                  <a:gd name="connsiteY1804" fmla="*/ 106870 h 303204"/>
                  <a:gd name="connsiteX1805" fmla="*/ 104543 w 291971"/>
                  <a:gd name="connsiteY1805" fmla="*/ 109704 h 303204"/>
                  <a:gd name="connsiteX1806" fmla="*/ 105352 w 291971"/>
                  <a:gd name="connsiteY1806" fmla="*/ 109704 h 303204"/>
                  <a:gd name="connsiteX1807" fmla="*/ 50703 w 291971"/>
                  <a:gd name="connsiteY1807" fmla="*/ 205240 h 303204"/>
                  <a:gd name="connsiteX1808" fmla="*/ 45845 w 291971"/>
                  <a:gd name="connsiteY1808" fmla="*/ 205240 h 303204"/>
                  <a:gd name="connsiteX1809" fmla="*/ 45845 w 291971"/>
                  <a:gd name="connsiteY1809" fmla="*/ 206050 h 303204"/>
                  <a:gd name="connsiteX1810" fmla="*/ 49084 w 291971"/>
                  <a:gd name="connsiteY1810" fmla="*/ 208074 h 303204"/>
                  <a:gd name="connsiteX1811" fmla="*/ 49084 w 291971"/>
                  <a:gd name="connsiteY1811" fmla="*/ 209288 h 303204"/>
                  <a:gd name="connsiteX1812" fmla="*/ 44631 w 291971"/>
                  <a:gd name="connsiteY1812" fmla="*/ 216980 h 303204"/>
                  <a:gd name="connsiteX1813" fmla="*/ 44631 w 291971"/>
                  <a:gd name="connsiteY1813" fmla="*/ 217789 h 303204"/>
                  <a:gd name="connsiteX1814" fmla="*/ 46655 w 291971"/>
                  <a:gd name="connsiteY1814" fmla="*/ 215765 h 303204"/>
                  <a:gd name="connsiteX1815" fmla="*/ 48274 w 291971"/>
                  <a:gd name="connsiteY1815" fmla="*/ 213741 h 303204"/>
                  <a:gd name="connsiteX1816" fmla="*/ 49084 w 291971"/>
                  <a:gd name="connsiteY1816" fmla="*/ 213741 h 303204"/>
                  <a:gd name="connsiteX1817" fmla="*/ 48274 w 291971"/>
                  <a:gd name="connsiteY1817" fmla="*/ 216170 h 303204"/>
                  <a:gd name="connsiteX1818" fmla="*/ 45845 w 291971"/>
                  <a:gd name="connsiteY1818" fmla="*/ 220623 h 303204"/>
                  <a:gd name="connsiteX1819" fmla="*/ 46655 w 291971"/>
                  <a:gd name="connsiteY1819" fmla="*/ 222647 h 303204"/>
                  <a:gd name="connsiteX1820" fmla="*/ 47464 w 291971"/>
                  <a:gd name="connsiteY1820" fmla="*/ 220623 h 303204"/>
                  <a:gd name="connsiteX1821" fmla="*/ 53536 w 291971"/>
                  <a:gd name="connsiteY1821" fmla="*/ 210098 h 303204"/>
                  <a:gd name="connsiteX1822" fmla="*/ 54346 w 291971"/>
                  <a:gd name="connsiteY1822" fmla="*/ 207669 h 303204"/>
                  <a:gd name="connsiteX1823" fmla="*/ 53536 w 291971"/>
                  <a:gd name="connsiteY1823" fmla="*/ 205645 h 303204"/>
                  <a:gd name="connsiteX1824" fmla="*/ 55156 w 291971"/>
                  <a:gd name="connsiteY1824" fmla="*/ 205645 h 303204"/>
                  <a:gd name="connsiteX1825" fmla="*/ 57585 w 291971"/>
                  <a:gd name="connsiteY1825" fmla="*/ 205645 h 303204"/>
                  <a:gd name="connsiteX1826" fmla="*/ 59204 w 291971"/>
                  <a:gd name="connsiteY1826" fmla="*/ 202406 h 303204"/>
                  <a:gd name="connsiteX1827" fmla="*/ 58394 w 291971"/>
                  <a:gd name="connsiteY1827" fmla="*/ 199573 h 303204"/>
                  <a:gd name="connsiteX1828" fmla="*/ 57990 w 291971"/>
                  <a:gd name="connsiteY1828" fmla="*/ 193500 h 303204"/>
                  <a:gd name="connsiteX1829" fmla="*/ 57180 w 291971"/>
                  <a:gd name="connsiteY1829" fmla="*/ 191476 h 303204"/>
                  <a:gd name="connsiteX1830" fmla="*/ 52727 w 291971"/>
                  <a:gd name="connsiteY1830" fmla="*/ 182975 h 303204"/>
                  <a:gd name="connsiteX1831" fmla="*/ 52322 w 291971"/>
                  <a:gd name="connsiteY1831" fmla="*/ 180546 h 303204"/>
                  <a:gd name="connsiteX1832" fmla="*/ 56775 w 291971"/>
                  <a:gd name="connsiteY1832" fmla="*/ 174879 h 303204"/>
                  <a:gd name="connsiteX1833" fmla="*/ 57585 w 291971"/>
                  <a:gd name="connsiteY1833" fmla="*/ 174070 h 303204"/>
                  <a:gd name="connsiteX1834" fmla="*/ 59204 w 291971"/>
                  <a:gd name="connsiteY1834" fmla="*/ 173260 h 303204"/>
                  <a:gd name="connsiteX1835" fmla="*/ 55156 w 291971"/>
                  <a:gd name="connsiteY1835" fmla="*/ 182166 h 303204"/>
                  <a:gd name="connsiteX1836" fmla="*/ 57180 w 291971"/>
                  <a:gd name="connsiteY1836" fmla="*/ 185404 h 303204"/>
                  <a:gd name="connsiteX1837" fmla="*/ 57990 w 291971"/>
                  <a:gd name="connsiteY1837" fmla="*/ 187833 h 303204"/>
                  <a:gd name="connsiteX1838" fmla="*/ 58799 w 291971"/>
                  <a:gd name="connsiteY1838" fmla="*/ 187833 h 303204"/>
                  <a:gd name="connsiteX1839" fmla="*/ 60418 w 291971"/>
                  <a:gd name="connsiteY1839" fmla="*/ 184595 h 303204"/>
                  <a:gd name="connsiteX1840" fmla="*/ 58394 w 291971"/>
                  <a:gd name="connsiteY1840" fmla="*/ 183785 h 303204"/>
                  <a:gd name="connsiteX1841" fmla="*/ 57585 w 291971"/>
                  <a:gd name="connsiteY1841" fmla="*/ 180951 h 303204"/>
                  <a:gd name="connsiteX1842" fmla="*/ 64466 w 291971"/>
                  <a:gd name="connsiteY1842" fmla="*/ 171236 h 303204"/>
                  <a:gd name="connsiteX1843" fmla="*/ 72967 w 291971"/>
                  <a:gd name="connsiteY1843" fmla="*/ 168807 h 303204"/>
                  <a:gd name="connsiteX1844" fmla="*/ 75396 w 291971"/>
                  <a:gd name="connsiteY1844" fmla="*/ 168807 h 303204"/>
                  <a:gd name="connsiteX1845" fmla="*/ 79849 w 291971"/>
                  <a:gd name="connsiteY1845" fmla="*/ 167188 h 303204"/>
                  <a:gd name="connsiteX1846" fmla="*/ 84707 w 291971"/>
                  <a:gd name="connsiteY1846" fmla="*/ 163949 h 303204"/>
                  <a:gd name="connsiteX1847" fmla="*/ 84707 w 291971"/>
                  <a:gd name="connsiteY1847" fmla="*/ 155448 h 303204"/>
                  <a:gd name="connsiteX1848" fmla="*/ 82683 w 291971"/>
                  <a:gd name="connsiteY1848" fmla="*/ 153019 h 303204"/>
                  <a:gd name="connsiteX1849" fmla="*/ 80254 w 291971"/>
                  <a:gd name="connsiteY1849" fmla="*/ 148971 h 303204"/>
                  <a:gd name="connsiteX1850" fmla="*/ 80254 w 291971"/>
                  <a:gd name="connsiteY1850" fmla="*/ 152614 h 303204"/>
                  <a:gd name="connsiteX1851" fmla="*/ 82683 w 291971"/>
                  <a:gd name="connsiteY1851" fmla="*/ 156662 h 303204"/>
                  <a:gd name="connsiteX1852" fmla="*/ 78635 w 291971"/>
                  <a:gd name="connsiteY1852" fmla="*/ 154234 h 303204"/>
                  <a:gd name="connsiteX1853" fmla="*/ 78635 w 291971"/>
                  <a:gd name="connsiteY1853" fmla="*/ 153424 h 303204"/>
                  <a:gd name="connsiteX1854" fmla="*/ 78230 w 291971"/>
                  <a:gd name="connsiteY1854" fmla="*/ 153019 h 303204"/>
                  <a:gd name="connsiteX1855" fmla="*/ 76611 w 291971"/>
                  <a:gd name="connsiteY1855" fmla="*/ 155043 h 303204"/>
                  <a:gd name="connsiteX1856" fmla="*/ 78635 w 291971"/>
                  <a:gd name="connsiteY1856" fmla="*/ 158686 h 303204"/>
                  <a:gd name="connsiteX1857" fmla="*/ 79849 w 291971"/>
                  <a:gd name="connsiteY1857" fmla="*/ 160710 h 303204"/>
                  <a:gd name="connsiteX1858" fmla="*/ 78230 w 291971"/>
                  <a:gd name="connsiteY1858" fmla="*/ 160710 h 303204"/>
                  <a:gd name="connsiteX1859" fmla="*/ 74991 w 291971"/>
                  <a:gd name="connsiteY1859" fmla="*/ 156662 h 303204"/>
                  <a:gd name="connsiteX1860" fmla="*/ 73372 w 291971"/>
                  <a:gd name="connsiteY1860" fmla="*/ 158686 h 303204"/>
                  <a:gd name="connsiteX1861" fmla="*/ 75801 w 291971"/>
                  <a:gd name="connsiteY1861" fmla="*/ 163140 h 303204"/>
                  <a:gd name="connsiteX1862" fmla="*/ 75801 w 291971"/>
                  <a:gd name="connsiteY1862" fmla="*/ 163949 h 303204"/>
                  <a:gd name="connsiteX1863" fmla="*/ 71348 w 291971"/>
                  <a:gd name="connsiteY1863" fmla="*/ 159901 h 303204"/>
                  <a:gd name="connsiteX1864" fmla="*/ 69729 w 291971"/>
                  <a:gd name="connsiteY1864" fmla="*/ 159901 h 303204"/>
                  <a:gd name="connsiteX1865" fmla="*/ 71348 w 291971"/>
                  <a:gd name="connsiteY1865" fmla="*/ 164759 h 303204"/>
                  <a:gd name="connsiteX1866" fmla="*/ 68110 w 291971"/>
                  <a:gd name="connsiteY1866" fmla="*/ 163544 h 303204"/>
                  <a:gd name="connsiteX1867" fmla="*/ 67300 w 291971"/>
                  <a:gd name="connsiteY1867" fmla="*/ 161115 h 303204"/>
                  <a:gd name="connsiteX1868" fmla="*/ 64871 w 291971"/>
                  <a:gd name="connsiteY1868" fmla="*/ 161925 h 303204"/>
                  <a:gd name="connsiteX1869" fmla="*/ 66086 w 291971"/>
                  <a:gd name="connsiteY1869" fmla="*/ 165164 h 303204"/>
                  <a:gd name="connsiteX1870" fmla="*/ 65276 w 291971"/>
                  <a:gd name="connsiteY1870" fmla="*/ 165164 h 303204"/>
                  <a:gd name="connsiteX1871" fmla="*/ 62442 w 291971"/>
                  <a:gd name="connsiteY1871" fmla="*/ 161925 h 303204"/>
                  <a:gd name="connsiteX1872" fmla="*/ 60823 w 291971"/>
                  <a:gd name="connsiteY1872" fmla="*/ 161925 h 303204"/>
                  <a:gd name="connsiteX1873" fmla="*/ 60418 w 291971"/>
                  <a:gd name="connsiteY1873" fmla="*/ 161115 h 303204"/>
                  <a:gd name="connsiteX1874" fmla="*/ 63252 w 291971"/>
                  <a:gd name="connsiteY1874" fmla="*/ 161115 h 303204"/>
                  <a:gd name="connsiteX1875" fmla="*/ 74587 w 291971"/>
                  <a:gd name="connsiteY1875" fmla="*/ 154638 h 303204"/>
                  <a:gd name="connsiteX1876" fmla="*/ 78230 w 291971"/>
                  <a:gd name="connsiteY1876" fmla="*/ 150185 h 303204"/>
                  <a:gd name="connsiteX1877" fmla="*/ 78230 w 291971"/>
                  <a:gd name="connsiteY1877" fmla="*/ 148566 h 303204"/>
                  <a:gd name="connsiteX1878" fmla="*/ 79445 w 291971"/>
                  <a:gd name="connsiteY1878" fmla="*/ 147757 h 303204"/>
                  <a:gd name="connsiteX1879" fmla="*/ 83897 w 291971"/>
                  <a:gd name="connsiteY1879" fmla="*/ 147757 h 303204"/>
                  <a:gd name="connsiteX1880" fmla="*/ 85112 w 291971"/>
                  <a:gd name="connsiteY1880" fmla="*/ 148566 h 303204"/>
                  <a:gd name="connsiteX1881" fmla="*/ 85112 w 291971"/>
                  <a:gd name="connsiteY1881" fmla="*/ 152210 h 303204"/>
                  <a:gd name="connsiteX1882" fmla="*/ 86326 w 291971"/>
                  <a:gd name="connsiteY1882" fmla="*/ 153829 h 303204"/>
                  <a:gd name="connsiteX1883" fmla="*/ 87541 w 291971"/>
                  <a:gd name="connsiteY1883" fmla="*/ 154638 h 303204"/>
                  <a:gd name="connsiteX1884" fmla="*/ 87541 w 291971"/>
                  <a:gd name="connsiteY1884" fmla="*/ 156258 h 303204"/>
                  <a:gd name="connsiteX1885" fmla="*/ 86326 w 291971"/>
                  <a:gd name="connsiteY1885" fmla="*/ 160710 h 303204"/>
                  <a:gd name="connsiteX1886" fmla="*/ 87541 w 291971"/>
                  <a:gd name="connsiteY1886" fmla="*/ 162330 h 303204"/>
                  <a:gd name="connsiteX1887" fmla="*/ 89160 w 291971"/>
                  <a:gd name="connsiteY1887" fmla="*/ 159091 h 303204"/>
                  <a:gd name="connsiteX1888" fmla="*/ 89970 w 291971"/>
                  <a:gd name="connsiteY1888" fmla="*/ 158686 h 303204"/>
                  <a:gd name="connsiteX1889" fmla="*/ 89160 w 291971"/>
                  <a:gd name="connsiteY1889" fmla="*/ 164759 h 303204"/>
                  <a:gd name="connsiteX1890" fmla="*/ 89970 w 291971"/>
                  <a:gd name="connsiteY1890" fmla="*/ 165973 h 303204"/>
                  <a:gd name="connsiteX1891" fmla="*/ 90779 w 291971"/>
                  <a:gd name="connsiteY1891" fmla="*/ 165973 h 303204"/>
                  <a:gd name="connsiteX1892" fmla="*/ 91589 w 291971"/>
                  <a:gd name="connsiteY1892" fmla="*/ 163949 h 303204"/>
                  <a:gd name="connsiteX1893" fmla="*/ 92803 w 291971"/>
                  <a:gd name="connsiteY1893" fmla="*/ 161520 h 303204"/>
                  <a:gd name="connsiteX1894" fmla="*/ 93613 w 291971"/>
                  <a:gd name="connsiteY1894" fmla="*/ 160306 h 303204"/>
                  <a:gd name="connsiteX1895" fmla="*/ 95637 w 291971"/>
                  <a:gd name="connsiteY1895" fmla="*/ 162330 h 303204"/>
                  <a:gd name="connsiteX1896" fmla="*/ 95637 w 291971"/>
                  <a:gd name="connsiteY1896" fmla="*/ 170021 h 303204"/>
                  <a:gd name="connsiteX1897" fmla="*/ 96851 w 291971"/>
                  <a:gd name="connsiteY1897" fmla="*/ 172045 h 303204"/>
                  <a:gd name="connsiteX1898" fmla="*/ 98066 w 291971"/>
                  <a:gd name="connsiteY1898" fmla="*/ 169616 h 303204"/>
                  <a:gd name="connsiteX1899" fmla="*/ 98471 w 291971"/>
                  <a:gd name="connsiteY1899" fmla="*/ 167592 h 303204"/>
                  <a:gd name="connsiteX1900" fmla="*/ 98876 w 291971"/>
                  <a:gd name="connsiteY1900" fmla="*/ 167592 h 303204"/>
                  <a:gd name="connsiteX1901" fmla="*/ 99685 w 291971"/>
                  <a:gd name="connsiteY1901" fmla="*/ 173260 h 303204"/>
                  <a:gd name="connsiteX1902" fmla="*/ 100900 w 291971"/>
                  <a:gd name="connsiteY1902" fmla="*/ 175689 h 303204"/>
                  <a:gd name="connsiteX1903" fmla="*/ 102114 w 291971"/>
                  <a:gd name="connsiteY1903" fmla="*/ 176498 h 303204"/>
                  <a:gd name="connsiteX1904" fmla="*/ 102924 w 291971"/>
                  <a:gd name="connsiteY1904" fmla="*/ 176498 h 303204"/>
                  <a:gd name="connsiteX1905" fmla="*/ 102924 w 291971"/>
                  <a:gd name="connsiteY1905" fmla="*/ 175284 h 303204"/>
                  <a:gd name="connsiteX1906" fmla="*/ 102519 w 291971"/>
                  <a:gd name="connsiteY1906" fmla="*/ 171236 h 303204"/>
                  <a:gd name="connsiteX1907" fmla="*/ 102114 w 291971"/>
                  <a:gd name="connsiteY1907" fmla="*/ 167592 h 303204"/>
                  <a:gd name="connsiteX1908" fmla="*/ 105757 w 291971"/>
                  <a:gd name="connsiteY1908" fmla="*/ 171236 h 303204"/>
                  <a:gd name="connsiteX1909" fmla="*/ 106567 w 291971"/>
                  <a:gd name="connsiteY1909" fmla="*/ 174070 h 303204"/>
                  <a:gd name="connsiteX1910" fmla="*/ 110210 w 291971"/>
                  <a:gd name="connsiteY1910" fmla="*/ 178118 h 303204"/>
                  <a:gd name="connsiteX1911" fmla="*/ 110210 w 291971"/>
                  <a:gd name="connsiteY1911" fmla="*/ 174879 h 303204"/>
                  <a:gd name="connsiteX1912" fmla="*/ 110210 w 291971"/>
                  <a:gd name="connsiteY1912" fmla="*/ 174070 h 303204"/>
                  <a:gd name="connsiteX1913" fmla="*/ 111830 w 291971"/>
                  <a:gd name="connsiteY1913" fmla="*/ 176903 h 303204"/>
                  <a:gd name="connsiteX1914" fmla="*/ 113449 w 291971"/>
                  <a:gd name="connsiteY1914" fmla="*/ 178927 h 303204"/>
                  <a:gd name="connsiteX1915" fmla="*/ 115068 w 291971"/>
                  <a:gd name="connsiteY1915" fmla="*/ 178927 h 303204"/>
                  <a:gd name="connsiteX1916" fmla="*/ 113449 w 291971"/>
                  <a:gd name="connsiteY1916" fmla="*/ 173665 h 303204"/>
                  <a:gd name="connsiteX1917" fmla="*/ 115473 w 291971"/>
                  <a:gd name="connsiteY1917" fmla="*/ 174879 h 303204"/>
                  <a:gd name="connsiteX1918" fmla="*/ 116687 w 291971"/>
                  <a:gd name="connsiteY1918" fmla="*/ 175689 h 303204"/>
                  <a:gd name="connsiteX1919" fmla="*/ 119521 w 291971"/>
                  <a:gd name="connsiteY1919" fmla="*/ 175689 h 303204"/>
                  <a:gd name="connsiteX1920" fmla="*/ 119116 w 291971"/>
                  <a:gd name="connsiteY1920" fmla="*/ 174474 h 303204"/>
                  <a:gd name="connsiteX1921" fmla="*/ 119116 w 291971"/>
                  <a:gd name="connsiteY1921" fmla="*/ 173665 h 303204"/>
                  <a:gd name="connsiteX1922" fmla="*/ 119116 w 291971"/>
                  <a:gd name="connsiteY1922" fmla="*/ 172855 h 303204"/>
                  <a:gd name="connsiteX1923" fmla="*/ 119926 w 291971"/>
                  <a:gd name="connsiteY1923" fmla="*/ 173665 h 303204"/>
                  <a:gd name="connsiteX1924" fmla="*/ 121545 w 291971"/>
                  <a:gd name="connsiteY1924" fmla="*/ 175689 h 303204"/>
                  <a:gd name="connsiteX1925" fmla="*/ 124379 w 291971"/>
                  <a:gd name="connsiteY1925" fmla="*/ 178118 h 303204"/>
                  <a:gd name="connsiteX1926" fmla="*/ 126808 w 291971"/>
                  <a:gd name="connsiteY1926" fmla="*/ 178522 h 303204"/>
                  <a:gd name="connsiteX1927" fmla="*/ 129641 w 291971"/>
                  <a:gd name="connsiteY1927" fmla="*/ 181761 h 303204"/>
                  <a:gd name="connsiteX1928" fmla="*/ 132475 w 291971"/>
                  <a:gd name="connsiteY1928" fmla="*/ 181761 h 303204"/>
                  <a:gd name="connsiteX1929" fmla="*/ 133285 w 291971"/>
                  <a:gd name="connsiteY1929" fmla="*/ 184999 h 303204"/>
                  <a:gd name="connsiteX1930" fmla="*/ 134499 w 291971"/>
                  <a:gd name="connsiteY1930" fmla="*/ 183785 h 303204"/>
                  <a:gd name="connsiteX1931" fmla="*/ 134904 w 291971"/>
                  <a:gd name="connsiteY1931" fmla="*/ 179332 h 303204"/>
                  <a:gd name="connsiteX1932" fmla="*/ 134094 w 291971"/>
                  <a:gd name="connsiteY1932" fmla="*/ 176903 h 303204"/>
                  <a:gd name="connsiteX1933" fmla="*/ 132475 w 291971"/>
                  <a:gd name="connsiteY1933" fmla="*/ 175284 h 303204"/>
                  <a:gd name="connsiteX1934" fmla="*/ 127617 w 291971"/>
                  <a:gd name="connsiteY1934" fmla="*/ 174474 h 303204"/>
                  <a:gd name="connsiteX1935" fmla="*/ 124784 w 291971"/>
                  <a:gd name="connsiteY1935" fmla="*/ 172855 h 303204"/>
                  <a:gd name="connsiteX1936" fmla="*/ 124379 w 291971"/>
                  <a:gd name="connsiteY1936" fmla="*/ 172855 h 303204"/>
                  <a:gd name="connsiteX1937" fmla="*/ 123164 w 291971"/>
                  <a:gd name="connsiteY1937" fmla="*/ 171236 h 303204"/>
                  <a:gd name="connsiteX1938" fmla="*/ 123164 w 291971"/>
                  <a:gd name="connsiteY1938" fmla="*/ 171236 h 303204"/>
                  <a:gd name="connsiteX1939" fmla="*/ 128022 w 291971"/>
                  <a:gd name="connsiteY1939" fmla="*/ 173260 h 303204"/>
                  <a:gd name="connsiteX1940" fmla="*/ 131261 w 291971"/>
                  <a:gd name="connsiteY1940" fmla="*/ 173260 h 303204"/>
                  <a:gd name="connsiteX1941" fmla="*/ 134094 w 291971"/>
                  <a:gd name="connsiteY1941" fmla="*/ 175284 h 303204"/>
                  <a:gd name="connsiteX1942" fmla="*/ 134904 w 291971"/>
                  <a:gd name="connsiteY1942" fmla="*/ 175284 h 303204"/>
                  <a:gd name="connsiteX1943" fmla="*/ 136523 w 291971"/>
                  <a:gd name="connsiteY1943" fmla="*/ 177713 h 303204"/>
                  <a:gd name="connsiteX1944" fmla="*/ 136928 w 291971"/>
                  <a:gd name="connsiteY1944" fmla="*/ 176903 h 303204"/>
                  <a:gd name="connsiteX1945" fmla="*/ 134094 w 291971"/>
                  <a:gd name="connsiteY1945" fmla="*/ 169212 h 303204"/>
                  <a:gd name="connsiteX1946" fmla="*/ 131261 w 291971"/>
                  <a:gd name="connsiteY1946" fmla="*/ 168807 h 303204"/>
                  <a:gd name="connsiteX1947" fmla="*/ 129641 w 291971"/>
                  <a:gd name="connsiteY1947" fmla="*/ 169212 h 303204"/>
                  <a:gd name="connsiteX1948" fmla="*/ 124784 w 291971"/>
                  <a:gd name="connsiteY1948" fmla="*/ 168807 h 303204"/>
                  <a:gd name="connsiteX1949" fmla="*/ 123974 w 291971"/>
                  <a:gd name="connsiteY1949" fmla="*/ 168402 h 303204"/>
                  <a:gd name="connsiteX1950" fmla="*/ 123974 w 291971"/>
                  <a:gd name="connsiteY1950" fmla="*/ 167592 h 303204"/>
                  <a:gd name="connsiteX1951" fmla="*/ 124784 w 291971"/>
                  <a:gd name="connsiteY1951" fmla="*/ 166783 h 303204"/>
                  <a:gd name="connsiteX1952" fmla="*/ 129641 w 291971"/>
                  <a:gd name="connsiteY1952" fmla="*/ 167592 h 303204"/>
                  <a:gd name="connsiteX1953" fmla="*/ 132475 w 291971"/>
                  <a:gd name="connsiteY1953" fmla="*/ 166378 h 303204"/>
                  <a:gd name="connsiteX1954" fmla="*/ 135309 w 291971"/>
                  <a:gd name="connsiteY1954" fmla="*/ 167997 h 303204"/>
                  <a:gd name="connsiteX1955" fmla="*/ 134094 w 291971"/>
                  <a:gd name="connsiteY1955" fmla="*/ 165568 h 303204"/>
                  <a:gd name="connsiteX1956" fmla="*/ 132880 w 291971"/>
                  <a:gd name="connsiteY1956" fmla="*/ 163949 h 303204"/>
                  <a:gd name="connsiteX1957" fmla="*/ 131261 w 291971"/>
                  <a:gd name="connsiteY1957" fmla="*/ 162735 h 303204"/>
                  <a:gd name="connsiteX1958" fmla="*/ 128832 w 291971"/>
                  <a:gd name="connsiteY1958" fmla="*/ 162735 h 303204"/>
                  <a:gd name="connsiteX1959" fmla="*/ 125593 w 291971"/>
                  <a:gd name="connsiteY1959" fmla="*/ 164354 h 303204"/>
                  <a:gd name="connsiteX1960" fmla="*/ 122760 w 291971"/>
                  <a:gd name="connsiteY1960" fmla="*/ 164759 h 303204"/>
                  <a:gd name="connsiteX1961" fmla="*/ 116687 w 291971"/>
                  <a:gd name="connsiteY1961" fmla="*/ 162330 h 303204"/>
                  <a:gd name="connsiteX1962" fmla="*/ 107376 w 291971"/>
                  <a:gd name="connsiteY1962" fmla="*/ 153829 h 303204"/>
                  <a:gd name="connsiteX1963" fmla="*/ 102519 w 291971"/>
                  <a:gd name="connsiteY1963" fmla="*/ 148161 h 303204"/>
                  <a:gd name="connsiteX1964" fmla="*/ 102519 w 291971"/>
                  <a:gd name="connsiteY1964" fmla="*/ 147757 h 303204"/>
                  <a:gd name="connsiteX1965" fmla="*/ 100900 w 291971"/>
                  <a:gd name="connsiteY1965" fmla="*/ 147757 h 303204"/>
                  <a:gd name="connsiteX1966" fmla="*/ 100900 w 291971"/>
                  <a:gd name="connsiteY1966" fmla="*/ 144113 h 303204"/>
                  <a:gd name="connsiteX1967" fmla="*/ 99685 w 291971"/>
                  <a:gd name="connsiteY1967" fmla="*/ 140875 h 303204"/>
                  <a:gd name="connsiteX1968" fmla="*/ 88755 w 291971"/>
                  <a:gd name="connsiteY1968" fmla="*/ 133183 h 303204"/>
                  <a:gd name="connsiteX1969" fmla="*/ 86731 w 291971"/>
                  <a:gd name="connsiteY1969" fmla="*/ 133183 h 303204"/>
                  <a:gd name="connsiteX1970" fmla="*/ 86731 w 291971"/>
                  <a:gd name="connsiteY1970" fmla="*/ 132374 h 303204"/>
                  <a:gd name="connsiteX1971" fmla="*/ 88755 w 291971"/>
                  <a:gd name="connsiteY1971" fmla="*/ 132374 h 303204"/>
                  <a:gd name="connsiteX1972" fmla="*/ 102519 w 291971"/>
                  <a:gd name="connsiteY1972" fmla="*/ 141685 h 303204"/>
                  <a:gd name="connsiteX1973" fmla="*/ 102924 w 291971"/>
                  <a:gd name="connsiteY1973" fmla="*/ 144518 h 303204"/>
                  <a:gd name="connsiteX1974" fmla="*/ 103328 w 291971"/>
                  <a:gd name="connsiteY1974" fmla="*/ 144518 h 303204"/>
                  <a:gd name="connsiteX1975" fmla="*/ 103328 w 291971"/>
                  <a:gd name="connsiteY1975" fmla="*/ 142494 h 303204"/>
                  <a:gd name="connsiteX1976" fmla="*/ 103733 w 291971"/>
                  <a:gd name="connsiteY1976" fmla="*/ 140875 h 303204"/>
                  <a:gd name="connsiteX1977" fmla="*/ 104543 w 291971"/>
                  <a:gd name="connsiteY1977" fmla="*/ 142089 h 303204"/>
                  <a:gd name="connsiteX1978" fmla="*/ 106162 w 291971"/>
                  <a:gd name="connsiteY1978" fmla="*/ 150185 h 303204"/>
                  <a:gd name="connsiteX1979" fmla="*/ 106972 w 291971"/>
                  <a:gd name="connsiteY1979" fmla="*/ 148566 h 303204"/>
                  <a:gd name="connsiteX1980" fmla="*/ 106162 w 291971"/>
                  <a:gd name="connsiteY1980" fmla="*/ 139255 h 303204"/>
                  <a:gd name="connsiteX1981" fmla="*/ 105352 w 291971"/>
                  <a:gd name="connsiteY1981" fmla="*/ 138041 h 303204"/>
                  <a:gd name="connsiteX1982" fmla="*/ 102114 w 291971"/>
                  <a:gd name="connsiteY1982" fmla="*/ 140065 h 303204"/>
                  <a:gd name="connsiteX1983" fmla="*/ 102114 w 291971"/>
                  <a:gd name="connsiteY1983" fmla="*/ 138446 h 303204"/>
                  <a:gd name="connsiteX1984" fmla="*/ 100495 w 291971"/>
                  <a:gd name="connsiteY1984" fmla="*/ 132374 h 303204"/>
                  <a:gd name="connsiteX1985" fmla="*/ 96447 w 291971"/>
                  <a:gd name="connsiteY1985" fmla="*/ 127111 h 303204"/>
                  <a:gd name="connsiteX1986" fmla="*/ 94827 w 291971"/>
                  <a:gd name="connsiteY1986" fmla="*/ 125492 h 303204"/>
                  <a:gd name="connsiteX1987" fmla="*/ 95232 w 291971"/>
                  <a:gd name="connsiteY1987" fmla="*/ 128326 h 303204"/>
                  <a:gd name="connsiteX1988" fmla="*/ 97256 w 291971"/>
                  <a:gd name="connsiteY1988" fmla="*/ 132779 h 303204"/>
                  <a:gd name="connsiteX1989" fmla="*/ 97256 w 291971"/>
                  <a:gd name="connsiteY1989" fmla="*/ 133993 h 303204"/>
                  <a:gd name="connsiteX1990" fmla="*/ 93613 w 291971"/>
                  <a:gd name="connsiteY1990" fmla="*/ 129945 h 303204"/>
                  <a:gd name="connsiteX1991" fmla="*/ 89970 w 291971"/>
                  <a:gd name="connsiteY1991" fmla="*/ 129945 h 303204"/>
                  <a:gd name="connsiteX1992" fmla="*/ 86326 w 291971"/>
                  <a:gd name="connsiteY1992" fmla="*/ 130755 h 303204"/>
                  <a:gd name="connsiteX1993" fmla="*/ 85112 w 291971"/>
                  <a:gd name="connsiteY1993" fmla="*/ 132779 h 303204"/>
                  <a:gd name="connsiteX1994" fmla="*/ 84707 w 291971"/>
                  <a:gd name="connsiteY1994" fmla="*/ 132374 h 303204"/>
                  <a:gd name="connsiteX1995" fmla="*/ 83493 w 291971"/>
                  <a:gd name="connsiteY1995" fmla="*/ 130350 h 303204"/>
                  <a:gd name="connsiteX1996" fmla="*/ 82278 w 291971"/>
                  <a:gd name="connsiteY1996" fmla="*/ 130350 h 303204"/>
                  <a:gd name="connsiteX1997" fmla="*/ 82278 w 291971"/>
                  <a:gd name="connsiteY1997" fmla="*/ 140065 h 303204"/>
                  <a:gd name="connsiteX1998" fmla="*/ 88350 w 291971"/>
                  <a:gd name="connsiteY1998" fmla="*/ 146947 h 303204"/>
                  <a:gd name="connsiteX1999" fmla="*/ 92803 w 291971"/>
                  <a:gd name="connsiteY1999" fmla="*/ 148161 h 303204"/>
                  <a:gd name="connsiteX2000" fmla="*/ 94018 w 291971"/>
                  <a:gd name="connsiteY2000" fmla="*/ 148971 h 303204"/>
                  <a:gd name="connsiteX2001" fmla="*/ 82683 w 291971"/>
                  <a:gd name="connsiteY2001" fmla="*/ 145733 h 303204"/>
                  <a:gd name="connsiteX2002" fmla="*/ 82683 w 291971"/>
                  <a:gd name="connsiteY2002" fmla="*/ 146542 h 303204"/>
                  <a:gd name="connsiteX2003" fmla="*/ 80659 w 291971"/>
                  <a:gd name="connsiteY2003" fmla="*/ 146542 h 303204"/>
                  <a:gd name="connsiteX2004" fmla="*/ 71753 w 291971"/>
                  <a:gd name="connsiteY2004" fmla="*/ 137636 h 303204"/>
                  <a:gd name="connsiteX2005" fmla="*/ 70539 w 291971"/>
                  <a:gd name="connsiteY2005" fmla="*/ 136017 h 303204"/>
                  <a:gd name="connsiteX2006" fmla="*/ 70539 w 291971"/>
                  <a:gd name="connsiteY2006" fmla="*/ 141280 h 303204"/>
                  <a:gd name="connsiteX2007" fmla="*/ 68919 w 291971"/>
                  <a:gd name="connsiteY2007" fmla="*/ 143304 h 303204"/>
                  <a:gd name="connsiteX2008" fmla="*/ 64871 w 291971"/>
                  <a:gd name="connsiteY2008" fmla="*/ 146947 h 303204"/>
                  <a:gd name="connsiteX2009" fmla="*/ 54751 w 291971"/>
                  <a:gd name="connsiteY2009" fmla="*/ 157877 h 303204"/>
                  <a:gd name="connsiteX2010" fmla="*/ 51512 w 291971"/>
                  <a:gd name="connsiteY2010" fmla="*/ 161925 h 303204"/>
                  <a:gd name="connsiteX2011" fmla="*/ 49488 w 291971"/>
                  <a:gd name="connsiteY2011" fmla="*/ 165164 h 303204"/>
                  <a:gd name="connsiteX2012" fmla="*/ 46655 w 291971"/>
                  <a:gd name="connsiteY2012" fmla="*/ 167188 h 303204"/>
                  <a:gd name="connsiteX2013" fmla="*/ 33701 w 291971"/>
                  <a:gd name="connsiteY2013" fmla="*/ 180951 h 303204"/>
                  <a:gd name="connsiteX2014" fmla="*/ 27224 w 291971"/>
                  <a:gd name="connsiteY2014" fmla="*/ 187833 h 303204"/>
                  <a:gd name="connsiteX2015" fmla="*/ 26009 w 291971"/>
                  <a:gd name="connsiteY2015" fmla="*/ 188643 h 303204"/>
                  <a:gd name="connsiteX2016" fmla="*/ 12246 w 291971"/>
                  <a:gd name="connsiteY2016" fmla="*/ 192691 h 303204"/>
                  <a:gd name="connsiteX2017" fmla="*/ 3745 w 291971"/>
                  <a:gd name="connsiteY2017" fmla="*/ 180142 h 303204"/>
                  <a:gd name="connsiteX2018" fmla="*/ 7388 w 291971"/>
                  <a:gd name="connsiteY2018" fmla="*/ 174474 h 303204"/>
                  <a:gd name="connsiteX2019" fmla="*/ 10626 w 291971"/>
                  <a:gd name="connsiteY2019" fmla="*/ 172450 h 303204"/>
                  <a:gd name="connsiteX2020" fmla="*/ 11436 w 291971"/>
                  <a:gd name="connsiteY2020" fmla="*/ 172045 h 303204"/>
                  <a:gd name="connsiteX2021" fmla="*/ 16699 w 291971"/>
                  <a:gd name="connsiteY2021" fmla="*/ 172045 h 303204"/>
                  <a:gd name="connsiteX2022" fmla="*/ 20747 w 291971"/>
                  <a:gd name="connsiteY2022" fmla="*/ 173665 h 303204"/>
                  <a:gd name="connsiteX2023" fmla="*/ 23176 w 291971"/>
                  <a:gd name="connsiteY2023" fmla="*/ 176094 h 303204"/>
                  <a:gd name="connsiteX2024" fmla="*/ 23176 w 291971"/>
                  <a:gd name="connsiteY2024" fmla="*/ 172450 h 303204"/>
                  <a:gd name="connsiteX2025" fmla="*/ 14675 w 291971"/>
                  <a:gd name="connsiteY2025" fmla="*/ 168807 h 303204"/>
                  <a:gd name="connsiteX2026" fmla="*/ 13865 w 291971"/>
                  <a:gd name="connsiteY2026" fmla="*/ 168807 h 303204"/>
                  <a:gd name="connsiteX2027" fmla="*/ 15079 w 291971"/>
                  <a:gd name="connsiteY2027" fmla="*/ 168807 h 303204"/>
                  <a:gd name="connsiteX2028" fmla="*/ 19127 w 291971"/>
                  <a:gd name="connsiteY2028" fmla="*/ 167592 h 303204"/>
                  <a:gd name="connsiteX2029" fmla="*/ 29248 w 291971"/>
                  <a:gd name="connsiteY2029" fmla="*/ 167592 h 303204"/>
                  <a:gd name="connsiteX2030" fmla="*/ 33701 w 291971"/>
                  <a:gd name="connsiteY2030" fmla="*/ 165568 h 303204"/>
                  <a:gd name="connsiteX2031" fmla="*/ 33701 w 291971"/>
                  <a:gd name="connsiteY2031" fmla="*/ 164759 h 303204"/>
                  <a:gd name="connsiteX2032" fmla="*/ 31272 w 291971"/>
                  <a:gd name="connsiteY2032" fmla="*/ 164759 h 303204"/>
                  <a:gd name="connsiteX2033" fmla="*/ 19532 w 291971"/>
                  <a:gd name="connsiteY2033" fmla="*/ 164354 h 303204"/>
                  <a:gd name="connsiteX2034" fmla="*/ 17913 w 291971"/>
                  <a:gd name="connsiteY2034" fmla="*/ 164354 h 303204"/>
                  <a:gd name="connsiteX2035" fmla="*/ 18318 w 291971"/>
                  <a:gd name="connsiteY2035" fmla="*/ 163544 h 303204"/>
                  <a:gd name="connsiteX2036" fmla="*/ 23580 w 291971"/>
                  <a:gd name="connsiteY2036" fmla="*/ 162330 h 303204"/>
                  <a:gd name="connsiteX2037" fmla="*/ 39773 w 291971"/>
                  <a:gd name="connsiteY2037" fmla="*/ 157472 h 303204"/>
                  <a:gd name="connsiteX2038" fmla="*/ 41797 w 291971"/>
                  <a:gd name="connsiteY2038" fmla="*/ 155448 h 303204"/>
                  <a:gd name="connsiteX2039" fmla="*/ 40987 w 291971"/>
                  <a:gd name="connsiteY2039" fmla="*/ 155448 h 303204"/>
                  <a:gd name="connsiteX2040" fmla="*/ 34510 w 291971"/>
                  <a:gd name="connsiteY2040" fmla="*/ 156662 h 303204"/>
                  <a:gd name="connsiteX2041" fmla="*/ 29248 w 291971"/>
                  <a:gd name="connsiteY2041" fmla="*/ 157067 h 303204"/>
                  <a:gd name="connsiteX2042" fmla="*/ 23985 w 291971"/>
                  <a:gd name="connsiteY2042" fmla="*/ 158282 h 303204"/>
                  <a:gd name="connsiteX2043" fmla="*/ 25605 w 291971"/>
                  <a:gd name="connsiteY2043" fmla="*/ 156662 h 303204"/>
                  <a:gd name="connsiteX2044" fmla="*/ 30057 w 291971"/>
                  <a:gd name="connsiteY2044" fmla="*/ 152614 h 303204"/>
                  <a:gd name="connsiteX2045" fmla="*/ 41392 w 291971"/>
                  <a:gd name="connsiteY2045" fmla="*/ 133993 h 303204"/>
                  <a:gd name="connsiteX2046" fmla="*/ 40582 w 291971"/>
                  <a:gd name="connsiteY2046" fmla="*/ 126706 h 303204"/>
                  <a:gd name="connsiteX2047" fmla="*/ 39773 w 291971"/>
                  <a:gd name="connsiteY2047" fmla="*/ 125087 h 303204"/>
                  <a:gd name="connsiteX2048" fmla="*/ 33296 w 291971"/>
                  <a:gd name="connsiteY2048" fmla="*/ 115776 h 303204"/>
                  <a:gd name="connsiteX2049" fmla="*/ 31677 w 291971"/>
                  <a:gd name="connsiteY2049" fmla="*/ 113752 h 303204"/>
                  <a:gd name="connsiteX2050" fmla="*/ 32486 w 291971"/>
                  <a:gd name="connsiteY2050" fmla="*/ 117396 h 303204"/>
                  <a:gd name="connsiteX2051" fmla="*/ 34915 w 291971"/>
                  <a:gd name="connsiteY2051" fmla="*/ 119825 h 303204"/>
                  <a:gd name="connsiteX2052" fmla="*/ 35725 w 291971"/>
                  <a:gd name="connsiteY2052" fmla="*/ 120634 h 303204"/>
                  <a:gd name="connsiteX2053" fmla="*/ 36939 w 291971"/>
                  <a:gd name="connsiteY2053" fmla="*/ 123063 h 303204"/>
                  <a:gd name="connsiteX2054" fmla="*/ 36939 w 291971"/>
                  <a:gd name="connsiteY2054" fmla="*/ 123873 h 303204"/>
                  <a:gd name="connsiteX2055" fmla="*/ 33296 w 291971"/>
                  <a:gd name="connsiteY2055" fmla="*/ 120634 h 303204"/>
                  <a:gd name="connsiteX2056" fmla="*/ 19127 w 291971"/>
                  <a:gd name="connsiteY2056" fmla="*/ 114967 h 303204"/>
                  <a:gd name="connsiteX2057" fmla="*/ 13460 w 291971"/>
                  <a:gd name="connsiteY2057" fmla="*/ 112538 h 303204"/>
                  <a:gd name="connsiteX2058" fmla="*/ 9007 w 291971"/>
                  <a:gd name="connsiteY2058" fmla="*/ 110109 h 303204"/>
                  <a:gd name="connsiteX2059" fmla="*/ 8197 w 291971"/>
                  <a:gd name="connsiteY2059" fmla="*/ 110109 h 303204"/>
                  <a:gd name="connsiteX2060" fmla="*/ 11841 w 291971"/>
                  <a:gd name="connsiteY2060" fmla="*/ 115776 h 303204"/>
                  <a:gd name="connsiteX2061" fmla="*/ 15484 w 291971"/>
                  <a:gd name="connsiteY2061" fmla="*/ 117396 h 303204"/>
                  <a:gd name="connsiteX2062" fmla="*/ 27224 w 291971"/>
                  <a:gd name="connsiteY2062" fmla="*/ 121039 h 303204"/>
                  <a:gd name="connsiteX2063" fmla="*/ 28843 w 291971"/>
                  <a:gd name="connsiteY2063" fmla="*/ 121849 h 303204"/>
                  <a:gd name="connsiteX2064" fmla="*/ 27224 w 291971"/>
                  <a:gd name="connsiteY2064" fmla="*/ 121849 h 303204"/>
                  <a:gd name="connsiteX2065" fmla="*/ 21556 w 291971"/>
                  <a:gd name="connsiteY2065" fmla="*/ 121039 h 303204"/>
                  <a:gd name="connsiteX2066" fmla="*/ 16699 w 291971"/>
                  <a:gd name="connsiteY2066" fmla="*/ 119825 h 303204"/>
                  <a:gd name="connsiteX2067" fmla="*/ 13055 w 291971"/>
                  <a:gd name="connsiteY2067" fmla="*/ 119825 h 303204"/>
                  <a:gd name="connsiteX2068" fmla="*/ 13865 w 291971"/>
                  <a:gd name="connsiteY2068" fmla="*/ 121849 h 303204"/>
                  <a:gd name="connsiteX2069" fmla="*/ 19937 w 291971"/>
                  <a:gd name="connsiteY2069" fmla="*/ 124682 h 303204"/>
                  <a:gd name="connsiteX2070" fmla="*/ 23176 w 291971"/>
                  <a:gd name="connsiteY2070" fmla="*/ 124682 h 303204"/>
                  <a:gd name="connsiteX2071" fmla="*/ 24795 w 291971"/>
                  <a:gd name="connsiteY2071" fmla="*/ 124682 h 303204"/>
                  <a:gd name="connsiteX2072" fmla="*/ 23985 w 291971"/>
                  <a:gd name="connsiteY2072" fmla="*/ 125087 h 303204"/>
                  <a:gd name="connsiteX2073" fmla="*/ 20342 w 291971"/>
                  <a:gd name="connsiteY2073" fmla="*/ 127111 h 303204"/>
                  <a:gd name="connsiteX2074" fmla="*/ 20342 w 291971"/>
                  <a:gd name="connsiteY2074" fmla="*/ 132374 h 303204"/>
                  <a:gd name="connsiteX2075" fmla="*/ 21556 w 291971"/>
                  <a:gd name="connsiteY2075" fmla="*/ 130350 h 303204"/>
                  <a:gd name="connsiteX2076" fmla="*/ 22771 w 291971"/>
                  <a:gd name="connsiteY2076" fmla="*/ 128326 h 303204"/>
                  <a:gd name="connsiteX2077" fmla="*/ 31272 w 291971"/>
                  <a:gd name="connsiteY2077" fmla="*/ 126302 h 303204"/>
                  <a:gd name="connsiteX2078" fmla="*/ 36534 w 291971"/>
                  <a:gd name="connsiteY2078" fmla="*/ 138446 h 303204"/>
                  <a:gd name="connsiteX2079" fmla="*/ 28438 w 291971"/>
                  <a:gd name="connsiteY2079" fmla="*/ 149376 h 303204"/>
                  <a:gd name="connsiteX2080" fmla="*/ 17103 w 291971"/>
                  <a:gd name="connsiteY2080" fmla="*/ 160710 h 303204"/>
                  <a:gd name="connsiteX2081" fmla="*/ 12246 w 291971"/>
                  <a:gd name="connsiteY2081" fmla="*/ 164759 h 303204"/>
                  <a:gd name="connsiteX2082" fmla="*/ 12246 w 291971"/>
                  <a:gd name="connsiteY2082" fmla="*/ 165568 h 303204"/>
                  <a:gd name="connsiteX2083" fmla="*/ 11436 w 291971"/>
                  <a:gd name="connsiteY2083" fmla="*/ 165568 h 303204"/>
                  <a:gd name="connsiteX2084" fmla="*/ 11436 w 291971"/>
                  <a:gd name="connsiteY2084" fmla="*/ 164759 h 303204"/>
                  <a:gd name="connsiteX2085" fmla="*/ 10221 w 291971"/>
                  <a:gd name="connsiteY2085" fmla="*/ 159901 h 303204"/>
                  <a:gd name="connsiteX2086" fmla="*/ 9412 w 291971"/>
                  <a:gd name="connsiteY2086" fmla="*/ 159496 h 303204"/>
                  <a:gd name="connsiteX2087" fmla="*/ 9412 w 291971"/>
                  <a:gd name="connsiteY2087" fmla="*/ 162735 h 303204"/>
                  <a:gd name="connsiteX2088" fmla="*/ 2530 w 291971"/>
                  <a:gd name="connsiteY2088" fmla="*/ 176094 h 303204"/>
                  <a:gd name="connsiteX2089" fmla="*/ 101 w 291971"/>
                  <a:gd name="connsiteY2089" fmla="*/ 187428 h 303204"/>
                  <a:gd name="connsiteX2090" fmla="*/ 506 w 291971"/>
                  <a:gd name="connsiteY2090" fmla="*/ 188643 h 303204"/>
                  <a:gd name="connsiteX2091" fmla="*/ 506 w 291971"/>
                  <a:gd name="connsiteY2091" fmla="*/ 189857 h 303204"/>
                  <a:gd name="connsiteX2092" fmla="*/ 1316 w 291971"/>
                  <a:gd name="connsiteY2092" fmla="*/ 191071 h 303204"/>
                  <a:gd name="connsiteX2093" fmla="*/ 15079 w 291971"/>
                  <a:gd name="connsiteY2093" fmla="*/ 197549 h 303204"/>
                  <a:gd name="connsiteX2094" fmla="*/ 16699 w 291971"/>
                  <a:gd name="connsiteY2094" fmla="*/ 197549 h 303204"/>
                  <a:gd name="connsiteX2095" fmla="*/ 15079 w 291971"/>
                  <a:gd name="connsiteY2095" fmla="*/ 200382 h 303204"/>
                  <a:gd name="connsiteX2096" fmla="*/ 15079 w 291971"/>
                  <a:gd name="connsiteY2096" fmla="*/ 203621 h 303204"/>
                  <a:gd name="connsiteX2097" fmla="*/ 15889 w 291971"/>
                  <a:gd name="connsiteY2097" fmla="*/ 203621 h 303204"/>
                  <a:gd name="connsiteX2098" fmla="*/ 16699 w 291971"/>
                  <a:gd name="connsiteY2098" fmla="*/ 202001 h 303204"/>
                  <a:gd name="connsiteX2099" fmla="*/ 30867 w 291971"/>
                  <a:gd name="connsiteY2099" fmla="*/ 193905 h 303204"/>
                  <a:gd name="connsiteX2100" fmla="*/ 34106 w 291971"/>
                  <a:gd name="connsiteY2100" fmla="*/ 190667 h 303204"/>
                  <a:gd name="connsiteX2101" fmla="*/ 36939 w 291971"/>
                  <a:gd name="connsiteY2101" fmla="*/ 183785 h 303204"/>
                  <a:gd name="connsiteX2102" fmla="*/ 38558 w 291971"/>
                  <a:gd name="connsiteY2102" fmla="*/ 180951 h 303204"/>
                  <a:gd name="connsiteX2103" fmla="*/ 39368 w 291971"/>
                  <a:gd name="connsiteY2103" fmla="*/ 180546 h 303204"/>
                  <a:gd name="connsiteX2104" fmla="*/ 39368 w 291971"/>
                  <a:gd name="connsiteY2104" fmla="*/ 179737 h 303204"/>
                  <a:gd name="connsiteX2105" fmla="*/ 41797 w 291971"/>
                  <a:gd name="connsiteY2105" fmla="*/ 178522 h 303204"/>
                  <a:gd name="connsiteX2106" fmla="*/ 43821 w 291971"/>
                  <a:gd name="connsiteY2106" fmla="*/ 178522 h 303204"/>
                  <a:gd name="connsiteX2107" fmla="*/ 40178 w 291971"/>
                  <a:gd name="connsiteY2107" fmla="*/ 182166 h 303204"/>
                  <a:gd name="connsiteX2108" fmla="*/ 38154 w 291971"/>
                  <a:gd name="connsiteY2108" fmla="*/ 195525 h 303204"/>
                  <a:gd name="connsiteX2109" fmla="*/ 39773 w 291971"/>
                  <a:gd name="connsiteY2109" fmla="*/ 199573 h 303204"/>
                  <a:gd name="connsiteX2110" fmla="*/ 39773 w 291971"/>
                  <a:gd name="connsiteY2110" fmla="*/ 202001 h 303204"/>
                  <a:gd name="connsiteX2111" fmla="*/ 39773 w 291971"/>
                  <a:gd name="connsiteY2111" fmla="*/ 203216 h 303204"/>
                  <a:gd name="connsiteX2112" fmla="*/ 36939 w 291971"/>
                  <a:gd name="connsiteY2112" fmla="*/ 210907 h 303204"/>
                  <a:gd name="connsiteX2113" fmla="*/ 36534 w 291971"/>
                  <a:gd name="connsiteY2113" fmla="*/ 211312 h 303204"/>
                  <a:gd name="connsiteX2114" fmla="*/ 36130 w 291971"/>
                  <a:gd name="connsiteY2114" fmla="*/ 212122 h 303204"/>
                  <a:gd name="connsiteX2115" fmla="*/ 30867 w 291971"/>
                  <a:gd name="connsiteY2115" fmla="*/ 214955 h 303204"/>
                  <a:gd name="connsiteX2116" fmla="*/ 29248 w 291971"/>
                  <a:gd name="connsiteY2116" fmla="*/ 215360 h 303204"/>
                  <a:gd name="connsiteX2117" fmla="*/ 27629 w 291971"/>
                  <a:gd name="connsiteY2117" fmla="*/ 218194 h 303204"/>
                  <a:gd name="connsiteX2118" fmla="*/ 28843 w 291971"/>
                  <a:gd name="connsiteY2118" fmla="*/ 222242 h 303204"/>
                  <a:gd name="connsiteX2119" fmla="*/ 26819 w 291971"/>
                  <a:gd name="connsiteY2119" fmla="*/ 224266 h 303204"/>
                  <a:gd name="connsiteX2120" fmla="*/ 24795 w 291971"/>
                  <a:gd name="connsiteY2120" fmla="*/ 224671 h 303204"/>
                  <a:gd name="connsiteX2121" fmla="*/ 22366 w 291971"/>
                  <a:gd name="connsiteY2121" fmla="*/ 225885 h 303204"/>
                  <a:gd name="connsiteX2122" fmla="*/ 21151 w 291971"/>
                  <a:gd name="connsiteY2122" fmla="*/ 227910 h 303204"/>
                  <a:gd name="connsiteX2123" fmla="*/ 21151 w 291971"/>
                  <a:gd name="connsiteY2123" fmla="*/ 228719 h 303204"/>
                  <a:gd name="connsiteX2124" fmla="*/ 26009 w 291971"/>
                  <a:gd name="connsiteY2124" fmla="*/ 227100 h 303204"/>
                  <a:gd name="connsiteX2125" fmla="*/ 24390 w 291971"/>
                  <a:gd name="connsiteY2125" fmla="*/ 229529 h 303204"/>
                  <a:gd name="connsiteX2126" fmla="*/ 21556 w 291971"/>
                  <a:gd name="connsiteY2126" fmla="*/ 230743 h 303204"/>
                  <a:gd name="connsiteX2127" fmla="*/ 20747 w 291971"/>
                  <a:gd name="connsiteY2127" fmla="*/ 230743 h 303204"/>
                  <a:gd name="connsiteX2128" fmla="*/ 19937 w 291971"/>
                  <a:gd name="connsiteY2128" fmla="*/ 231958 h 303204"/>
                  <a:gd name="connsiteX2129" fmla="*/ 19937 w 291971"/>
                  <a:gd name="connsiteY2129" fmla="*/ 232767 h 303204"/>
                  <a:gd name="connsiteX2130" fmla="*/ 20747 w 291971"/>
                  <a:gd name="connsiteY2130" fmla="*/ 232767 h 303204"/>
                  <a:gd name="connsiteX2131" fmla="*/ 26009 w 291971"/>
                  <a:gd name="connsiteY2131" fmla="*/ 229934 h 303204"/>
                  <a:gd name="connsiteX2132" fmla="*/ 27224 w 291971"/>
                  <a:gd name="connsiteY2132" fmla="*/ 230338 h 303204"/>
                  <a:gd name="connsiteX2133" fmla="*/ 27224 w 291971"/>
                  <a:gd name="connsiteY2133" fmla="*/ 233577 h 303204"/>
                  <a:gd name="connsiteX2134" fmla="*/ 23176 w 291971"/>
                  <a:gd name="connsiteY2134" fmla="*/ 236815 h 303204"/>
                  <a:gd name="connsiteX2135" fmla="*/ 20342 w 291971"/>
                  <a:gd name="connsiteY2135" fmla="*/ 241268 h 303204"/>
                  <a:gd name="connsiteX2136" fmla="*/ 23985 w 291971"/>
                  <a:gd name="connsiteY2136" fmla="*/ 238840 h 303204"/>
                  <a:gd name="connsiteX2137" fmla="*/ 23985 w 291971"/>
                  <a:gd name="connsiteY2137" fmla="*/ 238840 h 303204"/>
                  <a:gd name="connsiteX2138" fmla="*/ 21556 w 291971"/>
                  <a:gd name="connsiteY2138" fmla="*/ 241673 h 303204"/>
                  <a:gd name="connsiteX2139" fmla="*/ 20342 w 291971"/>
                  <a:gd name="connsiteY2139" fmla="*/ 243292 h 303204"/>
                  <a:gd name="connsiteX2140" fmla="*/ 19937 w 291971"/>
                  <a:gd name="connsiteY2140" fmla="*/ 245316 h 303204"/>
                  <a:gd name="connsiteX2141" fmla="*/ 22366 w 291971"/>
                  <a:gd name="connsiteY2141" fmla="*/ 243697 h 303204"/>
                  <a:gd name="connsiteX2142" fmla="*/ 25605 w 291971"/>
                  <a:gd name="connsiteY2142" fmla="*/ 240459 h 303204"/>
                  <a:gd name="connsiteX2143" fmla="*/ 27629 w 291971"/>
                  <a:gd name="connsiteY2143" fmla="*/ 238840 h 303204"/>
                  <a:gd name="connsiteX2144" fmla="*/ 27629 w 291971"/>
                  <a:gd name="connsiteY2144" fmla="*/ 246126 h 303204"/>
                  <a:gd name="connsiteX2145" fmla="*/ 25605 w 291971"/>
                  <a:gd name="connsiteY2145" fmla="*/ 249769 h 303204"/>
                  <a:gd name="connsiteX2146" fmla="*/ 26414 w 291971"/>
                  <a:gd name="connsiteY2146" fmla="*/ 252603 h 303204"/>
                  <a:gd name="connsiteX2147" fmla="*/ 26414 w 291971"/>
                  <a:gd name="connsiteY2147" fmla="*/ 250984 h 303204"/>
                  <a:gd name="connsiteX2148" fmla="*/ 27629 w 291971"/>
                  <a:gd name="connsiteY2148" fmla="*/ 248555 h 303204"/>
                  <a:gd name="connsiteX2149" fmla="*/ 28438 w 291971"/>
                  <a:gd name="connsiteY2149" fmla="*/ 248555 h 303204"/>
                  <a:gd name="connsiteX2150" fmla="*/ 28438 w 291971"/>
                  <a:gd name="connsiteY2150" fmla="*/ 250984 h 303204"/>
                  <a:gd name="connsiteX2151" fmla="*/ 27629 w 291971"/>
                  <a:gd name="connsiteY2151" fmla="*/ 255437 h 303204"/>
                  <a:gd name="connsiteX2152" fmla="*/ 28438 w 291971"/>
                  <a:gd name="connsiteY2152" fmla="*/ 257461 h 303204"/>
                  <a:gd name="connsiteX2153" fmla="*/ 28843 w 291971"/>
                  <a:gd name="connsiteY2153" fmla="*/ 257461 h 303204"/>
                  <a:gd name="connsiteX2154" fmla="*/ 28843 w 291971"/>
                  <a:gd name="connsiteY2154" fmla="*/ 255841 h 303204"/>
                  <a:gd name="connsiteX2155" fmla="*/ 28843 w 291971"/>
                  <a:gd name="connsiteY2155" fmla="*/ 251793 h 303204"/>
                  <a:gd name="connsiteX2156" fmla="*/ 29653 w 291971"/>
                  <a:gd name="connsiteY2156" fmla="*/ 250174 h 303204"/>
                  <a:gd name="connsiteX2157" fmla="*/ 30462 w 291971"/>
                  <a:gd name="connsiteY2157" fmla="*/ 251389 h 303204"/>
                  <a:gd name="connsiteX2158" fmla="*/ 31272 w 291971"/>
                  <a:gd name="connsiteY2158" fmla="*/ 251793 h 303204"/>
                  <a:gd name="connsiteX2159" fmla="*/ 34106 w 291971"/>
                  <a:gd name="connsiteY2159" fmla="*/ 255032 h 303204"/>
                  <a:gd name="connsiteX2160" fmla="*/ 35725 w 291971"/>
                  <a:gd name="connsiteY2160" fmla="*/ 255032 h 303204"/>
                  <a:gd name="connsiteX2161" fmla="*/ 36939 w 291971"/>
                  <a:gd name="connsiteY2161" fmla="*/ 260699 h 303204"/>
                  <a:gd name="connsiteX2162" fmla="*/ 40582 w 291971"/>
                  <a:gd name="connsiteY2162" fmla="*/ 263128 h 303204"/>
                  <a:gd name="connsiteX2163" fmla="*/ 42202 w 291971"/>
                  <a:gd name="connsiteY2163" fmla="*/ 265962 h 303204"/>
                  <a:gd name="connsiteX2164" fmla="*/ 42202 w 291971"/>
                  <a:gd name="connsiteY2164" fmla="*/ 265962 h 303204"/>
                  <a:gd name="connsiteX2165" fmla="*/ 46250 w 291971"/>
                  <a:gd name="connsiteY2165" fmla="*/ 265557 h 303204"/>
                  <a:gd name="connsiteX2166" fmla="*/ 47060 w 291971"/>
                  <a:gd name="connsiteY2166" fmla="*/ 266367 h 303204"/>
                  <a:gd name="connsiteX2167" fmla="*/ 47869 w 291971"/>
                  <a:gd name="connsiteY2167" fmla="*/ 266771 h 303204"/>
                  <a:gd name="connsiteX2168" fmla="*/ 49488 w 291971"/>
                  <a:gd name="connsiteY2168" fmla="*/ 269200 h 303204"/>
                  <a:gd name="connsiteX2169" fmla="*/ 49488 w 291971"/>
                  <a:gd name="connsiteY2169" fmla="*/ 264747 h 303204"/>
                  <a:gd name="connsiteX2170" fmla="*/ 48274 w 291971"/>
                  <a:gd name="connsiteY2170" fmla="*/ 261104 h 303204"/>
                  <a:gd name="connsiteX2171" fmla="*/ 43821 w 291971"/>
                  <a:gd name="connsiteY2171" fmla="*/ 259485 h 303204"/>
                  <a:gd name="connsiteX2172" fmla="*/ 40987 w 291971"/>
                  <a:gd name="connsiteY2172" fmla="*/ 258270 h 303204"/>
                  <a:gd name="connsiteX2173" fmla="*/ 40987 w 291971"/>
                  <a:gd name="connsiteY2173" fmla="*/ 257865 h 303204"/>
                  <a:gd name="connsiteX2174" fmla="*/ 39368 w 291971"/>
                  <a:gd name="connsiteY2174" fmla="*/ 253817 h 303204"/>
                  <a:gd name="connsiteX2175" fmla="*/ 40582 w 291971"/>
                  <a:gd name="connsiteY2175" fmla="*/ 254627 h 303204"/>
                  <a:gd name="connsiteX2176" fmla="*/ 43416 w 291971"/>
                  <a:gd name="connsiteY2176" fmla="*/ 257056 h 303204"/>
                  <a:gd name="connsiteX2177" fmla="*/ 48679 w 291971"/>
                  <a:gd name="connsiteY2177" fmla="*/ 259080 h 303204"/>
                  <a:gd name="connsiteX2178" fmla="*/ 51512 w 291971"/>
                  <a:gd name="connsiteY2178" fmla="*/ 262723 h 303204"/>
                  <a:gd name="connsiteX2179" fmla="*/ 54346 w 291971"/>
                  <a:gd name="connsiteY2179" fmla="*/ 262723 h 303204"/>
                  <a:gd name="connsiteX2180" fmla="*/ 55561 w 291971"/>
                  <a:gd name="connsiteY2180" fmla="*/ 265152 h 303204"/>
                  <a:gd name="connsiteX2181" fmla="*/ 56370 w 291971"/>
                  <a:gd name="connsiteY2181" fmla="*/ 265152 h 303204"/>
                  <a:gd name="connsiteX2182" fmla="*/ 57180 w 291971"/>
                  <a:gd name="connsiteY2182" fmla="*/ 261509 h 303204"/>
                  <a:gd name="connsiteX2183" fmla="*/ 53132 w 291971"/>
                  <a:gd name="connsiteY2183" fmla="*/ 255841 h 303204"/>
                  <a:gd name="connsiteX2184" fmla="*/ 51917 w 291971"/>
                  <a:gd name="connsiteY2184" fmla="*/ 255437 h 303204"/>
                  <a:gd name="connsiteX2185" fmla="*/ 50703 w 291971"/>
                  <a:gd name="connsiteY2185" fmla="*/ 255437 h 303204"/>
                  <a:gd name="connsiteX2186" fmla="*/ 45035 w 291971"/>
                  <a:gd name="connsiteY2186" fmla="*/ 255032 h 303204"/>
                  <a:gd name="connsiteX2187" fmla="*/ 43416 w 291971"/>
                  <a:gd name="connsiteY2187" fmla="*/ 253817 h 303204"/>
                  <a:gd name="connsiteX2188" fmla="*/ 43416 w 291971"/>
                  <a:gd name="connsiteY2188" fmla="*/ 253008 h 303204"/>
                  <a:gd name="connsiteX2189" fmla="*/ 45035 w 291971"/>
                  <a:gd name="connsiteY2189" fmla="*/ 253008 h 303204"/>
                  <a:gd name="connsiteX2190" fmla="*/ 47869 w 291971"/>
                  <a:gd name="connsiteY2190" fmla="*/ 253817 h 303204"/>
                  <a:gd name="connsiteX2191" fmla="*/ 55156 w 291971"/>
                  <a:gd name="connsiteY2191" fmla="*/ 255032 h 303204"/>
                  <a:gd name="connsiteX2192" fmla="*/ 58799 w 291971"/>
                  <a:gd name="connsiteY2192" fmla="*/ 259080 h 303204"/>
                  <a:gd name="connsiteX2193" fmla="*/ 58799 w 291971"/>
                  <a:gd name="connsiteY2193" fmla="*/ 258270 h 303204"/>
                  <a:gd name="connsiteX2194" fmla="*/ 51108 w 291971"/>
                  <a:gd name="connsiteY2194" fmla="*/ 251389 h 303204"/>
                  <a:gd name="connsiteX2195" fmla="*/ 50298 w 291971"/>
                  <a:gd name="connsiteY2195" fmla="*/ 251389 h 303204"/>
                  <a:gd name="connsiteX2196" fmla="*/ 42606 w 291971"/>
                  <a:gd name="connsiteY2196" fmla="*/ 248960 h 303204"/>
                  <a:gd name="connsiteX2197" fmla="*/ 41797 w 291971"/>
                  <a:gd name="connsiteY2197" fmla="*/ 248150 h 303204"/>
                  <a:gd name="connsiteX2198" fmla="*/ 40987 w 291971"/>
                  <a:gd name="connsiteY2198" fmla="*/ 248150 h 303204"/>
                  <a:gd name="connsiteX2199" fmla="*/ 40582 w 291971"/>
                  <a:gd name="connsiteY2199" fmla="*/ 244507 h 303204"/>
                  <a:gd name="connsiteX2200" fmla="*/ 38558 w 291971"/>
                  <a:gd name="connsiteY2200" fmla="*/ 241268 h 303204"/>
                  <a:gd name="connsiteX2201" fmla="*/ 37344 w 291971"/>
                  <a:gd name="connsiteY2201" fmla="*/ 235601 h 303204"/>
                  <a:gd name="connsiteX2202" fmla="*/ 38558 w 291971"/>
                  <a:gd name="connsiteY2202" fmla="*/ 227910 h 303204"/>
                  <a:gd name="connsiteX2203" fmla="*/ 40582 w 291971"/>
                  <a:gd name="connsiteY2203" fmla="*/ 223861 h 303204"/>
                  <a:gd name="connsiteX2204" fmla="*/ 43416 w 291971"/>
                  <a:gd name="connsiteY2204" fmla="*/ 220623 h 303204"/>
                  <a:gd name="connsiteX2205" fmla="*/ 43416 w 291971"/>
                  <a:gd name="connsiteY2205" fmla="*/ 219004 h 303204"/>
                  <a:gd name="connsiteX2206" fmla="*/ 40582 w 291971"/>
                  <a:gd name="connsiteY2206" fmla="*/ 219813 h 303204"/>
                  <a:gd name="connsiteX2207" fmla="*/ 38963 w 291971"/>
                  <a:gd name="connsiteY2207" fmla="*/ 219004 h 303204"/>
                  <a:gd name="connsiteX2208" fmla="*/ 42202 w 291971"/>
                  <a:gd name="connsiteY2208" fmla="*/ 217384 h 303204"/>
                  <a:gd name="connsiteX2209" fmla="*/ 45035 w 291971"/>
                  <a:gd name="connsiteY2209" fmla="*/ 215360 h 303204"/>
                  <a:gd name="connsiteX2210" fmla="*/ 46250 w 291971"/>
                  <a:gd name="connsiteY2210" fmla="*/ 213741 h 303204"/>
                  <a:gd name="connsiteX2211" fmla="*/ 46250 w 291971"/>
                  <a:gd name="connsiteY2211" fmla="*/ 213741 h 303204"/>
                  <a:gd name="connsiteX2212" fmla="*/ 44226 w 291971"/>
                  <a:gd name="connsiteY2212" fmla="*/ 209693 h 303204"/>
                  <a:gd name="connsiteX2213" fmla="*/ 44226 w 291971"/>
                  <a:gd name="connsiteY2213" fmla="*/ 206050 h 303204"/>
                  <a:gd name="connsiteX2214" fmla="*/ 44631 w 291971"/>
                  <a:gd name="connsiteY2214" fmla="*/ 206050 h 303204"/>
                  <a:gd name="connsiteX2215" fmla="*/ 49893 w 291971"/>
                  <a:gd name="connsiteY2215" fmla="*/ 208074 h 303204"/>
                  <a:gd name="connsiteX2216" fmla="*/ 52727 w 291971"/>
                  <a:gd name="connsiteY2216" fmla="*/ 206859 h 303204"/>
                  <a:gd name="connsiteX2217" fmla="*/ 54346 w 291971"/>
                  <a:gd name="connsiteY2217" fmla="*/ 205240 h 303204"/>
                  <a:gd name="connsiteX2218" fmla="*/ 54346 w 291971"/>
                  <a:gd name="connsiteY2218" fmla="*/ 206455 h 303204"/>
                  <a:gd name="connsiteX2219" fmla="*/ 51512 w 291971"/>
                  <a:gd name="connsiteY2219" fmla="*/ 209288 h 303204"/>
                  <a:gd name="connsiteX2220" fmla="*/ 58799 w 291971"/>
                  <a:gd name="connsiteY2220" fmla="*/ 105656 h 303204"/>
                  <a:gd name="connsiteX2221" fmla="*/ 56775 w 291971"/>
                  <a:gd name="connsiteY2221" fmla="*/ 106061 h 303204"/>
                  <a:gd name="connsiteX2222" fmla="*/ 54346 w 291971"/>
                  <a:gd name="connsiteY2222" fmla="*/ 106061 h 303204"/>
                  <a:gd name="connsiteX2223" fmla="*/ 56775 w 291971"/>
                  <a:gd name="connsiteY2223" fmla="*/ 108490 h 303204"/>
                  <a:gd name="connsiteX2224" fmla="*/ 58394 w 291971"/>
                  <a:gd name="connsiteY2224" fmla="*/ 108490 h 303204"/>
                  <a:gd name="connsiteX2225" fmla="*/ 57585 w 291971"/>
                  <a:gd name="connsiteY2225" fmla="*/ 111323 h 303204"/>
                  <a:gd name="connsiteX2226" fmla="*/ 60418 w 291971"/>
                  <a:gd name="connsiteY2226" fmla="*/ 110109 h 303204"/>
                  <a:gd name="connsiteX2227" fmla="*/ 57585 w 291971"/>
                  <a:gd name="connsiteY2227" fmla="*/ 114562 h 303204"/>
                  <a:gd name="connsiteX2228" fmla="*/ 57585 w 291971"/>
                  <a:gd name="connsiteY2228" fmla="*/ 115776 h 303204"/>
                  <a:gd name="connsiteX2229" fmla="*/ 58394 w 291971"/>
                  <a:gd name="connsiteY2229" fmla="*/ 115776 h 303204"/>
                  <a:gd name="connsiteX2230" fmla="*/ 62038 w 291971"/>
                  <a:gd name="connsiteY2230" fmla="*/ 112133 h 303204"/>
                  <a:gd name="connsiteX2231" fmla="*/ 63252 w 291971"/>
                  <a:gd name="connsiteY2231" fmla="*/ 108895 h 303204"/>
                  <a:gd name="connsiteX2232" fmla="*/ 58394 w 291971"/>
                  <a:gd name="connsiteY2232" fmla="*/ 105251 h 303204"/>
                  <a:gd name="connsiteX2233" fmla="*/ 93208 w 291971"/>
                  <a:gd name="connsiteY2233" fmla="*/ 109704 h 303204"/>
                  <a:gd name="connsiteX2234" fmla="*/ 91184 w 291971"/>
                  <a:gd name="connsiteY2234" fmla="*/ 108490 h 303204"/>
                  <a:gd name="connsiteX2235" fmla="*/ 89565 w 291971"/>
                  <a:gd name="connsiteY2235" fmla="*/ 110514 h 303204"/>
                  <a:gd name="connsiteX2236" fmla="*/ 89970 w 291971"/>
                  <a:gd name="connsiteY2236" fmla="*/ 112538 h 303204"/>
                  <a:gd name="connsiteX2237" fmla="*/ 101304 w 291971"/>
                  <a:gd name="connsiteY2237" fmla="*/ 129945 h 303204"/>
                  <a:gd name="connsiteX2238" fmla="*/ 102519 w 291971"/>
                  <a:gd name="connsiteY2238" fmla="*/ 131564 h 303204"/>
                  <a:gd name="connsiteX2239" fmla="*/ 103328 w 291971"/>
                  <a:gd name="connsiteY2239" fmla="*/ 129540 h 303204"/>
                  <a:gd name="connsiteX2240" fmla="*/ 98066 w 291971"/>
                  <a:gd name="connsiteY2240" fmla="*/ 118610 h 303204"/>
                  <a:gd name="connsiteX2241" fmla="*/ 95637 w 291971"/>
                  <a:gd name="connsiteY2241" fmla="*/ 114967 h 303204"/>
                  <a:gd name="connsiteX2242" fmla="*/ 97661 w 291971"/>
                  <a:gd name="connsiteY2242" fmla="*/ 116181 h 303204"/>
                  <a:gd name="connsiteX2243" fmla="*/ 101709 w 291971"/>
                  <a:gd name="connsiteY2243" fmla="*/ 119825 h 303204"/>
                  <a:gd name="connsiteX2244" fmla="*/ 103733 w 291971"/>
                  <a:gd name="connsiteY2244" fmla="*/ 121849 h 303204"/>
                  <a:gd name="connsiteX2245" fmla="*/ 103733 w 291971"/>
                  <a:gd name="connsiteY2245" fmla="*/ 121039 h 303204"/>
                  <a:gd name="connsiteX2246" fmla="*/ 103733 w 291971"/>
                  <a:gd name="connsiteY2246" fmla="*/ 119420 h 303204"/>
                  <a:gd name="connsiteX2247" fmla="*/ 100900 w 291971"/>
                  <a:gd name="connsiteY2247" fmla="*/ 114967 h 303204"/>
                  <a:gd name="connsiteX2248" fmla="*/ 94423 w 291971"/>
                  <a:gd name="connsiteY2248" fmla="*/ 109704 h 303204"/>
                  <a:gd name="connsiteX2249" fmla="*/ 93208 w 291971"/>
                  <a:gd name="connsiteY2249" fmla="*/ 108895 h 303204"/>
                  <a:gd name="connsiteX2250" fmla="*/ 89565 w 291971"/>
                  <a:gd name="connsiteY2250" fmla="*/ 120634 h 303204"/>
                  <a:gd name="connsiteX2251" fmla="*/ 91994 w 291971"/>
                  <a:gd name="connsiteY2251" fmla="*/ 119825 h 303204"/>
                  <a:gd name="connsiteX2252" fmla="*/ 89565 w 291971"/>
                  <a:gd name="connsiteY2252" fmla="*/ 116181 h 303204"/>
                  <a:gd name="connsiteX2253" fmla="*/ 88350 w 291971"/>
                  <a:gd name="connsiteY2253" fmla="*/ 113348 h 303204"/>
                  <a:gd name="connsiteX2254" fmla="*/ 86731 w 291971"/>
                  <a:gd name="connsiteY2254" fmla="*/ 110919 h 303204"/>
                  <a:gd name="connsiteX2255" fmla="*/ 84707 w 291971"/>
                  <a:gd name="connsiteY2255" fmla="*/ 110919 h 303204"/>
                  <a:gd name="connsiteX2256" fmla="*/ 87136 w 291971"/>
                  <a:gd name="connsiteY2256" fmla="*/ 116991 h 303204"/>
                  <a:gd name="connsiteX2257" fmla="*/ 84302 w 291971"/>
                  <a:gd name="connsiteY2257" fmla="*/ 121849 h 303204"/>
                  <a:gd name="connsiteX2258" fmla="*/ 80659 w 291971"/>
                  <a:gd name="connsiteY2258" fmla="*/ 118610 h 303204"/>
                  <a:gd name="connsiteX2259" fmla="*/ 79445 w 291971"/>
                  <a:gd name="connsiteY2259" fmla="*/ 116586 h 303204"/>
                  <a:gd name="connsiteX2260" fmla="*/ 78230 w 291971"/>
                  <a:gd name="connsiteY2260" fmla="*/ 113752 h 303204"/>
                  <a:gd name="connsiteX2261" fmla="*/ 78230 w 291971"/>
                  <a:gd name="connsiteY2261" fmla="*/ 118205 h 303204"/>
                  <a:gd name="connsiteX2262" fmla="*/ 79445 w 291971"/>
                  <a:gd name="connsiteY2262" fmla="*/ 122253 h 303204"/>
                  <a:gd name="connsiteX2263" fmla="*/ 80254 w 291971"/>
                  <a:gd name="connsiteY2263" fmla="*/ 125492 h 303204"/>
                  <a:gd name="connsiteX2264" fmla="*/ 82683 w 291971"/>
                  <a:gd name="connsiteY2264" fmla="*/ 124277 h 303204"/>
                  <a:gd name="connsiteX2265" fmla="*/ 85112 w 291971"/>
                  <a:gd name="connsiteY2265" fmla="*/ 125897 h 303204"/>
                  <a:gd name="connsiteX2266" fmla="*/ 89565 w 291971"/>
                  <a:gd name="connsiteY2266" fmla="*/ 121849 h 303204"/>
                  <a:gd name="connsiteX2267" fmla="*/ 83493 w 291971"/>
                  <a:gd name="connsiteY2267" fmla="*/ 115776 h 303204"/>
                  <a:gd name="connsiteX2268" fmla="*/ 82683 w 291971"/>
                  <a:gd name="connsiteY2268" fmla="*/ 111728 h 303204"/>
                  <a:gd name="connsiteX2269" fmla="*/ 81064 w 291971"/>
                  <a:gd name="connsiteY2269" fmla="*/ 110109 h 303204"/>
                  <a:gd name="connsiteX2270" fmla="*/ 82278 w 291971"/>
                  <a:gd name="connsiteY2270" fmla="*/ 114157 h 303204"/>
                  <a:gd name="connsiteX2271" fmla="*/ 83493 w 291971"/>
                  <a:gd name="connsiteY2271" fmla="*/ 115776 h 303204"/>
                  <a:gd name="connsiteX2272" fmla="*/ 66086 w 291971"/>
                  <a:gd name="connsiteY2272" fmla="*/ 130755 h 303204"/>
                  <a:gd name="connsiteX2273" fmla="*/ 66491 w 291971"/>
                  <a:gd name="connsiteY2273" fmla="*/ 126302 h 303204"/>
                  <a:gd name="connsiteX2274" fmla="*/ 68515 w 291971"/>
                  <a:gd name="connsiteY2274" fmla="*/ 120634 h 303204"/>
                  <a:gd name="connsiteX2275" fmla="*/ 68919 w 291971"/>
                  <a:gd name="connsiteY2275" fmla="*/ 117396 h 303204"/>
                  <a:gd name="connsiteX2276" fmla="*/ 66895 w 291971"/>
                  <a:gd name="connsiteY2276" fmla="*/ 112133 h 303204"/>
                  <a:gd name="connsiteX2277" fmla="*/ 66086 w 291971"/>
                  <a:gd name="connsiteY2277" fmla="*/ 110919 h 303204"/>
                  <a:gd name="connsiteX2278" fmla="*/ 64466 w 291971"/>
                  <a:gd name="connsiteY2278" fmla="*/ 113348 h 303204"/>
                  <a:gd name="connsiteX2279" fmla="*/ 60418 w 291971"/>
                  <a:gd name="connsiteY2279" fmla="*/ 122253 h 303204"/>
                  <a:gd name="connsiteX2280" fmla="*/ 61228 w 291971"/>
                  <a:gd name="connsiteY2280" fmla="*/ 124682 h 303204"/>
                  <a:gd name="connsiteX2281" fmla="*/ 62038 w 291971"/>
                  <a:gd name="connsiteY2281" fmla="*/ 123468 h 303204"/>
                  <a:gd name="connsiteX2282" fmla="*/ 63657 w 291971"/>
                  <a:gd name="connsiteY2282" fmla="*/ 119420 h 303204"/>
                  <a:gd name="connsiteX2283" fmla="*/ 65276 w 291971"/>
                  <a:gd name="connsiteY2283" fmla="*/ 117800 h 303204"/>
                  <a:gd name="connsiteX2284" fmla="*/ 63657 w 291971"/>
                  <a:gd name="connsiteY2284" fmla="*/ 124682 h 303204"/>
                  <a:gd name="connsiteX2285" fmla="*/ 63657 w 291971"/>
                  <a:gd name="connsiteY2285" fmla="*/ 129135 h 303204"/>
                  <a:gd name="connsiteX2286" fmla="*/ 65681 w 291971"/>
                  <a:gd name="connsiteY2286" fmla="*/ 130755 h 303204"/>
                  <a:gd name="connsiteX2287" fmla="*/ 130451 w 291971"/>
                  <a:gd name="connsiteY2287" fmla="*/ 126302 h 303204"/>
                  <a:gd name="connsiteX2288" fmla="*/ 221129 w 291971"/>
                  <a:gd name="connsiteY2288" fmla="*/ 126302 h 303204"/>
                  <a:gd name="connsiteX2289" fmla="*/ 219915 w 291971"/>
                  <a:gd name="connsiteY2289" fmla="*/ 125492 h 303204"/>
                  <a:gd name="connsiteX2290" fmla="*/ 140166 w 291971"/>
                  <a:gd name="connsiteY2290" fmla="*/ 120229 h 303204"/>
                  <a:gd name="connsiteX2291" fmla="*/ 138547 w 291971"/>
                  <a:gd name="connsiteY2291" fmla="*/ 121039 h 303204"/>
                  <a:gd name="connsiteX2292" fmla="*/ 134904 w 291971"/>
                  <a:gd name="connsiteY2292" fmla="*/ 122658 h 303204"/>
                  <a:gd name="connsiteX2293" fmla="*/ 130856 w 291971"/>
                  <a:gd name="connsiteY2293" fmla="*/ 125087 h 303204"/>
                  <a:gd name="connsiteX2294" fmla="*/ 130451 w 291971"/>
                  <a:gd name="connsiteY2294" fmla="*/ 125897 h 303204"/>
                  <a:gd name="connsiteX2295" fmla="*/ 72967 w 291971"/>
                  <a:gd name="connsiteY2295" fmla="*/ 133183 h 303204"/>
                  <a:gd name="connsiteX2296" fmla="*/ 72967 w 291971"/>
                  <a:gd name="connsiteY2296" fmla="*/ 124682 h 303204"/>
                  <a:gd name="connsiteX2297" fmla="*/ 74182 w 291971"/>
                  <a:gd name="connsiteY2297" fmla="*/ 123063 h 303204"/>
                  <a:gd name="connsiteX2298" fmla="*/ 74182 w 291971"/>
                  <a:gd name="connsiteY2298" fmla="*/ 124277 h 303204"/>
                  <a:gd name="connsiteX2299" fmla="*/ 75801 w 291971"/>
                  <a:gd name="connsiteY2299" fmla="*/ 136827 h 303204"/>
                  <a:gd name="connsiteX2300" fmla="*/ 77420 w 291971"/>
                  <a:gd name="connsiteY2300" fmla="*/ 138851 h 303204"/>
                  <a:gd name="connsiteX2301" fmla="*/ 78635 w 291971"/>
                  <a:gd name="connsiteY2301" fmla="*/ 138851 h 303204"/>
                  <a:gd name="connsiteX2302" fmla="*/ 78635 w 291971"/>
                  <a:gd name="connsiteY2302" fmla="*/ 136827 h 303204"/>
                  <a:gd name="connsiteX2303" fmla="*/ 77420 w 291971"/>
                  <a:gd name="connsiteY2303" fmla="*/ 119015 h 303204"/>
                  <a:gd name="connsiteX2304" fmla="*/ 75801 w 291971"/>
                  <a:gd name="connsiteY2304" fmla="*/ 116181 h 303204"/>
                  <a:gd name="connsiteX2305" fmla="*/ 72967 w 291971"/>
                  <a:gd name="connsiteY2305" fmla="*/ 115372 h 303204"/>
                  <a:gd name="connsiteX2306" fmla="*/ 72158 w 291971"/>
                  <a:gd name="connsiteY2306" fmla="*/ 118205 h 303204"/>
                  <a:gd name="connsiteX2307" fmla="*/ 70943 w 291971"/>
                  <a:gd name="connsiteY2307" fmla="*/ 127921 h 303204"/>
                  <a:gd name="connsiteX2308" fmla="*/ 71753 w 291971"/>
                  <a:gd name="connsiteY2308" fmla="*/ 131159 h 303204"/>
                  <a:gd name="connsiteX2309" fmla="*/ 73372 w 291971"/>
                  <a:gd name="connsiteY2309" fmla="*/ 133183 h 303204"/>
                  <a:gd name="connsiteX2310" fmla="*/ 73777 w 291971"/>
                  <a:gd name="connsiteY2310" fmla="*/ 133183 h 303204"/>
                  <a:gd name="connsiteX2311" fmla="*/ 126403 w 291971"/>
                  <a:gd name="connsiteY2311" fmla="*/ 125492 h 303204"/>
                  <a:gd name="connsiteX2312" fmla="*/ 123164 w 291971"/>
                  <a:gd name="connsiteY2312" fmla="*/ 125492 h 303204"/>
                  <a:gd name="connsiteX2313" fmla="*/ 123164 w 291971"/>
                  <a:gd name="connsiteY2313" fmla="*/ 127111 h 303204"/>
                  <a:gd name="connsiteX2314" fmla="*/ 121140 w 291971"/>
                  <a:gd name="connsiteY2314" fmla="*/ 127921 h 303204"/>
                  <a:gd name="connsiteX2315" fmla="*/ 113044 w 291971"/>
                  <a:gd name="connsiteY2315" fmla="*/ 130350 h 303204"/>
                  <a:gd name="connsiteX2316" fmla="*/ 107781 w 291971"/>
                  <a:gd name="connsiteY2316" fmla="*/ 130350 h 303204"/>
                  <a:gd name="connsiteX2317" fmla="*/ 107376 w 291971"/>
                  <a:gd name="connsiteY2317" fmla="*/ 130350 h 303204"/>
                  <a:gd name="connsiteX2318" fmla="*/ 107376 w 291971"/>
                  <a:gd name="connsiteY2318" fmla="*/ 131969 h 303204"/>
                  <a:gd name="connsiteX2319" fmla="*/ 108591 w 291971"/>
                  <a:gd name="connsiteY2319" fmla="*/ 136017 h 303204"/>
                  <a:gd name="connsiteX2320" fmla="*/ 113044 w 291971"/>
                  <a:gd name="connsiteY2320" fmla="*/ 136017 h 303204"/>
                  <a:gd name="connsiteX2321" fmla="*/ 116282 w 291971"/>
                  <a:gd name="connsiteY2321" fmla="*/ 135207 h 303204"/>
                  <a:gd name="connsiteX2322" fmla="*/ 116282 w 291971"/>
                  <a:gd name="connsiteY2322" fmla="*/ 136422 h 303204"/>
                  <a:gd name="connsiteX2323" fmla="*/ 113449 w 291971"/>
                  <a:gd name="connsiteY2323" fmla="*/ 140065 h 303204"/>
                  <a:gd name="connsiteX2324" fmla="*/ 110615 w 291971"/>
                  <a:gd name="connsiteY2324" fmla="*/ 142089 h 303204"/>
                  <a:gd name="connsiteX2325" fmla="*/ 107376 w 291971"/>
                  <a:gd name="connsiteY2325" fmla="*/ 146542 h 303204"/>
                  <a:gd name="connsiteX2326" fmla="*/ 107376 w 291971"/>
                  <a:gd name="connsiteY2326" fmla="*/ 149376 h 303204"/>
                  <a:gd name="connsiteX2327" fmla="*/ 108186 w 291971"/>
                  <a:gd name="connsiteY2327" fmla="*/ 148971 h 303204"/>
                  <a:gd name="connsiteX2328" fmla="*/ 122355 w 291971"/>
                  <a:gd name="connsiteY2328" fmla="*/ 131564 h 303204"/>
                  <a:gd name="connsiteX2329" fmla="*/ 124379 w 291971"/>
                  <a:gd name="connsiteY2329" fmla="*/ 129945 h 303204"/>
                  <a:gd name="connsiteX2330" fmla="*/ 124379 w 291971"/>
                  <a:gd name="connsiteY2330" fmla="*/ 126706 h 303204"/>
                  <a:gd name="connsiteX2331" fmla="*/ 127212 w 291971"/>
                  <a:gd name="connsiteY2331" fmla="*/ 125492 h 303204"/>
                  <a:gd name="connsiteX2332" fmla="*/ 174980 w 291971"/>
                  <a:gd name="connsiteY2332" fmla="*/ 127921 h 303204"/>
                  <a:gd name="connsiteX2333" fmla="*/ 125998 w 291971"/>
                  <a:gd name="connsiteY2333" fmla="*/ 127921 h 303204"/>
                  <a:gd name="connsiteX2334" fmla="*/ 125998 w 291971"/>
                  <a:gd name="connsiteY2334" fmla="*/ 130755 h 303204"/>
                  <a:gd name="connsiteX2335" fmla="*/ 125998 w 291971"/>
                  <a:gd name="connsiteY2335" fmla="*/ 154234 h 303204"/>
                  <a:gd name="connsiteX2336" fmla="*/ 125998 w 291971"/>
                  <a:gd name="connsiteY2336" fmla="*/ 157472 h 303204"/>
                  <a:gd name="connsiteX2337" fmla="*/ 125998 w 291971"/>
                  <a:gd name="connsiteY2337" fmla="*/ 158686 h 303204"/>
                  <a:gd name="connsiteX2338" fmla="*/ 128022 w 291971"/>
                  <a:gd name="connsiteY2338" fmla="*/ 159496 h 303204"/>
                  <a:gd name="connsiteX2339" fmla="*/ 132070 w 291971"/>
                  <a:gd name="connsiteY2339" fmla="*/ 160710 h 303204"/>
                  <a:gd name="connsiteX2340" fmla="*/ 136928 w 291971"/>
                  <a:gd name="connsiteY2340" fmla="*/ 160710 h 303204"/>
                  <a:gd name="connsiteX2341" fmla="*/ 141786 w 291971"/>
                  <a:gd name="connsiteY2341" fmla="*/ 157472 h 303204"/>
                  <a:gd name="connsiteX2342" fmla="*/ 144619 w 291971"/>
                  <a:gd name="connsiteY2342" fmla="*/ 154234 h 303204"/>
                  <a:gd name="connsiteX2343" fmla="*/ 148667 w 291971"/>
                  <a:gd name="connsiteY2343" fmla="*/ 153829 h 303204"/>
                  <a:gd name="connsiteX2344" fmla="*/ 160407 w 291971"/>
                  <a:gd name="connsiteY2344" fmla="*/ 152614 h 303204"/>
                  <a:gd name="connsiteX2345" fmla="*/ 168098 w 291971"/>
                  <a:gd name="connsiteY2345" fmla="*/ 151400 h 303204"/>
                  <a:gd name="connsiteX2346" fmla="*/ 171337 w 291971"/>
                  <a:gd name="connsiteY2346" fmla="*/ 149376 h 303204"/>
                  <a:gd name="connsiteX2347" fmla="*/ 171337 w 291971"/>
                  <a:gd name="connsiteY2347" fmla="*/ 148161 h 303204"/>
                  <a:gd name="connsiteX2348" fmla="*/ 170527 w 291971"/>
                  <a:gd name="connsiteY2348" fmla="*/ 147757 h 303204"/>
                  <a:gd name="connsiteX2349" fmla="*/ 167694 w 291971"/>
                  <a:gd name="connsiteY2349" fmla="*/ 149376 h 303204"/>
                  <a:gd name="connsiteX2350" fmla="*/ 167289 w 291971"/>
                  <a:gd name="connsiteY2350" fmla="*/ 150995 h 303204"/>
                  <a:gd name="connsiteX2351" fmla="*/ 164455 w 291971"/>
                  <a:gd name="connsiteY2351" fmla="*/ 150995 h 303204"/>
                  <a:gd name="connsiteX2352" fmla="*/ 163646 w 291971"/>
                  <a:gd name="connsiteY2352" fmla="*/ 150995 h 303204"/>
                  <a:gd name="connsiteX2353" fmla="*/ 160812 w 291971"/>
                  <a:gd name="connsiteY2353" fmla="*/ 150995 h 303204"/>
                  <a:gd name="connsiteX2354" fmla="*/ 161621 w 291971"/>
                  <a:gd name="connsiteY2354" fmla="*/ 148971 h 303204"/>
                  <a:gd name="connsiteX2355" fmla="*/ 160812 w 291971"/>
                  <a:gd name="connsiteY2355" fmla="*/ 148971 h 303204"/>
                  <a:gd name="connsiteX2356" fmla="*/ 153120 w 291971"/>
                  <a:gd name="connsiteY2356" fmla="*/ 150590 h 303204"/>
                  <a:gd name="connsiteX2357" fmla="*/ 147858 w 291971"/>
                  <a:gd name="connsiteY2357" fmla="*/ 150590 h 303204"/>
                  <a:gd name="connsiteX2358" fmla="*/ 144619 w 291971"/>
                  <a:gd name="connsiteY2358" fmla="*/ 147352 h 303204"/>
                  <a:gd name="connsiteX2359" fmla="*/ 144215 w 291971"/>
                  <a:gd name="connsiteY2359" fmla="*/ 145328 h 303204"/>
                  <a:gd name="connsiteX2360" fmla="*/ 147858 w 291971"/>
                  <a:gd name="connsiteY2360" fmla="*/ 145733 h 303204"/>
                  <a:gd name="connsiteX2361" fmla="*/ 151501 w 291971"/>
                  <a:gd name="connsiteY2361" fmla="*/ 149376 h 303204"/>
                  <a:gd name="connsiteX2362" fmla="*/ 153930 w 291971"/>
                  <a:gd name="connsiteY2362" fmla="*/ 148971 h 303204"/>
                  <a:gd name="connsiteX2363" fmla="*/ 163241 w 291971"/>
                  <a:gd name="connsiteY2363" fmla="*/ 146947 h 303204"/>
                  <a:gd name="connsiteX2364" fmla="*/ 166479 w 291971"/>
                  <a:gd name="connsiteY2364" fmla="*/ 146137 h 303204"/>
                  <a:gd name="connsiteX2365" fmla="*/ 172551 w 291971"/>
                  <a:gd name="connsiteY2365" fmla="*/ 146137 h 303204"/>
                  <a:gd name="connsiteX2366" fmla="*/ 174576 w 291971"/>
                  <a:gd name="connsiteY2366" fmla="*/ 149781 h 303204"/>
                  <a:gd name="connsiteX2367" fmla="*/ 167694 w 291971"/>
                  <a:gd name="connsiteY2367" fmla="*/ 154234 h 303204"/>
                  <a:gd name="connsiteX2368" fmla="*/ 167694 w 291971"/>
                  <a:gd name="connsiteY2368" fmla="*/ 154638 h 303204"/>
                  <a:gd name="connsiteX2369" fmla="*/ 170122 w 291971"/>
                  <a:gd name="connsiteY2369" fmla="*/ 155043 h 303204"/>
                  <a:gd name="connsiteX2370" fmla="*/ 172551 w 291971"/>
                  <a:gd name="connsiteY2370" fmla="*/ 154638 h 303204"/>
                  <a:gd name="connsiteX2371" fmla="*/ 175385 w 291971"/>
                  <a:gd name="connsiteY2371" fmla="*/ 160306 h 303204"/>
                  <a:gd name="connsiteX2372" fmla="*/ 174171 w 291971"/>
                  <a:gd name="connsiteY2372" fmla="*/ 161115 h 303204"/>
                  <a:gd name="connsiteX2373" fmla="*/ 173361 w 291971"/>
                  <a:gd name="connsiteY2373" fmla="*/ 162330 h 303204"/>
                  <a:gd name="connsiteX2374" fmla="*/ 170932 w 291971"/>
                  <a:gd name="connsiteY2374" fmla="*/ 160710 h 303204"/>
                  <a:gd name="connsiteX2375" fmla="*/ 170932 w 291971"/>
                  <a:gd name="connsiteY2375" fmla="*/ 158282 h 303204"/>
                  <a:gd name="connsiteX2376" fmla="*/ 168908 w 291971"/>
                  <a:gd name="connsiteY2376" fmla="*/ 158686 h 303204"/>
                  <a:gd name="connsiteX2377" fmla="*/ 165265 w 291971"/>
                  <a:gd name="connsiteY2377" fmla="*/ 157877 h 303204"/>
                  <a:gd name="connsiteX2378" fmla="*/ 162836 w 291971"/>
                  <a:gd name="connsiteY2378" fmla="*/ 156662 h 303204"/>
                  <a:gd name="connsiteX2379" fmla="*/ 164860 w 291971"/>
                  <a:gd name="connsiteY2379" fmla="*/ 160306 h 303204"/>
                  <a:gd name="connsiteX2380" fmla="*/ 160407 w 291971"/>
                  <a:gd name="connsiteY2380" fmla="*/ 163140 h 303204"/>
                  <a:gd name="connsiteX2381" fmla="*/ 154740 w 291971"/>
                  <a:gd name="connsiteY2381" fmla="*/ 163949 h 303204"/>
                  <a:gd name="connsiteX2382" fmla="*/ 154740 w 291971"/>
                  <a:gd name="connsiteY2382" fmla="*/ 163140 h 303204"/>
                  <a:gd name="connsiteX2383" fmla="*/ 153120 w 291971"/>
                  <a:gd name="connsiteY2383" fmla="*/ 161520 h 303204"/>
                  <a:gd name="connsiteX2384" fmla="*/ 154335 w 291971"/>
                  <a:gd name="connsiteY2384" fmla="*/ 160710 h 303204"/>
                  <a:gd name="connsiteX2385" fmla="*/ 155145 w 291971"/>
                  <a:gd name="connsiteY2385" fmla="*/ 159496 h 303204"/>
                  <a:gd name="connsiteX2386" fmla="*/ 157978 w 291971"/>
                  <a:gd name="connsiteY2386" fmla="*/ 160710 h 303204"/>
                  <a:gd name="connsiteX2387" fmla="*/ 159597 w 291971"/>
                  <a:gd name="connsiteY2387" fmla="*/ 159091 h 303204"/>
                  <a:gd name="connsiteX2388" fmla="*/ 159597 w 291971"/>
                  <a:gd name="connsiteY2388" fmla="*/ 157472 h 303204"/>
                  <a:gd name="connsiteX2389" fmla="*/ 163646 w 291971"/>
                  <a:gd name="connsiteY2389" fmla="*/ 156258 h 303204"/>
                  <a:gd name="connsiteX2390" fmla="*/ 161621 w 291971"/>
                  <a:gd name="connsiteY2390" fmla="*/ 156258 h 303204"/>
                  <a:gd name="connsiteX2391" fmla="*/ 153525 w 291971"/>
                  <a:gd name="connsiteY2391" fmla="*/ 157877 h 303204"/>
                  <a:gd name="connsiteX2392" fmla="*/ 149882 w 291971"/>
                  <a:gd name="connsiteY2392" fmla="*/ 160710 h 303204"/>
                  <a:gd name="connsiteX2393" fmla="*/ 144619 w 291971"/>
                  <a:gd name="connsiteY2393" fmla="*/ 161925 h 303204"/>
                  <a:gd name="connsiteX2394" fmla="*/ 143405 w 291971"/>
                  <a:gd name="connsiteY2394" fmla="*/ 163140 h 303204"/>
                  <a:gd name="connsiteX2395" fmla="*/ 138142 w 291971"/>
                  <a:gd name="connsiteY2395" fmla="*/ 164354 h 303204"/>
                  <a:gd name="connsiteX2396" fmla="*/ 137333 w 291971"/>
                  <a:gd name="connsiteY2396" fmla="*/ 164354 h 303204"/>
                  <a:gd name="connsiteX2397" fmla="*/ 138952 w 291971"/>
                  <a:gd name="connsiteY2397" fmla="*/ 165973 h 303204"/>
                  <a:gd name="connsiteX2398" fmla="*/ 141786 w 291971"/>
                  <a:gd name="connsiteY2398" fmla="*/ 164759 h 303204"/>
                  <a:gd name="connsiteX2399" fmla="*/ 142595 w 291971"/>
                  <a:gd name="connsiteY2399" fmla="*/ 165568 h 303204"/>
                  <a:gd name="connsiteX2400" fmla="*/ 143000 w 291971"/>
                  <a:gd name="connsiteY2400" fmla="*/ 165568 h 303204"/>
                  <a:gd name="connsiteX2401" fmla="*/ 145024 w 291971"/>
                  <a:gd name="connsiteY2401" fmla="*/ 165973 h 303204"/>
                  <a:gd name="connsiteX2402" fmla="*/ 145024 w 291971"/>
                  <a:gd name="connsiteY2402" fmla="*/ 167592 h 303204"/>
                  <a:gd name="connsiteX2403" fmla="*/ 144215 w 291971"/>
                  <a:gd name="connsiteY2403" fmla="*/ 168807 h 303204"/>
                  <a:gd name="connsiteX2404" fmla="*/ 144215 w 291971"/>
                  <a:gd name="connsiteY2404" fmla="*/ 170426 h 303204"/>
                  <a:gd name="connsiteX2405" fmla="*/ 142191 w 291971"/>
                  <a:gd name="connsiteY2405" fmla="*/ 175284 h 303204"/>
                  <a:gd name="connsiteX2406" fmla="*/ 140976 w 291971"/>
                  <a:gd name="connsiteY2406" fmla="*/ 177308 h 303204"/>
                  <a:gd name="connsiteX2407" fmla="*/ 142191 w 291971"/>
                  <a:gd name="connsiteY2407" fmla="*/ 176498 h 303204"/>
                  <a:gd name="connsiteX2408" fmla="*/ 145024 w 291971"/>
                  <a:gd name="connsiteY2408" fmla="*/ 172450 h 303204"/>
                  <a:gd name="connsiteX2409" fmla="*/ 146643 w 291971"/>
                  <a:gd name="connsiteY2409" fmla="*/ 171236 h 303204"/>
                  <a:gd name="connsiteX2410" fmla="*/ 147858 w 291971"/>
                  <a:gd name="connsiteY2410" fmla="*/ 171236 h 303204"/>
                  <a:gd name="connsiteX2411" fmla="*/ 155549 w 291971"/>
                  <a:gd name="connsiteY2411" fmla="*/ 170021 h 303204"/>
                  <a:gd name="connsiteX2412" fmla="*/ 169313 w 291971"/>
                  <a:gd name="connsiteY2412" fmla="*/ 169212 h 303204"/>
                  <a:gd name="connsiteX2413" fmla="*/ 171742 w 291971"/>
                  <a:gd name="connsiteY2413" fmla="*/ 168402 h 303204"/>
                  <a:gd name="connsiteX2414" fmla="*/ 172146 w 291971"/>
                  <a:gd name="connsiteY2414" fmla="*/ 165164 h 303204"/>
                  <a:gd name="connsiteX2415" fmla="*/ 170527 w 291971"/>
                  <a:gd name="connsiteY2415" fmla="*/ 165568 h 303204"/>
                  <a:gd name="connsiteX2416" fmla="*/ 170527 w 291971"/>
                  <a:gd name="connsiteY2416" fmla="*/ 165973 h 303204"/>
                  <a:gd name="connsiteX2417" fmla="*/ 169718 w 291971"/>
                  <a:gd name="connsiteY2417" fmla="*/ 165973 h 303204"/>
                  <a:gd name="connsiteX2418" fmla="*/ 168908 w 291971"/>
                  <a:gd name="connsiteY2418" fmla="*/ 167188 h 303204"/>
                  <a:gd name="connsiteX2419" fmla="*/ 164455 w 291971"/>
                  <a:gd name="connsiteY2419" fmla="*/ 167997 h 303204"/>
                  <a:gd name="connsiteX2420" fmla="*/ 162026 w 291971"/>
                  <a:gd name="connsiteY2420" fmla="*/ 167997 h 303204"/>
                  <a:gd name="connsiteX2421" fmla="*/ 162026 w 291971"/>
                  <a:gd name="connsiteY2421" fmla="*/ 167188 h 303204"/>
                  <a:gd name="connsiteX2422" fmla="*/ 162836 w 291971"/>
                  <a:gd name="connsiteY2422" fmla="*/ 166378 h 303204"/>
                  <a:gd name="connsiteX2423" fmla="*/ 162026 w 291971"/>
                  <a:gd name="connsiteY2423" fmla="*/ 166378 h 303204"/>
                  <a:gd name="connsiteX2424" fmla="*/ 152716 w 291971"/>
                  <a:gd name="connsiteY2424" fmla="*/ 168402 h 303204"/>
                  <a:gd name="connsiteX2425" fmla="*/ 151906 w 291971"/>
                  <a:gd name="connsiteY2425" fmla="*/ 168402 h 303204"/>
                  <a:gd name="connsiteX2426" fmla="*/ 151096 w 291971"/>
                  <a:gd name="connsiteY2426" fmla="*/ 168402 h 303204"/>
                  <a:gd name="connsiteX2427" fmla="*/ 149882 w 291971"/>
                  <a:gd name="connsiteY2427" fmla="*/ 168402 h 303204"/>
                  <a:gd name="connsiteX2428" fmla="*/ 147048 w 291971"/>
                  <a:gd name="connsiteY2428" fmla="*/ 166378 h 303204"/>
                  <a:gd name="connsiteX2429" fmla="*/ 147048 w 291971"/>
                  <a:gd name="connsiteY2429" fmla="*/ 165568 h 303204"/>
                  <a:gd name="connsiteX2430" fmla="*/ 146643 w 291971"/>
                  <a:gd name="connsiteY2430" fmla="*/ 165568 h 303204"/>
                  <a:gd name="connsiteX2431" fmla="*/ 145834 w 291971"/>
                  <a:gd name="connsiteY2431" fmla="*/ 163544 h 303204"/>
                  <a:gd name="connsiteX2432" fmla="*/ 148667 w 291971"/>
                  <a:gd name="connsiteY2432" fmla="*/ 163544 h 303204"/>
                  <a:gd name="connsiteX2433" fmla="*/ 149882 w 291971"/>
                  <a:gd name="connsiteY2433" fmla="*/ 164354 h 303204"/>
                  <a:gd name="connsiteX2434" fmla="*/ 150287 w 291971"/>
                  <a:gd name="connsiteY2434" fmla="*/ 165164 h 303204"/>
                  <a:gd name="connsiteX2435" fmla="*/ 156359 w 291971"/>
                  <a:gd name="connsiteY2435" fmla="*/ 165568 h 303204"/>
                  <a:gd name="connsiteX2436" fmla="*/ 164455 w 291971"/>
                  <a:gd name="connsiteY2436" fmla="*/ 163949 h 303204"/>
                  <a:gd name="connsiteX2437" fmla="*/ 168503 w 291971"/>
                  <a:gd name="connsiteY2437" fmla="*/ 163140 h 303204"/>
                  <a:gd name="connsiteX2438" fmla="*/ 174171 w 291971"/>
                  <a:gd name="connsiteY2438" fmla="*/ 164354 h 303204"/>
                  <a:gd name="connsiteX2439" fmla="*/ 174171 w 291971"/>
                  <a:gd name="connsiteY2439" fmla="*/ 169616 h 303204"/>
                  <a:gd name="connsiteX2440" fmla="*/ 170122 w 291971"/>
                  <a:gd name="connsiteY2440" fmla="*/ 171236 h 303204"/>
                  <a:gd name="connsiteX2441" fmla="*/ 170122 w 291971"/>
                  <a:gd name="connsiteY2441" fmla="*/ 172045 h 303204"/>
                  <a:gd name="connsiteX2442" fmla="*/ 171742 w 291971"/>
                  <a:gd name="connsiteY2442" fmla="*/ 172855 h 303204"/>
                  <a:gd name="connsiteX2443" fmla="*/ 175790 w 291971"/>
                  <a:gd name="connsiteY2443" fmla="*/ 172855 h 303204"/>
                  <a:gd name="connsiteX2444" fmla="*/ 176195 w 291971"/>
                  <a:gd name="connsiteY2444" fmla="*/ 179737 h 303204"/>
                  <a:gd name="connsiteX2445" fmla="*/ 174980 w 291971"/>
                  <a:gd name="connsiteY2445" fmla="*/ 180142 h 303204"/>
                  <a:gd name="connsiteX2446" fmla="*/ 174171 w 291971"/>
                  <a:gd name="connsiteY2446" fmla="*/ 180951 h 303204"/>
                  <a:gd name="connsiteX2447" fmla="*/ 172956 w 291971"/>
                  <a:gd name="connsiteY2447" fmla="*/ 180951 h 303204"/>
                  <a:gd name="connsiteX2448" fmla="*/ 171742 w 291971"/>
                  <a:gd name="connsiteY2448" fmla="*/ 178927 h 303204"/>
                  <a:gd name="connsiteX2449" fmla="*/ 172551 w 291971"/>
                  <a:gd name="connsiteY2449" fmla="*/ 176498 h 303204"/>
                  <a:gd name="connsiteX2450" fmla="*/ 169718 w 291971"/>
                  <a:gd name="connsiteY2450" fmla="*/ 176498 h 303204"/>
                  <a:gd name="connsiteX2451" fmla="*/ 166479 w 291971"/>
                  <a:gd name="connsiteY2451" fmla="*/ 174879 h 303204"/>
                  <a:gd name="connsiteX2452" fmla="*/ 166479 w 291971"/>
                  <a:gd name="connsiteY2452" fmla="*/ 174474 h 303204"/>
                  <a:gd name="connsiteX2453" fmla="*/ 165265 w 291971"/>
                  <a:gd name="connsiteY2453" fmla="*/ 172855 h 303204"/>
                  <a:gd name="connsiteX2454" fmla="*/ 156359 w 291971"/>
                  <a:gd name="connsiteY2454" fmla="*/ 174070 h 303204"/>
                  <a:gd name="connsiteX2455" fmla="*/ 151501 w 291971"/>
                  <a:gd name="connsiteY2455" fmla="*/ 176094 h 303204"/>
                  <a:gd name="connsiteX2456" fmla="*/ 149072 w 291971"/>
                  <a:gd name="connsiteY2456" fmla="*/ 176903 h 303204"/>
                  <a:gd name="connsiteX2457" fmla="*/ 145834 w 291971"/>
                  <a:gd name="connsiteY2457" fmla="*/ 178118 h 303204"/>
                  <a:gd name="connsiteX2458" fmla="*/ 145429 w 291971"/>
                  <a:gd name="connsiteY2458" fmla="*/ 179332 h 303204"/>
                  <a:gd name="connsiteX2459" fmla="*/ 144215 w 291971"/>
                  <a:gd name="connsiteY2459" fmla="*/ 180546 h 303204"/>
                  <a:gd name="connsiteX2460" fmla="*/ 141381 w 291971"/>
                  <a:gd name="connsiteY2460" fmla="*/ 180546 h 303204"/>
                  <a:gd name="connsiteX2461" fmla="*/ 138952 w 291971"/>
                  <a:gd name="connsiteY2461" fmla="*/ 182570 h 303204"/>
                  <a:gd name="connsiteX2462" fmla="*/ 178624 w 291971"/>
                  <a:gd name="connsiteY2462" fmla="*/ 182570 h 303204"/>
                  <a:gd name="connsiteX2463" fmla="*/ 178624 w 291971"/>
                  <a:gd name="connsiteY2463" fmla="*/ 129135 h 303204"/>
                  <a:gd name="connsiteX2464" fmla="*/ 225177 w 291971"/>
                  <a:gd name="connsiteY2464" fmla="*/ 181356 h 303204"/>
                  <a:gd name="connsiteX2465" fmla="*/ 225177 w 291971"/>
                  <a:gd name="connsiteY2465" fmla="*/ 172450 h 303204"/>
                  <a:gd name="connsiteX2466" fmla="*/ 224367 w 291971"/>
                  <a:gd name="connsiteY2466" fmla="*/ 165164 h 303204"/>
                  <a:gd name="connsiteX2467" fmla="*/ 225582 w 291971"/>
                  <a:gd name="connsiteY2467" fmla="*/ 160306 h 303204"/>
                  <a:gd name="connsiteX2468" fmla="*/ 225582 w 291971"/>
                  <a:gd name="connsiteY2468" fmla="*/ 139660 h 303204"/>
                  <a:gd name="connsiteX2469" fmla="*/ 225582 w 291971"/>
                  <a:gd name="connsiteY2469" fmla="*/ 138446 h 303204"/>
                  <a:gd name="connsiteX2470" fmla="*/ 225582 w 291971"/>
                  <a:gd name="connsiteY2470" fmla="*/ 128326 h 303204"/>
                  <a:gd name="connsiteX2471" fmla="*/ 225582 w 291971"/>
                  <a:gd name="connsiteY2471" fmla="*/ 127516 h 303204"/>
                  <a:gd name="connsiteX2472" fmla="*/ 177409 w 291971"/>
                  <a:gd name="connsiteY2472" fmla="*/ 127516 h 303204"/>
                  <a:gd name="connsiteX2473" fmla="*/ 177409 w 291971"/>
                  <a:gd name="connsiteY2473" fmla="*/ 128326 h 303204"/>
                  <a:gd name="connsiteX2474" fmla="*/ 177409 w 291971"/>
                  <a:gd name="connsiteY2474" fmla="*/ 181356 h 303204"/>
                  <a:gd name="connsiteX2475" fmla="*/ 225987 w 291971"/>
                  <a:gd name="connsiteY2475" fmla="*/ 181356 h 303204"/>
                  <a:gd name="connsiteX2476" fmla="*/ 121950 w 291971"/>
                  <a:gd name="connsiteY2476" fmla="*/ 160306 h 303204"/>
                  <a:gd name="connsiteX2477" fmla="*/ 123164 w 291971"/>
                  <a:gd name="connsiteY2477" fmla="*/ 159091 h 303204"/>
                  <a:gd name="connsiteX2478" fmla="*/ 123164 w 291971"/>
                  <a:gd name="connsiteY2478" fmla="*/ 148971 h 303204"/>
                  <a:gd name="connsiteX2479" fmla="*/ 123164 w 291971"/>
                  <a:gd name="connsiteY2479" fmla="*/ 147757 h 303204"/>
                  <a:gd name="connsiteX2480" fmla="*/ 123164 w 291971"/>
                  <a:gd name="connsiteY2480" fmla="*/ 134803 h 303204"/>
                  <a:gd name="connsiteX2481" fmla="*/ 123164 w 291971"/>
                  <a:gd name="connsiteY2481" fmla="*/ 133993 h 303204"/>
                  <a:gd name="connsiteX2482" fmla="*/ 121545 w 291971"/>
                  <a:gd name="connsiteY2482" fmla="*/ 135612 h 303204"/>
                  <a:gd name="connsiteX2483" fmla="*/ 115473 w 291971"/>
                  <a:gd name="connsiteY2483" fmla="*/ 142494 h 303204"/>
                  <a:gd name="connsiteX2484" fmla="*/ 113854 w 291971"/>
                  <a:gd name="connsiteY2484" fmla="*/ 144923 h 303204"/>
                  <a:gd name="connsiteX2485" fmla="*/ 108996 w 291971"/>
                  <a:gd name="connsiteY2485" fmla="*/ 153019 h 303204"/>
                  <a:gd name="connsiteX2486" fmla="*/ 108996 w 291971"/>
                  <a:gd name="connsiteY2486" fmla="*/ 153829 h 303204"/>
                  <a:gd name="connsiteX2487" fmla="*/ 109805 w 291971"/>
                  <a:gd name="connsiteY2487" fmla="*/ 153019 h 303204"/>
                  <a:gd name="connsiteX2488" fmla="*/ 110615 w 291971"/>
                  <a:gd name="connsiteY2488" fmla="*/ 152210 h 303204"/>
                  <a:gd name="connsiteX2489" fmla="*/ 111830 w 291971"/>
                  <a:gd name="connsiteY2489" fmla="*/ 154638 h 303204"/>
                  <a:gd name="connsiteX2490" fmla="*/ 110615 w 291971"/>
                  <a:gd name="connsiteY2490" fmla="*/ 155448 h 303204"/>
                  <a:gd name="connsiteX2491" fmla="*/ 111830 w 291971"/>
                  <a:gd name="connsiteY2491" fmla="*/ 157067 h 303204"/>
                  <a:gd name="connsiteX2492" fmla="*/ 117497 w 291971"/>
                  <a:gd name="connsiteY2492" fmla="*/ 155448 h 303204"/>
                  <a:gd name="connsiteX2493" fmla="*/ 120735 w 291971"/>
                  <a:gd name="connsiteY2493" fmla="*/ 158282 h 303204"/>
                  <a:gd name="connsiteX2494" fmla="*/ 121140 w 291971"/>
                  <a:gd name="connsiteY2494" fmla="*/ 161115 h 303204"/>
                  <a:gd name="connsiteX2495" fmla="*/ 228011 w 291971"/>
                  <a:gd name="connsiteY2495" fmla="*/ 150590 h 303204"/>
                  <a:gd name="connsiteX2496" fmla="*/ 228416 w 291971"/>
                  <a:gd name="connsiteY2496" fmla="*/ 146947 h 303204"/>
                  <a:gd name="connsiteX2497" fmla="*/ 229630 w 291971"/>
                  <a:gd name="connsiteY2497" fmla="*/ 142494 h 303204"/>
                  <a:gd name="connsiteX2498" fmla="*/ 231249 w 291971"/>
                  <a:gd name="connsiteY2498" fmla="*/ 139255 h 303204"/>
                  <a:gd name="connsiteX2499" fmla="*/ 228416 w 291971"/>
                  <a:gd name="connsiteY2499" fmla="*/ 134803 h 303204"/>
                  <a:gd name="connsiteX2500" fmla="*/ 228011 w 291971"/>
                  <a:gd name="connsiteY2500" fmla="*/ 136827 h 303204"/>
                  <a:gd name="connsiteX2501" fmla="*/ 228011 w 291971"/>
                  <a:gd name="connsiteY2501" fmla="*/ 139255 h 303204"/>
                  <a:gd name="connsiteX2502" fmla="*/ 228011 w 291971"/>
                  <a:gd name="connsiteY2502" fmla="*/ 150185 h 303204"/>
                  <a:gd name="connsiteX2503" fmla="*/ 228011 w 291971"/>
                  <a:gd name="connsiteY2503" fmla="*/ 150995 h 303204"/>
                  <a:gd name="connsiteX2504" fmla="*/ 285899 w 291971"/>
                  <a:gd name="connsiteY2504" fmla="*/ 183380 h 303204"/>
                  <a:gd name="connsiteX2505" fmla="*/ 285899 w 291971"/>
                  <a:gd name="connsiteY2505" fmla="*/ 182166 h 303204"/>
                  <a:gd name="connsiteX2506" fmla="*/ 284280 w 291971"/>
                  <a:gd name="connsiteY2506" fmla="*/ 179332 h 303204"/>
                  <a:gd name="connsiteX2507" fmla="*/ 272945 w 291971"/>
                  <a:gd name="connsiteY2507" fmla="*/ 169212 h 303204"/>
                  <a:gd name="connsiteX2508" fmla="*/ 270921 w 291971"/>
                  <a:gd name="connsiteY2508" fmla="*/ 168402 h 303204"/>
                  <a:gd name="connsiteX2509" fmla="*/ 255943 w 291971"/>
                  <a:gd name="connsiteY2509" fmla="*/ 157472 h 303204"/>
                  <a:gd name="connsiteX2510" fmla="*/ 252704 w 291971"/>
                  <a:gd name="connsiteY2510" fmla="*/ 154234 h 303204"/>
                  <a:gd name="connsiteX2511" fmla="*/ 244203 w 291971"/>
                  <a:gd name="connsiteY2511" fmla="*/ 150185 h 303204"/>
                  <a:gd name="connsiteX2512" fmla="*/ 242989 w 291971"/>
                  <a:gd name="connsiteY2512" fmla="*/ 148566 h 303204"/>
                  <a:gd name="connsiteX2513" fmla="*/ 240155 w 291971"/>
                  <a:gd name="connsiteY2513" fmla="*/ 147757 h 303204"/>
                  <a:gd name="connsiteX2514" fmla="*/ 240965 w 291971"/>
                  <a:gd name="connsiteY2514" fmla="*/ 149376 h 303204"/>
                  <a:gd name="connsiteX2515" fmla="*/ 249871 w 291971"/>
                  <a:gd name="connsiteY2515" fmla="*/ 175689 h 303204"/>
                  <a:gd name="connsiteX2516" fmla="*/ 246227 w 291971"/>
                  <a:gd name="connsiteY2516" fmla="*/ 209288 h 303204"/>
                  <a:gd name="connsiteX2517" fmla="*/ 243798 w 291971"/>
                  <a:gd name="connsiteY2517" fmla="*/ 215360 h 303204"/>
                  <a:gd name="connsiteX2518" fmla="*/ 242179 w 291971"/>
                  <a:gd name="connsiteY2518" fmla="*/ 218599 h 303204"/>
                  <a:gd name="connsiteX2519" fmla="*/ 244203 w 291971"/>
                  <a:gd name="connsiteY2519" fmla="*/ 217384 h 303204"/>
                  <a:gd name="connsiteX2520" fmla="*/ 255133 w 291971"/>
                  <a:gd name="connsiteY2520" fmla="*/ 216170 h 303204"/>
                  <a:gd name="connsiteX2521" fmla="*/ 262015 w 291971"/>
                  <a:gd name="connsiteY2521" fmla="*/ 214146 h 303204"/>
                  <a:gd name="connsiteX2522" fmla="*/ 263634 w 291971"/>
                  <a:gd name="connsiteY2522" fmla="*/ 213336 h 303204"/>
                  <a:gd name="connsiteX2523" fmla="*/ 264444 w 291971"/>
                  <a:gd name="connsiteY2523" fmla="*/ 213336 h 303204"/>
                  <a:gd name="connsiteX2524" fmla="*/ 264444 w 291971"/>
                  <a:gd name="connsiteY2524" fmla="*/ 212931 h 303204"/>
                  <a:gd name="connsiteX2525" fmla="*/ 265658 w 291971"/>
                  <a:gd name="connsiteY2525" fmla="*/ 210503 h 303204"/>
                  <a:gd name="connsiteX2526" fmla="*/ 263229 w 291971"/>
                  <a:gd name="connsiteY2526" fmla="*/ 204835 h 303204"/>
                  <a:gd name="connsiteX2527" fmla="*/ 259586 w 291971"/>
                  <a:gd name="connsiteY2527" fmla="*/ 206859 h 303204"/>
                  <a:gd name="connsiteX2528" fmla="*/ 255133 w 291971"/>
                  <a:gd name="connsiteY2528" fmla="*/ 207669 h 303204"/>
                  <a:gd name="connsiteX2529" fmla="*/ 253109 w 291971"/>
                  <a:gd name="connsiteY2529" fmla="*/ 207264 h 303204"/>
                  <a:gd name="connsiteX2530" fmla="*/ 253919 w 291971"/>
                  <a:gd name="connsiteY2530" fmla="*/ 206455 h 303204"/>
                  <a:gd name="connsiteX2531" fmla="*/ 258776 w 291971"/>
                  <a:gd name="connsiteY2531" fmla="*/ 201192 h 303204"/>
                  <a:gd name="connsiteX2532" fmla="*/ 262825 w 291971"/>
                  <a:gd name="connsiteY2532" fmla="*/ 191476 h 303204"/>
                  <a:gd name="connsiteX2533" fmla="*/ 263634 w 291971"/>
                  <a:gd name="connsiteY2533" fmla="*/ 190667 h 303204"/>
                  <a:gd name="connsiteX2534" fmla="*/ 265253 w 291971"/>
                  <a:gd name="connsiteY2534" fmla="*/ 185809 h 303204"/>
                  <a:gd name="connsiteX2535" fmla="*/ 267682 w 291971"/>
                  <a:gd name="connsiteY2535" fmla="*/ 184595 h 303204"/>
                  <a:gd name="connsiteX2536" fmla="*/ 270921 w 291971"/>
                  <a:gd name="connsiteY2536" fmla="*/ 184595 h 303204"/>
                  <a:gd name="connsiteX2537" fmla="*/ 276588 w 291971"/>
                  <a:gd name="connsiteY2537" fmla="*/ 183380 h 303204"/>
                  <a:gd name="connsiteX2538" fmla="*/ 286304 w 291971"/>
                  <a:gd name="connsiteY2538" fmla="*/ 183380 h 303204"/>
                  <a:gd name="connsiteX2539" fmla="*/ 248251 w 291971"/>
                  <a:gd name="connsiteY2539" fmla="*/ 148161 h 303204"/>
                  <a:gd name="connsiteX2540" fmla="*/ 247846 w 291971"/>
                  <a:gd name="connsiteY2540" fmla="*/ 148971 h 303204"/>
                  <a:gd name="connsiteX2541" fmla="*/ 249871 w 291971"/>
                  <a:gd name="connsiteY2541" fmla="*/ 149781 h 303204"/>
                  <a:gd name="connsiteX2542" fmla="*/ 250680 w 291971"/>
                  <a:gd name="connsiteY2542" fmla="*/ 149781 h 303204"/>
                  <a:gd name="connsiteX2543" fmla="*/ 248251 w 291971"/>
                  <a:gd name="connsiteY2543" fmla="*/ 148161 h 303204"/>
                  <a:gd name="connsiteX2544" fmla="*/ 117497 w 291971"/>
                  <a:gd name="connsiteY2544" fmla="*/ 158282 h 303204"/>
                  <a:gd name="connsiteX2545" fmla="*/ 115878 w 291971"/>
                  <a:gd name="connsiteY2545" fmla="*/ 159091 h 303204"/>
                  <a:gd name="connsiteX2546" fmla="*/ 115473 w 291971"/>
                  <a:gd name="connsiteY2546" fmla="*/ 159901 h 303204"/>
                  <a:gd name="connsiteX2547" fmla="*/ 119521 w 291971"/>
                  <a:gd name="connsiteY2547" fmla="*/ 159091 h 303204"/>
                  <a:gd name="connsiteX2548" fmla="*/ 119116 w 291971"/>
                  <a:gd name="connsiteY2548" fmla="*/ 159091 h 303204"/>
                  <a:gd name="connsiteX2549" fmla="*/ 117497 w 291971"/>
                  <a:gd name="connsiteY2549" fmla="*/ 158686 h 303204"/>
                  <a:gd name="connsiteX2550" fmla="*/ 236107 w 291971"/>
                  <a:gd name="connsiteY2550" fmla="*/ 165164 h 303204"/>
                  <a:gd name="connsiteX2551" fmla="*/ 238536 w 291971"/>
                  <a:gd name="connsiteY2551" fmla="*/ 167997 h 303204"/>
                  <a:gd name="connsiteX2552" fmla="*/ 238941 w 291971"/>
                  <a:gd name="connsiteY2552" fmla="*/ 168807 h 303204"/>
                  <a:gd name="connsiteX2553" fmla="*/ 239750 w 291971"/>
                  <a:gd name="connsiteY2553" fmla="*/ 168807 h 303204"/>
                  <a:gd name="connsiteX2554" fmla="*/ 239750 w 291971"/>
                  <a:gd name="connsiteY2554" fmla="*/ 167188 h 303204"/>
                  <a:gd name="connsiteX2555" fmla="*/ 239750 w 291971"/>
                  <a:gd name="connsiteY2555" fmla="*/ 165568 h 303204"/>
                  <a:gd name="connsiteX2556" fmla="*/ 235702 w 291971"/>
                  <a:gd name="connsiteY2556" fmla="*/ 159091 h 303204"/>
                  <a:gd name="connsiteX2557" fmla="*/ 234488 w 291971"/>
                  <a:gd name="connsiteY2557" fmla="*/ 158282 h 303204"/>
                  <a:gd name="connsiteX2558" fmla="*/ 237321 w 291971"/>
                  <a:gd name="connsiteY2558" fmla="*/ 162735 h 303204"/>
                  <a:gd name="connsiteX2559" fmla="*/ 235297 w 291971"/>
                  <a:gd name="connsiteY2559" fmla="*/ 162735 h 303204"/>
                  <a:gd name="connsiteX2560" fmla="*/ 234488 w 291971"/>
                  <a:gd name="connsiteY2560" fmla="*/ 162735 h 303204"/>
                  <a:gd name="connsiteX2561" fmla="*/ 235297 w 291971"/>
                  <a:gd name="connsiteY2561" fmla="*/ 164759 h 303204"/>
                  <a:gd name="connsiteX2562" fmla="*/ 235702 w 291971"/>
                  <a:gd name="connsiteY2562" fmla="*/ 164759 h 303204"/>
                  <a:gd name="connsiteX2563" fmla="*/ 122355 w 291971"/>
                  <a:gd name="connsiteY2563" fmla="*/ 178522 h 303204"/>
                  <a:gd name="connsiteX2564" fmla="*/ 121545 w 291971"/>
                  <a:gd name="connsiteY2564" fmla="*/ 178522 h 303204"/>
                  <a:gd name="connsiteX2565" fmla="*/ 121140 w 291971"/>
                  <a:gd name="connsiteY2565" fmla="*/ 179332 h 303204"/>
                  <a:gd name="connsiteX2566" fmla="*/ 121140 w 291971"/>
                  <a:gd name="connsiteY2566" fmla="*/ 182975 h 303204"/>
                  <a:gd name="connsiteX2567" fmla="*/ 121140 w 291971"/>
                  <a:gd name="connsiteY2567" fmla="*/ 186619 h 303204"/>
                  <a:gd name="connsiteX2568" fmla="*/ 121950 w 291971"/>
                  <a:gd name="connsiteY2568" fmla="*/ 196739 h 303204"/>
                  <a:gd name="connsiteX2569" fmla="*/ 122355 w 291971"/>
                  <a:gd name="connsiteY2569" fmla="*/ 197953 h 303204"/>
                  <a:gd name="connsiteX2570" fmla="*/ 122760 w 291971"/>
                  <a:gd name="connsiteY2570" fmla="*/ 202811 h 303204"/>
                  <a:gd name="connsiteX2571" fmla="*/ 123569 w 291971"/>
                  <a:gd name="connsiteY2571" fmla="*/ 203621 h 303204"/>
                  <a:gd name="connsiteX2572" fmla="*/ 123569 w 291971"/>
                  <a:gd name="connsiteY2572" fmla="*/ 196739 h 303204"/>
                  <a:gd name="connsiteX2573" fmla="*/ 122760 w 291971"/>
                  <a:gd name="connsiteY2573" fmla="*/ 184595 h 303204"/>
                  <a:gd name="connsiteX2574" fmla="*/ 122760 w 291971"/>
                  <a:gd name="connsiteY2574" fmla="*/ 178927 h 303204"/>
                  <a:gd name="connsiteX2575" fmla="*/ 227201 w 291971"/>
                  <a:gd name="connsiteY2575" fmla="*/ 195929 h 303204"/>
                  <a:gd name="connsiteX2576" fmla="*/ 228416 w 291971"/>
                  <a:gd name="connsiteY2576" fmla="*/ 192691 h 303204"/>
                  <a:gd name="connsiteX2577" fmla="*/ 229225 w 291971"/>
                  <a:gd name="connsiteY2577" fmla="*/ 184190 h 303204"/>
                  <a:gd name="connsiteX2578" fmla="*/ 228011 w 291971"/>
                  <a:gd name="connsiteY2578" fmla="*/ 180546 h 303204"/>
                  <a:gd name="connsiteX2579" fmla="*/ 228011 w 291971"/>
                  <a:gd name="connsiteY2579" fmla="*/ 181356 h 303204"/>
                  <a:gd name="connsiteX2580" fmla="*/ 228011 w 291971"/>
                  <a:gd name="connsiteY2580" fmla="*/ 191881 h 303204"/>
                  <a:gd name="connsiteX2581" fmla="*/ 228011 w 291971"/>
                  <a:gd name="connsiteY2581" fmla="*/ 193095 h 303204"/>
                  <a:gd name="connsiteX2582" fmla="*/ 228011 w 291971"/>
                  <a:gd name="connsiteY2582" fmla="*/ 196334 h 303204"/>
                  <a:gd name="connsiteX2583" fmla="*/ 225177 w 291971"/>
                  <a:gd name="connsiteY2583" fmla="*/ 182975 h 303204"/>
                  <a:gd name="connsiteX2584" fmla="*/ 177004 w 291971"/>
                  <a:gd name="connsiteY2584" fmla="*/ 182975 h 303204"/>
                  <a:gd name="connsiteX2585" fmla="*/ 176195 w 291971"/>
                  <a:gd name="connsiteY2585" fmla="*/ 183785 h 303204"/>
                  <a:gd name="connsiteX2586" fmla="*/ 176195 w 291971"/>
                  <a:gd name="connsiteY2586" fmla="*/ 199168 h 303204"/>
                  <a:gd name="connsiteX2587" fmla="*/ 175385 w 291971"/>
                  <a:gd name="connsiteY2587" fmla="*/ 238840 h 303204"/>
                  <a:gd name="connsiteX2588" fmla="*/ 175385 w 291971"/>
                  <a:gd name="connsiteY2588" fmla="*/ 245316 h 303204"/>
                  <a:gd name="connsiteX2589" fmla="*/ 176195 w 291971"/>
                  <a:gd name="connsiteY2589" fmla="*/ 246531 h 303204"/>
                  <a:gd name="connsiteX2590" fmla="*/ 180648 w 291971"/>
                  <a:gd name="connsiteY2590" fmla="*/ 244912 h 303204"/>
                  <a:gd name="connsiteX2591" fmla="*/ 200079 w 291971"/>
                  <a:gd name="connsiteY2591" fmla="*/ 234791 h 303204"/>
                  <a:gd name="connsiteX2592" fmla="*/ 216271 w 291971"/>
                  <a:gd name="connsiteY2592" fmla="*/ 223052 h 303204"/>
                  <a:gd name="connsiteX2593" fmla="*/ 221939 w 291971"/>
                  <a:gd name="connsiteY2593" fmla="*/ 215360 h 303204"/>
                  <a:gd name="connsiteX2594" fmla="*/ 223963 w 291971"/>
                  <a:gd name="connsiteY2594" fmla="*/ 208479 h 303204"/>
                  <a:gd name="connsiteX2595" fmla="*/ 225177 w 291971"/>
                  <a:gd name="connsiteY2595" fmla="*/ 199573 h 303204"/>
                  <a:gd name="connsiteX2596" fmla="*/ 225177 w 291971"/>
                  <a:gd name="connsiteY2596" fmla="*/ 186214 h 303204"/>
                  <a:gd name="connsiteX2597" fmla="*/ 225177 w 291971"/>
                  <a:gd name="connsiteY2597" fmla="*/ 183380 h 303204"/>
                  <a:gd name="connsiteX2598" fmla="*/ 281446 w 291971"/>
                  <a:gd name="connsiteY2598" fmla="*/ 199573 h 303204"/>
                  <a:gd name="connsiteX2599" fmla="*/ 281446 w 291971"/>
                  <a:gd name="connsiteY2599" fmla="*/ 198763 h 303204"/>
                  <a:gd name="connsiteX2600" fmla="*/ 282256 w 291971"/>
                  <a:gd name="connsiteY2600" fmla="*/ 198763 h 303204"/>
                  <a:gd name="connsiteX2601" fmla="*/ 283875 w 291971"/>
                  <a:gd name="connsiteY2601" fmla="*/ 195929 h 303204"/>
                  <a:gd name="connsiteX2602" fmla="*/ 283875 w 291971"/>
                  <a:gd name="connsiteY2602" fmla="*/ 195120 h 303204"/>
                  <a:gd name="connsiteX2603" fmla="*/ 284280 w 291971"/>
                  <a:gd name="connsiteY2603" fmla="*/ 194715 h 303204"/>
                  <a:gd name="connsiteX2604" fmla="*/ 284685 w 291971"/>
                  <a:gd name="connsiteY2604" fmla="*/ 189857 h 303204"/>
                  <a:gd name="connsiteX2605" fmla="*/ 283470 w 291971"/>
                  <a:gd name="connsiteY2605" fmla="*/ 186214 h 303204"/>
                  <a:gd name="connsiteX2606" fmla="*/ 279422 w 291971"/>
                  <a:gd name="connsiteY2606" fmla="*/ 184999 h 303204"/>
                  <a:gd name="connsiteX2607" fmla="*/ 269706 w 291971"/>
                  <a:gd name="connsiteY2607" fmla="*/ 186619 h 303204"/>
                  <a:gd name="connsiteX2608" fmla="*/ 265658 w 291971"/>
                  <a:gd name="connsiteY2608" fmla="*/ 188643 h 303204"/>
                  <a:gd name="connsiteX2609" fmla="*/ 265253 w 291971"/>
                  <a:gd name="connsiteY2609" fmla="*/ 190667 h 303204"/>
                  <a:gd name="connsiteX2610" fmla="*/ 262015 w 291971"/>
                  <a:gd name="connsiteY2610" fmla="*/ 196739 h 303204"/>
                  <a:gd name="connsiteX2611" fmla="*/ 260396 w 291971"/>
                  <a:gd name="connsiteY2611" fmla="*/ 202406 h 303204"/>
                  <a:gd name="connsiteX2612" fmla="*/ 259181 w 291971"/>
                  <a:gd name="connsiteY2612" fmla="*/ 204430 h 303204"/>
                  <a:gd name="connsiteX2613" fmla="*/ 258372 w 291971"/>
                  <a:gd name="connsiteY2613" fmla="*/ 206050 h 303204"/>
                  <a:gd name="connsiteX2614" fmla="*/ 259181 w 291971"/>
                  <a:gd name="connsiteY2614" fmla="*/ 206050 h 303204"/>
                  <a:gd name="connsiteX2615" fmla="*/ 260396 w 291971"/>
                  <a:gd name="connsiteY2615" fmla="*/ 204835 h 303204"/>
                  <a:gd name="connsiteX2616" fmla="*/ 264849 w 291971"/>
                  <a:gd name="connsiteY2616" fmla="*/ 193905 h 303204"/>
                  <a:gd name="connsiteX2617" fmla="*/ 265658 w 291971"/>
                  <a:gd name="connsiteY2617" fmla="*/ 192691 h 303204"/>
                  <a:gd name="connsiteX2618" fmla="*/ 264444 w 291971"/>
                  <a:gd name="connsiteY2618" fmla="*/ 201192 h 303204"/>
                  <a:gd name="connsiteX2619" fmla="*/ 266873 w 291971"/>
                  <a:gd name="connsiteY2619" fmla="*/ 210503 h 303204"/>
                  <a:gd name="connsiteX2620" fmla="*/ 267277 w 291971"/>
                  <a:gd name="connsiteY2620" fmla="*/ 211717 h 303204"/>
                  <a:gd name="connsiteX2621" fmla="*/ 263634 w 291971"/>
                  <a:gd name="connsiteY2621" fmla="*/ 216170 h 303204"/>
                  <a:gd name="connsiteX2622" fmla="*/ 260801 w 291971"/>
                  <a:gd name="connsiteY2622" fmla="*/ 216980 h 303204"/>
                  <a:gd name="connsiteX2623" fmla="*/ 249871 w 291971"/>
                  <a:gd name="connsiteY2623" fmla="*/ 219408 h 303204"/>
                  <a:gd name="connsiteX2624" fmla="*/ 242989 w 291971"/>
                  <a:gd name="connsiteY2624" fmla="*/ 220623 h 303204"/>
                  <a:gd name="connsiteX2625" fmla="*/ 239346 w 291971"/>
                  <a:gd name="connsiteY2625" fmla="*/ 223861 h 303204"/>
                  <a:gd name="connsiteX2626" fmla="*/ 238536 w 291971"/>
                  <a:gd name="connsiteY2626" fmla="*/ 224671 h 303204"/>
                  <a:gd name="connsiteX2627" fmla="*/ 240155 w 291971"/>
                  <a:gd name="connsiteY2627" fmla="*/ 229124 h 303204"/>
                  <a:gd name="connsiteX2628" fmla="*/ 240560 w 291971"/>
                  <a:gd name="connsiteY2628" fmla="*/ 228314 h 303204"/>
                  <a:gd name="connsiteX2629" fmla="*/ 240560 w 291971"/>
                  <a:gd name="connsiteY2629" fmla="*/ 227505 h 303204"/>
                  <a:gd name="connsiteX2630" fmla="*/ 242584 w 291971"/>
                  <a:gd name="connsiteY2630" fmla="*/ 223861 h 303204"/>
                  <a:gd name="connsiteX2631" fmla="*/ 243798 w 291971"/>
                  <a:gd name="connsiteY2631" fmla="*/ 224671 h 303204"/>
                  <a:gd name="connsiteX2632" fmla="*/ 247846 w 291971"/>
                  <a:gd name="connsiteY2632" fmla="*/ 225885 h 303204"/>
                  <a:gd name="connsiteX2633" fmla="*/ 249871 w 291971"/>
                  <a:gd name="connsiteY2633" fmla="*/ 224671 h 303204"/>
                  <a:gd name="connsiteX2634" fmla="*/ 253919 w 291971"/>
                  <a:gd name="connsiteY2634" fmla="*/ 223861 h 303204"/>
                  <a:gd name="connsiteX2635" fmla="*/ 267277 w 291971"/>
                  <a:gd name="connsiteY2635" fmla="*/ 220218 h 303204"/>
                  <a:gd name="connsiteX2636" fmla="*/ 274159 w 291971"/>
                  <a:gd name="connsiteY2636" fmla="*/ 219004 h 303204"/>
                  <a:gd name="connsiteX2637" fmla="*/ 275374 w 291971"/>
                  <a:gd name="connsiteY2637" fmla="*/ 218599 h 303204"/>
                  <a:gd name="connsiteX2638" fmla="*/ 275374 w 291971"/>
                  <a:gd name="connsiteY2638" fmla="*/ 217384 h 303204"/>
                  <a:gd name="connsiteX2639" fmla="*/ 274159 w 291971"/>
                  <a:gd name="connsiteY2639" fmla="*/ 212527 h 303204"/>
                  <a:gd name="connsiteX2640" fmla="*/ 275374 w 291971"/>
                  <a:gd name="connsiteY2640" fmla="*/ 208883 h 303204"/>
                  <a:gd name="connsiteX2641" fmla="*/ 276993 w 291971"/>
                  <a:gd name="connsiteY2641" fmla="*/ 206050 h 303204"/>
                  <a:gd name="connsiteX2642" fmla="*/ 275374 w 291971"/>
                  <a:gd name="connsiteY2642" fmla="*/ 204430 h 303204"/>
                  <a:gd name="connsiteX2643" fmla="*/ 277803 w 291971"/>
                  <a:gd name="connsiteY2643" fmla="*/ 204430 h 303204"/>
                  <a:gd name="connsiteX2644" fmla="*/ 283065 w 291971"/>
                  <a:gd name="connsiteY2644" fmla="*/ 202811 h 303204"/>
                  <a:gd name="connsiteX2645" fmla="*/ 283875 w 291971"/>
                  <a:gd name="connsiteY2645" fmla="*/ 202001 h 303204"/>
                  <a:gd name="connsiteX2646" fmla="*/ 282660 w 291971"/>
                  <a:gd name="connsiteY2646" fmla="*/ 202406 h 303204"/>
                  <a:gd name="connsiteX2647" fmla="*/ 280636 w 291971"/>
                  <a:gd name="connsiteY2647" fmla="*/ 202811 h 303204"/>
                  <a:gd name="connsiteX2648" fmla="*/ 275779 w 291971"/>
                  <a:gd name="connsiteY2648" fmla="*/ 203216 h 303204"/>
                  <a:gd name="connsiteX2649" fmla="*/ 274969 w 291971"/>
                  <a:gd name="connsiteY2649" fmla="*/ 202406 h 303204"/>
                  <a:gd name="connsiteX2650" fmla="*/ 278207 w 291971"/>
                  <a:gd name="connsiteY2650" fmla="*/ 201192 h 303204"/>
                  <a:gd name="connsiteX2651" fmla="*/ 280231 w 291971"/>
                  <a:gd name="connsiteY2651" fmla="*/ 199977 h 303204"/>
                  <a:gd name="connsiteX2652" fmla="*/ 238941 w 291971"/>
                  <a:gd name="connsiteY2652" fmla="*/ 188238 h 303204"/>
                  <a:gd name="connsiteX2653" fmla="*/ 238941 w 291971"/>
                  <a:gd name="connsiteY2653" fmla="*/ 192286 h 303204"/>
                  <a:gd name="connsiteX2654" fmla="*/ 240560 w 291971"/>
                  <a:gd name="connsiteY2654" fmla="*/ 193500 h 303204"/>
                  <a:gd name="connsiteX2655" fmla="*/ 244203 w 291971"/>
                  <a:gd name="connsiteY2655" fmla="*/ 192691 h 303204"/>
                  <a:gd name="connsiteX2656" fmla="*/ 245418 w 291971"/>
                  <a:gd name="connsiteY2656" fmla="*/ 189047 h 303204"/>
                  <a:gd name="connsiteX2657" fmla="*/ 245418 w 291971"/>
                  <a:gd name="connsiteY2657" fmla="*/ 189047 h 303204"/>
                  <a:gd name="connsiteX2658" fmla="*/ 242179 w 291971"/>
                  <a:gd name="connsiteY2658" fmla="*/ 188643 h 303204"/>
                  <a:gd name="connsiteX2659" fmla="*/ 240965 w 291971"/>
                  <a:gd name="connsiteY2659" fmla="*/ 188643 h 303204"/>
                  <a:gd name="connsiteX2660" fmla="*/ 239346 w 291971"/>
                  <a:gd name="connsiteY2660" fmla="*/ 188643 h 303204"/>
                  <a:gd name="connsiteX2661" fmla="*/ 249061 w 291971"/>
                  <a:gd name="connsiteY2661" fmla="*/ 231148 h 303204"/>
                  <a:gd name="connsiteX2662" fmla="*/ 250275 w 291971"/>
                  <a:gd name="connsiteY2662" fmla="*/ 231148 h 303204"/>
                  <a:gd name="connsiteX2663" fmla="*/ 253919 w 291971"/>
                  <a:gd name="connsiteY2663" fmla="*/ 229529 h 303204"/>
                  <a:gd name="connsiteX2664" fmla="*/ 256348 w 291971"/>
                  <a:gd name="connsiteY2664" fmla="*/ 225076 h 303204"/>
                  <a:gd name="connsiteX2665" fmla="*/ 253109 w 291971"/>
                  <a:gd name="connsiteY2665" fmla="*/ 227910 h 303204"/>
                  <a:gd name="connsiteX2666" fmla="*/ 253109 w 291971"/>
                  <a:gd name="connsiteY2666" fmla="*/ 226695 h 303204"/>
                  <a:gd name="connsiteX2667" fmla="*/ 253109 w 291971"/>
                  <a:gd name="connsiteY2667" fmla="*/ 225480 h 303204"/>
                  <a:gd name="connsiteX2668" fmla="*/ 251085 w 291971"/>
                  <a:gd name="connsiteY2668" fmla="*/ 226290 h 303204"/>
                  <a:gd name="connsiteX2669" fmla="*/ 249061 w 291971"/>
                  <a:gd name="connsiteY2669" fmla="*/ 229529 h 303204"/>
                  <a:gd name="connsiteX2670" fmla="*/ 249061 w 291971"/>
                  <a:gd name="connsiteY2670" fmla="*/ 231553 h 303204"/>
                  <a:gd name="connsiteX2671" fmla="*/ 183886 w 291971"/>
                  <a:gd name="connsiteY2671" fmla="*/ 252198 h 303204"/>
                  <a:gd name="connsiteX2672" fmla="*/ 184291 w 291971"/>
                  <a:gd name="connsiteY2672" fmla="*/ 250579 h 303204"/>
                  <a:gd name="connsiteX2673" fmla="*/ 186315 w 291971"/>
                  <a:gd name="connsiteY2673" fmla="*/ 246126 h 303204"/>
                  <a:gd name="connsiteX2674" fmla="*/ 186315 w 291971"/>
                  <a:gd name="connsiteY2674" fmla="*/ 244507 h 303204"/>
                  <a:gd name="connsiteX2675" fmla="*/ 177004 w 291971"/>
                  <a:gd name="connsiteY2675" fmla="*/ 248555 h 303204"/>
                  <a:gd name="connsiteX2676" fmla="*/ 177004 w 291971"/>
                  <a:gd name="connsiteY2676" fmla="*/ 249365 h 303204"/>
                  <a:gd name="connsiteX2677" fmla="*/ 179433 w 291971"/>
                  <a:gd name="connsiteY2677" fmla="*/ 250174 h 303204"/>
                  <a:gd name="connsiteX2678" fmla="*/ 182267 w 291971"/>
                  <a:gd name="connsiteY2678" fmla="*/ 251793 h 303204"/>
                  <a:gd name="connsiteX2679" fmla="*/ 183076 w 291971"/>
                  <a:gd name="connsiteY2679" fmla="*/ 251793 h 303204"/>
                  <a:gd name="connsiteX2680" fmla="*/ 85921 w 291971"/>
                  <a:gd name="connsiteY2680" fmla="*/ 250579 h 303204"/>
                  <a:gd name="connsiteX2681" fmla="*/ 86731 w 291971"/>
                  <a:gd name="connsiteY2681" fmla="*/ 251389 h 303204"/>
                  <a:gd name="connsiteX2682" fmla="*/ 90779 w 291971"/>
                  <a:gd name="connsiteY2682" fmla="*/ 254627 h 303204"/>
                  <a:gd name="connsiteX2683" fmla="*/ 89565 w 291971"/>
                  <a:gd name="connsiteY2683" fmla="*/ 260295 h 303204"/>
                  <a:gd name="connsiteX2684" fmla="*/ 86326 w 291971"/>
                  <a:gd name="connsiteY2684" fmla="*/ 261509 h 303204"/>
                  <a:gd name="connsiteX2685" fmla="*/ 83897 w 291971"/>
                  <a:gd name="connsiteY2685" fmla="*/ 261914 h 303204"/>
                  <a:gd name="connsiteX2686" fmla="*/ 78230 w 291971"/>
                  <a:gd name="connsiteY2686" fmla="*/ 262319 h 303204"/>
                  <a:gd name="connsiteX2687" fmla="*/ 64466 w 291971"/>
                  <a:gd name="connsiteY2687" fmla="*/ 260295 h 303204"/>
                  <a:gd name="connsiteX2688" fmla="*/ 61633 w 291971"/>
                  <a:gd name="connsiteY2688" fmla="*/ 260295 h 303204"/>
                  <a:gd name="connsiteX2689" fmla="*/ 57585 w 291971"/>
                  <a:gd name="connsiteY2689" fmla="*/ 260699 h 303204"/>
                  <a:gd name="connsiteX2690" fmla="*/ 53941 w 291971"/>
                  <a:gd name="connsiteY2690" fmla="*/ 265962 h 303204"/>
                  <a:gd name="connsiteX2691" fmla="*/ 51917 w 291971"/>
                  <a:gd name="connsiteY2691" fmla="*/ 266367 h 303204"/>
                  <a:gd name="connsiteX2692" fmla="*/ 51917 w 291971"/>
                  <a:gd name="connsiteY2692" fmla="*/ 261509 h 303204"/>
                  <a:gd name="connsiteX2693" fmla="*/ 50703 w 291971"/>
                  <a:gd name="connsiteY2693" fmla="*/ 260699 h 303204"/>
                  <a:gd name="connsiteX2694" fmla="*/ 49893 w 291971"/>
                  <a:gd name="connsiteY2694" fmla="*/ 263533 h 303204"/>
                  <a:gd name="connsiteX2695" fmla="*/ 47869 w 291971"/>
                  <a:gd name="connsiteY2695" fmla="*/ 268391 h 303204"/>
                  <a:gd name="connsiteX2696" fmla="*/ 45440 w 291971"/>
                  <a:gd name="connsiteY2696" fmla="*/ 270010 h 303204"/>
                  <a:gd name="connsiteX2697" fmla="*/ 44631 w 291971"/>
                  <a:gd name="connsiteY2697" fmla="*/ 269200 h 303204"/>
                  <a:gd name="connsiteX2698" fmla="*/ 44631 w 291971"/>
                  <a:gd name="connsiteY2698" fmla="*/ 263533 h 303204"/>
                  <a:gd name="connsiteX2699" fmla="*/ 43011 w 291971"/>
                  <a:gd name="connsiteY2699" fmla="*/ 263533 h 303204"/>
                  <a:gd name="connsiteX2700" fmla="*/ 40987 w 291971"/>
                  <a:gd name="connsiteY2700" fmla="*/ 262723 h 303204"/>
                  <a:gd name="connsiteX2701" fmla="*/ 36534 w 291971"/>
                  <a:gd name="connsiteY2701" fmla="*/ 265152 h 303204"/>
                  <a:gd name="connsiteX2702" fmla="*/ 32891 w 291971"/>
                  <a:gd name="connsiteY2702" fmla="*/ 272439 h 303204"/>
                  <a:gd name="connsiteX2703" fmla="*/ 35320 w 291971"/>
                  <a:gd name="connsiteY2703" fmla="*/ 274058 h 303204"/>
                  <a:gd name="connsiteX2704" fmla="*/ 45035 w 291971"/>
                  <a:gd name="connsiteY2704" fmla="*/ 274868 h 303204"/>
                  <a:gd name="connsiteX2705" fmla="*/ 65681 w 291971"/>
                  <a:gd name="connsiteY2705" fmla="*/ 270010 h 303204"/>
                  <a:gd name="connsiteX2706" fmla="*/ 87136 w 291971"/>
                  <a:gd name="connsiteY2706" fmla="*/ 263533 h 303204"/>
                  <a:gd name="connsiteX2707" fmla="*/ 91184 w 291971"/>
                  <a:gd name="connsiteY2707" fmla="*/ 261914 h 303204"/>
                  <a:gd name="connsiteX2708" fmla="*/ 92399 w 291971"/>
                  <a:gd name="connsiteY2708" fmla="*/ 259485 h 303204"/>
                  <a:gd name="connsiteX2709" fmla="*/ 92399 w 291971"/>
                  <a:gd name="connsiteY2709" fmla="*/ 258270 h 303204"/>
                  <a:gd name="connsiteX2710" fmla="*/ 93208 w 291971"/>
                  <a:gd name="connsiteY2710" fmla="*/ 253817 h 303204"/>
                  <a:gd name="connsiteX2711" fmla="*/ 91184 w 291971"/>
                  <a:gd name="connsiteY2711" fmla="*/ 251793 h 303204"/>
                  <a:gd name="connsiteX2712" fmla="*/ 87946 w 291971"/>
                  <a:gd name="connsiteY2712" fmla="*/ 249769 h 303204"/>
                  <a:gd name="connsiteX2713" fmla="*/ 85921 w 291971"/>
                  <a:gd name="connsiteY2713" fmla="*/ 248960 h 303204"/>
                  <a:gd name="connsiteX2714" fmla="*/ 125188 w 291971"/>
                  <a:gd name="connsiteY2714" fmla="*/ 257865 h 303204"/>
                  <a:gd name="connsiteX2715" fmla="*/ 123569 w 291971"/>
                  <a:gd name="connsiteY2715" fmla="*/ 257865 h 303204"/>
                  <a:gd name="connsiteX2716" fmla="*/ 117092 w 291971"/>
                  <a:gd name="connsiteY2716" fmla="*/ 259485 h 303204"/>
                  <a:gd name="connsiteX2717" fmla="*/ 115068 w 291971"/>
                  <a:gd name="connsiteY2717" fmla="*/ 259485 h 303204"/>
                  <a:gd name="connsiteX2718" fmla="*/ 115068 w 291971"/>
                  <a:gd name="connsiteY2718" fmla="*/ 261104 h 303204"/>
                  <a:gd name="connsiteX2719" fmla="*/ 119116 w 291971"/>
                  <a:gd name="connsiteY2719" fmla="*/ 260295 h 303204"/>
                  <a:gd name="connsiteX2720" fmla="*/ 119926 w 291971"/>
                  <a:gd name="connsiteY2720" fmla="*/ 262319 h 303204"/>
                  <a:gd name="connsiteX2721" fmla="*/ 121545 w 291971"/>
                  <a:gd name="connsiteY2721" fmla="*/ 267176 h 303204"/>
                  <a:gd name="connsiteX2722" fmla="*/ 121950 w 291971"/>
                  <a:gd name="connsiteY2722" fmla="*/ 269200 h 303204"/>
                  <a:gd name="connsiteX2723" fmla="*/ 123974 w 291971"/>
                  <a:gd name="connsiteY2723" fmla="*/ 269200 h 303204"/>
                  <a:gd name="connsiteX2724" fmla="*/ 123974 w 291971"/>
                  <a:gd name="connsiteY2724" fmla="*/ 267986 h 303204"/>
                  <a:gd name="connsiteX2725" fmla="*/ 123164 w 291971"/>
                  <a:gd name="connsiteY2725" fmla="*/ 265152 h 303204"/>
                  <a:gd name="connsiteX2726" fmla="*/ 121950 w 291971"/>
                  <a:gd name="connsiteY2726" fmla="*/ 261509 h 303204"/>
                  <a:gd name="connsiteX2727" fmla="*/ 121950 w 291971"/>
                  <a:gd name="connsiteY2727" fmla="*/ 258675 h 303204"/>
                  <a:gd name="connsiteX2728" fmla="*/ 125188 w 291971"/>
                  <a:gd name="connsiteY2728" fmla="*/ 258675 h 303204"/>
                  <a:gd name="connsiteX2729" fmla="*/ 125188 w 291971"/>
                  <a:gd name="connsiteY2729" fmla="*/ 257056 h 303204"/>
                  <a:gd name="connsiteX2730" fmla="*/ 112639 w 291971"/>
                  <a:gd name="connsiteY2730" fmla="*/ 262319 h 303204"/>
                  <a:gd name="connsiteX2731" fmla="*/ 112639 w 291971"/>
                  <a:gd name="connsiteY2731" fmla="*/ 260295 h 303204"/>
                  <a:gd name="connsiteX2732" fmla="*/ 111425 w 291971"/>
                  <a:gd name="connsiteY2732" fmla="*/ 260699 h 303204"/>
                  <a:gd name="connsiteX2733" fmla="*/ 108591 w 291971"/>
                  <a:gd name="connsiteY2733" fmla="*/ 261104 h 303204"/>
                  <a:gd name="connsiteX2734" fmla="*/ 106972 w 291971"/>
                  <a:gd name="connsiteY2734" fmla="*/ 261509 h 303204"/>
                  <a:gd name="connsiteX2735" fmla="*/ 108186 w 291971"/>
                  <a:gd name="connsiteY2735" fmla="*/ 266367 h 303204"/>
                  <a:gd name="connsiteX2736" fmla="*/ 109401 w 291971"/>
                  <a:gd name="connsiteY2736" fmla="*/ 271225 h 303204"/>
                  <a:gd name="connsiteX2737" fmla="*/ 110210 w 291971"/>
                  <a:gd name="connsiteY2737" fmla="*/ 272844 h 303204"/>
                  <a:gd name="connsiteX2738" fmla="*/ 112234 w 291971"/>
                  <a:gd name="connsiteY2738" fmla="*/ 272034 h 303204"/>
                  <a:gd name="connsiteX2739" fmla="*/ 115473 w 291971"/>
                  <a:gd name="connsiteY2739" fmla="*/ 271225 h 303204"/>
                  <a:gd name="connsiteX2740" fmla="*/ 116687 w 291971"/>
                  <a:gd name="connsiteY2740" fmla="*/ 268795 h 303204"/>
                  <a:gd name="connsiteX2741" fmla="*/ 112639 w 291971"/>
                  <a:gd name="connsiteY2741" fmla="*/ 270415 h 303204"/>
                  <a:gd name="connsiteX2742" fmla="*/ 111020 w 291971"/>
                  <a:gd name="connsiteY2742" fmla="*/ 267581 h 303204"/>
                  <a:gd name="connsiteX2743" fmla="*/ 112639 w 291971"/>
                  <a:gd name="connsiteY2743" fmla="*/ 266367 h 303204"/>
                  <a:gd name="connsiteX2744" fmla="*/ 113449 w 291971"/>
                  <a:gd name="connsiteY2744" fmla="*/ 265962 h 303204"/>
                  <a:gd name="connsiteX2745" fmla="*/ 114663 w 291971"/>
                  <a:gd name="connsiteY2745" fmla="*/ 265152 h 303204"/>
                  <a:gd name="connsiteX2746" fmla="*/ 114663 w 291971"/>
                  <a:gd name="connsiteY2746" fmla="*/ 264343 h 303204"/>
                  <a:gd name="connsiteX2747" fmla="*/ 111425 w 291971"/>
                  <a:gd name="connsiteY2747" fmla="*/ 265152 h 303204"/>
                  <a:gd name="connsiteX2748" fmla="*/ 109805 w 291971"/>
                  <a:gd name="connsiteY2748" fmla="*/ 261509 h 303204"/>
                  <a:gd name="connsiteX2749" fmla="*/ 113044 w 291971"/>
                  <a:gd name="connsiteY2749" fmla="*/ 261509 h 303204"/>
                  <a:gd name="connsiteX2750" fmla="*/ 96851 w 291971"/>
                  <a:gd name="connsiteY2750" fmla="*/ 265962 h 303204"/>
                  <a:gd name="connsiteX2751" fmla="*/ 96042 w 291971"/>
                  <a:gd name="connsiteY2751" fmla="*/ 265962 h 303204"/>
                  <a:gd name="connsiteX2752" fmla="*/ 95232 w 291971"/>
                  <a:gd name="connsiteY2752" fmla="*/ 265962 h 303204"/>
                  <a:gd name="connsiteX2753" fmla="*/ 96042 w 291971"/>
                  <a:gd name="connsiteY2753" fmla="*/ 267581 h 303204"/>
                  <a:gd name="connsiteX2754" fmla="*/ 97661 w 291971"/>
                  <a:gd name="connsiteY2754" fmla="*/ 272439 h 303204"/>
                  <a:gd name="connsiteX2755" fmla="*/ 97661 w 291971"/>
                  <a:gd name="connsiteY2755" fmla="*/ 275273 h 303204"/>
                  <a:gd name="connsiteX2756" fmla="*/ 96042 w 291971"/>
                  <a:gd name="connsiteY2756" fmla="*/ 276892 h 303204"/>
                  <a:gd name="connsiteX2757" fmla="*/ 91589 w 291971"/>
                  <a:gd name="connsiteY2757" fmla="*/ 274463 h 303204"/>
                  <a:gd name="connsiteX2758" fmla="*/ 89160 w 291971"/>
                  <a:gd name="connsiteY2758" fmla="*/ 268795 h 303204"/>
                  <a:gd name="connsiteX2759" fmla="*/ 88350 w 291971"/>
                  <a:gd name="connsiteY2759" fmla="*/ 267986 h 303204"/>
                  <a:gd name="connsiteX2760" fmla="*/ 87136 w 291971"/>
                  <a:gd name="connsiteY2760" fmla="*/ 267986 h 303204"/>
                  <a:gd name="connsiteX2761" fmla="*/ 87541 w 291971"/>
                  <a:gd name="connsiteY2761" fmla="*/ 270415 h 303204"/>
                  <a:gd name="connsiteX2762" fmla="*/ 89565 w 291971"/>
                  <a:gd name="connsiteY2762" fmla="*/ 275273 h 303204"/>
                  <a:gd name="connsiteX2763" fmla="*/ 91589 w 291971"/>
                  <a:gd name="connsiteY2763" fmla="*/ 278106 h 303204"/>
                  <a:gd name="connsiteX2764" fmla="*/ 99280 w 291971"/>
                  <a:gd name="connsiteY2764" fmla="*/ 273249 h 303204"/>
                  <a:gd name="connsiteX2765" fmla="*/ 97661 w 291971"/>
                  <a:gd name="connsiteY2765" fmla="*/ 268391 h 303204"/>
                  <a:gd name="connsiteX2766" fmla="*/ 97256 w 291971"/>
                  <a:gd name="connsiteY2766" fmla="*/ 266367 h 303204"/>
                  <a:gd name="connsiteX2767" fmla="*/ 82683 w 291971"/>
                  <a:gd name="connsiteY2767" fmla="*/ 270415 h 303204"/>
                  <a:gd name="connsiteX2768" fmla="*/ 76206 w 291971"/>
                  <a:gd name="connsiteY2768" fmla="*/ 272844 h 303204"/>
                  <a:gd name="connsiteX2769" fmla="*/ 79445 w 291971"/>
                  <a:gd name="connsiteY2769" fmla="*/ 281750 h 303204"/>
                  <a:gd name="connsiteX2770" fmla="*/ 79445 w 291971"/>
                  <a:gd name="connsiteY2770" fmla="*/ 283774 h 303204"/>
                  <a:gd name="connsiteX2771" fmla="*/ 85921 w 291971"/>
                  <a:gd name="connsiteY2771" fmla="*/ 281750 h 303204"/>
                  <a:gd name="connsiteX2772" fmla="*/ 85921 w 291971"/>
                  <a:gd name="connsiteY2772" fmla="*/ 280940 h 303204"/>
                  <a:gd name="connsiteX2773" fmla="*/ 85921 w 291971"/>
                  <a:gd name="connsiteY2773" fmla="*/ 279725 h 303204"/>
                  <a:gd name="connsiteX2774" fmla="*/ 81469 w 291971"/>
                  <a:gd name="connsiteY2774" fmla="*/ 281750 h 303204"/>
                  <a:gd name="connsiteX2775" fmla="*/ 80254 w 291971"/>
                  <a:gd name="connsiteY2775" fmla="*/ 278106 h 303204"/>
                  <a:gd name="connsiteX2776" fmla="*/ 83493 w 291971"/>
                  <a:gd name="connsiteY2776" fmla="*/ 276892 h 303204"/>
                  <a:gd name="connsiteX2777" fmla="*/ 83088 w 291971"/>
                  <a:gd name="connsiteY2777" fmla="*/ 275677 h 303204"/>
                  <a:gd name="connsiteX2778" fmla="*/ 79849 w 291971"/>
                  <a:gd name="connsiteY2778" fmla="*/ 276892 h 303204"/>
                  <a:gd name="connsiteX2779" fmla="*/ 78635 w 291971"/>
                  <a:gd name="connsiteY2779" fmla="*/ 273249 h 303204"/>
                  <a:gd name="connsiteX2780" fmla="*/ 81469 w 291971"/>
                  <a:gd name="connsiteY2780" fmla="*/ 273249 h 303204"/>
                  <a:gd name="connsiteX2781" fmla="*/ 82278 w 291971"/>
                  <a:gd name="connsiteY2781" fmla="*/ 271225 h 303204"/>
                  <a:gd name="connsiteX2782" fmla="*/ 74182 w 291971"/>
                  <a:gd name="connsiteY2782" fmla="*/ 284988 h 303204"/>
                  <a:gd name="connsiteX2783" fmla="*/ 73372 w 291971"/>
                  <a:gd name="connsiteY2783" fmla="*/ 282559 h 303204"/>
                  <a:gd name="connsiteX2784" fmla="*/ 71348 w 291971"/>
                  <a:gd name="connsiteY2784" fmla="*/ 275273 h 303204"/>
                  <a:gd name="connsiteX2785" fmla="*/ 70539 w 291971"/>
                  <a:gd name="connsiteY2785" fmla="*/ 273249 h 303204"/>
                  <a:gd name="connsiteX2786" fmla="*/ 68515 w 291971"/>
                  <a:gd name="connsiteY2786" fmla="*/ 274058 h 303204"/>
                  <a:gd name="connsiteX2787" fmla="*/ 69324 w 291971"/>
                  <a:gd name="connsiteY2787" fmla="*/ 276082 h 303204"/>
                  <a:gd name="connsiteX2788" fmla="*/ 70943 w 291971"/>
                  <a:gd name="connsiteY2788" fmla="*/ 280940 h 303204"/>
                  <a:gd name="connsiteX2789" fmla="*/ 72158 w 291971"/>
                  <a:gd name="connsiteY2789" fmla="*/ 284988 h 303204"/>
                  <a:gd name="connsiteX2790" fmla="*/ 72158 w 291971"/>
                  <a:gd name="connsiteY2790" fmla="*/ 284988 h 303204"/>
                  <a:gd name="connsiteX2791" fmla="*/ 74182 w 291971"/>
                  <a:gd name="connsiteY2791" fmla="*/ 284988 h 303204"/>
                  <a:gd name="connsiteX2792" fmla="*/ 64062 w 291971"/>
                  <a:gd name="connsiteY2792" fmla="*/ 287012 h 303204"/>
                  <a:gd name="connsiteX2793" fmla="*/ 64871 w 291971"/>
                  <a:gd name="connsiteY2793" fmla="*/ 286607 h 303204"/>
                  <a:gd name="connsiteX2794" fmla="*/ 63252 w 291971"/>
                  <a:gd name="connsiteY2794" fmla="*/ 278511 h 303204"/>
                  <a:gd name="connsiteX2795" fmla="*/ 60418 w 291971"/>
                  <a:gd name="connsiteY2795" fmla="*/ 277701 h 303204"/>
                  <a:gd name="connsiteX2796" fmla="*/ 57180 w 291971"/>
                  <a:gd name="connsiteY2796" fmla="*/ 277701 h 303204"/>
                  <a:gd name="connsiteX2797" fmla="*/ 54346 w 291971"/>
                  <a:gd name="connsiteY2797" fmla="*/ 278511 h 303204"/>
                  <a:gd name="connsiteX2798" fmla="*/ 55965 w 291971"/>
                  <a:gd name="connsiteY2798" fmla="*/ 284178 h 303204"/>
                  <a:gd name="connsiteX2799" fmla="*/ 56370 w 291971"/>
                  <a:gd name="connsiteY2799" fmla="*/ 287822 h 303204"/>
                  <a:gd name="connsiteX2800" fmla="*/ 56775 w 291971"/>
                  <a:gd name="connsiteY2800" fmla="*/ 289846 h 303204"/>
                  <a:gd name="connsiteX2801" fmla="*/ 57585 w 291971"/>
                  <a:gd name="connsiteY2801" fmla="*/ 289846 h 303204"/>
                  <a:gd name="connsiteX2802" fmla="*/ 60014 w 291971"/>
                  <a:gd name="connsiteY2802" fmla="*/ 289441 h 303204"/>
                  <a:gd name="connsiteX2803" fmla="*/ 63252 w 291971"/>
                  <a:gd name="connsiteY2803" fmla="*/ 287822 h 303204"/>
                  <a:gd name="connsiteX2804" fmla="*/ 63252 w 291971"/>
                  <a:gd name="connsiteY2804" fmla="*/ 287417 h 3032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</a:cxnLst>
                <a:rect l="l" t="t" r="r" b="b"/>
                <a:pathLst>
                  <a:path w="291971" h="303204">
                    <a:moveTo>
                      <a:pt x="182267" y="2024"/>
                    </a:moveTo>
                    <a:lnTo>
                      <a:pt x="182267" y="2024"/>
                    </a:lnTo>
                    <a:cubicBezTo>
                      <a:pt x="182267" y="3643"/>
                      <a:pt x="180648" y="5667"/>
                      <a:pt x="180243" y="6882"/>
                    </a:cubicBezTo>
                    <a:lnTo>
                      <a:pt x="182267" y="5667"/>
                    </a:lnTo>
                    <a:cubicBezTo>
                      <a:pt x="183076" y="4858"/>
                      <a:pt x="183481" y="4453"/>
                      <a:pt x="184291" y="4858"/>
                    </a:cubicBezTo>
                    <a:cubicBezTo>
                      <a:pt x="185101" y="5263"/>
                      <a:pt x="185101" y="5667"/>
                      <a:pt x="185101" y="5667"/>
                    </a:cubicBezTo>
                    <a:lnTo>
                      <a:pt x="185101" y="16597"/>
                    </a:lnTo>
                    <a:cubicBezTo>
                      <a:pt x="185101" y="17407"/>
                      <a:pt x="183076" y="16597"/>
                      <a:pt x="182672" y="16597"/>
                    </a:cubicBezTo>
                    <a:cubicBezTo>
                      <a:pt x="182672" y="16597"/>
                      <a:pt x="182672" y="17002"/>
                      <a:pt x="182672" y="17407"/>
                    </a:cubicBezTo>
                    <a:cubicBezTo>
                      <a:pt x="182672" y="18217"/>
                      <a:pt x="182672" y="19026"/>
                      <a:pt x="182672" y="19836"/>
                    </a:cubicBezTo>
                    <a:cubicBezTo>
                      <a:pt x="182672" y="20645"/>
                      <a:pt x="183076" y="20241"/>
                      <a:pt x="183481" y="20645"/>
                    </a:cubicBezTo>
                    <a:cubicBezTo>
                      <a:pt x="183481" y="21050"/>
                      <a:pt x="183886" y="21860"/>
                      <a:pt x="184291" y="22670"/>
                    </a:cubicBezTo>
                    <a:cubicBezTo>
                      <a:pt x="185101" y="24694"/>
                      <a:pt x="185910" y="26718"/>
                      <a:pt x="185101" y="28742"/>
                    </a:cubicBezTo>
                    <a:cubicBezTo>
                      <a:pt x="185910" y="28742"/>
                      <a:pt x="185910" y="28742"/>
                      <a:pt x="186315" y="28337"/>
                    </a:cubicBezTo>
                    <a:cubicBezTo>
                      <a:pt x="189554" y="27122"/>
                      <a:pt x="192792" y="25908"/>
                      <a:pt x="195626" y="28337"/>
                    </a:cubicBezTo>
                    <a:cubicBezTo>
                      <a:pt x="198459" y="30766"/>
                      <a:pt x="196435" y="29551"/>
                      <a:pt x="196840" y="29551"/>
                    </a:cubicBezTo>
                    <a:cubicBezTo>
                      <a:pt x="198055" y="29956"/>
                      <a:pt x="199674" y="29147"/>
                      <a:pt x="201293" y="30361"/>
                    </a:cubicBezTo>
                    <a:cubicBezTo>
                      <a:pt x="202912" y="31575"/>
                      <a:pt x="202507" y="31980"/>
                      <a:pt x="203317" y="32385"/>
                    </a:cubicBezTo>
                    <a:cubicBezTo>
                      <a:pt x="204127" y="32790"/>
                      <a:pt x="205341" y="32385"/>
                      <a:pt x="206556" y="32790"/>
                    </a:cubicBezTo>
                    <a:cubicBezTo>
                      <a:pt x="207770" y="33195"/>
                      <a:pt x="208175" y="34409"/>
                      <a:pt x="209389" y="35219"/>
                    </a:cubicBezTo>
                    <a:cubicBezTo>
                      <a:pt x="210604" y="36028"/>
                      <a:pt x="211009" y="35624"/>
                      <a:pt x="211818" y="36028"/>
                    </a:cubicBezTo>
                    <a:cubicBezTo>
                      <a:pt x="212628" y="36433"/>
                      <a:pt x="213842" y="37243"/>
                      <a:pt x="214247" y="38052"/>
                    </a:cubicBezTo>
                    <a:cubicBezTo>
                      <a:pt x="214652" y="38862"/>
                      <a:pt x="214247" y="39267"/>
                      <a:pt x="215057" y="39672"/>
                    </a:cubicBezTo>
                    <a:cubicBezTo>
                      <a:pt x="215866" y="40076"/>
                      <a:pt x="217081" y="39672"/>
                      <a:pt x="218295" y="40886"/>
                    </a:cubicBezTo>
                    <a:cubicBezTo>
                      <a:pt x="219510" y="42100"/>
                      <a:pt x="219510" y="43315"/>
                      <a:pt x="220319" y="44125"/>
                    </a:cubicBezTo>
                    <a:cubicBezTo>
                      <a:pt x="221129" y="44934"/>
                      <a:pt x="222343" y="45339"/>
                      <a:pt x="223153" y="46149"/>
                    </a:cubicBezTo>
                    <a:cubicBezTo>
                      <a:pt x="223963" y="46958"/>
                      <a:pt x="224367" y="48578"/>
                      <a:pt x="224772" y="49387"/>
                    </a:cubicBezTo>
                    <a:cubicBezTo>
                      <a:pt x="225177" y="50197"/>
                      <a:pt x="226796" y="50602"/>
                      <a:pt x="227201" y="51006"/>
                    </a:cubicBezTo>
                    <a:cubicBezTo>
                      <a:pt x="227606" y="51411"/>
                      <a:pt x="228416" y="53435"/>
                      <a:pt x="228416" y="53435"/>
                    </a:cubicBezTo>
                    <a:cubicBezTo>
                      <a:pt x="228416" y="53840"/>
                      <a:pt x="228416" y="54245"/>
                      <a:pt x="228416" y="54650"/>
                    </a:cubicBezTo>
                    <a:cubicBezTo>
                      <a:pt x="228416" y="55055"/>
                      <a:pt x="230440" y="55864"/>
                      <a:pt x="230844" y="56674"/>
                    </a:cubicBezTo>
                    <a:cubicBezTo>
                      <a:pt x="231654" y="57888"/>
                      <a:pt x="231654" y="58698"/>
                      <a:pt x="231654" y="59912"/>
                    </a:cubicBezTo>
                    <a:cubicBezTo>
                      <a:pt x="231654" y="61127"/>
                      <a:pt x="232059" y="60722"/>
                      <a:pt x="232464" y="61127"/>
                    </a:cubicBezTo>
                    <a:cubicBezTo>
                      <a:pt x="235297" y="63556"/>
                      <a:pt x="235297" y="67199"/>
                      <a:pt x="232868" y="70437"/>
                    </a:cubicBezTo>
                    <a:cubicBezTo>
                      <a:pt x="234083" y="72057"/>
                      <a:pt x="234488" y="73271"/>
                      <a:pt x="233678" y="75295"/>
                    </a:cubicBezTo>
                    <a:cubicBezTo>
                      <a:pt x="232868" y="77319"/>
                      <a:pt x="230035" y="80558"/>
                      <a:pt x="229630" y="82987"/>
                    </a:cubicBezTo>
                    <a:cubicBezTo>
                      <a:pt x="229225" y="85415"/>
                      <a:pt x="229630" y="84606"/>
                      <a:pt x="229225" y="85415"/>
                    </a:cubicBezTo>
                    <a:cubicBezTo>
                      <a:pt x="228820" y="86225"/>
                      <a:pt x="227606" y="86630"/>
                      <a:pt x="227201" y="87035"/>
                    </a:cubicBezTo>
                    <a:cubicBezTo>
                      <a:pt x="226796" y="87440"/>
                      <a:pt x="227201" y="88249"/>
                      <a:pt x="226796" y="89059"/>
                    </a:cubicBezTo>
                    <a:cubicBezTo>
                      <a:pt x="225987" y="91083"/>
                      <a:pt x="223558" y="94726"/>
                      <a:pt x="223963" y="96750"/>
                    </a:cubicBezTo>
                    <a:cubicBezTo>
                      <a:pt x="224367" y="98774"/>
                      <a:pt x="223963" y="99179"/>
                      <a:pt x="223963" y="100798"/>
                    </a:cubicBezTo>
                    <a:cubicBezTo>
                      <a:pt x="223963" y="102418"/>
                      <a:pt x="224367" y="102822"/>
                      <a:pt x="222748" y="104037"/>
                    </a:cubicBezTo>
                    <a:cubicBezTo>
                      <a:pt x="221129" y="105251"/>
                      <a:pt x="220724" y="105251"/>
                      <a:pt x="219915" y="106061"/>
                    </a:cubicBezTo>
                    <a:cubicBezTo>
                      <a:pt x="219105" y="106870"/>
                      <a:pt x="219105" y="106870"/>
                      <a:pt x="219105" y="107680"/>
                    </a:cubicBezTo>
                    <a:cubicBezTo>
                      <a:pt x="219915" y="107680"/>
                      <a:pt x="221939" y="108490"/>
                      <a:pt x="222343" y="108895"/>
                    </a:cubicBezTo>
                    <a:cubicBezTo>
                      <a:pt x="222748" y="109299"/>
                      <a:pt x="222343" y="110919"/>
                      <a:pt x="222748" y="111728"/>
                    </a:cubicBezTo>
                    <a:cubicBezTo>
                      <a:pt x="223153" y="112538"/>
                      <a:pt x="223153" y="112538"/>
                      <a:pt x="223153" y="112943"/>
                    </a:cubicBezTo>
                    <a:cubicBezTo>
                      <a:pt x="223153" y="114157"/>
                      <a:pt x="223153" y="115776"/>
                      <a:pt x="222748" y="116991"/>
                    </a:cubicBezTo>
                    <a:cubicBezTo>
                      <a:pt x="222343" y="118205"/>
                      <a:pt x="221534" y="119420"/>
                      <a:pt x="221129" y="121039"/>
                    </a:cubicBezTo>
                    <a:cubicBezTo>
                      <a:pt x="220724" y="122658"/>
                      <a:pt x="221129" y="122658"/>
                      <a:pt x="221129" y="123063"/>
                    </a:cubicBezTo>
                    <a:cubicBezTo>
                      <a:pt x="221939" y="123063"/>
                      <a:pt x="222343" y="124277"/>
                      <a:pt x="223558" y="124277"/>
                    </a:cubicBezTo>
                    <a:cubicBezTo>
                      <a:pt x="224772" y="124277"/>
                      <a:pt x="223963" y="124277"/>
                      <a:pt x="224367" y="124277"/>
                    </a:cubicBezTo>
                    <a:cubicBezTo>
                      <a:pt x="226796" y="124277"/>
                      <a:pt x="230035" y="124682"/>
                      <a:pt x="232464" y="125492"/>
                    </a:cubicBezTo>
                    <a:cubicBezTo>
                      <a:pt x="234892" y="126302"/>
                      <a:pt x="234083" y="126706"/>
                      <a:pt x="233273" y="127921"/>
                    </a:cubicBezTo>
                    <a:cubicBezTo>
                      <a:pt x="232464" y="127921"/>
                      <a:pt x="231654" y="127516"/>
                      <a:pt x="230440" y="127111"/>
                    </a:cubicBezTo>
                    <a:cubicBezTo>
                      <a:pt x="229225" y="126706"/>
                      <a:pt x="229225" y="127111"/>
                      <a:pt x="228820" y="126706"/>
                    </a:cubicBezTo>
                    <a:cubicBezTo>
                      <a:pt x="228011" y="126706"/>
                      <a:pt x="226796" y="125087"/>
                      <a:pt x="225987" y="126302"/>
                    </a:cubicBezTo>
                    <a:cubicBezTo>
                      <a:pt x="226391" y="126302"/>
                      <a:pt x="225987" y="127111"/>
                      <a:pt x="226796" y="127111"/>
                    </a:cubicBezTo>
                    <a:cubicBezTo>
                      <a:pt x="227606" y="127111"/>
                      <a:pt x="228416" y="127111"/>
                      <a:pt x="228820" y="127111"/>
                    </a:cubicBezTo>
                    <a:cubicBezTo>
                      <a:pt x="228820" y="128326"/>
                      <a:pt x="228820" y="129540"/>
                      <a:pt x="229225" y="130755"/>
                    </a:cubicBezTo>
                    <a:cubicBezTo>
                      <a:pt x="229630" y="131969"/>
                      <a:pt x="230035" y="131564"/>
                      <a:pt x="230035" y="131564"/>
                    </a:cubicBezTo>
                    <a:cubicBezTo>
                      <a:pt x="231249" y="133588"/>
                      <a:pt x="232868" y="135612"/>
                      <a:pt x="234083" y="137636"/>
                    </a:cubicBezTo>
                    <a:cubicBezTo>
                      <a:pt x="235297" y="139660"/>
                      <a:pt x="234488" y="138851"/>
                      <a:pt x="235297" y="139255"/>
                    </a:cubicBezTo>
                    <a:cubicBezTo>
                      <a:pt x="236107" y="139255"/>
                      <a:pt x="235702" y="138041"/>
                      <a:pt x="235297" y="137636"/>
                    </a:cubicBezTo>
                    <a:cubicBezTo>
                      <a:pt x="235297" y="136827"/>
                      <a:pt x="235297" y="135612"/>
                      <a:pt x="236107" y="135612"/>
                    </a:cubicBezTo>
                    <a:cubicBezTo>
                      <a:pt x="236916" y="135612"/>
                      <a:pt x="237321" y="135612"/>
                      <a:pt x="237321" y="136017"/>
                    </a:cubicBezTo>
                    <a:cubicBezTo>
                      <a:pt x="237321" y="136422"/>
                      <a:pt x="237726" y="137231"/>
                      <a:pt x="237726" y="137636"/>
                    </a:cubicBezTo>
                    <a:lnTo>
                      <a:pt x="238131" y="137636"/>
                    </a:lnTo>
                    <a:cubicBezTo>
                      <a:pt x="238131" y="136827"/>
                      <a:pt x="237321" y="133183"/>
                      <a:pt x="236916" y="132374"/>
                    </a:cubicBezTo>
                    <a:cubicBezTo>
                      <a:pt x="236512" y="131564"/>
                      <a:pt x="236107" y="131159"/>
                      <a:pt x="236512" y="130350"/>
                    </a:cubicBezTo>
                    <a:cubicBezTo>
                      <a:pt x="238941" y="129135"/>
                      <a:pt x="238131" y="130350"/>
                      <a:pt x="238941" y="131564"/>
                    </a:cubicBezTo>
                    <a:cubicBezTo>
                      <a:pt x="239750" y="132779"/>
                      <a:pt x="240155" y="135207"/>
                      <a:pt x="240965" y="136422"/>
                    </a:cubicBezTo>
                    <a:cubicBezTo>
                      <a:pt x="241774" y="137636"/>
                      <a:pt x="241370" y="137231"/>
                      <a:pt x="241774" y="136827"/>
                    </a:cubicBezTo>
                    <a:cubicBezTo>
                      <a:pt x="242989" y="135612"/>
                      <a:pt x="240965" y="134803"/>
                      <a:pt x="241774" y="133588"/>
                    </a:cubicBezTo>
                    <a:cubicBezTo>
                      <a:pt x="242179" y="133183"/>
                      <a:pt x="245418" y="135612"/>
                      <a:pt x="246227" y="135612"/>
                    </a:cubicBezTo>
                    <a:cubicBezTo>
                      <a:pt x="246632" y="134398"/>
                      <a:pt x="246227" y="133588"/>
                      <a:pt x="246227" y="132779"/>
                    </a:cubicBezTo>
                    <a:cubicBezTo>
                      <a:pt x="246227" y="131969"/>
                      <a:pt x="246227" y="130755"/>
                      <a:pt x="246227" y="129945"/>
                    </a:cubicBezTo>
                    <a:cubicBezTo>
                      <a:pt x="246227" y="129135"/>
                      <a:pt x="247037" y="129135"/>
                      <a:pt x="247846" y="129945"/>
                    </a:cubicBezTo>
                    <a:cubicBezTo>
                      <a:pt x="247846" y="130350"/>
                      <a:pt x="247846" y="130755"/>
                      <a:pt x="247846" y="131564"/>
                    </a:cubicBezTo>
                    <a:cubicBezTo>
                      <a:pt x="247846" y="133588"/>
                      <a:pt x="247846" y="136017"/>
                      <a:pt x="250680" y="134803"/>
                    </a:cubicBezTo>
                    <a:cubicBezTo>
                      <a:pt x="253514" y="133588"/>
                      <a:pt x="251895" y="133993"/>
                      <a:pt x="252300" y="133588"/>
                    </a:cubicBezTo>
                    <a:cubicBezTo>
                      <a:pt x="252300" y="132779"/>
                      <a:pt x="252300" y="130755"/>
                      <a:pt x="253109" y="129945"/>
                    </a:cubicBezTo>
                    <a:cubicBezTo>
                      <a:pt x="253919" y="129135"/>
                      <a:pt x="255538" y="127111"/>
                      <a:pt x="256752" y="127111"/>
                    </a:cubicBezTo>
                    <a:cubicBezTo>
                      <a:pt x="257967" y="127111"/>
                      <a:pt x="258776" y="127111"/>
                      <a:pt x="259991" y="126706"/>
                    </a:cubicBezTo>
                    <a:lnTo>
                      <a:pt x="263634" y="127516"/>
                    </a:lnTo>
                    <a:cubicBezTo>
                      <a:pt x="263634" y="127516"/>
                      <a:pt x="263229" y="127921"/>
                      <a:pt x="262825" y="127921"/>
                    </a:cubicBezTo>
                    <a:cubicBezTo>
                      <a:pt x="261205" y="128326"/>
                      <a:pt x="259181" y="128326"/>
                      <a:pt x="257562" y="129135"/>
                    </a:cubicBezTo>
                    <a:cubicBezTo>
                      <a:pt x="255943" y="129945"/>
                      <a:pt x="253919" y="131969"/>
                      <a:pt x="253514" y="133993"/>
                    </a:cubicBezTo>
                    <a:cubicBezTo>
                      <a:pt x="253109" y="136017"/>
                      <a:pt x="253514" y="135612"/>
                      <a:pt x="253109" y="135612"/>
                    </a:cubicBezTo>
                    <a:cubicBezTo>
                      <a:pt x="252704" y="135612"/>
                      <a:pt x="252300" y="135612"/>
                      <a:pt x="251895" y="135612"/>
                    </a:cubicBezTo>
                    <a:cubicBezTo>
                      <a:pt x="247037" y="136422"/>
                      <a:pt x="242989" y="139255"/>
                      <a:pt x="238131" y="140470"/>
                    </a:cubicBezTo>
                    <a:cubicBezTo>
                      <a:pt x="233273" y="141685"/>
                      <a:pt x="236512" y="140875"/>
                      <a:pt x="236107" y="140875"/>
                    </a:cubicBezTo>
                    <a:cubicBezTo>
                      <a:pt x="235702" y="140875"/>
                      <a:pt x="234892" y="140875"/>
                      <a:pt x="234488" y="140875"/>
                    </a:cubicBezTo>
                    <a:cubicBezTo>
                      <a:pt x="233273" y="140875"/>
                      <a:pt x="232464" y="142494"/>
                      <a:pt x="231249" y="142899"/>
                    </a:cubicBezTo>
                    <a:cubicBezTo>
                      <a:pt x="231249" y="143709"/>
                      <a:pt x="230035" y="144518"/>
                      <a:pt x="229630" y="145328"/>
                    </a:cubicBezTo>
                    <a:cubicBezTo>
                      <a:pt x="229225" y="146137"/>
                      <a:pt x="229630" y="148566"/>
                      <a:pt x="229630" y="149781"/>
                    </a:cubicBezTo>
                    <a:cubicBezTo>
                      <a:pt x="229630" y="152614"/>
                      <a:pt x="228820" y="155448"/>
                      <a:pt x="228416" y="158282"/>
                    </a:cubicBezTo>
                    <a:cubicBezTo>
                      <a:pt x="228011" y="161115"/>
                      <a:pt x="228416" y="159496"/>
                      <a:pt x="228416" y="160306"/>
                    </a:cubicBezTo>
                    <a:cubicBezTo>
                      <a:pt x="228416" y="161925"/>
                      <a:pt x="226391" y="164759"/>
                      <a:pt x="225987" y="166783"/>
                    </a:cubicBezTo>
                    <a:cubicBezTo>
                      <a:pt x="225987" y="168807"/>
                      <a:pt x="226391" y="169212"/>
                      <a:pt x="227201" y="170426"/>
                    </a:cubicBezTo>
                    <a:cubicBezTo>
                      <a:pt x="228011" y="171640"/>
                      <a:pt x="228416" y="173260"/>
                      <a:pt x="228416" y="174070"/>
                    </a:cubicBezTo>
                    <a:cubicBezTo>
                      <a:pt x="228416" y="174879"/>
                      <a:pt x="228416" y="176094"/>
                      <a:pt x="228416" y="176903"/>
                    </a:cubicBezTo>
                    <a:cubicBezTo>
                      <a:pt x="228416" y="177713"/>
                      <a:pt x="229630" y="178927"/>
                      <a:pt x="229630" y="178927"/>
                    </a:cubicBezTo>
                    <a:cubicBezTo>
                      <a:pt x="230440" y="179737"/>
                      <a:pt x="231249" y="180546"/>
                      <a:pt x="232059" y="181356"/>
                    </a:cubicBezTo>
                    <a:cubicBezTo>
                      <a:pt x="232868" y="182166"/>
                      <a:pt x="233678" y="182975"/>
                      <a:pt x="234488" y="183380"/>
                    </a:cubicBezTo>
                    <a:cubicBezTo>
                      <a:pt x="235297" y="183785"/>
                      <a:pt x="234488" y="183785"/>
                      <a:pt x="234488" y="184190"/>
                    </a:cubicBezTo>
                    <a:cubicBezTo>
                      <a:pt x="235297" y="185404"/>
                      <a:pt x="236107" y="184190"/>
                      <a:pt x="236512" y="184595"/>
                    </a:cubicBezTo>
                    <a:cubicBezTo>
                      <a:pt x="237726" y="186214"/>
                      <a:pt x="239750" y="185404"/>
                      <a:pt x="241774" y="185809"/>
                    </a:cubicBezTo>
                    <a:cubicBezTo>
                      <a:pt x="243798" y="186214"/>
                      <a:pt x="242584" y="185809"/>
                      <a:pt x="242989" y="185809"/>
                    </a:cubicBezTo>
                    <a:cubicBezTo>
                      <a:pt x="244203" y="185809"/>
                      <a:pt x="245013" y="185809"/>
                      <a:pt x="246227" y="185809"/>
                    </a:cubicBezTo>
                    <a:lnTo>
                      <a:pt x="246227" y="193095"/>
                    </a:lnTo>
                    <a:cubicBezTo>
                      <a:pt x="246227" y="193095"/>
                      <a:pt x="245822" y="194715"/>
                      <a:pt x="245822" y="194715"/>
                    </a:cubicBezTo>
                    <a:cubicBezTo>
                      <a:pt x="245822" y="195120"/>
                      <a:pt x="244608" y="196334"/>
                      <a:pt x="244203" y="196739"/>
                    </a:cubicBezTo>
                    <a:cubicBezTo>
                      <a:pt x="240965" y="199168"/>
                      <a:pt x="237726" y="196739"/>
                      <a:pt x="236512" y="193500"/>
                    </a:cubicBezTo>
                    <a:cubicBezTo>
                      <a:pt x="235297" y="190262"/>
                      <a:pt x="236512" y="191071"/>
                      <a:pt x="236512" y="189857"/>
                    </a:cubicBezTo>
                    <a:cubicBezTo>
                      <a:pt x="236512" y="188643"/>
                      <a:pt x="234083" y="189857"/>
                      <a:pt x="233273" y="188643"/>
                    </a:cubicBezTo>
                    <a:cubicBezTo>
                      <a:pt x="232464" y="187428"/>
                      <a:pt x="233273" y="187833"/>
                      <a:pt x="233273" y="187428"/>
                    </a:cubicBezTo>
                    <a:cubicBezTo>
                      <a:pt x="233273" y="186214"/>
                      <a:pt x="233273" y="185404"/>
                      <a:pt x="233273" y="184190"/>
                    </a:cubicBezTo>
                    <a:cubicBezTo>
                      <a:pt x="233273" y="182975"/>
                      <a:pt x="232464" y="182570"/>
                      <a:pt x="232059" y="183380"/>
                    </a:cubicBezTo>
                    <a:cubicBezTo>
                      <a:pt x="231654" y="184190"/>
                      <a:pt x="232059" y="186214"/>
                      <a:pt x="232059" y="187023"/>
                    </a:cubicBezTo>
                    <a:cubicBezTo>
                      <a:pt x="232059" y="192691"/>
                      <a:pt x="230440" y="199977"/>
                      <a:pt x="228820" y="206050"/>
                    </a:cubicBezTo>
                    <a:cubicBezTo>
                      <a:pt x="227201" y="212122"/>
                      <a:pt x="224772" y="219004"/>
                      <a:pt x="221129" y="222647"/>
                    </a:cubicBezTo>
                    <a:cubicBezTo>
                      <a:pt x="217486" y="226290"/>
                      <a:pt x="217890" y="225885"/>
                      <a:pt x="216271" y="227100"/>
                    </a:cubicBezTo>
                    <a:cubicBezTo>
                      <a:pt x="211413" y="231553"/>
                      <a:pt x="206151" y="234791"/>
                      <a:pt x="200079" y="238435"/>
                    </a:cubicBezTo>
                    <a:cubicBezTo>
                      <a:pt x="194006" y="242078"/>
                      <a:pt x="196031" y="240459"/>
                      <a:pt x="194411" y="241268"/>
                    </a:cubicBezTo>
                    <a:cubicBezTo>
                      <a:pt x="191173" y="243292"/>
                      <a:pt x="189554" y="246936"/>
                      <a:pt x="188339" y="250174"/>
                    </a:cubicBezTo>
                    <a:cubicBezTo>
                      <a:pt x="188339" y="251389"/>
                      <a:pt x="187125" y="253008"/>
                      <a:pt x="187125" y="254222"/>
                    </a:cubicBezTo>
                    <a:cubicBezTo>
                      <a:pt x="187125" y="255437"/>
                      <a:pt x="188744" y="255032"/>
                      <a:pt x="189554" y="255437"/>
                    </a:cubicBezTo>
                    <a:cubicBezTo>
                      <a:pt x="198055" y="257865"/>
                      <a:pt x="206556" y="253817"/>
                      <a:pt x="213437" y="249365"/>
                    </a:cubicBezTo>
                    <a:cubicBezTo>
                      <a:pt x="220319" y="244912"/>
                      <a:pt x="220724" y="244102"/>
                      <a:pt x="224367" y="241268"/>
                    </a:cubicBezTo>
                    <a:cubicBezTo>
                      <a:pt x="228011" y="238435"/>
                      <a:pt x="226391" y="239649"/>
                      <a:pt x="227201" y="238840"/>
                    </a:cubicBezTo>
                    <a:cubicBezTo>
                      <a:pt x="234892" y="231148"/>
                      <a:pt x="241370" y="221028"/>
                      <a:pt x="244608" y="210503"/>
                    </a:cubicBezTo>
                    <a:cubicBezTo>
                      <a:pt x="247846" y="199977"/>
                      <a:pt x="249466" y="189857"/>
                      <a:pt x="247846" y="179332"/>
                    </a:cubicBezTo>
                    <a:cubicBezTo>
                      <a:pt x="246227" y="168807"/>
                      <a:pt x="247846" y="178118"/>
                      <a:pt x="247846" y="177713"/>
                    </a:cubicBezTo>
                    <a:cubicBezTo>
                      <a:pt x="247037" y="174474"/>
                      <a:pt x="246632" y="170831"/>
                      <a:pt x="245822" y="167592"/>
                    </a:cubicBezTo>
                    <a:cubicBezTo>
                      <a:pt x="244608" y="162330"/>
                      <a:pt x="242179" y="157067"/>
                      <a:pt x="239346" y="152614"/>
                    </a:cubicBezTo>
                    <a:cubicBezTo>
                      <a:pt x="236512" y="148161"/>
                      <a:pt x="238536" y="150995"/>
                      <a:pt x="237726" y="151400"/>
                    </a:cubicBezTo>
                    <a:cubicBezTo>
                      <a:pt x="237726" y="152210"/>
                      <a:pt x="238536" y="153019"/>
                      <a:pt x="238131" y="153829"/>
                    </a:cubicBezTo>
                    <a:cubicBezTo>
                      <a:pt x="237726" y="154638"/>
                      <a:pt x="236107" y="155043"/>
                      <a:pt x="235702" y="155448"/>
                    </a:cubicBezTo>
                    <a:cubicBezTo>
                      <a:pt x="234892" y="156662"/>
                      <a:pt x="234892" y="157472"/>
                      <a:pt x="235702" y="158282"/>
                    </a:cubicBezTo>
                    <a:cubicBezTo>
                      <a:pt x="236512" y="159091"/>
                      <a:pt x="238131" y="160306"/>
                      <a:pt x="238941" y="160710"/>
                    </a:cubicBezTo>
                    <a:cubicBezTo>
                      <a:pt x="239750" y="161115"/>
                      <a:pt x="240155" y="161115"/>
                      <a:pt x="240965" y="160710"/>
                    </a:cubicBezTo>
                    <a:lnTo>
                      <a:pt x="240965" y="160710"/>
                    </a:lnTo>
                    <a:cubicBezTo>
                      <a:pt x="241774" y="161925"/>
                      <a:pt x="242989" y="163140"/>
                      <a:pt x="242584" y="164354"/>
                    </a:cubicBezTo>
                    <a:cubicBezTo>
                      <a:pt x="242179" y="165568"/>
                      <a:pt x="240965" y="167592"/>
                      <a:pt x="241370" y="169212"/>
                    </a:cubicBezTo>
                    <a:cubicBezTo>
                      <a:pt x="241774" y="170831"/>
                      <a:pt x="242989" y="170426"/>
                      <a:pt x="243394" y="170831"/>
                    </a:cubicBezTo>
                    <a:cubicBezTo>
                      <a:pt x="244608" y="171640"/>
                      <a:pt x="245013" y="173665"/>
                      <a:pt x="245013" y="174879"/>
                    </a:cubicBezTo>
                    <a:lnTo>
                      <a:pt x="242584" y="174070"/>
                    </a:lnTo>
                    <a:cubicBezTo>
                      <a:pt x="241370" y="173665"/>
                      <a:pt x="240155" y="172450"/>
                      <a:pt x="238941" y="172450"/>
                    </a:cubicBezTo>
                    <a:cubicBezTo>
                      <a:pt x="238941" y="172450"/>
                      <a:pt x="239750" y="175689"/>
                      <a:pt x="239750" y="176094"/>
                    </a:cubicBezTo>
                    <a:cubicBezTo>
                      <a:pt x="239750" y="177713"/>
                      <a:pt x="240155" y="180951"/>
                      <a:pt x="239750" y="182570"/>
                    </a:cubicBezTo>
                    <a:cubicBezTo>
                      <a:pt x="239346" y="184190"/>
                      <a:pt x="238941" y="183785"/>
                      <a:pt x="238941" y="184190"/>
                    </a:cubicBezTo>
                    <a:lnTo>
                      <a:pt x="238131" y="184190"/>
                    </a:lnTo>
                    <a:cubicBezTo>
                      <a:pt x="237321" y="184190"/>
                      <a:pt x="236916" y="183380"/>
                      <a:pt x="236107" y="182975"/>
                    </a:cubicBezTo>
                    <a:cubicBezTo>
                      <a:pt x="232868" y="180142"/>
                      <a:pt x="228820" y="176498"/>
                      <a:pt x="228416" y="172045"/>
                    </a:cubicBezTo>
                    <a:cubicBezTo>
                      <a:pt x="228011" y="167592"/>
                      <a:pt x="228416" y="171236"/>
                      <a:pt x="228416" y="171236"/>
                    </a:cubicBezTo>
                    <a:cubicBezTo>
                      <a:pt x="228416" y="171236"/>
                      <a:pt x="229225" y="172045"/>
                      <a:pt x="229630" y="172450"/>
                    </a:cubicBezTo>
                    <a:cubicBezTo>
                      <a:pt x="230035" y="173260"/>
                      <a:pt x="230035" y="174070"/>
                      <a:pt x="230440" y="174474"/>
                    </a:cubicBezTo>
                    <a:cubicBezTo>
                      <a:pt x="230844" y="174879"/>
                      <a:pt x="231654" y="176094"/>
                      <a:pt x="231654" y="176903"/>
                    </a:cubicBezTo>
                    <a:cubicBezTo>
                      <a:pt x="231654" y="176903"/>
                      <a:pt x="233273" y="175284"/>
                      <a:pt x="233273" y="175284"/>
                    </a:cubicBezTo>
                    <a:cubicBezTo>
                      <a:pt x="233678" y="174474"/>
                      <a:pt x="234892" y="171236"/>
                      <a:pt x="234892" y="170426"/>
                    </a:cubicBezTo>
                    <a:cubicBezTo>
                      <a:pt x="234892" y="169616"/>
                      <a:pt x="234892" y="169616"/>
                      <a:pt x="234892" y="169212"/>
                    </a:cubicBezTo>
                    <a:cubicBezTo>
                      <a:pt x="233678" y="169616"/>
                      <a:pt x="232868" y="167997"/>
                      <a:pt x="232464" y="167997"/>
                    </a:cubicBezTo>
                    <a:cubicBezTo>
                      <a:pt x="232059" y="167997"/>
                      <a:pt x="229630" y="168807"/>
                      <a:pt x="229225" y="167997"/>
                    </a:cubicBezTo>
                    <a:cubicBezTo>
                      <a:pt x="228820" y="167188"/>
                      <a:pt x="229630" y="167592"/>
                      <a:pt x="230440" y="167188"/>
                    </a:cubicBezTo>
                    <a:cubicBezTo>
                      <a:pt x="231249" y="166783"/>
                      <a:pt x="232464" y="166378"/>
                      <a:pt x="232464" y="165973"/>
                    </a:cubicBezTo>
                    <a:cubicBezTo>
                      <a:pt x="232464" y="164759"/>
                      <a:pt x="232464" y="163544"/>
                      <a:pt x="232059" y="162735"/>
                    </a:cubicBezTo>
                    <a:cubicBezTo>
                      <a:pt x="232059" y="159901"/>
                      <a:pt x="232059" y="158282"/>
                      <a:pt x="232464" y="155448"/>
                    </a:cubicBezTo>
                    <a:cubicBezTo>
                      <a:pt x="232868" y="152614"/>
                      <a:pt x="233678" y="152210"/>
                      <a:pt x="233273" y="151400"/>
                    </a:cubicBezTo>
                    <a:cubicBezTo>
                      <a:pt x="232868" y="150590"/>
                      <a:pt x="233273" y="150995"/>
                      <a:pt x="232868" y="151400"/>
                    </a:cubicBezTo>
                    <a:cubicBezTo>
                      <a:pt x="232868" y="151400"/>
                      <a:pt x="231654" y="153019"/>
                      <a:pt x="231249" y="153424"/>
                    </a:cubicBezTo>
                    <a:cubicBezTo>
                      <a:pt x="230844" y="154638"/>
                      <a:pt x="231249" y="156662"/>
                      <a:pt x="230440" y="157877"/>
                    </a:cubicBezTo>
                    <a:cubicBezTo>
                      <a:pt x="229630" y="159091"/>
                      <a:pt x="229630" y="159091"/>
                      <a:pt x="229630" y="159901"/>
                    </a:cubicBezTo>
                    <a:cubicBezTo>
                      <a:pt x="229225" y="159901"/>
                      <a:pt x="229630" y="159496"/>
                      <a:pt x="229630" y="159091"/>
                    </a:cubicBezTo>
                    <a:cubicBezTo>
                      <a:pt x="229630" y="157877"/>
                      <a:pt x="229630" y="156662"/>
                      <a:pt x="229630" y="155043"/>
                    </a:cubicBezTo>
                    <a:lnTo>
                      <a:pt x="230844" y="149376"/>
                    </a:lnTo>
                    <a:cubicBezTo>
                      <a:pt x="231654" y="149376"/>
                      <a:pt x="232059" y="148971"/>
                      <a:pt x="232868" y="148566"/>
                    </a:cubicBezTo>
                    <a:cubicBezTo>
                      <a:pt x="233678" y="148161"/>
                      <a:pt x="234083" y="148566"/>
                      <a:pt x="234892" y="147757"/>
                    </a:cubicBezTo>
                    <a:cubicBezTo>
                      <a:pt x="235702" y="146947"/>
                      <a:pt x="236512" y="145733"/>
                      <a:pt x="236916" y="145733"/>
                    </a:cubicBezTo>
                    <a:cubicBezTo>
                      <a:pt x="238131" y="145733"/>
                      <a:pt x="238536" y="146947"/>
                      <a:pt x="238941" y="147352"/>
                    </a:cubicBezTo>
                    <a:cubicBezTo>
                      <a:pt x="239346" y="147757"/>
                      <a:pt x="240560" y="147352"/>
                      <a:pt x="240965" y="147352"/>
                    </a:cubicBezTo>
                    <a:cubicBezTo>
                      <a:pt x="245013" y="147352"/>
                      <a:pt x="248251" y="147352"/>
                      <a:pt x="252300" y="147352"/>
                    </a:cubicBezTo>
                    <a:cubicBezTo>
                      <a:pt x="256348" y="147352"/>
                      <a:pt x="254324" y="146542"/>
                      <a:pt x="255133" y="146542"/>
                    </a:cubicBezTo>
                    <a:cubicBezTo>
                      <a:pt x="255943" y="146542"/>
                      <a:pt x="256348" y="146947"/>
                      <a:pt x="256752" y="146947"/>
                    </a:cubicBezTo>
                    <a:cubicBezTo>
                      <a:pt x="257157" y="146947"/>
                      <a:pt x="258776" y="146947"/>
                      <a:pt x="258776" y="146947"/>
                    </a:cubicBezTo>
                    <a:cubicBezTo>
                      <a:pt x="258776" y="146947"/>
                      <a:pt x="258776" y="146947"/>
                      <a:pt x="258776" y="146542"/>
                    </a:cubicBezTo>
                    <a:cubicBezTo>
                      <a:pt x="259181" y="146137"/>
                      <a:pt x="259586" y="145733"/>
                      <a:pt x="259991" y="144923"/>
                    </a:cubicBezTo>
                    <a:cubicBezTo>
                      <a:pt x="260396" y="144923"/>
                      <a:pt x="262420" y="144923"/>
                      <a:pt x="262825" y="144923"/>
                    </a:cubicBezTo>
                    <a:cubicBezTo>
                      <a:pt x="263229" y="144923"/>
                      <a:pt x="266063" y="147352"/>
                      <a:pt x="265253" y="147757"/>
                    </a:cubicBezTo>
                    <a:cubicBezTo>
                      <a:pt x="263229" y="147757"/>
                      <a:pt x="262015" y="145733"/>
                      <a:pt x="259991" y="146947"/>
                    </a:cubicBezTo>
                    <a:cubicBezTo>
                      <a:pt x="257967" y="148161"/>
                      <a:pt x="259586" y="147757"/>
                      <a:pt x="259181" y="148161"/>
                    </a:cubicBezTo>
                    <a:cubicBezTo>
                      <a:pt x="258776" y="148566"/>
                      <a:pt x="258776" y="148161"/>
                      <a:pt x="258372" y="148161"/>
                    </a:cubicBezTo>
                    <a:cubicBezTo>
                      <a:pt x="257967" y="148161"/>
                      <a:pt x="258372" y="148971"/>
                      <a:pt x="257967" y="148971"/>
                    </a:cubicBezTo>
                    <a:cubicBezTo>
                      <a:pt x="257562" y="148971"/>
                      <a:pt x="256752" y="148971"/>
                      <a:pt x="256752" y="148971"/>
                    </a:cubicBezTo>
                    <a:cubicBezTo>
                      <a:pt x="256348" y="148971"/>
                      <a:pt x="255943" y="148161"/>
                      <a:pt x="255538" y="148971"/>
                    </a:cubicBezTo>
                    <a:cubicBezTo>
                      <a:pt x="255538" y="149376"/>
                      <a:pt x="255943" y="150185"/>
                      <a:pt x="256348" y="150590"/>
                    </a:cubicBezTo>
                    <a:cubicBezTo>
                      <a:pt x="258776" y="155853"/>
                      <a:pt x="266873" y="161925"/>
                      <a:pt x="272135" y="163544"/>
                    </a:cubicBezTo>
                    <a:cubicBezTo>
                      <a:pt x="277398" y="165164"/>
                      <a:pt x="272945" y="163544"/>
                      <a:pt x="273350" y="163544"/>
                    </a:cubicBezTo>
                    <a:lnTo>
                      <a:pt x="273350" y="164354"/>
                    </a:lnTo>
                    <a:cubicBezTo>
                      <a:pt x="272540" y="164354"/>
                      <a:pt x="271731" y="164354"/>
                      <a:pt x="270921" y="164354"/>
                    </a:cubicBezTo>
                    <a:cubicBezTo>
                      <a:pt x="263634" y="163949"/>
                      <a:pt x="256348" y="156258"/>
                      <a:pt x="253109" y="150185"/>
                    </a:cubicBezTo>
                    <a:cubicBezTo>
                      <a:pt x="249871" y="144113"/>
                      <a:pt x="252300" y="148566"/>
                      <a:pt x="251895" y="148566"/>
                    </a:cubicBezTo>
                    <a:cubicBezTo>
                      <a:pt x="251895" y="148566"/>
                      <a:pt x="251085" y="148566"/>
                      <a:pt x="250680" y="148566"/>
                    </a:cubicBezTo>
                    <a:cubicBezTo>
                      <a:pt x="250680" y="148566"/>
                      <a:pt x="250680" y="149376"/>
                      <a:pt x="250680" y="149781"/>
                    </a:cubicBezTo>
                    <a:cubicBezTo>
                      <a:pt x="250680" y="151400"/>
                      <a:pt x="253109" y="154638"/>
                      <a:pt x="254324" y="155853"/>
                    </a:cubicBezTo>
                    <a:cubicBezTo>
                      <a:pt x="259181" y="161925"/>
                      <a:pt x="266468" y="165568"/>
                      <a:pt x="273350" y="168807"/>
                    </a:cubicBezTo>
                    <a:cubicBezTo>
                      <a:pt x="280231" y="172045"/>
                      <a:pt x="282660" y="176094"/>
                      <a:pt x="285494" y="182166"/>
                    </a:cubicBezTo>
                    <a:lnTo>
                      <a:pt x="287518" y="187833"/>
                    </a:lnTo>
                    <a:cubicBezTo>
                      <a:pt x="287518" y="187833"/>
                      <a:pt x="287923" y="187833"/>
                      <a:pt x="288328" y="187428"/>
                    </a:cubicBezTo>
                    <a:cubicBezTo>
                      <a:pt x="289542" y="185809"/>
                      <a:pt x="290352" y="183785"/>
                      <a:pt x="289542" y="181356"/>
                    </a:cubicBezTo>
                    <a:lnTo>
                      <a:pt x="288328" y="178522"/>
                    </a:lnTo>
                    <a:cubicBezTo>
                      <a:pt x="288328" y="178118"/>
                      <a:pt x="289137" y="178522"/>
                      <a:pt x="289542" y="178522"/>
                    </a:cubicBezTo>
                    <a:cubicBezTo>
                      <a:pt x="290352" y="178927"/>
                      <a:pt x="291971" y="182166"/>
                      <a:pt x="291971" y="182570"/>
                    </a:cubicBezTo>
                    <a:cubicBezTo>
                      <a:pt x="291971" y="184190"/>
                      <a:pt x="291971" y="185404"/>
                      <a:pt x="290757" y="187023"/>
                    </a:cubicBezTo>
                    <a:cubicBezTo>
                      <a:pt x="289542" y="188643"/>
                      <a:pt x="288328" y="190262"/>
                      <a:pt x="287518" y="192286"/>
                    </a:cubicBezTo>
                    <a:cubicBezTo>
                      <a:pt x="286709" y="194310"/>
                      <a:pt x="286304" y="197144"/>
                      <a:pt x="285494" y="198763"/>
                    </a:cubicBezTo>
                    <a:cubicBezTo>
                      <a:pt x="284685" y="200382"/>
                      <a:pt x="284685" y="199977"/>
                      <a:pt x="284685" y="200787"/>
                    </a:cubicBezTo>
                    <a:cubicBezTo>
                      <a:pt x="284685" y="201597"/>
                      <a:pt x="284685" y="202001"/>
                      <a:pt x="285494" y="202811"/>
                    </a:cubicBezTo>
                    <a:cubicBezTo>
                      <a:pt x="286304" y="203621"/>
                      <a:pt x="287113" y="204025"/>
                      <a:pt x="286709" y="204835"/>
                    </a:cubicBezTo>
                    <a:lnTo>
                      <a:pt x="285494" y="204835"/>
                    </a:lnTo>
                    <a:cubicBezTo>
                      <a:pt x="283470" y="203621"/>
                      <a:pt x="281041" y="204835"/>
                      <a:pt x="279017" y="206050"/>
                    </a:cubicBezTo>
                    <a:cubicBezTo>
                      <a:pt x="276993" y="207264"/>
                      <a:pt x="276183" y="208883"/>
                      <a:pt x="275779" y="210098"/>
                    </a:cubicBezTo>
                    <a:cubicBezTo>
                      <a:pt x="275374" y="211312"/>
                      <a:pt x="275374" y="212122"/>
                      <a:pt x="275374" y="212527"/>
                    </a:cubicBezTo>
                    <a:cubicBezTo>
                      <a:pt x="275374" y="213741"/>
                      <a:pt x="276588" y="215360"/>
                      <a:pt x="276993" y="216170"/>
                    </a:cubicBezTo>
                    <a:cubicBezTo>
                      <a:pt x="277398" y="216980"/>
                      <a:pt x="276183" y="219813"/>
                      <a:pt x="275374" y="220218"/>
                    </a:cubicBezTo>
                    <a:cubicBezTo>
                      <a:pt x="274564" y="220623"/>
                      <a:pt x="273350" y="220623"/>
                      <a:pt x="272945" y="221028"/>
                    </a:cubicBezTo>
                    <a:cubicBezTo>
                      <a:pt x="272540" y="221432"/>
                      <a:pt x="271731" y="221028"/>
                      <a:pt x="271326" y="221028"/>
                    </a:cubicBezTo>
                    <a:cubicBezTo>
                      <a:pt x="267277" y="221432"/>
                      <a:pt x="264039" y="222647"/>
                      <a:pt x="260396" y="223861"/>
                    </a:cubicBezTo>
                    <a:cubicBezTo>
                      <a:pt x="256752" y="225076"/>
                      <a:pt x="259181" y="223861"/>
                      <a:pt x="258372" y="224671"/>
                    </a:cubicBezTo>
                    <a:cubicBezTo>
                      <a:pt x="256348" y="225885"/>
                      <a:pt x="256348" y="227910"/>
                      <a:pt x="254728" y="229934"/>
                    </a:cubicBezTo>
                    <a:cubicBezTo>
                      <a:pt x="252704" y="232362"/>
                      <a:pt x="247846" y="233982"/>
                      <a:pt x="245013" y="234791"/>
                    </a:cubicBezTo>
                    <a:cubicBezTo>
                      <a:pt x="242179" y="235601"/>
                      <a:pt x="244203" y="235196"/>
                      <a:pt x="243798" y="235196"/>
                    </a:cubicBezTo>
                    <a:cubicBezTo>
                      <a:pt x="244203" y="232767"/>
                      <a:pt x="246227" y="230743"/>
                      <a:pt x="246227" y="228719"/>
                    </a:cubicBezTo>
                    <a:cubicBezTo>
                      <a:pt x="246227" y="227910"/>
                      <a:pt x="242179" y="227910"/>
                      <a:pt x="241370" y="228719"/>
                    </a:cubicBezTo>
                    <a:cubicBezTo>
                      <a:pt x="240560" y="229529"/>
                      <a:pt x="240965" y="229934"/>
                      <a:pt x="240560" y="230338"/>
                    </a:cubicBezTo>
                    <a:cubicBezTo>
                      <a:pt x="240155" y="230743"/>
                      <a:pt x="239750" y="231553"/>
                      <a:pt x="239346" y="231958"/>
                    </a:cubicBezTo>
                    <a:cubicBezTo>
                      <a:pt x="239346" y="231958"/>
                      <a:pt x="236512" y="233172"/>
                      <a:pt x="236107" y="233577"/>
                    </a:cubicBezTo>
                    <a:cubicBezTo>
                      <a:pt x="233273" y="234386"/>
                      <a:pt x="233273" y="233982"/>
                      <a:pt x="230844" y="236006"/>
                    </a:cubicBezTo>
                    <a:cubicBezTo>
                      <a:pt x="221534" y="244102"/>
                      <a:pt x="211818" y="251389"/>
                      <a:pt x="201698" y="258270"/>
                    </a:cubicBezTo>
                    <a:cubicBezTo>
                      <a:pt x="191578" y="265152"/>
                      <a:pt x="196840" y="261509"/>
                      <a:pt x="194816" y="263128"/>
                    </a:cubicBezTo>
                    <a:cubicBezTo>
                      <a:pt x="192792" y="264747"/>
                      <a:pt x="193197" y="264747"/>
                      <a:pt x="192387" y="265152"/>
                    </a:cubicBezTo>
                    <a:cubicBezTo>
                      <a:pt x="191578" y="265557"/>
                      <a:pt x="191578" y="265152"/>
                      <a:pt x="191173" y="265152"/>
                    </a:cubicBezTo>
                    <a:cubicBezTo>
                      <a:pt x="191173" y="264343"/>
                      <a:pt x="189554" y="263533"/>
                      <a:pt x="188744" y="263128"/>
                    </a:cubicBezTo>
                    <a:cubicBezTo>
                      <a:pt x="186720" y="263128"/>
                      <a:pt x="185101" y="264343"/>
                      <a:pt x="185101" y="265962"/>
                    </a:cubicBezTo>
                    <a:cubicBezTo>
                      <a:pt x="185101" y="267581"/>
                      <a:pt x="186315" y="267986"/>
                      <a:pt x="186315" y="268795"/>
                    </a:cubicBezTo>
                    <a:cubicBezTo>
                      <a:pt x="186315" y="269605"/>
                      <a:pt x="184696" y="270415"/>
                      <a:pt x="184291" y="270820"/>
                    </a:cubicBezTo>
                    <a:cubicBezTo>
                      <a:pt x="183886" y="271225"/>
                      <a:pt x="183886" y="271225"/>
                      <a:pt x="183481" y="271629"/>
                    </a:cubicBezTo>
                    <a:cubicBezTo>
                      <a:pt x="182267" y="272844"/>
                      <a:pt x="181457" y="273653"/>
                      <a:pt x="181052" y="275273"/>
                    </a:cubicBezTo>
                    <a:cubicBezTo>
                      <a:pt x="179838" y="279321"/>
                      <a:pt x="181052" y="284988"/>
                      <a:pt x="181052" y="289036"/>
                    </a:cubicBezTo>
                    <a:cubicBezTo>
                      <a:pt x="181052" y="293084"/>
                      <a:pt x="180243" y="291060"/>
                      <a:pt x="179433" y="290655"/>
                    </a:cubicBezTo>
                    <a:cubicBezTo>
                      <a:pt x="179433" y="290655"/>
                      <a:pt x="178624" y="290655"/>
                      <a:pt x="178624" y="290655"/>
                    </a:cubicBezTo>
                    <a:lnTo>
                      <a:pt x="178624" y="273653"/>
                    </a:lnTo>
                    <a:cubicBezTo>
                      <a:pt x="178624" y="273249"/>
                      <a:pt x="177409" y="272844"/>
                      <a:pt x="177004" y="272844"/>
                    </a:cubicBezTo>
                    <a:cubicBezTo>
                      <a:pt x="173766" y="271225"/>
                      <a:pt x="170122" y="270010"/>
                      <a:pt x="166884" y="268795"/>
                    </a:cubicBezTo>
                    <a:cubicBezTo>
                      <a:pt x="163646" y="267581"/>
                      <a:pt x="165670" y="267986"/>
                      <a:pt x="164860" y="267581"/>
                    </a:cubicBezTo>
                    <a:cubicBezTo>
                      <a:pt x="164860" y="267581"/>
                      <a:pt x="164050" y="267581"/>
                      <a:pt x="164050" y="267581"/>
                    </a:cubicBezTo>
                    <a:lnTo>
                      <a:pt x="164050" y="289036"/>
                    </a:lnTo>
                    <a:cubicBezTo>
                      <a:pt x="164050" y="289036"/>
                      <a:pt x="163241" y="289846"/>
                      <a:pt x="162836" y="289846"/>
                    </a:cubicBezTo>
                    <a:lnTo>
                      <a:pt x="161217" y="288226"/>
                    </a:lnTo>
                    <a:cubicBezTo>
                      <a:pt x="161217" y="285393"/>
                      <a:pt x="161217" y="282559"/>
                      <a:pt x="161217" y="279725"/>
                    </a:cubicBezTo>
                    <a:cubicBezTo>
                      <a:pt x="161217" y="276892"/>
                      <a:pt x="161217" y="278916"/>
                      <a:pt x="161217" y="278511"/>
                    </a:cubicBezTo>
                    <a:cubicBezTo>
                      <a:pt x="161217" y="275273"/>
                      <a:pt x="161217" y="271225"/>
                      <a:pt x="161217" y="267986"/>
                    </a:cubicBezTo>
                    <a:cubicBezTo>
                      <a:pt x="161217" y="264747"/>
                      <a:pt x="161217" y="267176"/>
                      <a:pt x="161217" y="266771"/>
                    </a:cubicBezTo>
                    <a:cubicBezTo>
                      <a:pt x="161217" y="266367"/>
                      <a:pt x="160407" y="265152"/>
                      <a:pt x="160407" y="265152"/>
                    </a:cubicBezTo>
                    <a:cubicBezTo>
                      <a:pt x="160407" y="265152"/>
                      <a:pt x="157978" y="263938"/>
                      <a:pt x="157169" y="263938"/>
                    </a:cubicBezTo>
                    <a:cubicBezTo>
                      <a:pt x="154335" y="262723"/>
                      <a:pt x="151906" y="261104"/>
                      <a:pt x="149477" y="259890"/>
                    </a:cubicBezTo>
                    <a:cubicBezTo>
                      <a:pt x="145429" y="257865"/>
                      <a:pt x="138547" y="255032"/>
                      <a:pt x="136118" y="250984"/>
                    </a:cubicBezTo>
                    <a:cubicBezTo>
                      <a:pt x="133689" y="246936"/>
                      <a:pt x="135309" y="249365"/>
                      <a:pt x="135713" y="249365"/>
                    </a:cubicBezTo>
                    <a:cubicBezTo>
                      <a:pt x="135713" y="249365"/>
                      <a:pt x="136523" y="249365"/>
                      <a:pt x="136523" y="249365"/>
                    </a:cubicBezTo>
                    <a:cubicBezTo>
                      <a:pt x="138547" y="250174"/>
                      <a:pt x="140571" y="251793"/>
                      <a:pt x="142191" y="252603"/>
                    </a:cubicBezTo>
                    <a:cubicBezTo>
                      <a:pt x="151906" y="257461"/>
                      <a:pt x="161621" y="261914"/>
                      <a:pt x="171742" y="266367"/>
                    </a:cubicBezTo>
                    <a:cubicBezTo>
                      <a:pt x="181862" y="270820"/>
                      <a:pt x="177409" y="269200"/>
                      <a:pt x="180243" y="270010"/>
                    </a:cubicBezTo>
                    <a:cubicBezTo>
                      <a:pt x="183076" y="270820"/>
                      <a:pt x="181052" y="270415"/>
                      <a:pt x="181457" y="270415"/>
                    </a:cubicBezTo>
                    <a:cubicBezTo>
                      <a:pt x="182267" y="270415"/>
                      <a:pt x="183076" y="269200"/>
                      <a:pt x="183481" y="268391"/>
                    </a:cubicBezTo>
                    <a:lnTo>
                      <a:pt x="183481" y="268391"/>
                    </a:lnTo>
                    <a:cubicBezTo>
                      <a:pt x="183481" y="267581"/>
                      <a:pt x="182672" y="266771"/>
                      <a:pt x="182672" y="266367"/>
                    </a:cubicBezTo>
                    <a:cubicBezTo>
                      <a:pt x="182672" y="264343"/>
                      <a:pt x="183481" y="261914"/>
                      <a:pt x="185101" y="261104"/>
                    </a:cubicBezTo>
                    <a:cubicBezTo>
                      <a:pt x="186720" y="260295"/>
                      <a:pt x="188339" y="259485"/>
                      <a:pt x="190363" y="260295"/>
                    </a:cubicBezTo>
                    <a:cubicBezTo>
                      <a:pt x="192387" y="261104"/>
                      <a:pt x="191578" y="261104"/>
                      <a:pt x="191982" y="261104"/>
                    </a:cubicBezTo>
                    <a:cubicBezTo>
                      <a:pt x="193602" y="261509"/>
                      <a:pt x="196031" y="258270"/>
                      <a:pt x="198055" y="257865"/>
                    </a:cubicBezTo>
                    <a:cubicBezTo>
                      <a:pt x="198055" y="257865"/>
                      <a:pt x="198055" y="257461"/>
                      <a:pt x="198055" y="257461"/>
                    </a:cubicBezTo>
                    <a:cubicBezTo>
                      <a:pt x="197650" y="257461"/>
                      <a:pt x="196435" y="257461"/>
                      <a:pt x="196031" y="257461"/>
                    </a:cubicBezTo>
                    <a:cubicBezTo>
                      <a:pt x="187530" y="257865"/>
                      <a:pt x="179028" y="254627"/>
                      <a:pt x="171337" y="251389"/>
                    </a:cubicBezTo>
                    <a:cubicBezTo>
                      <a:pt x="163646" y="248150"/>
                      <a:pt x="156359" y="242888"/>
                      <a:pt x="149072" y="238435"/>
                    </a:cubicBezTo>
                    <a:cubicBezTo>
                      <a:pt x="141786" y="233982"/>
                      <a:pt x="147453" y="237625"/>
                      <a:pt x="146643" y="236815"/>
                    </a:cubicBezTo>
                    <a:cubicBezTo>
                      <a:pt x="146643" y="236410"/>
                      <a:pt x="147048" y="236815"/>
                      <a:pt x="147453" y="236815"/>
                    </a:cubicBezTo>
                    <a:cubicBezTo>
                      <a:pt x="151501" y="236815"/>
                      <a:pt x="159193" y="242483"/>
                      <a:pt x="162836" y="244507"/>
                    </a:cubicBezTo>
                    <a:cubicBezTo>
                      <a:pt x="166479" y="246531"/>
                      <a:pt x="168098" y="246936"/>
                      <a:pt x="170122" y="247340"/>
                    </a:cubicBezTo>
                    <a:cubicBezTo>
                      <a:pt x="172146" y="247745"/>
                      <a:pt x="171742" y="247340"/>
                      <a:pt x="172146" y="246936"/>
                    </a:cubicBezTo>
                    <a:lnTo>
                      <a:pt x="172956" y="184190"/>
                    </a:lnTo>
                    <a:cubicBezTo>
                      <a:pt x="164455" y="184190"/>
                      <a:pt x="155954" y="184190"/>
                      <a:pt x="147453" y="184190"/>
                    </a:cubicBezTo>
                    <a:cubicBezTo>
                      <a:pt x="138952" y="184190"/>
                      <a:pt x="137737" y="183380"/>
                      <a:pt x="133285" y="184190"/>
                    </a:cubicBezTo>
                    <a:cubicBezTo>
                      <a:pt x="128832" y="184999"/>
                      <a:pt x="132475" y="184190"/>
                      <a:pt x="132475" y="184190"/>
                    </a:cubicBezTo>
                    <a:cubicBezTo>
                      <a:pt x="132070" y="185809"/>
                      <a:pt x="130856" y="186619"/>
                      <a:pt x="130046" y="188238"/>
                    </a:cubicBezTo>
                    <a:cubicBezTo>
                      <a:pt x="129236" y="188238"/>
                      <a:pt x="129236" y="189047"/>
                      <a:pt x="128832" y="189047"/>
                    </a:cubicBezTo>
                    <a:cubicBezTo>
                      <a:pt x="128427" y="189047"/>
                      <a:pt x="128832" y="189047"/>
                      <a:pt x="128832" y="189047"/>
                    </a:cubicBezTo>
                    <a:cubicBezTo>
                      <a:pt x="128832" y="187428"/>
                      <a:pt x="128832" y="186214"/>
                      <a:pt x="128427" y="184999"/>
                    </a:cubicBezTo>
                    <a:cubicBezTo>
                      <a:pt x="127617" y="184999"/>
                      <a:pt x="126403" y="184595"/>
                      <a:pt x="125593" y="184999"/>
                    </a:cubicBezTo>
                    <a:cubicBezTo>
                      <a:pt x="123974" y="184999"/>
                      <a:pt x="124379" y="186214"/>
                      <a:pt x="124379" y="187428"/>
                    </a:cubicBezTo>
                    <a:cubicBezTo>
                      <a:pt x="123974" y="191881"/>
                      <a:pt x="124379" y="196739"/>
                      <a:pt x="124379" y="201192"/>
                    </a:cubicBezTo>
                    <a:cubicBezTo>
                      <a:pt x="124379" y="205645"/>
                      <a:pt x="124784" y="206859"/>
                      <a:pt x="125593" y="209288"/>
                    </a:cubicBezTo>
                    <a:cubicBezTo>
                      <a:pt x="126403" y="211717"/>
                      <a:pt x="126403" y="211717"/>
                      <a:pt x="126808" y="212527"/>
                    </a:cubicBezTo>
                    <a:cubicBezTo>
                      <a:pt x="128427" y="216980"/>
                      <a:pt x="130856" y="221837"/>
                      <a:pt x="133689" y="225480"/>
                    </a:cubicBezTo>
                    <a:cubicBezTo>
                      <a:pt x="136523" y="229124"/>
                      <a:pt x="136523" y="228314"/>
                      <a:pt x="138142" y="229934"/>
                    </a:cubicBezTo>
                    <a:cubicBezTo>
                      <a:pt x="139761" y="231553"/>
                      <a:pt x="138952" y="230743"/>
                      <a:pt x="139761" y="231553"/>
                    </a:cubicBezTo>
                    <a:cubicBezTo>
                      <a:pt x="139761" y="232767"/>
                      <a:pt x="137737" y="232767"/>
                      <a:pt x="136928" y="231958"/>
                    </a:cubicBezTo>
                    <a:cubicBezTo>
                      <a:pt x="136118" y="231148"/>
                      <a:pt x="136928" y="231958"/>
                      <a:pt x="136523" y="231553"/>
                    </a:cubicBezTo>
                    <a:cubicBezTo>
                      <a:pt x="134499" y="230338"/>
                      <a:pt x="133689" y="229124"/>
                      <a:pt x="132475" y="227505"/>
                    </a:cubicBezTo>
                    <a:cubicBezTo>
                      <a:pt x="131261" y="225885"/>
                      <a:pt x="131665" y="226290"/>
                      <a:pt x="130856" y="225480"/>
                    </a:cubicBezTo>
                    <a:cubicBezTo>
                      <a:pt x="127212" y="221432"/>
                      <a:pt x="123974" y="215765"/>
                      <a:pt x="121950" y="210503"/>
                    </a:cubicBezTo>
                    <a:cubicBezTo>
                      <a:pt x="118306" y="201597"/>
                      <a:pt x="117092" y="191071"/>
                      <a:pt x="118306" y="181356"/>
                    </a:cubicBezTo>
                    <a:cubicBezTo>
                      <a:pt x="119521" y="171640"/>
                      <a:pt x="118711" y="179737"/>
                      <a:pt x="118306" y="178927"/>
                    </a:cubicBezTo>
                    <a:lnTo>
                      <a:pt x="118306" y="178927"/>
                    </a:lnTo>
                    <a:cubicBezTo>
                      <a:pt x="118306" y="178927"/>
                      <a:pt x="115068" y="178118"/>
                      <a:pt x="115068" y="178118"/>
                    </a:cubicBezTo>
                    <a:cubicBezTo>
                      <a:pt x="113854" y="178118"/>
                      <a:pt x="115068" y="180142"/>
                      <a:pt x="115068" y="180546"/>
                    </a:cubicBezTo>
                    <a:cubicBezTo>
                      <a:pt x="115068" y="180951"/>
                      <a:pt x="115068" y="181356"/>
                      <a:pt x="115068" y="181761"/>
                    </a:cubicBezTo>
                    <a:cubicBezTo>
                      <a:pt x="115068" y="182166"/>
                      <a:pt x="113449" y="182166"/>
                      <a:pt x="113044" y="182166"/>
                    </a:cubicBezTo>
                    <a:cubicBezTo>
                      <a:pt x="109401" y="182166"/>
                      <a:pt x="106162" y="180951"/>
                      <a:pt x="103733" y="178522"/>
                    </a:cubicBezTo>
                    <a:cubicBezTo>
                      <a:pt x="101304" y="176094"/>
                      <a:pt x="103733" y="177713"/>
                      <a:pt x="102924" y="177308"/>
                    </a:cubicBezTo>
                    <a:cubicBezTo>
                      <a:pt x="102924" y="177308"/>
                      <a:pt x="102519" y="177308"/>
                      <a:pt x="102519" y="177308"/>
                    </a:cubicBezTo>
                    <a:cubicBezTo>
                      <a:pt x="102519" y="178118"/>
                      <a:pt x="103328" y="178927"/>
                      <a:pt x="102924" y="179737"/>
                    </a:cubicBezTo>
                    <a:lnTo>
                      <a:pt x="101709" y="179737"/>
                    </a:lnTo>
                    <a:cubicBezTo>
                      <a:pt x="101709" y="180546"/>
                      <a:pt x="101709" y="180951"/>
                      <a:pt x="101709" y="181356"/>
                    </a:cubicBezTo>
                    <a:cubicBezTo>
                      <a:pt x="99685" y="203216"/>
                      <a:pt x="106972" y="221837"/>
                      <a:pt x="121140" y="238030"/>
                    </a:cubicBezTo>
                    <a:cubicBezTo>
                      <a:pt x="135309" y="254222"/>
                      <a:pt x="124379" y="241673"/>
                      <a:pt x="125593" y="242888"/>
                    </a:cubicBezTo>
                    <a:cubicBezTo>
                      <a:pt x="126808" y="244102"/>
                      <a:pt x="126808" y="243697"/>
                      <a:pt x="126808" y="243697"/>
                    </a:cubicBezTo>
                    <a:cubicBezTo>
                      <a:pt x="126808" y="243697"/>
                      <a:pt x="126808" y="244102"/>
                      <a:pt x="127212" y="244507"/>
                    </a:cubicBezTo>
                    <a:cubicBezTo>
                      <a:pt x="127617" y="244912"/>
                      <a:pt x="127617" y="244507"/>
                      <a:pt x="128022" y="244507"/>
                    </a:cubicBezTo>
                    <a:cubicBezTo>
                      <a:pt x="128427" y="244912"/>
                      <a:pt x="128427" y="246531"/>
                      <a:pt x="128427" y="247340"/>
                    </a:cubicBezTo>
                    <a:cubicBezTo>
                      <a:pt x="128427" y="248150"/>
                      <a:pt x="128427" y="247745"/>
                      <a:pt x="128427" y="247340"/>
                    </a:cubicBezTo>
                    <a:cubicBezTo>
                      <a:pt x="127617" y="247340"/>
                      <a:pt x="126403" y="245721"/>
                      <a:pt x="125593" y="244912"/>
                    </a:cubicBezTo>
                    <a:cubicBezTo>
                      <a:pt x="123974" y="242888"/>
                      <a:pt x="121950" y="241268"/>
                      <a:pt x="119926" y="239244"/>
                    </a:cubicBezTo>
                    <a:cubicBezTo>
                      <a:pt x="110210" y="228719"/>
                      <a:pt x="104543" y="216980"/>
                      <a:pt x="100900" y="203216"/>
                    </a:cubicBezTo>
                    <a:cubicBezTo>
                      <a:pt x="97256" y="189452"/>
                      <a:pt x="98876" y="187833"/>
                      <a:pt x="99280" y="181356"/>
                    </a:cubicBezTo>
                    <a:cubicBezTo>
                      <a:pt x="99685" y="174879"/>
                      <a:pt x="100090" y="179332"/>
                      <a:pt x="99685" y="178522"/>
                    </a:cubicBezTo>
                    <a:cubicBezTo>
                      <a:pt x="99280" y="177713"/>
                      <a:pt x="98471" y="176903"/>
                      <a:pt x="98471" y="176903"/>
                    </a:cubicBezTo>
                    <a:cubicBezTo>
                      <a:pt x="97256" y="175689"/>
                      <a:pt x="95232" y="174474"/>
                      <a:pt x="94018" y="173260"/>
                    </a:cubicBezTo>
                    <a:cubicBezTo>
                      <a:pt x="92803" y="172045"/>
                      <a:pt x="92803" y="171640"/>
                      <a:pt x="92399" y="171236"/>
                    </a:cubicBezTo>
                    <a:cubicBezTo>
                      <a:pt x="91994" y="170831"/>
                      <a:pt x="92399" y="170426"/>
                      <a:pt x="92399" y="169616"/>
                    </a:cubicBezTo>
                    <a:cubicBezTo>
                      <a:pt x="92399" y="168807"/>
                      <a:pt x="92399" y="169616"/>
                      <a:pt x="92399" y="169616"/>
                    </a:cubicBezTo>
                    <a:lnTo>
                      <a:pt x="92399" y="164354"/>
                    </a:lnTo>
                    <a:cubicBezTo>
                      <a:pt x="91589" y="164354"/>
                      <a:pt x="91589" y="165164"/>
                      <a:pt x="91589" y="165568"/>
                    </a:cubicBezTo>
                    <a:cubicBezTo>
                      <a:pt x="91589" y="166378"/>
                      <a:pt x="90779" y="167592"/>
                      <a:pt x="90779" y="168402"/>
                    </a:cubicBezTo>
                    <a:cubicBezTo>
                      <a:pt x="90779" y="169212"/>
                      <a:pt x="90779" y="168807"/>
                      <a:pt x="90779" y="169212"/>
                    </a:cubicBezTo>
                    <a:cubicBezTo>
                      <a:pt x="89565" y="169212"/>
                      <a:pt x="88350" y="168402"/>
                      <a:pt x="87541" y="167188"/>
                    </a:cubicBezTo>
                    <a:cubicBezTo>
                      <a:pt x="86731" y="165973"/>
                      <a:pt x="86731" y="165973"/>
                      <a:pt x="85921" y="165973"/>
                    </a:cubicBezTo>
                    <a:cubicBezTo>
                      <a:pt x="85921" y="165973"/>
                      <a:pt x="85517" y="166783"/>
                      <a:pt x="85112" y="166783"/>
                    </a:cubicBezTo>
                    <a:cubicBezTo>
                      <a:pt x="82683" y="168402"/>
                      <a:pt x="79849" y="169616"/>
                      <a:pt x="77420" y="170021"/>
                    </a:cubicBezTo>
                    <a:cubicBezTo>
                      <a:pt x="74991" y="170426"/>
                      <a:pt x="73777" y="170831"/>
                      <a:pt x="72563" y="171236"/>
                    </a:cubicBezTo>
                    <a:cubicBezTo>
                      <a:pt x="71348" y="171640"/>
                      <a:pt x="70943" y="171236"/>
                      <a:pt x="70134" y="171236"/>
                    </a:cubicBezTo>
                    <a:cubicBezTo>
                      <a:pt x="66491" y="172045"/>
                      <a:pt x="63252" y="174879"/>
                      <a:pt x="61228" y="177713"/>
                    </a:cubicBezTo>
                    <a:cubicBezTo>
                      <a:pt x="59204" y="180546"/>
                      <a:pt x="60014" y="179737"/>
                      <a:pt x="60014" y="180142"/>
                    </a:cubicBezTo>
                    <a:cubicBezTo>
                      <a:pt x="59609" y="181761"/>
                      <a:pt x="60014" y="182166"/>
                      <a:pt x="61228" y="182570"/>
                    </a:cubicBezTo>
                    <a:cubicBezTo>
                      <a:pt x="62442" y="182975"/>
                      <a:pt x="61633" y="182570"/>
                      <a:pt x="62038" y="182570"/>
                    </a:cubicBezTo>
                    <a:cubicBezTo>
                      <a:pt x="62442" y="182570"/>
                      <a:pt x="63252" y="183785"/>
                      <a:pt x="63657" y="183785"/>
                    </a:cubicBezTo>
                    <a:cubicBezTo>
                      <a:pt x="64871" y="183785"/>
                      <a:pt x="68110" y="183785"/>
                      <a:pt x="69729" y="183785"/>
                    </a:cubicBezTo>
                    <a:cubicBezTo>
                      <a:pt x="73372" y="183785"/>
                      <a:pt x="78635" y="185809"/>
                      <a:pt x="81873" y="187428"/>
                    </a:cubicBezTo>
                    <a:cubicBezTo>
                      <a:pt x="85112" y="189047"/>
                      <a:pt x="84302" y="189857"/>
                      <a:pt x="85921" y="190667"/>
                    </a:cubicBezTo>
                    <a:cubicBezTo>
                      <a:pt x="87541" y="191476"/>
                      <a:pt x="87946" y="191476"/>
                      <a:pt x="88350" y="192286"/>
                    </a:cubicBezTo>
                    <a:cubicBezTo>
                      <a:pt x="89565" y="193905"/>
                      <a:pt x="88350" y="195929"/>
                      <a:pt x="87541" y="197549"/>
                    </a:cubicBezTo>
                    <a:lnTo>
                      <a:pt x="89160" y="201597"/>
                    </a:lnTo>
                    <a:cubicBezTo>
                      <a:pt x="90375" y="205645"/>
                      <a:pt x="91589" y="209693"/>
                      <a:pt x="94827" y="212527"/>
                    </a:cubicBezTo>
                    <a:cubicBezTo>
                      <a:pt x="98066" y="215360"/>
                      <a:pt x="96042" y="212931"/>
                      <a:pt x="96042" y="213741"/>
                    </a:cubicBezTo>
                    <a:cubicBezTo>
                      <a:pt x="95232" y="213741"/>
                      <a:pt x="94827" y="213741"/>
                      <a:pt x="93613" y="213741"/>
                    </a:cubicBezTo>
                    <a:cubicBezTo>
                      <a:pt x="91589" y="213741"/>
                      <a:pt x="89970" y="212931"/>
                      <a:pt x="88350" y="211717"/>
                    </a:cubicBezTo>
                    <a:cubicBezTo>
                      <a:pt x="86731" y="210503"/>
                      <a:pt x="85921" y="209693"/>
                      <a:pt x="84707" y="209288"/>
                    </a:cubicBezTo>
                    <a:cubicBezTo>
                      <a:pt x="83897" y="209288"/>
                      <a:pt x="83088" y="211312"/>
                      <a:pt x="83088" y="212122"/>
                    </a:cubicBezTo>
                    <a:cubicBezTo>
                      <a:pt x="83088" y="214955"/>
                      <a:pt x="85921" y="216575"/>
                      <a:pt x="88350" y="217384"/>
                    </a:cubicBezTo>
                    <a:cubicBezTo>
                      <a:pt x="91994" y="218599"/>
                      <a:pt x="94827" y="218599"/>
                      <a:pt x="98471" y="219004"/>
                    </a:cubicBezTo>
                    <a:cubicBezTo>
                      <a:pt x="102114" y="219408"/>
                      <a:pt x="100090" y="219408"/>
                      <a:pt x="100900" y="219004"/>
                    </a:cubicBezTo>
                    <a:cubicBezTo>
                      <a:pt x="101709" y="218599"/>
                      <a:pt x="102519" y="217789"/>
                      <a:pt x="103733" y="217384"/>
                    </a:cubicBezTo>
                    <a:cubicBezTo>
                      <a:pt x="104948" y="216980"/>
                      <a:pt x="104543" y="217384"/>
                      <a:pt x="104543" y="216170"/>
                    </a:cubicBezTo>
                    <a:lnTo>
                      <a:pt x="105757" y="216170"/>
                    </a:lnTo>
                    <a:cubicBezTo>
                      <a:pt x="106162" y="216980"/>
                      <a:pt x="105757" y="217789"/>
                      <a:pt x="104948" y="218599"/>
                    </a:cubicBezTo>
                    <a:cubicBezTo>
                      <a:pt x="99280" y="223861"/>
                      <a:pt x="89565" y="220623"/>
                      <a:pt x="83493" y="217384"/>
                    </a:cubicBezTo>
                    <a:lnTo>
                      <a:pt x="80659" y="215360"/>
                    </a:lnTo>
                    <a:lnTo>
                      <a:pt x="80659" y="216980"/>
                    </a:lnTo>
                    <a:cubicBezTo>
                      <a:pt x="79445" y="216980"/>
                      <a:pt x="78230" y="215765"/>
                      <a:pt x="77825" y="214551"/>
                    </a:cubicBezTo>
                    <a:cubicBezTo>
                      <a:pt x="77420" y="213336"/>
                      <a:pt x="79849" y="212122"/>
                      <a:pt x="80659" y="210907"/>
                    </a:cubicBezTo>
                    <a:cubicBezTo>
                      <a:pt x="82278" y="208883"/>
                      <a:pt x="82683" y="206455"/>
                      <a:pt x="83088" y="204025"/>
                    </a:cubicBezTo>
                    <a:cubicBezTo>
                      <a:pt x="83493" y="201597"/>
                      <a:pt x="83088" y="204025"/>
                      <a:pt x="83088" y="204025"/>
                    </a:cubicBezTo>
                    <a:lnTo>
                      <a:pt x="83088" y="197144"/>
                    </a:lnTo>
                    <a:lnTo>
                      <a:pt x="83897" y="198763"/>
                    </a:lnTo>
                    <a:cubicBezTo>
                      <a:pt x="84707" y="202406"/>
                      <a:pt x="83897" y="205645"/>
                      <a:pt x="86326" y="208883"/>
                    </a:cubicBezTo>
                    <a:cubicBezTo>
                      <a:pt x="88755" y="212122"/>
                      <a:pt x="88755" y="210907"/>
                      <a:pt x="89565" y="211312"/>
                    </a:cubicBezTo>
                    <a:cubicBezTo>
                      <a:pt x="90375" y="211717"/>
                      <a:pt x="89970" y="211312"/>
                      <a:pt x="89565" y="211312"/>
                    </a:cubicBezTo>
                    <a:cubicBezTo>
                      <a:pt x="89565" y="210503"/>
                      <a:pt x="89160" y="209693"/>
                      <a:pt x="88755" y="208883"/>
                    </a:cubicBezTo>
                    <a:cubicBezTo>
                      <a:pt x="87541" y="206050"/>
                      <a:pt x="86326" y="203216"/>
                      <a:pt x="85517" y="199977"/>
                    </a:cubicBezTo>
                    <a:cubicBezTo>
                      <a:pt x="84707" y="196739"/>
                      <a:pt x="85517" y="197953"/>
                      <a:pt x="84707" y="197144"/>
                    </a:cubicBezTo>
                    <a:cubicBezTo>
                      <a:pt x="85517" y="195525"/>
                      <a:pt x="86731" y="195120"/>
                      <a:pt x="85517" y="193905"/>
                    </a:cubicBezTo>
                    <a:cubicBezTo>
                      <a:pt x="83493" y="191476"/>
                      <a:pt x="79849" y="189047"/>
                      <a:pt x="77016" y="187833"/>
                    </a:cubicBezTo>
                    <a:cubicBezTo>
                      <a:pt x="72563" y="186214"/>
                      <a:pt x="67705" y="185404"/>
                      <a:pt x="62847" y="185809"/>
                    </a:cubicBezTo>
                    <a:cubicBezTo>
                      <a:pt x="57990" y="186214"/>
                      <a:pt x="62038" y="185809"/>
                      <a:pt x="61633" y="185809"/>
                    </a:cubicBezTo>
                    <a:cubicBezTo>
                      <a:pt x="62038" y="187023"/>
                      <a:pt x="63657" y="186214"/>
                      <a:pt x="64871" y="187023"/>
                    </a:cubicBezTo>
                    <a:cubicBezTo>
                      <a:pt x="64871" y="187023"/>
                      <a:pt x="63657" y="189857"/>
                      <a:pt x="63657" y="190262"/>
                    </a:cubicBezTo>
                    <a:cubicBezTo>
                      <a:pt x="63657" y="190667"/>
                      <a:pt x="63657" y="191071"/>
                      <a:pt x="63657" y="191476"/>
                    </a:cubicBezTo>
                    <a:cubicBezTo>
                      <a:pt x="63657" y="192286"/>
                      <a:pt x="63252" y="193095"/>
                      <a:pt x="63252" y="193905"/>
                    </a:cubicBezTo>
                    <a:cubicBezTo>
                      <a:pt x="63252" y="194715"/>
                      <a:pt x="63657" y="195525"/>
                      <a:pt x="63657" y="195929"/>
                    </a:cubicBezTo>
                    <a:cubicBezTo>
                      <a:pt x="63657" y="196739"/>
                      <a:pt x="63657" y="197549"/>
                      <a:pt x="64062" y="198358"/>
                    </a:cubicBezTo>
                    <a:cubicBezTo>
                      <a:pt x="65276" y="200787"/>
                      <a:pt x="67705" y="203216"/>
                      <a:pt x="70134" y="204430"/>
                    </a:cubicBezTo>
                    <a:cubicBezTo>
                      <a:pt x="72563" y="205645"/>
                      <a:pt x="72563" y="205240"/>
                      <a:pt x="73372" y="206050"/>
                    </a:cubicBezTo>
                    <a:lnTo>
                      <a:pt x="70134" y="206050"/>
                    </a:lnTo>
                    <a:cubicBezTo>
                      <a:pt x="68110" y="205240"/>
                      <a:pt x="66086" y="204430"/>
                      <a:pt x="64062" y="203621"/>
                    </a:cubicBezTo>
                    <a:cubicBezTo>
                      <a:pt x="62038" y="202811"/>
                      <a:pt x="62847" y="202406"/>
                      <a:pt x="62038" y="202406"/>
                    </a:cubicBezTo>
                    <a:cubicBezTo>
                      <a:pt x="62038" y="202811"/>
                      <a:pt x="62038" y="203216"/>
                      <a:pt x="62038" y="203621"/>
                    </a:cubicBezTo>
                    <a:cubicBezTo>
                      <a:pt x="63252" y="205645"/>
                      <a:pt x="66086" y="206050"/>
                      <a:pt x="68110" y="206859"/>
                    </a:cubicBezTo>
                    <a:cubicBezTo>
                      <a:pt x="70134" y="207669"/>
                      <a:pt x="69324" y="207264"/>
                      <a:pt x="69324" y="207669"/>
                    </a:cubicBezTo>
                    <a:cubicBezTo>
                      <a:pt x="68110" y="208883"/>
                      <a:pt x="69324" y="209288"/>
                      <a:pt x="69324" y="210098"/>
                    </a:cubicBezTo>
                    <a:cubicBezTo>
                      <a:pt x="69324" y="212122"/>
                      <a:pt x="69324" y="215360"/>
                      <a:pt x="68919" y="217384"/>
                    </a:cubicBezTo>
                    <a:cubicBezTo>
                      <a:pt x="68515" y="219408"/>
                      <a:pt x="65681" y="219813"/>
                      <a:pt x="65681" y="221028"/>
                    </a:cubicBezTo>
                    <a:cubicBezTo>
                      <a:pt x="65681" y="222647"/>
                      <a:pt x="67300" y="223456"/>
                      <a:pt x="68110" y="224671"/>
                    </a:cubicBezTo>
                    <a:cubicBezTo>
                      <a:pt x="68110" y="224671"/>
                      <a:pt x="68110" y="225076"/>
                      <a:pt x="68110" y="225480"/>
                    </a:cubicBezTo>
                    <a:cubicBezTo>
                      <a:pt x="68110" y="227100"/>
                      <a:pt x="67300" y="228314"/>
                      <a:pt x="67705" y="229934"/>
                    </a:cubicBezTo>
                    <a:cubicBezTo>
                      <a:pt x="68110" y="231553"/>
                      <a:pt x="68919" y="231958"/>
                      <a:pt x="69729" y="231148"/>
                    </a:cubicBezTo>
                    <a:cubicBezTo>
                      <a:pt x="69729" y="229934"/>
                      <a:pt x="69729" y="229124"/>
                      <a:pt x="69729" y="227910"/>
                    </a:cubicBezTo>
                    <a:cubicBezTo>
                      <a:pt x="69729" y="226695"/>
                      <a:pt x="70539" y="227100"/>
                      <a:pt x="70539" y="228314"/>
                    </a:cubicBezTo>
                    <a:cubicBezTo>
                      <a:pt x="70539" y="229529"/>
                      <a:pt x="70539" y="231553"/>
                      <a:pt x="71348" y="232362"/>
                    </a:cubicBezTo>
                    <a:cubicBezTo>
                      <a:pt x="72158" y="233172"/>
                      <a:pt x="72158" y="232767"/>
                      <a:pt x="72158" y="233577"/>
                    </a:cubicBezTo>
                    <a:lnTo>
                      <a:pt x="73372" y="233577"/>
                    </a:lnTo>
                    <a:cubicBezTo>
                      <a:pt x="73372" y="233172"/>
                      <a:pt x="73372" y="231958"/>
                      <a:pt x="73372" y="231148"/>
                    </a:cubicBezTo>
                    <a:cubicBezTo>
                      <a:pt x="73372" y="230338"/>
                      <a:pt x="73372" y="228719"/>
                      <a:pt x="73372" y="227910"/>
                    </a:cubicBezTo>
                    <a:cubicBezTo>
                      <a:pt x="73372" y="227100"/>
                      <a:pt x="72563" y="227100"/>
                      <a:pt x="73372" y="226290"/>
                    </a:cubicBezTo>
                    <a:cubicBezTo>
                      <a:pt x="74182" y="225480"/>
                      <a:pt x="74991" y="226290"/>
                      <a:pt x="75801" y="227100"/>
                    </a:cubicBezTo>
                    <a:cubicBezTo>
                      <a:pt x="76611" y="227910"/>
                      <a:pt x="78230" y="227505"/>
                      <a:pt x="78635" y="228314"/>
                    </a:cubicBezTo>
                    <a:cubicBezTo>
                      <a:pt x="79040" y="229124"/>
                      <a:pt x="79040" y="229934"/>
                      <a:pt x="79040" y="230338"/>
                    </a:cubicBezTo>
                    <a:cubicBezTo>
                      <a:pt x="79445" y="232767"/>
                      <a:pt x="79040" y="233982"/>
                      <a:pt x="81064" y="236006"/>
                    </a:cubicBezTo>
                    <a:cubicBezTo>
                      <a:pt x="83088" y="238030"/>
                      <a:pt x="81064" y="236006"/>
                      <a:pt x="81064" y="236410"/>
                    </a:cubicBezTo>
                    <a:cubicBezTo>
                      <a:pt x="81064" y="236410"/>
                      <a:pt x="81873" y="236410"/>
                      <a:pt x="82278" y="236410"/>
                    </a:cubicBezTo>
                    <a:cubicBezTo>
                      <a:pt x="82278" y="236410"/>
                      <a:pt x="81469" y="233172"/>
                      <a:pt x="81469" y="232362"/>
                    </a:cubicBezTo>
                    <a:cubicBezTo>
                      <a:pt x="81469" y="231553"/>
                      <a:pt x="81469" y="231553"/>
                      <a:pt x="81469" y="231148"/>
                    </a:cubicBezTo>
                    <a:cubicBezTo>
                      <a:pt x="81873" y="231553"/>
                      <a:pt x="82278" y="231958"/>
                      <a:pt x="82683" y="232767"/>
                    </a:cubicBezTo>
                    <a:cubicBezTo>
                      <a:pt x="83088" y="233982"/>
                      <a:pt x="83493" y="235601"/>
                      <a:pt x="83897" y="236410"/>
                    </a:cubicBezTo>
                    <a:cubicBezTo>
                      <a:pt x="84302" y="237220"/>
                      <a:pt x="85921" y="238435"/>
                      <a:pt x="86731" y="237220"/>
                    </a:cubicBezTo>
                    <a:cubicBezTo>
                      <a:pt x="86731" y="237220"/>
                      <a:pt x="86731" y="236410"/>
                      <a:pt x="86731" y="236410"/>
                    </a:cubicBezTo>
                    <a:cubicBezTo>
                      <a:pt x="86731" y="235601"/>
                      <a:pt x="85921" y="233982"/>
                      <a:pt x="85921" y="233172"/>
                    </a:cubicBezTo>
                    <a:cubicBezTo>
                      <a:pt x="85921" y="232362"/>
                      <a:pt x="84707" y="231148"/>
                      <a:pt x="85112" y="229934"/>
                    </a:cubicBezTo>
                    <a:cubicBezTo>
                      <a:pt x="85517" y="228719"/>
                      <a:pt x="85921" y="229934"/>
                      <a:pt x="86326" y="229934"/>
                    </a:cubicBezTo>
                    <a:cubicBezTo>
                      <a:pt x="87136" y="229934"/>
                      <a:pt x="89160" y="229934"/>
                      <a:pt x="89970" y="230743"/>
                    </a:cubicBezTo>
                    <a:cubicBezTo>
                      <a:pt x="90779" y="231553"/>
                      <a:pt x="90779" y="232767"/>
                      <a:pt x="91184" y="233172"/>
                    </a:cubicBezTo>
                    <a:cubicBezTo>
                      <a:pt x="91184" y="233982"/>
                      <a:pt x="91184" y="234386"/>
                      <a:pt x="91994" y="234791"/>
                    </a:cubicBezTo>
                    <a:cubicBezTo>
                      <a:pt x="92803" y="236006"/>
                      <a:pt x="94423" y="237625"/>
                      <a:pt x="96042" y="237625"/>
                    </a:cubicBezTo>
                    <a:cubicBezTo>
                      <a:pt x="96042" y="237625"/>
                      <a:pt x="96042" y="236815"/>
                      <a:pt x="96042" y="236410"/>
                    </a:cubicBezTo>
                    <a:cubicBezTo>
                      <a:pt x="96042" y="236006"/>
                      <a:pt x="94827" y="234386"/>
                      <a:pt x="94827" y="233982"/>
                    </a:cubicBezTo>
                    <a:cubicBezTo>
                      <a:pt x="94827" y="233577"/>
                      <a:pt x="94827" y="232362"/>
                      <a:pt x="94827" y="232767"/>
                    </a:cubicBezTo>
                    <a:lnTo>
                      <a:pt x="98471" y="237625"/>
                    </a:lnTo>
                    <a:cubicBezTo>
                      <a:pt x="99685" y="238435"/>
                      <a:pt x="100900" y="239244"/>
                      <a:pt x="102114" y="237625"/>
                    </a:cubicBezTo>
                    <a:cubicBezTo>
                      <a:pt x="100900" y="234791"/>
                      <a:pt x="98471" y="232767"/>
                      <a:pt x="96851" y="230743"/>
                    </a:cubicBezTo>
                    <a:cubicBezTo>
                      <a:pt x="96851" y="230743"/>
                      <a:pt x="96851" y="229934"/>
                      <a:pt x="96851" y="229934"/>
                    </a:cubicBezTo>
                    <a:cubicBezTo>
                      <a:pt x="96851" y="229934"/>
                      <a:pt x="98471" y="230338"/>
                      <a:pt x="98876" y="230743"/>
                    </a:cubicBezTo>
                    <a:cubicBezTo>
                      <a:pt x="100090" y="231553"/>
                      <a:pt x="100495" y="232362"/>
                      <a:pt x="102519" y="232362"/>
                    </a:cubicBezTo>
                    <a:cubicBezTo>
                      <a:pt x="104543" y="232362"/>
                      <a:pt x="105757" y="232362"/>
                      <a:pt x="105757" y="231553"/>
                    </a:cubicBezTo>
                    <a:cubicBezTo>
                      <a:pt x="105757" y="230338"/>
                      <a:pt x="103328" y="229934"/>
                      <a:pt x="104948" y="228719"/>
                    </a:cubicBezTo>
                    <a:cubicBezTo>
                      <a:pt x="106162" y="229934"/>
                      <a:pt x="108186" y="230743"/>
                      <a:pt x="109805" y="230743"/>
                    </a:cubicBezTo>
                    <a:cubicBezTo>
                      <a:pt x="111425" y="230743"/>
                      <a:pt x="113044" y="230743"/>
                      <a:pt x="114663" y="230743"/>
                    </a:cubicBezTo>
                    <a:cubicBezTo>
                      <a:pt x="116282" y="230743"/>
                      <a:pt x="116282" y="231553"/>
                      <a:pt x="116282" y="231958"/>
                    </a:cubicBezTo>
                    <a:cubicBezTo>
                      <a:pt x="115473" y="232362"/>
                      <a:pt x="114663" y="232767"/>
                      <a:pt x="113854" y="232767"/>
                    </a:cubicBezTo>
                    <a:cubicBezTo>
                      <a:pt x="112639" y="232767"/>
                      <a:pt x="110210" y="231958"/>
                      <a:pt x="108996" y="231958"/>
                    </a:cubicBezTo>
                    <a:cubicBezTo>
                      <a:pt x="107781" y="231958"/>
                      <a:pt x="107376" y="232767"/>
                      <a:pt x="106567" y="233172"/>
                    </a:cubicBezTo>
                    <a:cubicBezTo>
                      <a:pt x="105757" y="233577"/>
                      <a:pt x="105757" y="233172"/>
                      <a:pt x="105757" y="233172"/>
                    </a:cubicBezTo>
                    <a:cubicBezTo>
                      <a:pt x="104948" y="233172"/>
                      <a:pt x="104138" y="233982"/>
                      <a:pt x="103328" y="233577"/>
                    </a:cubicBezTo>
                    <a:cubicBezTo>
                      <a:pt x="103328" y="234791"/>
                      <a:pt x="104138" y="235196"/>
                      <a:pt x="104543" y="236006"/>
                    </a:cubicBezTo>
                    <a:cubicBezTo>
                      <a:pt x="104948" y="236815"/>
                      <a:pt x="104948" y="236410"/>
                      <a:pt x="106162" y="237220"/>
                    </a:cubicBezTo>
                    <a:cubicBezTo>
                      <a:pt x="107376" y="238030"/>
                      <a:pt x="107376" y="238435"/>
                      <a:pt x="106972" y="238435"/>
                    </a:cubicBezTo>
                    <a:cubicBezTo>
                      <a:pt x="106567" y="238435"/>
                      <a:pt x="106162" y="238435"/>
                      <a:pt x="105352" y="238840"/>
                    </a:cubicBezTo>
                    <a:cubicBezTo>
                      <a:pt x="100495" y="240054"/>
                      <a:pt x="93613" y="238840"/>
                      <a:pt x="90779" y="234791"/>
                    </a:cubicBezTo>
                    <a:cubicBezTo>
                      <a:pt x="87946" y="230743"/>
                      <a:pt x="89970" y="232767"/>
                      <a:pt x="89565" y="231958"/>
                    </a:cubicBezTo>
                    <a:cubicBezTo>
                      <a:pt x="89160" y="231148"/>
                      <a:pt x="89160" y="230743"/>
                      <a:pt x="87946" y="231148"/>
                    </a:cubicBezTo>
                    <a:cubicBezTo>
                      <a:pt x="87946" y="231553"/>
                      <a:pt x="87946" y="231958"/>
                      <a:pt x="87946" y="232362"/>
                    </a:cubicBezTo>
                    <a:cubicBezTo>
                      <a:pt x="87946" y="232767"/>
                      <a:pt x="89160" y="235601"/>
                      <a:pt x="89565" y="235601"/>
                    </a:cubicBezTo>
                    <a:cubicBezTo>
                      <a:pt x="89970" y="235601"/>
                      <a:pt x="91184" y="237220"/>
                      <a:pt x="91184" y="237625"/>
                    </a:cubicBezTo>
                    <a:cubicBezTo>
                      <a:pt x="91184" y="238030"/>
                      <a:pt x="90779" y="237625"/>
                      <a:pt x="90375" y="237625"/>
                    </a:cubicBezTo>
                    <a:cubicBezTo>
                      <a:pt x="88755" y="237625"/>
                      <a:pt x="87136" y="237625"/>
                      <a:pt x="85517" y="237625"/>
                    </a:cubicBezTo>
                    <a:cubicBezTo>
                      <a:pt x="83897" y="237625"/>
                      <a:pt x="81873" y="236815"/>
                      <a:pt x="81064" y="236006"/>
                    </a:cubicBezTo>
                    <a:cubicBezTo>
                      <a:pt x="80254" y="235196"/>
                      <a:pt x="78635" y="232767"/>
                      <a:pt x="78230" y="231148"/>
                    </a:cubicBezTo>
                    <a:cubicBezTo>
                      <a:pt x="77825" y="229529"/>
                      <a:pt x="78230" y="228719"/>
                      <a:pt x="77016" y="227505"/>
                    </a:cubicBezTo>
                    <a:lnTo>
                      <a:pt x="76206" y="227505"/>
                    </a:lnTo>
                    <a:cubicBezTo>
                      <a:pt x="75801" y="227505"/>
                      <a:pt x="76206" y="227505"/>
                      <a:pt x="76206" y="227910"/>
                    </a:cubicBezTo>
                    <a:cubicBezTo>
                      <a:pt x="76206" y="229529"/>
                      <a:pt x="76206" y="230743"/>
                      <a:pt x="76611" y="232362"/>
                    </a:cubicBezTo>
                    <a:cubicBezTo>
                      <a:pt x="77016" y="233982"/>
                      <a:pt x="77420" y="234386"/>
                      <a:pt x="77420" y="235196"/>
                    </a:cubicBezTo>
                    <a:cubicBezTo>
                      <a:pt x="75396" y="235196"/>
                      <a:pt x="74182" y="234386"/>
                      <a:pt x="72563" y="233577"/>
                    </a:cubicBezTo>
                    <a:cubicBezTo>
                      <a:pt x="70943" y="232767"/>
                      <a:pt x="72158" y="233577"/>
                      <a:pt x="71753" y="233577"/>
                    </a:cubicBezTo>
                    <a:cubicBezTo>
                      <a:pt x="70539" y="233172"/>
                      <a:pt x="68515" y="231553"/>
                      <a:pt x="67705" y="230743"/>
                    </a:cubicBezTo>
                    <a:cubicBezTo>
                      <a:pt x="66895" y="229934"/>
                      <a:pt x="66086" y="227910"/>
                      <a:pt x="66491" y="227100"/>
                    </a:cubicBezTo>
                    <a:cubicBezTo>
                      <a:pt x="66895" y="226290"/>
                      <a:pt x="67300" y="225076"/>
                      <a:pt x="67300" y="224671"/>
                    </a:cubicBezTo>
                    <a:cubicBezTo>
                      <a:pt x="67300" y="224266"/>
                      <a:pt x="66491" y="224671"/>
                      <a:pt x="66491" y="223861"/>
                    </a:cubicBezTo>
                    <a:cubicBezTo>
                      <a:pt x="65681" y="223052"/>
                      <a:pt x="64871" y="221432"/>
                      <a:pt x="64871" y="220218"/>
                    </a:cubicBezTo>
                    <a:cubicBezTo>
                      <a:pt x="64871" y="219004"/>
                      <a:pt x="64871" y="218599"/>
                      <a:pt x="64871" y="217789"/>
                    </a:cubicBezTo>
                    <a:cubicBezTo>
                      <a:pt x="65276" y="216980"/>
                      <a:pt x="66895" y="216575"/>
                      <a:pt x="67300" y="215765"/>
                    </a:cubicBezTo>
                    <a:cubicBezTo>
                      <a:pt x="67705" y="214955"/>
                      <a:pt x="68515" y="214146"/>
                      <a:pt x="68515" y="213741"/>
                    </a:cubicBezTo>
                    <a:cubicBezTo>
                      <a:pt x="68919" y="211312"/>
                      <a:pt x="68515" y="207264"/>
                      <a:pt x="66491" y="205645"/>
                    </a:cubicBezTo>
                    <a:cubicBezTo>
                      <a:pt x="64466" y="204025"/>
                      <a:pt x="64871" y="204835"/>
                      <a:pt x="64062" y="204430"/>
                    </a:cubicBezTo>
                    <a:cubicBezTo>
                      <a:pt x="63252" y="204025"/>
                      <a:pt x="63252" y="203621"/>
                      <a:pt x="62847" y="204025"/>
                    </a:cubicBezTo>
                    <a:cubicBezTo>
                      <a:pt x="62442" y="204430"/>
                      <a:pt x="61633" y="204835"/>
                      <a:pt x="61228" y="205240"/>
                    </a:cubicBezTo>
                    <a:cubicBezTo>
                      <a:pt x="60418" y="205645"/>
                      <a:pt x="59609" y="206050"/>
                      <a:pt x="58799" y="206050"/>
                    </a:cubicBezTo>
                    <a:cubicBezTo>
                      <a:pt x="58799" y="206859"/>
                      <a:pt x="58799" y="207669"/>
                      <a:pt x="57990" y="208074"/>
                    </a:cubicBezTo>
                    <a:cubicBezTo>
                      <a:pt x="55561" y="213741"/>
                      <a:pt x="51108" y="217789"/>
                      <a:pt x="49488" y="224266"/>
                    </a:cubicBezTo>
                    <a:cubicBezTo>
                      <a:pt x="47869" y="230743"/>
                      <a:pt x="49488" y="225480"/>
                      <a:pt x="49084" y="225885"/>
                    </a:cubicBezTo>
                    <a:cubicBezTo>
                      <a:pt x="48679" y="225885"/>
                      <a:pt x="47060" y="224266"/>
                      <a:pt x="47060" y="223456"/>
                    </a:cubicBezTo>
                    <a:cubicBezTo>
                      <a:pt x="47060" y="222647"/>
                      <a:pt x="47060" y="222647"/>
                      <a:pt x="47060" y="222647"/>
                    </a:cubicBezTo>
                    <a:cubicBezTo>
                      <a:pt x="46250" y="221432"/>
                      <a:pt x="45440" y="220218"/>
                      <a:pt x="45440" y="218599"/>
                    </a:cubicBezTo>
                    <a:cubicBezTo>
                      <a:pt x="45440" y="218599"/>
                      <a:pt x="44631" y="218599"/>
                      <a:pt x="44226" y="218599"/>
                    </a:cubicBezTo>
                    <a:cubicBezTo>
                      <a:pt x="43821" y="218599"/>
                      <a:pt x="42202" y="220623"/>
                      <a:pt x="41797" y="221028"/>
                    </a:cubicBezTo>
                    <a:cubicBezTo>
                      <a:pt x="41797" y="221432"/>
                      <a:pt x="40582" y="223861"/>
                      <a:pt x="40582" y="224266"/>
                    </a:cubicBezTo>
                    <a:cubicBezTo>
                      <a:pt x="40582" y="225480"/>
                      <a:pt x="40582" y="229124"/>
                      <a:pt x="40582" y="230743"/>
                    </a:cubicBezTo>
                    <a:cubicBezTo>
                      <a:pt x="40582" y="232362"/>
                      <a:pt x="41392" y="233577"/>
                      <a:pt x="41797" y="234386"/>
                    </a:cubicBezTo>
                    <a:cubicBezTo>
                      <a:pt x="42202" y="235601"/>
                      <a:pt x="44226" y="238030"/>
                      <a:pt x="44226" y="238840"/>
                    </a:cubicBezTo>
                    <a:cubicBezTo>
                      <a:pt x="44226" y="239649"/>
                      <a:pt x="44226" y="240459"/>
                      <a:pt x="44631" y="241268"/>
                    </a:cubicBezTo>
                    <a:cubicBezTo>
                      <a:pt x="45035" y="242078"/>
                      <a:pt x="46655" y="242483"/>
                      <a:pt x="47060" y="242483"/>
                    </a:cubicBezTo>
                    <a:cubicBezTo>
                      <a:pt x="47464" y="242483"/>
                      <a:pt x="49084" y="242888"/>
                      <a:pt x="49488" y="243292"/>
                    </a:cubicBezTo>
                    <a:cubicBezTo>
                      <a:pt x="51917" y="243292"/>
                      <a:pt x="53536" y="241673"/>
                      <a:pt x="56370" y="243292"/>
                    </a:cubicBezTo>
                    <a:cubicBezTo>
                      <a:pt x="59204" y="244912"/>
                      <a:pt x="61633" y="248555"/>
                      <a:pt x="62038" y="251793"/>
                    </a:cubicBezTo>
                    <a:cubicBezTo>
                      <a:pt x="62442" y="255032"/>
                      <a:pt x="62038" y="254222"/>
                      <a:pt x="62038" y="255437"/>
                    </a:cubicBezTo>
                    <a:cubicBezTo>
                      <a:pt x="62442" y="255437"/>
                      <a:pt x="62847" y="255437"/>
                      <a:pt x="63252" y="255437"/>
                    </a:cubicBezTo>
                    <a:cubicBezTo>
                      <a:pt x="66895" y="255841"/>
                      <a:pt x="70943" y="256651"/>
                      <a:pt x="74587" y="257056"/>
                    </a:cubicBezTo>
                    <a:cubicBezTo>
                      <a:pt x="78230" y="257461"/>
                      <a:pt x="78635" y="257865"/>
                      <a:pt x="80254" y="257865"/>
                    </a:cubicBezTo>
                    <a:cubicBezTo>
                      <a:pt x="81873" y="257865"/>
                      <a:pt x="82278" y="257865"/>
                      <a:pt x="82683" y="257865"/>
                    </a:cubicBezTo>
                    <a:cubicBezTo>
                      <a:pt x="83493" y="257056"/>
                      <a:pt x="82683" y="255841"/>
                      <a:pt x="82683" y="255032"/>
                    </a:cubicBezTo>
                    <a:cubicBezTo>
                      <a:pt x="81873" y="251793"/>
                      <a:pt x="80659" y="247340"/>
                      <a:pt x="79445" y="244102"/>
                    </a:cubicBezTo>
                    <a:cubicBezTo>
                      <a:pt x="78230" y="240864"/>
                      <a:pt x="78230" y="242483"/>
                      <a:pt x="79445" y="242483"/>
                    </a:cubicBezTo>
                    <a:cubicBezTo>
                      <a:pt x="80659" y="242483"/>
                      <a:pt x="81469" y="242483"/>
                      <a:pt x="82278" y="242483"/>
                    </a:cubicBezTo>
                    <a:cubicBezTo>
                      <a:pt x="86326" y="243697"/>
                      <a:pt x="94827" y="247340"/>
                      <a:pt x="97661" y="250174"/>
                    </a:cubicBezTo>
                    <a:cubicBezTo>
                      <a:pt x="100495" y="253008"/>
                      <a:pt x="98876" y="251793"/>
                      <a:pt x="98876" y="251793"/>
                    </a:cubicBezTo>
                    <a:cubicBezTo>
                      <a:pt x="99280" y="253008"/>
                      <a:pt x="98876" y="253817"/>
                      <a:pt x="98066" y="255032"/>
                    </a:cubicBezTo>
                    <a:cubicBezTo>
                      <a:pt x="97256" y="256246"/>
                      <a:pt x="97256" y="257056"/>
                      <a:pt x="96851" y="257461"/>
                    </a:cubicBezTo>
                    <a:cubicBezTo>
                      <a:pt x="96447" y="257865"/>
                      <a:pt x="96851" y="258675"/>
                      <a:pt x="96851" y="259080"/>
                    </a:cubicBezTo>
                    <a:cubicBezTo>
                      <a:pt x="97256" y="258675"/>
                      <a:pt x="98066" y="259080"/>
                      <a:pt x="98876" y="259080"/>
                    </a:cubicBezTo>
                    <a:cubicBezTo>
                      <a:pt x="104138" y="257461"/>
                      <a:pt x="108996" y="255841"/>
                      <a:pt x="114258" y="254222"/>
                    </a:cubicBezTo>
                    <a:cubicBezTo>
                      <a:pt x="119521" y="252603"/>
                      <a:pt x="125188" y="250579"/>
                      <a:pt x="130856" y="251389"/>
                    </a:cubicBezTo>
                    <a:cubicBezTo>
                      <a:pt x="136523" y="252198"/>
                      <a:pt x="132070" y="251389"/>
                      <a:pt x="132880" y="251389"/>
                    </a:cubicBezTo>
                    <a:cubicBezTo>
                      <a:pt x="133285" y="251389"/>
                      <a:pt x="134094" y="251793"/>
                      <a:pt x="134499" y="252198"/>
                    </a:cubicBezTo>
                    <a:cubicBezTo>
                      <a:pt x="136928" y="254222"/>
                      <a:pt x="139357" y="257865"/>
                      <a:pt x="141381" y="260295"/>
                    </a:cubicBezTo>
                    <a:cubicBezTo>
                      <a:pt x="143405" y="262723"/>
                      <a:pt x="145024" y="264747"/>
                      <a:pt x="147048" y="267581"/>
                    </a:cubicBezTo>
                    <a:cubicBezTo>
                      <a:pt x="149072" y="270415"/>
                      <a:pt x="149072" y="270415"/>
                      <a:pt x="149477" y="271629"/>
                    </a:cubicBezTo>
                    <a:cubicBezTo>
                      <a:pt x="149882" y="272844"/>
                      <a:pt x="149477" y="272439"/>
                      <a:pt x="149477" y="272439"/>
                    </a:cubicBezTo>
                    <a:cubicBezTo>
                      <a:pt x="149477" y="272439"/>
                      <a:pt x="149477" y="272844"/>
                      <a:pt x="149477" y="273249"/>
                    </a:cubicBezTo>
                    <a:cubicBezTo>
                      <a:pt x="149477" y="274058"/>
                      <a:pt x="148667" y="276487"/>
                      <a:pt x="148667" y="277297"/>
                    </a:cubicBezTo>
                    <a:cubicBezTo>
                      <a:pt x="148667" y="278916"/>
                      <a:pt x="148667" y="279725"/>
                      <a:pt x="150287" y="280535"/>
                    </a:cubicBezTo>
                    <a:cubicBezTo>
                      <a:pt x="153525" y="282154"/>
                      <a:pt x="159193" y="282964"/>
                      <a:pt x="162836" y="282964"/>
                    </a:cubicBezTo>
                    <a:cubicBezTo>
                      <a:pt x="166479" y="282964"/>
                      <a:pt x="164860" y="282964"/>
                      <a:pt x="165670" y="282964"/>
                    </a:cubicBezTo>
                    <a:lnTo>
                      <a:pt x="165670" y="284583"/>
                    </a:lnTo>
                    <a:cubicBezTo>
                      <a:pt x="165670" y="284583"/>
                      <a:pt x="161621" y="284583"/>
                      <a:pt x="161621" y="284583"/>
                    </a:cubicBezTo>
                    <a:cubicBezTo>
                      <a:pt x="161621" y="285393"/>
                      <a:pt x="161621" y="286202"/>
                      <a:pt x="161621" y="287012"/>
                    </a:cubicBezTo>
                    <a:cubicBezTo>
                      <a:pt x="162026" y="291465"/>
                      <a:pt x="162836" y="297132"/>
                      <a:pt x="165265" y="300776"/>
                    </a:cubicBezTo>
                    <a:cubicBezTo>
                      <a:pt x="167694" y="304419"/>
                      <a:pt x="166479" y="301990"/>
                      <a:pt x="166479" y="303205"/>
                    </a:cubicBezTo>
                    <a:cubicBezTo>
                      <a:pt x="166479" y="303205"/>
                      <a:pt x="164050" y="302800"/>
                      <a:pt x="163646" y="302800"/>
                    </a:cubicBezTo>
                    <a:cubicBezTo>
                      <a:pt x="157573" y="301990"/>
                      <a:pt x="151501" y="300776"/>
                      <a:pt x="145834" y="299156"/>
                    </a:cubicBezTo>
                    <a:cubicBezTo>
                      <a:pt x="140166" y="297537"/>
                      <a:pt x="140166" y="297537"/>
                      <a:pt x="137737" y="296323"/>
                    </a:cubicBezTo>
                    <a:cubicBezTo>
                      <a:pt x="135309" y="295108"/>
                      <a:pt x="134094" y="293894"/>
                      <a:pt x="132880" y="290655"/>
                    </a:cubicBezTo>
                    <a:cubicBezTo>
                      <a:pt x="130451" y="286202"/>
                      <a:pt x="129236" y="281750"/>
                      <a:pt x="127617" y="276892"/>
                    </a:cubicBezTo>
                    <a:cubicBezTo>
                      <a:pt x="125998" y="272034"/>
                      <a:pt x="125593" y="272439"/>
                      <a:pt x="127617" y="272844"/>
                    </a:cubicBezTo>
                    <a:cubicBezTo>
                      <a:pt x="129641" y="273249"/>
                      <a:pt x="128832" y="274868"/>
                      <a:pt x="129236" y="275677"/>
                    </a:cubicBezTo>
                    <a:cubicBezTo>
                      <a:pt x="130451" y="279321"/>
                      <a:pt x="132070" y="283369"/>
                      <a:pt x="133689" y="287012"/>
                    </a:cubicBezTo>
                    <a:cubicBezTo>
                      <a:pt x="135309" y="290655"/>
                      <a:pt x="137737" y="293894"/>
                      <a:pt x="142191" y="295108"/>
                    </a:cubicBezTo>
                    <a:lnTo>
                      <a:pt x="145024" y="295108"/>
                    </a:lnTo>
                    <a:cubicBezTo>
                      <a:pt x="145024" y="295108"/>
                      <a:pt x="145024" y="295108"/>
                      <a:pt x="144619" y="295108"/>
                    </a:cubicBezTo>
                    <a:cubicBezTo>
                      <a:pt x="142595" y="293894"/>
                      <a:pt x="140166" y="293489"/>
                      <a:pt x="138547" y="292275"/>
                    </a:cubicBezTo>
                    <a:cubicBezTo>
                      <a:pt x="136928" y="291060"/>
                      <a:pt x="136523" y="288631"/>
                      <a:pt x="137737" y="287012"/>
                    </a:cubicBezTo>
                    <a:cubicBezTo>
                      <a:pt x="138952" y="285393"/>
                      <a:pt x="138952" y="285393"/>
                      <a:pt x="138952" y="285393"/>
                    </a:cubicBezTo>
                    <a:cubicBezTo>
                      <a:pt x="139761" y="284583"/>
                      <a:pt x="141381" y="283369"/>
                      <a:pt x="142191" y="282559"/>
                    </a:cubicBezTo>
                    <a:cubicBezTo>
                      <a:pt x="143810" y="280940"/>
                      <a:pt x="147048" y="277701"/>
                      <a:pt x="147453" y="275677"/>
                    </a:cubicBezTo>
                    <a:cubicBezTo>
                      <a:pt x="147858" y="273653"/>
                      <a:pt x="147453" y="272439"/>
                      <a:pt x="147453" y="271629"/>
                    </a:cubicBezTo>
                    <a:cubicBezTo>
                      <a:pt x="147453" y="270820"/>
                      <a:pt x="145834" y="270010"/>
                      <a:pt x="145834" y="269605"/>
                    </a:cubicBezTo>
                    <a:cubicBezTo>
                      <a:pt x="145834" y="269200"/>
                      <a:pt x="144619" y="269605"/>
                      <a:pt x="144215" y="269605"/>
                    </a:cubicBezTo>
                    <a:cubicBezTo>
                      <a:pt x="142595" y="269605"/>
                      <a:pt x="140166" y="269605"/>
                      <a:pt x="138547" y="269605"/>
                    </a:cubicBezTo>
                    <a:cubicBezTo>
                      <a:pt x="134499" y="269605"/>
                      <a:pt x="130046" y="271225"/>
                      <a:pt x="125998" y="272034"/>
                    </a:cubicBezTo>
                    <a:cubicBezTo>
                      <a:pt x="111425" y="276082"/>
                      <a:pt x="97661" y="280535"/>
                      <a:pt x="83493" y="284988"/>
                    </a:cubicBezTo>
                    <a:cubicBezTo>
                      <a:pt x="69324" y="289441"/>
                      <a:pt x="71348" y="289036"/>
                      <a:pt x="64466" y="290251"/>
                    </a:cubicBezTo>
                    <a:cubicBezTo>
                      <a:pt x="57585" y="291465"/>
                      <a:pt x="61633" y="291060"/>
                      <a:pt x="60418" y="291465"/>
                    </a:cubicBezTo>
                    <a:cubicBezTo>
                      <a:pt x="57180" y="291465"/>
                      <a:pt x="53132" y="290655"/>
                      <a:pt x="50703" y="288631"/>
                    </a:cubicBezTo>
                    <a:cubicBezTo>
                      <a:pt x="45845" y="283369"/>
                      <a:pt x="42202" y="276892"/>
                      <a:pt x="35725" y="273249"/>
                    </a:cubicBezTo>
                    <a:lnTo>
                      <a:pt x="33296" y="270415"/>
                    </a:lnTo>
                    <a:cubicBezTo>
                      <a:pt x="33296" y="268795"/>
                      <a:pt x="33296" y="267581"/>
                      <a:pt x="34106" y="265962"/>
                    </a:cubicBezTo>
                    <a:cubicBezTo>
                      <a:pt x="34915" y="264343"/>
                      <a:pt x="35320" y="264747"/>
                      <a:pt x="36130" y="263938"/>
                    </a:cubicBezTo>
                    <a:cubicBezTo>
                      <a:pt x="37344" y="262723"/>
                      <a:pt x="38558" y="261509"/>
                      <a:pt x="40178" y="260295"/>
                    </a:cubicBezTo>
                    <a:cubicBezTo>
                      <a:pt x="41797" y="259080"/>
                      <a:pt x="41797" y="259485"/>
                      <a:pt x="41797" y="259080"/>
                    </a:cubicBezTo>
                    <a:cubicBezTo>
                      <a:pt x="40987" y="257865"/>
                      <a:pt x="40178" y="257865"/>
                      <a:pt x="39368" y="257056"/>
                    </a:cubicBezTo>
                    <a:cubicBezTo>
                      <a:pt x="36939" y="255437"/>
                      <a:pt x="36939" y="253413"/>
                      <a:pt x="35725" y="250984"/>
                    </a:cubicBezTo>
                    <a:cubicBezTo>
                      <a:pt x="34510" y="248555"/>
                      <a:pt x="34106" y="249365"/>
                      <a:pt x="33701" y="248960"/>
                    </a:cubicBezTo>
                    <a:cubicBezTo>
                      <a:pt x="33296" y="248960"/>
                      <a:pt x="33701" y="248960"/>
                      <a:pt x="33296" y="248960"/>
                    </a:cubicBezTo>
                    <a:cubicBezTo>
                      <a:pt x="33296" y="248960"/>
                      <a:pt x="32891" y="249769"/>
                      <a:pt x="32891" y="250174"/>
                    </a:cubicBezTo>
                    <a:cubicBezTo>
                      <a:pt x="32891" y="250984"/>
                      <a:pt x="33701" y="254222"/>
                      <a:pt x="32891" y="254627"/>
                    </a:cubicBezTo>
                    <a:cubicBezTo>
                      <a:pt x="31272" y="253817"/>
                      <a:pt x="29248" y="252198"/>
                      <a:pt x="28033" y="250984"/>
                    </a:cubicBezTo>
                    <a:cubicBezTo>
                      <a:pt x="26819" y="249769"/>
                      <a:pt x="24795" y="246531"/>
                      <a:pt x="24390" y="244102"/>
                    </a:cubicBezTo>
                    <a:cubicBezTo>
                      <a:pt x="23985" y="241673"/>
                      <a:pt x="24390" y="243292"/>
                      <a:pt x="24390" y="242483"/>
                    </a:cubicBezTo>
                    <a:cubicBezTo>
                      <a:pt x="24795" y="240459"/>
                      <a:pt x="27224" y="238840"/>
                      <a:pt x="27224" y="236815"/>
                    </a:cubicBezTo>
                    <a:lnTo>
                      <a:pt x="22771" y="241673"/>
                    </a:lnTo>
                    <a:cubicBezTo>
                      <a:pt x="21961" y="242483"/>
                      <a:pt x="21961" y="244102"/>
                      <a:pt x="20747" y="244102"/>
                    </a:cubicBezTo>
                    <a:cubicBezTo>
                      <a:pt x="20747" y="243697"/>
                      <a:pt x="20747" y="243292"/>
                      <a:pt x="20342" y="243292"/>
                    </a:cubicBezTo>
                    <a:cubicBezTo>
                      <a:pt x="20342" y="242483"/>
                      <a:pt x="19937" y="241673"/>
                      <a:pt x="19532" y="241268"/>
                    </a:cubicBezTo>
                    <a:cubicBezTo>
                      <a:pt x="18723" y="238840"/>
                      <a:pt x="18318" y="235601"/>
                      <a:pt x="19127" y="232767"/>
                    </a:cubicBezTo>
                    <a:cubicBezTo>
                      <a:pt x="19937" y="229934"/>
                      <a:pt x="19937" y="230743"/>
                      <a:pt x="20342" y="230338"/>
                    </a:cubicBezTo>
                    <a:cubicBezTo>
                      <a:pt x="21961" y="228314"/>
                      <a:pt x="24795" y="227910"/>
                      <a:pt x="26414" y="225885"/>
                    </a:cubicBezTo>
                    <a:cubicBezTo>
                      <a:pt x="25200" y="225885"/>
                      <a:pt x="24390" y="226695"/>
                      <a:pt x="23176" y="227100"/>
                    </a:cubicBezTo>
                    <a:cubicBezTo>
                      <a:pt x="21961" y="227505"/>
                      <a:pt x="20342" y="228314"/>
                      <a:pt x="19532" y="229124"/>
                    </a:cubicBezTo>
                    <a:cubicBezTo>
                      <a:pt x="18723" y="229934"/>
                      <a:pt x="19532" y="229529"/>
                      <a:pt x="19532" y="229934"/>
                    </a:cubicBezTo>
                    <a:lnTo>
                      <a:pt x="18723" y="228314"/>
                    </a:lnTo>
                    <a:cubicBezTo>
                      <a:pt x="18723" y="227100"/>
                      <a:pt x="19127" y="225076"/>
                      <a:pt x="19532" y="223861"/>
                    </a:cubicBezTo>
                    <a:cubicBezTo>
                      <a:pt x="19937" y="222647"/>
                      <a:pt x="20342" y="222647"/>
                      <a:pt x="20342" y="221837"/>
                    </a:cubicBezTo>
                    <a:cubicBezTo>
                      <a:pt x="20747" y="220218"/>
                      <a:pt x="21151" y="218599"/>
                      <a:pt x="21961" y="216980"/>
                    </a:cubicBezTo>
                    <a:cubicBezTo>
                      <a:pt x="22771" y="216980"/>
                      <a:pt x="23176" y="216170"/>
                      <a:pt x="23985" y="215765"/>
                    </a:cubicBezTo>
                    <a:cubicBezTo>
                      <a:pt x="25200" y="215360"/>
                      <a:pt x="26414" y="215360"/>
                      <a:pt x="27224" y="214146"/>
                    </a:cubicBezTo>
                    <a:cubicBezTo>
                      <a:pt x="27224" y="213336"/>
                      <a:pt x="27224" y="212527"/>
                      <a:pt x="27224" y="211717"/>
                    </a:cubicBezTo>
                    <a:cubicBezTo>
                      <a:pt x="27224" y="210907"/>
                      <a:pt x="27224" y="210907"/>
                      <a:pt x="27224" y="210503"/>
                    </a:cubicBezTo>
                    <a:cubicBezTo>
                      <a:pt x="27224" y="209693"/>
                      <a:pt x="27224" y="207669"/>
                      <a:pt x="28033" y="206859"/>
                    </a:cubicBezTo>
                    <a:cubicBezTo>
                      <a:pt x="28843" y="206050"/>
                      <a:pt x="29248" y="205645"/>
                      <a:pt x="30057" y="205645"/>
                    </a:cubicBezTo>
                    <a:cubicBezTo>
                      <a:pt x="30867" y="205645"/>
                      <a:pt x="33296" y="205645"/>
                      <a:pt x="33701" y="204835"/>
                    </a:cubicBezTo>
                    <a:cubicBezTo>
                      <a:pt x="37344" y="202811"/>
                      <a:pt x="39773" y="197549"/>
                      <a:pt x="39368" y="193095"/>
                    </a:cubicBezTo>
                    <a:cubicBezTo>
                      <a:pt x="38963" y="188643"/>
                      <a:pt x="38154" y="190262"/>
                      <a:pt x="37749" y="189047"/>
                    </a:cubicBezTo>
                    <a:cubicBezTo>
                      <a:pt x="37344" y="187833"/>
                      <a:pt x="37749" y="187833"/>
                      <a:pt x="37749" y="187023"/>
                    </a:cubicBezTo>
                    <a:cubicBezTo>
                      <a:pt x="37749" y="186214"/>
                      <a:pt x="37344" y="186214"/>
                      <a:pt x="37749" y="185404"/>
                    </a:cubicBezTo>
                    <a:cubicBezTo>
                      <a:pt x="36534" y="185404"/>
                      <a:pt x="36130" y="186214"/>
                      <a:pt x="35725" y="186619"/>
                    </a:cubicBezTo>
                    <a:cubicBezTo>
                      <a:pt x="31677" y="189452"/>
                      <a:pt x="26819" y="190262"/>
                      <a:pt x="23176" y="193095"/>
                    </a:cubicBezTo>
                    <a:cubicBezTo>
                      <a:pt x="19532" y="195929"/>
                      <a:pt x="21961" y="193500"/>
                      <a:pt x="21961" y="193905"/>
                    </a:cubicBezTo>
                    <a:cubicBezTo>
                      <a:pt x="21961" y="194310"/>
                      <a:pt x="21961" y="193905"/>
                      <a:pt x="21961" y="194310"/>
                    </a:cubicBezTo>
                    <a:cubicBezTo>
                      <a:pt x="21961" y="194310"/>
                      <a:pt x="21961" y="194310"/>
                      <a:pt x="21151" y="195120"/>
                    </a:cubicBezTo>
                    <a:cubicBezTo>
                      <a:pt x="20342" y="195929"/>
                      <a:pt x="19937" y="196739"/>
                      <a:pt x="19532" y="197953"/>
                    </a:cubicBezTo>
                    <a:lnTo>
                      <a:pt x="19532" y="201597"/>
                    </a:lnTo>
                    <a:cubicBezTo>
                      <a:pt x="17913" y="200787"/>
                      <a:pt x="16699" y="199573"/>
                      <a:pt x="16294" y="198358"/>
                    </a:cubicBezTo>
                    <a:cubicBezTo>
                      <a:pt x="15889" y="197144"/>
                      <a:pt x="15889" y="194715"/>
                      <a:pt x="15484" y="192691"/>
                    </a:cubicBezTo>
                    <a:cubicBezTo>
                      <a:pt x="15484" y="192691"/>
                      <a:pt x="14270" y="191881"/>
                      <a:pt x="14270" y="191881"/>
                    </a:cubicBezTo>
                    <a:cubicBezTo>
                      <a:pt x="13865" y="191881"/>
                      <a:pt x="13460" y="191881"/>
                      <a:pt x="13055" y="191881"/>
                    </a:cubicBezTo>
                    <a:cubicBezTo>
                      <a:pt x="9007" y="191071"/>
                      <a:pt x="6173" y="189857"/>
                      <a:pt x="3745" y="186619"/>
                    </a:cubicBezTo>
                    <a:cubicBezTo>
                      <a:pt x="101" y="181761"/>
                      <a:pt x="101" y="174879"/>
                      <a:pt x="2530" y="169212"/>
                    </a:cubicBezTo>
                    <a:cubicBezTo>
                      <a:pt x="4959" y="163544"/>
                      <a:pt x="11841" y="156662"/>
                      <a:pt x="11031" y="149781"/>
                    </a:cubicBezTo>
                    <a:cubicBezTo>
                      <a:pt x="10221" y="142899"/>
                      <a:pt x="10221" y="147352"/>
                      <a:pt x="10626" y="147352"/>
                    </a:cubicBezTo>
                    <a:cubicBezTo>
                      <a:pt x="11031" y="147352"/>
                      <a:pt x="11436" y="147352"/>
                      <a:pt x="11841" y="147352"/>
                    </a:cubicBezTo>
                    <a:cubicBezTo>
                      <a:pt x="13055" y="147352"/>
                      <a:pt x="14270" y="149781"/>
                      <a:pt x="15079" y="150995"/>
                    </a:cubicBezTo>
                    <a:cubicBezTo>
                      <a:pt x="15889" y="152210"/>
                      <a:pt x="15889" y="153829"/>
                      <a:pt x="16699" y="153829"/>
                    </a:cubicBezTo>
                    <a:cubicBezTo>
                      <a:pt x="17508" y="153829"/>
                      <a:pt x="19127" y="151805"/>
                      <a:pt x="19532" y="151400"/>
                    </a:cubicBezTo>
                    <a:cubicBezTo>
                      <a:pt x="25200" y="146542"/>
                      <a:pt x="29653" y="141280"/>
                      <a:pt x="34510" y="135207"/>
                    </a:cubicBezTo>
                    <a:cubicBezTo>
                      <a:pt x="39368" y="129135"/>
                      <a:pt x="36939" y="132374"/>
                      <a:pt x="37749" y="129945"/>
                    </a:cubicBezTo>
                    <a:cubicBezTo>
                      <a:pt x="38558" y="127516"/>
                      <a:pt x="38154" y="126302"/>
                      <a:pt x="37749" y="124682"/>
                    </a:cubicBezTo>
                    <a:cubicBezTo>
                      <a:pt x="37344" y="123063"/>
                      <a:pt x="34510" y="121444"/>
                      <a:pt x="32486" y="121039"/>
                    </a:cubicBezTo>
                    <a:cubicBezTo>
                      <a:pt x="30462" y="120634"/>
                      <a:pt x="29653" y="121039"/>
                      <a:pt x="28843" y="121849"/>
                    </a:cubicBezTo>
                    <a:cubicBezTo>
                      <a:pt x="28033" y="122658"/>
                      <a:pt x="28843" y="122658"/>
                      <a:pt x="28033" y="122658"/>
                    </a:cubicBezTo>
                    <a:cubicBezTo>
                      <a:pt x="27224" y="122658"/>
                      <a:pt x="28033" y="122658"/>
                      <a:pt x="27629" y="122658"/>
                    </a:cubicBezTo>
                    <a:cubicBezTo>
                      <a:pt x="27224" y="123063"/>
                      <a:pt x="26819" y="126302"/>
                      <a:pt x="26819" y="127111"/>
                    </a:cubicBezTo>
                    <a:cubicBezTo>
                      <a:pt x="26819" y="127921"/>
                      <a:pt x="28033" y="129540"/>
                      <a:pt x="26819" y="129945"/>
                    </a:cubicBezTo>
                    <a:lnTo>
                      <a:pt x="23580" y="128326"/>
                    </a:lnTo>
                    <a:cubicBezTo>
                      <a:pt x="22771" y="127111"/>
                      <a:pt x="21151" y="124682"/>
                      <a:pt x="20747" y="123063"/>
                    </a:cubicBezTo>
                    <a:cubicBezTo>
                      <a:pt x="20342" y="121444"/>
                      <a:pt x="20747" y="119420"/>
                      <a:pt x="20342" y="118610"/>
                    </a:cubicBezTo>
                    <a:cubicBezTo>
                      <a:pt x="19937" y="117800"/>
                      <a:pt x="19532" y="118610"/>
                      <a:pt x="19532" y="118610"/>
                    </a:cubicBezTo>
                    <a:cubicBezTo>
                      <a:pt x="17913" y="117800"/>
                      <a:pt x="15079" y="114967"/>
                      <a:pt x="14270" y="113348"/>
                    </a:cubicBezTo>
                    <a:cubicBezTo>
                      <a:pt x="14270" y="112538"/>
                      <a:pt x="12650" y="110919"/>
                      <a:pt x="13460" y="110514"/>
                    </a:cubicBezTo>
                    <a:cubicBezTo>
                      <a:pt x="14270" y="110109"/>
                      <a:pt x="15079" y="110514"/>
                      <a:pt x="14675" y="110109"/>
                    </a:cubicBezTo>
                    <a:cubicBezTo>
                      <a:pt x="14270" y="109704"/>
                      <a:pt x="13460" y="109299"/>
                      <a:pt x="13055" y="108490"/>
                    </a:cubicBezTo>
                    <a:cubicBezTo>
                      <a:pt x="11436" y="105656"/>
                      <a:pt x="9817" y="102418"/>
                      <a:pt x="10221" y="99179"/>
                    </a:cubicBezTo>
                    <a:cubicBezTo>
                      <a:pt x="10626" y="95941"/>
                      <a:pt x="10626" y="96750"/>
                      <a:pt x="11841" y="96750"/>
                    </a:cubicBezTo>
                    <a:cubicBezTo>
                      <a:pt x="11841" y="96750"/>
                      <a:pt x="11841" y="97155"/>
                      <a:pt x="11841" y="97560"/>
                    </a:cubicBezTo>
                    <a:cubicBezTo>
                      <a:pt x="12650" y="98774"/>
                      <a:pt x="13460" y="99584"/>
                      <a:pt x="14675" y="100798"/>
                    </a:cubicBezTo>
                    <a:cubicBezTo>
                      <a:pt x="18318" y="104442"/>
                      <a:pt x="25200" y="106061"/>
                      <a:pt x="30057" y="107275"/>
                    </a:cubicBezTo>
                    <a:cubicBezTo>
                      <a:pt x="34915" y="108490"/>
                      <a:pt x="32486" y="108085"/>
                      <a:pt x="32891" y="108085"/>
                    </a:cubicBezTo>
                    <a:lnTo>
                      <a:pt x="33701" y="104442"/>
                    </a:lnTo>
                    <a:cubicBezTo>
                      <a:pt x="34106" y="104037"/>
                      <a:pt x="34915" y="102418"/>
                      <a:pt x="35320" y="102013"/>
                    </a:cubicBezTo>
                    <a:cubicBezTo>
                      <a:pt x="35725" y="101608"/>
                      <a:pt x="35725" y="102013"/>
                      <a:pt x="36130" y="102013"/>
                    </a:cubicBezTo>
                    <a:cubicBezTo>
                      <a:pt x="36939" y="101203"/>
                      <a:pt x="38154" y="99989"/>
                      <a:pt x="38963" y="99989"/>
                    </a:cubicBezTo>
                    <a:lnTo>
                      <a:pt x="38963" y="104846"/>
                    </a:lnTo>
                    <a:cubicBezTo>
                      <a:pt x="38963" y="104846"/>
                      <a:pt x="40178" y="108490"/>
                      <a:pt x="40582" y="108895"/>
                    </a:cubicBezTo>
                    <a:cubicBezTo>
                      <a:pt x="42606" y="112538"/>
                      <a:pt x="45845" y="115372"/>
                      <a:pt x="47060" y="119420"/>
                    </a:cubicBezTo>
                    <a:cubicBezTo>
                      <a:pt x="50298" y="128326"/>
                      <a:pt x="43416" y="137636"/>
                      <a:pt x="37749" y="144113"/>
                    </a:cubicBezTo>
                    <a:cubicBezTo>
                      <a:pt x="32081" y="150590"/>
                      <a:pt x="37344" y="144923"/>
                      <a:pt x="36534" y="145328"/>
                    </a:cubicBezTo>
                    <a:lnTo>
                      <a:pt x="35320" y="147352"/>
                    </a:lnTo>
                    <a:cubicBezTo>
                      <a:pt x="35725" y="147352"/>
                      <a:pt x="36534" y="147352"/>
                      <a:pt x="36939" y="147352"/>
                    </a:cubicBezTo>
                    <a:cubicBezTo>
                      <a:pt x="38558" y="147352"/>
                      <a:pt x="40178" y="146542"/>
                      <a:pt x="41797" y="146137"/>
                    </a:cubicBezTo>
                    <a:cubicBezTo>
                      <a:pt x="44226" y="146137"/>
                      <a:pt x="46250" y="146137"/>
                      <a:pt x="48679" y="144923"/>
                    </a:cubicBezTo>
                    <a:cubicBezTo>
                      <a:pt x="51108" y="143709"/>
                      <a:pt x="50298" y="144113"/>
                      <a:pt x="51108" y="144113"/>
                    </a:cubicBezTo>
                    <a:cubicBezTo>
                      <a:pt x="51917" y="144113"/>
                      <a:pt x="51917" y="144113"/>
                      <a:pt x="51917" y="144113"/>
                    </a:cubicBezTo>
                    <a:cubicBezTo>
                      <a:pt x="51108" y="144518"/>
                      <a:pt x="51108" y="145328"/>
                      <a:pt x="50703" y="146137"/>
                    </a:cubicBezTo>
                    <a:cubicBezTo>
                      <a:pt x="47869" y="150185"/>
                      <a:pt x="43821" y="152614"/>
                      <a:pt x="39368" y="154638"/>
                    </a:cubicBezTo>
                    <a:cubicBezTo>
                      <a:pt x="34915" y="156662"/>
                      <a:pt x="37749" y="154638"/>
                      <a:pt x="36939" y="155853"/>
                    </a:cubicBezTo>
                    <a:lnTo>
                      <a:pt x="38963" y="155853"/>
                    </a:lnTo>
                    <a:cubicBezTo>
                      <a:pt x="40582" y="155853"/>
                      <a:pt x="42202" y="155853"/>
                      <a:pt x="43416" y="155853"/>
                    </a:cubicBezTo>
                    <a:cubicBezTo>
                      <a:pt x="43416" y="156258"/>
                      <a:pt x="43416" y="156258"/>
                      <a:pt x="43416" y="156662"/>
                    </a:cubicBezTo>
                    <a:cubicBezTo>
                      <a:pt x="42606" y="157877"/>
                      <a:pt x="41797" y="158282"/>
                      <a:pt x="40582" y="159091"/>
                    </a:cubicBezTo>
                    <a:cubicBezTo>
                      <a:pt x="39368" y="159901"/>
                      <a:pt x="35725" y="162735"/>
                      <a:pt x="33701" y="162735"/>
                    </a:cubicBezTo>
                    <a:lnTo>
                      <a:pt x="27629" y="162735"/>
                    </a:lnTo>
                    <a:cubicBezTo>
                      <a:pt x="27629" y="163544"/>
                      <a:pt x="27629" y="163949"/>
                      <a:pt x="28033" y="164354"/>
                    </a:cubicBezTo>
                    <a:cubicBezTo>
                      <a:pt x="28843" y="166378"/>
                      <a:pt x="29248" y="168402"/>
                      <a:pt x="29248" y="170426"/>
                    </a:cubicBezTo>
                    <a:cubicBezTo>
                      <a:pt x="29248" y="172450"/>
                      <a:pt x="28033" y="174070"/>
                      <a:pt x="27629" y="174070"/>
                    </a:cubicBezTo>
                    <a:cubicBezTo>
                      <a:pt x="26819" y="174070"/>
                      <a:pt x="27224" y="173260"/>
                      <a:pt x="26819" y="172855"/>
                    </a:cubicBezTo>
                    <a:cubicBezTo>
                      <a:pt x="26009" y="171236"/>
                      <a:pt x="24795" y="169616"/>
                      <a:pt x="23176" y="168402"/>
                    </a:cubicBezTo>
                    <a:cubicBezTo>
                      <a:pt x="21556" y="167188"/>
                      <a:pt x="21556" y="167592"/>
                      <a:pt x="20342" y="167592"/>
                    </a:cubicBezTo>
                    <a:cubicBezTo>
                      <a:pt x="19127" y="167592"/>
                      <a:pt x="19532" y="167188"/>
                      <a:pt x="19127" y="167188"/>
                    </a:cubicBezTo>
                    <a:cubicBezTo>
                      <a:pt x="17913" y="167188"/>
                      <a:pt x="15484" y="167592"/>
                      <a:pt x="14675" y="167997"/>
                    </a:cubicBezTo>
                    <a:cubicBezTo>
                      <a:pt x="13055" y="168807"/>
                      <a:pt x="11436" y="170021"/>
                      <a:pt x="11031" y="171640"/>
                    </a:cubicBezTo>
                    <a:cubicBezTo>
                      <a:pt x="10626" y="173260"/>
                      <a:pt x="9412" y="175689"/>
                      <a:pt x="9412" y="176498"/>
                    </a:cubicBezTo>
                    <a:cubicBezTo>
                      <a:pt x="9412" y="177308"/>
                      <a:pt x="9817" y="178118"/>
                      <a:pt x="9817" y="178522"/>
                    </a:cubicBezTo>
                    <a:cubicBezTo>
                      <a:pt x="10221" y="179737"/>
                      <a:pt x="11031" y="180951"/>
                      <a:pt x="12246" y="181761"/>
                    </a:cubicBezTo>
                    <a:cubicBezTo>
                      <a:pt x="15079" y="184190"/>
                      <a:pt x="19532" y="184595"/>
                      <a:pt x="22771" y="183380"/>
                    </a:cubicBezTo>
                    <a:cubicBezTo>
                      <a:pt x="26009" y="182166"/>
                      <a:pt x="27629" y="180951"/>
                      <a:pt x="30057" y="178927"/>
                    </a:cubicBezTo>
                    <a:cubicBezTo>
                      <a:pt x="32486" y="176903"/>
                      <a:pt x="31677" y="177713"/>
                      <a:pt x="32081" y="177308"/>
                    </a:cubicBezTo>
                    <a:cubicBezTo>
                      <a:pt x="36939" y="172045"/>
                      <a:pt x="40178" y="166783"/>
                      <a:pt x="45440" y="161925"/>
                    </a:cubicBezTo>
                    <a:cubicBezTo>
                      <a:pt x="50703" y="157067"/>
                      <a:pt x="53941" y="153829"/>
                      <a:pt x="57990" y="149376"/>
                    </a:cubicBezTo>
                    <a:cubicBezTo>
                      <a:pt x="62038" y="144923"/>
                      <a:pt x="64871" y="140875"/>
                      <a:pt x="68919" y="136827"/>
                    </a:cubicBezTo>
                    <a:cubicBezTo>
                      <a:pt x="72967" y="132779"/>
                      <a:pt x="73372" y="132779"/>
                      <a:pt x="73372" y="132374"/>
                    </a:cubicBezTo>
                    <a:cubicBezTo>
                      <a:pt x="73777" y="130350"/>
                      <a:pt x="70943" y="127921"/>
                      <a:pt x="69729" y="126302"/>
                    </a:cubicBezTo>
                    <a:cubicBezTo>
                      <a:pt x="68515" y="124682"/>
                      <a:pt x="67300" y="124277"/>
                      <a:pt x="66491" y="123063"/>
                    </a:cubicBezTo>
                    <a:cubicBezTo>
                      <a:pt x="65681" y="121849"/>
                      <a:pt x="65276" y="120634"/>
                      <a:pt x="65276" y="120229"/>
                    </a:cubicBezTo>
                    <a:cubicBezTo>
                      <a:pt x="64871" y="117800"/>
                      <a:pt x="66086" y="115372"/>
                      <a:pt x="67300" y="113348"/>
                    </a:cubicBezTo>
                    <a:cubicBezTo>
                      <a:pt x="66491" y="113348"/>
                      <a:pt x="66491" y="113348"/>
                      <a:pt x="66086" y="113752"/>
                    </a:cubicBezTo>
                    <a:cubicBezTo>
                      <a:pt x="65681" y="114157"/>
                      <a:pt x="65276" y="114562"/>
                      <a:pt x="65276" y="114967"/>
                    </a:cubicBezTo>
                    <a:cubicBezTo>
                      <a:pt x="64871" y="115776"/>
                      <a:pt x="64466" y="116586"/>
                      <a:pt x="63657" y="116586"/>
                    </a:cubicBezTo>
                    <a:cubicBezTo>
                      <a:pt x="63657" y="115776"/>
                      <a:pt x="62847" y="115372"/>
                      <a:pt x="62442" y="114562"/>
                    </a:cubicBezTo>
                    <a:cubicBezTo>
                      <a:pt x="62038" y="113752"/>
                      <a:pt x="62442" y="113752"/>
                      <a:pt x="62442" y="113752"/>
                    </a:cubicBezTo>
                    <a:cubicBezTo>
                      <a:pt x="61633" y="111323"/>
                      <a:pt x="61228" y="109299"/>
                      <a:pt x="61228" y="106466"/>
                    </a:cubicBezTo>
                    <a:cubicBezTo>
                      <a:pt x="60014" y="104846"/>
                      <a:pt x="57990" y="103227"/>
                      <a:pt x="57990" y="101203"/>
                    </a:cubicBezTo>
                    <a:cubicBezTo>
                      <a:pt x="57990" y="99179"/>
                      <a:pt x="57990" y="100394"/>
                      <a:pt x="57990" y="99989"/>
                    </a:cubicBezTo>
                    <a:cubicBezTo>
                      <a:pt x="57990" y="99989"/>
                      <a:pt x="59609" y="100798"/>
                      <a:pt x="60014" y="100798"/>
                    </a:cubicBezTo>
                    <a:cubicBezTo>
                      <a:pt x="60418" y="100798"/>
                      <a:pt x="60823" y="100798"/>
                      <a:pt x="61228" y="100798"/>
                    </a:cubicBezTo>
                    <a:lnTo>
                      <a:pt x="59609" y="99179"/>
                    </a:lnTo>
                    <a:cubicBezTo>
                      <a:pt x="57990" y="98370"/>
                      <a:pt x="55561" y="95131"/>
                      <a:pt x="55965" y="93107"/>
                    </a:cubicBezTo>
                    <a:cubicBezTo>
                      <a:pt x="56370" y="91083"/>
                      <a:pt x="60823" y="89868"/>
                      <a:pt x="62442" y="89464"/>
                    </a:cubicBezTo>
                    <a:cubicBezTo>
                      <a:pt x="63657" y="88654"/>
                      <a:pt x="62847" y="87035"/>
                      <a:pt x="62038" y="86225"/>
                    </a:cubicBezTo>
                    <a:cubicBezTo>
                      <a:pt x="61228" y="85415"/>
                      <a:pt x="60823" y="86225"/>
                      <a:pt x="60418" y="85415"/>
                    </a:cubicBezTo>
                    <a:cubicBezTo>
                      <a:pt x="60014" y="84606"/>
                      <a:pt x="60418" y="84606"/>
                      <a:pt x="60418" y="84606"/>
                    </a:cubicBezTo>
                    <a:cubicBezTo>
                      <a:pt x="59609" y="82582"/>
                      <a:pt x="57180" y="81367"/>
                      <a:pt x="55965" y="80153"/>
                    </a:cubicBezTo>
                    <a:cubicBezTo>
                      <a:pt x="54751" y="78938"/>
                      <a:pt x="55965" y="79343"/>
                      <a:pt x="55156" y="79343"/>
                    </a:cubicBezTo>
                    <a:cubicBezTo>
                      <a:pt x="54751" y="79343"/>
                      <a:pt x="53132" y="78534"/>
                      <a:pt x="52727" y="78129"/>
                    </a:cubicBezTo>
                    <a:cubicBezTo>
                      <a:pt x="52727" y="77724"/>
                      <a:pt x="53132" y="77319"/>
                      <a:pt x="53132" y="76914"/>
                    </a:cubicBezTo>
                    <a:cubicBezTo>
                      <a:pt x="53132" y="76510"/>
                      <a:pt x="52727" y="76105"/>
                      <a:pt x="52727" y="75700"/>
                    </a:cubicBezTo>
                    <a:cubicBezTo>
                      <a:pt x="52727" y="74890"/>
                      <a:pt x="52727" y="74081"/>
                      <a:pt x="52727" y="73676"/>
                    </a:cubicBezTo>
                    <a:cubicBezTo>
                      <a:pt x="52727" y="73271"/>
                      <a:pt x="51917" y="72057"/>
                      <a:pt x="52727" y="71247"/>
                    </a:cubicBezTo>
                    <a:cubicBezTo>
                      <a:pt x="53536" y="70437"/>
                      <a:pt x="53132" y="71247"/>
                      <a:pt x="53536" y="71247"/>
                    </a:cubicBezTo>
                    <a:cubicBezTo>
                      <a:pt x="53536" y="71247"/>
                      <a:pt x="53536" y="68413"/>
                      <a:pt x="54751" y="68413"/>
                    </a:cubicBezTo>
                    <a:lnTo>
                      <a:pt x="54751" y="66389"/>
                    </a:lnTo>
                    <a:cubicBezTo>
                      <a:pt x="54751" y="65985"/>
                      <a:pt x="55965" y="65580"/>
                      <a:pt x="55965" y="65580"/>
                    </a:cubicBezTo>
                    <a:cubicBezTo>
                      <a:pt x="55965" y="65580"/>
                      <a:pt x="55965" y="64365"/>
                      <a:pt x="56370" y="63556"/>
                    </a:cubicBezTo>
                    <a:cubicBezTo>
                      <a:pt x="56775" y="62746"/>
                      <a:pt x="57585" y="63151"/>
                      <a:pt x="57585" y="62746"/>
                    </a:cubicBezTo>
                    <a:cubicBezTo>
                      <a:pt x="57990" y="61936"/>
                      <a:pt x="58394" y="60722"/>
                      <a:pt x="59609" y="60722"/>
                    </a:cubicBezTo>
                    <a:lnTo>
                      <a:pt x="59609" y="59507"/>
                    </a:lnTo>
                    <a:cubicBezTo>
                      <a:pt x="60823" y="59103"/>
                      <a:pt x="62038" y="59507"/>
                      <a:pt x="62442" y="58698"/>
                    </a:cubicBezTo>
                    <a:cubicBezTo>
                      <a:pt x="62847" y="57888"/>
                      <a:pt x="62442" y="56269"/>
                      <a:pt x="62442" y="56269"/>
                    </a:cubicBezTo>
                    <a:cubicBezTo>
                      <a:pt x="62442" y="56269"/>
                      <a:pt x="62038" y="55864"/>
                      <a:pt x="61633" y="55459"/>
                    </a:cubicBezTo>
                    <a:cubicBezTo>
                      <a:pt x="61633" y="55055"/>
                      <a:pt x="61633" y="54650"/>
                      <a:pt x="61633" y="54245"/>
                    </a:cubicBezTo>
                    <a:cubicBezTo>
                      <a:pt x="61633" y="53435"/>
                      <a:pt x="60418" y="52221"/>
                      <a:pt x="60014" y="51411"/>
                    </a:cubicBezTo>
                    <a:cubicBezTo>
                      <a:pt x="59609" y="50602"/>
                      <a:pt x="60014" y="50602"/>
                      <a:pt x="60014" y="50197"/>
                    </a:cubicBezTo>
                    <a:cubicBezTo>
                      <a:pt x="60014" y="50197"/>
                      <a:pt x="62038" y="48982"/>
                      <a:pt x="62442" y="48982"/>
                    </a:cubicBezTo>
                    <a:cubicBezTo>
                      <a:pt x="62847" y="48982"/>
                      <a:pt x="63252" y="48982"/>
                      <a:pt x="63252" y="48982"/>
                    </a:cubicBezTo>
                    <a:cubicBezTo>
                      <a:pt x="63252" y="48982"/>
                      <a:pt x="64062" y="48173"/>
                      <a:pt x="64871" y="48173"/>
                    </a:cubicBezTo>
                    <a:cubicBezTo>
                      <a:pt x="66895" y="47363"/>
                      <a:pt x="66491" y="48173"/>
                      <a:pt x="66895" y="49387"/>
                    </a:cubicBezTo>
                    <a:cubicBezTo>
                      <a:pt x="67300" y="50602"/>
                      <a:pt x="68110" y="51411"/>
                      <a:pt x="68515" y="52221"/>
                    </a:cubicBezTo>
                    <a:cubicBezTo>
                      <a:pt x="68919" y="53030"/>
                      <a:pt x="68515" y="53435"/>
                      <a:pt x="69324" y="54650"/>
                    </a:cubicBezTo>
                    <a:cubicBezTo>
                      <a:pt x="70134" y="55864"/>
                      <a:pt x="69324" y="54650"/>
                      <a:pt x="69324" y="55055"/>
                    </a:cubicBezTo>
                    <a:cubicBezTo>
                      <a:pt x="69324" y="55459"/>
                      <a:pt x="70134" y="55055"/>
                      <a:pt x="70134" y="55459"/>
                    </a:cubicBezTo>
                    <a:lnTo>
                      <a:pt x="70539" y="55459"/>
                    </a:lnTo>
                    <a:cubicBezTo>
                      <a:pt x="71348" y="54650"/>
                      <a:pt x="72563" y="55459"/>
                      <a:pt x="72967" y="55459"/>
                    </a:cubicBezTo>
                    <a:cubicBezTo>
                      <a:pt x="73372" y="55459"/>
                      <a:pt x="74182" y="55055"/>
                      <a:pt x="74587" y="55055"/>
                    </a:cubicBezTo>
                    <a:cubicBezTo>
                      <a:pt x="75396" y="55055"/>
                      <a:pt x="75396" y="55055"/>
                      <a:pt x="76611" y="55055"/>
                    </a:cubicBezTo>
                    <a:cubicBezTo>
                      <a:pt x="77825" y="55055"/>
                      <a:pt x="80254" y="55459"/>
                      <a:pt x="80659" y="55459"/>
                    </a:cubicBezTo>
                    <a:cubicBezTo>
                      <a:pt x="81064" y="55459"/>
                      <a:pt x="81873" y="56269"/>
                      <a:pt x="81873" y="56269"/>
                    </a:cubicBezTo>
                    <a:cubicBezTo>
                      <a:pt x="81873" y="56269"/>
                      <a:pt x="83088" y="56269"/>
                      <a:pt x="83493" y="56269"/>
                    </a:cubicBezTo>
                    <a:cubicBezTo>
                      <a:pt x="83897" y="56269"/>
                      <a:pt x="84302" y="57079"/>
                      <a:pt x="85517" y="57483"/>
                    </a:cubicBezTo>
                    <a:cubicBezTo>
                      <a:pt x="86731" y="57888"/>
                      <a:pt x="86731" y="58698"/>
                      <a:pt x="87136" y="59103"/>
                    </a:cubicBezTo>
                    <a:cubicBezTo>
                      <a:pt x="87541" y="59507"/>
                      <a:pt x="88350" y="59507"/>
                      <a:pt x="88755" y="60317"/>
                    </a:cubicBezTo>
                    <a:cubicBezTo>
                      <a:pt x="89160" y="61127"/>
                      <a:pt x="88755" y="61127"/>
                      <a:pt x="88755" y="61532"/>
                    </a:cubicBezTo>
                    <a:cubicBezTo>
                      <a:pt x="88755" y="61936"/>
                      <a:pt x="89160" y="62341"/>
                      <a:pt x="89160" y="62746"/>
                    </a:cubicBezTo>
                    <a:cubicBezTo>
                      <a:pt x="89160" y="63151"/>
                      <a:pt x="89160" y="63960"/>
                      <a:pt x="89160" y="65175"/>
                    </a:cubicBezTo>
                    <a:cubicBezTo>
                      <a:pt x="89160" y="66389"/>
                      <a:pt x="89160" y="66389"/>
                      <a:pt x="89160" y="67604"/>
                    </a:cubicBezTo>
                    <a:cubicBezTo>
                      <a:pt x="89160" y="69628"/>
                      <a:pt x="89160" y="71652"/>
                      <a:pt x="90375" y="72866"/>
                    </a:cubicBezTo>
                    <a:cubicBezTo>
                      <a:pt x="89565" y="73676"/>
                      <a:pt x="88755" y="74485"/>
                      <a:pt x="89565" y="75700"/>
                    </a:cubicBezTo>
                    <a:cubicBezTo>
                      <a:pt x="90375" y="76914"/>
                      <a:pt x="90779" y="76914"/>
                      <a:pt x="91184" y="77319"/>
                    </a:cubicBezTo>
                    <a:cubicBezTo>
                      <a:pt x="92803" y="78129"/>
                      <a:pt x="95637" y="76105"/>
                      <a:pt x="97256" y="75700"/>
                    </a:cubicBezTo>
                    <a:cubicBezTo>
                      <a:pt x="98876" y="75295"/>
                      <a:pt x="99280" y="75700"/>
                      <a:pt x="99685" y="75700"/>
                    </a:cubicBezTo>
                    <a:cubicBezTo>
                      <a:pt x="99685" y="76510"/>
                      <a:pt x="100090" y="76914"/>
                      <a:pt x="100495" y="77724"/>
                    </a:cubicBezTo>
                    <a:cubicBezTo>
                      <a:pt x="101304" y="79748"/>
                      <a:pt x="101304" y="80153"/>
                      <a:pt x="100900" y="82582"/>
                    </a:cubicBezTo>
                    <a:cubicBezTo>
                      <a:pt x="100495" y="85011"/>
                      <a:pt x="100900" y="84606"/>
                      <a:pt x="100900" y="85415"/>
                    </a:cubicBezTo>
                    <a:cubicBezTo>
                      <a:pt x="102114" y="85415"/>
                      <a:pt x="102519" y="82582"/>
                      <a:pt x="103328" y="82582"/>
                    </a:cubicBezTo>
                    <a:cubicBezTo>
                      <a:pt x="104138" y="82582"/>
                      <a:pt x="104543" y="84201"/>
                      <a:pt x="104543" y="84606"/>
                    </a:cubicBezTo>
                    <a:cubicBezTo>
                      <a:pt x="104543" y="85415"/>
                      <a:pt x="104543" y="87440"/>
                      <a:pt x="104543" y="88249"/>
                    </a:cubicBezTo>
                    <a:cubicBezTo>
                      <a:pt x="104543" y="89059"/>
                      <a:pt x="103733" y="89464"/>
                      <a:pt x="104138" y="90273"/>
                    </a:cubicBezTo>
                    <a:cubicBezTo>
                      <a:pt x="104543" y="91083"/>
                      <a:pt x="106567" y="92297"/>
                      <a:pt x="106972" y="93107"/>
                    </a:cubicBezTo>
                    <a:cubicBezTo>
                      <a:pt x="108186" y="94726"/>
                      <a:pt x="109401" y="96750"/>
                      <a:pt x="110615" y="98370"/>
                    </a:cubicBezTo>
                    <a:cubicBezTo>
                      <a:pt x="110615" y="98370"/>
                      <a:pt x="110615" y="98774"/>
                      <a:pt x="110615" y="99179"/>
                    </a:cubicBezTo>
                    <a:cubicBezTo>
                      <a:pt x="110210" y="99179"/>
                      <a:pt x="109401" y="99179"/>
                      <a:pt x="108996" y="99179"/>
                    </a:cubicBezTo>
                    <a:cubicBezTo>
                      <a:pt x="108996" y="99989"/>
                      <a:pt x="110210" y="100394"/>
                      <a:pt x="110615" y="100798"/>
                    </a:cubicBezTo>
                    <a:cubicBezTo>
                      <a:pt x="113854" y="104037"/>
                      <a:pt x="114663" y="110514"/>
                      <a:pt x="114258" y="114967"/>
                    </a:cubicBezTo>
                    <a:cubicBezTo>
                      <a:pt x="113854" y="119420"/>
                      <a:pt x="114258" y="115372"/>
                      <a:pt x="114258" y="115776"/>
                    </a:cubicBezTo>
                    <a:cubicBezTo>
                      <a:pt x="113449" y="115776"/>
                      <a:pt x="113449" y="115372"/>
                      <a:pt x="113044" y="114967"/>
                    </a:cubicBezTo>
                    <a:cubicBezTo>
                      <a:pt x="112639" y="114562"/>
                      <a:pt x="110210" y="112133"/>
                      <a:pt x="109805" y="112133"/>
                    </a:cubicBezTo>
                    <a:cubicBezTo>
                      <a:pt x="109805" y="112538"/>
                      <a:pt x="109805" y="112943"/>
                      <a:pt x="109805" y="113348"/>
                    </a:cubicBezTo>
                    <a:cubicBezTo>
                      <a:pt x="111425" y="115372"/>
                      <a:pt x="111425" y="118205"/>
                      <a:pt x="111830" y="120229"/>
                    </a:cubicBezTo>
                    <a:cubicBezTo>
                      <a:pt x="112234" y="122253"/>
                      <a:pt x="112234" y="121444"/>
                      <a:pt x="112639" y="121849"/>
                    </a:cubicBezTo>
                    <a:cubicBezTo>
                      <a:pt x="113449" y="121849"/>
                      <a:pt x="113854" y="123063"/>
                      <a:pt x="114663" y="123063"/>
                    </a:cubicBezTo>
                    <a:cubicBezTo>
                      <a:pt x="115473" y="123063"/>
                      <a:pt x="116282" y="123063"/>
                      <a:pt x="117092" y="123063"/>
                    </a:cubicBezTo>
                    <a:cubicBezTo>
                      <a:pt x="117902" y="123063"/>
                      <a:pt x="117497" y="123063"/>
                      <a:pt x="117902" y="123063"/>
                    </a:cubicBezTo>
                    <a:cubicBezTo>
                      <a:pt x="119926" y="123063"/>
                      <a:pt x="121950" y="121444"/>
                      <a:pt x="123974" y="120634"/>
                    </a:cubicBezTo>
                    <a:cubicBezTo>
                      <a:pt x="127212" y="119420"/>
                      <a:pt x="130046" y="119420"/>
                      <a:pt x="133285" y="119015"/>
                    </a:cubicBezTo>
                    <a:cubicBezTo>
                      <a:pt x="136523" y="118610"/>
                      <a:pt x="134499" y="118610"/>
                      <a:pt x="135309" y="118205"/>
                    </a:cubicBezTo>
                    <a:cubicBezTo>
                      <a:pt x="136118" y="117800"/>
                      <a:pt x="136928" y="117396"/>
                      <a:pt x="136928" y="116991"/>
                    </a:cubicBezTo>
                    <a:cubicBezTo>
                      <a:pt x="136118" y="116181"/>
                      <a:pt x="134904" y="115372"/>
                      <a:pt x="134499" y="114157"/>
                    </a:cubicBezTo>
                    <a:cubicBezTo>
                      <a:pt x="134094" y="112943"/>
                      <a:pt x="134499" y="112943"/>
                      <a:pt x="133689" y="112133"/>
                    </a:cubicBezTo>
                    <a:cubicBezTo>
                      <a:pt x="132880" y="111323"/>
                      <a:pt x="132880" y="110919"/>
                      <a:pt x="132880" y="110514"/>
                    </a:cubicBezTo>
                    <a:cubicBezTo>
                      <a:pt x="132880" y="109299"/>
                      <a:pt x="132880" y="107275"/>
                      <a:pt x="132880" y="106061"/>
                    </a:cubicBezTo>
                    <a:cubicBezTo>
                      <a:pt x="134094" y="103632"/>
                      <a:pt x="134904" y="102822"/>
                      <a:pt x="137333" y="102418"/>
                    </a:cubicBezTo>
                    <a:cubicBezTo>
                      <a:pt x="139761" y="102013"/>
                      <a:pt x="137737" y="102418"/>
                      <a:pt x="137333" y="102418"/>
                    </a:cubicBezTo>
                    <a:lnTo>
                      <a:pt x="130856" y="97155"/>
                    </a:lnTo>
                    <a:cubicBezTo>
                      <a:pt x="130856" y="96345"/>
                      <a:pt x="131261" y="94726"/>
                      <a:pt x="131665" y="93917"/>
                    </a:cubicBezTo>
                    <a:cubicBezTo>
                      <a:pt x="132070" y="93107"/>
                      <a:pt x="131665" y="93107"/>
                      <a:pt x="132070" y="91892"/>
                    </a:cubicBezTo>
                    <a:cubicBezTo>
                      <a:pt x="132880" y="89868"/>
                      <a:pt x="132070" y="89464"/>
                      <a:pt x="131665" y="87844"/>
                    </a:cubicBezTo>
                    <a:cubicBezTo>
                      <a:pt x="131261" y="86225"/>
                      <a:pt x="131261" y="85011"/>
                      <a:pt x="130451" y="84201"/>
                    </a:cubicBezTo>
                    <a:cubicBezTo>
                      <a:pt x="129641" y="83391"/>
                      <a:pt x="128832" y="82987"/>
                      <a:pt x="128427" y="82177"/>
                    </a:cubicBezTo>
                    <a:cubicBezTo>
                      <a:pt x="127617" y="80558"/>
                      <a:pt x="127617" y="79343"/>
                      <a:pt x="127212" y="78129"/>
                    </a:cubicBezTo>
                    <a:cubicBezTo>
                      <a:pt x="126808" y="76914"/>
                      <a:pt x="123974" y="74081"/>
                      <a:pt x="123164" y="72057"/>
                    </a:cubicBezTo>
                    <a:cubicBezTo>
                      <a:pt x="122355" y="70033"/>
                      <a:pt x="123164" y="67199"/>
                      <a:pt x="125188" y="66794"/>
                    </a:cubicBezTo>
                    <a:cubicBezTo>
                      <a:pt x="125188" y="65580"/>
                      <a:pt x="123974" y="64770"/>
                      <a:pt x="123974" y="63960"/>
                    </a:cubicBezTo>
                    <a:cubicBezTo>
                      <a:pt x="123974" y="61127"/>
                      <a:pt x="123974" y="58698"/>
                      <a:pt x="126403" y="56674"/>
                    </a:cubicBezTo>
                    <a:cubicBezTo>
                      <a:pt x="126403" y="55055"/>
                      <a:pt x="126808" y="53435"/>
                      <a:pt x="128022" y="52221"/>
                    </a:cubicBezTo>
                    <a:cubicBezTo>
                      <a:pt x="129236" y="51006"/>
                      <a:pt x="129641" y="51006"/>
                      <a:pt x="130046" y="50197"/>
                    </a:cubicBezTo>
                    <a:cubicBezTo>
                      <a:pt x="130451" y="49387"/>
                      <a:pt x="130046" y="49387"/>
                      <a:pt x="130046" y="48982"/>
                    </a:cubicBezTo>
                    <a:cubicBezTo>
                      <a:pt x="130046" y="48578"/>
                      <a:pt x="131261" y="46958"/>
                      <a:pt x="131665" y="46553"/>
                    </a:cubicBezTo>
                    <a:cubicBezTo>
                      <a:pt x="132070" y="46149"/>
                      <a:pt x="133689" y="45339"/>
                      <a:pt x="133689" y="45339"/>
                    </a:cubicBezTo>
                    <a:cubicBezTo>
                      <a:pt x="133689" y="45339"/>
                      <a:pt x="133689" y="44125"/>
                      <a:pt x="134094" y="43720"/>
                    </a:cubicBezTo>
                    <a:cubicBezTo>
                      <a:pt x="134499" y="42505"/>
                      <a:pt x="136118" y="41291"/>
                      <a:pt x="137333" y="40481"/>
                    </a:cubicBezTo>
                    <a:cubicBezTo>
                      <a:pt x="138547" y="39672"/>
                      <a:pt x="138142" y="40481"/>
                      <a:pt x="138142" y="40481"/>
                    </a:cubicBezTo>
                    <a:cubicBezTo>
                      <a:pt x="138142" y="40481"/>
                      <a:pt x="138952" y="38457"/>
                      <a:pt x="139357" y="38052"/>
                    </a:cubicBezTo>
                    <a:cubicBezTo>
                      <a:pt x="139761" y="37648"/>
                      <a:pt x="140571" y="37243"/>
                      <a:pt x="140571" y="36838"/>
                    </a:cubicBezTo>
                    <a:cubicBezTo>
                      <a:pt x="141381" y="36433"/>
                      <a:pt x="142595" y="36028"/>
                      <a:pt x="143000" y="36028"/>
                    </a:cubicBezTo>
                    <a:cubicBezTo>
                      <a:pt x="143405" y="36028"/>
                      <a:pt x="143810" y="34004"/>
                      <a:pt x="145024" y="33600"/>
                    </a:cubicBezTo>
                    <a:cubicBezTo>
                      <a:pt x="146239" y="33195"/>
                      <a:pt x="148667" y="32385"/>
                      <a:pt x="149072" y="31980"/>
                    </a:cubicBezTo>
                    <a:cubicBezTo>
                      <a:pt x="149477" y="31575"/>
                      <a:pt x="149477" y="30766"/>
                      <a:pt x="149882" y="30361"/>
                    </a:cubicBezTo>
                    <a:cubicBezTo>
                      <a:pt x="150287" y="29956"/>
                      <a:pt x="151501" y="29147"/>
                      <a:pt x="152311" y="28742"/>
                    </a:cubicBezTo>
                    <a:cubicBezTo>
                      <a:pt x="153120" y="28742"/>
                      <a:pt x="153930" y="28742"/>
                      <a:pt x="154335" y="28742"/>
                    </a:cubicBezTo>
                    <a:cubicBezTo>
                      <a:pt x="154740" y="28742"/>
                      <a:pt x="156359" y="26718"/>
                      <a:pt x="157573" y="26313"/>
                    </a:cubicBezTo>
                    <a:cubicBezTo>
                      <a:pt x="158788" y="25908"/>
                      <a:pt x="159193" y="26313"/>
                      <a:pt x="160002" y="26313"/>
                    </a:cubicBezTo>
                    <a:cubicBezTo>
                      <a:pt x="161217" y="26313"/>
                      <a:pt x="162836" y="24289"/>
                      <a:pt x="164050" y="23884"/>
                    </a:cubicBezTo>
                    <a:cubicBezTo>
                      <a:pt x="166884" y="23479"/>
                      <a:pt x="170122" y="24694"/>
                      <a:pt x="172551" y="26313"/>
                    </a:cubicBezTo>
                    <a:cubicBezTo>
                      <a:pt x="172551" y="25503"/>
                      <a:pt x="172551" y="24289"/>
                      <a:pt x="172551" y="23479"/>
                    </a:cubicBezTo>
                    <a:cubicBezTo>
                      <a:pt x="172551" y="22670"/>
                      <a:pt x="173361" y="20241"/>
                      <a:pt x="173766" y="19026"/>
                    </a:cubicBezTo>
                    <a:cubicBezTo>
                      <a:pt x="174171" y="17812"/>
                      <a:pt x="174980" y="17407"/>
                      <a:pt x="175385" y="16597"/>
                    </a:cubicBezTo>
                    <a:cubicBezTo>
                      <a:pt x="175790" y="15788"/>
                      <a:pt x="175385" y="16193"/>
                      <a:pt x="175385" y="15788"/>
                    </a:cubicBezTo>
                    <a:cubicBezTo>
                      <a:pt x="175385" y="14168"/>
                      <a:pt x="176600" y="13764"/>
                      <a:pt x="177004" y="12954"/>
                    </a:cubicBezTo>
                    <a:cubicBezTo>
                      <a:pt x="177409" y="12144"/>
                      <a:pt x="177004" y="12549"/>
                      <a:pt x="177004" y="12954"/>
                    </a:cubicBezTo>
                    <a:cubicBezTo>
                      <a:pt x="175790" y="13764"/>
                      <a:pt x="174576" y="15383"/>
                      <a:pt x="173361" y="14573"/>
                    </a:cubicBezTo>
                    <a:lnTo>
                      <a:pt x="173361" y="2024"/>
                    </a:lnTo>
                    <a:cubicBezTo>
                      <a:pt x="174980" y="2024"/>
                      <a:pt x="175385" y="2834"/>
                      <a:pt x="176600" y="3643"/>
                    </a:cubicBezTo>
                    <a:cubicBezTo>
                      <a:pt x="177814" y="4453"/>
                      <a:pt x="177814" y="4453"/>
                      <a:pt x="177814" y="4453"/>
                    </a:cubicBezTo>
                    <a:cubicBezTo>
                      <a:pt x="177814" y="3239"/>
                      <a:pt x="175790" y="2024"/>
                      <a:pt x="175790" y="810"/>
                    </a:cubicBezTo>
                    <a:cubicBezTo>
                      <a:pt x="175790" y="-405"/>
                      <a:pt x="175790" y="405"/>
                      <a:pt x="176195" y="0"/>
                    </a:cubicBezTo>
                    <a:lnTo>
                      <a:pt x="187934" y="0"/>
                    </a:lnTo>
                    <a:close/>
                    <a:moveTo>
                      <a:pt x="181457" y="2834"/>
                    </a:moveTo>
                    <a:lnTo>
                      <a:pt x="171337" y="2834"/>
                    </a:lnTo>
                    <a:lnTo>
                      <a:pt x="171337" y="3643"/>
                    </a:lnTo>
                    <a:cubicBezTo>
                      <a:pt x="172146" y="3643"/>
                      <a:pt x="173361" y="4858"/>
                      <a:pt x="173766" y="5263"/>
                    </a:cubicBezTo>
                    <a:cubicBezTo>
                      <a:pt x="174171" y="5667"/>
                      <a:pt x="173766" y="5667"/>
                      <a:pt x="173766" y="6072"/>
                    </a:cubicBezTo>
                    <a:cubicBezTo>
                      <a:pt x="173766" y="6477"/>
                      <a:pt x="174980" y="7287"/>
                      <a:pt x="174576" y="8096"/>
                    </a:cubicBezTo>
                    <a:lnTo>
                      <a:pt x="172956" y="9311"/>
                    </a:lnTo>
                    <a:cubicBezTo>
                      <a:pt x="172551" y="9311"/>
                      <a:pt x="171742" y="9311"/>
                      <a:pt x="170932" y="8501"/>
                    </a:cubicBezTo>
                    <a:cubicBezTo>
                      <a:pt x="170122" y="7691"/>
                      <a:pt x="169718" y="7691"/>
                      <a:pt x="169313" y="7287"/>
                    </a:cubicBezTo>
                    <a:cubicBezTo>
                      <a:pt x="168908" y="6477"/>
                      <a:pt x="169313" y="5667"/>
                      <a:pt x="167694" y="5263"/>
                    </a:cubicBezTo>
                    <a:lnTo>
                      <a:pt x="167694" y="15383"/>
                    </a:lnTo>
                    <a:cubicBezTo>
                      <a:pt x="167694" y="15383"/>
                      <a:pt x="168503" y="15383"/>
                      <a:pt x="168503" y="15383"/>
                    </a:cubicBezTo>
                    <a:cubicBezTo>
                      <a:pt x="168503" y="14573"/>
                      <a:pt x="168908" y="14168"/>
                      <a:pt x="169313" y="13764"/>
                    </a:cubicBezTo>
                    <a:cubicBezTo>
                      <a:pt x="170932" y="12954"/>
                      <a:pt x="172551" y="10930"/>
                      <a:pt x="173766" y="13359"/>
                    </a:cubicBezTo>
                    <a:cubicBezTo>
                      <a:pt x="174980" y="15788"/>
                      <a:pt x="173766" y="14168"/>
                      <a:pt x="173766" y="14573"/>
                    </a:cubicBezTo>
                    <a:cubicBezTo>
                      <a:pt x="173361" y="15788"/>
                      <a:pt x="172956" y="17002"/>
                      <a:pt x="171742" y="17407"/>
                    </a:cubicBezTo>
                    <a:cubicBezTo>
                      <a:pt x="170527" y="17812"/>
                      <a:pt x="170122" y="17407"/>
                      <a:pt x="170527" y="18621"/>
                    </a:cubicBezTo>
                    <a:lnTo>
                      <a:pt x="174171" y="18621"/>
                    </a:lnTo>
                    <a:cubicBezTo>
                      <a:pt x="174171" y="19431"/>
                      <a:pt x="174171" y="19026"/>
                      <a:pt x="173361" y="19026"/>
                    </a:cubicBezTo>
                    <a:cubicBezTo>
                      <a:pt x="172551" y="19026"/>
                      <a:pt x="170527" y="20241"/>
                      <a:pt x="170527" y="20645"/>
                    </a:cubicBezTo>
                    <a:cubicBezTo>
                      <a:pt x="170527" y="21050"/>
                      <a:pt x="170527" y="20645"/>
                      <a:pt x="170527" y="21455"/>
                    </a:cubicBezTo>
                    <a:cubicBezTo>
                      <a:pt x="168908" y="23479"/>
                      <a:pt x="168098" y="25908"/>
                      <a:pt x="168908" y="28742"/>
                    </a:cubicBezTo>
                    <a:cubicBezTo>
                      <a:pt x="169718" y="31575"/>
                      <a:pt x="170122" y="31171"/>
                      <a:pt x="171337" y="32385"/>
                    </a:cubicBezTo>
                    <a:cubicBezTo>
                      <a:pt x="172551" y="33600"/>
                      <a:pt x="171337" y="32790"/>
                      <a:pt x="172146" y="32385"/>
                    </a:cubicBezTo>
                    <a:cubicBezTo>
                      <a:pt x="172146" y="30766"/>
                      <a:pt x="171742" y="29551"/>
                      <a:pt x="172146" y="27932"/>
                    </a:cubicBezTo>
                    <a:cubicBezTo>
                      <a:pt x="172551" y="26313"/>
                      <a:pt x="173361" y="27122"/>
                      <a:pt x="172956" y="26313"/>
                    </a:cubicBezTo>
                    <a:lnTo>
                      <a:pt x="169718" y="27122"/>
                    </a:lnTo>
                    <a:cubicBezTo>
                      <a:pt x="168908" y="27122"/>
                      <a:pt x="169718" y="25503"/>
                      <a:pt x="169718" y="25098"/>
                    </a:cubicBezTo>
                    <a:cubicBezTo>
                      <a:pt x="170932" y="23884"/>
                      <a:pt x="172551" y="23884"/>
                      <a:pt x="174171" y="23884"/>
                    </a:cubicBezTo>
                    <a:cubicBezTo>
                      <a:pt x="174171" y="23884"/>
                      <a:pt x="174980" y="22670"/>
                      <a:pt x="174980" y="22670"/>
                    </a:cubicBezTo>
                    <a:lnTo>
                      <a:pt x="174980" y="18217"/>
                    </a:lnTo>
                    <a:cubicBezTo>
                      <a:pt x="175790" y="18217"/>
                      <a:pt x="176195" y="18217"/>
                      <a:pt x="177004" y="18217"/>
                    </a:cubicBezTo>
                    <a:cubicBezTo>
                      <a:pt x="177814" y="18217"/>
                      <a:pt x="177814" y="18217"/>
                      <a:pt x="178624" y="18217"/>
                    </a:cubicBezTo>
                    <a:cubicBezTo>
                      <a:pt x="179433" y="18217"/>
                      <a:pt x="180648" y="18217"/>
                      <a:pt x="181457" y="18217"/>
                    </a:cubicBezTo>
                    <a:lnTo>
                      <a:pt x="181457" y="17407"/>
                    </a:lnTo>
                    <a:cubicBezTo>
                      <a:pt x="181457" y="17407"/>
                      <a:pt x="180243" y="17407"/>
                      <a:pt x="180243" y="17407"/>
                    </a:cubicBezTo>
                    <a:cubicBezTo>
                      <a:pt x="180243" y="16597"/>
                      <a:pt x="179433" y="16597"/>
                      <a:pt x="179433" y="16193"/>
                    </a:cubicBezTo>
                    <a:cubicBezTo>
                      <a:pt x="179433" y="15788"/>
                      <a:pt x="177814" y="13764"/>
                      <a:pt x="178219" y="13359"/>
                    </a:cubicBezTo>
                    <a:lnTo>
                      <a:pt x="179433" y="12144"/>
                    </a:lnTo>
                    <a:cubicBezTo>
                      <a:pt x="179433" y="12144"/>
                      <a:pt x="181052" y="12144"/>
                      <a:pt x="181052" y="12549"/>
                    </a:cubicBezTo>
                    <a:cubicBezTo>
                      <a:pt x="181052" y="12954"/>
                      <a:pt x="182672" y="13359"/>
                      <a:pt x="182672" y="13764"/>
                    </a:cubicBezTo>
                    <a:cubicBezTo>
                      <a:pt x="182672" y="13764"/>
                      <a:pt x="183076" y="15383"/>
                      <a:pt x="183886" y="15383"/>
                    </a:cubicBezTo>
                    <a:cubicBezTo>
                      <a:pt x="184696" y="15383"/>
                      <a:pt x="183886" y="14573"/>
                      <a:pt x="183886" y="14573"/>
                    </a:cubicBezTo>
                    <a:lnTo>
                      <a:pt x="183886" y="5667"/>
                    </a:lnTo>
                    <a:cubicBezTo>
                      <a:pt x="183886" y="5667"/>
                      <a:pt x="183886" y="5263"/>
                      <a:pt x="183481" y="5667"/>
                    </a:cubicBezTo>
                    <a:cubicBezTo>
                      <a:pt x="182672" y="6072"/>
                      <a:pt x="182672" y="6882"/>
                      <a:pt x="181862" y="7691"/>
                    </a:cubicBezTo>
                    <a:cubicBezTo>
                      <a:pt x="181052" y="8501"/>
                      <a:pt x="180648" y="8501"/>
                      <a:pt x="179838" y="8501"/>
                    </a:cubicBezTo>
                    <a:cubicBezTo>
                      <a:pt x="179028" y="8501"/>
                      <a:pt x="179433" y="9311"/>
                      <a:pt x="178219" y="8501"/>
                    </a:cubicBezTo>
                    <a:cubicBezTo>
                      <a:pt x="177004" y="7691"/>
                      <a:pt x="177814" y="6477"/>
                      <a:pt x="178219" y="5263"/>
                    </a:cubicBezTo>
                    <a:cubicBezTo>
                      <a:pt x="178624" y="4048"/>
                      <a:pt x="178219" y="4858"/>
                      <a:pt x="178219" y="4858"/>
                    </a:cubicBezTo>
                    <a:cubicBezTo>
                      <a:pt x="178219" y="4858"/>
                      <a:pt x="178624" y="4858"/>
                      <a:pt x="179028" y="4858"/>
                    </a:cubicBezTo>
                    <a:cubicBezTo>
                      <a:pt x="179433" y="4453"/>
                      <a:pt x="179838" y="3643"/>
                      <a:pt x="180648" y="3643"/>
                    </a:cubicBezTo>
                    <a:lnTo>
                      <a:pt x="180648" y="2834"/>
                    </a:lnTo>
                    <a:close/>
                    <a:moveTo>
                      <a:pt x="177814" y="19026"/>
                    </a:moveTo>
                    <a:lnTo>
                      <a:pt x="177814" y="23479"/>
                    </a:lnTo>
                    <a:cubicBezTo>
                      <a:pt x="179433" y="24694"/>
                      <a:pt x="181457" y="23479"/>
                      <a:pt x="182672" y="25503"/>
                    </a:cubicBezTo>
                    <a:lnTo>
                      <a:pt x="182672" y="27527"/>
                    </a:lnTo>
                    <a:cubicBezTo>
                      <a:pt x="181457" y="27527"/>
                      <a:pt x="180243" y="26718"/>
                      <a:pt x="179028" y="27122"/>
                    </a:cubicBezTo>
                    <a:cubicBezTo>
                      <a:pt x="179028" y="27932"/>
                      <a:pt x="179838" y="27527"/>
                      <a:pt x="179838" y="28337"/>
                    </a:cubicBezTo>
                    <a:cubicBezTo>
                      <a:pt x="179838" y="29147"/>
                      <a:pt x="180648" y="29956"/>
                      <a:pt x="180648" y="30361"/>
                    </a:cubicBezTo>
                    <a:cubicBezTo>
                      <a:pt x="180648" y="31171"/>
                      <a:pt x="180648" y="32385"/>
                      <a:pt x="180243" y="33195"/>
                    </a:cubicBezTo>
                    <a:cubicBezTo>
                      <a:pt x="180648" y="33195"/>
                      <a:pt x="180648" y="33195"/>
                      <a:pt x="181052" y="33195"/>
                    </a:cubicBezTo>
                    <a:cubicBezTo>
                      <a:pt x="185505" y="29956"/>
                      <a:pt x="184696" y="23074"/>
                      <a:pt x="179838" y="20241"/>
                    </a:cubicBezTo>
                    <a:cubicBezTo>
                      <a:pt x="174980" y="17407"/>
                      <a:pt x="178624" y="19431"/>
                      <a:pt x="177814" y="19836"/>
                    </a:cubicBezTo>
                    <a:close/>
                    <a:moveTo>
                      <a:pt x="158788" y="28337"/>
                    </a:moveTo>
                    <a:cubicBezTo>
                      <a:pt x="158788" y="28337"/>
                      <a:pt x="157573" y="29956"/>
                      <a:pt x="157169" y="30361"/>
                    </a:cubicBezTo>
                    <a:cubicBezTo>
                      <a:pt x="157169" y="31171"/>
                      <a:pt x="157978" y="32790"/>
                      <a:pt x="158788" y="32790"/>
                    </a:cubicBezTo>
                    <a:cubicBezTo>
                      <a:pt x="159597" y="32790"/>
                      <a:pt x="160002" y="32790"/>
                      <a:pt x="160407" y="32790"/>
                    </a:cubicBezTo>
                    <a:cubicBezTo>
                      <a:pt x="160812" y="32790"/>
                      <a:pt x="161621" y="31575"/>
                      <a:pt x="162026" y="31171"/>
                    </a:cubicBezTo>
                    <a:cubicBezTo>
                      <a:pt x="162026" y="31171"/>
                      <a:pt x="162026" y="29551"/>
                      <a:pt x="162026" y="29551"/>
                    </a:cubicBezTo>
                    <a:cubicBezTo>
                      <a:pt x="162026" y="29551"/>
                      <a:pt x="160812" y="28337"/>
                      <a:pt x="160407" y="27932"/>
                    </a:cubicBezTo>
                    <a:cubicBezTo>
                      <a:pt x="160407" y="27932"/>
                      <a:pt x="158788" y="27932"/>
                      <a:pt x="158788" y="27932"/>
                    </a:cubicBezTo>
                    <a:close/>
                    <a:moveTo>
                      <a:pt x="191578" y="28337"/>
                    </a:moveTo>
                    <a:cubicBezTo>
                      <a:pt x="191578" y="28337"/>
                      <a:pt x="190363" y="29551"/>
                      <a:pt x="190363" y="29956"/>
                    </a:cubicBezTo>
                    <a:cubicBezTo>
                      <a:pt x="190363" y="31575"/>
                      <a:pt x="191173" y="33600"/>
                      <a:pt x="193197" y="33195"/>
                    </a:cubicBezTo>
                    <a:cubicBezTo>
                      <a:pt x="195221" y="32790"/>
                      <a:pt x="195626" y="29956"/>
                      <a:pt x="194006" y="28742"/>
                    </a:cubicBezTo>
                    <a:cubicBezTo>
                      <a:pt x="192387" y="27527"/>
                      <a:pt x="192387" y="28337"/>
                      <a:pt x="191578" y="28742"/>
                    </a:cubicBezTo>
                    <a:close/>
                    <a:moveTo>
                      <a:pt x="178624" y="29551"/>
                    </a:moveTo>
                    <a:cubicBezTo>
                      <a:pt x="178219" y="29551"/>
                      <a:pt x="177814" y="28742"/>
                      <a:pt x="177004" y="28742"/>
                    </a:cubicBezTo>
                    <a:cubicBezTo>
                      <a:pt x="175790" y="28742"/>
                      <a:pt x="173766" y="29147"/>
                      <a:pt x="174171" y="30766"/>
                    </a:cubicBezTo>
                    <a:cubicBezTo>
                      <a:pt x="174576" y="32385"/>
                      <a:pt x="174171" y="31575"/>
                      <a:pt x="174171" y="31980"/>
                    </a:cubicBezTo>
                    <a:cubicBezTo>
                      <a:pt x="174980" y="31980"/>
                      <a:pt x="175385" y="31980"/>
                      <a:pt x="175790" y="31980"/>
                    </a:cubicBezTo>
                    <a:cubicBezTo>
                      <a:pt x="176195" y="31980"/>
                      <a:pt x="177409" y="32385"/>
                      <a:pt x="177814" y="31980"/>
                    </a:cubicBezTo>
                    <a:cubicBezTo>
                      <a:pt x="178219" y="31575"/>
                      <a:pt x="177814" y="30361"/>
                      <a:pt x="177814" y="29551"/>
                    </a:cubicBezTo>
                    <a:close/>
                    <a:moveTo>
                      <a:pt x="152716" y="30361"/>
                    </a:moveTo>
                    <a:cubicBezTo>
                      <a:pt x="152716" y="30361"/>
                      <a:pt x="152311" y="30361"/>
                      <a:pt x="151906" y="30361"/>
                    </a:cubicBezTo>
                    <a:cubicBezTo>
                      <a:pt x="151096" y="31171"/>
                      <a:pt x="151096" y="33195"/>
                      <a:pt x="151906" y="34004"/>
                    </a:cubicBezTo>
                    <a:cubicBezTo>
                      <a:pt x="152716" y="34814"/>
                      <a:pt x="155549" y="34409"/>
                      <a:pt x="155549" y="33195"/>
                    </a:cubicBezTo>
                    <a:cubicBezTo>
                      <a:pt x="155549" y="30766"/>
                      <a:pt x="155145" y="29551"/>
                      <a:pt x="152716" y="29956"/>
                    </a:cubicBezTo>
                    <a:close/>
                    <a:moveTo>
                      <a:pt x="171742" y="57888"/>
                    </a:moveTo>
                    <a:cubicBezTo>
                      <a:pt x="171742" y="56269"/>
                      <a:pt x="171742" y="54650"/>
                      <a:pt x="171742" y="53030"/>
                    </a:cubicBezTo>
                    <a:cubicBezTo>
                      <a:pt x="171742" y="46958"/>
                      <a:pt x="170527" y="39672"/>
                      <a:pt x="168098" y="33600"/>
                    </a:cubicBezTo>
                    <a:cubicBezTo>
                      <a:pt x="165670" y="27527"/>
                      <a:pt x="167289" y="31980"/>
                      <a:pt x="166884" y="30766"/>
                    </a:cubicBezTo>
                    <a:cubicBezTo>
                      <a:pt x="166074" y="29956"/>
                      <a:pt x="164455" y="30361"/>
                      <a:pt x="164050" y="31575"/>
                    </a:cubicBezTo>
                    <a:cubicBezTo>
                      <a:pt x="163646" y="32790"/>
                      <a:pt x="165670" y="35624"/>
                      <a:pt x="165670" y="37243"/>
                    </a:cubicBezTo>
                    <a:cubicBezTo>
                      <a:pt x="166479" y="41696"/>
                      <a:pt x="167694" y="46149"/>
                      <a:pt x="168098" y="51006"/>
                    </a:cubicBezTo>
                    <a:cubicBezTo>
                      <a:pt x="168503" y="55864"/>
                      <a:pt x="168098" y="55459"/>
                      <a:pt x="168098" y="57888"/>
                    </a:cubicBezTo>
                    <a:lnTo>
                      <a:pt x="168098" y="57888"/>
                    </a:lnTo>
                    <a:cubicBezTo>
                      <a:pt x="168098" y="57888"/>
                      <a:pt x="170932" y="58293"/>
                      <a:pt x="170932" y="58293"/>
                    </a:cubicBezTo>
                    <a:close/>
                    <a:moveTo>
                      <a:pt x="183886" y="57888"/>
                    </a:moveTo>
                    <a:cubicBezTo>
                      <a:pt x="184291" y="57483"/>
                      <a:pt x="183886" y="51816"/>
                      <a:pt x="183886" y="50197"/>
                    </a:cubicBezTo>
                    <a:cubicBezTo>
                      <a:pt x="183886" y="46553"/>
                      <a:pt x="185101" y="40886"/>
                      <a:pt x="185910" y="37243"/>
                    </a:cubicBezTo>
                    <a:cubicBezTo>
                      <a:pt x="186720" y="33600"/>
                      <a:pt x="186720" y="34814"/>
                      <a:pt x="187125" y="34004"/>
                    </a:cubicBezTo>
                    <a:cubicBezTo>
                      <a:pt x="187530" y="33195"/>
                      <a:pt x="188339" y="31980"/>
                      <a:pt x="187934" y="30766"/>
                    </a:cubicBezTo>
                    <a:cubicBezTo>
                      <a:pt x="187530" y="29551"/>
                      <a:pt x="185910" y="29956"/>
                      <a:pt x="185505" y="30361"/>
                    </a:cubicBezTo>
                    <a:cubicBezTo>
                      <a:pt x="185505" y="30361"/>
                      <a:pt x="185505" y="30766"/>
                      <a:pt x="185505" y="31171"/>
                    </a:cubicBezTo>
                    <a:cubicBezTo>
                      <a:pt x="183886" y="33600"/>
                      <a:pt x="183076" y="38052"/>
                      <a:pt x="182672" y="40886"/>
                    </a:cubicBezTo>
                    <a:cubicBezTo>
                      <a:pt x="182267" y="43720"/>
                      <a:pt x="181457" y="47363"/>
                      <a:pt x="181052" y="50197"/>
                    </a:cubicBezTo>
                    <a:cubicBezTo>
                      <a:pt x="180648" y="53030"/>
                      <a:pt x="181052" y="55459"/>
                      <a:pt x="181052" y="57888"/>
                    </a:cubicBezTo>
                    <a:lnTo>
                      <a:pt x="183886" y="57888"/>
                    </a:lnTo>
                    <a:close/>
                    <a:moveTo>
                      <a:pt x="200888" y="34409"/>
                    </a:moveTo>
                    <a:cubicBezTo>
                      <a:pt x="201698" y="31980"/>
                      <a:pt x="200888" y="29956"/>
                      <a:pt x="198459" y="30361"/>
                    </a:cubicBezTo>
                    <a:cubicBezTo>
                      <a:pt x="196031" y="30766"/>
                      <a:pt x="196435" y="31980"/>
                      <a:pt x="196840" y="33195"/>
                    </a:cubicBezTo>
                    <a:cubicBezTo>
                      <a:pt x="197245" y="35219"/>
                      <a:pt x="199269" y="35219"/>
                      <a:pt x="200888" y="34409"/>
                    </a:cubicBezTo>
                    <a:close/>
                    <a:moveTo>
                      <a:pt x="146643" y="33600"/>
                    </a:moveTo>
                    <a:cubicBezTo>
                      <a:pt x="143810" y="35219"/>
                      <a:pt x="146239" y="39672"/>
                      <a:pt x="148667" y="38052"/>
                    </a:cubicBezTo>
                    <a:cubicBezTo>
                      <a:pt x="151096" y="36433"/>
                      <a:pt x="149882" y="34814"/>
                      <a:pt x="148667" y="33600"/>
                    </a:cubicBezTo>
                    <a:lnTo>
                      <a:pt x="146643" y="33600"/>
                    </a:lnTo>
                    <a:close/>
                    <a:moveTo>
                      <a:pt x="178219" y="33600"/>
                    </a:moveTo>
                    <a:cubicBezTo>
                      <a:pt x="175790" y="32790"/>
                      <a:pt x="173766" y="33600"/>
                      <a:pt x="174576" y="36433"/>
                    </a:cubicBezTo>
                    <a:cubicBezTo>
                      <a:pt x="175385" y="36433"/>
                      <a:pt x="178219" y="37243"/>
                      <a:pt x="178624" y="36433"/>
                    </a:cubicBezTo>
                    <a:cubicBezTo>
                      <a:pt x="178624" y="35624"/>
                      <a:pt x="178624" y="34814"/>
                      <a:pt x="178219" y="34004"/>
                    </a:cubicBezTo>
                    <a:close/>
                    <a:moveTo>
                      <a:pt x="202507" y="36838"/>
                    </a:moveTo>
                    <a:lnTo>
                      <a:pt x="204127" y="38052"/>
                    </a:lnTo>
                    <a:lnTo>
                      <a:pt x="205746" y="38052"/>
                    </a:lnTo>
                    <a:cubicBezTo>
                      <a:pt x="206961" y="36028"/>
                      <a:pt x="206961" y="35219"/>
                      <a:pt x="205746" y="33600"/>
                    </a:cubicBezTo>
                    <a:cubicBezTo>
                      <a:pt x="205746" y="33600"/>
                      <a:pt x="203317" y="33600"/>
                      <a:pt x="202912" y="33600"/>
                    </a:cubicBezTo>
                    <a:lnTo>
                      <a:pt x="202103" y="35219"/>
                    </a:lnTo>
                    <a:lnTo>
                      <a:pt x="202103" y="36838"/>
                    </a:lnTo>
                    <a:close/>
                    <a:moveTo>
                      <a:pt x="162026" y="34409"/>
                    </a:moveTo>
                    <a:cubicBezTo>
                      <a:pt x="162026" y="34409"/>
                      <a:pt x="160407" y="34409"/>
                      <a:pt x="160002" y="34409"/>
                    </a:cubicBezTo>
                    <a:cubicBezTo>
                      <a:pt x="149477" y="37648"/>
                      <a:pt x="140166" y="44529"/>
                      <a:pt x="133689" y="53030"/>
                    </a:cubicBezTo>
                    <a:cubicBezTo>
                      <a:pt x="127212" y="61532"/>
                      <a:pt x="129236" y="59507"/>
                      <a:pt x="126808" y="63556"/>
                    </a:cubicBezTo>
                    <a:cubicBezTo>
                      <a:pt x="124379" y="67604"/>
                      <a:pt x="125998" y="64365"/>
                      <a:pt x="125998" y="65175"/>
                    </a:cubicBezTo>
                    <a:lnTo>
                      <a:pt x="127212" y="65175"/>
                    </a:lnTo>
                    <a:cubicBezTo>
                      <a:pt x="128022" y="64365"/>
                      <a:pt x="129236" y="64770"/>
                      <a:pt x="130046" y="63960"/>
                    </a:cubicBezTo>
                    <a:cubicBezTo>
                      <a:pt x="130856" y="63151"/>
                      <a:pt x="132070" y="60722"/>
                      <a:pt x="132475" y="59912"/>
                    </a:cubicBezTo>
                    <a:cubicBezTo>
                      <a:pt x="138547" y="51006"/>
                      <a:pt x="148263" y="42505"/>
                      <a:pt x="158383" y="38862"/>
                    </a:cubicBezTo>
                    <a:cubicBezTo>
                      <a:pt x="168503" y="35219"/>
                      <a:pt x="161217" y="38052"/>
                      <a:pt x="162431" y="37648"/>
                    </a:cubicBezTo>
                    <a:cubicBezTo>
                      <a:pt x="162836" y="36433"/>
                      <a:pt x="162431" y="35624"/>
                      <a:pt x="162026" y="34409"/>
                    </a:cubicBezTo>
                    <a:close/>
                    <a:moveTo>
                      <a:pt x="214247" y="48578"/>
                    </a:moveTo>
                    <a:cubicBezTo>
                      <a:pt x="208175" y="42505"/>
                      <a:pt x="200483" y="37243"/>
                      <a:pt x="192387" y="34814"/>
                    </a:cubicBezTo>
                    <a:cubicBezTo>
                      <a:pt x="184291" y="32385"/>
                      <a:pt x="190768" y="34409"/>
                      <a:pt x="190363" y="34814"/>
                    </a:cubicBezTo>
                    <a:cubicBezTo>
                      <a:pt x="189958" y="35219"/>
                      <a:pt x="189554" y="37243"/>
                      <a:pt x="190363" y="37648"/>
                    </a:cubicBezTo>
                    <a:cubicBezTo>
                      <a:pt x="191173" y="37648"/>
                      <a:pt x="191982" y="38457"/>
                      <a:pt x="192792" y="38457"/>
                    </a:cubicBezTo>
                    <a:cubicBezTo>
                      <a:pt x="205341" y="42505"/>
                      <a:pt x="215461" y="51411"/>
                      <a:pt x="222343" y="62746"/>
                    </a:cubicBezTo>
                    <a:cubicBezTo>
                      <a:pt x="229225" y="74081"/>
                      <a:pt x="222748" y="63556"/>
                      <a:pt x="222748" y="63960"/>
                    </a:cubicBezTo>
                    <a:cubicBezTo>
                      <a:pt x="223558" y="63960"/>
                      <a:pt x="224772" y="64770"/>
                      <a:pt x="225582" y="65175"/>
                    </a:cubicBezTo>
                    <a:cubicBezTo>
                      <a:pt x="226391" y="65580"/>
                      <a:pt x="226796" y="65175"/>
                      <a:pt x="226796" y="65175"/>
                    </a:cubicBezTo>
                    <a:cubicBezTo>
                      <a:pt x="225987" y="63960"/>
                      <a:pt x="225177" y="62341"/>
                      <a:pt x="224367" y="60722"/>
                    </a:cubicBezTo>
                    <a:cubicBezTo>
                      <a:pt x="221534" y="56269"/>
                      <a:pt x="218295" y="52221"/>
                      <a:pt x="214652" y="48578"/>
                    </a:cubicBezTo>
                    <a:close/>
                    <a:moveTo>
                      <a:pt x="143810" y="37243"/>
                    </a:moveTo>
                    <a:cubicBezTo>
                      <a:pt x="143810" y="37243"/>
                      <a:pt x="142595" y="36838"/>
                      <a:pt x="142191" y="36838"/>
                    </a:cubicBezTo>
                    <a:cubicBezTo>
                      <a:pt x="141786" y="36838"/>
                      <a:pt x="140571" y="37243"/>
                      <a:pt x="140571" y="37243"/>
                    </a:cubicBezTo>
                    <a:cubicBezTo>
                      <a:pt x="140571" y="37243"/>
                      <a:pt x="140166" y="38457"/>
                      <a:pt x="140166" y="38457"/>
                    </a:cubicBezTo>
                    <a:cubicBezTo>
                      <a:pt x="140166" y="39672"/>
                      <a:pt x="140166" y="40886"/>
                      <a:pt x="141786" y="41291"/>
                    </a:cubicBezTo>
                    <a:cubicBezTo>
                      <a:pt x="143405" y="41696"/>
                      <a:pt x="145024" y="40481"/>
                      <a:pt x="144619" y="38457"/>
                    </a:cubicBezTo>
                    <a:cubicBezTo>
                      <a:pt x="144215" y="36433"/>
                      <a:pt x="144215" y="37243"/>
                      <a:pt x="144215" y="37243"/>
                    </a:cubicBezTo>
                    <a:close/>
                    <a:moveTo>
                      <a:pt x="209794" y="36838"/>
                    </a:moveTo>
                    <a:cubicBezTo>
                      <a:pt x="207770" y="36838"/>
                      <a:pt x="206961" y="39672"/>
                      <a:pt x="208985" y="41291"/>
                    </a:cubicBezTo>
                    <a:cubicBezTo>
                      <a:pt x="211009" y="42910"/>
                      <a:pt x="213842" y="40481"/>
                      <a:pt x="212223" y="38052"/>
                    </a:cubicBezTo>
                    <a:cubicBezTo>
                      <a:pt x="210604" y="35624"/>
                      <a:pt x="210604" y="36838"/>
                      <a:pt x="209794" y="36838"/>
                    </a:cubicBezTo>
                    <a:close/>
                    <a:moveTo>
                      <a:pt x="175790" y="38862"/>
                    </a:moveTo>
                    <a:cubicBezTo>
                      <a:pt x="175790" y="38862"/>
                      <a:pt x="174980" y="39672"/>
                      <a:pt x="174576" y="39672"/>
                    </a:cubicBezTo>
                    <a:cubicBezTo>
                      <a:pt x="173766" y="40481"/>
                      <a:pt x="173766" y="42100"/>
                      <a:pt x="174576" y="43315"/>
                    </a:cubicBezTo>
                    <a:cubicBezTo>
                      <a:pt x="175385" y="43720"/>
                      <a:pt x="176600" y="44529"/>
                      <a:pt x="177409" y="44125"/>
                    </a:cubicBezTo>
                    <a:cubicBezTo>
                      <a:pt x="178219" y="43720"/>
                      <a:pt x="179028" y="42910"/>
                      <a:pt x="179028" y="42910"/>
                    </a:cubicBezTo>
                    <a:cubicBezTo>
                      <a:pt x="180243" y="40886"/>
                      <a:pt x="178219" y="38052"/>
                      <a:pt x="175790" y="38862"/>
                    </a:cubicBezTo>
                    <a:close/>
                    <a:moveTo>
                      <a:pt x="162836" y="57888"/>
                    </a:moveTo>
                    <a:cubicBezTo>
                      <a:pt x="162836" y="57888"/>
                      <a:pt x="163241" y="56674"/>
                      <a:pt x="163241" y="56674"/>
                    </a:cubicBezTo>
                    <a:cubicBezTo>
                      <a:pt x="163241" y="56674"/>
                      <a:pt x="163241" y="55864"/>
                      <a:pt x="163241" y="55864"/>
                    </a:cubicBezTo>
                    <a:cubicBezTo>
                      <a:pt x="163241" y="55864"/>
                      <a:pt x="162026" y="56674"/>
                      <a:pt x="161621" y="57079"/>
                    </a:cubicBezTo>
                    <a:cubicBezTo>
                      <a:pt x="160812" y="57079"/>
                      <a:pt x="158383" y="57079"/>
                      <a:pt x="157573" y="56269"/>
                    </a:cubicBezTo>
                    <a:cubicBezTo>
                      <a:pt x="156764" y="55459"/>
                      <a:pt x="155954" y="55055"/>
                      <a:pt x="155954" y="54650"/>
                    </a:cubicBezTo>
                    <a:cubicBezTo>
                      <a:pt x="155954" y="54245"/>
                      <a:pt x="155954" y="54650"/>
                      <a:pt x="155954" y="54650"/>
                    </a:cubicBezTo>
                    <a:cubicBezTo>
                      <a:pt x="155954" y="53840"/>
                      <a:pt x="155954" y="53030"/>
                      <a:pt x="156764" y="52626"/>
                    </a:cubicBezTo>
                    <a:cubicBezTo>
                      <a:pt x="157573" y="51411"/>
                      <a:pt x="160002" y="49792"/>
                      <a:pt x="161621" y="49387"/>
                    </a:cubicBezTo>
                    <a:cubicBezTo>
                      <a:pt x="163241" y="48982"/>
                      <a:pt x="166479" y="48173"/>
                      <a:pt x="166479" y="47768"/>
                    </a:cubicBezTo>
                    <a:cubicBezTo>
                      <a:pt x="166479" y="47363"/>
                      <a:pt x="166479" y="46553"/>
                      <a:pt x="166479" y="46149"/>
                    </a:cubicBezTo>
                    <a:cubicBezTo>
                      <a:pt x="166479" y="44934"/>
                      <a:pt x="165670" y="43720"/>
                      <a:pt x="165670" y="42505"/>
                    </a:cubicBezTo>
                    <a:cubicBezTo>
                      <a:pt x="165670" y="41291"/>
                      <a:pt x="165670" y="40481"/>
                      <a:pt x="164860" y="40076"/>
                    </a:cubicBezTo>
                    <a:cubicBezTo>
                      <a:pt x="163646" y="40076"/>
                      <a:pt x="161217" y="40481"/>
                      <a:pt x="160002" y="41291"/>
                    </a:cubicBezTo>
                    <a:cubicBezTo>
                      <a:pt x="158788" y="42100"/>
                      <a:pt x="158383" y="42100"/>
                      <a:pt x="157573" y="42505"/>
                    </a:cubicBezTo>
                    <a:cubicBezTo>
                      <a:pt x="148667" y="46553"/>
                      <a:pt x="142595" y="51816"/>
                      <a:pt x="136928" y="60317"/>
                    </a:cubicBezTo>
                    <a:cubicBezTo>
                      <a:pt x="131261" y="68818"/>
                      <a:pt x="135309" y="62746"/>
                      <a:pt x="134904" y="63556"/>
                    </a:cubicBezTo>
                    <a:cubicBezTo>
                      <a:pt x="134499" y="64365"/>
                      <a:pt x="134904" y="64365"/>
                      <a:pt x="134904" y="64770"/>
                    </a:cubicBezTo>
                    <a:lnTo>
                      <a:pt x="136928" y="62341"/>
                    </a:lnTo>
                    <a:cubicBezTo>
                      <a:pt x="138142" y="61127"/>
                      <a:pt x="139357" y="59912"/>
                      <a:pt x="140976" y="58698"/>
                    </a:cubicBezTo>
                    <a:cubicBezTo>
                      <a:pt x="143405" y="57079"/>
                      <a:pt x="147453" y="55459"/>
                      <a:pt x="150287" y="55055"/>
                    </a:cubicBezTo>
                    <a:cubicBezTo>
                      <a:pt x="153120" y="54650"/>
                      <a:pt x="153120" y="55055"/>
                      <a:pt x="154335" y="55459"/>
                    </a:cubicBezTo>
                    <a:cubicBezTo>
                      <a:pt x="155549" y="55864"/>
                      <a:pt x="157169" y="57079"/>
                      <a:pt x="157978" y="57483"/>
                    </a:cubicBezTo>
                    <a:cubicBezTo>
                      <a:pt x="158788" y="57888"/>
                      <a:pt x="161217" y="58698"/>
                      <a:pt x="162026" y="58698"/>
                    </a:cubicBezTo>
                    <a:cubicBezTo>
                      <a:pt x="162836" y="58698"/>
                      <a:pt x="164050" y="57888"/>
                      <a:pt x="164455" y="57888"/>
                    </a:cubicBezTo>
                    <a:close/>
                    <a:moveTo>
                      <a:pt x="209389" y="50602"/>
                    </a:moveTo>
                    <a:cubicBezTo>
                      <a:pt x="209389" y="50602"/>
                      <a:pt x="207770" y="49387"/>
                      <a:pt x="207365" y="48982"/>
                    </a:cubicBezTo>
                    <a:cubicBezTo>
                      <a:pt x="202912" y="44934"/>
                      <a:pt x="197650" y="42100"/>
                      <a:pt x="191982" y="40076"/>
                    </a:cubicBezTo>
                    <a:cubicBezTo>
                      <a:pt x="186315" y="38052"/>
                      <a:pt x="190363" y="39672"/>
                      <a:pt x="189958" y="39672"/>
                    </a:cubicBezTo>
                    <a:cubicBezTo>
                      <a:pt x="189149" y="39672"/>
                      <a:pt x="188744" y="39672"/>
                      <a:pt x="187934" y="39672"/>
                    </a:cubicBezTo>
                    <a:cubicBezTo>
                      <a:pt x="187125" y="42100"/>
                      <a:pt x="186315" y="44934"/>
                      <a:pt x="186315" y="47363"/>
                    </a:cubicBezTo>
                    <a:cubicBezTo>
                      <a:pt x="186315" y="47363"/>
                      <a:pt x="186720" y="47363"/>
                      <a:pt x="187125" y="47768"/>
                    </a:cubicBezTo>
                    <a:cubicBezTo>
                      <a:pt x="189958" y="48982"/>
                      <a:pt x="193197" y="48982"/>
                      <a:pt x="195221" y="51816"/>
                    </a:cubicBezTo>
                    <a:cubicBezTo>
                      <a:pt x="197245" y="54650"/>
                      <a:pt x="196435" y="53435"/>
                      <a:pt x="196435" y="53840"/>
                    </a:cubicBezTo>
                    <a:cubicBezTo>
                      <a:pt x="196435" y="55459"/>
                      <a:pt x="196435" y="55055"/>
                      <a:pt x="195221" y="55459"/>
                    </a:cubicBezTo>
                    <a:cubicBezTo>
                      <a:pt x="194006" y="55864"/>
                      <a:pt x="195221" y="55864"/>
                      <a:pt x="194816" y="55864"/>
                    </a:cubicBezTo>
                    <a:cubicBezTo>
                      <a:pt x="193602" y="56269"/>
                      <a:pt x="191578" y="57483"/>
                      <a:pt x="190363" y="57079"/>
                    </a:cubicBezTo>
                    <a:cubicBezTo>
                      <a:pt x="189149" y="56674"/>
                      <a:pt x="189149" y="55459"/>
                      <a:pt x="188744" y="55864"/>
                    </a:cubicBezTo>
                    <a:cubicBezTo>
                      <a:pt x="187934" y="56269"/>
                      <a:pt x="188744" y="57483"/>
                      <a:pt x="188744" y="57888"/>
                    </a:cubicBezTo>
                    <a:cubicBezTo>
                      <a:pt x="188744" y="58293"/>
                      <a:pt x="190768" y="58698"/>
                      <a:pt x="191173" y="58698"/>
                    </a:cubicBezTo>
                    <a:cubicBezTo>
                      <a:pt x="191578" y="58698"/>
                      <a:pt x="193602" y="57888"/>
                      <a:pt x="194006" y="57888"/>
                    </a:cubicBezTo>
                    <a:cubicBezTo>
                      <a:pt x="195221" y="57483"/>
                      <a:pt x="197245" y="55864"/>
                      <a:pt x="198459" y="55459"/>
                    </a:cubicBezTo>
                    <a:cubicBezTo>
                      <a:pt x="199674" y="55055"/>
                      <a:pt x="199269" y="55459"/>
                      <a:pt x="200079" y="55459"/>
                    </a:cubicBezTo>
                    <a:cubicBezTo>
                      <a:pt x="200888" y="55459"/>
                      <a:pt x="200888" y="55055"/>
                      <a:pt x="201293" y="55055"/>
                    </a:cubicBezTo>
                    <a:cubicBezTo>
                      <a:pt x="202507" y="55055"/>
                      <a:pt x="205746" y="55864"/>
                      <a:pt x="206961" y="56269"/>
                    </a:cubicBezTo>
                    <a:cubicBezTo>
                      <a:pt x="211009" y="57888"/>
                      <a:pt x="214652" y="60317"/>
                      <a:pt x="217081" y="63960"/>
                    </a:cubicBezTo>
                    <a:cubicBezTo>
                      <a:pt x="219510" y="67604"/>
                      <a:pt x="217081" y="64770"/>
                      <a:pt x="217890" y="64365"/>
                    </a:cubicBezTo>
                    <a:lnTo>
                      <a:pt x="216676" y="61532"/>
                    </a:lnTo>
                    <a:cubicBezTo>
                      <a:pt x="214247" y="57483"/>
                      <a:pt x="211413" y="53840"/>
                      <a:pt x="208580" y="51006"/>
                    </a:cubicBezTo>
                    <a:close/>
                    <a:moveTo>
                      <a:pt x="136118" y="40886"/>
                    </a:moveTo>
                    <a:cubicBezTo>
                      <a:pt x="136118" y="40886"/>
                      <a:pt x="134904" y="41696"/>
                      <a:pt x="134904" y="42100"/>
                    </a:cubicBezTo>
                    <a:cubicBezTo>
                      <a:pt x="134094" y="44125"/>
                      <a:pt x="136118" y="46553"/>
                      <a:pt x="138142" y="45339"/>
                    </a:cubicBezTo>
                    <a:cubicBezTo>
                      <a:pt x="140166" y="44125"/>
                      <a:pt x="139357" y="43315"/>
                      <a:pt x="138952" y="42100"/>
                    </a:cubicBezTo>
                    <a:cubicBezTo>
                      <a:pt x="138547" y="40886"/>
                      <a:pt x="137333" y="40886"/>
                      <a:pt x="136118" y="40886"/>
                    </a:cubicBezTo>
                    <a:close/>
                    <a:moveTo>
                      <a:pt x="214652" y="40886"/>
                    </a:moveTo>
                    <a:cubicBezTo>
                      <a:pt x="213437" y="40886"/>
                      <a:pt x="213033" y="42910"/>
                      <a:pt x="213033" y="44125"/>
                    </a:cubicBezTo>
                    <a:cubicBezTo>
                      <a:pt x="213033" y="45339"/>
                      <a:pt x="214247" y="45339"/>
                      <a:pt x="214652" y="45744"/>
                    </a:cubicBezTo>
                    <a:cubicBezTo>
                      <a:pt x="214652" y="45744"/>
                      <a:pt x="215866" y="45744"/>
                      <a:pt x="216271" y="45744"/>
                    </a:cubicBezTo>
                    <a:cubicBezTo>
                      <a:pt x="216676" y="45744"/>
                      <a:pt x="217486" y="44529"/>
                      <a:pt x="217890" y="44125"/>
                    </a:cubicBezTo>
                    <a:cubicBezTo>
                      <a:pt x="218295" y="42100"/>
                      <a:pt x="217081" y="40481"/>
                      <a:pt x="215057" y="40886"/>
                    </a:cubicBezTo>
                    <a:close/>
                    <a:moveTo>
                      <a:pt x="131665" y="45744"/>
                    </a:moveTo>
                    <a:cubicBezTo>
                      <a:pt x="129641" y="46149"/>
                      <a:pt x="129641" y="49387"/>
                      <a:pt x="131665" y="50197"/>
                    </a:cubicBezTo>
                    <a:cubicBezTo>
                      <a:pt x="135713" y="51411"/>
                      <a:pt x="136118" y="44934"/>
                      <a:pt x="131665" y="45744"/>
                    </a:cubicBezTo>
                    <a:close/>
                    <a:moveTo>
                      <a:pt x="174980" y="51006"/>
                    </a:moveTo>
                    <a:cubicBezTo>
                      <a:pt x="176195" y="51006"/>
                      <a:pt x="177814" y="51006"/>
                      <a:pt x="178624" y="49792"/>
                    </a:cubicBezTo>
                    <a:cubicBezTo>
                      <a:pt x="180243" y="47363"/>
                      <a:pt x="177409" y="44529"/>
                      <a:pt x="174576" y="46149"/>
                    </a:cubicBezTo>
                    <a:cubicBezTo>
                      <a:pt x="171742" y="47768"/>
                      <a:pt x="173361" y="47768"/>
                      <a:pt x="173766" y="48982"/>
                    </a:cubicBezTo>
                    <a:cubicBezTo>
                      <a:pt x="174171" y="50197"/>
                      <a:pt x="174980" y="49792"/>
                      <a:pt x="174980" y="50602"/>
                    </a:cubicBezTo>
                    <a:close/>
                    <a:moveTo>
                      <a:pt x="218295" y="46149"/>
                    </a:moveTo>
                    <a:cubicBezTo>
                      <a:pt x="217890" y="47363"/>
                      <a:pt x="217890" y="48578"/>
                      <a:pt x="218295" y="49387"/>
                    </a:cubicBezTo>
                    <a:lnTo>
                      <a:pt x="219915" y="50197"/>
                    </a:lnTo>
                    <a:cubicBezTo>
                      <a:pt x="223153" y="50197"/>
                      <a:pt x="223153" y="45339"/>
                      <a:pt x="219915" y="45339"/>
                    </a:cubicBezTo>
                    <a:cubicBezTo>
                      <a:pt x="216676" y="45339"/>
                      <a:pt x="218700" y="45339"/>
                      <a:pt x="218295" y="45744"/>
                    </a:cubicBezTo>
                    <a:close/>
                    <a:moveTo>
                      <a:pt x="126403" y="54650"/>
                    </a:moveTo>
                    <a:cubicBezTo>
                      <a:pt x="128427" y="55864"/>
                      <a:pt x="130046" y="55459"/>
                      <a:pt x="130856" y="53435"/>
                    </a:cubicBezTo>
                    <a:cubicBezTo>
                      <a:pt x="130856" y="53030"/>
                      <a:pt x="130856" y="52221"/>
                      <a:pt x="130046" y="51411"/>
                    </a:cubicBezTo>
                    <a:cubicBezTo>
                      <a:pt x="129236" y="50602"/>
                      <a:pt x="128022" y="50602"/>
                      <a:pt x="127212" y="51411"/>
                    </a:cubicBezTo>
                    <a:cubicBezTo>
                      <a:pt x="125998" y="52221"/>
                      <a:pt x="125998" y="53840"/>
                      <a:pt x="126403" y="55055"/>
                    </a:cubicBezTo>
                    <a:close/>
                    <a:moveTo>
                      <a:pt x="223153" y="51006"/>
                    </a:moveTo>
                    <a:cubicBezTo>
                      <a:pt x="221129" y="51006"/>
                      <a:pt x="221129" y="55055"/>
                      <a:pt x="223153" y="55055"/>
                    </a:cubicBezTo>
                    <a:cubicBezTo>
                      <a:pt x="225177" y="55055"/>
                      <a:pt x="225987" y="55055"/>
                      <a:pt x="226391" y="53435"/>
                    </a:cubicBezTo>
                    <a:cubicBezTo>
                      <a:pt x="226796" y="51816"/>
                      <a:pt x="225177" y="50197"/>
                      <a:pt x="223153" y="50602"/>
                    </a:cubicBezTo>
                    <a:close/>
                    <a:moveTo>
                      <a:pt x="59204" y="52626"/>
                    </a:moveTo>
                    <a:lnTo>
                      <a:pt x="57180" y="53435"/>
                    </a:lnTo>
                    <a:cubicBezTo>
                      <a:pt x="57180" y="54245"/>
                      <a:pt x="57180" y="53840"/>
                      <a:pt x="57990" y="54245"/>
                    </a:cubicBezTo>
                    <a:cubicBezTo>
                      <a:pt x="58799" y="54650"/>
                      <a:pt x="57990" y="54650"/>
                      <a:pt x="57990" y="55055"/>
                    </a:cubicBezTo>
                    <a:lnTo>
                      <a:pt x="57990" y="55864"/>
                    </a:lnTo>
                    <a:cubicBezTo>
                      <a:pt x="57990" y="55864"/>
                      <a:pt x="55965" y="55864"/>
                      <a:pt x="55965" y="55864"/>
                    </a:cubicBezTo>
                    <a:lnTo>
                      <a:pt x="56775" y="58293"/>
                    </a:lnTo>
                    <a:cubicBezTo>
                      <a:pt x="57585" y="58293"/>
                      <a:pt x="57585" y="57079"/>
                      <a:pt x="58394" y="57079"/>
                    </a:cubicBezTo>
                    <a:lnTo>
                      <a:pt x="58394" y="55459"/>
                    </a:lnTo>
                    <a:cubicBezTo>
                      <a:pt x="58394" y="55459"/>
                      <a:pt x="59204" y="55055"/>
                      <a:pt x="59204" y="55055"/>
                    </a:cubicBezTo>
                    <a:cubicBezTo>
                      <a:pt x="59204" y="54245"/>
                      <a:pt x="59204" y="53840"/>
                      <a:pt x="59204" y="53030"/>
                    </a:cubicBezTo>
                    <a:close/>
                    <a:moveTo>
                      <a:pt x="178219" y="57888"/>
                    </a:moveTo>
                    <a:cubicBezTo>
                      <a:pt x="178219" y="57888"/>
                      <a:pt x="179028" y="56269"/>
                      <a:pt x="179028" y="55864"/>
                    </a:cubicBezTo>
                    <a:cubicBezTo>
                      <a:pt x="179028" y="54245"/>
                      <a:pt x="177409" y="53030"/>
                      <a:pt x="175790" y="53435"/>
                    </a:cubicBezTo>
                    <a:cubicBezTo>
                      <a:pt x="174171" y="53840"/>
                      <a:pt x="174576" y="54245"/>
                      <a:pt x="174171" y="54245"/>
                    </a:cubicBezTo>
                    <a:cubicBezTo>
                      <a:pt x="173361" y="55055"/>
                      <a:pt x="173361" y="56269"/>
                      <a:pt x="174171" y="57483"/>
                    </a:cubicBezTo>
                    <a:lnTo>
                      <a:pt x="176600" y="59103"/>
                    </a:lnTo>
                    <a:cubicBezTo>
                      <a:pt x="176600" y="59103"/>
                      <a:pt x="178219" y="58698"/>
                      <a:pt x="178624" y="58293"/>
                    </a:cubicBezTo>
                    <a:close/>
                    <a:moveTo>
                      <a:pt x="62038" y="55864"/>
                    </a:moveTo>
                    <a:lnTo>
                      <a:pt x="61228" y="53840"/>
                    </a:lnTo>
                    <a:cubicBezTo>
                      <a:pt x="60823" y="53840"/>
                      <a:pt x="60418" y="54650"/>
                      <a:pt x="60418" y="54650"/>
                    </a:cubicBezTo>
                    <a:cubicBezTo>
                      <a:pt x="60418" y="54650"/>
                      <a:pt x="60014" y="54650"/>
                      <a:pt x="59609" y="55055"/>
                    </a:cubicBezTo>
                    <a:cubicBezTo>
                      <a:pt x="60418" y="55864"/>
                      <a:pt x="61228" y="55864"/>
                      <a:pt x="62038" y="55864"/>
                    </a:cubicBezTo>
                    <a:close/>
                    <a:moveTo>
                      <a:pt x="60014" y="56269"/>
                    </a:moveTo>
                    <a:lnTo>
                      <a:pt x="58799" y="56269"/>
                    </a:lnTo>
                    <a:cubicBezTo>
                      <a:pt x="58799" y="56269"/>
                      <a:pt x="58799" y="58698"/>
                      <a:pt x="58799" y="58698"/>
                    </a:cubicBezTo>
                    <a:lnTo>
                      <a:pt x="61228" y="57888"/>
                    </a:lnTo>
                    <a:cubicBezTo>
                      <a:pt x="61228" y="57079"/>
                      <a:pt x="60014" y="57079"/>
                      <a:pt x="60014" y="56269"/>
                    </a:cubicBezTo>
                    <a:close/>
                    <a:moveTo>
                      <a:pt x="124379" y="56269"/>
                    </a:moveTo>
                    <a:cubicBezTo>
                      <a:pt x="121950" y="56269"/>
                      <a:pt x="121545" y="60317"/>
                      <a:pt x="124379" y="60722"/>
                    </a:cubicBezTo>
                    <a:cubicBezTo>
                      <a:pt x="127212" y="61127"/>
                      <a:pt x="126808" y="60722"/>
                      <a:pt x="127212" y="59507"/>
                    </a:cubicBezTo>
                    <a:cubicBezTo>
                      <a:pt x="128022" y="58293"/>
                      <a:pt x="126403" y="56269"/>
                      <a:pt x="125188" y="56269"/>
                    </a:cubicBezTo>
                    <a:cubicBezTo>
                      <a:pt x="123974" y="56269"/>
                      <a:pt x="125188" y="56269"/>
                      <a:pt x="124784" y="56269"/>
                    </a:cubicBezTo>
                    <a:close/>
                    <a:moveTo>
                      <a:pt x="229225" y="56674"/>
                    </a:moveTo>
                    <a:cubicBezTo>
                      <a:pt x="228011" y="56269"/>
                      <a:pt x="226796" y="56269"/>
                      <a:pt x="225987" y="56674"/>
                    </a:cubicBezTo>
                    <a:cubicBezTo>
                      <a:pt x="225177" y="57888"/>
                      <a:pt x="225177" y="58698"/>
                      <a:pt x="225987" y="59912"/>
                    </a:cubicBezTo>
                    <a:cubicBezTo>
                      <a:pt x="227201" y="60722"/>
                      <a:pt x="229225" y="61127"/>
                      <a:pt x="230035" y="59507"/>
                    </a:cubicBezTo>
                    <a:cubicBezTo>
                      <a:pt x="230844" y="57888"/>
                      <a:pt x="230035" y="57888"/>
                      <a:pt x="229630" y="56674"/>
                    </a:cubicBezTo>
                    <a:close/>
                    <a:moveTo>
                      <a:pt x="63252" y="59507"/>
                    </a:moveTo>
                    <a:cubicBezTo>
                      <a:pt x="62847" y="58698"/>
                      <a:pt x="62038" y="58293"/>
                      <a:pt x="61228" y="58293"/>
                    </a:cubicBezTo>
                    <a:cubicBezTo>
                      <a:pt x="61228" y="59103"/>
                      <a:pt x="61228" y="59103"/>
                      <a:pt x="62038" y="59507"/>
                    </a:cubicBezTo>
                    <a:lnTo>
                      <a:pt x="63252" y="59507"/>
                    </a:lnTo>
                    <a:close/>
                    <a:moveTo>
                      <a:pt x="58799" y="61127"/>
                    </a:moveTo>
                    <a:lnTo>
                      <a:pt x="60014" y="60317"/>
                    </a:lnTo>
                    <a:cubicBezTo>
                      <a:pt x="60014" y="59912"/>
                      <a:pt x="60014" y="59103"/>
                      <a:pt x="60014" y="58698"/>
                    </a:cubicBezTo>
                    <a:cubicBezTo>
                      <a:pt x="60014" y="58293"/>
                      <a:pt x="59609" y="59507"/>
                      <a:pt x="59204" y="59912"/>
                    </a:cubicBezTo>
                    <a:lnTo>
                      <a:pt x="59204" y="61127"/>
                    </a:lnTo>
                    <a:close/>
                    <a:moveTo>
                      <a:pt x="70539" y="60317"/>
                    </a:moveTo>
                    <a:cubicBezTo>
                      <a:pt x="69324" y="59912"/>
                      <a:pt x="68919" y="60317"/>
                      <a:pt x="68919" y="61532"/>
                    </a:cubicBezTo>
                    <a:lnTo>
                      <a:pt x="70539" y="61532"/>
                    </a:lnTo>
                    <a:cubicBezTo>
                      <a:pt x="70539" y="61532"/>
                      <a:pt x="70539" y="60317"/>
                      <a:pt x="70539" y="60317"/>
                    </a:cubicBezTo>
                    <a:close/>
                    <a:moveTo>
                      <a:pt x="66491" y="60317"/>
                    </a:moveTo>
                    <a:cubicBezTo>
                      <a:pt x="65681" y="60317"/>
                      <a:pt x="65681" y="62341"/>
                      <a:pt x="67300" y="61936"/>
                    </a:cubicBezTo>
                    <a:cubicBezTo>
                      <a:pt x="68919" y="61532"/>
                      <a:pt x="68110" y="59912"/>
                      <a:pt x="66491" y="60317"/>
                    </a:cubicBezTo>
                    <a:close/>
                    <a:moveTo>
                      <a:pt x="72967" y="61936"/>
                    </a:moveTo>
                    <a:lnTo>
                      <a:pt x="72967" y="60722"/>
                    </a:lnTo>
                    <a:cubicBezTo>
                      <a:pt x="72967" y="60722"/>
                      <a:pt x="71753" y="60722"/>
                      <a:pt x="71753" y="60722"/>
                    </a:cubicBezTo>
                    <a:cubicBezTo>
                      <a:pt x="71348" y="61936"/>
                      <a:pt x="71753" y="62341"/>
                      <a:pt x="72967" y="62341"/>
                    </a:cubicBezTo>
                    <a:close/>
                    <a:moveTo>
                      <a:pt x="183481" y="60317"/>
                    </a:moveTo>
                    <a:lnTo>
                      <a:pt x="167694" y="60317"/>
                    </a:lnTo>
                    <a:cubicBezTo>
                      <a:pt x="167694" y="60317"/>
                      <a:pt x="167694" y="61127"/>
                      <a:pt x="167694" y="61127"/>
                    </a:cubicBezTo>
                    <a:cubicBezTo>
                      <a:pt x="169313" y="61936"/>
                      <a:pt x="170122" y="61936"/>
                      <a:pt x="171337" y="63556"/>
                    </a:cubicBezTo>
                    <a:cubicBezTo>
                      <a:pt x="172551" y="65175"/>
                      <a:pt x="172551" y="65985"/>
                      <a:pt x="173361" y="67199"/>
                    </a:cubicBezTo>
                    <a:cubicBezTo>
                      <a:pt x="174171" y="67199"/>
                      <a:pt x="174980" y="66794"/>
                      <a:pt x="175790" y="66794"/>
                    </a:cubicBezTo>
                    <a:cubicBezTo>
                      <a:pt x="176600" y="66794"/>
                      <a:pt x="177409" y="67199"/>
                      <a:pt x="178219" y="67604"/>
                    </a:cubicBezTo>
                    <a:cubicBezTo>
                      <a:pt x="178219" y="67604"/>
                      <a:pt x="179028" y="65985"/>
                      <a:pt x="179028" y="65580"/>
                    </a:cubicBezTo>
                    <a:cubicBezTo>
                      <a:pt x="179838" y="63960"/>
                      <a:pt x="181052" y="62341"/>
                      <a:pt x="182267" y="61532"/>
                    </a:cubicBezTo>
                    <a:cubicBezTo>
                      <a:pt x="183481" y="60722"/>
                      <a:pt x="183886" y="61532"/>
                      <a:pt x="184291" y="60722"/>
                    </a:cubicBezTo>
                    <a:cubicBezTo>
                      <a:pt x="184291" y="60722"/>
                      <a:pt x="183886" y="59912"/>
                      <a:pt x="183481" y="59912"/>
                    </a:cubicBezTo>
                    <a:close/>
                    <a:moveTo>
                      <a:pt x="64062" y="60317"/>
                    </a:moveTo>
                    <a:lnTo>
                      <a:pt x="62847" y="60317"/>
                    </a:lnTo>
                    <a:cubicBezTo>
                      <a:pt x="62847" y="60317"/>
                      <a:pt x="63657" y="61532"/>
                      <a:pt x="63657" y="61532"/>
                    </a:cubicBezTo>
                    <a:lnTo>
                      <a:pt x="63657" y="60317"/>
                    </a:lnTo>
                    <a:close/>
                    <a:moveTo>
                      <a:pt x="75801" y="60722"/>
                    </a:moveTo>
                    <a:cubicBezTo>
                      <a:pt x="74587" y="60722"/>
                      <a:pt x="74182" y="61532"/>
                      <a:pt x="74991" y="62746"/>
                    </a:cubicBezTo>
                    <a:lnTo>
                      <a:pt x="75801" y="62746"/>
                    </a:lnTo>
                    <a:cubicBezTo>
                      <a:pt x="75801" y="61936"/>
                      <a:pt x="75801" y="61532"/>
                      <a:pt x="75801" y="60722"/>
                    </a:cubicBezTo>
                    <a:close/>
                    <a:moveTo>
                      <a:pt x="153120" y="72057"/>
                    </a:moveTo>
                    <a:lnTo>
                      <a:pt x="153120" y="65580"/>
                    </a:lnTo>
                    <a:cubicBezTo>
                      <a:pt x="153120" y="65580"/>
                      <a:pt x="151906" y="62746"/>
                      <a:pt x="151501" y="62746"/>
                    </a:cubicBezTo>
                    <a:cubicBezTo>
                      <a:pt x="151096" y="62746"/>
                      <a:pt x="149072" y="60317"/>
                      <a:pt x="149072" y="60722"/>
                    </a:cubicBezTo>
                    <a:cubicBezTo>
                      <a:pt x="149072" y="60722"/>
                      <a:pt x="149072" y="61127"/>
                      <a:pt x="149072" y="61532"/>
                    </a:cubicBezTo>
                    <a:cubicBezTo>
                      <a:pt x="147453" y="63960"/>
                      <a:pt x="147453" y="66794"/>
                      <a:pt x="148263" y="69628"/>
                    </a:cubicBezTo>
                    <a:cubicBezTo>
                      <a:pt x="149072" y="72461"/>
                      <a:pt x="149477" y="71652"/>
                      <a:pt x="149477" y="73271"/>
                    </a:cubicBezTo>
                    <a:cubicBezTo>
                      <a:pt x="147858" y="72057"/>
                      <a:pt x="145834" y="70437"/>
                      <a:pt x="143405" y="71652"/>
                    </a:cubicBezTo>
                    <a:cubicBezTo>
                      <a:pt x="140976" y="72866"/>
                      <a:pt x="141381" y="73676"/>
                      <a:pt x="140976" y="75295"/>
                    </a:cubicBezTo>
                    <a:cubicBezTo>
                      <a:pt x="140571" y="77724"/>
                      <a:pt x="142191" y="80963"/>
                      <a:pt x="144619" y="81772"/>
                    </a:cubicBezTo>
                    <a:lnTo>
                      <a:pt x="145429" y="81772"/>
                    </a:lnTo>
                    <a:cubicBezTo>
                      <a:pt x="145024" y="80558"/>
                      <a:pt x="145429" y="77724"/>
                      <a:pt x="146239" y="77724"/>
                    </a:cubicBezTo>
                    <a:cubicBezTo>
                      <a:pt x="148263" y="77724"/>
                      <a:pt x="149477" y="78938"/>
                      <a:pt x="149882" y="80558"/>
                    </a:cubicBezTo>
                    <a:cubicBezTo>
                      <a:pt x="150287" y="82177"/>
                      <a:pt x="149882" y="83796"/>
                      <a:pt x="149072" y="85011"/>
                    </a:cubicBezTo>
                    <a:cubicBezTo>
                      <a:pt x="148263" y="86225"/>
                      <a:pt x="147453" y="86630"/>
                      <a:pt x="146643" y="87440"/>
                    </a:cubicBezTo>
                    <a:cubicBezTo>
                      <a:pt x="145834" y="88249"/>
                      <a:pt x="145834" y="88654"/>
                      <a:pt x="145429" y="89059"/>
                    </a:cubicBezTo>
                    <a:cubicBezTo>
                      <a:pt x="145024" y="89464"/>
                      <a:pt x="142595" y="90678"/>
                      <a:pt x="142595" y="90678"/>
                    </a:cubicBezTo>
                    <a:cubicBezTo>
                      <a:pt x="138142" y="91488"/>
                      <a:pt x="134094" y="90678"/>
                      <a:pt x="131261" y="87035"/>
                    </a:cubicBezTo>
                    <a:cubicBezTo>
                      <a:pt x="128427" y="83391"/>
                      <a:pt x="130046" y="85011"/>
                      <a:pt x="129641" y="85011"/>
                    </a:cubicBezTo>
                    <a:lnTo>
                      <a:pt x="126808" y="87035"/>
                    </a:lnTo>
                    <a:cubicBezTo>
                      <a:pt x="127212" y="87844"/>
                      <a:pt x="126808" y="88654"/>
                      <a:pt x="127212" y="89059"/>
                    </a:cubicBezTo>
                    <a:cubicBezTo>
                      <a:pt x="128022" y="91892"/>
                      <a:pt x="129236" y="93512"/>
                      <a:pt x="128832" y="96345"/>
                    </a:cubicBezTo>
                    <a:cubicBezTo>
                      <a:pt x="128427" y="99179"/>
                      <a:pt x="127212" y="99989"/>
                      <a:pt x="127212" y="100798"/>
                    </a:cubicBezTo>
                    <a:cubicBezTo>
                      <a:pt x="127212" y="101608"/>
                      <a:pt x="130451" y="102822"/>
                      <a:pt x="131261" y="103632"/>
                    </a:cubicBezTo>
                    <a:cubicBezTo>
                      <a:pt x="132070" y="104442"/>
                      <a:pt x="131665" y="104037"/>
                      <a:pt x="132070" y="104442"/>
                    </a:cubicBezTo>
                    <a:cubicBezTo>
                      <a:pt x="132475" y="104846"/>
                      <a:pt x="133285" y="104846"/>
                      <a:pt x="133689" y="105251"/>
                    </a:cubicBezTo>
                    <a:cubicBezTo>
                      <a:pt x="133689" y="105251"/>
                      <a:pt x="134499" y="106466"/>
                      <a:pt x="134499" y="106870"/>
                    </a:cubicBezTo>
                    <a:lnTo>
                      <a:pt x="135309" y="106870"/>
                    </a:lnTo>
                    <a:cubicBezTo>
                      <a:pt x="135309" y="106870"/>
                      <a:pt x="136118" y="106466"/>
                      <a:pt x="136523" y="106061"/>
                    </a:cubicBezTo>
                    <a:cubicBezTo>
                      <a:pt x="136523" y="106061"/>
                      <a:pt x="137333" y="106061"/>
                      <a:pt x="137737" y="106061"/>
                    </a:cubicBezTo>
                    <a:cubicBezTo>
                      <a:pt x="138547" y="105656"/>
                      <a:pt x="139357" y="104846"/>
                      <a:pt x="140166" y="104846"/>
                    </a:cubicBezTo>
                    <a:lnTo>
                      <a:pt x="140166" y="106061"/>
                    </a:lnTo>
                    <a:cubicBezTo>
                      <a:pt x="141786" y="105251"/>
                      <a:pt x="143000" y="104846"/>
                      <a:pt x="143810" y="104037"/>
                    </a:cubicBezTo>
                    <a:cubicBezTo>
                      <a:pt x="144619" y="103227"/>
                      <a:pt x="144619" y="102822"/>
                      <a:pt x="145834" y="103227"/>
                    </a:cubicBezTo>
                    <a:cubicBezTo>
                      <a:pt x="145834" y="103227"/>
                      <a:pt x="145834" y="104846"/>
                      <a:pt x="146643" y="104846"/>
                    </a:cubicBezTo>
                    <a:lnTo>
                      <a:pt x="151096" y="102013"/>
                    </a:lnTo>
                    <a:cubicBezTo>
                      <a:pt x="151501" y="102013"/>
                      <a:pt x="151906" y="102013"/>
                      <a:pt x="152311" y="102013"/>
                    </a:cubicBezTo>
                    <a:cubicBezTo>
                      <a:pt x="153930" y="102013"/>
                      <a:pt x="156359" y="99989"/>
                      <a:pt x="157978" y="99584"/>
                    </a:cubicBezTo>
                    <a:cubicBezTo>
                      <a:pt x="158383" y="99584"/>
                      <a:pt x="158788" y="100394"/>
                      <a:pt x="159193" y="100394"/>
                    </a:cubicBezTo>
                    <a:cubicBezTo>
                      <a:pt x="160812" y="100798"/>
                      <a:pt x="162431" y="99989"/>
                      <a:pt x="163646" y="99584"/>
                    </a:cubicBezTo>
                    <a:cubicBezTo>
                      <a:pt x="164860" y="99179"/>
                      <a:pt x="166479" y="98774"/>
                      <a:pt x="166884" y="99179"/>
                    </a:cubicBezTo>
                    <a:cubicBezTo>
                      <a:pt x="167289" y="99584"/>
                      <a:pt x="166884" y="99989"/>
                      <a:pt x="168098" y="99989"/>
                    </a:cubicBezTo>
                    <a:cubicBezTo>
                      <a:pt x="169313" y="99989"/>
                      <a:pt x="172551" y="98774"/>
                      <a:pt x="174576" y="99179"/>
                    </a:cubicBezTo>
                    <a:cubicBezTo>
                      <a:pt x="176600" y="99584"/>
                      <a:pt x="175385" y="99584"/>
                      <a:pt x="175790" y="99584"/>
                    </a:cubicBezTo>
                    <a:cubicBezTo>
                      <a:pt x="177004" y="99584"/>
                      <a:pt x="179028" y="99584"/>
                      <a:pt x="180243" y="99179"/>
                    </a:cubicBezTo>
                    <a:cubicBezTo>
                      <a:pt x="181457" y="98774"/>
                      <a:pt x="181862" y="98370"/>
                      <a:pt x="182267" y="99179"/>
                    </a:cubicBezTo>
                    <a:lnTo>
                      <a:pt x="182267" y="100394"/>
                    </a:lnTo>
                    <a:cubicBezTo>
                      <a:pt x="182672" y="100394"/>
                      <a:pt x="189958" y="99989"/>
                      <a:pt x="189958" y="99989"/>
                    </a:cubicBezTo>
                    <a:lnTo>
                      <a:pt x="189958" y="101203"/>
                    </a:lnTo>
                    <a:cubicBezTo>
                      <a:pt x="190768" y="101608"/>
                      <a:pt x="191173" y="101203"/>
                      <a:pt x="191982" y="101203"/>
                    </a:cubicBezTo>
                    <a:cubicBezTo>
                      <a:pt x="193197" y="101203"/>
                      <a:pt x="195626" y="101203"/>
                      <a:pt x="196840" y="101203"/>
                    </a:cubicBezTo>
                    <a:cubicBezTo>
                      <a:pt x="198055" y="101203"/>
                      <a:pt x="196840" y="101203"/>
                      <a:pt x="197245" y="101203"/>
                    </a:cubicBezTo>
                    <a:lnTo>
                      <a:pt x="197245" y="102418"/>
                    </a:lnTo>
                    <a:cubicBezTo>
                      <a:pt x="199269" y="102418"/>
                      <a:pt x="200483" y="102418"/>
                      <a:pt x="202103" y="102418"/>
                    </a:cubicBezTo>
                    <a:cubicBezTo>
                      <a:pt x="203722" y="102418"/>
                      <a:pt x="202507" y="102418"/>
                      <a:pt x="202912" y="102418"/>
                    </a:cubicBezTo>
                    <a:cubicBezTo>
                      <a:pt x="203317" y="102418"/>
                      <a:pt x="203722" y="102418"/>
                      <a:pt x="203722" y="102418"/>
                    </a:cubicBezTo>
                    <a:cubicBezTo>
                      <a:pt x="204936" y="102418"/>
                      <a:pt x="204936" y="103227"/>
                      <a:pt x="205341" y="104037"/>
                    </a:cubicBezTo>
                    <a:cubicBezTo>
                      <a:pt x="205746" y="104037"/>
                      <a:pt x="206151" y="104037"/>
                      <a:pt x="206961" y="104037"/>
                    </a:cubicBezTo>
                    <a:cubicBezTo>
                      <a:pt x="208175" y="104037"/>
                      <a:pt x="211413" y="104037"/>
                      <a:pt x="211818" y="104442"/>
                    </a:cubicBezTo>
                    <a:lnTo>
                      <a:pt x="211818" y="105251"/>
                    </a:lnTo>
                    <a:cubicBezTo>
                      <a:pt x="211818" y="105251"/>
                      <a:pt x="211818" y="105251"/>
                      <a:pt x="211818" y="105251"/>
                    </a:cubicBezTo>
                    <a:cubicBezTo>
                      <a:pt x="212628" y="105251"/>
                      <a:pt x="215057" y="106466"/>
                      <a:pt x="215866" y="106061"/>
                    </a:cubicBezTo>
                    <a:cubicBezTo>
                      <a:pt x="216676" y="105656"/>
                      <a:pt x="216676" y="104442"/>
                      <a:pt x="216676" y="104037"/>
                    </a:cubicBezTo>
                    <a:cubicBezTo>
                      <a:pt x="217486" y="102822"/>
                      <a:pt x="221939" y="102418"/>
                      <a:pt x="222343" y="101203"/>
                    </a:cubicBezTo>
                    <a:cubicBezTo>
                      <a:pt x="222343" y="99989"/>
                      <a:pt x="222343" y="98774"/>
                      <a:pt x="222343" y="97560"/>
                    </a:cubicBezTo>
                    <a:cubicBezTo>
                      <a:pt x="222343" y="96345"/>
                      <a:pt x="222343" y="95536"/>
                      <a:pt x="222343" y="93917"/>
                    </a:cubicBezTo>
                    <a:cubicBezTo>
                      <a:pt x="222343" y="92297"/>
                      <a:pt x="223558" y="90273"/>
                      <a:pt x="224367" y="88654"/>
                    </a:cubicBezTo>
                    <a:cubicBezTo>
                      <a:pt x="225177" y="87035"/>
                      <a:pt x="225582" y="87035"/>
                      <a:pt x="225177" y="86225"/>
                    </a:cubicBezTo>
                    <a:cubicBezTo>
                      <a:pt x="223963" y="86225"/>
                      <a:pt x="223153" y="85415"/>
                      <a:pt x="222343" y="84606"/>
                    </a:cubicBezTo>
                    <a:lnTo>
                      <a:pt x="221939" y="84606"/>
                    </a:lnTo>
                    <a:cubicBezTo>
                      <a:pt x="221129" y="85011"/>
                      <a:pt x="220724" y="85820"/>
                      <a:pt x="219915" y="86630"/>
                    </a:cubicBezTo>
                    <a:cubicBezTo>
                      <a:pt x="218295" y="87844"/>
                      <a:pt x="215461" y="89059"/>
                      <a:pt x="213437" y="89464"/>
                    </a:cubicBezTo>
                    <a:cubicBezTo>
                      <a:pt x="210199" y="90273"/>
                      <a:pt x="206961" y="89464"/>
                      <a:pt x="204531" y="87440"/>
                    </a:cubicBezTo>
                    <a:cubicBezTo>
                      <a:pt x="202103" y="85415"/>
                      <a:pt x="201293" y="82582"/>
                      <a:pt x="202912" y="79748"/>
                    </a:cubicBezTo>
                    <a:cubicBezTo>
                      <a:pt x="203722" y="79748"/>
                      <a:pt x="204127" y="78534"/>
                      <a:pt x="204531" y="78534"/>
                    </a:cubicBezTo>
                    <a:cubicBezTo>
                      <a:pt x="204936" y="78534"/>
                      <a:pt x="205746" y="78534"/>
                      <a:pt x="205746" y="78534"/>
                    </a:cubicBezTo>
                    <a:cubicBezTo>
                      <a:pt x="205746" y="78534"/>
                      <a:pt x="206961" y="78534"/>
                      <a:pt x="206961" y="78534"/>
                    </a:cubicBezTo>
                    <a:cubicBezTo>
                      <a:pt x="206961" y="78534"/>
                      <a:pt x="207365" y="79748"/>
                      <a:pt x="207365" y="79748"/>
                    </a:cubicBezTo>
                    <a:cubicBezTo>
                      <a:pt x="207365" y="80558"/>
                      <a:pt x="207365" y="81772"/>
                      <a:pt x="207365" y="82582"/>
                    </a:cubicBezTo>
                    <a:cubicBezTo>
                      <a:pt x="208580" y="82582"/>
                      <a:pt x="210199" y="81367"/>
                      <a:pt x="211009" y="80558"/>
                    </a:cubicBezTo>
                    <a:cubicBezTo>
                      <a:pt x="211818" y="79748"/>
                      <a:pt x="211818" y="79343"/>
                      <a:pt x="211818" y="78938"/>
                    </a:cubicBezTo>
                    <a:cubicBezTo>
                      <a:pt x="211818" y="78129"/>
                      <a:pt x="211818" y="76105"/>
                      <a:pt x="211818" y="75295"/>
                    </a:cubicBezTo>
                    <a:cubicBezTo>
                      <a:pt x="211818" y="73676"/>
                      <a:pt x="209389" y="72057"/>
                      <a:pt x="207770" y="72461"/>
                    </a:cubicBezTo>
                    <a:cubicBezTo>
                      <a:pt x="206151" y="72866"/>
                      <a:pt x="205746" y="73271"/>
                      <a:pt x="205341" y="73271"/>
                    </a:cubicBezTo>
                    <a:cubicBezTo>
                      <a:pt x="204936" y="73271"/>
                      <a:pt x="204531" y="74081"/>
                      <a:pt x="204127" y="74081"/>
                    </a:cubicBezTo>
                    <a:cubicBezTo>
                      <a:pt x="204127" y="73676"/>
                      <a:pt x="204127" y="73271"/>
                      <a:pt x="204127" y="73271"/>
                    </a:cubicBezTo>
                    <a:cubicBezTo>
                      <a:pt x="205341" y="70842"/>
                      <a:pt x="206556" y="68009"/>
                      <a:pt x="206151" y="65175"/>
                    </a:cubicBezTo>
                    <a:cubicBezTo>
                      <a:pt x="205746" y="62341"/>
                      <a:pt x="204936" y="63151"/>
                      <a:pt x="204936" y="61936"/>
                    </a:cubicBezTo>
                    <a:lnTo>
                      <a:pt x="204127" y="61936"/>
                    </a:lnTo>
                    <a:cubicBezTo>
                      <a:pt x="203317" y="62746"/>
                      <a:pt x="202103" y="63151"/>
                      <a:pt x="201293" y="64365"/>
                    </a:cubicBezTo>
                    <a:cubicBezTo>
                      <a:pt x="200483" y="65580"/>
                      <a:pt x="199674" y="68413"/>
                      <a:pt x="199674" y="70033"/>
                    </a:cubicBezTo>
                    <a:cubicBezTo>
                      <a:pt x="199674" y="71652"/>
                      <a:pt x="199674" y="72057"/>
                      <a:pt x="199674" y="73271"/>
                    </a:cubicBezTo>
                    <a:lnTo>
                      <a:pt x="198864" y="72461"/>
                    </a:lnTo>
                    <a:cubicBezTo>
                      <a:pt x="197650" y="69628"/>
                      <a:pt x="195221" y="67199"/>
                      <a:pt x="191982" y="69628"/>
                    </a:cubicBezTo>
                    <a:cubicBezTo>
                      <a:pt x="188744" y="72057"/>
                      <a:pt x="189958" y="73271"/>
                      <a:pt x="189958" y="75295"/>
                    </a:cubicBezTo>
                    <a:cubicBezTo>
                      <a:pt x="189958" y="77319"/>
                      <a:pt x="190768" y="78938"/>
                      <a:pt x="191982" y="78534"/>
                    </a:cubicBezTo>
                    <a:cubicBezTo>
                      <a:pt x="191982" y="76510"/>
                      <a:pt x="193602" y="74485"/>
                      <a:pt x="195221" y="75700"/>
                    </a:cubicBezTo>
                    <a:cubicBezTo>
                      <a:pt x="196840" y="76914"/>
                      <a:pt x="196435" y="76914"/>
                      <a:pt x="196435" y="76914"/>
                    </a:cubicBezTo>
                    <a:cubicBezTo>
                      <a:pt x="196435" y="76914"/>
                      <a:pt x="196840" y="78938"/>
                      <a:pt x="196435" y="79343"/>
                    </a:cubicBezTo>
                    <a:cubicBezTo>
                      <a:pt x="196435" y="81772"/>
                      <a:pt x="192792" y="85415"/>
                      <a:pt x="190768" y="86630"/>
                    </a:cubicBezTo>
                    <a:cubicBezTo>
                      <a:pt x="185101" y="89059"/>
                      <a:pt x="181052" y="83796"/>
                      <a:pt x="179028" y="78938"/>
                    </a:cubicBezTo>
                    <a:cubicBezTo>
                      <a:pt x="177004" y="74081"/>
                      <a:pt x="179028" y="78129"/>
                      <a:pt x="178219" y="77319"/>
                    </a:cubicBezTo>
                    <a:cubicBezTo>
                      <a:pt x="177409" y="76510"/>
                      <a:pt x="177814" y="76105"/>
                      <a:pt x="177814" y="75700"/>
                    </a:cubicBezTo>
                    <a:cubicBezTo>
                      <a:pt x="177004" y="75700"/>
                      <a:pt x="176195" y="76105"/>
                      <a:pt x="175385" y="76105"/>
                    </a:cubicBezTo>
                    <a:cubicBezTo>
                      <a:pt x="174576" y="76105"/>
                      <a:pt x="173361" y="76105"/>
                      <a:pt x="172551" y="75295"/>
                    </a:cubicBezTo>
                    <a:lnTo>
                      <a:pt x="172551" y="75295"/>
                    </a:lnTo>
                    <a:cubicBezTo>
                      <a:pt x="172146" y="76914"/>
                      <a:pt x="172146" y="78534"/>
                      <a:pt x="171337" y="80153"/>
                    </a:cubicBezTo>
                    <a:cubicBezTo>
                      <a:pt x="170527" y="81772"/>
                      <a:pt x="168908" y="84606"/>
                      <a:pt x="167694" y="85415"/>
                    </a:cubicBezTo>
                    <a:cubicBezTo>
                      <a:pt x="164050" y="88249"/>
                      <a:pt x="158788" y="86225"/>
                      <a:pt x="156359" y="82987"/>
                    </a:cubicBezTo>
                    <a:cubicBezTo>
                      <a:pt x="153930" y="79748"/>
                      <a:pt x="153525" y="76510"/>
                      <a:pt x="156359" y="74890"/>
                    </a:cubicBezTo>
                    <a:cubicBezTo>
                      <a:pt x="158383" y="74890"/>
                      <a:pt x="159193" y="76510"/>
                      <a:pt x="159193" y="78129"/>
                    </a:cubicBezTo>
                    <a:lnTo>
                      <a:pt x="160002" y="78129"/>
                    </a:lnTo>
                    <a:cubicBezTo>
                      <a:pt x="160002" y="77319"/>
                      <a:pt x="160812" y="77319"/>
                      <a:pt x="160812" y="76510"/>
                    </a:cubicBezTo>
                    <a:cubicBezTo>
                      <a:pt x="161621" y="74081"/>
                      <a:pt x="161621" y="71247"/>
                      <a:pt x="160002" y="69223"/>
                    </a:cubicBezTo>
                    <a:cubicBezTo>
                      <a:pt x="158383" y="67199"/>
                      <a:pt x="160002" y="69223"/>
                      <a:pt x="160002" y="68818"/>
                    </a:cubicBezTo>
                    <a:cubicBezTo>
                      <a:pt x="160002" y="68413"/>
                      <a:pt x="160002" y="68818"/>
                      <a:pt x="159597" y="68818"/>
                    </a:cubicBezTo>
                    <a:cubicBezTo>
                      <a:pt x="159597" y="68818"/>
                      <a:pt x="159193" y="68413"/>
                      <a:pt x="158788" y="68009"/>
                    </a:cubicBezTo>
                    <a:cubicBezTo>
                      <a:pt x="156764" y="66794"/>
                      <a:pt x="154740" y="68413"/>
                      <a:pt x="153525" y="70033"/>
                    </a:cubicBezTo>
                    <a:cubicBezTo>
                      <a:pt x="152311" y="71652"/>
                      <a:pt x="153120" y="71652"/>
                      <a:pt x="151906" y="71652"/>
                    </a:cubicBezTo>
                    <a:close/>
                    <a:moveTo>
                      <a:pt x="66895" y="69223"/>
                    </a:moveTo>
                    <a:cubicBezTo>
                      <a:pt x="66895" y="68413"/>
                      <a:pt x="66895" y="67604"/>
                      <a:pt x="66491" y="66794"/>
                    </a:cubicBezTo>
                    <a:cubicBezTo>
                      <a:pt x="66086" y="65985"/>
                      <a:pt x="66491" y="64770"/>
                      <a:pt x="65681" y="63960"/>
                    </a:cubicBezTo>
                    <a:lnTo>
                      <a:pt x="65681" y="61127"/>
                    </a:lnTo>
                    <a:cubicBezTo>
                      <a:pt x="64871" y="61127"/>
                      <a:pt x="64871" y="61936"/>
                      <a:pt x="64871" y="62341"/>
                    </a:cubicBezTo>
                    <a:cubicBezTo>
                      <a:pt x="64871" y="63960"/>
                      <a:pt x="65681" y="66794"/>
                      <a:pt x="66086" y="68413"/>
                    </a:cubicBezTo>
                    <a:cubicBezTo>
                      <a:pt x="66491" y="70033"/>
                      <a:pt x="66086" y="69223"/>
                      <a:pt x="66895" y="69628"/>
                    </a:cubicBezTo>
                    <a:close/>
                    <a:moveTo>
                      <a:pt x="62442" y="61936"/>
                    </a:moveTo>
                    <a:lnTo>
                      <a:pt x="61228" y="61936"/>
                    </a:lnTo>
                    <a:cubicBezTo>
                      <a:pt x="61228" y="61936"/>
                      <a:pt x="61228" y="62746"/>
                      <a:pt x="61228" y="62746"/>
                    </a:cubicBezTo>
                    <a:lnTo>
                      <a:pt x="62442" y="62746"/>
                    </a:lnTo>
                    <a:cubicBezTo>
                      <a:pt x="62442" y="62746"/>
                      <a:pt x="62442" y="61936"/>
                      <a:pt x="62442" y="61936"/>
                    </a:cubicBezTo>
                    <a:close/>
                    <a:moveTo>
                      <a:pt x="78230" y="61936"/>
                    </a:moveTo>
                    <a:lnTo>
                      <a:pt x="77016" y="61936"/>
                    </a:lnTo>
                    <a:cubicBezTo>
                      <a:pt x="77016" y="62341"/>
                      <a:pt x="77016" y="63151"/>
                      <a:pt x="77016" y="63556"/>
                    </a:cubicBezTo>
                    <a:lnTo>
                      <a:pt x="78230" y="63556"/>
                    </a:lnTo>
                    <a:cubicBezTo>
                      <a:pt x="78230" y="63556"/>
                      <a:pt x="78230" y="61936"/>
                      <a:pt x="78230" y="61936"/>
                    </a:cubicBezTo>
                    <a:close/>
                    <a:moveTo>
                      <a:pt x="59204" y="61936"/>
                    </a:moveTo>
                    <a:lnTo>
                      <a:pt x="59204" y="61936"/>
                    </a:lnTo>
                    <a:cubicBezTo>
                      <a:pt x="59204" y="61936"/>
                      <a:pt x="60014" y="63151"/>
                      <a:pt x="60014" y="63151"/>
                    </a:cubicBezTo>
                    <a:lnTo>
                      <a:pt x="60823" y="63151"/>
                    </a:lnTo>
                    <a:cubicBezTo>
                      <a:pt x="60823" y="63151"/>
                      <a:pt x="60823" y="62341"/>
                      <a:pt x="60823" y="62341"/>
                    </a:cubicBezTo>
                    <a:cubicBezTo>
                      <a:pt x="60823" y="62341"/>
                      <a:pt x="60418" y="61936"/>
                      <a:pt x="60014" y="62341"/>
                    </a:cubicBezTo>
                    <a:close/>
                    <a:moveTo>
                      <a:pt x="119926" y="62746"/>
                    </a:moveTo>
                    <a:cubicBezTo>
                      <a:pt x="119521" y="64365"/>
                      <a:pt x="119521" y="65580"/>
                      <a:pt x="120735" y="66794"/>
                    </a:cubicBezTo>
                    <a:cubicBezTo>
                      <a:pt x="121950" y="66794"/>
                      <a:pt x="122760" y="66794"/>
                      <a:pt x="123569" y="65985"/>
                    </a:cubicBezTo>
                    <a:cubicBezTo>
                      <a:pt x="124379" y="65175"/>
                      <a:pt x="123974" y="63151"/>
                      <a:pt x="122760" y="62341"/>
                    </a:cubicBezTo>
                    <a:cubicBezTo>
                      <a:pt x="121545" y="61532"/>
                      <a:pt x="120735" y="62341"/>
                      <a:pt x="119521" y="62746"/>
                    </a:cubicBezTo>
                    <a:close/>
                    <a:moveTo>
                      <a:pt x="232464" y="65985"/>
                    </a:moveTo>
                    <a:cubicBezTo>
                      <a:pt x="232464" y="65985"/>
                      <a:pt x="232868" y="65175"/>
                      <a:pt x="232868" y="64770"/>
                    </a:cubicBezTo>
                    <a:cubicBezTo>
                      <a:pt x="233273" y="60722"/>
                      <a:pt x="227201" y="61532"/>
                      <a:pt x="228011" y="64770"/>
                    </a:cubicBezTo>
                    <a:cubicBezTo>
                      <a:pt x="228820" y="68009"/>
                      <a:pt x="229225" y="65985"/>
                      <a:pt x="229225" y="65985"/>
                    </a:cubicBezTo>
                    <a:cubicBezTo>
                      <a:pt x="229225" y="65985"/>
                      <a:pt x="230440" y="65985"/>
                      <a:pt x="230844" y="65985"/>
                    </a:cubicBezTo>
                    <a:cubicBezTo>
                      <a:pt x="231249" y="65985"/>
                      <a:pt x="232059" y="65580"/>
                      <a:pt x="232059" y="65580"/>
                    </a:cubicBezTo>
                    <a:close/>
                    <a:moveTo>
                      <a:pt x="66491" y="63556"/>
                    </a:moveTo>
                    <a:lnTo>
                      <a:pt x="72563" y="63556"/>
                    </a:lnTo>
                    <a:cubicBezTo>
                      <a:pt x="72563" y="63556"/>
                      <a:pt x="72563" y="63556"/>
                      <a:pt x="72563" y="63556"/>
                    </a:cubicBezTo>
                    <a:cubicBezTo>
                      <a:pt x="74991" y="63960"/>
                      <a:pt x="77016" y="64770"/>
                      <a:pt x="79445" y="66389"/>
                    </a:cubicBezTo>
                    <a:lnTo>
                      <a:pt x="80254" y="66389"/>
                    </a:lnTo>
                    <a:cubicBezTo>
                      <a:pt x="79040" y="65580"/>
                      <a:pt x="78635" y="64770"/>
                      <a:pt x="77825" y="64365"/>
                    </a:cubicBezTo>
                    <a:cubicBezTo>
                      <a:pt x="74991" y="62746"/>
                      <a:pt x="71348" y="62341"/>
                      <a:pt x="68110" y="62746"/>
                    </a:cubicBezTo>
                    <a:cubicBezTo>
                      <a:pt x="64871" y="63151"/>
                      <a:pt x="66491" y="62746"/>
                      <a:pt x="66491" y="63556"/>
                    </a:cubicBezTo>
                    <a:close/>
                    <a:moveTo>
                      <a:pt x="81064" y="64770"/>
                    </a:moveTo>
                    <a:cubicBezTo>
                      <a:pt x="81064" y="63960"/>
                      <a:pt x="81469" y="63556"/>
                      <a:pt x="80254" y="63151"/>
                    </a:cubicBezTo>
                    <a:lnTo>
                      <a:pt x="79445" y="63151"/>
                    </a:lnTo>
                    <a:cubicBezTo>
                      <a:pt x="79445" y="64365"/>
                      <a:pt x="79445" y="65175"/>
                      <a:pt x="80659" y="64770"/>
                    </a:cubicBezTo>
                    <a:close/>
                    <a:moveTo>
                      <a:pt x="165265" y="63151"/>
                    </a:moveTo>
                    <a:lnTo>
                      <a:pt x="165265" y="79748"/>
                    </a:lnTo>
                    <a:cubicBezTo>
                      <a:pt x="166479" y="79748"/>
                      <a:pt x="166479" y="78129"/>
                      <a:pt x="166884" y="77319"/>
                    </a:cubicBezTo>
                    <a:cubicBezTo>
                      <a:pt x="168098" y="75700"/>
                      <a:pt x="170122" y="74485"/>
                      <a:pt x="172146" y="74081"/>
                    </a:cubicBezTo>
                    <a:cubicBezTo>
                      <a:pt x="172146" y="74081"/>
                      <a:pt x="171742" y="72057"/>
                      <a:pt x="171742" y="71652"/>
                    </a:cubicBezTo>
                    <a:cubicBezTo>
                      <a:pt x="171742" y="70842"/>
                      <a:pt x="172551" y="69628"/>
                      <a:pt x="171742" y="69223"/>
                    </a:cubicBezTo>
                    <a:cubicBezTo>
                      <a:pt x="170932" y="68818"/>
                      <a:pt x="170122" y="68818"/>
                      <a:pt x="169313" y="68413"/>
                    </a:cubicBezTo>
                    <a:cubicBezTo>
                      <a:pt x="168503" y="68009"/>
                      <a:pt x="166884" y="66389"/>
                      <a:pt x="166074" y="65580"/>
                    </a:cubicBezTo>
                    <a:cubicBezTo>
                      <a:pt x="165265" y="64770"/>
                      <a:pt x="165670" y="64365"/>
                      <a:pt x="165265" y="63556"/>
                    </a:cubicBezTo>
                    <a:cubicBezTo>
                      <a:pt x="164860" y="62746"/>
                      <a:pt x="164860" y="63556"/>
                      <a:pt x="164455" y="63556"/>
                    </a:cubicBezTo>
                    <a:close/>
                    <a:moveTo>
                      <a:pt x="63252" y="63960"/>
                    </a:moveTo>
                    <a:lnTo>
                      <a:pt x="63252" y="62746"/>
                    </a:lnTo>
                    <a:cubicBezTo>
                      <a:pt x="62038" y="62746"/>
                      <a:pt x="62038" y="62746"/>
                      <a:pt x="61633" y="63556"/>
                    </a:cubicBezTo>
                    <a:cubicBezTo>
                      <a:pt x="61228" y="64365"/>
                      <a:pt x="62847" y="63960"/>
                      <a:pt x="63252" y="63556"/>
                    </a:cubicBezTo>
                    <a:close/>
                    <a:moveTo>
                      <a:pt x="186720" y="63151"/>
                    </a:moveTo>
                    <a:cubicBezTo>
                      <a:pt x="186720" y="63151"/>
                      <a:pt x="186315" y="63151"/>
                      <a:pt x="185910" y="63556"/>
                    </a:cubicBezTo>
                    <a:cubicBezTo>
                      <a:pt x="185101" y="65580"/>
                      <a:pt x="184291" y="66794"/>
                      <a:pt x="182267" y="68009"/>
                    </a:cubicBezTo>
                    <a:cubicBezTo>
                      <a:pt x="180243" y="69223"/>
                      <a:pt x="180243" y="68818"/>
                      <a:pt x="179433" y="69628"/>
                    </a:cubicBezTo>
                    <a:cubicBezTo>
                      <a:pt x="180243" y="70842"/>
                      <a:pt x="180243" y="72866"/>
                      <a:pt x="179433" y="73676"/>
                    </a:cubicBezTo>
                    <a:cubicBezTo>
                      <a:pt x="180243" y="74485"/>
                      <a:pt x="181457" y="74485"/>
                      <a:pt x="182267" y="75295"/>
                    </a:cubicBezTo>
                    <a:cubicBezTo>
                      <a:pt x="184291" y="76510"/>
                      <a:pt x="184696" y="77319"/>
                      <a:pt x="185505" y="79748"/>
                    </a:cubicBezTo>
                    <a:cubicBezTo>
                      <a:pt x="186315" y="82177"/>
                      <a:pt x="185505" y="80153"/>
                      <a:pt x="186315" y="80153"/>
                    </a:cubicBezTo>
                    <a:lnTo>
                      <a:pt x="186315" y="63556"/>
                    </a:lnTo>
                    <a:close/>
                    <a:moveTo>
                      <a:pt x="63657" y="70842"/>
                    </a:moveTo>
                    <a:cubicBezTo>
                      <a:pt x="63657" y="70842"/>
                      <a:pt x="63657" y="70437"/>
                      <a:pt x="63657" y="70033"/>
                    </a:cubicBezTo>
                    <a:cubicBezTo>
                      <a:pt x="62442" y="68009"/>
                      <a:pt x="61228" y="66389"/>
                      <a:pt x="60014" y="64365"/>
                    </a:cubicBezTo>
                    <a:cubicBezTo>
                      <a:pt x="58799" y="62341"/>
                      <a:pt x="59609" y="63556"/>
                      <a:pt x="59204" y="63960"/>
                    </a:cubicBezTo>
                    <a:cubicBezTo>
                      <a:pt x="59204" y="65175"/>
                      <a:pt x="59609" y="65175"/>
                      <a:pt x="60014" y="65580"/>
                    </a:cubicBezTo>
                    <a:cubicBezTo>
                      <a:pt x="60418" y="65985"/>
                      <a:pt x="62038" y="69223"/>
                      <a:pt x="62442" y="70033"/>
                    </a:cubicBezTo>
                    <a:cubicBezTo>
                      <a:pt x="62847" y="70842"/>
                      <a:pt x="62442" y="70842"/>
                      <a:pt x="62847" y="71247"/>
                    </a:cubicBezTo>
                    <a:lnTo>
                      <a:pt x="63657" y="71247"/>
                    </a:lnTo>
                    <a:close/>
                    <a:moveTo>
                      <a:pt x="57180" y="65580"/>
                    </a:moveTo>
                    <a:lnTo>
                      <a:pt x="57180" y="64365"/>
                    </a:lnTo>
                    <a:cubicBezTo>
                      <a:pt x="57180" y="63556"/>
                      <a:pt x="55965" y="63960"/>
                      <a:pt x="55965" y="64365"/>
                    </a:cubicBezTo>
                    <a:lnTo>
                      <a:pt x="55965" y="65175"/>
                    </a:lnTo>
                    <a:lnTo>
                      <a:pt x="57180" y="65175"/>
                    </a:lnTo>
                    <a:close/>
                    <a:moveTo>
                      <a:pt x="77420" y="66389"/>
                    </a:moveTo>
                    <a:cubicBezTo>
                      <a:pt x="76611" y="66389"/>
                      <a:pt x="76206" y="65580"/>
                      <a:pt x="74991" y="65580"/>
                    </a:cubicBezTo>
                    <a:cubicBezTo>
                      <a:pt x="72967" y="65175"/>
                      <a:pt x="71348" y="64770"/>
                      <a:pt x="69324" y="64770"/>
                    </a:cubicBezTo>
                    <a:cubicBezTo>
                      <a:pt x="67300" y="64770"/>
                      <a:pt x="68110" y="64365"/>
                      <a:pt x="66895" y="64770"/>
                    </a:cubicBezTo>
                    <a:lnTo>
                      <a:pt x="66895" y="66794"/>
                    </a:lnTo>
                    <a:cubicBezTo>
                      <a:pt x="68515" y="66794"/>
                      <a:pt x="69729" y="66794"/>
                      <a:pt x="70943" y="66794"/>
                    </a:cubicBezTo>
                    <a:cubicBezTo>
                      <a:pt x="72158" y="66794"/>
                      <a:pt x="71753" y="66794"/>
                      <a:pt x="72158" y="66794"/>
                    </a:cubicBezTo>
                    <a:cubicBezTo>
                      <a:pt x="72563" y="66794"/>
                      <a:pt x="72967" y="65580"/>
                      <a:pt x="73777" y="65580"/>
                    </a:cubicBezTo>
                    <a:cubicBezTo>
                      <a:pt x="74587" y="65580"/>
                      <a:pt x="75801" y="67199"/>
                      <a:pt x="76611" y="66794"/>
                    </a:cubicBezTo>
                    <a:cubicBezTo>
                      <a:pt x="77420" y="66389"/>
                      <a:pt x="77420" y="66794"/>
                      <a:pt x="77420" y="66389"/>
                    </a:cubicBezTo>
                    <a:close/>
                    <a:moveTo>
                      <a:pt x="83088" y="64365"/>
                    </a:moveTo>
                    <a:cubicBezTo>
                      <a:pt x="81873" y="64365"/>
                      <a:pt x="81469" y="64365"/>
                      <a:pt x="81873" y="65580"/>
                    </a:cubicBezTo>
                    <a:cubicBezTo>
                      <a:pt x="82278" y="66794"/>
                      <a:pt x="82683" y="66389"/>
                      <a:pt x="83088" y="65580"/>
                    </a:cubicBezTo>
                    <a:cubicBezTo>
                      <a:pt x="83088" y="64770"/>
                      <a:pt x="83088" y="64770"/>
                      <a:pt x="83088" y="63960"/>
                    </a:cubicBezTo>
                    <a:close/>
                    <a:moveTo>
                      <a:pt x="133285" y="64365"/>
                    </a:moveTo>
                    <a:cubicBezTo>
                      <a:pt x="133285" y="64365"/>
                      <a:pt x="133285" y="64365"/>
                      <a:pt x="133285" y="64365"/>
                    </a:cubicBezTo>
                    <a:cubicBezTo>
                      <a:pt x="133285" y="64365"/>
                      <a:pt x="133285" y="64365"/>
                      <a:pt x="133285" y="64365"/>
                    </a:cubicBezTo>
                    <a:close/>
                    <a:moveTo>
                      <a:pt x="63657" y="64770"/>
                    </a:moveTo>
                    <a:cubicBezTo>
                      <a:pt x="61633" y="64770"/>
                      <a:pt x="62847" y="67199"/>
                      <a:pt x="63657" y="65580"/>
                    </a:cubicBezTo>
                    <a:lnTo>
                      <a:pt x="63657" y="64770"/>
                    </a:lnTo>
                    <a:close/>
                    <a:moveTo>
                      <a:pt x="55156" y="67604"/>
                    </a:moveTo>
                    <a:cubicBezTo>
                      <a:pt x="55561" y="66794"/>
                      <a:pt x="55561" y="65580"/>
                      <a:pt x="54346" y="65580"/>
                    </a:cubicBezTo>
                    <a:cubicBezTo>
                      <a:pt x="53132" y="65580"/>
                      <a:pt x="54346" y="67604"/>
                      <a:pt x="55156" y="67604"/>
                    </a:cubicBezTo>
                    <a:close/>
                    <a:moveTo>
                      <a:pt x="51108" y="78938"/>
                    </a:moveTo>
                    <a:cubicBezTo>
                      <a:pt x="52727" y="78534"/>
                      <a:pt x="52322" y="77724"/>
                      <a:pt x="52322" y="76510"/>
                    </a:cubicBezTo>
                    <a:cubicBezTo>
                      <a:pt x="53132" y="73676"/>
                      <a:pt x="55561" y="70033"/>
                      <a:pt x="57585" y="68009"/>
                    </a:cubicBezTo>
                    <a:cubicBezTo>
                      <a:pt x="59609" y="65985"/>
                      <a:pt x="58394" y="68009"/>
                      <a:pt x="58799" y="67199"/>
                    </a:cubicBezTo>
                    <a:lnTo>
                      <a:pt x="58799" y="66389"/>
                    </a:lnTo>
                    <a:cubicBezTo>
                      <a:pt x="58394" y="66389"/>
                      <a:pt x="57585" y="66794"/>
                      <a:pt x="57585" y="66794"/>
                    </a:cubicBezTo>
                    <a:cubicBezTo>
                      <a:pt x="57180" y="67199"/>
                      <a:pt x="56775" y="67604"/>
                      <a:pt x="56370" y="68009"/>
                    </a:cubicBezTo>
                    <a:cubicBezTo>
                      <a:pt x="54751" y="70033"/>
                      <a:pt x="52727" y="73271"/>
                      <a:pt x="51917" y="75700"/>
                    </a:cubicBezTo>
                    <a:cubicBezTo>
                      <a:pt x="51108" y="78129"/>
                      <a:pt x="51108" y="78129"/>
                      <a:pt x="51512" y="78534"/>
                    </a:cubicBezTo>
                    <a:close/>
                    <a:moveTo>
                      <a:pt x="83493" y="69223"/>
                    </a:moveTo>
                    <a:cubicBezTo>
                      <a:pt x="83088" y="68413"/>
                      <a:pt x="83493" y="68009"/>
                      <a:pt x="83493" y="67199"/>
                    </a:cubicBezTo>
                    <a:cubicBezTo>
                      <a:pt x="83493" y="67199"/>
                      <a:pt x="83493" y="66794"/>
                      <a:pt x="83493" y="66794"/>
                    </a:cubicBezTo>
                    <a:cubicBezTo>
                      <a:pt x="82683" y="66794"/>
                      <a:pt x="81469" y="67199"/>
                      <a:pt x="80659" y="66794"/>
                    </a:cubicBezTo>
                    <a:cubicBezTo>
                      <a:pt x="81469" y="67604"/>
                      <a:pt x="82683" y="68009"/>
                      <a:pt x="82278" y="69223"/>
                    </a:cubicBezTo>
                    <a:lnTo>
                      <a:pt x="83493" y="69223"/>
                    </a:lnTo>
                    <a:close/>
                    <a:moveTo>
                      <a:pt x="64871" y="67199"/>
                    </a:moveTo>
                    <a:lnTo>
                      <a:pt x="63252" y="68009"/>
                    </a:lnTo>
                    <a:cubicBezTo>
                      <a:pt x="64062" y="68818"/>
                      <a:pt x="64871" y="68413"/>
                      <a:pt x="64871" y="67199"/>
                    </a:cubicBezTo>
                    <a:close/>
                    <a:moveTo>
                      <a:pt x="83493" y="75295"/>
                    </a:moveTo>
                    <a:lnTo>
                      <a:pt x="83493" y="71247"/>
                    </a:lnTo>
                    <a:lnTo>
                      <a:pt x="82278" y="71247"/>
                    </a:lnTo>
                    <a:cubicBezTo>
                      <a:pt x="82278" y="72461"/>
                      <a:pt x="81873" y="73676"/>
                      <a:pt x="80659" y="74081"/>
                    </a:cubicBezTo>
                    <a:cubicBezTo>
                      <a:pt x="79445" y="74485"/>
                      <a:pt x="77420" y="75295"/>
                      <a:pt x="76611" y="74081"/>
                    </a:cubicBezTo>
                    <a:cubicBezTo>
                      <a:pt x="75801" y="72866"/>
                      <a:pt x="76206" y="71652"/>
                      <a:pt x="77420" y="71652"/>
                    </a:cubicBezTo>
                    <a:cubicBezTo>
                      <a:pt x="78635" y="71652"/>
                      <a:pt x="78635" y="72866"/>
                      <a:pt x="79040" y="71652"/>
                    </a:cubicBezTo>
                    <a:cubicBezTo>
                      <a:pt x="79445" y="70437"/>
                      <a:pt x="78635" y="69628"/>
                      <a:pt x="77420" y="69628"/>
                    </a:cubicBezTo>
                    <a:cubicBezTo>
                      <a:pt x="76206" y="69628"/>
                      <a:pt x="76206" y="70437"/>
                      <a:pt x="75801" y="70437"/>
                    </a:cubicBezTo>
                    <a:cubicBezTo>
                      <a:pt x="75801" y="69223"/>
                      <a:pt x="75801" y="67604"/>
                      <a:pt x="73777" y="68009"/>
                    </a:cubicBezTo>
                    <a:cubicBezTo>
                      <a:pt x="73372" y="69223"/>
                      <a:pt x="73777" y="70033"/>
                      <a:pt x="73777" y="71247"/>
                    </a:cubicBezTo>
                    <a:cubicBezTo>
                      <a:pt x="72967" y="71247"/>
                      <a:pt x="72967" y="70437"/>
                      <a:pt x="72158" y="70842"/>
                    </a:cubicBezTo>
                    <a:cubicBezTo>
                      <a:pt x="70539" y="70842"/>
                      <a:pt x="70539" y="73676"/>
                      <a:pt x="72158" y="74081"/>
                    </a:cubicBezTo>
                    <a:cubicBezTo>
                      <a:pt x="72158" y="74081"/>
                      <a:pt x="72158" y="73676"/>
                      <a:pt x="72158" y="73271"/>
                    </a:cubicBezTo>
                    <a:cubicBezTo>
                      <a:pt x="72158" y="72057"/>
                      <a:pt x="73372" y="72461"/>
                      <a:pt x="73777" y="73271"/>
                    </a:cubicBezTo>
                    <a:cubicBezTo>
                      <a:pt x="74182" y="75295"/>
                      <a:pt x="72967" y="75700"/>
                      <a:pt x="72158" y="76510"/>
                    </a:cubicBezTo>
                    <a:lnTo>
                      <a:pt x="69324" y="76510"/>
                    </a:lnTo>
                    <a:cubicBezTo>
                      <a:pt x="69324" y="76510"/>
                      <a:pt x="67705" y="75295"/>
                      <a:pt x="67705" y="75295"/>
                    </a:cubicBezTo>
                    <a:cubicBezTo>
                      <a:pt x="67300" y="73271"/>
                      <a:pt x="70134" y="74485"/>
                      <a:pt x="70134" y="74485"/>
                    </a:cubicBezTo>
                    <a:cubicBezTo>
                      <a:pt x="70134" y="74081"/>
                      <a:pt x="69729" y="71652"/>
                      <a:pt x="69324" y="71652"/>
                    </a:cubicBezTo>
                    <a:cubicBezTo>
                      <a:pt x="68919" y="71652"/>
                      <a:pt x="68919" y="72866"/>
                      <a:pt x="68110" y="72866"/>
                    </a:cubicBezTo>
                    <a:lnTo>
                      <a:pt x="66491" y="72866"/>
                    </a:lnTo>
                    <a:cubicBezTo>
                      <a:pt x="66491" y="72866"/>
                      <a:pt x="66491" y="72057"/>
                      <a:pt x="66491" y="71652"/>
                    </a:cubicBezTo>
                    <a:cubicBezTo>
                      <a:pt x="66491" y="71247"/>
                      <a:pt x="66895" y="70842"/>
                      <a:pt x="66895" y="70437"/>
                    </a:cubicBezTo>
                    <a:cubicBezTo>
                      <a:pt x="66491" y="70033"/>
                      <a:pt x="63657" y="72057"/>
                      <a:pt x="62847" y="72057"/>
                    </a:cubicBezTo>
                    <a:lnTo>
                      <a:pt x="64871" y="73271"/>
                    </a:lnTo>
                    <a:cubicBezTo>
                      <a:pt x="64871" y="74485"/>
                      <a:pt x="66086" y="73271"/>
                      <a:pt x="66895" y="73271"/>
                    </a:cubicBezTo>
                    <a:cubicBezTo>
                      <a:pt x="67300" y="74485"/>
                      <a:pt x="66895" y="74890"/>
                      <a:pt x="66086" y="75295"/>
                    </a:cubicBezTo>
                    <a:lnTo>
                      <a:pt x="65681" y="75295"/>
                    </a:lnTo>
                    <a:cubicBezTo>
                      <a:pt x="65681" y="75295"/>
                      <a:pt x="65681" y="74485"/>
                      <a:pt x="65681" y="74485"/>
                    </a:cubicBezTo>
                    <a:cubicBezTo>
                      <a:pt x="65276" y="74485"/>
                      <a:pt x="64466" y="74485"/>
                      <a:pt x="64062" y="74485"/>
                    </a:cubicBezTo>
                    <a:cubicBezTo>
                      <a:pt x="63657" y="74485"/>
                      <a:pt x="63252" y="74081"/>
                      <a:pt x="62442" y="74485"/>
                    </a:cubicBezTo>
                    <a:cubicBezTo>
                      <a:pt x="62442" y="74485"/>
                      <a:pt x="63252" y="76914"/>
                      <a:pt x="63657" y="76914"/>
                    </a:cubicBezTo>
                    <a:cubicBezTo>
                      <a:pt x="64062" y="76914"/>
                      <a:pt x="64466" y="76105"/>
                      <a:pt x="64871" y="75700"/>
                    </a:cubicBezTo>
                    <a:cubicBezTo>
                      <a:pt x="65276" y="75295"/>
                      <a:pt x="65681" y="75295"/>
                      <a:pt x="66086" y="75700"/>
                    </a:cubicBezTo>
                    <a:cubicBezTo>
                      <a:pt x="66086" y="76510"/>
                      <a:pt x="66086" y="77724"/>
                      <a:pt x="66086" y="78534"/>
                    </a:cubicBezTo>
                    <a:cubicBezTo>
                      <a:pt x="66086" y="79343"/>
                      <a:pt x="64062" y="80558"/>
                      <a:pt x="63657" y="80558"/>
                    </a:cubicBezTo>
                    <a:cubicBezTo>
                      <a:pt x="61633" y="80558"/>
                      <a:pt x="59609" y="80153"/>
                      <a:pt x="60823" y="78129"/>
                    </a:cubicBezTo>
                    <a:lnTo>
                      <a:pt x="62847" y="78129"/>
                    </a:lnTo>
                    <a:cubicBezTo>
                      <a:pt x="62847" y="76914"/>
                      <a:pt x="62038" y="75700"/>
                      <a:pt x="60418" y="76105"/>
                    </a:cubicBezTo>
                    <a:cubicBezTo>
                      <a:pt x="58799" y="76510"/>
                      <a:pt x="60014" y="77319"/>
                      <a:pt x="59204" y="77724"/>
                    </a:cubicBezTo>
                    <a:cubicBezTo>
                      <a:pt x="59204" y="76914"/>
                      <a:pt x="57180" y="74890"/>
                      <a:pt x="56775" y="75295"/>
                    </a:cubicBezTo>
                    <a:lnTo>
                      <a:pt x="56775" y="77319"/>
                    </a:lnTo>
                    <a:cubicBezTo>
                      <a:pt x="57180" y="77724"/>
                      <a:pt x="57990" y="77724"/>
                      <a:pt x="57990" y="78938"/>
                    </a:cubicBezTo>
                    <a:cubicBezTo>
                      <a:pt x="56775" y="78938"/>
                      <a:pt x="55561" y="79748"/>
                      <a:pt x="55965" y="80963"/>
                    </a:cubicBezTo>
                    <a:cubicBezTo>
                      <a:pt x="56370" y="82177"/>
                      <a:pt x="57180" y="82177"/>
                      <a:pt x="57585" y="82177"/>
                    </a:cubicBezTo>
                    <a:cubicBezTo>
                      <a:pt x="57990" y="82177"/>
                      <a:pt x="57585" y="81367"/>
                      <a:pt x="57585" y="80558"/>
                    </a:cubicBezTo>
                    <a:cubicBezTo>
                      <a:pt x="59204" y="80558"/>
                      <a:pt x="60014" y="81772"/>
                      <a:pt x="59204" y="83391"/>
                    </a:cubicBezTo>
                    <a:cubicBezTo>
                      <a:pt x="58394" y="85011"/>
                      <a:pt x="56370" y="85415"/>
                      <a:pt x="55561" y="85415"/>
                    </a:cubicBezTo>
                    <a:cubicBezTo>
                      <a:pt x="54751" y="85415"/>
                      <a:pt x="53941" y="84606"/>
                      <a:pt x="53941" y="83796"/>
                    </a:cubicBezTo>
                    <a:lnTo>
                      <a:pt x="55561" y="83796"/>
                    </a:lnTo>
                    <a:cubicBezTo>
                      <a:pt x="55561" y="83391"/>
                      <a:pt x="54346" y="81772"/>
                      <a:pt x="53941" y="81367"/>
                    </a:cubicBezTo>
                    <a:lnTo>
                      <a:pt x="52322" y="83391"/>
                    </a:lnTo>
                    <a:lnTo>
                      <a:pt x="52322" y="84201"/>
                    </a:lnTo>
                    <a:cubicBezTo>
                      <a:pt x="52727" y="84201"/>
                      <a:pt x="52322" y="85820"/>
                      <a:pt x="52322" y="85820"/>
                    </a:cubicBezTo>
                    <a:cubicBezTo>
                      <a:pt x="53536" y="85820"/>
                      <a:pt x="53536" y="85820"/>
                      <a:pt x="53941" y="86630"/>
                    </a:cubicBezTo>
                    <a:cubicBezTo>
                      <a:pt x="54346" y="87440"/>
                      <a:pt x="55156" y="87844"/>
                      <a:pt x="55561" y="88249"/>
                    </a:cubicBezTo>
                    <a:lnTo>
                      <a:pt x="57585" y="88249"/>
                    </a:lnTo>
                    <a:cubicBezTo>
                      <a:pt x="57585" y="88249"/>
                      <a:pt x="57585" y="91083"/>
                      <a:pt x="57585" y="91083"/>
                    </a:cubicBezTo>
                    <a:cubicBezTo>
                      <a:pt x="58799" y="91083"/>
                      <a:pt x="59204" y="90273"/>
                      <a:pt x="60014" y="89464"/>
                    </a:cubicBezTo>
                    <a:cubicBezTo>
                      <a:pt x="63657" y="86630"/>
                      <a:pt x="68919" y="84606"/>
                      <a:pt x="72967" y="82987"/>
                    </a:cubicBezTo>
                    <a:cubicBezTo>
                      <a:pt x="77016" y="81367"/>
                      <a:pt x="78635" y="80558"/>
                      <a:pt x="81064" y="80558"/>
                    </a:cubicBezTo>
                    <a:cubicBezTo>
                      <a:pt x="83493" y="80558"/>
                      <a:pt x="83897" y="80558"/>
                      <a:pt x="83897" y="79748"/>
                    </a:cubicBezTo>
                    <a:cubicBezTo>
                      <a:pt x="83897" y="78938"/>
                      <a:pt x="83088" y="78938"/>
                      <a:pt x="82278" y="78534"/>
                    </a:cubicBezTo>
                    <a:cubicBezTo>
                      <a:pt x="81469" y="78129"/>
                      <a:pt x="81873" y="78534"/>
                      <a:pt x="81469" y="77724"/>
                    </a:cubicBezTo>
                    <a:lnTo>
                      <a:pt x="83493" y="75700"/>
                    </a:lnTo>
                    <a:close/>
                    <a:moveTo>
                      <a:pt x="53536" y="68009"/>
                    </a:moveTo>
                    <a:lnTo>
                      <a:pt x="52322" y="68009"/>
                    </a:lnTo>
                    <a:cubicBezTo>
                      <a:pt x="51512" y="70437"/>
                      <a:pt x="54346" y="70437"/>
                      <a:pt x="53536" y="68009"/>
                    </a:cubicBezTo>
                    <a:close/>
                    <a:moveTo>
                      <a:pt x="60014" y="68009"/>
                    </a:moveTo>
                    <a:cubicBezTo>
                      <a:pt x="60014" y="67604"/>
                      <a:pt x="57990" y="69223"/>
                      <a:pt x="57585" y="69628"/>
                    </a:cubicBezTo>
                    <a:cubicBezTo>
                      <a:pt x="56370" y="70842"/>
                      <a:pt x="54751" y="73271"/>
                      <a:pt x="54346" y="74890"/>
                    </a:cubicBezTo>
                    <a:cubicBezTo>
                      <a:pt x="53941" y="76510"/>
                      <a:pt x="54346" y="75700"/>
                      <a:pt x="54346" y="76105"/>
                    </a:cubicBezTo>
                    <a:cubicBezTo>
                      <a:pt x="55561" y="76105"/>
                      <a:pt x="55156" y="74485"/>
                      <a:pt x="55965" y="73676"/>
                    </a:cubicBezTo>
                    <a:cubicBezTo>
                      <a:pt x="56775" y="72866"/>
                      <a:pt x="56775" y="73676"/>
                      <a:pt x="57180" y="73271"/>
                    </a:cubicBezTo>
                    <a:cubicBezTo>
                      <a:pt x="57585" y="72866"/>
                      <a:pt x="57180" y="72461"/>
                      <a:pt x="57585" y="72057"/>
                    </a:cubicBezTo>
                    <a:cubicBezTo>
                      <a:pt x="58394" y="70437"/>
                      <a:pt x="59609" y="70033"/>
                      <a:pt x="60418" y="68818"/>
                    </a:cubicBezTo>
                    <a:lnTo>
                      <a:pt x="60418" y="67604"/>
                    </a:lnTo>
                    <a:close/>
                    <a:moveTo>
                      <a:pt x="174171" y="73271"/>
                    </a:moveTo>
                    <a:cubicBezTo>
                      <a:pt x="174171" y="73271"/>
                      <a:pt x="175790" y="74081"/>
                      <a:pt x="176195" y="74081"/>
                    </a:cubicBezTo>
                    <a:cubicBezTo>
                      <a:pt x="177004" y="74081"/>
                      <a:pt x="177814" y="73676"/>
                      <a:pt x="178219" y="72866"/>
                    </a:cubicBezTo>
                    <a:cubicBezTo>
                      <a:pt x="180243" y="70033"/>
                      <a:pt x="176600" y="66794"/>
                      <a:pt x="174171" y="69223"/>
                    </a:cubicBezTo>
                    <a:cubicBezTo>
                      <a:pt x="171742" y="71652"/>
                      <a:pt x="173361" y="70842"/>
                      <a:pt x="173361" y="72057"/>
                    </a:cubicBezTo>
                    <a:cubicBezTo>
                      <a:pt x="173361" y="73271"/>
                      <a:pt x="173766" y="73271"/>
                      <a:pt x="173766" y="73271"/>
                    </a:cubicBezTo>
                    <a:close/>
                    <a:moveTo>
                      <a:pt x="65276" y="68818"/>
                    </a:moveTo>
                    <a:cubicBezTo>
                      <a:pt x="64466" y="68818"/>
                      <a:pt x="63657" y="69628"/>
                      <a:pt x="64466" y="70033"/>
                    </a:cubicBezTo>
                    <a:lnTo>
                      <a:pt x="65276" y="70033"/>
                    </a:lnTo>
                    <a:cubicBezTo>
                      <a:pt x="65276" y="70033"/>
                      <a:pt x="65276" y="68818"/>
                      <a:pt x="65276" y="68818"/>
                    </a:cubicBezTo>
                    <a:close/>
                    <a:moveTo>
                      <a:pt x="81873" y="69628"/>
                    </a:moveTo>
                    <a:cubicBezTo>
                      <a:pt x="81064" y="70033"/>
                      <a:pt x="80659" y="69223"/>
                      <a:pt x="79445" y="69628"/>
                    </a:cubicBezTo>
                    <a:cubicBezTo>
                      <a:pt x="79445" y="70437"/>
                      <a:pt x="79445" y="71247"/>
                      <a:pt x="79445" y="72057"/>
                    </a:cubicBezTo>
                    <a:cubicBezTo>
                      <a:pt x="79445" y="72866"/>
                      <a:pt x="79445" y="72461"/>
                      <a:pt x="79445" y="72866"/>
                    </a:cubicBezTo>
                    <a:cubicBezTo>
                      <a:pt x="79849" y="72057"/>
                      <a:pt x="80254" y="71652"/>
                      <a:pt x="81064" y="71652"/>
                    </a:cubicBezTo>
                    <a:lnTo>
                      <a:pt x="81064" y="70033"/>
                    </a:lnTo>
                    <a:close/>
                    <a:moveTo>
                      <a:pt x="83897" y="70842"/>
                    </a:moveTo>
                    <a:cubicBezTo>
                      <a:pt x="84707" y="70842"/>
                      <a:pt x="84707" y="69628"/>
                      <a:pt x="83897" y="69628"/>
                    </a:cubicBezTo>
                    <a:lnTo>
                      <a:pt x="83897" y="70842"/>
                    </a:lnTo>
                    <a:close/>
                    <a:moveTo>
                      <a:pt x="125998" y="77319"/>
                    </a:moveTo>
                    <a:cubicBezTo>
                      <a:pt x="125998" y="76510"/>
                      <a:pt x="125998" y="75295"/>
                      <a:pt x="125998" y="74485"/>
                    </a:cubicBezTo>
                    <a:cubicBezTo>
                      <a:pt x="125998" y="73676"/>
                      <a:pt x="126808" y="72057"/>
                      <a:pt x="127212" y="71247"/>
                    </a:cubicBezTo>
                    <a:cubicBezTo>
                      <a:pt x="127617" y="70437"/>
                      <a:pt x="128832" y="69628"/>
                      <a:pt x="128022" y="69223"/>
                    </a:cubicBezTo>
                    <a:cubicBezTo>
                      <a:pt x="127212" y="68818"/>
                      <a:pt x="126403" y="70033"/>
                      <a:pt x="125998" y="70033"/>
                    </a:cubicBezTo>
                    <a:cubicBezTo>
                      <a:pt x="123974" y="70842"/>
                      <a:pt x="122355" y="71247"/>
                      <a:pt x="120331" y="72057"/>
                    </a:cubicBezTo>
                    <a:cubicBezTo>
                      <a:pt x="118306" y="72866"/>
                      <a:pt x="117902" y="72866"/>
                      <a:pt x="118711" y="74081"/>
                    </a:cubicBezTo>
                    <a:cubicBezTo>
                      <a:pt x="119521" y="75295"/>
                      <a:pt x="119926" y="75295"/>
                      <a:pt x="120331" y="76105"/>
                    </a:cubicBezTo>
                    <a:cubicBezTo>
                      <a:pt x="120735" y="76914"/>
                      <a:pt x="121545" y="78938"/>
                      <a:pt x="122760" y="78534"/>
                    </a:cubicBezTo>
                    <a:cubicBezTo>
                      <a:pt x="123974" y="78129"/>
                      <a:pt x="124379" y="77319"/>
                      <a:pt x="124784" y="77319"/>
                    </a:cubicBezTo>
                    <a:cubicBezTo>
                      <a:pt x="125188" y="77319"/>
                      <a:pt x="125593" y="77319"/>
                      <a:pt x="125998" y="77319"/>
                    </a:cubicBezTo>
                    <a:close/>
                    <a:moveTo>
                      <a:pt x="229630" y="78938"/>
                    </a:moveTo>
                    <a:lnTo>
                      <a:pt x="232059" y="74485"/>
                    </a:lnTo>
                    <a:lnTo>
                      <a:pt x="232059" y="73271"/>
                    </a:lnTo>
                    <a:cubicBezTo>
                      <a:pt x="232059" y="72461"/>
                      <a:pt x="230035" y="72461"/>
                      <a:pt x="229225" y="72057"/>
                    </a:cubicBezTo>
                    <a:cubicBezTo>
                      <a:pt x="228011" y="72057"/>
                      <a:pt x="226796" y="71247"/>
                      <a:pt x="225987" y="70842"/>
                    </a:cubicBezTo>
                    <a:cubicBezTo>
                      <a:pt x="225177" y="70437"/>
                      <a:pt x="223558" y="69628"/>
                      <a:pt x="222343" y="70033"/>
                    </a:cubicBezTo>
                    <a:cubicBezTo>
                      <a:pt x="222343" y="70033"/>
                      <a:pt x="223963" y="72057"/>
                      <a:pt x="223963" y="72461"/>
                    </a:cubicBezTo>
                    <a:cubicBezTo>
                      <a:pt x="224772" y="74081"/>
                      <a:pt x="225177" y="76510"/>
                      <a:pt x="225177" y="78129"/>
                    </a:cubicBezTo>
                    <a:cubicBezTo>
                      <a:pt x="226796" y="78129"/>
                      <a:pt x="228011" y="78938"/>
                      <a:pt x="229225" y="79343"/>
                    </a:cubicBezTo>
                    <a:close/>
                    <a:moveTo>
                      <a:pt x="52322" y="70842"/>
                    </a:moveTo>
                    <a:lnTo>
                      <a:pt x="51108" y="70842"/>
                    </a:lnTo>
                    <a:cubicBezTo>
                      <a:pt x="51108" y="70842"/>
                      <a:pt x="51108" y="72461"/>
                      <a:pt x="51108" y="72461"/>
                    </a:cubicBezTo>
                    <a:lnTo>
                      <a:pt x="52322" y="72461"/>
                    </a:lnTo>
                    <a:cubicBezTo>
                      <a:pt x="52322" y="72461"/>
                      <a:pt x="52322" y="70842"/>
                      <a:pt x="52322" y="70842"/>
                    </a:cubicBezTo>
                    <a:close/>
                    <a:moveTo>
                      <a:pt x="133689" y="71652"/>
                    </a:moveTo>
                    <a:cubicBezTo>
                      <a:pt x="132880" y="71652"/>
                      <a:pt x="133285" y="71652"/>
                      <a:pt x="133285" y="71652"/>
                    </a:cubicBezTo>
                    <a:cubicBezTo>
                      <a:pt x="133285" y="73271"/>
                      <a:pt x="132475" y="75295"/>
                      <a:pt x="131261" y="76105"/>
                    </a:cubicBezTo>
                    <a:cubicBezTo>
                      <a:pt x="130046" y="76914"/>
                      <a:pt x="130451" y="76914"/>
                      <a:pt x="130046" y="77319"/>
                    </a:cubicBezTo>
                    <a:cubicBezTo>
                      <a:pt x="129641" y="77724"/>
                      <a:pt x="129236" y="77319"/>
                      <a:pt x="129236" y="77724"/>
                    </a:cubicBezTo>
                    <a:cubicBezTo>
                      <a:pt x="129236" y="78534"/>
                      <a:pt x="129641" y="78534"/>
                      <a:pt x="130046" y="78938"/>
                    </a:cubicBezTo>
                    <a:cubicBezTo>
                      <a:pt x="130451" y="79343"/>
                      <a:pt x="130046" y="80558"/>
                      <a:pt x="130046" y="80963"/>
                    </a:cubicBezTo>
                    <a:lnTo>
                      <a:pt x="130046" y="80963"/>
                    </a:lnTo>
                    <a:cubicBezTo>
                      <a:pt x="130046" y="80963"/>
                      <a:pt x="134094" y="81367"/>
                      <a:pt x="134094" y="81367"/>
                    </a:cubicBezTo>
                    <a:lnTo>
                      <a:pt x="138142" y="83391"/>
                    </a:lnTo>
                    <a:lnTo>
                      <a:pt x="137333" y="80153"/>
                    </a:lnTo>
                    <a:lnTo>
                      <a:pt x="133689" y="70842"/>
                    </a:lnTo>
                    <a:close/>
                    <a:moveTo>
                      <a:pt x="221534" y="82177"/>
                    </a:moveTo>
                    <a:cubicBezTo>
                      <a:pt x="221534" y="81367"/>
                      <a:pt x="221534" y="80558"/>
                      <a:pt x="221534" y="79748"/>
                    </a:cubicBezTo>
                    <a:cubicBezTo>
                      <a:pt x="221534" y="78938"/>
                      <a:pt x="221939" y="79343"/>
                      <a:pt x="222343" y="78938"/>
                    </a:cubicBezTo>
                    <a:cubicBezTo>
                      <a:pt x="222343" y="77724"/>
                      <a:pt x="221129" y="76914"/>
                      <a:pt x="220319" y="76510"/>
                    </a:cubicBezTo>
                    <a:cubicBezTo>
                      <a:pt x="219510" y="76105"/>
                      <a:pt x="218700" y="74485"/>
                      <a:pt x="218700" y="73676"/>
                    </a:cubicBezTo>
                    <a:cubicBezTo>
                      <a:pt x="218700" y="72866"/>
                      <a:pt x="218700" y="71247"/>
                      <a:pt x="217890" y="71652"/>
                    </a:cubicBezTo>
                    <a:cubicBezTo>
                      <a:pt x="217081" y="72057"/>
                      <a:pt x="217081" y="72866"/>
                      <a:pt x="217081" y="73271"/>
                    </a:cubicBezTo>
                    <a:cubicBezTo>
                      <a:pt x="215866" y="76105"/>
                      <a:pt x="214652" y="79343"/>
                      <a:pt x="213842" y="82177"/>
                    </a:cubicBezTo>
                    <a:cubicBezTo>
                      <a:pt x="213033" y="85011"/>
                      <a:pt x="213033" y="83391"/>
                      <a:pt x="213033" y="84201"/>
                    </a:cubicBezTo>
                    <a:lnTo>
                      <a:pt x="216676" y="82177"/>
                    </a:lnTo>
                    <a:lnTo>
                      <a:pt x="221129" y="82177"/>
                    </a:lnTo>
                    <a:close/>
                    <a:moveTo>
                      <a:pt x="51108" y="73271"/>
                    </a:moveTo>
                    <a:cubicBezTo>
                      <a:pt x="49893" y="73271"/>
                      <a:pt x="49488" y="73271"/>
                      <a:pt x="49893" y="74485"/>
                    </a:cubicBezTo>
                    <a:lnTo>
                      <a:pt x="50703" y="74485"/>
                    </a:lnTo>
                    <a:cubicBezTo>
                      <a:pt x="50703" y="74890"/>
                      <a:pt x="51512" y="74485"/>
                      <a:pt x="51512" y="74485"/>
                    </a:cubicBezTo>
                    <a:lnTo>
                      <a:pt x="51512" y="73271"/>
                    </a:lnTo>
                    <a:close/>
                    <a:moveTo>
                      <a:pt x="49084" y="76105"/>
                    </a:moveTo>
                    <a:cubicBezTo>
                      <a:pt x="48274" y="76105"/>
                      <a:pt x="48274" y="78129"/>
                      <a:pt x="49893" y="77724"/>
                    </a:cubicBezTo>
                    <a:cubicBezTo>
                      <a:pt x="51512" y="77319"/>
                      <a:pt x="50703" y="75700"/>
                      <a:pt x="49084" y="76105"/>
                    </a:cubicBezTo>
                    <a:close/>
                    <a:moveTo>
                      <a:pt x="49893" y="78534"/>
                    </a:moveTo>
                    <a:lnTo>
                      <a:pt x="48679" y="78534"/>
                    </a:lnTo>
                    <a:cubicBezTo>
                      <a:pt x="48679" y="78534"/>
                      <a:pt x="48679" y="80153"/>
                      <a:pt x="48679" y="80153"/>
                    </a:cubicBezTo>
                    <a:lnTo>
                      <a:pt x="49893" y="80153"/>
                    </a:lnTo>
                    <a:cubicBezTo>
                      <a:pt x="49893" y="79343"/>
                      <a:pt x="49893" y="79343"/>
                      <a:pt x="49893" y="78534"/>
                    </a:cubicBezTo>
                    <a:close/>
                    <a:moveTo>
                      <a:pt x="128427" y="80153"/>
                    </a:moveTo>
                    <a:cubicBezTo>
                      <a:pt x="126808" y="79343"/>
                      <a:pt x="126403" y="78534"/>
                      <a:pt x="124379" y="79748"/>
                    </a:cubicBezTo>
                    <a:cubicBezTo>
                      <a:pt x="122355" y="80963"/>
                      <a:pt x="123569" y="82582"/>
                      <a:pt x="123974" y="83796"/>
                    </a:cubicBezTo>
                    <a:cubicBezTo>
                      <a:pt x="124379" y="83796"/>
                      <a:pt x="124784" y="84606"/>
                      <a:pt x="125188" y="84606"/>
                    </a:cubicBezTo>
                    <a:cubicBezTo>
                      <a:pt x="128022" y="84606"/>
                      <a:pt x="128832" y="82582"/>
                      <a:pt x="128022" y="80153"/>
                    </a:cubicBezTo>
                    <a:close/>
                    <a:moveTo>
                      <a:pt x="224772" y="79748"/>
                    </a:moveTo>
                    <a:cubicBezTo>
                      <a:pt x="223558" y="80963"/>
                      <a:pt x="223153" y="82177"/>
                      <a:pt x="223963" y="83796"/>
                    </a:cubicBezTo>
                    <a:cubicBezTo>
                      <a:pt x="226391" y="87440"/>
                      <a:pt x="230440" y="83391"/>
                      <a:pt x="228011" y="80153"/>
                    </a:cubicBezTo>
                    <a:cubicBezTo>
                      <a:pt x="227201" y="79343"/>
                      <a:pt x="225582" y="80153"/>
                      <a:pt x="224772" y="80153"/>
                    </a:cubicBezTo>
                    <a:close/>
                    <a:moveTo>
                      <a:pt x="49084" y="82177"/>
                    </a:moveTo>
                    <a:cubicBezTo>
                      <a:pt x="49893" y="82177"/>
                      <a:pt x="50703" y="82177"/>
                      <a:pt x="51108" y="83391"/>
                    </a:cubicBezTo>
                    <a:lnTo>
                      <a:pt x="51917" y="83391"/>
                    </a:lnTo>
                    <a:cubicBezTo>
                      <a:pt x="51917" y="83391"/>
                      <a:pt x="51512" y="80153"/>
                      <a:pt x="51512" y="80153"/>
                    </a:cubicBezTo>
                    <a:cubicBezTo>
                      <a:pt x="51512" y="80153"/>
                      <a:pt x="49084" y="81772"/>
                      <a:pt x="49488" y="82177"/>
                    </a:cubicBezTo>
                    <a:close/>
                    <a:moveTo>
                      <a:pt x="85517" y="81367"/>
                    </a:moveTo>
                    <a:cubicBezTo>
                      <a:pt x="85112" y="81367"/>
                      <a:pt x="84707" y="81367"/>
                      <a:pt x="84302" y="81367"/>
                    </a:cubicBezTo>
                    <a:cubicBezTo>
                      <a:pt x="82683" y="81367"/>
                      <a:pt x="80254" y="81367"/>
                      <a:pt x="78635" y="81367"/>
                    </a:cubicBezTo>
                    <a:cubicBezTo>
                      <a:pt x="77016" y="81367"/>
                      <a:pt x="77016" y="82177"/>
                      <a:pt x="76206" y="82582"/>
                    </a:cubicBezTo>
                    <a:cubicBezTo>
                      <a:pt x="71348" y="83796"/>
                      <a:pt x="66491" y="86225"/>
                      <a:pt x="62847" y="88654"/>
                    </a:cubicBezTo>
                    <a:cubicBezTo>
                      <a:pt x="59204" y="91083"/>
                      <a:pt x="60823" y="89868"/>
                      <a:pt x="60014" y="90678"/>
                    </a:cubicBezTo>
                    <a:cubicBezTo>
                      <a:pt x="59204" y="91488"/>
                      <a:pt x="59204" y="91892"/>
                      <a:pt x="58799" y="92297"/>
                    </a:cubicBezTo>
                    <a:cubicBezTo>
                      <a:pt x="58799" y="93107"/>
                      <a:pt x="58799" y="93512"/>
                      <a:pt x="59609" y="93917"/>
                    </a:cubicBezTo>
                    <a:cubicBezTo>
                      <a:pt x="60418" y="93917"/>
                      <a:pt x="61228" y="92702"/>
                      <a:pt x="62038" y="91892"/>
                    </a:cubicBezTo>
                    <a:cubicBezTo>
                      <a:pt x="67705" y="87035"/>
                      <a:pt x="73372" y="84606"/>
                      <a:pt x="80659" y="83391"/>
                    </a:cubicBezTo>
                    <a:cubicBezTo>
                      <a:pt x="87946" y="82177"/>
                      <a:pt x="81873" y="82987"/>
                      <a:pt x="82278" y="82987"/>
                    </a:cubicBezTo>
                    <a:cubicBezTo>
                      <a:pt x="83493" y="82987"/>
                      <a:pt x="84707" y="82987"/>
                      <a:pt x="85517" y="82582"/>
                    </a:cubicBezTo>
                    <a:lnTo>
                      <a:pt x="85517" y="81367"/>
                    </a:lnTo>
                    <a:close/>
                    <a:moveTo>
                      <a:pt x="92399" y="83391"/>
                    </a:moveTo>
                    <a:cubicBezTo>
                      <a:pt x="92399" y="84201"/>
                      <a:pt x="91589" y="84606"/>
                      <a:pt x="91589" y="85011"/>
                    </a:cubicBezTo>
                    <a:cubicBezTo>
                      <a:pt x="91184" y="85820"/>
                      <a:pt x="91589" y="87035"/>
                      <a:pt x="91589" y="87844"/>
                    </a:cubicBezTo>
                    <a:cubicBezTo>
                      <a:pt x="93208" y="89868"/>
                      <a:pt x="94423" y="87844"/>
                      <a:pt x="94827" y="85820"/>
                    </a:cubicBezTo>
                    <a:cubicBezTo>
                      <a:pt x="95232" y="83796"/>
                      <a:pt x="94827" y="83391"/>
                      <a:pt x="94827" y="82582"/>
                    </a:cubicBezTo>
                    <a:cubicBezTo>
                      <a:pt x="94827" y="81772"/>
                      <a:pt x="94018" y="80963"/>
                      <a:pt x="94018" y="80558"/>
                    </a:cubicBezTo>
                    <a:cubicBezTo>
                      <a:pt x="93208" y="80558"/>
                      <a:pt x="92399" y="80558"/>
                      <a:pt x="91994" y="80558"/>
                    </a:cubicBezTo>
                    <a:cubicBezTo>
                      <a:pt x="91589" y="80558"/>
                      <a:pt x="88755" y="81772"/>
                      <a:pt x="88350" y="82177"/>
                    </a:cubicBezTo>
                    <a:cubicBezTo>
                      <a:pt x="87946" y="82582"/>
                      <a:pt x="87541" y="83391"/>
                      <a:pt x="87541" y="83796"/>
                    </a:cubicBezTo>
                    <a:cubicBezTo>
                      <a:pt x="86731" y="83796"/>
                      <a:pt x="85921" y="82987"/>
                      <a:pt x="85112" y="82987"/>
                    </a:cubicBezTo>
                    <a:cubicBezTo>
                      <a:pt x="83493" y="82987"/>
                      <a:pt x="81873" y="82987"/>
                      <a:pt x="80254" y="83391"/>
                    </a:cubicBezTo>
                    <a:cubicBezTo>
                      <a:pt x="76611" y="84201"/>
                      <a:pt x="71753" y="86225"/>
                      <a:pt x="68515" y="87844"/>
                    </a:cubicBezTo>
                    <a:cubicBezTo>
                      <a:pt x="65276" y="89464"/>
                      <a:pt x="62442" y="91488"/>
                      <a:pt x="61633" y="93107"/>
                    </a:cubicBezTo>
                    <a:cubicBezTo>
                      <a:pt x="60823" y="94726"/>
                      <a:pt x="61633" y="93917"/>
                      <a:pt x="61633" y="93917"/>
                    </a:cubicBezTo>
                    <a:cubicBezTo>
                      <a:pt x="61633" y="93917"/>
                      <a:pt x="60823" y="95131"/>
                      <a:pt x="60823" y="95131"/>
                    </a:cubicBezTo>
                    <a:lnTo>
                      <a:pt x="58799" y="93512"/>
                    </a:lnTo>
                    <a:cubicBezTo>
                      <a:pt x="58394" y="93512"/>
                      <a:pt x="57585" y="93512"/>
                      <a:pt x="57180" y="93512"/>
                    </a:cubicBezTo>
                    <a:cubicBezTo>
                      <a:pt x="55965" y="93512"/>
                      <a:pt x="54751" y="95131"/>
                      <a:pt x="53536" y="95536"/>
                    </a:cubicBezTo>
                    <a:cubicBezTo>
                      <a:pt x="52727" y="97155"/>
                      <a:pt x="53941" y="97965"/>
                      <a:pt x="54751" y="99179"/>
                    </a:cubicBezTo>
                    <a:cubicBezTo>
                      <a:pt x="55965" y="99989"/>
                      <a:pt x="56775" y="101608"/>
                      <a:pt x="58394" y="101203"/>
                    </a:cubicBezTo>
                    <a:cubicBezTo>
                      <a:pt x="60014" y="100394"/>
                      <a:pt x="58394" y="97560"/>
                      <a:pt x="57180" y="97155"/>
                    </a:cubicBezTo>
                    <a:lnTo>
                      <a:pt x="55156" y="97155"/>
                    </a:lnTo>
                    <a:cubicBezTo>
                      <a:pt x="55156" y="96750"/>
                      <a:pt x="55561" y="95941"/>
                      <a:pt x="55561" y="95941"/>
                    </a:cubicBezTo>
                    <a:lnTo>
                      <a:pt x="57990" y="95131"/>
                    </a:lnTo>
                    <a:lnTo>
                      <a:pt x="60014" y="95941"/>
                    </a:lnTo>
                    <a:cubicBezTo>
                      <a:pt x="60014" y="97560"/>
                      <a:pt x="60014" y="98774"/>
                      <a:pt x="60014" y="100394"/>
                    </a:cubicBezTo>
                    <a:cubicBezTo>
                      <a:pt x="60014" y="102013"/>
                      <a:pt x="60014" y="101608"/>
                      <a:pt x="60014" y="102013"/>
                    </a:cubicBezTo>
                    <a:cubicBezTo>
                      <a:pt x="60014" y="102822"/>
                      <a:pt x="61228" y="104037"/>
                      <a:pt x="61633" y="104442"/>
                    </a:cubicBezTo>
                    <a:cubicBezTo>
                      <a:pt x="62038" y="104846"/>
                      <a:pt x="64871" y="106061"/>
                      <a:pt x="65681" y="106466"/>
                    </a:cubicBezTo>
                    <a:cubicBezTo>
                      <a:pt x="66491" y="106870"/>
                      <a:pt x="67705" y="106466"/>
                      <a:pt x="68110" y="105656"/>
                    </a:cubicBezTo>
                    <a:lnTo>
                      <a:pt x="65681" y="104442"/>
                    </a:lnTo>
                    <a:lnTo>
                      <a:pt x="64871" y="103227"/>
                    </a:lnTo>
                    <a:cubicBezTo>
                      <a:pt x="65681" y="103227"/>
                      <a:pt x="66086" y="103632"/>
                      <a:pt x="66895" y="103632"/>
                    </a:cubicBezTo>
                    <a:cubicBezTo>
                      <a:pt x="67705" y="103632"/>
                      <a:pt x="72967" y="103632"/>
                      <a:pt x="72967" y="103632"/>
                    </a:cubicBezTo>
                    <a:cubicBezTo>
                      <a:pt x="72967" y="104037"/>
                      <a:pt x="73372" y="104037"/>
                      <a:pt x="72967" y="104442"/>
                    </a:cubicBezTo>
                    <a:cubicBezTo>
                      <a:pt x="72563" y="104846"/>
                      <a:pt x="71348" y="104846"/>
                      <a:pt x="70943" y="105251"/>
                    </a:cubicBezTo>
                    <a:cubicBezTo>
                      <a:pt x="70539" y="105656"/>
                      <a:pt x="70539" y="105656"/>
                      <a:pt x="70134" y="106061"/>
                    </a:cubicBezTo>
                    <a:cubicBezTo>
                      <a:pt x="69729" y="106466"/>
                      <a:pt x="70134" y="106061"/>
                      <a:pt x="69729" y="106061"/>
                    </a:cubicBezTo>
                    <a:cubicBezTo>
                      <a:pt x="69324" y="106061"/>
                      <a:pt x="69324" y="107275"/>
                      <a:pt x="69324" y="107275"/>
                    </a:cubicBezTo>
                    <a:cubicBezTo>
                      <a:pt x="69324" y="108490"/>
                      <a:pt x="69324" y="109704"/>
                      <a:pt x="70134" y="110514"/>
                    </a:cubicBezTo>
                    <a:cubicBezTo>
                      <a:pt x="70943" y="111323"/>
                      <a:pt x="72967" y="112538"/>
                      <a:pt x="74587" y="112133"/>
                    </a:cubicBezTo>
                    <a:cubicBezTo>
                      <a:pt x="76206" y="111728"/>
                      <a:pt x="76611" y="110514"/>
                      <a:pt x="77016" y="110514"/>
                    </a:cubicBezTo>
                    <a:cubicBezTo>
                      <a:pt x="77420" y="110514"/>
                      <a:pt x="77016" y="110109"/>
                      <a:pt x="77016" y="109704"/>
                    </a:cubicBezTo>
                    <a:cubicBezTo>
                      <a:pt x="77825" y="108490"/>
                      <a:pt x="80659" y="106061"/>
                      <a:pt x="78635" y="104846"/>
                    </a:cubicBezTo>
                    <a:cubicBezTo>
                      <a:pt x="76611" y="103632"/>
                      <a:pt x="76611" y="104846"/>
                      <a:pt x="75396" y="104442"/>
                    </a:cubicBezTo>
                    <a:cubicBezTo>
                      <a:pt x="75396" y="103632"/>
                      <a:pt x="75396" y="104037"/>
                      <a:pt x="75396" y="104037"/>
                    </a:cubicBezTo>
                    <a:cubicBezTo>
                      <a:pt x="76206" y="104037"/>
                      <a:pt x="76611" y="103632"/>
                      <a:pt x="77420" y="103632"/>
                    </a:cubicBezTo>
                    <a:cubicBezTo>
                      <a:pt x="77825" y="102822"/>
                      <a:pt x="77420" y="102822"/>
                      <a:pt x="77016" y="102418"/>
                    </a:cubicBezTo>
                    <a:cubicBezTo>
                      <a:pt x="75396" y="102013"/>
                      <a:pt x="74991" y="102418"/>
                      <a:pt x="74182" y="103632"/>
                    </a:cubicBezTo>
                    <a:cubicBezTo>
                      <a:pt x="73777" y="103632"/>
                      <a:pt x="72967" y="102013"/>
                      <a:pt x="72967" y="101608"/>
                    </a:cubicBezTo>
                    <a:cubicBezTo>
                      <a:pt x="72967" y="100394"/>
                      <a:pt x="72563" y="98774"/>
                      <a:pt x="72563" y="97560"/>
                    </a:cubicBezTo>
                    <a:cubicBezTo>
                      <a:pt x="72563" y="96345"/>
                      <a:pt x="72563" y="94726"/>
                      <a:pt x="71753" y="93917"/>
                    </a:cubicBezTo>
                    <a:lnTo>
                      <a:pt x="68919" y="93917"/>
                    </a:lnTo>
                    <a:cubicBezTo>
                      <a:pt x="68919" y="93917"/>
                      <a:pt x="70134" y="93917"/>
                      <a:pt x="70134" y="93917"/>
                    </a:cubicBezTo>
                    <a:cubicBezTo>
                      <a:pt x="70943" y="94321"/>
                      <a:pt x="71753" y="94726"/>
                      <a:pt x="71753" y="95941"/>
                    </a:cubicBezTo>
                    <a:cubicBezTo>
                      <a:pt x="71753" y="97560"/>
                      <a:pt x="68515" y="97965"/>
                      <a:pt x="67300" y="97965"/>
                    </a:cubicBezTo>
                    <a:cubicBezTo>
                      <a:pt x="66086" y="97965"/>
                      <a:pt x="65276" y="96750"/>
                      <a:pt x="65276" y="96345"/>
                    </a:cubicBezTo>
                    <a:cubicBezTo>
                      <a:pt x="64871" y="93917"/>
                      <a:pt x="68110" y="94726"/>
                      <a:pt x="68919" y="93512"/>
                    </a:cubicBezTo>
                    <a:cubicBezTo>
                      <a:pt x="67300" y="93512"/>
                      <a:pt x="66491" y="93512"/>
                      <a:pt x="65276" y="94726"/>
                    </a:cubicBezTo>
                    <a:cubicBezTo>
                      <a:pt x="65276" y="94726"/>
                      <a:pt x="63657" y="93917"/>
                      <a:pt x="63657" y="93512"/>
                    </a:cubicBezTo>
                    <a:cubicBezTo>
                      <a:pt x="63657" y="93107"/>
                      <a:pt x="63657" y="92297"/>
                      <a:pt x="64062" y="92297"/>
                    </a:cubicBezTo>
                    <a:cubicBezTo>
                      <a:pt x="64466" y="92297"/>
                      <a:pt x="66086" y="92297"/>
                      <a:pt x="66895" y="92297"/>
                    </a:cubicBezTo>
                    <a:cubicBezTo>
                      <a:pt x="68110" y="92297"/>
                      <a:pt x="69324" y="93107"/>
                      <a:pt x="70134" y="92702"/>
                    </a:cubicBezTo>
                    <a:cubicBezTo>
                      <a:pt x="70943" y="92297"/>
                      <a:pt x="72563" y="92297"/>
                      <a:pt x="72563" y="91892"/>
                    </a:cubicBezTo>
                    <a:cubicBezTo>
                      <a:pt x="72563" y="91488"/>
                      <a:pt x="73372" y="90678"/>
                      <a:pt x="73372" y="89868"/>
                    </a:cubicBezTo>
                    <a:cubicBezTo>
                      <a:pt x="74182" y="87440"/>
                      <a:pt x="74991" y="89868"/>
                      <a:pt x="76206" y="89868"/>
                    </a:cubicBezTo>
                    <a:cubicBezTo>
                      <a:pt x="78230" y="90273"/>
                      <a:pt x="79445" y="88654"/>
                      <a:pt x="80659" y="87440"/>
                    </a:cubicBezTo>
                    <a:cubicBezTo>
                      <a:pt x="81873" y="86225"/>
                      <a:pt x="81873" y="86225"/>
                      <a:pt x="81873" y="85820"/>
                    </a:cubicBezTo>
                    <a:cubicBezTo>
                      <a:pt x="82683" y="85415"/>
                      <a:pt x="83493" y="84606"/>
                      <a:pt x="84707" y="84606"/>
                    </a:cubicBezTo>
                    <a:cubicBezTo>
                      <a:pt x="85517" y="84606"/>
                      <a:pt x="84707" y="86225"/>
                      <a:pt x="85112" y="86630"/>
                    </a:cubicBezTo>
                    <a:cubicBezTo>
                      <a:pt x="85517" y="87035"/>
                      <a:pt x="85112" y="86630"/>
                      <a:pt x="85517" y="87035"/>
                    </a:cubicBezTo>
                    <a:cubicBezTo>
                      <a:pt x="85517" y="88249"/>
                      <a:pt x="85517" y="89464"/>
                      <a:pt x="85112" y="90273"/>
                    </a:cubicBezTo>
                    <a:cubicBezTo>
                      <a:pt x="84302" y="91892"/>
                      <a:pt x="82683" y="92702"/>
                      <a:pt x="81064" y="91488"/>
                    </a:cubicBezTo>
                    <a:cubicBezTo>
                      <a:pt x="80659" y="91488"/>
                      <a:pt x="80659" y="89464"/>
                      <a:pt x="80659" y="88654"/>
                    </a:cubicBezTo>
                    <a:lnTo>
                      <a:pt x="78230" y="90678"/>
                    </a:lnTo>
                    <a:cubicBezTo>
                      <a:pt x="78230" y="90678"/>
                      <a:pt x="81469" y="93107"/>
                      <a:pt x="81873" y="93917"/>
                    </a:cubicBezTo>
                    <a:cubicBezTo>
                      <a:pt x="82278" y="94726"/>
                      <a:pt x="83493" y="95941"/>
                      <a:pt x="83493" y="96345"/>
                    </a:cubicBezTo>
                    <a:cubicBezTo>
                      <a:pt x="83493" y="96750"/>
                      <a:pt x="83897" y="98370"/>
                      <a:pt x="83493" y="98774"/>
                    </a:cubicBezTo>
                    <a:cubicBezTo>
                      <a:pt x="83493" y="99179"/>
                      <a:pt x="82683" y="98774"/>
                      <a:pt x="82278" y="99584"/>
                    </a:cubicBezTo>
                    <a:cubicBezTo>
                      <a:pt x="81469" y="99989"/>
                      <a:pt x="80659" y="100798"/>
                      <a:pt x="80659" y="102013"/>
                    </a:cubicBezTo>
                    <a:cubicBezTo>
                      <a:pt x="80659" y="103227"/>
                      <a:pt x="81064" y="102013"/>
                      <a:pt x="81469" y="102013"/>
                    </a:cubicBezTo>
                    <a:cubicBezTo>
                      <a:pt x="81469" y="102013"/>
                      <a:pt x="82683" y="100798"/>
                      <a:pt x="83088" y="100394"/>
                    </a:cubicBezTo>
                    <a:lnTo>
                      <a:pt x="83897" y="100394"/>
                    </a:lnTo>
                    <a:cubicBezTo>
                      <a:pt x="83897" y="100798"/>
                      <a:pt x="83897" y="101608"/>
                      <a:pt x="83897" y="102013"/>
                    </a:cubicBezTo>
                    <a:cubicBezTo>
                      <a:pt x="83897" y="102822"/>
                      <a:pt x="81873" y="103227"/>
                      <a:pt x="82683" y="104846"/>
                    </a:cubicBezTo>
                    <a:cubicBezTo>
                      <a:pt x="83493" y="106466"/>
                      <a:pt x="85517" y="105656"/>
                      <a:pt x="86731" y="105656"/>
                    </a:cubicBezTo>
                    <a:cubicBezTo>
                      <a:pt x="87946" y="105656"/>
                      <a:pt x="88350" y="106466"/>
                      <a:pt x="89160" y="106061"/>
                    </a:cubicBezTo>
                    <a:cubicBezTo>
                      <a:pt x="89970" y="105656"/>
                      <a:pt x="89970" y="105656"/>
                      <a:pt x="89970" y="105656"/>
                    </a:cubicBezTo>
                    <a:cubicBezTo>
                      <a:pt x="89970" y="105656"/>
                      <a:pt x="89970" y="105251"/>
                      <a:pt x="89970" y="104846"/>
                    </a:cubicBezTo>
                    <a:cubicBezTo>
                      <a:pt x="89970" y="104037"/>
                      <a:pt x="90375" y="103227"/>
                      <a:pt x="90779" y="102418"/>
                    </a:cubicBezTo>
                    <a:cubicBezTo>
                      <a:pt x="90779" y="101203"/>
                      <a:pt x="90779" y="99989"/>
                      <a:pt x="89565" y="99179"/>
                    </a:cubicBezTo>
                    <a:cubicBezTo>
                      <a:pt x="88350" y="98370"/>
                      <a:pt x="86731" y="99179"/>
                      <a:pt x="85517" y="99179"/>
                    </a:cubicBezTo>
                    <a:cubicBezTo>
                      <a:pt x="84302" y="99179"/>
                      <a:pt x="85517" y="98774"/>
                      <a:pt x="85517" y="98370"/>
                    </a:cubicBezTo>
                    <a:cubicBezTo>
                      <a:pt x="85517" y="98370"/>
                      <a:pt x="87946" y="96345"/>
                      <a:pt x="88755" y="95941"/>
                    </a:cubicBezTo>
                    <a:cubicBezTo>
                      <a:pt x="89565" y="95536"/>
                      <a:pt x="89565" y="94321"/>
                      <a:pt x="89565" y="94321"/>
                    </a:cubicBezTo>
                    <a:cubicBezTo>
                      <a:pt x="89565" y="94321"/>
                      <a:pt x="90375" y="94321"/>
                      <a:pt x="90375" y="94321"/>
                    </a:cubicBezTo>
                    <a:cubicBezTo>
                      <a:pt x="90375" y="94321"/>
                      <a:pt x="90375" y="95131"/>
                      <a:pt x="90375" y="95536"/>
                    </a:cubicBezTo>
                    <a:cubicBezTo>
                      <a:pt x="90375" y="95941"/>
                      <a:pt x="89565" y="96345"/>
                      <a:pt x="89970" y="97155"/>
                    </a:cubicBezTo>
                    <a:lnTo>
                      <a:pt x="91589" y="96345"/>
                    </a:lnTo>
                    <a:cubicBezTo>
                      <a:pt x="91994" y="95536"/>
                      <a:pt x="91994" y="94726"/>
                      <a:pt x="92399" y="94321"/>
                    </a:cubicBezTo>
                    <a:cubicBezTo>
                      <a:pt x="92803" y="93917"/>
                      <a:pt x="92399" y="93917"/>
                      <a:pt x="92803" y="93512"/>
                    </a:cubicBezTo>
                    <a:cubicBezTo>
                      <a:pt x="93208" y="91892"/>
                      <a:pt x="93613" y="91488"/>
                      <a:pt x="92803" y="89868"/>
                    </a:cubicBezTo>
                    <a:cubicBezTo>
                      <a:pt x="91994" y="88249"/>
                      <a:pt x="90375" y="85820"/>
                      <a:pt x="89160" y="84606"/>
                    </a:cubicBezTo>
                    <a:cubicBezTo>
                      <a:pt x="87946" y="83391"/>
                      <a:pt x="89160" y="84606"/>
                      <a:pt x="88350" y="84606"/>
                    </a:cubicBezTo>
                    <a:cubicBezTo>
                      <a:pt x="88350" y="83391"/>
                      <a:pt x="88350" y="83796"/>
                      <a:pt x="89160" y="83391"/>
                    </a:cubicBezTo>
                    <a:cubicBezTo>
                      <a:pt x="89970" y="82582"/>
                      <a:pt x="90779" y="81772"/>
                      <a:pt x="91994" y="81367"/>
                    </a:cubicBezTo>
                    <a:cubicBezTo>
                      <a:pt x="93208" y="80963"/>
                      <a:pt x="92803" y="81367"/>
                      <a:pt x="93208" y="81367"/>
                    </a:cubicBezTo>
                    <a:close/>
                    <a:moveTo>
                      <a:pt x="83897" y="88654"/>
                    </a:moveTo>
                    <a:cubicBezTo>
                      <a:pt x="83088" y="88654"/>
                      <a:pt x="81873" y="88654"/>
                      <a:pt x="81873" y="89868"/>
                    </a:cubicBezTo>
                    <a:lnTo>
                      <a:pt x="83897" y="88654"/>
                    </a:lnTo>
                    <a:close/>
                    <a:moveTo>
                      <a:pt x="98066" y="90273"/>
                    </a:moveTo>
                    <a:lnTo>
                      <a:pt x="94018" y="92297"/>
                    </a:lnTo>
                    <a:cubicBezTo>
                      <a:pt x="94018" y="92297"/>
                      <a:pt x="94018" y="95941"/>
                      <a:pt x="94018" y="96750"/>
                    </a:cubicBezTo>
                    <a:cubicBezTo>
                      <a:pt x="94018" y="97965"/>
                      <a:pt x="91994" y="99179"/>
                      <a:pt x="94018" y="99989"/>
                    </a:cubicBezTo>
                    <a:cubicBezTo>
                      <a:pt x="96042" y="100798"/>
                      <a:pt x="95637" y="99989"/>
                      <a:pt x="96447" y="100394"/>
                    </a:cubicBezTo>
                    <a:cubicBezTo>
                      <a:pt x="98471" y="100798"/>
                      <a:pt x="100495" y="101608"/>
                      <a:pt x="102924" y="101203"/>
                    </a:cubicBezTo>
                    <a:cubicBezTo>
                      <a:pt x="102924" y="101203"/>
                      <a:pt x="102519" y="99989"/>
                      <a:pt x="102114" y="99989"/>
                    </a:cubicBezTo>
                    <a:cubicBezTo>
                      <a:pt x="101304" y="99179"/>
                      <a:pt x="100495" y="98774"/>
                      <a:pt x="99280" y="98774"/>
                    </a:cubicBezTo>
                    <a:cubicBezTo>
                      <a:pt x="98066" y="98774"/>
                      <a:pt x="98471" y="98774"/>
                      <a:pt x="98066" y="98774"/>
                    </a:cubicBezTo>
                    <a:cubicBezTo>
                      <a:pt x="97661" y="98774"/>
                      <a:pt x="96851" y="98370"/>
                      <a:pt x="96447" y="98370"/>
                    </a:cubicBezTo>
                    <a:lnTo>
                      <a:pt x="99685" y="97155"/>
                    </a:lnTo>
                    <a:cubicBezTo>
                      <a:pt x="99685" y="96345"/>
                      <a:pt x="98876" y="95941"/>
                      <a:pt x="98066" y="95941"/>
                    </a:cubicBezTo>
                    <a:cubicBezTo>
                      <a:pt x="97256" y="95941"/>
                      <a:pt x="96447" y="95941"/>
                      <a:pt x="95637" y="94726"/>
                    </a:cubicBezTo>
                    <a:cubicBezTo>
                      <a:pt x="95637" y="94726"/>
                      <a:pt x="96851" y="94726"/>
                      <a:pt x="97256" y="94321"/>
                    </a:cubicBezTo>
                    <a:cubicBezTo>
                      <a:pt x="98066" y="93917"/>
                      <a:pt x="99280" y="92297"/>
                      <a:pt x="98876" y="91083"/>
                    </a:cubicBezTo>
                    <a:close/>
                    <a:moveTo>
                      <a:pt x="83493" y="91083"/>
                    </a:moveTo>
                    <a:lnTo>
                      <a:pt x="82683" y="91083"/>
                    </a:lnTo>
                    <a:cubicBezTo>
                      <a:pt x="82683" y="91083"/>
                      <a:pt x="82683" y="92702"/>
                      <a:pt x="82683" y="92702"/>
                    </a:cubicBezTo>
                    <a:lnTo>
                      <a:pt x="83897" y="92702"/>
                    </a:lnTo>
                    <a:cubicBezTo>
                      <a:pt x="83897" y="92702"/>
                      <a:pt x="83897" y="91083"/>
                      <a:pt x="83897" y="91083"/>
                    </a:cubicBezTo>
                    <a:close/>
                    <a:moveTo>
                      <a:pt x="81873" y="100394"/>
                    </a:moveTo>
                    <a:cubicBezTo>
                      <a:pt x="81873" y="100394"/>
                      <a:pt x="81873" y="99989"/>
                      <a:pt x="81873" y="99584"/>
                    </a:cubicBezTo>
                    <a:cubicBezTo>
                      <a:pt x="81873" y="99179"/>
                      <a:pt x="80659" y="97560"/>
                      <a:pt x="80254" y="97155"/>
                    </a:cubicBezTo>
                    <a:cubicBezTo>
                      <a:pt x="79849" y="96750"/>
                      <a:pt x="78230" y="94726"/>
                      <a:pt x="77825" y="94321"/>
                    </a:cubicBezTo>
                    <a:cubicBezTo>
                      <a:pt x="77420" y="93917"/>
                      <a:pt x="76206" y="93917"/>
                      <a:pt x="75396" y="94321"/>
                    </a:cubicBezTo>
                    <a:cubicBezTo>
                      <a:pt x="74182" y="95131"/>
                      <a:pt x="74182" y="96345"/>
                      <a:pt x="74182" y="97560"/>
                    </a:cubicBezTo>
                    <a:cubicBezTo>
                      <a:pt x="74182" y="98774"/>
                      <a:pt x="74587" y="99179"/>
                      <a:pt x="74991" y="99989"/>
                    </a:cubicBezTo>
                    <a:cubicBezTo>
                      <a:pt x="75396" y="100798"/>
                      <a:pt x="74991" y="102013"/>
                      <a:pt x="75801" y="102418"/>
                    </a:cubicBezTo>
                    <a:lnTo>
                      <a:pt x="81469" y="100394"/>
                    </a:lnTo>
                    <a:close/>
                    <a:moveTo>
                      <a:pt x="68919" y="98370"/>
                    </a:moveTo>
                    <a:lnTo>
                      <a:pt x="68919" y="97155"/>
                    </a:lnTo>
                    <a:cubicBezTo>
                      <a:pt x="68515" y="95941"/>
                      <a:pt x="67705" y="96750"/>
                      <a:pt x="67705" y="97965"/>
                    </a:cubicBezTo>
                    <a:lnTo>
                      <a:pt x="67705" y="97965"/>
                    </a:lnTo>
                    <a:cubicBezTo>
                      <a:pt x="67705" y="97965"/>
                      <a:pt x="68515" y="98370"/>
                      <a:pt x="68515" y="98370"/>
                    </a:cubicBezTo>
                    <a:close/>
                    <a:moveTo>
                      <a:pt x="201698" y="104037"/>
                    </a:moveTo>
                    <a:lnTo>
                      <a:pt x="194411" y="104037"/>
                    </a:lnTo>
                    <a:lnTo>
                      <a:pt x="194411" y="102418"/>
                    </a:lnTo>
                    <a:cubicBezTo>
                      <a:pt x="193602" y="102418"/>
                      <a:pt x="192792" y="102418"/>
                      <a:pt x="191982" y="102418"/>
                    </a:cubicBezTo>
                    <a:cubicBezTo>
                      <a:pt x="191173" y="102418"/>
                      <a:pt x="191578" y="102418"/>
                      <a:pt x="191173" y="102418"/>
                    </a:cubicBezTo>
                    <a:cubicBezTo>
                      <a:pt x="189554" y="102418"/>
                      <a:pt x="187934" y="102418"/>
                      <a:pt x="186720" y="102418"/>
                    </a:cubicBezTo>
                    <a:lnTo>
                      <a:pt x="186720" y="100798"/>
                    </a:lnTo>
                    <a:cubicBezTo>
                      <a:pt x="186720" y="100798"/>
                      <a:pt x="185910" y="100798"/>
                      <a:pt x="185505" y="100798"/>
                    </a:cubicBezTo>
                    <a:cubicBezTo>
                      <a:pt x="184291" y="100798"/>
                      <a:pt x="182672" y="100798"/>
                      <a:pt x="181457" y="100798"/>
                    </a:cubicBezTo>
                    <a:cubicBezTo>
                      <a:pt x="180243" y="100798"/>
                      <a:pt x="180243" y="101203"/>
                      <a:pt x="179433" y="101203"/>
                    </a:cubicBezTo>
                    <a:cubicBezTo>
                      <a:pt x="179433" y="98370"/>
                      <a:pt x="178624" y="99584"/>
                      <a:pt x="177004" y="99989"/>
                    </a:cubicBezTo>
                    <a:cubicBezTo>
                      <a:pt x="175385" y="100394"/>
                      <a:pt x="172956" y="100798"/>
                      <a:pt x="171337" y="101203"/>
                    </a:cubicBezTo>
                    <a:cubicBezTo>
                      <a:pt x="171337" y="100394"/>
                      <a:pt x="171742" y="99989"/>
                      <a:pt x="172146" y="99584"/>
                    </a:cubicBezTo>
                    <a:lnTo>
                      <a:pt x="171337" y="99584"/>
                    </a:lnTo>
                    <a:cubicBezTo>
                      <a:pt x="171337" y="99584"/>
                      <a:pt x="165670" y="101203"/>
                      <a:pt x="165670" y="101203"/>
                    </a:cubicBezTo>
                    <a:cubicBezTo>
                      <a:pt x="164860" y="100798"/>
                      <a:pt x="165670" y="99989"/>
                      <a:pt x="165670" y="99179"/>
                    </a:cubicBezTo>
                    <a:cubicBezTo>
                      <a:pt x="165670" y="99179"/>
                      <a:pt x="163241" y="99989"/>
                      <a:pt x="162431" y="99989"/>
                    </a:cubicBezTo>
                    <a:cubicBezTo>
                      <a:pt x="161621" y="99989"/>
                      <a:pt x="161217" y="100798"/>
                      <a:pt x="160407" y="100798"/>
                    </a:cubicBezTo>
                    <a:cubicBezTo>
                      <a:pt x="159597" y="100798"/>
                      <a:pt x="159193" y="100798"/>
                      <a:pt x="158788" y="101608"/>
                    </a:cubicBezTo>
                    <a:lnTo>
                      <a:pt x="158383" y="101608"/>
                    </a:lnTo>
                    <a:cubicBezTo>
                      <a:pt x="158383" y="101608"/>
                      <a:pt x="157573" y="100394"/>
                      <a:pt x="157573" y="100394"/>
                    </a:cubicBezTo>
                    <a:cubicBezTo>
                      <a:pt x="157573" y="100394"/>
                      <a:pt x="153930" y="102418"/>
                      <a:pt x="153120" y="102418"/>
                    </a:cubicBezTo>
                    <a:cubicBezTo>
                      <a:pt x="152311" y="102822"/>
                      <a:pt x="151906" y="103632"/>
                      <a:pt x="150691" y="103632"/>
                    </a:cubicBezTo>
                    <a:cubicBezTo>
                      <a:pt x="150691" y="103632"/>
                      <a:pt x="150691" y="102013"/>
                      <a:pt x="150691" y="102418"/>
                    </a:cubicBezTo>
                    <a:lnTo>
                      <a:pt x="145834" y="106061"/>
                    </a:lnTo>
                    <a:lnTo>
                      <a:pt x="145024" y="106061"/>
                    </a:lnTo>
                    <a:cubicBezTo>
                      <a:pt x="145024" y="106061"/>
                      <a:pt x="145024" y="103632"/>
                      <a:pt x="145024" y="103632"/>
                    </a:cubicBezTo>
                    <a:cubicBezTo>
                      <a:pt x="144215" y="103632"/>
                      <a:pt x="143810" y="104037"/>
                      <a:pt x="143405" y="104442"/>
                    </a:cubicBezTo>
                    <a:cubicBezTo>
                      <a:pt x="143000" y="104846"/>
                      <a:pt x="143000" y="104442"/>
                      <a:pt x="142595" y="104442"/>
                    </a:cubicBezTo>
                    <a:cubicBezTo>
                      <a:pt x="141381" y="105251"/>
                      <a:pt x="139761" y="107275"/>
                      <a:pt x="139761" y="104442"/>
                    </a:cubicBezTo>
                    <a:cubicBezTo>
                      <a:pt x="139761" y="104442"/>
                      <a:pt x="138547" y="104442"/>
                      <a:pt x="138547" y="104442"/>
                    </a:cubicBezTo>
                    <a:cubicBezTo>
                      <a:pt x="138547" y="104442"/>
                      <a:pt x="138547" y="104442"/>
                      <a:pt x="138547" y="104846"/>
                    </a:cubicBezTo>
                    <a:cubicBezTo>
                      <a:pt x="138547" y="104846"/>
                      <a:pt x="137737" y="105251"/>
                      <a:pt x="137333" y="105656"/>
                    </a:cubicBezTo>
                    <a:cubicBezTo>
                      <a:pt x="136523" y="106466"/>
                      <a:pt x="135713" y="107680"/>
                      <a:pt x="134904" y="106870"/>
                    </a:cubicBezTo>
                    <a:lnTo>
                      <a:pt x="134904" y="106870"/>
                    </a:lnTo>
                    <a:cubicBezTo>
                      <a:pt x="132880" y="106466"/>
                      <a:pt x="132475" y="108085"/>
                      <a:pt x="132070" y="109299"/>
                    </a:cubicBezTo>
                    <a:lnTo>
                      <a:pt x="130856" y="109299"/>
                    </a:lnTo>
                    <a:cubicBezTo>
                      <a:pt x="129236" y="110919"/>
                      <a:pt x="130856" y="112538"/>
                      <a:pt x="132070" y="113752"/>
                    </a:cubicBezTo>
                    <a:cubicBezTo>
                      <a:pt x="131261" y="116586"/>
                      <a:pt x="132880" y="115372"/>
                      <a:pt x="134094" y="115776"/>
                    </a:cubicBezTo>
                    <a:cubicBezTo>
                      <a:pt x="135309" y="116181"/>
                      <a:pt x="134904" y="116586"/>
                      <a:pt x="135309" y="116586"/>
                    </a:cubicBezTo>
                    <a:cubicBezTo>
                      <a:pt x="136523" y="116586"/>
                      <a:pt x="137737" y="115776"/>
                      <a:pt x="138952" y="115372"/>
                    </a:cubicBezTo>
                    <a:cubicBezTo>
                      <a:pt x="161621" y="105251"/>
                      <a:pt x="189554" y="104846"/>
                      <a:pt x="212628" y="114157"/>
                    </a:cubicBezTo>
                    <a:lnTo>
                      <a:pt x="217890" y="116586"/>
                    </a:lnTo>
                    <a:cubicBezTo>
                      <a:pt x="219105" y="115776"/>
                      <a:pt x="220319" y="115372"/>
                      <a:pt x="221939" y="115372"/>
                    </a:cubicBezTo>
                    <a:cubicBezTo>
                      <a:pt x="221939" y="114157"/>
                      <a:pt x="220724" y="114157"/>
                      <a:pt x="220724" y="112943"/>
                    </a:cubicBezTo>
                    <a:cubicBezTo>
                      <a:pt x="221534" y="112943"/>
                      <a:pt x="222748" y="112943"/>
                      <a:pt x="223153" y="112133"/>
                    </a:cubicBezTo>
                    <a:cubicBezTo>
                      <a:pt x="223153" y="110919"/>
                      <a:pt x="222343" y="110109"/>
                      <a:pt x="221939" y="109299"/>
                    </a:cubicBezTo>
                    <a:cubicBezTo>
                      <a:pt x="221534" y="108490"/>
                      <a:pt x="221939" y="108490"/>
                      <a:pt x="221939" y="108085"/>
                    </a:cubicBezTo>
                    <a:cubicBezTo>
                      <a:pt x="221939" y="106466"/>
                      <a:pt x="219510" y="105656"/>
                      <a:pt x="218295" y="105251"/>
                    </a:cubicBezTo>
                    <a:cubicBezTo>
                      <a:pt x="217081" y="104846"/>
                      <a:pt x="217081" y="104846"/>
                      <a:pt x="216271" y="104442"/>
                    </a:cubicBezTo>
                    <a:cubicBezTo>
                      <a:pt x="215057" y="104442"/>
                      <a:pt x="213033" y="104442"/>
                      <a:pt x="211818" y="104037"/>
                    </a:cubicBezTo>
                    <a:cubicBezTo>
                      <a:pt x="210604" y="103632"/>
                      <a:pt x="209794" y="104037"/>
                      <a:pt x="209794" y="103227"/>
                    </a:cubicBezTo>
                    <a:cubicBezTo>
                      <a:pt x="209794" y="102418"/>
                      <a:pt x="210604" y="102418"/>
                      <a:pt x="210199" y="102013"/>
                    </a:cubicBezTo>
                    <a:cubicBezTo>
                      <a:pt x="208580" y="102013"/>
                      <a:pt x="206556" y="102013"/>
                      <a:pt x="204936" y="102013"/>
                    </a:cubicBezTo>
                    <a:cubicBezTo>
                      <a:pt x="203317" y="102013"/>
                      <a:pt x="202507" y="102822"/>
                      <a:pt x="202507" y="102013"/>
                    </a:cubicBezTo>
                    <a:lnTo>
                      <a:pt x="202507" y="100798"/>
                    </a:lnTo>
                    <a:close/>
                    <a:moveTo>
                      <a:pt x="105352" y="109299"/>
                    </a:moveTo>
                    <a:cubicBezTo>
                      <a:pt x="105352" y="108895"/>
                      <a:pt x="105352" y="108490"/>
                      <a:pt x="105352" y="108085"/>
                    </a:cubicBezTo>
                    <a:cubicBezTo>
                      <a:pt x="105352" y="107680"/>
                      <a:pt x="104138" y="106061"/>
                      <a:pt x="103733" y="106061"/>
                    </a:cubicBezTo>
                    <a:cubicBezTo>
                      <a:pt x="101304" y="104442"/>
                      <a:pt x="98471" y="104037"/>
                      <a:pt x="95637" y="102822"/>
                    </a:cubicBezTo>
                    <a:cubicBezTo>
                      <a:pt x="92803" y="101608"/>
                      <a:pt x="91184" y="99584"/>
                      <a:pt x="91589" y="102822"/>
                    </a:cubicBezTo>
                    <a:cubicBezTo>
                      <a:pt x="92399" y="108895"/>
                      <a:pt x="100090" y="111728"/>
                      <a:pt x="104543" y="114562"/>
                    </a:cubicBezTo>
                    <a:cubicBezTo>
                      <a:pt x="108996" y="117396"/>
                      <a:pt x="106567" y="115776"/>
                      <a:pt x="106972" y="116181"/>
                    </a:cubicBezTo>
                    <a:cubicBezTo>
                      <a:pt x="107376" y="116586"/>
                      <a:pt x="107376" y="116181"/>
                      <a:pt x="107781" y="116181"/>
                    </a:cubicBezTo>
                    <a:cubicBezTo>
                      <a:pt x="107781" y="114967"/>
                      <a:pt x="107376" y="113348"/>
                      <a:pt x="106162" y="112943"/>
                    </a:cubicBezTo>
                    <a:cubicBezTo>
                      <a:pt x="104138" y="110919"/>
                      <a:pt x="101304" y="110514"/>
                      <a:pt x="98876" y="108895"/>
                    </a:cubicBezTo>
                    <a:cubicBezTo>
                      <a:pt x="96447" y="107275"/>
                      <a:pt x="98066" y="107275"/>
                      <a:pt x="96851" y="107275"/>
                    </a:cubicBezTo>
                    <a:cubicBezTo>
                      <a:pt x="96851" y="106466"/>
                      <a:pt x="96851" y="106870"/>
                      <a:pt x="97661" y="106870"/>
                    </a:cubicBezTo>
                    <a:cubicBezTo>
                      <a:pt x="99685" y="107275"/>
                      <a:pt x="102519" y="108895"/>
                      <a:pt x="104543" y="109704"/>
                    </a:cubicBezTo>
                    <a:cubicBezTo>
                      <a:pt x="106567" y="110514"/>
                      <a:pt x="104948" y="109704"/>
                      <a:pt x="105352" y="109704"/>
                    </a:cubicBezTo>
                    <a:close/>
                    <a:moveTo>
                      <a:pt x="50703" y="205240"/>
                    </a:moveTo>
                    <a:cubicBezTo>
                      <a:pt x="49893" y="205240"/>
                      <a:pt x="47060" y="205240"/>
                      <a:pt x="45845" y="205240"/>
                    </a:cubicBezTo>
                    <a:cubicBezTo>
                      <a:pt x="44631" y="205240"/>
                      <a:pt x="45440" y="205645"/>
                      <a:pt x="45845" y="206050"/>
                    </a:cubicBezTo>
                    <a:cubicBezTo>
                      <a:pt x="46655" y="207264"/>
                      <a:pt x="47869" y="207669"/>
                      <a:pt x="49084" y="208074"/>
                    </a:cubicBezTo>
                    <a:cubicBezTo>
                      <a:pt x="50298" y="208479"/>
                      <a:pt x="49893" y="208479"/>
                      <a:pt x="49084" y="209288"/>
                    </a:cubicBezTo>
                    <a:cubicBezTo>
                      <a:pt x="47060" y="211717"/>
                      <a:pt x="44631" y="213336"/>
                      <a:pt x="44631" y="216980"/>
                    </a:cubicBezTo>
                    <a:cubicBezTo>
                      <a:pt x="44631" y="220623"/>
                      <a:pt x="44631" y="217789"/>
                      <a:pt x="44631" y="217789"/>
                    </a:cubicBezTo>
                    <a:cubicBezTo>
                      <a:pt x="44631" y="216980"/>
                      <a:pt x="46250" y="216170"/>
                      <a:pt x="46655" y="215765"/>
                    </a:cubicBezTo>
                    <a:cubicBezTo>
                      <a:pt x="47060" y="215360"/>
                      <a:pt x="47464" y="214146"/>
                      <a:pt x="48274" y="213741"/>
                    </a:cubicBezTo>
                    <a:lnTo>
                      <a:pt x="49084" y="213741"/>
                    </a:lnTo>
                    <a:cubicBezTo>
                      <a:pt x="49084" y="213741"/>
                      <a:pt x="48274" y="215765"/>
                      <a:pt x="48274" y="216170"/>
                    </a:cubicBezTo>
                    <a:cubicBezTo>
                      <a:pt x="47464" y="217384"/>
                      <a:pt x="46250" y="219408"/>
                      <a:pt x="45845" y="220623"/>
                    </a:cubicBezTo>
                    <a:cubicBezTo>
                      <a:pt x="45440" y="221837"/>
                      <a:pt x="45845" y="223052"/>
                      <a:pt x="46655" y="222647"/>
                    </a:cubicBezTo>
                    <a:cubicBezTo>
                      <a:pt x="46655" y="221837"/>
                      <a:pt x="47060" y="221028"/>
                      <a:pt x="47464" y="220623"/>
                    </a:cubicBezTo>
                    <a:cubicBezTo>
                      <a:pt x="49488" y="217384"/>
                      <a:pt x="51917" y="213741"/>
                      <a:pt x="53536" y="210098"/>
                    </a:cubicBezTo>
                    <a:cubicBezTo>
                      <a:pt x="55156" y="206455"/>
                      <a:pt x="54346" y="208074"/>
                      <a:pt x="54346" y="207669"/>
                    </a:cubicBezTo>
                    <a:cubicBezTo>
                      <a:pt x="54346" y="207669"/>
                      <a:pt x="53132" y="206050"/>
                      <a:pt x="53536" y="205645"/>
                    </a:cubicBezTo>
                    <a:cubicBezTo>
                      <a:pt x="53941" y="205240"/>
                      <a:pt x="54346" y="205645"/>
                      <a:pt x="55156" y="205645"/>
                    </a:cubicBezTo>
                    <a:cubicBezTo>
                      <a:pt x="55965" y="205645"/>
                      <a:pt x="56775" y="205645"/>
                      <a:pt x="57585" y="205645"/>
                    </a:cubicBezTo>
                    <a:cubicBezTo>
                      <a:pt x="58799" y="205240"/>
                      <a:pt x="59609" y="203621"/>
                      <a:pt x="59204" y="202406"/>
                    </a:cubicBezTo>
                    <a:cubicBezTo>
                      <a:pt x="58799" y="201192"/>
                      <a:pt x="58394" y="200382"/>
                      <a:pt x="58394" y="199573"/>
                    </a:cubicBezTo>
                    <a:cubicBezTo>
                      <a:pt x="58394" y="197549"/>
                      <a:pt x="58394" y="195120"/>
                      <a:pt x="57990" y="193500"/>
                    </a:cubicBezTo>
                    <a:cubicBezTo>
                      <a:pt x="57585" y="191881"/>
                      <a:pt x="57180" y="191881"/>
                      <a:pt x="57180" y="191476"/>
                    </a:cubicBezTo>
                    <a:cubicBezTo>
                      <a:pt x="55965" y="188238"/>
                      <a:pt x="54751" y="185809"/>
                      <a:pt x="52727" y="182975"/>
                    </a:cubicBezTo>
                    <a:cubicBezTo>
                      <a:pt x="50703" y="180142"/>
                      <a:pt x="51108" y="182166"/>
                      <a:pt x="52322" y="180546"/>
                    </a:cubicBezTo>
                    <a:cubicBezTo>
                      <a:pt x="53536" y="178927"/>
                      <a:pt x="55156" y="176498"/>
                      <a:pt x="56775" y="174879"/>
                    </a:cubicBezTo>
                    <a:cubicBezTo>
                      <a:pt x="58394" y="173260"/>
                      <a:pt x="57585" y="174070"/>
                      <a:pt x="57585" y="174070"/>
                    </a:cubicBezTo>
                    <a:cubicBezTo>
                      <a:pt x="57585" y="174070"/>
                      <a:pt x="58799" y="173260"/>
                      <a:pt x="59204" y="173260"/>
                    </a:cubicBezTo>
                    <a:cubicBezTo>
                      <a:pt x="58394" y="176094"/>
                      <a:pt x="54751" y="178927"/>
                      <a:pt x="55156" y="182166"/>
                    </a:cubicBezTo>
                    <a:cubicBezTo>
                      <a:pt x="55561" y="185404"/>
                      <a:pt x="56775" y="184595"/>
                      <a:pt x="57180" y="185404"/>
                    </a:cubicBezTo>
                    <a:cubicBezTo>
                      <a:pt x="57585" y="186214"/>
                      <a:pt x="57180" y="187023"/>
                      <a:pt x="57990" y="187833"/>
                    </a:cubicBezTo>
                    <a:lnTo>
                      <a:pt x="58799" y="187833"/>
                    </a:lnTo>
                    <a:cubicBezTo>
                      <a:pt x="58799" y="187023"/>
                      <a:pt x="60418" y="185404"/>
                      <a:pt x="60418" y="184595"/>
                    </a:cubicBezTo>
                    <a:cubicBezTo>
                      <a:pt x="60418" y="183785"/>
                      <a:pt x="59204" y="184190"/>
                      <a:pt x="58394" y="183785"/>
                    </a:cubicBezTo>
                    <a:cubicBezTo>
                      <a:pt x="57585" y="183380"/>
                      <a:pt x="57585" y="181761"/>
                      <a:pt x="57585" y="180951"/>
                    </a:cubicBezTo>
                    <a:cubicBezTo>
                      <a:pt x="58394" y="178118"/>
                      <a:pt x="62038" y="172855"/>
                      <a:pt x="64466" y="171236"/>
                    </a:cubicBezTo>
                    <a:cubicBezTo>
                      <a:pt x="66895" y="169616"/>
                      <a:pt x="70134" y="169212"/>
                      <a:pt x="72967" y="168807"/>
                    </a:cubicBezTo>
                    <a:cubicBezTo>
                      <a:pt x="75801" y="168402"/>
                      <a:pt x="74587" y="168807"/>
                      <a:pt x="75396" y="168807"/>
                    </a:cubicBezTo>
                    <a:cubicBezTo>
                      <a:pt x="76206" y="168807"/>
                      <a:pt x="79040" y="167997"/>
                      <a:pt x="79849" y="167188"/>
                    </a:cubicBezTo>
                    <a:cubicBezTo>
                      <a:pt x="80659" y="166378"/>
                      <a:pt x="84707" y="164354"/>
                      <a:pt x="84707" y="163949"/>
                    </a:cubicBezTo>
                    <a:cubicBezTo>
                      <a:pt x="83088" y="161520"/>
                      <a:pt x="83493" y="158282"/>
                      <a:pt x="84707" y="155448"/>
                    </a:cubicBezTo>
                    <a:cubicBezTo>
                      <a:pt x="84302" y="154638"/>
                      <a:pt x="83088" y="153829"/>
                      <a:pt x="82683" y="153019"/>
                    </a:cubicBezTo>
                    <a:cubicBezTo>
                      <a:pt x="82278" y="150995"/>
                      <a:pt x="83897" y="148566"/>
                      <a:pt x="80254" y="148971"/>
                    </a:cubicBezTo>
                    <a:cubicBezTo>
                      <a:pt x="79040" y="150185"/>
                      <a:pt x="79445" y="151400"/>
                      <a:pt x="80254" y="152614"/>
                    </a:cubicBezTo>
                    <a:cubicBezTo>
                      <a:pt x="81064" y="153829"/>
                      <a:pt x="83088" y="155853"/>
                      <a:pt x="82683" y="156662"/>
                    </a:cubicBezTo>
                    <a:cubicBezTo>
                      <a:pt x="81064" y="156662"/>
                      <a:pt x="79849" y="155448"/>
                      <a:pt x="78635" y="154234"/>
                    </a:cubicBezTo>
                    <a:cubicBezTo>
                      <a:pt x="77420" y="153019"/>
                      <a:pt x="78635" y="153829"/>
                      <a:pt x="78635" y="153424"/>
                    </a:cubicBezTo>
                    <a:cubicBezTo>
                      <a:pt x="78635" y="153019"/>
                      <a:pt x="77825" y="153424"/>
                      <a:pt x="78230" y="153019"/>
                    </a:cubicBezTo>
                    <a:cubicBezTo>
                      <a:pt x="77420" y="153019"/>
                      <a:pt x="76611" y="153829"/>
                      <a:pt x="76611" y="155043"/>
                    </a:cubicBezTo>
                    <a:cubicBezTo>
                      <a:pt x="76611" y="156258"/>
                      <a:pt x="78230" y="157877"/>
                      <a:pt x="78635" y="158686"/>
                    </a:cubicBezTo>
                    <a:cubicBezTo>
                      <a:pt x="79040" y="159496"/>
                      <a:pt x="79849" y="159496"/>
                      <a:pt x="79849" y="160710"/>
                    </a:cubicBezTo>
                    <a:cubicBezTo>
                      <a:pt x="79445" y="160710"/>
                      <a:pt x="79040" y="160710"/>
                      <a:pt x="78230" y="160710"/>
                    </a:cubicBezTo>
                    <a:cubicBezTo>
                      <a:pt x="77016" y="160710"/>
                      <a:pt x="74991" y="157877"/>
                      <a:pt x="74991" y="156662"/>
                    </a:cubicBezTo>
                    <a:cubicBezTo>
                      <a:pt x="73777" y="156662"/>
                      <a:pt x="72967" y="157472"/>
                      <a:pt x="73372" y="158686"/>
                    </a:cubicBezTo>
                    <a:cubicBezTo>
                      <a:pt x="73777" y="159901"/>
                      <a:pt x="74587" y="161925"/>
                      <a:pt x="75801" y="163140"/>
                    </a:cubicBezTo>
                    <a:lnTo>
                      <a:pt x="75801" y="163949"/>
                    </a:lnTo>
                    <a:cubicBezTo>
                      <a:pt x="72967" y="163949"/>
                      <a:pt x="72158" y="161520"/>
                      <a:pt x="71348" y="159901"/>
                    </a:cubicBezTo>
                    <a:cubicBezTo>
                      <a:pt x="70539" y="158282"/>
                      <a:pt x="70134" y="159496"/>
                      <a:pt x="69729" y="159901"/>
                    </a:cubicBezTo>
                    <a:cubicBezTo>
                      <a:pt x="69729" y="161520"/>
                      <a:pt x="70134" y="163544"/>
                      <a:pt x="71348" y="164759"/>
                    </a:cubicBezTo>
                    <a:cubicBezTo>
                      <a:pt x="70539" y="165973"/>
                      <a:pt x="68515" y="164354"/>
                      <a:pt x="68110" y="163544"/>
                    </a:cubicBezTo>
                    <a:cubicBezTo>
                      <a:pt x="67705" y="162735"/>
                      <a:pt x="67300" y="161115"/>
                      <a:pt x="67300" y="161115"/>
                    </a:cubicBezTo>
                    <a:cubicBezTo>
                      <a:pt x="66895" y="161115"/>
                      <a:pt x="64871" y="161115"/>
                      <a:pt x="64871" y="161925"/>
                    </a:cubicBezTo>
                    <a:lnTo>
                      <a:pt x="66086" y="165164"/>
                    </a:lnTo>
                    <a:lnTo>
                      <a:pt x="65276" y="165164"/>
                    </a:lnTo>
                    <a:cubicBezTo>
                      <a:pt x="63657" y="165164"/>
                      <a:pt x="62847" y="163544"/>
                      <a:pt x="62442" y="161925"/>
                    </a:cubicBezTo>
                    <a:lnTo>
                      <a:pt x="60823" y="161925"/>
                    </a:lnTo>
                    <a:cubicBezTo>
                      <a:pt x="60823" y="161925"/>
                      <a:pt x="60418" y="161115"/>
                      <a:pt x="60418" y="161115"/>
                    </a:cubicBezTo>
                    <a:lnTo>
                      <a:pt x="63252" y="161115"/>
                    </a:lnTo>
                    <a:cubicBezTo>
                      <a:pt x="67300" y="159496"/>
                      <a:pt x="71348" y="157472"/>
                      <a:pt x="74587" y="154638"/>
                    </a:cubicBezTo>
                    <a:cubicBezTo>
                      <a:pt x="77825" y="151805"/>
                      <a:pt x="78230" y="150995"/>
                      <a:pt x="78230" y="150185"/>
                    </a:cubicBezTo>
                    <a:cubicBezTo>
                      <a:pt x="78230" y="149376"/>
                      <a:pt x="78230" y="149376"/>
                      <a:pt x="78230" y="148566"/>
                    </a:cubicBezTo>
                    <a:cubicBezTo>
                      <a:pt x="78230" y="148566"/>
                      <a:pt x="79445" y="147757"/>
                      <a:pt x="79445" y="147757"/>
                    </a:cubicBezTo>
                    <a:cubicBezTo>
                      <a:pt x="80254" y="147757"/>
                      <a:pt x="83088" y="147757"/>
                      <a:pt x="83897" y="147757"/>
                    </a:cubicBezTo>
                    <a:cubicBezTo>
                      <a:pt x="84707" y="147757"/>
                      <a:pt x="85112" y="148566"/>
                      <a:pt x="85112" y="148566"/>
                    </a:cubicBezTo>
                    <a:cubicBezTo>
                      <a:pt x="85921" y="149376"/>
                      <a:pt x="84707" y="150995"/>
                      <a:pt x="85112" y="152210"/>
                    </a:cubicBezTo>
                    <a:cubicBezTo>
                      <a:pt x="85517" y="153424"/>
                      <a:pt x="85921" y="153829"/>
                      <a:pt x="86326" y="153829"/>
                    </a:cubicBezTo>
                    <a:cubicBezTo>
                      <a:pt x="86731" y="154234"/>
                      <a:pt x="87541" y="154234"/>
                      <a:pt x="87541" y="154638"/>
                    </a:cubicBezTo>
                    <a:cubicBezTo>
                      <a:pt x="87946" y="155043"/>
                      <a:pt x="87541" y="155448"/>
                      <a:pt x="87541" y="156258"/>
                    </a:cubicBezTo>
                    <a:cubicBezTo>
                      <a:pt x="87541" y="157472"/>
                      <a:pt x="86326" y="159901"/>
                      <a:pt x="86326" y="160710"/>
                    </a:cubicBezTo>
                    <a:cubicBezTo>
                      <a:pt x="86326" y="161520"/>
                      <a:pt x="86731" y="162735"/>
                      <a:pt x="87541" y="162330"/>
                    </a:cubicBezTo>
                    <a:cubicBezTo>
                      <a:pt x="88350" y="161925"/>
                      <a:pt x="88755" y="159901"/>
                      <a:pt x="89160" y="159091"/>
                    </a:cubicBezTo>
                    <a:cubicBezTo>
                      <a:pt x="89565" y="158282"/>
                      <a:pt x="89160" y="158686"/>
                      <a:pt x="89970" y="158686"/>
                    </a:cubicBezTo>
                    <a:cubicBezTo>
                      <a:pt x="89970" y="160710"/>
                      <a:pt x="89565" y="162735"/>
                      <a:pt x="89160" y="164759"/>
                    </a:cubicBezTo>
                    <a:lnTo>
                      <a:pt x="89970" y="165973"/>
                    </a:lnTo>
                    <a:lnTo>
                      <a:pt x="90779" y="165973"/>
                    </a:lnTo>
                    <a:cubicBezTo>
                      <a:pt x="90779" y="165973"/>
                      <a:pt x="91589" y="163949"/>
                      <a:pt x="91589" y="163949"/>
                    </a:cubicBezTo>
                    <a:cubicBezTo>
                      <a:pt x="91589" y="163140"/>
                      <a:pt x="92803" y="162330"/>
                      <a:pt x="92803" y="161520"/>
                    </a:cubicBezTo>
                    <a:cubicBezTo>
                      <a:pt x="92803" y="160710"/>
                      <a:pt x="92803" y="160306"/>
                      <a:pt x="93613" y="160306"/>
                    </a:cubicBezTo>
                    <a:cubicBezTo>
                      <a:pt x="94423" y="160306"/>
                      <a:pt x="95637" y="161520"/>
                      <a:pt x="95637" y="162330"/>
                    </a:cubicBezTo>
                    <a:cubicBezTo>
                      <a:pt x="95637" y="164759"/>
                      <a:pt x="95637" y="167592"/>
                      <a:pt x="95637" y="170021"/>
                    </a:cubicBezTo>
                    <a:cubicBezTo>
                      <a:pt x="95637" y="172450"/>
                      <a:pt x="96447" y="171236"/>
                      <a:pt x="96851" y="172045"/>
                    </a:cubicBezTo>
                    <a:cubicBezTo>
                      <a:pt x="98066" y="172045"/>
                      <a:pt x="97661" y="170426"/>
                      <a:pt x="98066" y="169616"/>
                    </a:cubicBezTo>
                    <a:cubicBezTo>
                      <a:pt x="98471" y="168807"/>
                      <a:pt x="98066" y="168402"/>
                      <a:pt x="98471" y="167592"/>
                    </a:cubicBezTo>
                    <a:cubicBezTo>
                      <a:pt x="98876" y="166783"/>
                      <a:pt x="98471" y="167188"/>
                      <a:pt x="98876" y="167592"/>
                    </a:cubicBezTo>
                    <a:cubicBezTo>
                      <a:pt x="99685" y="169212"/>
                      <a:pt x="98876" y="171640"/>
                      <a:pt x="99685" y="173260"/>
                    </a:cubicBezTo>
                    <a:cubicBezTo>
                      <a:pt x="100495" y="174879"/>
                      <a:pt x="100900" y="175284"/>
                      <a:pt x="100900" y="175689"/>
                    </a:cubicBezTo>
                    <a:cubicBezTo>
                      <a:pt x="100900" y="176094"/>
                      <a:pt x="102114" y="176498"/>
                      <a:pt x="102114" y="176498"/>
                    </a:cubicBezTo>
                    <a:cubicBezTo>
                      <a:pt x="102114" y="176498"/>
                      <a:pt x="102519" y="176498"/>
                      <a:pt x="102924" y="176498"/>
                    </a:cubicBezTo>
                    <a:cubicBezTo>
                      <a:pt x="102924" y="176094"/>
                      <a:pt x="102924" y="175689"/>
                      <a:pt x="102924" y="175284"/>
                    </a:cubicBezTo>
                    <a:cubicBezTo>
                      <a:pt x="102924" y="174070"/>
                      <a:pt x="102924" y="172855"/>
                      <a:pt x="102519" y="171236"/>
                    </a:cubicBezTo>
                    <a:cubicBezTo>
                      <a:pt x="102114" y="169616"/>
                      <a:pt x="101709" y="168807"/>
                      <a:pt x="102114" y="167592"/>
                    </a:cubicBezTo>
                    <a:cubicBezTo>
                      <a:pt x="104138" y="167592"/>
                      <a:pt x="104948" y="169616"/>
                      <a:pt x="105757" y="171236"/>
                    </a:cubicBezTo>
                    <a:cubicBezTo>
                      <a:pt x="106567" y="172855"/>
                      <a:pt x="105757" y="172855"/>
                      <a:pt x="106567" y="174070"/>
                    </a:cubicBezTo>
                    <a:cubicBezTo>
                      <a:pt x="107376" y="176094"/>
                      <a:pt x="108186" y="177308"/>
                      <a:pt x="110210" y="178118"/>
                    </a:cubicBezTo>
                    <a:cubicBezTo>
                      <a:pt x="110210" y="176903"/>
                      <a:pt x="110210" y="176094"/>
                      <a:pt x="110210" y="174879"/>
                    </a:cubicBezTo>
                    <a:cubicBezTo>
                      <a:pt x="110210" y="173665"/>
                      <a:pt x="110210" y="174070"/>
                      <a:pt x="110210" y="174070"/>
                    </a:cubicBezTo>
                    <a:cubicBezTo>
                      <a:pt x="111020" y="174070"/>
                      <a:pt x="111425" y="176094"/>
                      <a:pt x="111830" y="176903"/>
                    </a:cubicBezTo>
                    <a:cubicBezTo>
                      <a:pt x="112234" y="177713"/>
                      <a:pt x="113044" y="178522"/>
                      <a:pt x="113449" y="178927"/>
                    </a:cubicBezTo>
                    <a:cubicBezTo>
                      <a:pt x="113854" y="179332"/>
                      <a:pt x="115068" y="179332"/>
                      <a:pt x="115068" y="178927"/>
                    </a:cubicBezTo>
                    <a:cubicBezTo>
                      <a:pt x="115068" y="178522"/>
                      <a:pt x="113044" y="174070"/>
                      <a:pt x="113449" y="173665"/>
                    </a:cubicBezTo>
                    <a:cubicBezTo>
                      <a:pt x="114258" y="173665"/>
                      <a:pt x="114663" y="174474"/>
                      <a:pt x="115473" y="174879"/>
                    </a:cubicBezTo>
                    <a:cubicBezTo>
                      <a:pt x="116282" y="175284"/>
                      <a:pt x="116687" y="175689"/>
                      <a:pt x="116687" y="175689"/>
                    </a:cubicBezTo>
                    <a:cubicBezTo>
                      <a:pt x="117092" y="175689"/>
                      <a:pt x="119521" y="176498"/>
                      <a:pt x="119521" y="175689"/>
                    </a:cubicBezTo>
                    <a:cubicBezTo>
                      <a:pt x="119521" y="175284"/>
                      <a:pt x="119116" y="175284"/>
                      <a:pt x="119116" y="174474"/>
                    </a:cubicBezTo>
                    <a:cubicBezTo>
                      <a:pt x="119116" y="173665"/>
                      <a:pt x="119116" y="174070"/>
                      <a:pt x="119116" y="173665"/>
                    </a:cubicBezTo>
                    <a:cubicBezTo>
                      <a:pt x="119116" y="173260"/>
                      <a:pt x="119116" y="172855"/>
                      <a:pt x="119116" y="172855"/>
                    </a:cubicBezTo>
                    <a:cubicBezTo>
                      <a:pt x="119116" y="172855"/>
                      <a:pt x="119521" y="173260"/>
                      <a:pt x="119926" y="173665"/>
                    </a:cubicBezTo>
                    <a:cubicBezTo>
                      <a:pt x="120331" y="174474"/>
                      <a:pt x="120735" y="174879"/>
                      <a:pt x="121545" y="175689"/>
                    </a:cubicBezTo>
                    <a:cubicBezTo>
                      <a:pt x="122355" y="176498"/>
                      <a:pt x="123569" y="177713"/>
                      <a:pt x="124379" y="178118"/>
                    </a:cubicBezTo>
                    <a:cubicBezTo>
                      <a:pt x="125188" y="178522"/>
                      <a:pt x="125998" y="178118"/>
                      <a:pt x="126808" y="178522"/>
                    </a:cubicBezTo>
                    <a:cubicBezTo>
                      <a:pt x="126808" y="180142"/>
                      <a:pt x="128022" y="181761"/>
                      <a:pt x="129641" y="181761"/>
                    </a:cubicBezTo>
                    <a:cubicBezTo>
                      <a:pt x="131261" y="181761"/>
                      <a:pt x="131665" y="181761"/>
                      <a:pt x="132475" y="181761"/>
                    </a:cubicBezTo>
                    <a:lnTo>
                      <a:pt x="133285" y="184999"/>
                    </a:lnTo>
                    <a:cubicBezTo>
                      <a:pt x="133689" y="184999"/>
                      <a:pt x="134094" y="184190"/>
                      <a:pt x="134499" y="183785"/>
                    </a:cubicBezTo>
                    <a:cubicBezTo>
                      <a:pt x="134904" y="182166"/>
                      <a:pt x="135309" y="180951"/>
                      <a:pt x="134904" y="179332"/>
                    </a:cubicBezTo>
                    <a:cubicBezTo>
                      <a:pt x="134499" y="178522"/>
                      <a:pt x="134499" y="177713"/>
                      <a:pt x="134094" y="176903"/>
                    </a:cubicBezTo>
                    <a:cubicBezTo>
                      <a:pt x="133689" y="176094"/>
                      <a:pt x="132880" y="175689"/>
                      <a:pt x="132475" y="175284"/>
                    </a:cubicBezTo>
                    <a:cubicBezTo>
                      <a:pt x="130856" y="174070"/>
                      <a:pt x="129236" y="174474"/>
                      <a:pt x="127617" y="174474"/>
                    </a:cubicBezTo>
                    <a:cubicBezTo>
                      <a:pt x="125998" y="174474"/>
                      <a:pt x="125593" y="173665"/>
                      <a:pt x="124784" y="172855"/>
                    </a:cubicBezTo>
                    <a:cubicBezTo>
                      <a:pt x="123974" y="172045"/>
                      <a:pt x="124784" y="172855"/>
                      <a:pt x="124379" y="172855"/>
                    </a:cubicBezTo>
                    <a:cubicBezTo>
                      <a:pt x="123974" y="172855"/>
                      <a:pt x="123164" y="171236"/>
                      <a:pt x="123164" y="171236"/>
                    </a:cubicBezTo>
                    <a:cubicBezTo>
                      <a:pt x="123164" y="171236"/>
                      <a:pt x="123164" y="171236"/>
                      <a:pt x="123164" y="171236"/>
                    </a:cubicBezTo>
                    <a:cubicBezTo>
                      <a:pt x="124784" y="171236"/>
                      <a:pt x="126403" y="172855"/>
                      <a:pt x="128022" y="173260"/>
                    </a:cubicBezTo>
                    <a:cubicBezTo>
                      <a:pt x="129641" y="173665"/>
                      <a:pt x="130451" y="173260"/>
                      <a:pt x="131261" y="173260"/>
                    </a:cubicBezTo>
                    <a:cubicBezTo>
                      <a:pt x="132070" y="173260"/>
                      <a:pt x="133285" y="174879"/>
                      <a:pt x="134094" y="175284"/>
                    </a:cubicBezTo>
                    <a:cubicBezTo>
                      <a:pt x="134904" y="175689"/>
                      <a:pt x="134499" y="175284"/>
                      <a:pt x="134904" y="175284"/>
                    </a:cubicBezTo>
                    <a:cubicBezTo>
                      <a:pt x="135309" y="175284"/>
                      <a:pt x="136118" y="177713"/>
                      <a:pt x="136523" y="177713"/>
                    </a:cubicBezTo>
                    <a:cubicBezTo>
                      <a:pt x="136523" y="177713"/>
                      <a:pt x="136523" y="177308"/>
                      <a:pt x="136928" y="176903"/>
                    </a:cubicBezTo>
                    <a:cubicBezTo>
                      <a:pt x="138142" y="174474"/>
                      <a:pt x="136928" y="170831"/>
                      <a:pt x="134094" y="169212"/>
                    </a:cubicBezTo>
                    <a:cubicBezTo>
                      <a:pt x="131261" y="167592"/>
                      <a:pt x="132070" y="168402"/>
                      <a:pt x="131261" y="168807"/>
                    </a:cubicBezTo>
                    <a:cubicBezTo>
                      <a:pt x="130451" y="169212"/>
                      <a:pt x="130046" y="169212"/>
                      <a:pt x="129641" y="169212"/>
                    </a:cubicBezTo>
                    <a:cubicBezTo>
                      <a:pt x="128022" y="169212"/>
                      <a:pt x="125998" y="169212"/>
                      <a:pt x="124784" y="168807"/>
                    </a:cubicBezTo>
                    <a:cubicBezTo>
                      <a:pt x="123569" y="168402"/>
                      <a:pt x="123974" y="168402"/>
                      <a:pt x="123974" y="168402"/>
                    </a:cubicBezTo>
                    <a:cubicBezTo>
                      <a:pt x="123974" y="168402"/>
                      <a:pt x="123974" y="167592"/>
                      <a:pt x="123974" y="167592"/>
                    </a:cubicBezTo>
                    <a:cubicBezTo>
                      <a:pt x="123974" y="167592"/>
                      <a:pt x="123974" y="166783"/>
                      <a:pt x="124784" y="166783"/>
                    </a:cubicBezTo>
                    <a:cubicBezTo>
                      <a:pt x="126403" y="167592"/>
                      <a:pt x="128022" y="167997"/>
                      <a:pt x="129641" y="167592"/>
                    </a:cubicBezTo>
                    <a:cubicBezTo>
                      <a:pt x="131261" y="167188"/>
                      <a:pt x="131665" y="166378"/>
                      <a:pt x="132475" y="166378"/>
                    </a:cubicBezTo>
                    <a:lnTo>
                      <a:pt x="135309" y="167997"/>
                    </a:lnTo>
                    <a:cubicBezTo>
                      <a:pt x="135309" y="167997"/>
                      <a:pt x="134094" y="165973"/>
                      <a:pt x="134094" y="165568"/>
                    </a:cubicBezTo>
                    <a:cubicBezTo>
                      <a:pt x="133689" y="165164"/>
                      <a:pt x="132880" y="164759"/>
                      <a:pt x="132880" y="163949"/>
                    </a:cubicBezTo>
                    <a:cubicBezTo>
                      <a:pt x="132070" y="163949"/>
                      <a:pt x="131665" y="163140"/>
                      <a:pt x="131261" y="162735"/>
                    </a:cubicBezTo>
                    <a:cubicBezTo>
                      <a:pt x="130856" y="162330"/>
                      <a:pt x="129236" y="162735"/>
                      <a:pt x="128832" y="162735"/>
                    </a:cubicBezTo>
                    <a:cubicBezTo>
                      <a:pt x="128427" y="162735"/>
                      <a:pt x="126403" y="163949"/>
                      <a:pt x="125593" y="164354"/>
                    </a:cubicBezTo>
                    <a:cubicBezTo>
                      <a:pt x="124784" y="164759"/>
                      <a:pt x="123569" y="165164"/>
                      <a:pt x="122760" y="164759"/>
                    </a:cubicBezTo>
                    <a:cubicBezTo>
                      <a:pt x="120735" y="164354"/>
                      <a:pt x="118306" y="163544"/>
                      <a:pt x="116687" y="162330"/>
                    </a:cubicBezTo>
                    <a:cubicBezTo>
                      <a:pt x="113449" y="159901"/>
                      <a:pt x="110210" y="156662"/>
                      <a:pt x="107376" y="153829"/>
                    </a:cubicBezTo>
                    <a:cubicBezTo>
                      <a:pt x="104543" y="150995"/>
                      <a:pt x="104138" y="150185"/>
                      <a:pt x="102519" y="148161"/>
                    </a:cubicBezTo>
                    <a:cubicBezTo>
                      <a:pt x="100900" y="146137"/>
                      <a:pt x="102519" y="148161"/>
                      <a:pt x="102519" y="147757"/>
                    </a:cubicBezTo>
                    <a:lnTo>
                      <a:pt x="100900" y="147757"/>
                    </a:lnTo>
                    <a:cubicBezTo>
                      <a:pt x="100900" y="147757"/>
                      <a:pt x="100900" y="144113"/>
                      <a:pt x="100900" y="144113"/>
                    </a:cubicBezTo>
                    <a:cubicBezTo>
                      <a:pt x="100900" y="144113"/>
                      <a:pt x="100090" y="141280"/>
                      <a:pt x="99685" y="140875"/>
                    </a:cubicBezTo>
                    <a:cubicBezTo>
                      <a:pt x="98066" y="137231"/>
                      <a:pt x="92399" y="133588"/>
                      <a:pt x="88755" y="133183"/>
                    </a:cubicBezTo>
                    <a:cubicBezTo>
                      <a:pt x="85112" y="132779"/>
                      <a:pt x="87541" y="133183"/>
                      <a:pt x="86731" y="133183"/>
                    </a:cubicBezTo>
                    <a:lnTo>
                      <a:pt x="86731" y="132374"/>
                    </a:lnTo>
                    <a:cubicBezTo>
                      <a:pt x="87541" y="132374"/>
                      <a:pt x="88350" y="132374"/>
                      <a:pt x="88755" y="132374"/>
                    </a:cubicBezTo>
                    <a:cubicBezTo>
                      <a:pt x="94423" y="131969"/>
                      <a:pt x="100900" y="136422"/>
                      <a:pt x="102519" y="141685"/>
                    </a:cubicBezTo>
                    <a:cubicBezTo>
                      <a:pt x="104138" y="146947"/>
                      <a:pt x="102519" y="143709"/>
                      <a:pt x="102924" y="144518"/>
                    </a:cubicBezTo>
                    <a:cubicBezTo>
                      <a:pt x="103733" y="144518"/>
                      <a:pt x="103328" y="144518"/>
                      <a:pt x="103328" y="144518"/>
                    </a:cubicBezTo>
                    <a:cubicBezTo>
                      <a:pt x="103328" y="143709"/>
                      <a:pt x="103328" y="143304"/>
                      <a:pt x="103328" y="142494"/>
                    </a:cubicBezTo>
                    <a:cubicBezTo>
                      <a:pt x="103328" y="141685"/>
                      <a:pt x="103328" y="140875"/>
                      <a:pt x="103733" y="140875"/>
                    </a:cubicBezTo>
                    <a:cubicBezTo>
                      <a:pt x="103733" y="140875"/>
                      <a:pt x="104138" y="141685"/>
                      <a:pt x="104543" y="142089"/>
                    </a:cubicBezTo>
                    <a:cubicBezTo>
                      <a:pt x="104543" y="144923"/>
                      <a:pt x="103733" y="148161"/>
                      <a:pt x="106162" y="150185"/>
                    </a:cubicBezTo>
                    <a:cubicBezTo>
                      <a:pt x="106567" y="150185"/>
                      <a:pt x="106972" y="149376"/>
                      <a:pt x="106972" y="148566"/>
                    </a:cubicBezTo>
                    <a:cubicBezTo>
                      <a:pt x="107781" y="145733"/>
                      <a:pt x="107376" y="141685"/>
                      <a:pt x="106162" y="139255"/>
                    </a:cubicBezTo>
                    <a:cubicBezTo>
                      <a:pt x="104948" y="136827"/>
                      <a:pt x="106162" y="138041"/>
                      <a:pt x="105352" y="138041"/>
                    </a:cubicBezTo>
                    <a:cubicBezTo>
                      <a:pt x="104138" y="138041"/>
                      <a:pt x="103328" y="140470"/>
                      <a:pt x="102114" y="140065"/>
                    </a:cubicBezTo>
                    <a:cubicBezTo>
                      <a:pt x="102114" y="139660"/>
                      <a:pt x="102114" y="139255"/>
                      <a:pt x="102114" y="138446"/>
                    </a:cubicBezTo>
                    <a:cubicBezTo>
                      <a:pt x="102114" y="136017"/>
                      <a:pt x="101709" y="134803"/>
                      <a:pt x="100495" y="132374"/>
                    </a:cubicBezTo>
                    <a:cubicBezTo>
                      <a:pt x="99280" y="129945"/>
                      <a:pt x="98066" y="128326"/>
                      <a:pt x="96447" y="127111"/>
                    </a:cubicBezTo>
                    <a:cubicBezTo>
                      <a:pt x="94827" y="125897"/>
                      <a:pt x="95232" y="126302"/>
                      <a:pt x="94827" y="125492"/>
                    </a:cubicBezTo>
                    <a:cubicBezTo>
                      <a:pt x="93613" y="126706"/>
                      <a:pt x="94827" y="127111"/>
                      <a:pt x="95232" y="128326"/>
                    </a:cubicBezTo>
                    <a:cubicBezTo>
                      <a:pt x="96042" y="129540"/>
                      <a:pt x="97256" y="131159"/>
                      <a:pt x="97256" y="132779"/>
                    </a:cubicBezTo>
                    <a:cubicBezTo>
                      <a:pt x="97256" y="134398"/>
                      <a:pt x="97256" y="133588"/>
                      <a:pt x="97256" y="133993"/>
                    </a:cubicBezTo>
                    <a:cubicBezTo>
                      <a:pt x="96447" y="134803"/>
                      <a:pt x="94018" y="130350"/>
                      <a:pt x="93613" y="129945"/>
                    </a:cubicBezTo>
                    <a:cubicBezTo>
                      <a:pt x="91994" y="128326"/>
                      <a:pt x="91589" y="129945"/>
                      <a:pt x="89970" y="129945"/>
                    </a:cubicBezTo>
                    <a:cubicBezTo>
                      <a:pt x="88350" y="129945"/>
                      <a:pt x="87541" y="130350"/>
                      <a:pt x="86326" y="130755"/>
                    </a:cubicBezTo>
                    <a:lnTo>
                      <a:pt x="85112" y="132779"/>
                    </a:lnTo>
                    <a:cubicBezTo>
                      <a:pt x="84707" y="132779"/>
                      <a:pt x="85112" y="132779"/>
                      <a:pt x="84707" y="132374"/>
                    </a:cubicBezTo>
                    <a:cubicBezTo>
                      <a:pt x="84707" y="131564"/>
                      <a:pt x="83897" y="130755"/>
                      <a:pt x="83493" y="130350"/>
                    </a:cubicBezTo>
                    <a:cubicBezTo>
                      <a:pt x="83088" y="129945"/>
                      <a:pt x="82683" y="130350"/>
                      <a:pt x="82278" y="130350"/>
                    </a:cubicBezTo>
                    <a:cubicBezTo>
                      <a:pt x="81064" y="132779"/>
                      <a:pt x="81469" y="137636"/>
                      <a:pt x="82278" y="140065"/>
                    </a:cubicBezTo>
                    <a:cubicBezTo>
                      <a:pt x="83088" y="142494"/>
                      <a:pt x="85517" y="145733"/>
                      <a:pt x="88350" y="146947"/>
                    </a:cubicBezTo>
                    <a:cubicBezTo>
                      <a:pt x="91184" y="148161"/>
                      <a:pt x="91184" y="147757"/>
                      <a:pt x="92803" y="148161"/>
                    </a:cubicBezTo>
                    <a:cubicBezTo>
                      <a:pt x="94423" y="148566"/>
                      <a:pt x="94018" y="148161"/>
                      <a:pt x="94018" y="148971"/>
                    </a:cubicBezTo>
                    <a:cubicBezTo>
                      <a:pt x="89970" y="150590"/>
                      <a:pt x="86326" y="147757"/>
                      <a:pt x="82683" y="145733"/>
                    </a:cubicBezTo>
                    <a:lnTo>
                      <a:pt x="82683" y="146542"/>
                    </a:lnTo>
                    <a:cubicBezTo>
                      <a:pt x="82278" y="146542"/>
                      <a:pt x="81064" y="146542"/>
                      <a:pt x="80659" y="146542"/>
                    </a:cubicBezTo>
                    <a:cubicBezTo>
                      <a:pt x="77420" y="144923"/>
                      <a:pt x="73777" y="140875"/>
                      <a:pt x="71753" y="137636"/>
                    </a:cubicBezTo>
                    <a:cubicBezTo>
                      <a:pt x="69729" y="134398"/>
                      <a:pt x="71753" y="136017"/>
                      <a:pt x="70539" y="136017"/>
                    </a:cubicBezTo>
                    <a:lnTo>
                      <a:pt x="70539" y="141280"/>
                    </a:lnTo>
                    <a:cubicBezTo>
                      <a:pt x="70539" y="141280"/>
                      <a:pt x="69324" y="142899"/>
                      <a:pt x="68919" y="143304"/>
                    </a:cubicBezTo>
                    <a:cubicBezTo>
                      <a:pt x="67300" y="144518"/>
                      <a:pt x="66086" y="145328"/>
                      <a:pt x="64871" y="146947"/>
                    </a:cubicBezTo>
                    <a:cubicBezTo>
                      <a:pt x="61633" y="150185"/>
                      <a:pt x="57585" y="154234"/>
                      <a:pt x="54751" y="157877"/>
                    </a:cubicBezTo>
                    <a:cubicBezTo>
                      <a:pt x="51917" y="161520"/>
                      <a:pt x="52322" y="160710"/>
                      <a:pt x="51512" y="161925"/>
                    </a:cubicBezTo>
                    <a:cubicBezTo>
                      <a:pt x="50703" y="163140"/>
                      <a:pt x="50298" y="164759"/>
                      <a:pt x="49488" y="165164"/>
                    </a:cubicBezTo>
                    <a:cubicBezTo>
                      <a:pt x="48679" y="165568"/>
                      <a:pt x="47060" y="166783"/>
                      <a:pt x="46655" y="167188"/>
                    </a:cubicBezTo>
                    <a:cubicBezTo>
                      <a:pt x="40987" y="171236"/>
                      <a:pt x="38154" y="176094"/>
                      <a:pt x="33701" y="180951"/>
                    </a:cubicBezTo>
                    <a:cubicBezTo>
                      <a:pt x="29248" y="185809"/>
                      <a:pt x="29248" y="185404"/>
                      <a:pt x="27224" y="187833"/>
                    </a:cubicBezTo>
                    <a:cubicBezTo>
                      <a:pt x="25200" y="190262"/>
                      <a:pt x="26819" y="188238"/>
                      <a:pt x="26009" y="188643"/>
                    </a:cubicBezTo>
                    <a:cubicBezTo>
                      <a:pt x="21961" y="191476"/>
                      <a:pt x="17103" y="193500"/>
                      <a:pt x="12246" y="192691"/>
                    </a:cubicBezTo>
                    <a:cubicBezTo>
                      <a:pt x="7388" y="191881"/>
                      <a:pt x="2935" y="186214"/>
                      <a:pt x="3745" y="180142"/>
                    </a:cubicBezTo>
                    <a:cubicBezTo>
                      <a:pt x="4554" y="174070"/>
                      <a:pt x="5769" y="175689"/>
                      <a:pt x="7388" y="174474"/>
                    </a:cubicBezTo>
                    <a:cubicBezTo>
                      <a:pt x="9007" y="173260"/>
                      <a:pt x="9412" y="173260"/>
                      <a:pt x="10626" y="172450"/>
                    </a:cubicBezTo>
                    <a:cubicBezTo>
                      <a:pt x="11841" y="171640"/>
                      <a:pt x="11031" y="172450"/>
                      <a:pt x="11436" y="172045"/>
                    </a:cubicBezTo>
                    <a:cubicBezTo>
                      <a:pt x="12650" y="172045"/>
                      <a:pt x="15484" y="171640"/>
                      <a:pt x="16699" y="172045"/>
                    </a:cubicBezTo>
                    <a:cubicBezTo>
                      <a:pt x="17913" y="172450"/>
                      <a:pt x="19532" y="172855"/>
                      <a:pt x="20747" y="173665"/>
                    </a:cubicBezTo>
                    <a:lnTo>
                      <a:pt x="23176" y="176094"/>
                    </a:lnTo>
                    <a:cubicBezTo>
                      <a:pt x="23985" y="175284"/>
                      <a:pt x="23176" y="173665"/>
                      <a:pt x="23176" y="172450"/>
                    </a:cubicBezTo>
                    <a:cubicBezTo>
                      <a:pt x="21556" y="169616"/>
                      <a:pt x="17913" y="168807"/>
                      <a:pt x="14675" y="168807"/>
                    </a:cubicBezTo>
                    <a:cubicBezTo>
                      <a:pt x="11436" y="168807"/>
                      <a:pt x="13865" y="168807"/>
                      <a:pt x="13865" y="168807"/>
                    </a:cubicBezTo>
                    <a:cubicBezTo>
                      <a:pt x="13865" y="168807"/>
                      <a:pt x="14675" y="168807"/>
                      <a:pt x="15079" y="168807"/>
                    </a:cubicBezTo>
                    <a:cubicBezTo>
                      <a:pt x="15079" y="167997"/>
                      <a:pt x="18318" y="167592"/>
                      <a:pt x="19127" y="167592"/>
                    </a:cubicBezTo>
                    <a:cubicBezTo>
                      <a:pt x="22366" y="167592"/>
                      <a:pt x="26009" y="167997"/>
                      <a:pt x="29248" y="167592"/>
                    </a:cubicBezTo>
                    <a:cubicBezTo>
                      <a:pt x="32486" y="167188"/>
                      <a:pt x="32891" y="166783"/>
                      <a:pt x="33701" y="165568"/>
                    </a:cubicBezTo>
                    <a:cubicBezTo>
                      <a:pt x="34510" y="164354"/>
                      <a:pt x="34106" y="165568"/>
                      <a:pt x="33701" y="164759"/>
                    </a:cubicBezTo>
                    <a:cubicBezTo>
                      <a:pt x="33701" y="164759"/>
                      <a:pt x="31677" y="164759"/>
                      <a:pt x="31272" y="164759"/>
                    </a:cubicBezTo>
                    <a:cubicBezTo>
                      <a:pt x="27224" y="164354"/>
                      <a:pt x="23580" y="163949"/>
                      <a:pt x="19532" y="164354"/>
                    </a:cubicBezTo>
                    <a:lnTo>
                      <a:pt x="17913" y="164354"/>
                    </a:lnTo>
                    <a:cubicBezTo>
                      <a:pt x="17913" y="164354"/>
                      <a:pt x="18318" y="163544"/>
                      <a:pt x="18318" y="163544"/>
                    </a:cubicBezTo>
                    <a:cubicBezTo>
                      <a:pt x="20342" y="163544"/>
                      <a:pt x="21961" y="162735"/>
                      <a:pt x="23580" y="162330"/>
                    </a:cubicBezTo>
                    <a:cubicBezTo>
                      <a:pt x="28843" y="161520"/>
                      <a:pt x="35320" y="161115"/>
                      <a:pt x="39773" y="157472"/>
                    </a:cubicBezTo>
                    <a:cubicBezTo>
                      <a:pt x="44226" y="153829"/>
                      <a:pt x="41797" y="155448"/>
                      <a:pt x="41797" y="155448"/>
                    </a:cubicBezTo>
                    <a:cubicBezTo>
                      <a:pt x="41797" y="155043"/>
                      <a:pt x="41392" y="155448"/>
                      <a:pt x="40987" y="155448"/>
                    </a:cubicBezTo>
                    <a:cubicBezTo>
                      <a:pt x="38963" y="155448"/>
                      <a:pt x="36534" y="156258"/>
                      <a:pt x="34510" y="156662"/>
                    </a:cubicBezTo>
                    <a:cubicBezTo>
                      <a:pt x="32486" y="157067"/>
                      <a:pt x="30867" y="156662"/>
                      <a:pt x="29248" y="157067"/>
                    </a:cubicBezTo>
                    <a:lnTo>
                      <a:pt x="23985" y="158282"/>
                    </a:lnTo>
                    <a:cubicBezTo>
                      <a:pt x="23985" y="157472"/>
                      <a:pt x="24795" y="157067"/>
                      <a:pt x="25605" y="156662"/>
                    </a:cubicBezTo>
                    <a:cubicBezTo>
                      <a:pt x="27224" y="155448"/>
                      <a:pt x="28438" y="153829"/>
                      <a:pt x="30057" y="152614"/>
                    </a:cubicBezTo>
                    <a:cubicBezTo>
                      <a:pt x="34510" y="148161"/>
                      <a:pt x="40987" y="140470"/>
                      <a:pt x="41392" y="133993"/>
                    </a:cubicBezTo>
                    <a:cubicBezTo>
                      <a:pt x="41797" y="127516"/>
                      <a:pt x="41392" y="128326"/>
                      <a:pt x="40582" y="126706"/>
                    </a:cubicBezTo>
                    <a:cubicBezTo>
                      <a:pt x="39773" y="125087"/>
                      <a:pt x="40178" y="125492"/>
                      <a:pt x="39773" y="125087"/>
                    </a:cubicBezTo>
                    <a:cubicBezTo>
                      <a:pt x="38154" y="121849"/>
                      <a:pt x="34915" y="119015"/>
                      <a:pt x="33296" y="115776"/>
                    </a:cubicBezTo>
                    <a:cubicBezTo>
                      <a:pt x="31677" y="112538"/>
                      <a:pt x="32081" y="112538"/>
                      <a:pt x="31677" y="113752"/>
                    </a:cubicBezTo>
                    <a:cubicBezTo>
                      <a:pt x="31272" y="114967"/>
                      <a:pt x="31677" y="116586"/>
                      <a:pt x="32486" y="117396"/>
                    </a:cubicBezTo>
                    <a:cubicBezTo>
                      <a:pt x="33296" y="118205"/>
                      <a:pt x="34106" y="119420"/>
                      <a:pt x="34915" y="119825"/>
                    </a:cubicBezTo>
                    <a:cubicBezTo>
                      <a:pt x="35725" y="120229"/>
                      <a:pt x="35725" y="120229"/>
                      <a:pt x="35725" y="120634"/>
                    </a:cubicBezTo>
                    <a:cubicBezTo>
                      <a:pt x="35725" y="121039"/>
                      <a:pt x="36939" y="122253"/>
                      <a:pt x="36939" y="123063"/>
                    </a:cubicBezTo>
                    <a:cubicBezTo>
                      <a:pt x="36939" y="123873"/>
                      <a:pt x="36939" y="123468"/>
                      <a:pt x="36939" y="123873"/>
                    </a:cubicBezTo>
                    <a:cubicBezTo>
                      <a:pt x="35725" y="122658"/>
                      <a:pt x="34510" y="121444"/>
                      <a:pt x="33296" y="120634"/>
                    </a:cubicBezTo>
                    <a:cubicBezTo>
                      <a:pt x="29248" y="117800"/>
                      <a:pt x="23985" y="116586"/>
                      <a:pt x="19127" y="114967"/>
                    </a:cubicBezTo>
                    <a:cubicBezTo>
                      <a:pt x="14270" y="113348"/>
                      <a:pt x="15079" y="113348"/>
                      <a:pt x="13460" y="112538"/>
                    </a:cubicBezTo>
                    <a:cubicBezTo>
                      <a:pt x="11841" y="111728"/>
                      <a:pt x="10221" y="110919"/>
                      <a:pt x="9007" y="110109"/>
                    </a:cubicBezTo>
                    <a:cubicBezTo>
                      <a:pt x="7793" y="109299"/>
                      <a:pt x="9007" y="110109"/>
                      <a:pt x="8197" y="110109"/>
                    </a:cubicBezTo>
                    <a:cubicBezTo>
                      <a:pt x="9007" y="112133"/>
                      <a:pt x="9817" y="114562"/>
                      <a:pt x="11841" y="115776"/>
                    </a:cubicBezTo>
                    <a:cubicBezTo>
                      <a:pt x="13865" y="116991"/>
                      <a:pt x="14270" y="116991"/>
                      <a:pt x="15484" y="117396"/>
                    </a:cubicBezTo>
                    <a:cubicBezTo>
                      <a:pt x="19127" y="119015"/>
                      <a:pt x="23176" y="119825"/>
                      <a:pt x="27224" y="121039"/>
                    </a:cubicBezTo>
                    <a:cubicBezTo>
                      <a:pt x="31272" y="122253"/>
                      <a:pt x="28033" y="121849"/>
                      <a:pt x="28843" y="121849"/>
                    </a:cubicBezTo>
                    <a:lnTo>
                      <a:pt x="27224" y="121849"/>
                    </a:lnTo>
                    <a:cubicBezTo>
                      <a:pt x="25200" y="121444"/>
                      <a:pt x="23580" y="121444"/>
                      <a:pt x="21556" y="121039"/>
                    </a:cubicBezTo>
                    <a:cubicBezTo>
                      <a:pt x="19532" y="120634"/>
                      <a:pt x="18318" y="120229"/>
                      <a:pt x="16699" y="119825"/>
                    </a:cubicBezTo>
                    <a:cubicBezTo>
                      <a:pt x="15079" y="119420"/>
                      <a:pt x="14270" y="119825"/>
                      <a:pt x="13055" y="119825"/>
                    </a:cubicBezTo>
                    <a:cubicBezTo>
                      <a:pt x="13055" y="119825"/>
                      <a:pt x="13460" y="121444"/>
                      <a:pt x="13865" y="121849"/>
                    </a:cubicBezTo>
                    <a:cubicBezTo>
                      <a:pt x="15079" y="123063"/>
                      <a:pt x="18318" y="124277"/>
                      <a:pt x="19937" y="124682"/>
                    </a:cubicBezTo>
                    <a:cubicBezTo>
                      <a:pt x="21556" y="125087"/>
                      <a:pt x="22366" y="124682"/>
                      <a:pt x="23176" y="124682"/>
                    </a:cubicBezTo>
                    <a:cubicBezTo>
                      <a:pt x="23985" y="124682"/>
                      <a:pt x="24390" y="124682"/>
                      <a:pt x="24795" y="124682"/>
                    </a:cubicBezTo>
                    <a:cubicBezTo>
                      <a:pt x="24795" y="124682"/>
                      <a:pt x="24390" y="125087"/>
                      <a:pt x="23985" y="125087"/>
                    </a:cubicBezTo>
                    <a:cubicBezTo>
                      <a:pt x="22771" y="125492"/>
                      <a:pt x="21151" y="125897"/>
                      <a:pt x="20342" y="127111"/>
                    </a:cubicBezTo>
                    <a:cubicBezTo>
                      <a:pt x="19532" y="128326"/>
                      <a:pt x="19937" y="130350"/>
                      <a:pt x="20342" y="132374"/>
                    </a:cubicBezTo>
                    <a:cubicBezTo>
                      <a:pt x="21556" y="132374"/>
                      <a:pt x="21151" y="130755"/>
                      <a:pt x="21556" y="130350"/>
                    </a:cubicBezTo>
                    <a:cubicBezTo>
                      <a:pt x="21961" y="129945"/>
                      <a:pt x="22366" y="128730"/>
                      <a:pt x="22771" y="128326"/>
                    </a:cubicBezTo>
                    <a:cubicBezTo>
                      <a:pt x="24795" y="125897"/>
                      <a:pt x="28033" y="125492"/>
                      <a:pt x="31272" y="126302"/>
                    </a:cubicBezTo>
                    <a:cubicBezTo>
                      <a:pt x="36534" y="127921"/>
                      <a:pt x="39368" y="133183"/>
                      <a:pt x="36534" y="138446"/>
                    </a:cubicBezTo>
                    <a:cubicBezTo>
                      <a:pt x="33701" y="143709"/>
                      <a:pt x="31272" y="146137"/>
                      <a:pt x="28438" y="149376"/>
                    </a:cubicBezTo>
                    <a:cubicBezTo>
                      <a:pt x="25605" y="152614"/>
                      <a:pt x="21151" y="157067"/>
                      <a:pt x="17103" y="160710"/>
                    </a:cubicBezTo>
                    <a:cubicBezTo>
                      <a:pt x="13055" y="164354"/>
                      <a:pt x="13865" y="163544"/>
                      <a:pt x="12246" y="164759"/>
                    </a:cubicBezTo>
                    <a:cubicBezTo>
                      <a:pt x="10626" y="165973"/>
                      <a:pt x="12246" y="164759"/>
                      <a:pt x="12246" y="165568"/>
                    </a:cubicBezTo>
                    <a:lnTo>
                      <a:pt x="11436" y="165568"/>
                    </a:lnTo>
                    <a:cubicBezTo>
                      <a:pt x="11436" y="165164"/>
                      <a:pt x="11436" y="164759"/>
                      <a:pt x="11436" y="164759"/>
                    </a:cubicBezTo>
                    <a:cubicBezTo>
                      <a:pt x="11436" y="163544"/>
                      <a:pt x="11436" y="161115"/>
                      <a:pt x="10221" y="159901"/>
                    </a:cubicBezTo>
                    <a:cubicBezTo>
                      <a:pt x="9007" y="158686"/>
                      <a:pt x="10221" y="159496"/>
                      <a:pt x="9412" y="159496"/>
                    </a:cubicBezTo>
                    <a:cubicBezTo>
                      <a:pt x="9412" y="160710"/>
                      <a:pt x="9412" y="161520"/>
                      <a:pt x="9412" y="162735"/>
                    </a:cubicBezTo>
                    <a:cubicBezTo>
                      <a:pt x="8602" y="167188"/>
                      <a:pt x="4554" y="172045"/>
                      <a:pt x="2530" y="176094"/>
                    </a:cubicBezTo>
                    <a:cubicBezTo>
                      <a:pt x="506" y="180142"/>
                      <a:pt x="-304" y="183785"/>
                      <a:pt x="101" y="187428"/>
                    </a:cubicBezTo>
                    <a:cubicBezTo>
                      <a:pt x="506" y="191071"/>
                      <a:pt x="506" y="188238"/>
                      <a:pt x="506" y="188643"/>
                    </a:cubicBezTo>
                    <a:cubicBezTo>
                      <a:pt x="506" y="189047"/>
                      <a:pt x="506" y="189452"/>
                      <a:pt x="506" y="189857"/>
                    </a:cubicBezTo>
                    <a:cubicBezTo>
                      <a:pt x="506" y="190262"/>
                      <a:pt x="1316" y="190667"/>
                      <a:pt x="1316" y="191071"/>
                    </a:cubicBezTo>
                    <a:cubicBezTo>
                      <a:pt x="4149" y="196334"/>
                      <a:pt x="9412" y="198358"/>
                      <a:pt x="15079" y="197549"/>
                    </a:cubicBezTo>
                    <a:cubicBezTo>
                      <a:pt x="20747" y="196739"/>
                      <a:pt x="15889" y="197144"/>
                      <a:pt x="16699" y="197549"/>
                    </a:cubicBezTo>
                    <a:cubicBezTo>
                      <a:pt x="16699" y="197549"/>
                      <a:pt x="15484" y="199977"/>
                      <a:pt x="15079" y="200382"/>
                    </a:cubicBezTo>
                    <a:cubicBezTo>
                      <a:pt x="14675" y="201597"/>
                      <a:pt x="14675" y="202406"/>
                      <a:pt x="15079" y="203621"/>
                    </a:cubicBezTo>
                    <a:lnTo>
                      <a:pt x="15889" y="203621"/>
                    </a:lnTo>
                    <a:cubicBezTo>
                      <a:pt x="15889" y="203216"/>
                      <a:pt x="15889" y="202406"/>
                      <a:pt x="16699" y="202001"/>
                    </a:cubicBezTo>
                    <a:cubicBezTo>
                      <a:pt x="19937" y="197549"/>
                      <a:pt x="26819" y="197144"/>
                      <a:pt x="30867" y="193905"/>
                    </a:cubicBezTo>
                    <a:cubicBezTo>
                      <a:pt x="34915" y="190667"/>
                      <a:pt x="33296" y="191476"/>
                      <a:pt x="34106" y="190667"/>
                    </a:cubicBezTo>
                    <a:cubicBezTo>
                      <a:pt x="35320" y="188643"/>
                      <a:pt x="35725" y="186214"/>
                      <a:pt x="36939" y="183785"/>
                    </a:cubicBezTo>
                    <a:cubicBezTo>
                      <a:pt x="38154" y="181356"/>
                      <a:pt x="38154" y="180951"/>
                      <a:pt x="38558" y="180951"/>
                    </a:cubicBezTo>
                    <a:cubicBezTo>
                      <a:pt x="38963" y="180951"/>
                      <a:pt x="38963" y="180951"/>
                      <a:pt x="39368" y="180546"/>
                    </a:cubicBezTo>
                    <a:cubicBezTo>
                      <a:pt x="39773" y="180142"/>
                      <a:pt x="39368" y="180142"/>
                      <a:pt x="39368" y="179737"/>
                    </a:cubicBezTo>
                    <a:cubicBezTo>
                      <a:pt x="39368" y="179737"/>
                      <a:pt x="41392" y="178927"/>
                      <a:pt x="41797" y="178522"/>
                    </a:cubicBezTo>
                    <a:cubicBezTo>
                      <a:pt x="42202" y="178522"/>
                      <a:pt x="43416" y="178118"/>
                      <a:pt x="43821" y="178522"/>
                    </a:cubicBezTo>
                    <a:cubicBezTo>
                      <a:pt x="43011" y="180546"/>
                      <a:pt x="41797" y="180951"/>
                      <a:pt x="40178" y="182166"/>
                    </a:cubicBezTo>
                    <a:cubicBezTo>
                      <a:pt x="36939" y="185809"/>
                      <a:pt x="36939" y="191071"/>
                      <a:pt x="38154" y="195525"/>
                    </a:cubicBezTo>
                    <a:cubicBezTo>
                      <a:pt x="39368" y="199977"/>
                      <a:pt x="39368" y="198358"/>
                      <a:pt x="39773" y="199573"/>
                    </a:cubicBezTo>
                    <a:cubicBezTo>
                      <a:pt x="40178" y="200787"/>
                      <a:pt x="39773" y="202001"/>
                      <a:pt x="39773" y="202001"/>
                    </a:cubicBezTo>
                    <a:cubicBezTo>
                      <a:pt x="39773" y="202406"/>
                      <a:pt x="39773" y="202811"/>
                      <a:pt x="39773" y="203216"/>
                    </a:cubicBezTo>
                    <a:cubicBezTo>
                      <a:pt x="39773" y="206050"/>
                      <a:pt x="38558" y="208479"/>
                      <a:pt x="36939" y="210907"/>
                    </a:cubicBezTo>
                    <a:cubicBezTo>
                      <a:pt x="35320" y="213336"/>
                      <a:pt x="36939" y="210907"/>
                      <a:pt x="36534" y="211312"/>
                    </a:cubicBezTo>
                    <a:cubicBezTo>
                      <a:pt x="36130" y="211717"/>
                      <a:pt x="36534" y="211717"/>
                      <a:pt x="36130" y="212122"/>
                    </a:cubicBezTo>
                    <a:cubicBezTo>
                      <a:pt x="34915" y="213336"/>
                      <a:pt x="32486" y="214146"/>
                      <a:pt x="30867" y="214955"/>
                    </a:cubicBezTo>
                    <a:cubicBezTo>
                      <a:pt x="29248" y="215765"/>
                      <a:pt x="30057" y="214955"/>
                      <a:pt x="29248" y="215360"/>
                    </a:cubicBezTo>
                    <a:cubicBezTo>
                      <a:pt x="28438" y="215765"/>
                      <a:pt x="27629" y="216980"/>
                      <a:pt x="27629" y="218194"/>
                    </a:cubicBezTo>
                    <a:lnTo>
                      <a:pt x="28843" y="222242"/>
                    </a:lnTo>
                    <a:cubicBezTo>
                      <a:pt x="28843" y="223052"/>
                      <a:pt x="27629" y="223861"/>
                      <a:pt x="26819" y="224266"/>
                    </a:cubicBezTo>
                    <a:cubicBezTo>
                      <a:pt x="26009" y="224671"/>
                      <a:pt x="25200" y="224266"/>
                      <a:pt x="24795" y="224671"/>
                    </a:cubicBezTo>
                    <a:cubicBezTo>
                      <a:pt x="24390" y="225076"/>
                      <a:pt x="22771" y="225885"/>
                      <a:pt x="22366" y="225885"/>
                    </a:cubicBezTo>
                    <a:cubicBezTo>
                      <a:pt x="21961" y="225885"/>
                      <a:pt x="21151" y="227910"/>
                      <a:pt x="21151" y="227910"/>
                    </a:cubicBezTo>
                    <a:lnTo>
                      <a:pt x="21151" y="228719"/>
                    </a:lnTo>
                    <a:cubicBezTo>
                      <a:pt x="23176" y="228314"/>
                      <a:pt x="24390" y="227910"/>
                      <a:pt x="26009" y="227100"/>
                    </a:cubicBezTo>
                    <a:cubicBezTo>
                      <a:pt x="26414" y="227505"/>
                      <a:pt x="25200" y="229124"/>
                      <a:pt x="24390" y="229529"/>
                    </a:cubicBezTo>
                    <a:cubicBezTo>
                      <a:pt x="23580" y="229934"/>
                      <a:pt x="22366" y="230338"/>
                      <a:pt x="21556" y="230743"/>
                    </a:cubicBezTo>
                    <a:cubicBezTo>
                      <a:pt x="20747" y="231148"/>
                      <a:pt x="20747" y="230743"/>
                      <a:pt x="20747" y="230743"/>
                    </a:cubicBezTo>
                    <a:cubicBezTo>
                      <a:pt x="20747" y="230743"/>
                      <a:pt x="19937" y="231958"/>
                      <a:pt x="19937" y="231958"/>
                    </a:cubicBezTo>
                    <a:cubicBezTo>
                      <a:pt x="19937" y="231958"/>
                      <a:pt x="19937" y="232362"/>
                      <a:pt x="19937" y="232767"/>
                    </a:cubicBezTo>
                    <a:lnTo>
                      <a:pt x="20747" y="232767"/>
                    </a:lnTo>
                    <a:cubicBezTo>
                      <a:pt x="22366" y="231958"/>
                      <a:pt x="24390" y="230743"/>
                      <a:pt x="26009" y="229934"/>
                    </a:cubicBezTo>
                    <a:cubicBezTo>
                      <a:pt x="27629" y="229124"/>
                      <a:pt x="27224" y="229529"/>
                      <a:pt x="27224" y="230338"/>
                    </a:cubicBezTo>
                    <a:cubicBezTo>
                      <a:pt x="27224" y="231148"/>
                      <a:pt x="27224" y="232767"/>
                      <a:pt x="27224" y="233577"/>
                    </a:cubicBezTo>
                    <a:cubicBezTo>
                      <a:pt x="27224" y="234791"/>
                      <a:pt x="23985" y="236006"/>
                      <a:pt x="23176" y="236815"/>
                    </a:cubicBezTo>
                    <a:cubicBezTo>
                      <a:pt x="22366" y="237625"/>
                      <a:pt x="20342" y="239649"/>
                      <a:pt x="20342" y="241268"/>
                    </a:cubicBezTo>
                    <a:cubicBezTo>
                      <a:pt x="20342" y="241268"/>
                      <a:pt x="23580" y="239244"/>
                      <a:pt x="23985" y="238840"/>
                    </a:cubicBezTo>
                    <a:cubicBezTo>
                      <a:pt x="24390" y="238435"/>
                      <a:pt x="24390" y="238840"/>
                      <a:pt x="23985" y="238840"/>
                    </a:cubicBezTo>
                    <a:cubicBezTo>
                      <a:pt x="23985" y="239649"/>
                      <a:pt x="22366" y="240864"/>
                      <a:pt x="21556" y="241673"/>
                    </a:cubicBezTo>
                    <a:cubicBezTo>
                      <a:pt x="20747" y="242483"/>
                      <a:pt x="20747" y="242888"/>
                      <a:pt x="20342" y="243292"/>
                    </a:cubicBezTo>
                    <a:cubicBezTo>
                      <a:pt x="19937" y="243697"/>
                      <a:pt x="19937" y="244507"/>
                      <a:pt x="19937" y="245316"/>
                    </a:cubicBezTo>
                    <a:cubicBezTo>
                      <a:pt x="20342" y="245721"/>
                      <a:pt x="21961" y="244102"/>
                      <a:pt x="22366" y="243697"/>
                    </a:cubicBezTo>
                    <a:cubicBezTo>
                      <a:pt x="23580" y="242483"/>
                      <a:pt x="24390" y="241268"/>
                      <a:pt x="25605" y="240459"/>
                    </a:cubicBezTo>
                    <a:cubicBezTo>
                      <a:pt x="26819" y="239649"/>
                      <a:pt x="26819" y="239244"/>
                      <a:pt x="27629" y="238840"/>
                    </a:cubicBezTo>
                    <a:cubicBezTo>
                      <a:pt x="28843" y="240864"/>
                      <a:pt x="28843" y="244102"/>
                      <a:pt x="27629" y="246126"/>
                    </a:cubicBezTo>
                    <a:cubicBezTo>
                      <a:pt x="26414" y="248150"/>
                      <a:pt x="25605" y="248960"/>
                      <a:pt x="25605" y="249769"/>
                    </a:cubicBezTo>
                    <a:cubicBezTo>
                      <a:pt x="25605" y="250579"/>
                      <a:pt x="25605" y="252603"/>
                      <a:pt x="26414" y="252603"/>
                    </a:cubicBezTo>
                    <a:cubicBezTo>
                      <a:pt x="26414" y="252198"/>
                      <a:pt x="26414" y="251389"/>
                      <a:pt x="26414" y="250984"/>
                    </a:cubicBezTo>
                    <a:cubicBezTo>
                      <a:pt x="26414" y="250579"/>
                      <a:pt x="27629" y="248555"/>
                      <a:pt x="27629" y="248555"/>
                    </a:cubicBezTo>
                    <a:cubicBezTo>
                      <a:pt x="27629" y="248555"/>
                      <a:pt x="28033" y="248555"/>
                      <a:pt x="28438" y="248555"/>
                    </a:cubicBezTo>
                    <a:cubicBezTo>
                      <a:pt x="28438" y="249365"/>
                      <a:pt x="28438" y="250174"/>
                      <a:pt x="28438" y="250984"/>
                    </a:cubicBezTo>
                    <a:cubicBezTo>
                      <a:pt x="28438" y="252603"/>
                      <a:pt x="27224" y="253817"/>
                      <a:pt x="27629" y="255437"/>
                    </a:cubicBezTo>
                    <a:cubicBezTo>
                      <a:pt x="28033" y="257056"/>
                      <a:pt x="28438" y="256651"/>
                      <a:pt x="28438" y="257461"/>
                    </a:cubicBezTo>
                    <a:lnTo>
                      <a:pt x="28843" y="257461"/>
                    </a:lnTo>
                    <a:cubicBezTo>
                      <a:pt x="28843" y="256651"/>
                      <a:pt x="28843" y="256246"/>
                      <a:pt x="28843" y="255841"/>
                    </a:cubicBezTo>
                    <a:cubicBezTo>
                      <a:pt x="28843" y="254627"/>
                      <a:pt x="28843" y="253008"/>
                      <a:pt x="28843" y="251793"/>
                    </a:cubicBezTo>
                    <a:cubicBezTo>
                      <a:pt x="28843" y="250579"/>
                      <a:pt x="28843" y="249769"/>
                      <a:pt x="29653" y="250174"/>
                    </a:cubicBezTo>
                    <a:cubicBezTo>
                      <a:pt x="30462" y="250174"/>
                      <a:pt x="30057" y="251389"/>
                      <a:pt x="30462" y="251389"/>
                    </a:cubicBezTo>
                    <a:cubicBezTo>
                      <a:pt x="30867" y="251389"/>
                      <a:pt x="30867" y="251389"/>
                      <a:pt x="31272" y="251793"/>
                    </a:cubicBezTo>
                    <a:cubicBezTo>
                      <a:pt x="31272" y="252603"/>
                      <a:pt x="32891" y="254627"/>
                      <a:pt x="34106" y="255032"/>
                    </a:cubicBezTo>
                    <a:cubicBezTo>
                      <a:pt x="35320" y="255437"/>
                      <a:pt x="34915" y="254627"/>
                      <a:pt x="35725" y="255032"/>
                    </a:cubicBezTo>
                    <a:cubicBezTo>
                      <a:pt x="35725" y="257461"/>
                      <a:pt x="35725" y="258675"/>
                      <a:pt x="36939" y="260699"/>
                    </a:cubicBezTo>
                    <a:cubicBezTo>
                      <a:pt x="38154" y="262723"/>
                      <a:pt x="38963" y="261914"/>
                      <a:pt x="40582" y="263128"/>
                    </a:cubicBezTo>
                    <a:cubicBezTo>
                      <a:pt x="42202" y="264343"/>
                      <a:pt x="41797" y="264747"/>
                      <a:pt x="42202" y="265962"/>
                    </a:cubicBezTo>
                    <a:lnTo>
                      <a:pt x="42202" y="265962"/>
                    </a:lnTo>
                    <a:cubicBezTo>
                      <a:pt x="43821" y="266367"/>
                      <a:pt x="44631" y="265962"/>
                      <a:pt x="46250" y="265557"/>
                    </a:cubicBezTo>
                    <a:cubicBezTo>
                      <a:pt x="47060" y="265557"/>
                      <a:pt x="47060" y="265962"/>
                      <a:pt x="47060" y="266367"/>
                    </a:cubicBezTo>
                    <a:cubicBezTo>
                      <a:pt x="47060" y="266771"/>
                      <a:pt x="47464" y="266367"/>
                      <a:pt x="47869" y="266771"/>
                    </a:cubicBezTo>
                    <a:cubicBezTo>
                      <a:pt x="48274" y="267581"/>
                      <a:pt x="48679" y="268795"/>
                      <a:pt x="49488" y="269200"/>
                    </a:cubicBezTo>
                    <a:cubicBezTo>
                      <a:pt x="49488" y="267581"/>
                      <a:pt x="49893" y="266367"/>
                      <a:pt x="49488" y="264747"/>
                    </a:cubicBezTo>
                    <a:cubicBezTo>
                      <a:pt x="49084" y="263128"/>
                      <a:pt x="48679" y="261914"/>
                      <a:pt x="48274" y="261104"/>
                    </a:cubicBezTo>
                    <a:cubicBezTo>
                      <a:pt x="47464" y="259485"/>
                      <a:pt x="45440" y="259890"/>
                      <a:pt x="43821" y="259485"/>
                    </a:cubicBezTo>
                    <a:cubicBezTo>
                      <a:pt x="42202" y="259080"/>
                      <a:pt x="41392" y="258270"/>
                      <a:pt x="40987" y="258270"/>
                    </a:cubicBezTo>
                    <a:cubicBezTo>
                      <a:pt x="40582" y="258270"/>
                      <a:pt x="40987" y="258270"/>
                      <a:pt x="40987" y="257865"/>
                    </a:cubicBezTo>
                    <a:cubicBezTo>
                      <a:pt x="39773" y="256651"/>
                      <a:pt x="39368" y="255841"/>
                      <a:pt x="39368" y="253817"/>
                    </a:cubicBezTo>
                    <a:cubicBezTo>
                      <a:pt x="40178" y="253817"/>
                      <a:pt x="40178" y="254222"/>
                      <a:pt x="40582" y="254627"/>
                    </a:cubicBezTo>
                    <a:cubicBezTo>
                      <a:pt x="41392" y="255437"/>
                      <a:pt x="42606" y="256651"/>
                      <a:pt x="43416" y="257056"/>
                    </a:cubicBezTo>
                    <a:cubicBezTo>
                      <a:pt x="44631" y="257865"/>
                      <a:pt x="47060" y="257865"/>
                      <a:pt x="48679" y="259080"/>
                    </a:cubicBezTo>
                    <a:cubicBezTo>
                      <a:pt x="50298" y="260295"/>
                      <a:pt x="50298" y="261914"/>
                      <a:pt x="51512" y="262723"/>
                    </a:cubicBezTo>
                    <a:cubicBezTo>
                      <a:pt x="52727" y="262723"/>
                      <a:pt x="53536" y="261914"/>
                      <a:pt x="54346" y="262723"/>
                    </a:cubicBezTo>
                    <a:cubicBezTo>
                      <a:pt x="55156" y="263533"/>
                      <a:pt x="55156" y="264747"/>
                      <a:pt x="55561" y="265152"/>
                    </a:cubicBezTo>
                    <a:cubicBezTo>
                      <a:pt x="55561" y="265152"/>
                      <a:pt x="55965" y="265152"/>
                      <a:pt x="56370" y="265152"/>
                    </a:cubicBezTo>
                    <a:cubicBezTo>
                      <a:pt x="56370" y="264747"/>
                      <a:pt x="57180" y="262319"/>
                      <a:pt x="57180" y="261509"/>
                    </a:cubicBezTo>
                    <a:cubicBezTo>
                      <a:pt x="57180" y="259485"/>
                      <a:pt x="54751" y="256651"/>
                      <a:pt x="53132" y="255841"/>
                    </a:cubicBezTo>
                    <a:cubicBezTo>
                      <a:pt x="51512" y="255032"/>
                      <a:pt x="52322" y="255841"/>
                      <a:pt x="51917" y="255437"/>
                    </a:cubicBezTo>
                    <a:cubicBezTo>
                      <a:pt x="51512" y="255437"/>
                      <a:pt x="51108" y="255437"/>
                      <a:pt x="50703" y="255437"/>
                    </a:cubicBezTo>
                    <a:cubicBezTo>
                      <a:pt x="49488" y="255437"/>
                      <a:pt x="45845" y="255437"/>
                      <a:pt x="45035" y="255032"/>
                    </a:cubicBezTo>
                    <a:cubicBezTo>
                      <a:pt x="44226" y="254627"/>
                      <a:pt x="43821" y="254222"/>
                      <a:pt x="43416" y="253817"/>
                    </a:cubicBezTo>
                    <a:cubicBezTo>
                      <a:pt x="43011" y="253413"/>
                      <a:pt x="43011" y="253413"/>
                      <a:pt x="43416" y="253008"/>
                    </a:cubicBezTo>
                    <a:cubicBezTo>
                      <a:pt x="43416" y="252198"/>
                      <a:pt x="44631" y="253008"/>
                      <a:pt x="45035" y="253008"/>
                    </a:cubicBezTo>
                    <a:cubicBezTo>
                      <a:pt x="45845" y="253008"/>
                      <a:pt x="47060" y="253817"/>
                      <a:pt x="47869" y="253817"/>
                    </a:cubicBezTo>
                    <a:cubicBezTo>
                      <a:pt x="50703" y="253817"/>
                      <a:pt x="52727" y="253008"/>
                      <a:pt x="55156" y="255032"/>
                    </a:cubicBezTo>
                    <a:cubicBezTo>
                      <a:pt x="57585" y="257056"/>
                      <a:pt x="57990" y="257865"/>
                      <a:pt x="58799" y="259080"/>
                    </a:cubicBezTo>
                    <a:cubicBezTo>
                      <a:pt x="59204" y="259080"/>
                      <a:pt x="59204" y="259080"/>
                      <a:pt x="58799" y="258270"/>
                    </a:cubicBezTo>
                    <a:cubicBezTo>
                      <a:pt x="58799" y="254627"/>
                      <a:pt x="54751" y="251389"/>
                      <a:pt x="51108" y="251389"/>
                    </a:cubicBezTo>
                    <a:cubicBezTo>
                      <a:pt x="47464" y="251389"/>
                      <a:pt x="50703" y="251389"/>
                      <a:pt x="50298" y="251389"/>
                    </a:cubicBezTo>
                    <a:cubicBezTo>
                      <a:pt x="47869" y="251389"/>
                      <a:pt x="44226" y="250984"/>
                      <a:pt x="42606" y="248960"/>
                    </a:cubicBezTo>
                    <a:cubicBezTo>
                      <a:pt x="40987" y="246936"/>
                      <a:pt x="42606" y="248150"/>
                      <a:pt x="41797" y="248150"/>
                    </a:cubicBezTo>
                    <a:cubicBezTo>
                      <a:pt x="40987" y="248150"/>
                      <a:pt x="41392" y="248150"/>
                      <a:pt x="40987" y="248150"/>
                    </a:cubicBezTo>
                    <a:cubicBezTo>
                      <a:pt x="40987" y="248150"/>
                      <a:pt x="40987" y="244912"/>
                      <a:pt x="40582" y="244507"/>
                    </a:cubicBezTo>
                    <a:cubicBezTo>
                      <a:pt x="40178" y="244102"/>
                      <a:pt x="38963" y="242078"/>
                      <a:pt x="38558" y="241268"/>
                    </a:cubicBezTo>
                    <a:cubicBezTo>
                      <a:pt x="38154" y="240459"/>
                      <a:pt x="37344" y="236815"/>
                      <a:pt x="37344" y="235601"/>
                    </a:cubicBezTo>
                    <a:cubicBezTo>
                      <a:pt x="37344" y="233577"/>
                      <a:pt x="37749" y="229934"/>
                      <a:pt x="38558" y="227910"/>
                    </a:cubicBezTo>
                    <a:cubicBezTo>
                      <a:pt x="39368" y="225885"/>
                      <a:pt x="40178" y="225076"/>
                      <a:pt x="40582" y="223861"/>
                    </a:cubicBezTo>
                    <a:cubicBezTo>
                      <a:pt x="40987" y="222647"/>
                      <a:pt x="43416" y="221432"/>
                      <a:pt x="43416" y="220623"/>
                    </a:cubicBezTo>
                    <a:cubicBezTo>
                      <a:pt x="43416" y="219813"/>
                      <a:pt x="43416" y="219813"/>
                      <a:pt x="43416" y="219004"/>
                    </a:cubicBezTo>
                    <a:cubicBezTo>
                      <a:pt x="42606" y="219004"/>
                      <a:pt x="41797" y="219813"/>
                      <a:pt x="40582" y="219813"/>
                    </a:cubicBezTo>
                    <a:cubicBezTo>
                      <a:pt x="39368" y="219813"/>
                      <a:pt x="38558" y="219813"/>
                      <a:pt x="38963" y="219004"/>
                    </a:cubicBezTo>
                    <a:cubicBezTo>
                      <a:pt x="39368" y="218194"/>
                      <a:pt x="41797" y="217789"/>
                      <a:pt x="42202" y="217384"/>
                    </a:cubicBezTo>
                    <a:cubicBezTo>
                      <a:pt x="42606" y="216980"/>
                      <a:pt x="44631" y="215765"/>
                      <a:pt x="45035" y="215360"/>
                    </a:cubicBezTo>
                    <a:cubicBezTo>
                      <a:pt x="45440" y="214955"/>
                      <a:pt x="45440" y="214146"/>
                      <a:pt x="46250" y="213741"/>
                    </a:cubicBezTo>
                    <a:lnTo>
                      <a:pt x="46250" y="213741"/>
                    </a:lnTo>
                    <a:cubicBezTo>
                      <a:pt x="45440" y="212122"/>
                      <a:pt x="44631" y="210907"/>
                      <a:pt x="44226" y="209693"/>
                    </a:cubicBezTo>
                    <a:cubicBezTo>
                      <a:pt x="43821" y="208479"/>
                      <a:pt x="43821" y="206859"/>
                      <a:pt x="44226" y="206050"/>
                    </a:cubicBezTo>
                    <a:cubicBezTo>
                      <a:pt x="44631" y="205240"/>
                      <a:pt x="44226" y="205645"/>
                      <a:pt x="44631" y="206050"/>
                    </a:cubicBezTo>
                    <a:cubicBezTo>
                      <a:pt x="46250" y="207669"/>
                      <a:pt x="47869" y="208479"/>
                      <a:pt x="49893" y="208074"/>
                    </a:cubicBezTo>
                    <a:cubicBezTo>
                      <a:pt x="51917" y="207669"/>
                      <a:pt x="52322" y="207264"/>
                      <a:pt x="52727" y="206859"/>
                    </a:cubicBezTo>
                    <a:cubicBezTo>
                      <a:pt x="53132" y="206455"/>
                      <a:pt x="54346" y="205240"/>
                      <a:pt x="54346" y="205240"/>
                    </a:cubicBezTo>
                    <a:cubicBezTo>
                      <a:pt x="54751" y="205240"/>
                      <a:pt x="54751" y="206050"/>
                      <a:pt x="54346" y="206455"/>
                    </a:cubicBezTo>
                    <a:cubicBezTo>
                      <a:pt x="54346" y="207264"/>
                      <a:pt x="52322" y="208883"/>
                      <a:pt x="51512" y="209288"/>
                    </a:cubicBezTo>
                    <a:close/>
                    <a:moveTo>
                      <a:pt x="58799" y="105656"/>
                    </a:moveTo>
                    <a:cubicBezTo>
                      <a:pt x="57990" y="105656"/>
                      <a:pt x="57180" y="106061"/>
                      <a:pt x="56775" y="106061"/>
                    </a:cubicBezTo>
                    <a:cubicBezTo>
                      <a:pt x="56370" y="106061"/>
                      <a:pt x="55156" y="106061"/>
                      <a:pt x="54346" y="106061"/>
                    </a:cubicBezTo>
                    <a:cubicBezTo>
                      <a:pt x="54346" y="107680"/>
                      <a:pt x="55156" y="108085"/>
                      <a:pt x="56775" y="108490"/>
                    </a:cubicBezTo>
                    <a:cubicBezTo>
                      <a:pt x="58394" y="108895"/>
                      <a:pt x="58394" y="108490"/>
                      <a:pt x="58394" y="108490"/>
                    </a:cubicBezTo>
                    <a:cubicBezTo>
                      <a:pt x="58394" y="109704"/>
                      <a:pt x="57585" y="110514"/>
                      <a:pt x="57585" y="111323"/>
                    </a:cubicBezTo>
                    <a:cubicBezTo>
                      <a:pt x="59204" y="111728"/>
                      <a:pt x="59204" y="110109"/>
                      <a:pt x="60418" y="110109"/>
                    </a:cubicBezTo>
                    <a:cubicBezTo>
                      <a:pt x="61228" y="110919"/>
                      <a:pt x="57990" y="113348"/>
                      <a:pt x="57585" y="114562"/>
                    </a:cubicBezTo>
                    <a:cubicBezTo>
                      <a:pt x="57180" y="115776"/>
                      <a:pt x="57585" y="115776"/>
                      <a:pt x="57585" y="115776"/>
                    </a:cubicBezTo>
                    <a:cubicBezTo>
                      <a:pt x="57585" y="115776"/>
                      <a:pt x="58394" y="115776"/>
                      <a:pt x="58394" y="115776"/>
                    </a:cubicBezTo>
                    <a:cubicBezTo>
                      <a:pt x="59609" y="114967"/>
                      <a:pt x="61228" y="113348"/>
                      <a:pt x="62038" y="112133"/>
                    </a:cubicBezTo>
                    <a:cubicBezTo>
                      <a:pt x="62847" y="110919"/>
                      <a:pt x="63657" y="110109"/>
                      <a:pt x="63252" y="108895"/>
                    </a:cubicBezTo>
                    <a:cubicBezTo>
                      <a:pt x="61228" y="108490"/>
                      <a:pt x="58799" y="107275"/>
                      <a:pt x="58394" y="105251"/>
                    </a:cubicBezTo>
                    <a:close/>
                    <a:moveTo>
                      <a:pt x="93208" y="109704"/>
                    </a:moveTo>
                    <a:cubicBezTo>
                      <a:pt x="93208" y="109704"/>
                      <a:pt x="91589" y="108895"/>
                      <a:pt x="91184" y="108490"/>
                    </a:cubicBezTo>
                    <a:cubicBezTo>
                      <a:pt x="90779" y="108490"/>
                      <a:pt x="89565" y="110109"/>
                      <a:pt x="89565" y="110514"/>
                    </a:cubicBezTo>
                    <a:cubicBezTo>
                      <a:pt x="89565" y="110919"/>
                      <a:pt x="89970" y="112538"/>
                      <a:pt x="89970" y="112538"/>
                    </a:cubicBezTo>
                    <a:cubicBezTo>
                      <a:pt x="92399" y="118610"/>
                      <a:pt x="98066" y="123873"/>
                      <a:pt x="101304" y="129945"/>
                    </a:cubicBezTo>
                    <a:cubicBezTo>
                      <a:pt x="104543" y="136017"/>
                      <a:pt x="101304" y="131564"/>
                      <a:pt x="102519" y="131564"/>
                    </a:cubicBezTo>
                    <a:cubicBezTo>
                      <a:pt x="102519" y="130755"/>
                      <a:pt x="103328" y="130350"/>
                      <a:pt x="103328" y="129540"/>
                    </a:cubicBezTo>
                    <a:cubicBezTo>
                      <a:pt x="104138" y="125897"/>
                      <a:pt x="100495" y="121444"/>
                      <a:pt x="98066" y="118610"/>
                    </a:cubicBezTo>
                    <a:cubicBezTo>
                      <a:pt x="95637" y="115776"/>
                      <a:pt x="95637" y="116586"/>
                      <a:pt x="95637" y="114967"/>
                    </a:cubicBezTo>
                    <a:lnTo>
                      <a:pt x="97661" y="116181"/>
                    </a:lnTo>
                    <a:cubicBezTo>
                      <a:pt x="98876" y="117396"/>
                      <a:pt x="100495" y="118610"/>
                      <a:pt x="101709" y="119825"/>
                    </a:cubicBezTo>
                    <a:cubicBezTo>
                      <a:pt x="102924" y="121039"/>
                      <a:pt x="103328" y="121444"/>
                      <a:pt x="103733" y="121849"/>
                    </a:cubicBezTo>
                    <a:cubicBezTo>
                      <a:pt x="104138" y="122253"/>
                      <a:pt x="104138" y="121849"/>
                      <a:pt x="103733" y="121039"/>
                    </a:cubicBezTo>
                    <a:cubicBezTo>
                      <a:pt x="103733" y="120634"/>
                      <a:pt x="103733" y="119825"/>
                      <a:pt x="103733" y="119420"/>
                    </a:cubicBezTo>
                    <a:cubicBezTo>
                      <a:pt x="103328" y="117800"/>
                      <a:pt x="101709" y="115776"/>
                      <a:pt x="100900" y="114967"/>
                    </a:cubicBezTo>
                    <a:cubicBezTo>
                      <a:pt x="99280" y="113348"/>
                      <a:pt x="96447" y="110919"/>
                      <a:pt x="94423" y="109704"/>
                    </a:cubicBezTo>
                    <a:cubicBezTo>
                      <a:pt x="92399" y="108490"/>
                      <a:pt x="93613" y="108895"/>
                      <a:pt x="93208" y="108895"/>
                    </a:cubicBezTo>
                    <a:close/>
                    <a:moveTo>
                      <a:pt x="89565" y="120634"/>
                    </a:moveTo>
                    <a:cubicBezTo>
                      <a:pt x="90375" y="120634"/>
                      <a:pt x="91184" y="120634"/>
                      <a:pt x="91994" y="119825"/>
                    </a:cubicBezTo>
                    <a:cubicBezTo>
                      <a:pt x="91184" y="118610"/>
                      <a:pt x="90375" y="117396"/>
                      <a:pt x="89565" y="116181"/>
                    </a:cubicBezTo>
                    <a:cubicBezTo>
                      <a:pt x="88755" y="114967"/>
                      <a:pt x="88755" y="114157"/>
                      <a:pt x="88350" y="113348"/>
                    </a:cubicBezTo>
                    <a:cubicBezTo>
                      <a:pt x="87946" y="112538"/>
                      <a:pt x="87541" y="111323"/>
                      <a:pt x="86731" y="110919"/>
                    </a:cubicBezTo>
                    <a:cubicBezTo>
                      <a:pt x="85921" y="110514"/>
                      <a:pt x="85112" y="110109"/>
                      <a:pt x="84707" y="110919"/>
                    </a:cubicBezTo>
                    <a:lnTo>
                      <a:pt x="87136" y="116991"/>
                    </a:lnTo>
                    <a:cubicBezTo>
                      <a:pt x="87136" y="119420"/>
                      <a:pt x="87541" y="122253"/>
                      <a:pt x="84302" y="121849"/>
                    </a:cubicBezTo>
                    <a:cubicBezTo>
                      <a:pt x="81064" y="121444"/>
                      <a:pt x="81469" y="119825"/>
                      <a:pt x="80659" y="118610"/>
                    </a:cubicBezTo>
                    <a:cubicBezTo>
                      <a:pt x="79849" y="117396"/>
                      <a:pt x="79445" y="116991"/>
                      <a:pt x="79445" y="116586"/>
                    </a:cubicBezTo>
                    <a:cubicBezTo>
                      <a:pt x="79445" y="115776"/>
                      <a:pt x="79445" y="114562"/>
                      <a:pt x="78230" y="113752"/>
                    </a:cubicBezTo>
                    <a:cubicBezTo>
                      <a:pt x="76206" y="115372"/>
                      <a:pt x="77420" y="116586"/>
                      <a:pt x="78230" y="118205"/>
                    </a:cubicBezTo>
                    <a:cubicBezTo>
                      <a:pt x="79040" y="119825"/>
                      <a:pt x="79445" y="121039"/>
                      <a:pt x="79445" y="122253"/>
                    </a:cubicBezTo>
                    <a:cubicBezTo>
                      <a:pt x="79445" y="123468"/>
                      <a:pt x="79445" y="125492"/>
                      <a:pt x="80254" y="125492"/>
                    </a:cubicBezTo>
                    <a:lnTo>
                      <a:pt x="82683" y="124277"/>
                    </a:lnTo>
                    <a:cubicBezTo>
                      <a:pt x="83088" y="124277"/>
                      <a:pt x="84302" y="125492"/>
                      <a:pt x="85112" y="125897"/>
                    </a:cubicBezTo>
                    <a:cubicBezTo>
                      <a:pt x="87946" y="126706"/>
                      <a:pt x="89565" y="124277"/>
                      <a:pt x="89565" y="121849"/>
                    </a:cubicBezTo>
                    <a:close/>
                    <a:moveTo>
                      <a:pt x="83493" y="115776"/>
                    </a:moveTo>
                    <a:cubicBezTo>
                      <a:pt x="83493" y="114562"/>
                      <a:pt x="83493" y="112943"/>
                      <a:pt x="82683" y="111728"/>
                    </a:cubicBezTo>
                    <a:cubicBezTo>
                      <a:pt x="81873" y="110514"/>
                      <a:pt x="81469" y="109704"/>
                      <a:pt x="81064" y="110109"/>
                    </a:cubicBezTo>
                    <a:cubicBezTo>
                      <a:pt x="81064" y="111728"/>
                      <a:pt x="81873" y="112943"/>
                      <a:pt x="82278" y="114157"/>
                    </a:cubicBezTo>
                    <a:lnTo>
                      <a:pt x="83493" y="115776"/>
                    </a:lnTo>
                    <a:close/>
                    <a:moveTo>
                      <a:pt x="66086" y="130755"/>
                    </a:moveTo>
                    <a:cubicBezTo>
                      <a:pt x="66086" y="129135"/>
                      <a:pt x="66086" y="127921"/>
                      <a:pt x="66491" y="126302"/>
                    </a:cubicBezTo>
                    <a:cubicBezTo>
                      <a:pt x="66895" y="124682"/>
                      <a:pt x="68110" y="122253"/>
                      <a:pt x="68515" y="120634"/>
                    </a:cubicBezTo>
                    <a:cubicBezTo>
                      <a:pt x="68919" y="119015"/>
                      <a:pt x="68919" y="118205"/>
                      <a:pt x="68919" y="117396"/>
                    </a:cubicBezTo>
                    <a:cubicBezTo>
                      <a:pt x="68919" y="116181"/>
                      <a:pt x="67705" y="113348"/>
                      <a:pt x="66895" y="112133"/>
                    </a:cubicBezTo>
                    <a:cubicBezTo>
                      <a:pt x="66086" y="110919"/>
                      <a:pt x="66491" y="111323"/>
                      <a:pt x="66086" y="110919"/>
                    </a:cubicBezTo>
                    <a:cubicBezTo>
                      <a:pt x="65276" y="110919"/>
                      <a:pt x="64871" y="112943"/>
                      <a:pt x="64466" y="113348"/>
                    </a:cubicBezTo>
                    <a:cubicBezTo>
                      <a:pt x="63252" y="115776"/>
                      <a:pt x="60823" y="119420"/>
                      <a:pt x="60418" y="122253"/>
                    </a:cubicBezTo>
                    <a:cubicBezTo>
                      <a:pt x="60014" y="125087"/>
                      <a:pt x="60418" y="124277"/>
                      <a:pt x="61228" y="124682"/>
                    </a:cubicBezTo>
                    <a:cubicBezTo>
                      <a:pt x="61228" y="124682"/>
                      <a:pt x="62038" y="123468"/>
                      <a:pt x="62038" y="123468"/>
                    </a:cubicBezTo>
                    <a:cubicBezTo>
                      <a:pt x="62442" y="122253"/>
                      <a:pt x="63252" y="120634"/>
                      <a:pt x="63657" y="119420"/>
                    </a:cubicBezTo>
                    <a:cubicBezTo>
                      <a:pt x="64062" y="118205"/>
                      <a:pt x="64871" y="117396"/>
                      <a:pt x="65276" y="117800"/>
                    </a:cubicBezTo>
                    <a:cubicBezTo>
                      <a:pt x="65276" y="120229"/>
                      <a:pt x="64466" y="122253"/>
                      <a:pt x="63657" y="124682"/>
                    </a:cubicBezTo>
                    <a:cubicBezTo>
                      <a:pt x="63657" y="125897"/>
                      <a:pt x="63252" y="127516"/>
                      <a:pt x="63657" y="129135"/>
                    </a:cubicBezTo>
                    <a:cubicBezTo>
                      <a:pt x="64062" y="130755"/>
                      <a:pt x="65276" y="131159"/>
                      <a:pt x="65681" y="130755"/>
                    </a:cubicBezTo>
                    <a:close/>
                    <a:moveTo>
                      <a:pt x="130451" y="126302"/>
                    </a:moveTo>
                    <a:lnTo>
                      <a:pt x="221129" y="126302"/>
                    </a:lnTo>
                    <a:lnTo>
                      <a:pt x="219915" y="125492"/>
                    </a:lnTo>
                    <a:cubicBezTo>
                      <a:pt x="196840" y="110919"/>
                      <a:pt x="165265" y="109704"/>
                      <a:pt x="140166" y="120229"/>
                    </a:cubicBezTo>
                    <a:cubicBezTo>
                      <a:pt x="115068" y="130755"/>
                      <a:pt x="138952" y="121039"/>
                      <a:pt x="138547" y="121039"/>
                    </a:cubicBezTo>
                    <a:cubicBezTo>
                      <a:pt x="137333" y="121444"/>
                      <a:pt x="136118" y="122253"/>
                      <a:pt x="134904" y="122658"/>
                    </a:cubicBezTo>
                    <a:cubicBezTo>
                      <a:pt x="133689" y="123063"/>
                      <a:pt x="131261" y="124682"/>
                      <a:pt x="130856" y="125087"/>
                    </a:cubicBezTo>
                    <a:cubicBezTo>
                      <a:pt x="130451" y="125492"/>
                      <a:pt x="130451" y="125897"/>
                      <a:pt x="130451" y="125897"/>
                    </a:cubicBezTo>
                    <a:close/>
                    <a:moveTo>
                      <a:pt x="72967" y="133183"/>
                    </a:moveTo>
                    <a:lnTo>
                      <a:pt x="72967" y="124682"/>
                    </a:lnTo>
                    <a:cubicBezTo>
                      <a:pt x="72967" y="124682"/>
                      <a:pt x="73777" y="123063"/>
                      <a:pt x="74182" y="123063"/>
                    </a:cubicBezTo>
                    <a:cubicBezTo>
                      <a:pt x="74182" y="123468"/>
                      <a:pt x="74182" y="123873"/>
                      <a:pt x="74182" y="124277"/>
                    </a:cubicBezTo>
                    <a:cubicBezTo>
                      <a:pt x="74991" y="128326"/>
                      <a:pt x="74182" y="133183"/>
                      <a:pt x="75801" y="136827"/>
                    </a:cubicBezTo>
                    <a:cubicBezTo>
                      <a:pt x="77420" y="140470"/>
                      <a:pt x="77016" y="138851"/>
                      <a:pt x="77420" y="138851"/>
                    </a:cubicBezTo>
                    <a:cubicBezTo>
                      <a:pt x="77420" y="138851"/>
                      <a:pt x="78230" y="138851"/>
                      <a:pt x="78635" y="138851"/>
                    </a:cubicBezTo>
                    <a:cubicBezTo>
                      <a:pt x="78635" y="138041"/>
                      <a:pt x="78635" y="137231"/>
                      <a:pt x="78635" y="136827"/>
                    </a:cubicBezTo>
                    <a:cubicBezTo>
                      <a:pt x="78230" y="130755"/>
                      <a:pt x="78635" y="124682"/>
                      <a:pt x="77420" y="119015"/>
                    </a:cubicBezTo>
                    <a:cubicBezTo>
                      <a:pt x="76206" y="113348"/>
                      <a:pt x="75801" y="116181"/>
                      <a:pt x="75801" y="116181"/>
                    </a:cubicBezTo>
                    <a:cubicBezTo>
                      <a:pt x="75396" y="115776"/>
                      <a:pt x="73372" y="115372"/>
                      <a:pt x="72967" y="115372"/>
                    </a:cubicBezTo>
                    <a:cubicBezTo>
                      <a:pt x="72158" y="116181"/>
                      <a:pt x="72563" y="117396"/>
                      <a:pt x="72158" y="118205"/>
                    </a:cubicBezTo>
                    <a:cubicBezTo>
                      <a:pt x="71753" y="121444"/>
                      <a:pt x="70943" y="124682"/>
                      <a:pt x="70943" y="127921"/>
                    </a:cubicBezTo>
                    <a:cubicBezTo>
                      <a:pt x="70943" y="131159"/>
                      <a:pt x="70943" y="130350"/>
                      <a:pt x="71753" y="131159"/>
                    </a:cubicBezTo>
                    <a:cubicBezTo>
                      <a:pt x="72563" y="131969"/>
                      <a:pt x="72967" y="132779"/>
                      <a:pt x="73372" y="133183"/>
                    </a:cubicBezTo>
                    <a:cubicBezTo>
                      <a:pt x="73372" y="133183"/>
                      <a:pt x="73777" y="133183"/>
                      <a:pt x="73777" y="133183"/>
                    </a:cubicBezTo>
                    <a:close/>
                    <a:moveTo>
                      <a:pt x="126403" y="125492"/>
                    </a:moveTo>
                    <a:lnTo>
                      <a:pt x="123164" y="125492"/>
                    </a:lnTo>
                    <a:cubicBezTo>
                      <a:pt x="123164" y="125492"/>
                      <a:pt x="123164" y="127111"/>
                      <a:pt x="123164" y="127111"/>
                    </a:cubicBezTo>
                    <a:cubicBezTo>
                      <a:pt x="123164" y="127921"/>
                      <a:pt x="121950" y="127516"/>
                      <a:pt x="121140" y="127921"/>
                    </a:cubicBezTo>
                    <a:cubicBezTo>
                      <a:pt x="118711" y="128730"/>
                      <a:pt x="115473" y="130350"/>
                      <a:pt x="113044" y="130350"/>
                    </a:cubicBezTo>
                    <a:cubicBezTo>
                      <a:pt x="110615" y="130350"/>
                      <a:pt x="109401" y="130350"/>
                      <a:pt x="107781" y="130350"/>
                    </a:cubicBezTo>
                    <a:cubicBezTo>
                      <a:pt x="106162" y="130350"/>
                      <a:pt x="107781" y="130350"/>
                      <a:pt x="107376" y="130350"/>
                    </a:cubicBezTo>
                    <a:cubicBezTo>
                      <a:pt x="106972" y="130350"/>
                      <a:pt x="107376" y="131969"/>
                      <a:pt x="107376" y="131969"/>
                    </a:cubicBezTo>
                    <a:cubicBezTo>
                      <a:pt x="107376" y="133183"/>
                      <a:pt x="107376" y="135612"/>
                      <a:pt x="108591" y="136017"/>
                    </a:cubicBezTo>
                    <a:cubicBezTo>
                      <a:pt x="109805" y="136422"/>
                      <a:pt x="111425" y="136017"/>
                      <a:pt x="113044" y="136017"/>
                    </a:cubicBezTo>
                    <a:lnTo>
                      <a:pt x="116282" y="135207"/>
                    </a:lnTo>
                    <a:cubicBezTo>
                      <a:pt x="116282" y="135207"/>
                      <a:pt x="116282" y="136422"/>
                      <a:pt x="116282" y="136422"/>
                    </a:cubicBezTo>
                    <a:cubicBezTo>
                      <a:pt x="115878" y="137231"/>
                      <a:pt x="114258" y="139255"/>
                      <a:pt x="113449" y="140065"/>
                    </a:cubicBezTo>
                    <a:cubicBezTo>
                      <a:pt x="112639" y="140875"/>
                      <a:pt x="111425" y="141685"/>
                      <a:pt x="110615" y="142089"/>
                    </a:cubicBezTo>
                    <a:cubicBezTo>
                      <a:pt x="109805" y="142494"/>
                      <a:pt x="107781" y="145328"/>
                      <a:pt x="107376" y="146542"/>
                    </a:cubicBezTo>
                    <a:cubicBezTo>
                      <a:pt x="106972" y="147757"/>
                      <a:pt x="107376" y="148566"/>
                      <a:pt x="107376" y="149376"/>
                    </a:cubicBezTo>
                    <a:cubicBezTo>
                      <a:pt x="107781" y="149376"/>
                      <a:pt x="108186" y="149376"/>
                      <a:pt x="108186" y="148971"/>
                    </a:cubicBezTo>
                    <a:cubicBezTo>
                      <a:pt x="112234" y="142899"/>
                      <a:pt x="117092" y="136422"/>
                      <a:pt x="122355" y="131564"/>
                    </a:cubicBezTo>
                    <a:cubicBezTo>
                      <a:pt x="127617" y="126706"/>
                      <a:pt x="123569" y="130350"/>
                      <a:pt x="124379" y="129945"/>
                    </a:cubicBezTo>
                    <a:lnTo>
                      <a:pt x="124379" y="126706"/>
                    </a:lnTo>
                    <a:cubicBezTo>
                      <a:pt x="125188" y="125897"/>
                      <a:pt x="127212" y="126706"/>
                      <a:pt x="127212" y="125492"/>
                    </a:cubicBezTo>
                    <a:close/>
                    <a:moveTo>
                      <a:pt x="174980" y="127921"/>
                    </a:moveTo>
                    <a:lnTo>
                      <a:pt x="125998" y="127921"/>
                    </a:lnTo>
                    <a:cubicBezTo>
                      <a:pt x="125998" y="128326"/>
                      <a:pt x="125998" y="129945"/>
                      <a:pt x="125998" y="130755"/>
                    </a:cubicBezTo>
                    <a:cubicBezTo>
                      <a:pt x="125593" y="138446"/>
                      <a:pt x="125593" y="146542"/>
                      <a:pt x="125998" y="154234"/>
                    </a:cubicBezTo>
                    <a:cubicBezTo>
                      <a:pt x="126403" y="161925"/>
                      <a:pt x="125998" y="156258"/>
                      <a:pt x="125998" y="157472"/>
                    </a:cubicBezTo>
                    <a:cubicBezTo>
                      <a:pt x="125998" y="158686"/>
                      <a:pt x="125998" y="158282"/>
                      <a:pt x="125998" y="158686"/>
                    </a:cubicBezTo>
                    <a:cubicBezTo>
                      <a:pt x="125998" y="159496"/>
                      <a:pt x="127212" y="159091"/>
                      <a:pt x="128022" y="159496"/>
                    </a:cubicBezTo>
                    <a:cubicBezTo>
                      <a:pt x="129236" y="159496"/>
                      <a:pt x="130856" y="160306"/>
                      <a:pt x="132070" y="160710"/>
                    </a:cubicBezTo>
                    <a:cubicBezTo>
                      <a:pt x="133285" y="161115"/>
                      <a:pt x="135309" y="160710"/>
                      <a:pt x="136928" y="160710"/>
                    </a:cubicBezTo>
                    <a:cubicBezTo>
                      <a:pt x="139357" y="160710"/>
                      <a:pt x="140571" y="159496"/>
                      <a:pt x="141786" y="157472"/>
                    </a:cubicBezTo>
                    <a:cubicBezTo>
                      <a:pt x="143000" y="155448"/>
                      <a:pt x="142595" y="155043"/>
                      <a:pt x="144619" y="154234"/>
                    </a:cubicBezTo>
                    <a:cubicBezTo>
                      <a:pt x="146643" y="153424"/>
                      <a:pt x="147048" y="154234"/>
                      <a:pt x="148667" y="153829"/>
                    </a:cubicBezTo>
                    <a:cubicBezTo>
                      <a:pt x="152716" y="153424"/>
                      <a:pt x="156359" y="153019"/>
                      <a:pt x="160407" y="152614"/>
                    </a:cubicBezTo>
                    <a:cubicBezTo>
                      <a:pt x="164455" y="152210"/>
                      <a:pt x="165265" y="152614"/>
                      <a:pt x="168098" y="151400"/>
                    </a:cubicBezTo>
                    <a:cubicBezTo>
                      <a:pt x="170932" y="150185"/>
                      <a:pt x="170932" y="150185"/>
                      <a:pt x="171337" y="149376"/>
                    </a:cubicBezTo>
                    <a:cubicBezTo>
                      <a:pt x="171742" y="148566"/>
                      <a:pt x="171337" y="148161"/>
                      <a:pt x="171337" y="148161"/>
                    </a:cubicBezTo>
                    <a:cubicBezTo>
                      <a:pt x="171337" y="148161"/>
                      <a:pt x="170527" y="147757"/>
                      <a:pt x="170527" y="147757"/>
                    </a:cubicBezTo>
                    <a:cubicBezTo>
                      <a:pt x="169718" y="147757"/>
                      <a:pt x="167694" y="148566"/>
                      <a:pt x="167694" y="149376"/>
                    </a:cubicBezTo>
                    <a:cubicBezTo>
                      <a:pt x="167694" y="150185"/>
                      <a:pt x="167694" y="150590"/>
                      <a:pt x="167289" y="150995"/>
                    </a:cubicBezTo>
                    <a:cubicBezTo>
                      <a:pt x="166884" y="151400"/>
                      <a:pt x="165265" y="150995"/>
                      <a:pt x="164455" y="150995"/>
                    </a:cubicBezTo>
                    <a:cubicBezTo>
                      <a:pt x="163646" y="150995"/>
                      <a:pt x="164050" y="150995"/>
                      <a:pt x="163646" y="150995"/>
                    </a:cubicBezTo>
                    <a:cubicBezTo>
                      <a:pt x="162836" y="150995"/>
                      <a:pt x="162026" y="150995"/>
                      <a:pt x="160812" y="150995"/>
                    </a:cubicBezTo>
                    <a:lnTo>
                      <a:pt x="161621" y="148971"/>
                    </a:lnTo>
                    <a:cubicBezTo>
                      <a:pt x="161621" y="148971"/>
                      <a:pt x="160812" y="148971"/>
                      <a:pt x="160812" y="148971"/>
                    </a:cubicBezTo>
                    <a:cubicBezTo>
                      <a:pt x="158383" y="148971"/>
                      <a:pt x="155549" y="150185"/>
                      <a:pt x="153120" y="150590"/>
                    </a:cubicBezTo>
                    <a:cubicBezTo>
                      <a:pt x="150691" y="150995"/>
                      <a:pt x="149072" y="150590"/>
                      <a:pt x="147858" y="150590"/>
                    </a:cubicBezTo>
                    <a:cubicBezTo>
                      <a:pt x="146643" y="150590"/>
                      <a:pt x="145024" y="148566"/>
                      <a:pt x="144619" y="147352"/>
                    </a:cubicBezTo>
                    <a:cubicBezTo>
                      <a:pt x="144215" y="146137"/>
                      <a:pt x="143810" y="145328"/>
                      <a:pt x="144215" y="145328"/>
                    </a:cubicBezTo>
                    <a:cubicBezTo>
                      <a:pt x="145429" y="145328"/>
                      <a:pt x="146643" y="145328"/>
                      <a:pt x="147858" y="145733"/>
                    </a:cubicBezTo>
                    <a:cubicBezTo>
                      <a:pt x="149072" y="146137"/>
                      <a:pt x="149882" y="149376"/>
                      <a:pt x="151501" y="149376"/>
                    </a:cubicBezTo>
                    <a:cubicBezTo>
                      <a:pt x="153120" y="149376"/>
                      <a:pt x="153120" y="149376"/>
                      <a:pt x="153930" y="148971"/>
                    </a:cubicBezTo>
                    <a:cubicBezTo>
                      <a:pt x="157169" y="148161"/>
                      <a:pt x="160407" y="147757"/>
                      <a:pt x="163241" y="146947"/>
                    </a:cubicBezTo>
                    <a:cubicBezTo>
                      <a:pt x="166074" y="146137"/>
                      <a:pt x="165670" y="146137"/>
                      <a:pt x="166479" y="146137"/>
                    </a:cubicBezTo>
                    <a:cubicBezTo>
                      <a:pt x="168503" y="146137"/>
                      <a:pt x="170527" y="146137"/>
                      <a:pt x="172551" y="146137"/>
                    </a:cubicBezTo>
                    <a:cubicBezTo>
                      <a:pt x="173766" y="147352"/>
                      <a:pt x="174980" y="147757"/>
                      <a:pt x="174576" y="149781"/>
                    </a:cubicBezTo>
                    <a:cubicBezTo>
                      <a:pt x="174171" y="151805"/>
                      <a:pt x="169718" y="154234"/>
                      <a:pt x="167694" y="154234"/>
                    </a:cubicBezTo>
                    <a:cubicBezTo>
                      <a:pt x="167694" y="155043"/>
                      <a:pt x="167694" y="154638"/>
                      <a:pt x="167694" y="154638"/>
                    </a:cubicBezTo>
                    <a:cubicBezTo>
                      <a:pt x="168503" y="154638"/>
                      <a:pt x="168908" y="155448"/>
                      <a:pt x="170122" y="155043"/>
                    </a:cubicBezTo>
                    <a:cubicBezTo>
                      <a:pt x="171337" y="154638"/>
                      <a:pt x="171337" y="154234"/>
                      <a:pt x="172551" y="154638"/>
                    </a:cubicBezTo>
                    <a:cubicBezTo>
                      <a:pt x="173766" y="155043"/>
                      <a:pt x="176195" y="158686"/>
                      <a:pt x="175385" y="160306"/>
                    </a:cubicBezTo>
                    <a:cubicBezTo>
                      <a:pt x="174576" y="161925"/>
                      <a:pt x="174171" y="161115"/>
                      <a:pt x="174171" y="161115"/>
                    </a:cubicBezTo>
                    <a:cubicBezTo>
                      <a:pt x="174171" y="161115"/>
                      <a:pt x="174171" y="162330"/>
                      <a:pt x="173361" y="162330"/>
                    </a:cubicBezTo>
                    <a:cubicBezTo>
                      <a:pt x="172551" y="162330"/>
                      <a:pt x="171337" y="160710"/>
                      <a:pt x="170932" y="160710"/>
                    </a:cubicBezTo>
                    <a:cubicBezTo>
                      <a:pt x="170527" y="159496"/>
                      <a:pt x="172146" y="159091"/>
                      <a:pt x="170932" y="158282"/>
                    </a:cubicBezTo>
                    <a:cubicBezTo>
                      <a:pt x="170122" y="158282"/>
                      <a:pt x="169313" y="158686"/>
                      <a:pt x="168908" y="158686"/>
                    </a:cubicBezTo>
                    <a:cubicBezTo>
                      <a:pt x="167694" y="158686"/>
                      <a:pt x="166479" y="158282"/>
                      <a:pt x="165265" y="157877"/>
                    </a:cubicBezTo>
                    <a:cubicBezTo>
                      <a:pt x="164050" y="157472"/>
                      <a:pt x="163646" y="156662"/>
                      <a:pt x="162836" y="156662"/>
                    </a:cubicBezTo>
                    <a:cubicBezTo>
                      <a:pt x="163646" y="157877"/>
                      <a:pt x="164455" y="159091"/>
                      <a:pt x="164860" y="160306"/>
                    </a:cubicBezTo>
                    <a:cubicBezTo>
                      <a:pt x="164860" y="160710"/>
                      <a:pt x="160812" y="162735"/>
                      <a:pt x="160407" y="163140"/>
                    </a:cubicBezTo>
                    <a:cubicBezTo>
                      <a:pt x="160002" y="163544"/>
                      <a:pt x="155145" y="164354"/>
                      <a:pt x="154740" y="163949"/>
                    </a:cubicBezTo>
                    <a:cubicBezTo>
                      <a:pt x="154335" y="163544"/>
                      <a:pt x="154740" y="163544"/>
                      <a:pt x="154740" y="163140"/>
                    </a:cubicBezTo>
                    <a:cubicBezTo>
                      <a:pt x="154335" y="162735"/>
                      <a:pt x="152311" y="162330"/>
                      <a:pt x="153120" y="161520"/>
                    </a:cubicBezTo>
                    <a:cubicBezTo>
                      <a:pt x="153930" y="160710"/>
                      <a:pt x="153930" y="161115"/>
                      <a:pt x="154335" y="160710"/>
                    </a:cubicBezTo>
                    <a:cubicBezTo>
                      <a:pt x="154740" y="160306"/>
                      <a:pt x="154740" y="159901"/>
                      <a:pt x="155145" y="159496"/>
                    </a:cubicBezTo>
                    <a:cubicBezTo>
                      <a:pt x="156359" y="159496"/>
                      <a:pt x="157169" y="160306"/>
                      <a:pt x="157978" y="160710"/>
                    </a:cubicBezTo>
                    <a:cubicBezTo>
                      <a:pt x="159597" y="160710"/>
                      <a:pt x="161621" y="160306"/>
                      <a:pt x="159597" y="159091"/>
                    </a:cubicBezTo>
                    <a:lnTo>
                      <a:pt x="159597" y="157472"/>
                    </a:lnTo>
                    <a:cubicBezTo>
                      <a:pt x="160002" y="157067"/>
                      <a:pt x="162836" y="157472"/>
                      <a:pt x="163646" y="156258"/>
                    </a:cubicBezTo>
                    <a:lnTo>
                      <a:pt x="161621" y="156258"/>
                    </a:lnTo>
                    <a:cubicBezTo>
                      <a:pt x="158788" y="156258"/>
                      <a:pt x="156359" y="156662"/>
                      <a:pt x="153525" y="157877"/>
                    </a:cubicBezTo>
                    <a:cubicBezTo>
                      <a:pt x="150691" y="159091"/>
                      <a:pt x="151096" y="159901"/>
                      <a:pt x="149882" y="160710"/>
                    </a:cubicBezTo>
                    <a:cubicBezTo>
                      <a:pt x="148667" y="161520"/>
                      <a:pt x="146239" y="161520"/>
                      <a:pt x="144619" y="161925"/>
                    </a:cubicBezTo>
                    <a:cubicBezTo>
                      <a:pt x="143000" y="162330"/>
                      <a:pt x="143810" y="162735"/>
                      <a:pt x="143405" y="163140"/>
                    </a:cubicBezTo>
                    <a:cubicBezTo>
                      <a:pt x="142191" y="163949"/>
                      <a:pt x="139761" y="164759"/>
                      <a:pt x="138142" y="164354"/>
                    </a:cubicBezTo>
                    <a:cubicBezTo>
                      <a:pt x="136523" y="163949"/>
                      <a:pt x="137737" y="164354"/>
                      <a:pt x="137333" y="164354"/>
                    </a:cubicBezTo>
                    <a:cubicBezTo>
                      <a:pt x="137737" y="165164"/>
                      <a:pt x="138142" y="165568"/>
                      <a:pt x="138952" y="165973"/>
                    </a:cubicBezTo>
                    <a:cubicBezTo>
                      <a:pt x="140166" y="165568"/>
                      <a:pt x="140166" y="164354"/>
                      <a:pt x="141786" y="164759"/>
                    </a:cubicBezTo>
                    <a:cubicBezTo>
                      <a:pt x="143405" y="165164"/>
                      <a:pt x="142191" y="165164"/>
                      <a:pt x="142595" y="165568"/>
                    </a:cubicBezTo>
                    <a:cubicBezTo>
                      <a:pt x="143000" y="165973"/>
                      <a:pt x="142595" y="165568"/>
                      <a:pt x="143000" y="165568"/>
                    </a:cubicBezTo>
                    <a:cubicBezTo>
                      <a:pt x="143405" y="165568"/>
                      <a:pt x="145024" y="165568"/>
                      <a:pt x="145024" y="165973"/>
                    </a:cubicBezTo>
                    <a:cubicBezTo>
                      <a:pt x="145024" y="166378"/>
                      <a:pt x="145024" y="167188"/>
                      <a:pt x="145024" y="167592"/>
                    </a:cubicBezTo>
                    <a:cubicBezTo>
                      <a:pt x="145024" y="167997"/>
                      <a:pt x="144215" y="168402"/>
                      <a:pt x="144215" y="168807"/>
                    </a:cubicBezTo>
                    <a:cubicBezTo>
                      <a:pt x="144215" y="169212"/>
                      <a:pt x="144215" y="170021"/>
                      <a:pt x="144215" y="170426"/>
                    </a:cubicBezTo>
                    <a:cubicBezTo>
                      <a:pt x="144215" y="172045"/>
                      <a:pt x="143405" y="174070"/>
                      <a:pt x="142191" y="175284"/>
                    </a:cubicBezTo>
                    <a:cubicBezTo>
                      <a:pt x="140976" y="176498"/>
                      <a:pt x="139761" y="176498"/>
                      <a:pt x="140976" y="177308"/>
                    </a:cubicBezTo>
                    <a:cubicBezTo>
                      <a:pt x="140976" y="177308"/>
                      <a:pt x="141786" y="176903"/>
                      <a:pt x="142191" y="176498"/>
                    </a:cubicBezTo>
                    <a:cubicBezTo>
                      <a:pt x="143810" y="175284"/>
                      <a:pt x="143810" y="173665"/>
                      <a:pt x="145024" y="172450"/>
                    </a:cubicBezTo>
                    <a:cubicBezTo>
                      <a:pt x="146239" y="171236"/>
                      <a:pt x="146239" y="171236"/>
                      <a:pt x="146643" y="171236"/>
                    </a:cubicBezTo>
                    <a:cubicBezTo>
                      <a:pt x="147048" y="171236"/>
                      <a:pt x="147453" y="171236"/>
                      <a:pt x="147858" y="171236"/>
                    </a:cubicBezTo>
                    <a:cubicBezTo>
                      <a:pt x="150691" y="170831"/>
                      <a:pt x="152716" y="170021"/>
                      <a:pt x="155549" y="170021"/>
                    </a:cubicBezTo>
                    <a:cubicBezTo>
                      <a:pt x="160002" y="170021"/>
                      <a:pt x="164860" y="170021"/>
                      <a:pt x="169313" y="169212"/>
                    </a:cubicBezTo>
                    <a:cubicBezTo>
                      <a:pt x="173766" y="168402"/>
                      <a:pt x="171337" y="168402"/>
                      <a:pt x="171742" y="168402"/>
                    </a:cubicBezTo>
                    <a:cubicBezTo>
                      <a:pt x="172956" y="167592"/>
                      <a:pt x="173766" y="165973"/>
                      <a:pt x="172146" y="165164"/>
                    </a:cubicBezTo>
                    <a:cubicBezTo>
                      <a:pt x="170527" y="164354"/>
                      <a:pt x="170527" y="165164"/>
                      <a:pt x="170527" y="165568"/>
                    </a:cubicBezTo>
                    <a:cubicBezTo>
                      <a:pt x="170527" y="165973"/>
                      <a:pt x="170527" y="165568"/>
                      <a:pt x="170527" y="165973"/>
                    </a:cubicBezTo>
                    <a:cubicBezTo>
                      <a:pt x="170527" y="166378"/>
                      <a:pt x="170122" y="165973"/>
                      <a:pt x="169718" y="165973"/>
                    </a:cubicBezTo>
                    <a:cubicBezTo>
                      <a:pt x="169718" y="165973"/>
                      <a:pt x="169313" y="166783"/>
                      <a:pt x="168908" y="167188"/>
                    </a:cubicBezTo>
                    <a:cubicBezTo>
                      <a:pt x="167694" y="167997"/>
                      <a:pt x="165670" y="167997"/>
                      <a:pt x="164455" y="167997"/>
                    </a:cubicBezTo>
                    <a:cubicBezTo>
                      <a:pt x="163241" y="167997"/>
                      <a:pt x="162836" y="168402"/>
                      <a:pt x="162026" y="167997"/>
                    </a:cubicBezTo>
                    <a:cubicBezTo>
                      <a:pt x="161217" y="167592"/>
                      <a:pt x="162026" y="167188"/>
                      <a:pt x="162026" y="167188"/>
                    </a:cubicBezTo>
                    <a:cubicBezTo>
                      <a:pt x="162026" y="167188"/>
                      <a:pt x="162836" y="167188"/>
                      <a:pt x="162836" y="166378"/>
                    </a:cubicBezTo>
                    <a:cubicBezTo>
                      <a:pt x="162836" y="166378"/>
                      <a:pt x="162431" y="166378"/>
                      <a:pt x="162026" y="166378"/>
                    </a:cubicBezTo>
                    <a:cubicBezTo>
                      <a:pt x="158788" y="166783"/>
                      <a:pt x="156359" y="167997"/>
                      <a:pt x="152716" y="168402"/>
                    </a:cubicBezTo>
                    <a:cubicBezTo>
                      <a:pt x="149072" y="168807"/>
                      <a:pt x="152311" y="168402"/>
                      <a:pt x="151906" y="168402"/>
                    </a:cubicBezTo>
                    <a:cubicBezTo>
                      <a:pt x="151501" y="168402"/>
                      <a:pt x="151501" y="168402"/>
                      <a:pt x="151096" y="168402"/>
                    </a:cubicBezTo>
                    <a:cubicBezTo>
                      <a:pt x="150691" y="168402"/>
                      <a:pt x="150287" y="168402"/>
                      <a:pt x="149882" y="168402"/>
                    </a:cubicBezTo>
                    <a:cubicBezTo>
                      <a:pt x="149072" y="168402"/>
                      <a:pt x="147858" y="167188"/>
                      <a:pt x="147048" y="166378"/>
                    </a:cubicBezTo>
                    <a:cubicBezTo>
                      <a:pt x="146239" y="165568"/>
                      <a:pt x="147048" y="165973"/>
                      <a:pt x="147048" y="165568"/>
                    </a:cubicBezTo>
                    <a:cubicBezTo>
                      <a:pt x="147048" y="165164"/>
                      <a:pt x="147048" y="165568"/>
                      <a:pt x="146643" y="165568"/>
                    </a:cubicBezTo>
                    <a:cubicBezTo>
                      <a:pt x="146239" y="165568"/>
                      <a:pt x="145834" y="163544"/>
                      <a:pt x="145834" y="163544"/>
                    </a:cubicBezTo>
                    <a:cubicBezTo>
                      <a:pt x="146643" y="163544"/>
                      <a:pt x="147858" y="163544"/>
                      <a:pt x="148667" y="163544"/>
                    </a:cubicBezTo>
                    <a:cubicBezTo>
                      <a:pt x="149477" y="163544"/>
                      <a:pt x="149882" y="164354"/>
                      <a:pt x="149882" y="164354"/>
                    </a:cubicBezTo>
                    <a:cubicBezTo>
                      <a:pt x="149882" y="164354"/>
                      <a:pt x="149882" y="164759"/>
                      <a:pt x="150287" y="165164"/>
                    </a:cubicBezTo>
                    <a:cubicBezTo>
                      <a:pt x="153120" y="167997"/>
                      <a:pt x="153525" y="165973"/>
                      <a:pt x="156359" y="165568"/>
                    </a:cubicBezTo>
                    <a:cubicBezTo>
                      <a:pt x="159193" y="165164"/>
                      <a:pt x="161621" y="164354"/>
                      <a:pt x="164455" y="163949"/>
                    </a:cubicBezTo>
                    <a:cubicBezTo>
                      <a:pt x="167289" y="163544"/>
                      <a:pt x="166884" y="163140"/>
                      <a:pt x="168503" y="163140"/>
                    </a:cubicBezTo>
                    <a:cubicBezTo>
                      <a:pt x="170122" y="163140"/>
                      <a:pt x="173361" y="163140"/>
                      <a:pt x="174171" y="164354"/>
                    </a:cubicBezTo>
                    <a:cubicBezTo>
                      <a:pt x="174980" y="165568"/>
                      <a:pt x="175385" y="167997"/>
                      <a:pt x="174171" y="169616"/>
                    </a:cubicBezTo>
                    <a:lnTo>
                      <a:pt x="170122" y="171236"/>
                    </a:lnTo>
                    <a:cubicBezTo>
                      <a:pt x="170122" y="171236"/>
                      <a:pt x="170122" y="171640"/>
                      <a:pt x="170122" y="172045"/>
                    </a:cubicBezTo>
                    <a:cubicBezTo>
                      <a:pt x="170122" y="172450"/>
                      <a:pt x="171337" y="172855"/>
                      <a:pt x="171742" y="172855"/>
                    </a:cubicBezTo>
                    <a:cubicBezTo>
                      <a:pt x="173361" y="172855"/>
                      <a:pt x="174576" y="172045"/>
                      <a:pt x="175790" y="172855"/>
                    </a:cubicBezTo>
                    <a:cubicBezTo>
                      <a:pt x="177004" y="173665"/>
                      <a:pt x="177814" y="178522"/>
                      <a:pt x="176195" y="179737"/>
                    </a:cubicBezTo>
                    <a:cubicBezTo>
                      <a:pt x="174576" y="180951"/>
                      <a:pt x="175385" y="179737"/>
                      <a:pt x="174980" y="180142"/>
                    </a:cubicBezTo>
                    <a:cubicBezTo>
                      <a:pt x="174576" y="180546"/>
                      <a:pt x="174980" y="180951"/>
                      <a:pt x="174171" y="180951"/>
                    </a:cubicBezTo>
                    <a:lnTo>
                      <a:pt x="172956" y="180951"/>
                    </a:lnTo>
                    <a:cubicBezTo>
                      <a:pt x="172956" y="180951"/>
                      <a:pt x="171742" y="178927"/>
                      <a:pt x="171742" y="178927"/>
                    </a:cubicBezTo>
                    <a:cubicBezTo>
                      <a:pt x="171742" y="178522"/>
                      <a:pt x="173766" y="176903"/>
                      <a:pt x="172551" y="176498"/>
                    </a:cubicBezTo>
                    <a:cubicBezTo>
                      <a:pt x="171337" y="176094"/>
                      <a:pt x="170527" y="176498"/>
                      <a:pt x="169718" y="176498"/>
                    </a:cubicBezTo>
                    <a:cubicBezTo>
                      <a:pt x="168908" y="176498"/>
                      <a:pt x="166884" y="175284"/>
                      <a:pt x="166479" y="174879"/>
                    </a:cubicBezTo>
                    <a:cubicBezTo>
                      <a:pt x="166074" y="174474"/>
                      <a:pt x="166479" y="174879"/>
                      <a:pt x="166479" y="174474"/>
                    </a:cubicBezTo>
                    <a:cubicBezTo>
                      <a:pt x="166074" y="174070"/>
                      <a:pt x="165670" y="173260"/>
                      <a:pt x="165265" y="172855"/>
                    </a:cubicBezTo>
                    <a:cubicBezTo>
                      <a:pt x="162026" y="172855"/>
                      <a:pt x="159193" y="172855"/>
                      <a:pt x="156359" y="174070"/>
                    </a:cubicBezTo>
                    <a:cubicBezTo>
                      <a:pt x="153525" y="175284"/>
                      <a:pt x="153525" y="174879"/>
                      <a:pt x="151501" y="176094"/>
                    </a:cubicBezTo>
                    <a:cubicBezTo>
                      <a:pt x="149477" y="177308"/>
                      <a:pt x="149882" y="176094"/>
                      <a:pt x="149072" y="176903"/>
                    </a:cubicBezTo>
                    <a:cubicBezTo>
                      <a:pt x="148263" y="177713"/>
                      <a:pt x="147048" y="178118"/>
                      <a:pt x="145834" y="178118"/>
                    </a:cubicBezTo>
                    <a:cubicBezTo>
                      <a:pt x="145834" y="178522"/>
                      <a:pt x="145834" y="178927"/>
                      <a:pt x="145429" y="179332"/>
                    </a:cubicBezTo>
                    <a:cubicBezTo>
                      <a:pt x="145024" y="179737"/>
                      <a:pt x="144215" y="180142"/>
                      <a:pt x="144215" y="180546"/>
                    </a:cubicBezTo>
                    <a:cubicBezTo>
                      <a:pt x="143405" y="180546"/>
                      <a:pt x="142191" y="180546"/>
                      <a:pt x="141381" y="180546"/>
                    </a:cubicBezTo>
                    <a:cubicBezTo>
                      <a:pt x="140571" y="180546"/>
                      <a:pt x="138547" y="180951"/>
                      <a:pt x="138952" y="182570"/>
                    </a:cubicBezTo>
                    <a:lnTo>
                      <a:pt x="178624" y="182570"/>
                    </a:lnTo>
                    <a:lnTo>
                      <a:pt x="178624" y="129135"/>
                    </a:lnTo>
                    <a:close/>
                    <a:moveTo>
                      <a:pt x="225177" y="181356"/>
                    </a:moveTo>
                    <a:lnTo>
                      <a:pt x="225177" y="172450"/>
                    </a:lnTo>
                    <a:cubicBezTo>
                      <a:pt x="224367" y="170426"/>
                      <a:pt x="224367" y="167592"/>
                      <a:pt x="224367" y="165164"/>
                    </a:cubicBezTo>
                    <a:cubicBezTo>
                      <a:pt x="224367" y="162735"/>
                      <a:pt x="225177" y="161925"/>
                      <a:pt x="225582" y="160306"/>
                    </a:cubicBezTo>
                    <a:cubicBezTo>
                      <a:pt x="225987" y="153829"/>
                      <a:pt x="225582" y="146137"/>
                      <a:pt x="225582" y="139660"/>
                    </a:cubicBezTo>
                    <a:cubicBezTo>
                      <a:pt x="225582" y="133183"/>
                      <a:pt x="225582" y="138851"/>
                      <a:pt x="225582" y="138446"/>
                    </a:cubicBezTo>
                    <a:cubicBezTo>
                      <a:pt x="225582" y="135207"/>
                      <a:pt x="225582" y="131564"/>
                      <a:pt x="225582" y="128326"/>
                    </a:cubicBezTo>
                    <a:cubicBezTo>
                      <a:pt x="225582" y="128326"/>
                      <a:pt x="225582" y="127516"/>
                      <a:pt x="225582" y="127516"/>
                    </a:cubicBezTo>
                    <a:lnTo>
                      <a:pt x="177409" y="127516"/>
                    </a:lnTo>
                    <a:cubicBezTo>
                      <a:pt x="177409" y="127516"/>
                      <a:pt x="177004" y="127921"/>
                      <a:pt x="177409" y="128326"/>
                    </a:cubicBezTo>
                    <a:lnTo>
                      <a:pt x="177409" y="181356"/>
                    </a:lnTo>
                    <a:cubicBezTo>
                      <a:pt x="177004" y="181356"/>
                      <a:pt x="225987" y="181356"/>
                      <a:pt x="225987" y="181356"/>
                    </a:cubicBezTo>
                    <a:close/>
                    <a:moveTo>
                      <a:pt x="121950" y="160306"/>
                    </a:moveTo>
                    <a:cubicBezTo>
                      <a:pt x="122760" y="160306"/>
                      <a:pt x="123164" y="159901"/>
                      <a:pt x="123164" y="159091"/>
                    </a:cubicBezTo>
                    <a:cubicBezTo>
                      <a:pt x="123164" y="156258"/>
                      <a:pt x="123164" y="151805"/>
                      <a:pt x="123164" y="148971"/>
                    </a:cubicBezTo>
                    <a:cubicBezTo>
                      <a:pt x="123164" y="146137"/>
                      <a:pt x="123164" y="148161"/>
                      <a:pt x="123164" y="147757"/>
                    </a:cubicBezTo>
                    <a:cubicBezTo>
                      <a:pt x="123164" y="143709"/>
                      <a:pt x="123164" y="138446"/>
                      <a:pt x="123164" y="134803"/>
                    </a:cubicBezTo>
                    <a:cubicBezTo>
                      <a:pt x="123164" y="131159"/>
                      <a:pt x="123164" y="133993"/>
                      <a:pt x="123164" y="133993"/>
                    </a:cubicBezTo>
                    <a:cubicBezTo>
                      <a:pt x="122760" y="134398"/>
                      <a:pt x="121950" y="135207"/>
                      <a:pt x="121545" y="135612"/>
                    </a:cubicBezTo>
                    <a:cubicBezTo>
                      <a:pt x="119521" y="137636"/>
                      <a:pt x="117092" y="140065"/>
                      <a:pt x="115473" y="142494"/>
                    </a:cubicBezTo>
                    <a:cubicBezTo>
                      <a:pt x="113854" y="144923"/>
                      <a:pt x="114258" y="144113"/>
                      <a:pt x="113854" y="144923"/>
                    </a:cubicBezTo>
                    <a:cubicBezTo>
                      <a:pt x="112234" y="147352"/>
                      <a:pt x="108996" y="150185"/>
                      <a:pt x="108996" y="153019"/>
                    </a:cubicBezTo>
                    <a:cubicBezTo>
                      <a:pt x="108996" y="155853"/>
                      <a:pt x="108996" y="153829"/>
                      <a:pt x="108996" y="153829"/>
                    </a:cubicBezTo>
                    <a:cubicBezTo>
                      <a:pt x="108996" y="153829"/>
                      <a:pt x="109805" y="153019"/>
                      <a:pt x="109805" y="153019"/>
                    </a:cubicBezTo>
                    <a:cubicBezTo>
                      <a:pt x="109805" y="153019"/>
                      <a:pt x="110210" y="151805"/>
                      <a:pt x="110615" y="152210"/>
                    </a:cubicBezTo>
                    <a:cubicBezTo>
                      <a:pt x="111020" y="152614"/>
                      <a:pt x="111830" y="154234"/>
                      <a:pt x="111830" y="154638"/>
                    </a:cubicBezTo>
                    <a:cubicBezTo>
                      <a:pt x="111830" y="155043"/>
                      <a:pt x="111425" y="155448"/>
                      <a:pt x="110615" y="155448"/>
                    </a:cubicBezTo>
                    <a:cubicBezTo>
                      <a:pt x="110615" y="156258"/>
                      <a:pt x="111020" y="157067"/>
                      <a:pt x="111830" y="157067"/>
                    </a:cubicBezTo>
                    <a:cubicBezTo>
                      <a:pt x="113449" y="157067"/>
                      <a:pt x="115473" y="155043"/>
                      <a:pt x="117497" y="155448"/>
                    </a:cubicBezTo>
                    <a:cubicBezTo>
                      <a:pt x="119521" y="155853"/>
                      <a:pt x="120331" y="157067"/>
                      <a:pt x="120735" y="158282"/>
                    </a:cubicBezTo>
                    <a:cubicBezTo>
                      <a:pt x="121140" y="159496"/>
                      <a:pt x="121140" y="159901"/>
                      <a:pt x="121140" y="161115"/>
                    </a:cubicBezTo>
                    <a:close/>
                    <a:moveTo>
                      <a:pt x="228011" y="150590"/>
                    </a:moveTo>
                    <a:cubicBezTo>
                      <a:pt x="228011" y="148971"/>
                      <a:pt x="228011" y="148161"/>
                      <a:pt x="228416" y="146947"/>
                    </a:cubicBezTo>
                    <a:cubicBezTo>
                      <a:pt x="228820" y="145733"/>
                      <a:pt x="229225" y="143709"/>
                      <a:pt x="229630" y="142494"/>
                    </a:cubicBezTo>
                    <a:cubicBezTo>
                      <a:pt x="230035" y="141280"/>
                      <a:pt x="230844" y="140470"/>
                      <a:pt x="231249" y="139255"/>
                    </a:cubicBezTo>
                    <a:lnTo>
                      <a:pt x="228416" y="134803"/>
                    </a:lnTo>
                    <a:cubicBezTo>
                      <a:pt x="227606" y="134803"/>
                      <a:pt x="228011" y="136017"/>
                      <a:pt x="228011" y="136827"/>
                    </a:cubicBezTo>
                    <a:cubicBezTo>
                      <a:pt x="228011" y="137636"/>
                      <a:pt x="228011" y="138446"/>
                      <a:pt x="228011" y="139255"/>
                    </a:cubicBezTo>
                    <a:cubicBezTo>
                      <a:pt x="228011" y="142899"/>
                      <a:pt x="228011" y="146542"/>
                      <a:pt x="228011" y="150185"/>
                    </a:cubicBezTo>
                    <a:cubicBezTo>
                      <a:pt x="228011" y="153829"/>
                      <a:pt x="228011" y="150995"/>
                      <a:pt x="228011" y="150995"/>
                    </a:cubicBezTo>
                    <a:close/>
                    <a:moveTo>
                      <a:pt x="285899" y="183380"/>
                    </a:moveTo>
                    <a:cubicBezTo>
                      <a:pt x="285899" y="183380"/>
                      <a:pt x="285899" y="182570"/>
                      <a:pt x="285899" y="182166"/>
                    </a:cubicBezTo>
                    <a:cubicBezTo>
                      <a:pt x="285494" y="180951"/>
                      <a:pt x="285089" y="180142"/>
                      <a:pt x="284280" y="179332"/>
                    </a:cubicBezTo>
                    <a:cubicBezTo>
                      <a:pt x="281446" y="174474"/>
                      <a:pt x="277803" y="171640"/>
                      <a:pt x="272945" y="169212"/>
                    </a:cubicBezTo>
                    <a:cubicBezTo>
                      <a:pt x="268087" y="166783"/>
                      <a:pt x="271326" y="168807"/>
                      <a:pt x="270921" y="168402"/>
                    </a:cubicBezTo>
                    <a:cubicBezTo>
                      <a:pt x="265253" y="165973"/>
                      <a:pt x="259991" y="161925"/>
                      <a:pt x="255943" y="157472"/>
                    </a:cubicBezTo>
                    <a:cubicBezTo>
                      <a:pt x="251895" y="153019"/>
                      <a:pt x="253919" y="154638"/>
                      <a:pt x="252704" y="154234"/>
                    </a:cubicBezTo>
                    <a:cubicBezTo>
                      <a:pt x="249871" y="153424"/>
                      <a:pt x="246227" y="152210"/>
                      <a:pt x="244203" y="150185"/>
                    </a:cubicBezTo>
                    <a:cubicBezTo>
                      <a:pt x="242179" y="148161"/>
                      <a:pt x="243394" y="148971"/>
                      <a:pt x="242989" y="148566"/>
                    </a:cubicBezTo>
                    <a:cubicBezTo>
                      <a:pt x="242179" y="147757"/>
                      <a:pt x="240965" y="147757"/>
                      <a:pt x="240155" y="147757"/>
                    </a:cubicBezTo>
                    <a:cubicBezTo>
                      <a:pt x="240155" y="148566"/>
                      <a:pt x="240155" y="148971"/>
                      <a:pt x="240965" y="149376"/>
                    </a:cubicBezTo>
                    <a:cubicBezTo>
                      <a:pt x="245418" y="157067"/>
                      <a:pt x="248656" y="167188"/>
                      <a:pt x="249871" y="175689"/>
                    </a:cubicBezTo>
                    <a:cubicBezTo>
                      <a:pt x="251085" y="184190"/>
                      <a:pt x="249871" y="198763"/>
                      <a:pt x="246227" y="209288"/>
                    </a:cubicBezTo>
                    <a:cubicBezTo>
                      <a:pt x="242584" y="219813"/>
                      <a:pt x="245013" y="213336"/>
                      <a:pt x="243798" y="215360"/>
                    </a:cubicBezTo>
                    <a:cubicBezTo>
                      <a:pt x="242584" y="217384"/>
                      <a:pt x="242179" y="218599"/>
                      <a:pt x="242179" y="218599"/>
                    </a:cubicBezTo>
                    <a:cubicBezTo>
                      <a:pt x="242989" y="218599"/>
                      <a:pt x="243394" y="217789"/>
                      <a:pt x="244203" y="217384"/>
                    </a:cubicBezTo>
                    <a:cubicBezTo>
                      <a:pt x="246632" y="215765"/>
                      <a:pt x="252300" y="216575"/>
                      <a:pt x="255133" y="216170"/>
                    </a:cubicBezTo>
                    <a:cubicBezTo>
                      <a:pt x="257967" y="215765"/>
                      <a:pt x="260396" y="214955"/>
                      <a:pt x="262015" y="214146"/>
                    </a:cubicBezTo>
                    <a:cubicBezTo>
                      <a:pt x="263634" y="213336"/>
                      <a:pt x="262825" y="213336"/>
                      <a:pt x="263634" y="213336"/>
                    </a:cubicBezTo>
                    <a:cubicBezTo>
                      <a:pt x="264444" y="213336"/>
                      <a:pt x="264444" y="213336"/>
                      <a:pt x="264444" y="213336"/>
                    </a:cubicBezTo>
                    <a:cubicBezTo>
                      <a:pt x="264444" y="213336"/>
                      <a:pt x="264444" y="213336"/>
                      <a:pt x="264444" y="212931"/>
                    </a:cubicBezTo>
                    <a:cubicBezTo>
                      <a:pt x="264849" y="212122"/>
                      <a:pt x="265658" y="211717"/>
                      <a:pt x="265658" y="210503"/>
                    </a:cubicBezTo>
                    <a:cubicBezTo>
                      <a:pt x="265658" y="209288"/>
                      <a:pt x="264039" y="205240"/>
                      <a:pt x="263229" y="204835"/>
                    </a:cubicBezTo>
                    <a:lnTo>
                      <a:pt x="259586" y="206859"/>
                    </a:lnTo>
                    <a:cubicBezTo>
                      <a:pt x="257967" y="206859"/>
                      <a:pt x="256752" y="207669"/>
                      <a:pt x="255133" y="207669"/>
                    </a:cubicBezTo>
                    <a:cubicBezTo>
                      <a:pt x="253514" y="207669"/>
                      <a:pt x="253919" y="206859"/>
                      <a:pt x="253109" y="207264"/>
                    </a:cubicBezTo>
                    <a:cubicBezTo>
                      <a:pt x="253109" y="206859"/>
                      <a:pt x="253109" y="206455"/>
                      <a:pt x="253919" y="206455"/>
                    </a:cubicBezTo>
                    <a:cubicBezTo>
                      <a:pt x="256752" y="204835"/>
                      <a:pt x="257157" y="204025"/>
                      <a:pt x="258776" y="201192"/>
                    </a:cubicBezTo>
                    <a:cubicBezTo>
                      <a:pt x="260396" y="198358"/>
                      <a:pt x="261205" y="194310"/>
                      <a:pt x="262825" y="191476"/>
                    </a:cubicBezTo>
                    <a:cubicBezTo>
                      <a:pt x="264444" y="188643"/>
                      <a:pt x="263229" y="191071"/>
                      <a:pt x="263634" y="190667"/>
                    </a:cubicBezTo>
                    <a:cubicBezTo>
                      <a:pt x="264444" y="189047"/>
                      <a:pt x="264849" y="187023"/>
                      <a:pt x="265253" y="185809"/>
                    </a:cubicBezTo>
                    <a:cubicBezTo>
                      <a:pt x="266063" y="185809"/>
                      <a:pt x="266873" y="184999"/>
                      <a:pt x="267682" y="184595"/>
                    </a:cubicBezTo>
                    <a:cubicBezTo>
                      <a:pt x="268492" y="184190"/>
                      <a:pt x="269706" y="184595"/>
                      <a:pt x="270921" y="184595"/>
                    </a:cubicBezTo>
                    <a:cubicBezTo>
                      <a:pt x="272945" y="184595"/>
                      <a:pt x="274969" y="183785"/>
                      <a:pt x="276588" y="183380"/>
                    </a:cubicBezTo>
                    <a:cubicBezTo>
                      <a:pt x="279827" y="183380"/>
                      <a:pt x="283065" y="183380"/>
                      <a:pt x="286304" y="183380"/>
                    </a:cubicBezTo>
                    <a:close/>
                    <a:moveTo>
                      <a:pt x="248251" y="148161"/>
                    </a:moveTo>
                    <a:cubicBezTo>
                      <a:pt x="248251" y="148161"/>
                      <a:pt x="247442" y="148566"/>
                      <a:pt x="247846" y="148971"/>
                    </a:cubicBezTo>
                    <a:cubicBezTo>
                      <a:pt x="248251" y="149376"/>
                      <a:pt x="249466" y="149781"/>
                      <a:pt x="249871" y="149781"/>
                    </a:cubicBezTo>
                    <a:cubicBezTo>
                      <a:pt x="250275" y="149781"/>
                      <a:pt x="249871" y="149781"/>
                      <a:pt x="250680" y="149781"/>
                    </a:cubicBezTo>
                    <a:cubicBezTo>
                      <a:pt x="250275" y="148971"/>
                      <a:pt x="249466" y="147757"/>
                      <a:pt x="248251" y="148161"/>
                    </a:cubicBezTo>
                    <a:close/>
                    <a:moveTo>
                      <a:pt x="117497" y="158282"/>
                    </a:moveTo>
                    <a:cubicBezTo>
                      <a:pt x="117497" y="158282"/>
                      <a:pt x="116282" y="158686"/>
                      <a:pt x="115878" y="159091"/>
                    </a:cubicBezTo>
                    <a:cubicBezTo>
                      <a:pt x="115473" y="159496"/>
                      <a:pt x="115473" y="159496"/>
                      <a:pt x="115473" y="159901"/>
                    </a:cubicBezTo>
                    <a:cubicBezTo>
                      <a:pt x="116687" y="161520"/>
                      <a:pt x="120331" y="161925"/>
                      <a:pt x="119521" y="159091"/>
                    </a:cubicBezTo>
                    <a:lnTo>
                      <a:pt x="119116" y="159091"/>
                    </a:lnTo>
                    <a:cubicBezTo>
                      <a:pt x="118711" y="158686"/>
                      <a:pt x="117902" y="158686"/>
                      <a:pt x="117497" y="158686"/>
                    </a:cubicBezTo>
                    <a:close/>
                    <a:moveTo>
                      <a:pt x="236107" y="165164"/>
                    </a:moveTo>
                    <a:cubicBezTo>
                      <a:pt x="236916" y="165973"/>
                      <a:pt x="237726" y="166783"/>
                      <a:pt x="238536" y="167997"/>
                    </a:cubicBezTo>
                    <a:cubicBezTo>
                      <a:pt x="239346" y="169212"/>
                      <a:pt x="238536" y="168807"/>
                      <a:pt x="238941" y="168807"/>
                    </a:cubicBezTo>
                    <a:cubicBezTo>
                      <a:pt x="239346" y="168807"/>
                      <a:pt x="239750" y="168807"/>
                      <a:pt x="239750" y="168807"/>
                    </a:cubicBezTo>
                    <a:cubicBezTo>
                      <a:pt x="240560" y="168402"/>
                      <a:pt x="239750" y="167592"/>
                      <a:pt x="239750" y="167188"/>
                    </a:cubicBezTo>
                    <a:cubicBezTo>
                      <a:pt x="239750" y="166783"/>
                      <a:pt x="239750" y="166378"/>
                      <a:pt x="239750" y="165568"/>
                    </a:cubicBezTo>
                    <a:cubicBezTo>
                      <a:pt x="239750" y="163140"/>
                      <a:pt x="237321" y="160306"/>
                      <a:pt x="235702" y="159091"/>
                    </a:cubicBezTo>
                    <a:cubicBezTo>
                      <a:pt x="234083" y="157877"/>
                      <a:pt x="234488" y="158282"/>
                      <a:pt x="234488" y="158282"/>
                    </a:cubicBezTo>
                    <a:cubicBezTo>
                      <a:pt x="234488" y="160306"/>
                      <a:pt x="236107" y="161520"/>
                      <a:pt x="237321" y="162735"/>
                    </a:cubicBezTo>
                    <a:cubicBezTo>
                      <a:pt x="236916" y="164354"/>
                      <a:pt x="236107" y="162735"/>
                      <a:pt x="235297" y="162735"/>
                    </a:cubicBezTo>
                    <a:cubicBezTo>
                      <a:pt x="234488" y="162735"/>
                      <a:pt x="234892" y="162735"/>
                      <a:pt x="234488" y="162735"/>
                    </a:cubicBezTo>
                    <a:cubicBezTo>
                      <a:pt x="234083" y="162735"/>
                      <a:pt x="235297" y="164354"/>
                      <a:pt x="235297" y="164759"/>
                    </a:cubicBezTo>
                    <a:cubicBezTo>
                      <a:pt x="235297" y="165164"/>
                      <a:pt x="235297" y="164759"/>
                      <a:pt x="235702" y="164759"/>
                    </a:cubicBezTo>
                    <a:close/>
                    <a:moveTo>
                      <a:pt x="122355" y="178522"/>
                    </a:moveTo>
                    <a:cubicBezTo>
                      <a:pt x="122355" y="178522"/>
                      <a:pt x="121545" y="178522"/>
                      <a:pt x="121545" y="178522"/>
                    </a:cubicBezTo>
                    <a:cubicBezTo>
                      <a:pt x="121545" y="178522"/>
                      <a:pt x="121545" y="178522"/>
                      <a:pt x="121140" y="179332"/>
                    </a:cubicBezTo>
                    <a:cubicBezTo>
                      <a:pt x="121140" y="180546"/>
                      <a:pt x="121140" y="181761"/>
                      <a:pt x="121140" y="182975"/>
                    </a:cubicBezTo>
                    <a:cubicBezTo>
                      <a:pt x="121140" y="184190"/>
                      <a:pt x="121140" y="185404"/>
                      <a:pt x="121140" y="186619"/>
                    </a:cubicBezTo>
                    <a:cubicBezTo>
                      <a:pt x="121140" y="189857"/>
                      <a:pt x="121140" y="193095"/>
                      <a:pt x="121950" y="196739"/>
                    </a:cubicBezTo>
                    <a:cubicBezTo>
                      <a:pt x="122760" y="200382"/>
                      <a:pt x="122355" y="197549"/>
                      <a:pt x="122355" y="197953"/>
                    </a:cubicBezTo>
                    <a:cubicBezTo>
                      <a:pt x="122355" y="199573"/>
                      <a:pt x="122355" y="201192"/>
                      <a:pt x="122760" y="202811"/>
                    </a:cubicBezTo>
                    <a:lnTo>
                      <a:pt x="123569" y="203621"/>
                    </a:lnTo>
                    <a:cubicBezTo>
                      <a:pt x="123569" y="201192"/>
                      <a:pt x="123569" y="199168"/>
                      <a:pt x="123569" y="196739"/>
                    </a:cubicBezTo>
                    <a:cubicBezTo>
                      <a:pt x="123569" y="192691"/>
                      <a:pt x="123164" y="188238"/>
                      <a:pt x="122760" y="184595"/>
                    </a:cubicBezTo>
                    <a:cubicBezTo>
                      <a:pt x="122355" y="180951"/>
                      <a:pt x="122760" y="179332"/>
                      <a:pt x="122760" y="178927"/>
                    </a:cubicBezTo>
                    <a:close/>
                    <a:moveTo>
                      <a:pt x="227201" y="195929"/>
                    </a:moveTo>
                    <a:cubicBezTo>
                      <a:pt x="228416" y="195525"/>
                      <a:pt x="228011" y="193905"/>
                      <a:pt x="228416" y="192691"/>
                    </a:cubicBezTo>
                    <a:cubicBezTo>
                      <a:pt x="228416" y="189857"/>
                      <a:pt x="229225" y="187023"/>
                      <a:pt x="229225" y="184190"/>
                    </a:cubicBezTo>
                    <a:cubicBezTo>
                      <a:pt x="229225" y="181356"/>
                      <a:pt x="229225" y="181356"/>
                      <a:pt x="228011" y="180546"/>
                    </a:cubicBezTo>
                    <a:cubicBezTo>
                      <a:pt x="227606" y="180546"/>
                      <a:pt x="228011" y="180951"/>
                      <a:pt x="228011" y="181356"/>
                    </a:cubicBezTo>
                    <a:cubicBezTo>
                      <a:pt x="228011" y="184595"/>
                      <a:pt x="228011" y="188643"/>
                      <a:pt x="228011" y="191881"/>
                    </a:cubicBezTo>
                    <a:cubicBezTo>
                      <a:pt x="228011" y="195120"/>
                      <a:pt x="228011" y="192691"/>
                      <a:pt x="228011" y="193095"/>
                    </a:cubicBezTo>
                    <a:cubicBezTo>
                      <a:pt x="228011" y="194310"/>
                      <a:pt x="228011" y="195120"/>
                      <a:pt x="228011" y="196334"/>
                    </a:cubicBezTo>
                    <a:close/>
                    <a:moveTo>
                      <a:pt x="225177" y="182975"/>
                    </a:moveTo>
                    <a:lnTo>
                      <a:pt x="177004" y="182975"/>
                    </a:lnTo>
                    <a:cubicBezTo>
                      <a:pt x="177004" y="182975"/>
                      <a:pt x="176195" y="183785"/>
                      <a:pt x="176195" y="183785"/>
                    </a:cubicBezTo>
                    <a:cubicBezTo>
                      <a:pt x="176195" y="189047"/>
                      <a:pt x="176195" y="193905"/>
                      <a:pt x="176195" y="199168"/>
                    </a:cubicBezTo>
                    <a:cubicBezTo>
                      <a:pt x="176195" y="212122"/>
                      <a:pt x="175790" y="225480"/>
                      <a:pt x="175385" y="238840"/>
                    </a:cubicBezTo>
                    <a:cubicBezTo>
                      <a:pt x="174980" y="252198"/>
                      <a:pt x="175385" y="243292"/>
                      <a:pt x="175385" y="245316"/>
                    </a:cubicBezTo>
                    <a:cubicBezTo>
                      <a:pt x="175385" y="247340"/>
                      <a:pt x="175385" y="246531"/>
                      <a:pt x="176195" y="246531"/>
                    </a:cubicBezTo>
                    <a:cubicBezTo>
                      <a:pt x="177814" y="245721"/>
                      <a:pt x="179028" y="245316"/>
                      <a:pt x="180648" y="244912"/>
                    </a:cubicBezTo>
                    <a:cubicBezTo>
                      <a:pt x="187125" y="242078"/>
                      <a:pt x="194006" y="238435"/>
                      <a:pt x="200079" y="234791"/>
                    </a:cubicBezTo>
                    <a:cubicBezTo>
                      <a:pt x="206151" y="231148"/>
                      <a:pt x="211818" y="227505"/>
                      <a:pt x="216271" y="223052"/>
                    </a:cubicBezTo>
                    <a:cubicBezTo>
                      <a:pt x="220724" y="218599"/>
                      <a:pt x="220724" y="217789"/>
                      <a:pt x="221939" y="215360"/>
                    </a:cubicBezTo>
                    <a:cubicBezTo>
                      <a:pt x="223153" y="212931"/>
                      <a:pt x="223558" y="210907"/>
                      <a:pt x="223963" y="208479"/>
                    </a:cubicBezTo>
                    <a:cubicBezTo>
                      <a:pt x="224367" y="206050"/>
                      <a:pt x="225177" y="202406"/>
                      <a:pt x="225177" y="199573"/>
                    </a:cubicBezTo>
                    <a:cubicBezTo>
                      <a:pt x="225177" y="195120"/>
                      <a:pt x="225177" y="190667"/>
                      <a:pt x="225177" y="186214"/>
                    </a:cubicBezTo>
                    <a:cubicBezTo>
                      <a:pt x="225177" y="181761"/>
                      <a:pt x="225177" y="184190"/>
                      <a:pt x="225177" y="183380"/>
                    </a:cubicBezTo>
                    <a:close/>
                    <a:moveTo>
                      <a:pt x="281446" y="199573"/>
                    </a:moveTo>
                    <a:cubicBezTo>
                      <a:pt x="281446" y="199573"/>
                      <a:pt x="281446" y="199168"/>
                      <a:pt x="281446" y="198763"/>
                    </a:cubicBezTo>
                    <a:cubicBezTo>
                      <a:pt x="281446" y="198358"/>
                      <a:pt x="281851" y="198763"/>
                      <a:pt x="282256" y="198763"/>
                    </a:cubicBezTo>
                    <a:cubicBezTo>
                      <a:pt x="282660" y="198763"/>
                      <a:pt x="283875" y="196334"/>
                      <a:pt x="283875" y="195929"/>
                    </a:cubicBezTo>
                    <a:cubicBezTo>
                      <a:pt x="283875" y="195929"/>
                      <a:pt x="283875" y="195120"/>
                      <a:pt x="283875" y="195120"/>
                    </a:cubicBezTo>
                    <a:cubicBezTo>
                      <a:pt x="283875" y="195120"/>
                      <a:pt x="283875" y="195120"/>
                      <a:pt x="284280" y="194715"/>
                    </a:cubicBezTo>
                    <a:cubicBezTo>
                      <a:pt x="284685" y="193095"/>
                      <a:pt x="285089" y="191476"/>
                      <a:pt x="284685" y="189857"/>
                    </a:cubicBezTo>
                    <a:cubicBezTo>
                      <a:pt x="284280" y="188238"/>
                      <a:pt x="283470" y="186619"/>
                      <a:pt x="283470" y="186214"/>
                    </a:cubicBezTo>
                    <a:cubicBezTo>
                      <a:pt x="282660" y="185404"/>
                      <a:pt x="280636" y="184999"/>
                      <a:pt x="279422" y="184999"/>
                    </a:cubicBezTo>
                    <a:cubicBezTo>
                      <a:pt x="276183" y="184999"/>
                      <a:pt x="272945" y="186214"/>
                      <a:pt x="269706" y="186619"/>
                    </a:cubicBezTo>
                    <a:cubicBezTo>
                      <a:pt x="268492" y="187428"/>
                      <a:pt x="266063" y="186619"/>
                      <a:pt x="265658" y="188643"/>
                    </a:cubicBezTo>
                    <a:cubicBezTo>
                      <a:pt x="265253" y="190667"/>
                      <a:pt x="265658" y="190262"/>
                      <a:pt x="265253" y="190667"/>
                    </a:cubicBezTo>
                    <a:cubicBezTo>
                      <a:pt x="264444" y="192691"/>
                      <a:pt x="262825" y="194715"/>
                      <a:pt x="262015" y="196739"/>
                    </a:cubicBezTo>
                    <a:cubicBezTo>
                      <a:pt x="261205" y="198763"/>
                      <a:pt x="261205" y="200382"/>
                      <a:pt x="260396" y="202406"/>
                    </a:cubicBezTo>
                    <a:cubicBezTo>
                      <a:pt x="259586" y="204430"/>
                      <a:pt x="259586" y="203621"/>
                      <a:pt x="259181" y="204430"/>
                    </a:cubicBezTo>
                    <a:cubicBezTo>
                      <a:pt x="258776" y="205240"/>
                      <a:pt x="258372" y="206050"/>
                      <a:pt x="258372" y="206050"/>
                    </a:cubicBezTo>
                    <a:cubicBezTo>
                      <a:pt x="258372" y="206050"/>
                      <a:pt x="258372" y="206455"/>
                      <a:pt x="259181" y="206050"/>
                    </a:cubicBezTo>
                    <a:cubicBezTo>
                      <a:pt x="259991" y="205645"/>
                      <a:pt x="259991" y="205240"/>
                      <a:pt x="260396" y="204835"/>
                    </a:cubicBezTo>
                    <a:cubicBezTo>
                      <a:pt x="263229" y="202406"/>
                      <a:pt x="263229" y="197144"/>
                      <a:pt x="264849" y="193905"/>
                    </a:cubicBezTo>
                    <a:lnTo>
                      <a:pt x="265658" y="192691"/>
                    </a:lnTo>
                    <a:cubicBezTo>
                      <a:pt x="265658" y="195525"/>
                      <a:pt x="264444" y="198358"/>
                      <a:pt x="264444" y="201192"/>
                    </a:cubicBezTo>
                    <a:cubicBezTo>
                      <a:pt x="264444" y="204025"/>
                      <a:pt x="266063" y="207264"/>
                      <a:pt x="266873" y="210503"/>
                    </a:cubicBezTo>
                    <a:cubicBezTo>
                      <a:pt x="267682" y="213741"/>
                      <a:pt x="267277" y="211312"/>
                      <a:pt x="267277" y="211717"/>
                    </a:cubicBezTo>
                    <a:cubicBezTo>
                      <a:pt x="267277" y="214146"/>
                      <a:pt x="265658" y="215360"/>
                      <a:pt x="263634" y="216170"/>
                    </a:cubicBezTo>
                    <a:cubicBezTo>
                      <a:pt x="261610" y="216980"/>
                      <a:pt x="261610" y="216575"/>
                      <a:pt x="260801" y="216980"/>
                    </a:cubicBezTo>
                    <a:cubicBezTo>
                      <a:pt x="256752" y="218194"/>
                      <a:pt x="253919" y="219004"/>
                      <a:pt x="249871" y="219408"/>
                    </a:cubicBezTo>
                    <a:cubicBezTo>
                      <a:pt x="245822" y="219813"/>
                      <a:pt x="245822" y="219408"/>
                      <a:pt x="242989" y="220623"/>
                    </a:cubicBezTo>
                    <a:cubicBezTo>
                      <a:pt x="240155" y="221837"/>
                      <a:pt x="240560" y="222647"/>
                      <a:pt x="239346" y="223861"/>
                    </a:cubicBezTo>
                    <a:cubicBezTo>
                      <a:pt x="238131" y="225076"/>
                      <a:pt x="238941" y="223861"/>
                      <a:pt x="238536" y="224671"/>
                    </a:cubicBezTo>
                    <a:cubicBezTo>
                      <a:pt x="237321" y="226695"/>
                      <a:pt x="238131" y="228719"/>
                      <a:pt x="240155" y="229124"/>
                    </a:cubicBezTo>
                    <a:cubicBezTo>
                      <a:pt x="240155" y="228719"/>
                      <a:pt x="240560" y="228314"/>
                      <a:pt x="240560" y="228314"/>
                    </a:cubicBezTo>
                    <a:cubicBezTo>
                      <a:pt x="240560" y="228314"/>
                      <a:pt x="240560" y="227505"/>
                      <a:pt x="240560" y="227505"/>
                    </a:cubicBezTo>
                    <a:cubicBezTo>
                      <a:pt x="240560" y="226695"/>
                      <a:pt x="241774" y="223861"/>
                      <a:pt x="242584" y="223861"/>
                    </a:cubicBezTo>
                    <a:cubicBezTo>
                      <a:pt x="243394" y="223861"/>
                      <a:pt x="243394" y="224266"/>
                      <a:pt x="243798" y="224671"/>
                    </a:cubicBezTo>
                    <a:cubicBezTo>
                      <a:pt x="245013" y="226290"/>
                      <a:pt x="246227" y="226695"/>
                      <a:pt x="247846" y="225885"/>
                    </a:cubicBezTo>
                    <a:cubicBezTo>
                      <a:pt x="249466" y="225076"/>
                      <a:pt x="249466" y="224671"/>
                      <a:pt x="249871" y="224671"/>
                    </a:cubicBezTo>
                    <a:cubicBezTo>
                      <a:pt x="251085" y="224266"/>
                      <a:pt x="252704" y="224671"/>
                      <a:pt x="253919" y="223861"/>
                    </a:cubicBezTo>
                    <a:cubicBezTo>
                      <a:pt x="258372" y="223052"/>
                      <a:pt x="262825" y="221028"/>
                      <a:pt x="267277" y="220218"/>
                    </a:cubicBezTo>
                    <a:cubicBezTo>
                      <a:pt x="271731" y="219408"/>
                      <a:pt x="271731" y="219408"/>
                      <a:pt x="274159" y="219004"/>
                    </a:cubicBezTo>
                    <a:cubicBezTo>
                      <a:pt x="276588" y="218599"/>
                      <a:pt x="274969" y="218599"/>
                      <a:pt x="275374" y="218599"/>
                    </a:cubicBezTo>
                    <a:cubicBezTo>
                      <a:pt x="275374" y="218599"/>
                      <a:pt x="275374" y="217789"/>
                      <a:pt x="275374" y="217384"/>
                    </a:cubicBezTo>
                    <a:cubicBezTo>
                      <a:pt x="275374" y="216170"/>
                      <a:pt x="274159" y="213741"/>
                      <a:pt x="274159" y="212527"/>
                    </a:cubicBezTo>
                    <a:cubicBezTo>
                      <a:pt x="274159" y="211312"/>
                      <a:pt x="274969" y="209288"/>
                      <a:pt x="275374" y="208883"/>
                    </a:cubicBezTo>
                    <a:cubicBezTo>
                      <a:pt x="275779" y="208479"/>
                      <a:pt x="277398" y="206455"/>
                      <a:pt x="276993" y="206050"/>
                    </a:cubicBezTo>
                    <a:cubicBezTo>
                      <a:pt x="276183" y="206050"/>
                      <a:pt x="275374" y="205240"/>
                      <a:pt x="275374" y="204430"/>
                    </a:cubicBezTo>
                    <a:cubicBezTo>
                      <a:pt x="276183" y="204430"/>
                      <a:pt x="276993" y="204430"/>
                      <a:pt x="277803" y="204430"/>
                    </a:cubicBezTo>
                    <a:cubicBezTo>
                      <a:pt x="278612" y="204430"/>
                      <a:pt x="282256" y="203216"/>
                      <a:pt x="283065" y="202811"/>
                    </a:cubicBezTo>
                    <a:cubicBezTo>
                      <a:pt x="283875" y="202406"/>
                      <a:pt x="283875" y="202406"/>
                      <a:pt x="283875" y="202001"/>
                    </a:cubicBezTo>
                    <a:cubicBezTo>
                      <a:pt x="283470" y="202001"/>
                      <a:pt x="283065" y="202001"/>
                      <a:pt x="282660" y="202406"/>
                    </a:cubicBezTo>
                    <a:cubicBezTo>
                      <a:pt x="281851" y="202406"/>
                      <a:pt x="281446" y="202406"/>
                      <a:pt x="280636" y="202811"/>
                    </a:cubicBezTo>
                    <a:cubicBezTo>
                      <a:pt x="279017" y="202811"/>
                      <a:pt x="277398" y="203621"/>
                      <a:pt x="275779" y="203216"/>
                    </a:cubicBezTo>
                    <a:cubicBezTo>
                      <a:pt x="274159" y="202811"/>
                      <a:pt x="274969" y="203216"/>
                      <a:pt x="274969" y="202406"/>
                    </a:cubicBezTo>
                    <a:cubicBezTo>
                      <a:pt x="274969" y="201597"/>
                      <a:pt x="277803" y="202001"/>
                      <a:pt x="278207" y="201192"/>
                    </a:cubicBezTo>
                    <a:cubicBezTo>
                      <a:pt x="278207" y="201192"/>
                      <a:pt x="280231" y="199977"/>
                      <a:pt x="280231" y="199977"/>
                    </a:cubicBezTo>
                    <a:close/>
                    <a:moveTo>
                      <a:pt x="238941" y="188238"/>
                    </a:moveTo>
                    <a:cubicBezTo>
                      <a:pt x="237726" y="188238"/>
                      <a:pt x="238536" y="191476"/>
                      <a:pt x="238941" y="192286"/>
                    </a:cubicBezTo>
                    <a:cubicBezTo>
                      <a:pt x="239346" y="193095"/>
                      <a:pt x="240155" y="193500"/>
                      <a:pt x="240560" y="193500"/>
                    </a:cubicBezTo>
                    <a:cubicBezTo>
                      <a:pt x="241774" y="193500"/>
                      <a:pt x="242989" y="193500"/>
                      <a:pt x="244203" y="192691"/>
                    </a:cubicBezTo>
                    <a:cubicBezTo>
                      <a:pt x="245418" y="191881"/>
                      <a:pt x="245822" y="190262"/>
                      <a:pt x="245418" y="189047"/>
                    </a:cubicBezTo>
                    <a:lnTo>
                      <a:pt x="245418" y="189047"/>
                    </a:lnTo>
                    <a:cubicBezTo>
                      <a:pt x="244203" y="188643"/>
                      <a:pt x="243394" y="189047"/>
                      <a:pt x="242179" y="188643"/>
                    </a:cubicBezTo>
                    <a:cubicBezTo>
                      <a:pt x="240965" y="188238"/>
                      <a:pt x="241370" y="188643"/>
                      <a:pt x="240965" y="188643"/>
                    </a:cubicBezTo>
                    <a:cubicBezTo>
                      <a:pt x="240560" y="188643"/>
                      <a:pt x="239346" y="188643"/>
                      <a:pt x="239346" y="188643"/>
                    </a:cubicBezTo>
                    <a:close/>
                    <a:moveTo>
                      <a:pt x="249061" y="231148"/>
                    </a:moveTo>
                    <a:cubicBezTo>
                      <a:pt x="249061" y="231148"/>
                      <a:pt x="249871" y="231148"/>
                      <a:pt x="250275" y="231148"/>
                    </a:cubicBezTo>
                    <a:cubicBezTo>
                      <a:pt x="250680" y="231148"/>
                      <a:pt x="253109" y="229529"/>
                      <a:pt x="253919" y="229529"/>
                    </a:cubicBezTo>
                    <a:cubicBezTo>
                      <a:pt x="255133" y="228719"/>
                      <a:pt x="256348" y="226695"/>
                      <a:pt x="256348" y="225076"/>
                    </a:cubicBezTo>
                    <a:cubicBezTo>
                      <a:pt x="254728" y="225076"/>
                      <a:pt x="254324" y="227910"/>
                      <a:pt x="253109" y="227910"/>
                    </a:cubicBezTo>
                    <a:cubicBezTo>
                      <a:pt x="251895" y="227910"/>
                      <a:pt x="253109" y="226695"/>
                      <a:pt x="253109" y="226695"/>
                    </a:cubicBezTo>
                    <a:cubicBezTo>
                      <a:pt x="253109" y="226290"/>
                      <a:pt x="253109" y="225885"/>
                      <a:pt x="253109" y="225480"/>
                    </a:cubicBezTo>
                    <a:cubicBezTo>
                      <a:pt x="252300" y="225480"/>
                      <a:pt x="251490" y="225480"/>
                      <a:pt x="251085" y="226290"/>
                    </a:cubicBezTo>
                    <a:cubicBezTo>
                      <a:pt x="250680" y="227100"/>
                      <a:pt x="249466" y="228719"/>
                      <a:pt x="249061" y="229529"/>
                    </a:cubicBezTo>
                    <a:cubicBezTo>
                      <a:pt x="248656" y="230338"/>
                      <a:pt x="249061" y="231148"/>
                      <a:pt x="249061" y="231553"/>
                    </a:cubicBezTo>
                    <a:close/>
                    <a:moveTo>
                      <a:pt x="183886" y="252198"/>
                    </a:moveTo>
                    <a:cubicBezTo>
                      <a:pt x="183886" y="252198"/>
                      <a:pt x="184291" y="250984"/>
                      <a:pt x="184291" y="250579"/>
                    </a:cubicBezTo>
                    <a:cubicBezTo>
                      <a:pt x="185101" y="249365"/>
                      <a:pt x="185910" y="247745"/>
                      <a:pt x="186315" y="246126"/>
                    </a:cubicBezTo>
                    <a:cubicBezTo>
                      <a:pt x="186720" y="244507"/>
                      <a:pt x="186720" y="244912"/>
                      <a:pt x="186315" y="244507"/>
                    </a:cubicBezTo>
                    <a:lnTo>
                      <a:pt x="177004" y="248555"/>
                    </a:lnTo>
                    <a:lnTo>
                      <a:pt x="177004" y="249365"/>
                    </a:lnTo>
                    <a:cubicBezTo>
                      <a:pt x="177814" y="249769"/>
                      <a:pt x="178624" y="250174"/>
                      <a:pt x="179433" y="250174"/>
                    </a:cubicBezTo>
                    <a:cubicBezTo>
                      <a:pt x="180243" y="250174"/>
                      <a:pt x="181457" y="251389"/>
                      <a:pt x="182267" y="251793"/>
                    </a:cubicBezTo>
                    <a:cubicBezTo>
                      <a:pt x="183076" y="252198"/>
                      <a:pt x="183076" y="251793"/>
                      <a:pt x="183076" y="251793"/>
                    </a:cubicBezTo>
                    <a:close/>
                    <a:moveTo>
                      <a:pt x="85921" y="250579"/>
                    </a:moveTo>
                    <a:cubicBezTo>
                      <a:pt x="85921" y="250579"/>
                      <a:pt x="86326" y="250984"/>
                      <a:pt x="86731" y="251389"/>
                    </a:cubicBezTo>
                    <a:cubicBezTo>
                      <a:pt x="87946" y="252603"/>
                      <a:pt x="89565" y="253008"/>
                      <a:pt x="90779" y="254627"/>
                    </a:cubicBezTo>
                    <a:cubicBezTo>
                      <a:pt x="91994" y="256246"/>
                      <a:pt x="91589" y="258675"/>
                      <a:pt x="89565" y="260295"/>
                    </a:cubicBezTo>
                    <a:cubicBezTo>
                      <a:pt x="87541" y="261914"/>
                      <a:pt x="87541" y="261104"/>
                      <a:pt x="86326" y="261509"/>
                    </a:cubicBezTo>
                    <a:cubicBezTo>
                      <a:pt x="85112" y="261914"/>
                      <a:pt x="85112" y="261509"/>
                      <a:pt x="83897" y="261914"/>
                    </a:cubicBezTo>
                    <a:cubicBezTo>
                      <a:pt x="81873" y="261914"/>
                      <a:pt x="80254" y="262723"/>
                      <a:pt x="78230" y="262319"/>
                    </a:cubicBezTo>
                    <a:cubicBezTo>
                      <a:pt x="73777" y="262319"/>
                      <a:pt x="68919" y="261104"/>
                      <a:pt x="64466" y="260295"/>
                    </a:cubicBezTo>
                    <a:cubicBezTo>
                      <a:pt x="60014" y="259485"/>
                      <a:pt x="62442" y="260295"/>
                      <a:pt x="61633" y="260295"/>
                    </a:cubicBezTo>
                    <a:cubicBezTo>
                      <a:pt x="60014" y="260295"/>
                      <a:pt x="59204" y="259080"/>
                      <a:pt x="57585" y="260699"/>
                    </a:cubicBezTo>
                    <a:cubicBezTo>
                      <a:pt x="55965" y="262319"/>
                      <a:pt x="55965" y="264343"/>
                      <a:pt x="53941" y="265962"/>
                    </a:cubicBezTo>
                    <a:cubicBezTo>
                      <a:pt x="51917" y="267581"/>
                      <a:pt x="53132" y="267581"/>
                      <a:pt x="51917" y="266367"/>
                    </a:cubicBezTo>
                    <a:cubicBezTo>
                      <a:pt x="51917" y="265152"/>
                      <a:pt x="52322" y="262723"/>
                      <a:pt x="51917" y="261509"/>
                    </a:cubicBezTo>
                    <a:cubicBezTo>
                      <a:pt x="51512" y="260295"/>
                      <a:pt x="51108" y="260295"/>
                      <a:pt x="50703" y="260699"/>
                    </a:cubicBezTo>
                    <a:cubicBezTo>
                      <a:pt x="49488" y="261509"/>
                      <a:pt x="49893" y="262723"/>
                      <a:pt x="49893" y="263533"/>
                    </a:cubicBezTo>
                    <a:cubicBezTo>
                      <a:pt x="49893" y="264343"/>
                      <a:pt x="49084" y="267581"/>
                      <a:pt x="47869" y="268391"/>
                    </a:cubicBezTo>
                    <a:cubicBezTo>
                      <a:pt x="46655" y="269200"/>
                      <a:pt x="45845" y="269200"/>
                      <a:pt x="45440" y="270010"/>
                    </a:cubicBezTo>
                    <a:lnTo>
                      <a:pt x="44631" y="269200"/>
                    </a:lnTo>
                    <a:cubicBezTo>
                      <a:pt x="45440" y="267176"/>
                      <a:pt x="46250" y="264747"/>
                      <a:pt x="44631" y="263533"/>
                    </a:cubicBezTo>
                    <a:lnTo>
                      <a:pt x="43011" y="263533"/>
                    </a:lnTo>
                    <a:cubicBezTo>
                      <a:pt x="42202" y="263533"/>
                      <a:pt x="41797" y="262723"/>
                      <a:pt x="40987" y="262723"/>
                    </a:cubicBezTo>
                    <a:lnTo>
                      <a:pt x="36534" y="265152"/>
                    </a:lnTo>
                    <a:cubicBezTo>
                      <a:pt x="34510" y="266771"/>
                      <a:pt x="30462" y="269200"/>
                      <a:pt x="32891" y="272439"/>
                    </a:cubicBezTo>
                    <a:cubicBezTo>
                      <a:pt x="35320" y="275677"/>
                      <a:pt x="34915" y="274058"/>
                      <a:pt x="35320" y="274058"/>
                    </a:cubicBezTo>
                    <a:cubicBezTo>
                      <a:pt x="38558" y="275273"/>
                      <a:pt x="41392" y="275273"/>
                      <a:pt x="45035" y="274868"/>
                    </a:cubicBezTo>
                    <a:cubicBezTo>
                      <a:pt x="51917" y="274058"/>
                      <a:pt x="59204" y="272034"/>
                      <a:pt x="65681" y="270010"/>
                    </a:cubicBezTo>
                    <a:cubicBezTo>
                      <a:pt x="72158" y="267986"/>
                      <a:pt x="79849" y="265557"/>
                      <a:pt x="87136" y="263533"/>
                    </a:cubicBezTo>
                    <a:cubicBezTo>
                      <a:pt x="94423" y="261509"/>
                      <a:pt x="90779" y="262319"/>
                      <a:pt x="91184" y="261914"/>
                    </a:cubicBezTo>
                    <a:cubicBezTo>
                      <a:pt x="91184" y="261104"/>
                      <a:pt x="91994" y="260295"/>
                      <a:pt x="92399" y="259485"/>
                    </a:cubicBezTo>
                    <a:cubicBezTo>
                      <a:pt x="92803" y="258675"/>
                      <a:pt x="92399" y="258675"/>
                      <a:pt x="92399" y="258270"/>
                    </a:cubicBezTo>
                    <a:cubicBezTo>
                      <a:pt x="92803" y="256651"/>
                      <a:pt x="94423" y="255437"/>
                      <a:pt x="93208" y="253817"/>
                    </a:cubicBezTo>
                    <a:cubicBezTo>
                      <a:pt x="91994" y="252198"/>
                      <a:pt x="91589" y="252198"/>
                      <a:pt x="91184" y="251793"/>
                    </a:cubicBezTo>
                    <a:cubicBezTo>
                      <a:pt x="90375" y="250984"/>
                      <a:pt x="89160" y="250579"/>
                      <a:pt x="87946" y="249769"/>
                    </a:cubicBezTo>
                    <a:cubicBezTo>
                      <a:pt x="86731" y="248960"/>
                      <a:pt x="87136" y="248555"/>
                      <a:pt x="85921" y="248960"/>
                    </a:cubicBezTo>
                    <a:close/>
                    <a:moveTo>
                      <a:pt x="125188" y="257865"/>
                    </a:moveTo>
                    <a:cubicBezTo>
                      <a:pt x="124784" y="257865"/>
                      <a:pt x="124379" y="257865"/>
                      <a:pt x="123569" y="257865"/>
                    </a:cubicBezTo>
                    <a:cubicBezTo>
                      <a:pt x="121545" y="257865"/>
                      <a:pt x="119116" y="259080"/>
                      <a:pt x="117092" y="259485"/>
                    </a:cubicBezTo>
                    <a:cubicBezTo>
                      <a:pt x="115068" y="259890"/>
                      <a:pt x="115878" y="259485"/>
                      <a:pt x="115068" y="259485"/>
                    </a:cubicBezTo>
                    <a:lnTo>
                      <a:pt x="115068" y="261104"/>
                    </a:lnTo>
                    <a:cubicBezTo>
                      <a:pt x="116687" y="261104"/>
                      <a:pt x="117902" y="259890"/>
                      <a:pt x="119116" y="260295"/>
                    </a:cubicBezTo>
                    <a:cubicBezTo>
                      <a:pt x="119116" y="261104"/>
                      <a:pt x="119521" y="261509"/>
                      <a:pt x="119926" y="262319"/>
                    </a:cubicBezTo>
                    <a:cubicBezTo>
                      <a:pt x="120331" y="263938"/>
                      <a:pt x="121140" y="265557"/>
                      <a:pt x="121545" y="267176"/>
                    </a:cubicBezTo>
                    <a:cubicBezTo>
                      <a:pt x="121950" y="268795"/>
                      <a:pt x="121950" y="268391"/>
                      <a:pt x="121950" y="269200"/>
                    </a:cubicBezTo>
                    <a:lnTo>
                      <a:pt x="123974" y="269200"/>
                    </a:lnTo>
                    <a:cubicBezTo>
                      <a:pt x="123974" y="268795"/>
                      <a:pt x="123974" y="268391"/>
                      <a:pt x="123974" y="267986"/>
                    </a:cubicBezTo>
                    <a:cubicBezTo>
                      <a:pt x="123974" y="267176"/>
                      <a:pt x="123164" y="265962"/>
                      <a:pt x="123164" y="265152"/>
                    </a:cubicBezTo>
                    <a:cubicBezTo>
                      <a:pt x="123164" y="263533"/>
                      <a:pt x="122760" y="262723"/>
                      <a:pt x="121950" y="261509"/>
                    </a:cubicBezTo>
                    <a:cubicBezTo>
                      <a:pt x="121140" y="260295"/>
                      <a:pt x="121140" y="259485"/>
                      <a:pt x="121950" y="258675"/>
                    </a:cubicBezTo>
                    <a:lnTo>
                      <a:pt x="125188" y="258675"/>
                    </a:lnTo>
                    <a:cubicBezTo>
                      <a:pt x="125188" y="258675"/>
                      <a:pt x="125188" y="257056"/>
                      <a:pt x="125188" y="257056"/>
                    </a:cubicBezTo>
                    <a:close/>
                    <a:moveTo>
                      <a:pt x="112639" y="262319"/>
                    </a:moveTo>
                    <a:cubicBezTo>
                      <a:pt x="112639" y="261914"/>
                      <a:pt x="113449" y="260295"/>
                      <a:pt x="112639" y="260295"/>
                    </a:cubicBezTo>
                    <a:cubicBezTo>
                      <a:pt x="111830" y="260295"/>
                      <a:pt x="111830" y="260699"/>
                      <a:pt x="111425" y="260699"/>
                    </a:cubicBezTo>
                    <a:cubicBezTo>
                      <a:pt x="110615" y="260699"/>
                      <a:pt x="109401" y="260699"/>
                      <a:pt x="108591" y="261104"/>
                    </a:cubicBezTo>
                    <a:cubicBezTo>
                      <a:pt x="107781" y="261509"/>
                      <a:pt x="107781" y="261914"/>
                      <a:pt x="106972" y="261509"/>
                    </a:cubicBezTo>
                    <a:cubicBezTo>
                      <a:pt x="106972" y="263128"/>
                      <a:pt x="107781" y="264747"/>
                      <a:pt x="108186" y="266367"/>
                    </a:cubicBezTo>
                    <a:cubicBezTo>
                      <a:pt x="108591" y="267986"/>
                      <a:pt x="109401" y="269605"/>
                      <a:pt x="109401" y="271225"/>
                    </a:cubicBezTo>
                    <a:cubicBezTo>
                      <a:pt x="109401" y="272844"/>
                      <a:pt x="109401" y="272439"/>
                      <a:pt x="110210" y="272844"/>
                    </a:cubicBezTo>
                    <a:cubicBezTo>
                      <a:pt x="110615" y="272844"/>
                      <a:pt x="111830" y="272439"/>
                      <a:pt x="112234" y="272034"/>
                    </a:cubicBezTo>
                    <a:cubicBezTo>
                      <a:pt x="113044" y="272034"/>
                      <a:pt x="114663" y="272034"/>
                      <a:pt x="115473" y="271225"/>
                    </a:cubicBezTo>
                    <a:cubicBezTo>
                      <a:pt x="116282" y="270415"/>
                      <a:pt x="116687" y="270010"/>
                      <a:pt x="116687" y="268795"/>
                    </a:cubicBezTo>
                    <a:cubicBezTo>
                      <a:pt x="116687" y="268795"/>
                      <a:pt x="113449" y="270415"/>
                      <a:pt x="112639" y="270415"/>
                    </a:cubicBezTo>
                    <a:cubicBezTo>
                      <a:pt x="111830" y="270415"/>
                      <a:pt x="111020" y="267986"/>
                      <a:pt x="111020" y="267581"/>
                    </a:cubicBezTo>
                    <a:cubicBezTo>
                      <a:pt x="111020" y="265962"/>
                      <a:pt x="111830" y="266771"/>
                      <a:pt x="112639" y="266367"/>
                    </a:cubicBezTo>
                    <a:cubicBezTo>
                      <a:pt x="113449" y="265962"/>
                      <a:pt x="113044" y="266367"/>
                      <a:pt x="113449" y="265962"/>
                    </a:cubicBezTo>
                    <a:cubicBezTo>
                      <a:pt x="113854" y="265557"/>
                      <a:pt x="114663" y="265962"/>
                      <a:pt x="114663" y="265152"/>
                    </a:cubicBezTo>
                    <a:cubicBezTo>
                      <a:pt x="114663" y="264343"/>
                      <a:pt x="114663" y="264343"/>
                      <a:pt x="114663" y="264343"/>
                    </a:cubicBezTo>
                    <a:lnTo>
                      <a:pt x="111425" y="265152"/>
                    </a:lnTo>
                    <a:cubicBezTo>
                      <a:pt x="110615" y="265152"/>
                      <a:pt x="109805" y="261509"/>
                      <a:pt x="109805" y="261509"/>
                    </a:cubicBezTo>
                    <a:lnTo>
                      <a:pt x="113044" y="261509"/>
                    </a:lnTo>
                    <a:close/>
                    <a:moveTo>
                      <a:pt x="96851" y="265962"/>
                    </a:moveTo>
                    <a:lnTo>
                      <a:pt x="96042" y="265962"/>
                    </a:lnTo>
                    <a:cubicBezTo>
                      <a:pt x="96042" y="265962"/>
                      <a:pt x="95232" y="265962"/>
                      <a:pt x="95232" y="265962"/>
                    </a:cubicBezTo>
                    <a:cubicBezTo>
                      <a:pt x="95232" y="266367"/>
                      <a:pt x="95637" y="267176"/>
                      <a:pt x="96042" y="267581"/>
                    </a:cubicBezTo>
                    <a:cubicBezTo>
                      <a:pt x="96042" y="268795"/>
                      <a:pt x="97661" y="271629"/>
                      <a:pt x="97661" y="272439"/>
                    </a:cubicBezTo>
                    <a:cubicBezTo>
                      <a:pt x="97661" y="273249"/>
                      <a:pt x="97661" y="274868"/>
                      <a:pt x="97661" y="275273"/>
                    </a:cubicBezTo>
                    <a:cubicBezTo>
                      <a:pt x="97661" y="275677"/>
                      <a:pt x="96447" y="276487"/>
                      <a:pt x="96042" y="276892"/>
                    </a:cubicBezTo>
                    <a:cubicBezTo>
                      <a:pt x="94018" y="277297"/>
                      <a:pt x="92399" y="276487"/>
                      <a:pt x="91589" y="274463"/>
                    </a:cubicBezTo>
                    <a:cubicBezTo>
                      <a:pt x="90779" y="272439"/>
                      <a:pt x="89970" y="270415"/>
                      <a:pt x="89160" y="268795"/>
                    </a:cubicBezTo>
                    <a:lnTo>
                      <a:pt x="88350" y="267986"/>
                    </a:lnTo>
                    <a:lnTo>
                      <a:pt x="87136" y="267986"/>
                    </a:lnTo>
                    <a:cubicBezTo>
                      <a:pt x="87136" y="269200"/>
                      <a:pt x="87136" y="269605"/>
                      <a:pt x="87541" y="270415"/>
                    </a:cubicBezTo>
                    <a:cubicBezTo>
                      <a:pt x="87946" y="272034"/>
                      <a:pt x="88755" y="273653"/>
                      <a:pt x="89565" y="275273"/>
                    </a:cubicBezTo>
                    <a:cubicBezTo>
                      <a:pt x="90375" y="276892"/>
                      <a:pt x="89970" y="276892"/>
                      <a:pt x="91589" y="278106"/>
                    </a:cubicBezTo>
                    <a:cubicBezTo>
                      <a:pt x="95232" y="280535"/>
                      <a:pt x="99685" y="278106"/>
                      <a:pt x="99280" y="273249"/>
                    </a:cubicBezTo>
                    <a:cubicBezTo>
                      <a:pt x="98876" y="268391"/>
                      <a:pt x="98066" y="270010"/>
                      <a:pt x="97661" y="268391"/>
                    </a:cubicBezTo>
                    <a:cubicBezTo>
                      <a:pt x="97256" y="266771"/>
                      <a:pt x="97661" y="266771"/>
                      <a:pt x="97256" y="266367"/>
                    </a:cubicBezTo>
                    <a:close/>
                    <a:moveTo>
                      <a:pt x="82683" y="270415"/>
                    </a:moveTo>
                    <a:cubicBezTo>
                      <a:pt x="81873" y="270415"/>
                      <a:pt x="76611" y="272034"/>
                      <a:pt x="76206" y="272844"/>
                    </a:cubicBezTo>
                    <a:lnTo>
                      <a:pt x="79445" y="281750"/>
                    </a:lnTo>
                    <a:lnTo>
                      <a:pt x="79445" y="283774"/>
                    </a:lnTo>
                    <a:cubicBezTo>
                      <a:pt x="79445" y="283774"/>
                      <a:pt x="85921" y="281750"/>
                      <a:pt x="85921" y="281750"/>
                    </a:cubicBezTo>
                    <a:cubicBezTo>
                      <a:pt x="85921" y="281750"/>
                      <a:pt x="85921" y="281345"/>
                      <a:pt x="85921" y="280940"/>
                    </a:cubicBezTo>
                    <a:cubicBezTo>
                      <a:pt x="85921" y="280940"/>
                      <a:pt x="85921" y="279725"/>
                      <a:pt x="85921" y="279725"/>
                    </a:cubicBezTo>
                    <a:cubicBezTo>
                      <a:pt x="85112" y="279725"/>
                      <a:pt x="81873" y="282154"/>
                      <a:pt x="81469" y="281750"/>
                    </a:cubicBezTo>
                    <a:cubicBezTo>
                      <a:pt x="81469" y="280535"/>
                      <a:pt x="80254" y="279321"/>
                      <a:pt x="80254" y="278106"/>
                    </a:cubicBezTo>
                    <a:lnTo>
                      <a:pt x="83493" y="276892"/>
                    </a:lnTo>
                    <a:cubicBezTo>
                      <a:pt x="84302" y="276487"/>
                      <a:pt x="83897" y="275677"/>
                      <a:pt x="83088" y="275677"/>
                    </a:cubicBezTo>
                    <a:cubicBezTo>
                      <a:pt x="82278" y="275677"/>
                      <a:pt x="81064" y="276892"/>
                      <a:pt x="79849" y="276892"/>
                    </a:cubicBezTo>
                    <a:cubicBezTo>
                      <a:pt x="79040" y="276892"/>
                      <a:pt x="78635" y="274058"/>
                      <a:pt x="78635" y="273249"/>
                    </a:cubicBezTo>
                    <a:cubicBezTo>
                      <a:pt x="79849" y="273249"/>
                      <a:pt x="80659" y="272844"/>
                      <a:pt x="81469" y="273249"/>
                    </a:cubicBezTo>
                    <a:cubicBezTo>
                      <a:pt x="81873" y="273249"/>
                      <a:pt x="82278" y="271629"/>
                      <a:pt x="82278" y="271225"/>
                    </a:cubicBezTo>
                    <a:close/>
                    <a:moveTo>
                      <a:pt x="74182" y="284988"/>
                    </a:moveTo>
                    <a:cubicBezTo>
                      <a:pt x="74182" y="284178"/>
                      <a:pt x="73372" y="283369"/>
                      <a:pt x="73372" y="282559"/>
                    </a:cubicBezTo>
                    <a:cubicBezTo>
                      <a:pt x="72563" y="280130"/>
                      <a:pt x="71753" y="277701"/>
                      <a:pt x="71348" y="275273"/>
                    </a:cubicBezTo>
                    <a:cubicBezTo>
                      <a:pt x="70943" y="272844"/>
                      <a:pt x="71348" y="274058"/>
                      <a:pt x="70539" y="273249"/>
                    </a:cubicBezTo>
                    <a:lnTo>
                      <a:pt x="68515" y="274058"/>
                    </a:lnTo>
                    <a:cubicBezTo>
                      <a:pt x="68515" y="274868"/>
                      <a:pt x="68919" y="275273"/>
                      <a:pt x="69324" y="276082"/>
                    </a:cubicBezTo>
                    <a:cubicBezTo>
                      <a:pt x="70134" y="277701"/>
                      <a:pt x="70134" y="279321"/>
                      <a:pt x="70943" y="280940"/>
                    </a:cubicBezTo>
                    <a:cubicBezTo>
                      <a:pt x="71753" y="282559"/>
                      <a:pt x="72158" y="283369"/>
                      <a:pt x="72158" y="284988"/>
                    </a:cubicBezTo>
                    <a:lnTo>
                      <a:pt x="72158" y="284988"/>
                    </a:lnTo>
                    <a:cubicBezTo>
                      <a:pt x="72158" y="284988"/>
                      <a:pt x="74182" y="284988"/>
                      <a:pt x="74182" y="284988"/>
                    </a:cubicBezTo>
                    <a:close/>
                    <a:moveTo>
                      <a:pt x="64062" y="287012"/>
                    </a:moveTo>
                    <a:cubicBezTo>
                      <a:pt x="64062" y="287012"/>
                      <a:pt x="64466" y="287012"/>
                      <a:pt x="64871" y="286607"/>
                    </a:cubicBezTo>
                    <a:cubicBezTo>
                      <a:pt x="66895" y="283774"/>
                      <a:pt x="66491" y="280130"/>
                      <a:pt x="63252" y="278511"/>
                    </a:cubicBezTo>
                    <a:cubicBezTo>
                      <a:pt x="60014" y="276892"/>
                      <a:pt x="61633" y="278106"/>
                      <a:pt x="60418" y="277701"/>
                    </a:cubicBezTo>
                    <a:cubicBezTo>
                      <a:pt x="59204" y="277297"/>
                      <a:pt x="58394" y="277701"/>
                      <a:pt x="57180" y="277701"/>
                    </a:cubicBezTo>
                    <a:cubicBezTo>
                      <a:pt x="55965" y="277701"/>
                      <a:pt x="54751" y="278106"/>
                      <a:pt x="54346" y="278511"/>
                    </a:cubicBezTo>
                    <a:lnTo>
                      <a:pt x="55965" y="284178"/>
                    </a:lnTo>
                    <a:cubicBezTo>
                      <a:pt x="55965" y="285393"/>
                      <a:pt x="55965" y="286607"/>
                      <a:pt x="56370" y="287822"/>
                    </a:cubicBezTo>
                    <a:cubicBezTo>
                      <a:pt x="56775" y="289036"/>
                      <a:pt x="57180" y="289036"/>
                      <a:pt x="56775" y="289846"/>
                    </a:cubicBezTo>
                    <a:cubicBezTo>
                      <a:pt x="56775" y="289846"/>
                      <a:pt x="57585" y="289846"/>
                      <a:pt x="57585" y="289846"/>
                    </a:cubicBezTo>
                    <a:cubicBezTo>
                      <a:pt x="58394" y="289846"/>
                      <a:pt x="59609" y="289846"/>
                      <a:pt x="60014" y="289441"/>
                    </a:cubicBezTo>
                    <a:cubicBezTo>
                      <a:pt x="60418" y="289036"/>
                      <a:pt x="63252" y="288226"/>
                      <a:pt x="63252" y="287822"/>
                    </a:cubicBezTo>
                    <a:cubicBezTo>
                      <a:pt x="63252" y="287417"/>
                      <a:pt x="63252" y="287822"/>
                      <a:pt x="63252" y="287417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394DA50F-25F3-B6F6-053B-43AB8BABD241}"/>
                  </a:ext>
                </a:extLst>
              </p:cNvPr>
              <p:cNvSpPr/>
              <p:nvPr/>
            </p:nvSpPr>
            <p:spPr>
              <a:xfrm>
                <a:off x="9093120" y="5879262"/>
                <a:ext cx="134802" cy="62071"/>
              </a:xfrm>
              <a:custGeom>
                <a:avLst/>
                <a:gdLst>
                  <a:gd name="connsiteX0" fmla="*/ 0 w 134802"/>
                  <a:gd name="connsiteY0" fmla="*/ 42865 h 62071"/>
                  <a:gd name="connsiteX1" fmla="*/ 0 w 134802"/>
                  <a:gd name="connsiteY1" fmla="*/ 41246 h 62071"/>
                  <a:gd name="connsiteX2" fmla="*/ 3643 w 134802"/>
                  <a:gd name="connsiteY2" fmla="*/ 41246 h 62071"/>
                  <a:gd name="connsiteX3" fmla="*/ 14978 w 134802"/>
                  <a:gd name="connsiteY3" fmla="*/ 38412 h 62071"/>
                  <a:gd name="connsiteX4" fmla="*/ 17407 w 134802"/>
                  <a:gd name="connsiteY4" fmla="*/ 35983 h 62071"/>
                  <a:gd name="connsiteX5" fmla="*/ 16597 w 134802"/>
                  <a:gd name="connsiteY5" fmla="*/ 33150 h 62071"/>
                  <a:gd name="connsiteX6" fmla="*/ 16597 w 134802"/>
                  <a:gd name="connsiteY6" fmla="*/ 30721 h 62071"/>
                  <a:gd name="connsiteX7" fmla="*/ 17812 w 134802"/>
                  <a:gd name="connsiteY7" fmla="*/ 28697 h 62071"/>
                  <a:gd name="connsiteX8" fmla="*/ 22669 w 134802"/>
                  <a:gd name="connsiteY8" fmla="*/ 22625 h 62071"/>
                  <a:gd name="connsiteX9" fmla="*/ 31575 w 134802"/>
                  <a:gd name="connsiteY9" fmla="*/ 11695 h 62071"/>
                  <a:gd name="connsiteX10" fmla="*/ 38457 w 134802"/>
                  <a:gd name="connsiteY10" fmla="*/ 10885 h 62071"/>
                  <a:gd name="connsiteX11" fmla="*/ 54650 w 134802"/>
                  <a:gd name="connsiteY11" fmla="*/ 14933 h 62071"/>
                  <a:gd name="connsiteX12" fmla="*/ 62341 w 134802"/>
                  <a:gd name="connsiteY12" fmla="*/ 16957 h 62071"/>
                  <a:gd name="connsiteX13" fmla="*/ 63556 w 134802"/>
                  <a:gd name="connsiteY13" fmla="*/ 16957 h 62071"/>
                  <a:gd name="connsiteX14" fmla="*/ 61127 w 134802"/>
                  <a:gd name="connsiteY14" fmla="*/ 9670 h 62071"/>
                  <a:gd name="connsiteX15" fmla="*/ 61936 w 134802"/>
                  <a:gd name="connsiteY15" fmla="*/ 8861 h 62071"/>
                  <a:gd name="connsiteX16" fmla="*/ 66794 w 134802"/>
                  <a:gd name="connsiteY16" fmla="*/ 5218 h 62071"/>
                  <a:gd name="connsiteX17" fmla="*/ 79748 w 134802"/>
                  <a:gd name="connsiteY17" fmla="*/ 360 h 62071"/>
                  <a:gd name="connsiteX18" fmla="*/ 80558 w 134802"/>
                  <a:gd name="connsiteY18" fmla="*/ 360 h 62071"/>
                  <a:gd name="connsiteX19" fmla="*/ 80558 w 134802"/>
                  <a:gd name="connsiteY19" fmla="*/ 1979 h 62071"/>
                  <a:gd name="connsiteX20" fmla="*/ 78129 w 134802"/>
                  <a:gd name="connsiteY20" fmla="*/ 10885 h 62071"/>
                  <a:gd name="connsiteX21" fmla="*/ 77724 w 134802"/>
                  <a:gd name="connsiteY21" fmla="*/ 13314 h 62071"/>
                  <a:gd name="connsiteX22" fmla="*/ 77724 w 134802"/>
                  <a:gd name="connsiteY22" fmla="*/ 14933 h 62071"/>
                  <a:gd name="connsiteX23" fmla="*/ 81367 w 134802"/>
                  <a:gd name="connsiteY23" fmla="*/ 14933 h 62071"/>
                  <a:gd name="connsiteX24" fmla="*/ 82582 w 134802"/>
                  <a:gd name="connsiteY24" fmla="*/ 14933 h 62071"/>
                  <a:gd name="connsiteX25" fmla="*/ 88654 w 134802"/>
                  <a:gd name="connsiteY25" fmla="*/ 14528 h 62071"/>
                  <a:gd name="connsiteX26" fmla="*/ 89868 w 134802"/>
                  <a:gd name="connsiteY26" fmla="*/ 11290 h 62071"/>
                  <a:gd name="connsiteX27" fmla="*/ 91488 w 134802"/>
                  <a:gd name="connsiteY27" fmla="*/ 9670 h 62071"/>
                  <a:gd name="connsiteX28" fmla="*/ 93107 w 134802"/>
                  <a:gd name="connsiteY28" fmla="*/ 8861 h 62071"/>
                  <a:gd name="connsiteX29" fmla="*/ 93107 w 134802"/>
                  <a:gd name="connsiteY29" fmla="*/ 10075 h 62071"/>
                  <a:gd name="connsiteX30" fmla="*/ 92702 w 134802"/>
                  <a:gd name="connsiteY30" fmla="*/ 11695 h 62071"/>
                  <a:gd name="connsiteX31" fmla="*/ 91488 w 134802"/>
                  <a:gd name="connsiteY31" fmla="*/ 13314 h 62071"/>
                  <a:gd name="connsiteX32" fmla="*/ 91083 w 134802"/>
                  <a:gd name="connsiteY32" fmla="*/ 14933 h 62071"/>
                  <a:gd name="connsiteX33" fmla="*/ 100393 w 134802"/>
                  <a:gd name="connsiteY33" fmla="*/ 14933 h 62071"/>
                  <a:gd name="connsiteX34" fmla="*/ 99584 w 134802"/>
                  <a:gd name="connsiteY34" fmla="*/ 12100 h 62071"/>
                  <a:gd name="connsiteX35" fmla="*/ 97155 w 134802"/>
                  <a:gd name="connsiteY35" fmla="*/ 10480 h 62071"/>
                  <a:gd name="connsiteX36" fmla="*/ 97965 w 134802"/>
                  <a:gd name="connsiteY36" fmla="*/ 8456 h 62071"/>
                  <a:gd name="connsiteX37" fmla="*/ 103227 w 134802"/>
                  <a:gd name="connsiteY37" fmla="*/ 13719 h 62071"/>
                  <a:gd name="connsiteX38" fmla="*/ 110109 w 134802"/>
                  <a:gd name="connsiteY38" fmla="*/ 13719 h 62071"/>
                  <a:gd name="connsiteX39" fmla="*/ 108490 w 134802"/>
                  <a:gd name="connsiteY39" fmla="*/ 14933 h 62071"/>
                  <a:gd name="connsiteX40" fmla="*/ 103632 w 134802"/>
                  <a:gd name="connsiteY40" fmla="*/ 15338 h 62071"/>
                  <a:gd name="connsiteX41" fmla="*/ 92297 w 134802"/>
                  <a:gd name="connsiteY41" fmla="*/ 16552 h 62071"/>
                  <a:gd name="connsiteX42" fmla="*/ 80153 w 134802"/>
                  <a:gd name="connsiteY42" fmla="*/ 17362 h 62071"/>
                  <a:gd name="connsiteX43" fmla="*/ 69628 w 134802"/>
                  <a:gd name="connsiteY43" fmla="*/ 16148 h 62071"/>
                  <a:gd name="connsiteX44" fmla="*/ 66794 w 134802"/>
                  <a:gd name="connsiteY44" fmla="*/ 11290 h 62071"/>
                  <a:gd name="connsiteX45" fmla="*/ 69223 w 134802"/>
                  <a:gd name="connsiteY45" fmla="*/ 8456 h 62071"/>
                  <a:gd name="connsiteX46" fmla="*/ 70033 w 134802"/>
                  <a:gd name="connsiteY46" fmla="*/ 7646 h 62071"/>
                  <a:gd name="connsiteX47" fmla="*/ 70842 w 134802"/>
                  <a:gd name="connsiteY47" fmla="*/ 6837 h 62071"/>
                  <a:gd name="connsiteX48" fmla="*/ 70842 w 134802"/>
                  <a:gd name="connsiteY48" fmla="*/ 6837 h 62071"/>
                  <a:gd name="connsiteX49" fmla="*/ 64365 w 134802"/>
                  <a:gd name="connsiteY49" fmla="*/ 11695 h 62071"/>
                  <a:gd name="connsiteX50" fmla="*/ 67199 w 134802"/>
                  <a:gd name="connsiteY50" fmla="*/ 18172 h 62071"/>
                  <a:gd name="connsiteX51" fmla="*/ 67604 w 134802"/>
                  <a:gd name="connsiteY51" fmla="*/ 18576 h 62071"/>
                  <a:gd name="connsiteX52" fmla="*/ 70842 w 134802"/>
                  <a:gd name="connsiteY52" fmla="*/ 19791 h 62071"/>
                  <a:gd name="connsiteX53" fmla="*/ 77724 w 134802"/>
                  <a:gd name="connsiteY53" fmla="*/ 21410 h 62071"/>
                  <a:gd name="connsiteX54" fmla="*/ 99179 w 134802"/>
                  <a:gd name="connsiteY54" fmla="*/ 27482 h 62071"/>
                  <a:gd name="connsiteX55" fmla="*/ 107680 w 134802"/>
                  <a:gd name="connsiteY55" fmla="*/ 29506 h 62071"/>
                  <a:gd name="connsiteX56" fmla="*/ 129540 w 134802"/>
                  <a:gd name="connsiteY56" fmla="*/ 31126 h 62071"/>
                  <a:gd name="connsiteX57" fmla="*/ 132374 w 134802"/>
                  <a:gd name="connsiteY57" fmla="*/ 28697 h 62071"/>
                  <a:gd name="connsiteX58" fmla="*/ 132374 w 134802"/>
                  <a:gd name="connsiteY58" fmla="*/ 25458 h 62071"/>
                  <a:gd name="connsiteX59" fmla="*/ 128326 w 134802"/>
                  <a:gd name="connsiteY59" fmla="*/ 21410 h 62071"/>
                  <a:gd name="connsiteX60" fmla="*/ 127111 w 134802"/>
                  <a:gd name="connsiteY60" fmla="*/ 19791 h 62071"/>
                  <a:gd name="connsiteX61" fmla="*/ 129540 w 134802"/>
                  <a:gd name="connsiteY61" fmla="*/ 19791 h 62071"/>
                  <a:gd name="connsiteX62" fmla="*/ 133588 w 134802"/>
                  <a:gd name="connsiteY62" fmla="*/ 23839 h 62071"/>
                  <a:gd name="connsiteX63" fmla="*/ 134803 w 134802"/>
                  <a:gd name="connsiteY63" fmla="*/ 25863 h 62071"/>
                  <a:gd name="connsiteX64" fmla="*/ 134803 w 134802"/>
                  <a:gd name="connsiteY64" fmla="*/ 28697 h 62071"/>
                  <a:gd name="connsiteX65" fmla="*/ 133588 w 134802"/>
                  <a:gd name="connsiteY65" fmla="*/ 30316 h 62071"/>
                  <a:gd name="connsiteX66" fmla="*/ 126706 w 134802"/>
                  <a:gd name="connsiteY66" fmla="*/ 36793 h 62071"/>
                  <a:gd name="connsiteX67" fmla="*/ 119015 w 134802"/>
                  <a:gd name="connsiteY67" fmla="*/ 46509 h 62071"/>
                  <a:gd name="connsiteX68" fmla="*/ 113752 w 134802"/>
                  <a:gd name="connsiteY68" fmla="*/ 49747 h 62071"/>
                  <a:gd name="connsiteX69" fmla="*/ 109704 w 134802"/>
                  <a:gd name="connsiteY69" fmla="*/ 49747 h 62071"/>
                  <a:gd name="connsiteX70" fmla="*/ 99989 w 134802"/>
                  <a:gd name="connsiteY70" fmla="*/ 47723 h 62071"/>
                  <a:gd name="connsiteX71" fmla="*/ 89463 w 134802"/>
                  <a:gd name="connsiteY71" fmla="*/ 44889 h 62071"/>
                  <a:gd name="connsiteX72" fmla="*/ 54245 w 134802"/>
                  <a:gd name="connsiteY72" fmla="*/ 35174 h 62071"/>
                  <a:gd name="connsiteX73" fmla="*/ 26718 w 134802"/>
                  <a:gd name="connsiteY73" fmla="*/ 28697 h 62071"/>
                  <a:gd name="connsiteX74" fmla="*/ 19431 w 134802"/>
                  <a:gd name="connsiteY74" fmla="*/ 30721 h 62071"/>
                  <a:gd name="connsiteX75" fmla="*/ 18621 w 134802"/>
                  <a:gd name="connsiteY75" fmla="*/ 33150 h 62071"/>
                  <a:gd name="connsiteX76" fmla="*/ 19431 w 134802"/>
                  <a:gd name="connsiteY76" fmla="*/ 35983 h 62071"/>
                  <a:gd name="connsiteX77" fmla="*/ 28742 w 134802"/>
                  <a:gd name="connsiteY77" fmla="*/ 46913 h 62071"/>
                  <a:gd name="connsiteX78" fmla="*/ 29551 w 134802"/>
                  <a:gd name="connsiteY78" fmla="*/ 47723 h 62071"/>
                  <a:gd name="connsiteX79" fmla="*/ 28337 w 134802"/>
                  <a:gd name="connsiteY79" fmla="*/ 52176 h 62071"/>
                  <a:gd name="connsiteX80" fmla="*/ 24289 w 134802"/>
                  <a:gd name="connsiteY80" fmla="*/ 54200 h 62071"/>
                  <a:gd name="connsiteX81" fmla="*/ 23074 w 134802"/>
                  <a:gd name="connsiteY81" fmla="*/ 55010 h 62071"/>
                  <a:gd name="connsiteX82" fmla="*/ 21860 w 134802"/>
                  <a:gd name="connsiteY82" fmla="*/ 56224 h 62071"/>
                  <a:gd name="connsiteX83" fmla="*/ 25098 w 134802"/>
                  <a:gd name="connsiteY83" fmla="*/ 55414 h 62071"/>
                  <a:gd name="connsiteX84" fmla="*/ 29551 w 134802"/>
                  <a:gd name="connsiteY84" fmla="*/ 52985 h 62071"/>
                  <a:gd name="connsiteX85" fmla="*/ 30361 w 134802"/>
                  <a:gd name="connsiteY85" fmla="*/ 52985 h 62071"/>
                  <a:gd name="connsiteX86" fmla="*/ 30361 w 134802"/>
                  <a:gd name="connsiteY86" fmla="*/ 52176 h 62071"/>
                  <a:gd name="connsiteX87" fmla="*/ 31171 w 134802"/>
                  <a:gd name="connsiteY87" fmla="*/ 51366 h 62071"/>
                  <a:gd name="connsiteX88" fmla="*/ 34004 w 134802"/>
                  <a:gd name="connsiteY88" fmla="*/ 44889 h 62071"/>
                  <a:gd name="connsiteX89" fmla="*/ 37648 w 134802"/>
                  <a:gd name="connsiteY89" fmla="*/ 36388 h 62071"/>
                  <a:gd name="connsiteX90" fmla="*/ 38457 w 134802"/>
                  <a:gd name="connsiteY90" fmla="*/ 33959 h 62071"/>
                  <a:gd name="connsiteX91" fmla="*/ 40481 w 134802"/>
                  <a:gd name="connsiteY91" fmla="*/ 33959 h 62071"/>
                  <a:gd name="connsiteX92" fmla="*/ 39267 w 134802"/>
                  <a:gd name="connsiteY92" fmla="*/ 37603 h 62071"/>
                  <a:gd name="connsiteX93" fmla="*/ 36028 w 134802"/>
                  <a:gd name="connsiteY93" fmla="*/ 45699 h 62071"/>
                  <a:gd name="connsiteX94" fmla="*/ 26313 w 134802"/>
                  <a:gd name="connsiteY94" fmla="*/ 57843 h 62071"/>
                  <a:gd name="connsiteX95" fmla="*/ 15383 w 134802"/>
                  <a:gd name="connsiteY95" fmla="*/ 60677 h 62071"/>
                  <a:gd name="connsiteX96" fmla="*/ 12954 w 134802"/>
                  <a:gd name="connsiteY96" fmla="*/ 60677 h 62071"/>
                  <a:gd name="connsiteX97" fmla="*/ 8096 w 134802"/>
                  <a:gd name="connsiteY97" fmla="*/ 61891 h 62071"/>
                  <a:gd name="connsiteX98" fmla="*/ 2429 w 134802"/>
                  <a:gd name="connsiteY98" fmla="*/ 61891 h 62071"/>
                  <a:gd name="connsiteX99" fmla="*/ 0 w 134802"/>
                  <a:gd name="connsiteY99" fmla="*/ 61891 h 62071"/>
                  <a:gd name="connsiteX100" fmla="*/ 1619 w 134802"/>
                  <a:gd name="connsiteY100" fmla="*/ 59462 h 62071"/>
                  <a:gd name="connsiteX101" fmla="*/ 3643 w 134802"/>
                  <a:gd name="connsiteY101" fmla="*/ 55010 h 62071"/>
                  <a:gd name="connsiteX102" fmla="*/ 5263 w 134802"/>
                  <a:gd name="connsiteY102" fmla="*/ 44889 h 62071"/>
                  <a:gd name="connsiteX103" fmla="*/ 5263 w 134802"/>
                  <a:gd name="connsiteY103" fmla="*/ 43270 h 62071"/>
                  <a:gd name="connsiteX104" fmla="*/ 1214 w 134802"/>
                  <a:gd name="connsiteY104" fmla="*/ 43270 h 62071"/>
                  <a:gd name="connsiteX105" fmla="*/ 70842 w 134802"/>
                  <a:gd name="connsiteY105" fmla="*/ 6027 h 62071"/>
                  <a:gd name="connsiteX106" fmla="*/ 70437 w 134802"/>
                  <a:gd name="connsiteY106" fmla="*/ 6027 h 62071"/>
                  <a:gd name="connsiteX107" fmla="*/ 70842 w 134802"/>
                  <a:gd name="connsiteY107" fmla="*/ 6027 h 62071"/>
                  <a:gd name="connsiteX108" fmla="*/ 70842 w 134802"/>
                  <a:gd name="connsiteY108" fmla="*/ 6027 h 62071"/>
                  <a:gd name="connsiteX109" fmla="*/ 37243 w 134802"/>
                  <a:gd name="connsiteY109" fmla="*/ 14528 h 62071"/>
                  <a:gd name="connsiteX110" fmla="*/ 34814 w 134802"/>
                  <a:gd name="connsiteY110" fmla="*/ 14528 h 62071"/>
                  <a:gd name="connsiteX111" fmla="*/ 34814 w 134802"/>
                  <a:gd name="connsiteY111" fmla="*/ 15743 h 62071"/>
                  <a:gd name="connsiteX112" fmla="*/ 32790 w 134802"/>
                  <a:gd name="connsiteY112" fmla="*/ 23839 h 62071"/>
                  <a:gd name="connsiteX113" fmla="*/ 34409 w 134802"/>
                  <a:gd name="connsiteY113" fmla="*/ 26268 h 62071"/>
                  <a:gd name="connsiteX114" fmla="*/ 34814 w 134802"/>
                  <a:gd name="connsiteY114" fmla="*/ 23839 h 62071"/>
                  <a:gd name="connsiteX115" fmla="*/ 35219 w 134802"/>
                  <a:gd name="connsiteY115" fmla="*/ 19791 h 62071"/>
                  <a:gd name="connsiteX116" fmla="*/ 36028 w 134802"/>
                  <a:gd name="connsiteY116" fmla="*/ 18172 h 62071"/>
                  <a:gd name="connsiteX117" fmla="*/ 36028 w 134802"/>
                  <a:gd name="connsiteY117" fmla="*/ 19386 h 62071"/>
                  <a:gd name="connsiteX118" fmla="*/ 36838 w 134802"/>
                  <a:gd name="connsiteY118" fmla="*/ 22220 h 62071"/>
                  <a:gd name="connsiteX119" fmla="*/ 38052 w 134802"/>
                  <a:gd name="connsiteY119" fmla="*/ 26673 h 62071"/>
                  <a:gd name="connsiteX120" fmla="*/ 39267 w 134802"/>
                  <a:gd name="connsiteY120" fmla="*/ 25053 h 62071"/>
                  <a:gd name="connsiteX121" fmla="*/ 40886 w 134802"/>
                  <a:gd name="connsiteY121" fmla="*/ 23029 h 62071"/>
                  <a:gd name="connsiteX122" fmla="*/ 43315 w 134802"/>
                  <a:gd name="connsiteY122" fmla="*/ 20196 h 62071"/>
                  <a:gd name="connsiteX123" fmla="*/ 42910 w 134802"/>
                  <a:gd name="connsiteY123" fmla="*/ 23839 h 62071"/>
                  <a:gd name="connsiteX124" fmla="*/ 42505 w 134802"/>
                  <a:gd name="connsiteY124" fmla="*/ 27077 h 62071"/>
                  <a:gd name="connsiteX125" fmla="*/ 43720 w 134802"/>
                  <a:gd name="connsiteY125" fmla="*/ 28697 h 62071"/>
                  <a:gd name="connsiteX126" fmla="*/ 45339 w 134802"/>
                  <a:gd name="connsiteY126" fmla="*/ 27077 h 62071"/>
                  <a:gd name="connsiteX127" fmla="*/ 46958 w 134802"/>
                  <a:gd name="connsiteY127" fmla="*/ 17767 h 62071"/>
                  <a:gd name="connsiteX128" fmla="*/ 47363 w 134802"/>
                  <a:gd name="connsiteY128" fmla="*/ 16552 h 62071"/>
                  <a:gd name="connsiteX129" fmla="*/ 44529 w 134802"/>
                  <a:gd name="connsiteY129" fmla="*/ 15743 h 62071"/>
                  <a:gd name="connsiteX130" fmla="*/ 44529 w 134802"/>
                  <a:gd name="connsiteY130" fmla="*/ 15743 h 62071"/>
                  <a:gd name="connsiteX131" fmla="*/ 40076 w 134802"/>
                  <a:gd name="connsiteY131" fmla="*/ 22220 h 62071"/>
                  <a:gd name="connsiteX132" fmla="*/ 39267 w 134802"/>
                  <a:gd name="connsiteY132" fmla="*/ 19386 h 62071"/>
                  <a:gd name="connsiteX133" fmla="*/ 38052 w 134802"/>
                  <a:gd name="connsiteY133" fmla="*/ 13719 h 62071"/>
                  <a:gd name="connsiteX134" fmla="*/ 48578 w 134802"/>
                  <a:gd name="connsiteY134" fmla="*/ 29911 h 62071"/>
                  <a:gd name="connsiteX135" fmla="*/ 50197 w 134802"/>
                  <a:gd name="connsiteY135" fmla="*/ 31126 h 62071"/>
                  <a:gd name="connsiteX136" fmla="*/ 52626 w 134802"/>
                  <a:gd name="connsiteY136" fmla="*/ 31126 h 62071"/>
                  <a:gd name="connsiteX137" fmla="*/ 55864 w 134802"/>
                  <a:gd name="connsiteY137" fmla="*/ 28292 h 62071"/>
                  <a:gd name="connsiteX138" fmla="*/ 57078 w 134802"/>
                  <a:gd name="connsiteY138" fmla="*/ 21815 h 62071"/>
                  <a:gd name="connsiteX139" fmla="*/ 54650 w 134802"/>
                  <a:gd name="connsiteY139" fmla="*/ 18172 h 62071"/>
                  <a:gd name="connsiteX140" fmla="*/ 46958 w 134802"/>
                  <a:gd name="connsiteY140" fmla="*/ 23434 h 62071"/>
                  <a:gd name="connsiteX141" fmla="*/ 46958 w 134802"/>
                  <a:gd name="connsiteY141" fmla="*/ 25458 h 62071"/>
                  <a:gd name="connsiteX142" fmla="*/ 46958 w 134802"/>
                  <a:gd name="connsiteY142" fmla="*/ 26268 h 62071"/>
                  <a:gd name="connsiteX143" fmla="*/ 46958 w 134802"/>
                  <a:gd name="connsiteY143" fmla="*/ 28697 h 62071"/>
                  <a:gd name="connsiteX144" fmla="*/ 47768 w 134802"/>
                  <a:gd name="connsiteY144" fmla="*/ 30316 h 62071"/>
                  <a:gd name="connsiteX145" fmla="*/ 65984 w 134802"/>
                  <a:gd name="connsiteY145" fmla="*/ 29911 h 62071"/>
                  <a:gd name="connsiteX146" fmla="*/ 63151 w 134802"/>
                  <a:gd name="connsiteY146" fmla="*/ 21410 h 62071"/>
                  <a:gd name="connsiteX147" fmla="*/ 61127 w 134802"/>
                  <a:gd name="connsiteY147" fmla="*/ 21410 h 62071"/>
                  <a:gd name="connsiteX148" fmla="*/ 60317 w 134802"/>
                  <a:gd name="connsiteY148" fmla="*/ 22220 h 62071"/>
                  <a:gd name="connsiteX149" fmla="*/ 58293 w 134802"/>
                  <a:gd name="connsiteY149" fmla="*/ 29911 h 62071"/>
                  <a:gd name="connsiteX150" fmla="*/ 58293 w 134802"/>
                  <a:gd name="connsiteY150" fmla="*/ 32340 h 62071"/>
                  <a:gd name="connsiteX151" fmla="*/ 59507 w 134802"/>
                  <a:gd name="connsiteY151" fmla="*/ 32340 h 62071"/>
                  <a:gd name="connsiteX152" fmla="*/ 60317 w 134802"/>
                  <a:gd name="connsiteY152" fmla="*/ 29911 h 62071"/>
                  <a:gd name="connsiteX153" fmla="*/ 61532 w 134802"/>
                  <a:gd name="connsiteY153" fmla="*/ 25458 h 62071"/>
                  <a:gd name="connsiteX154" fmla="*/ 63151 w 134802"/>
                  <a:gd name="connsiteY154" fmla="*/ 28292 h 62071"/>
                  <a:gd name="connsiteX155" fmla="*/ 66389 w 134802"/>
                  <a:gd name="connsiteY155" fmla="*/ 35174 h 62071"/>
                  <a:gd name="connsiteX156" fmla="*/ 67199 w 134802"/>
                  <a:gd name="connsiteY156" fmla="*/ 34364 h 62071"/>
                  <a:gd name="connsiteX157" fmla="*/ 69223 w 134802"/>
                  <a:gd name="connsiteY157" fmla="*/ 25863 h 62071"/>
                  <a:gd name="connsiteX158" fmla="*/ 68413 w 134802"/>
                  <a:gd name="connsiteY158" fmla="*/ 23434 h 62071"/>
                  <a:gd name="connsiteX159" fmla="*/ 68413 w 134802"/>
                  <a:gd name="connsiteY159" fmla="*/ 23434 h 62071"/>
                  <a:gd name="connsiteX160" fmla="*/ 68413 w 134802"/>
                  <a:gd name="connsiteY160" fmla="*/ 24649 h 62071"/>
                  <a:gd name="connsiteX161" fmla="*/ 67604 w 134802"/>
                  <a:gd name="connsiteY161" fmla="*/ 27077 h 62071"/>
                  <a:gd name="connsiteX162" fmla="*/ 66389 w 134802"/>
                  <a:gd name="connsiteY162" fmla="*/ 29911 h 62071"/>
                  <a:gd name="connsiteX163" fmla="*/ 73271 w 134802"/>
                  <a:gd name="connsiteY163" fmla="*/ 37603 h 62071"/>
                  <a:gd name="connsiteX164" fmla="*/ 82177 w 134802"/>
                  <a:gd name="connsiteY164" fmla="*/ 35983 h 62071"/>
                  <a:gd name="connsiteX165" fmla="*/ 83391 w 134802"/>
                  <a:gd name="connsiteY165" fmla="*/ 32745 h 62071"/>
                  <a:gd name="connsiteX166" fmla="*/ 76914 w 134802"/>
                  <a:gd name="connsiteY166" fmla="*/ 25053 h 62071"/>
                  <a:gd name="connsiteX167" fmla="*/ 76105 w 134802"/>
                  <a:gd name="connsiteY167" fmla="*/ 25053 h 62071"/>
                  <a:gd name="connsiteX168" fmla="*/ 74890 w 134802"/>
                  <a:gd name="connsiteY168" fmla="*/ 28697 h 62071"/>
                  <a:gd name="connsiteX169" fmla="*/ 73271 w 134802"/>
                  <a:gd name="connsiteY169" fmla="*/ 35174 h 62071"/>
                  <a:gd name="connsiteX170" fmla="*/ 73271 w 134802"/>
                  <a:gd name="connsiteY170" fmla="*/ 37603 h 62071"/>
                  <a:gd name="connsiteX171" fmla="*/ 92297 w 134802"/>
                  <a:gd name="connsiteY171" fmla="*/ 34769 h 62071"/>
                  <a:gd name="connsiteX172" fmla="*/ 93107 w 134802"/>
                  <a:gd name="connsiteY172" fmla="*/ 33150 h 62071"/>
                  <a:gd name="connsiteX173" fmla="*/ 93107 w 134802"/>
                  <a:gd name="connsiteY173" fmla="*/ 31530 h 62071"/>
                  <a:gd name="connsiteX174" fmla="*/ 93107 w 134802"/>
                  <a:gd name="connsiteY174" fmla="*/ 31126 h 62071"/>
                  <a:gd name="connsiteX175" fmla="*/ 93107 w 134802"/>
                  <a:gd name="connsiteY175" fmla="*/ 30316 h 62071"/>
                  <a:gd name="connsiteX176" fmla="*/ 89868 w 134802"/>
                  <a:gd name="connsiteY176" fmla="*/ 28697 h 62071"/>
                  <a:gd name="connsiteX177" fmla="*/ 88654 w 134802"/>
                  <a:gd name="connsiteY177" fmla="*/ 28697 h 62071"/>
                  <a:gd name="connsiteX178" fmla="*/ 87439 w 134802"/>
                  <a:gd name="connsiteY178" fmla="*/ 28292 h 62071"/>
                  <a:gd name="connsiteX179" fmla="*/ 86630 w 134802"/>
                  <a:gd name="connsiteY179" fmla="*/ 29101 h 62071"/>
                  <a:gd name="connsiteX180" fmla="*/ 83391 w 134802"/>
                  <a:gd name="connsiteY180" fmla="*/ 39222 h 62071"/>
                  <a:gd name="connsiteX181" fmla="*/ 83391 w 134802"/>
                  <a:gd name="connsiteY181" fmla="*/ 40031 h 62071"/>
                  <a:gd name="connsiteX182" fmla="*/ 86225 w 134802"/>
                  <a:gd name="connsiteY182" fmla="*/ 40031 h 62071"/>
                  <a:gd name="connsiteX183" fmla="*/ 86225 w 134802"/>
                  <a:gd name="connsiteY183" fmla="*/ 38817 h 62071"/>
                  <a:gd name="connsiteX184" fmla="*/ 86630 w 134802"/>
                  <a:gd name="connsiteY184" fmla="*/ 37603 h 62071"/>
                  <a:gd name="connsiteX185" fmla="*/ 86630 w 134802"/>
                  <a:gd name="connsiteY185" fmla="*/ 36793 h 62071"/>
                  <a:gd name="connsiteX186" fmla="*/ 87439 w 134802"/>
                  <a:gd name="connsiteY186" fmla="*/ 36388 h 62071"/>
                  <a:gd name="connsiteX187" fmla="*/ 88654 w 134802"/>
                  <a:gd name="connsiteY187" fmla="*/ 39222 h 62071"/>
                  <a:gd name="connsiteX188" fmla="*/ 89059 w 134802"/>
                  <a:gd name="connsiteY188" fmla="*/ 39627 h 62071"/>
                  <a:gd name="connsiteX189" fmla="*/ 91892 w 134802"/>
                  <a:gd name="connsiteY189" fmla="*/ 42055 h 62071"/>
                  <a:gd name="connsiteX190" fmla="*/ 91892 w 134802"/>
                  <a:gd name="connsiteY190" fmla="*/ 41246 h 62071"/>
                  <a:gd name="connsiteX191" fmla="*/ 90678 w 134802"/>
                  <a:gd name="connsiteY191" fmla="*/ 35983 h 62071"/>
                  <a:gd name="connsiteX192" fmla="*/ 93107 w 134802"/>
                  <a:gd name="connsiteY192" fmla="*/ 34769 h 62071"/>
                  <a:gd name="connsiteX193" fmla="*/ 101608 w 134802"/>
                  <a:gd name="connsiteY193" fmla="*/ 31935 h 62071"/>
                  <a:gd name="connsiteX194" fmla="*/ 100393 w 134802"/>
                  <a:gd name="connsiteY194" fmla="*/ 31530 h 62071"/>
                  <a:gd name="connsiteX195" fmla="*/ 95941 w 134802"/>
                  <a:gd name="connsiteY195" fmla="*/ 33555 h 62071"/>
                  <a:gd name="connsiteX196" fmla="*/ 93917 w 134802"/>
                  <a:gd name="connsiteY196" fmla="*/ 38817 h 62071"/>
                  <a:gd name="connsiteX197" fmla="*/ 93917 w 134802"/>
                  <a:gd name="connsiteY197" fmla="*/ 39627 h 62071"/>
                  <a:gd name="connsiteX198" fmla="*/ 94726 w 134802"/>
                  <a:gd name="connsiteY198" fmla="*/ 42865 h 62071"/>
                  <a:gd name="connsiteX199" fmla="*/ 96750 w 134802"/>
                  <a:gd name="connsiteY199" fmla="*/ 44485 h 62071"/>
                  <a:gd name="connsiteX200" fmla="*/ 99584 w 134802"/>
                  <a:gd name="connsiteY200" fmla="*/ 44485 h 62071"/>
                  <a:gd name="connsiteX201" fmla="*/ 103632 w 134802"/>
                  <a:gd name="connsiteY201" fmla="*/ 35983 h 62071"/>
                  <a:gd name="connsiteX202" fmla="*/ 103632 w 134802"/>
                  <a:gd name="connsiteY202" fmla="*/ 34364 h 62071"/>
                  <a:gd name="connsiteX203" fmla="*/ 102418 w 134802"/>
                  <a:gd name="connsiteY203" fmla="*/ 32745 h 62071"/>
                  <a:gd name="connsiteX204" fmla="*/ 102418 w 134802"/>
                  <a:gd name="connsiteY204" fmla="*/ 32340 h 62071"/>
                  <a:gd name="connsiteX205" fmla="*/ 105251 w 134802"/>
                  <a:gd name="connsiteY205" fmla="*/ 46104 h 62071"/>
                  <a:gd name="connsiteX206" fmla="*/ 105251 w 134802"/>
                  <a:gd name="connsiteY206" fmla="*/ 41651 h 62071"/>
                  <a:gd name="connsiteX207" fmla="*/ 108085 w 134802"/>
                  <a:gd name="connsiteY207" fmla="*/ 34364 h 62071"/>
                  <a:gd name="connsiteX208" fmla="*/ 106061 w 134802"/>
                  <a:gd name="connsiteY208" fmla="*/ 33555 h 62071"/>
                  <a:gd name="connsiteX209" fmla="*/ 106061 w 134802"/>
                  <a:gd name="connsiteY209" fmla="*/ 35174 h 62071"/>
                  <a:gd name="connsiteX210" fmla="*/ 104442 w 134802"/>
                  <a:gd name="connsiteY210" fmla="*/ 42055 h 62071"/>
                  <a:gd name="connsiteX211" fmla="*/ 103632 w 134802"/>
                  <a:gd name="connsiteY211" fmla="*/ 45294 h 62071"/>
                  <a:gd name="connsiteX212" fmla="*/ 105656 w 134802"/>
                  <a:gd name="connsiteY212" fmla="*/ 45294 h 62071"/>
                  <a:gd name="connsiteX213" fmla="*/ 116991 w 134802"/>
                  <a:gd name="connsiteY213" fmla="*/ 38007 h 62071"/>
                  <a:gd name="connsiteX214" fmla="*/ 116181 w 134802"/>
                  <a:gd name="connsiteY214" fmla="*/ 35983 h 62071"/>
                  <a:gd name="connsiteX215" fmla="*/ 110109 w 134802"/>
                  <a:gd name="connsiteY215" fmla="*/ 34769 h 62071"/>
                  <a:gd name="connsiteX216" fmla="*/ 109299 w 134802"/>
                  <a:gd name="connsiteY216" fmla="*/ 34769 h 62071"/>
                  <a:gd name="connsiteX217" fmla="*/ 108490 w 134802"/>
                  <a:gd name="connsiteY217" fmla="*/ 36388 h 62071"/>
                  <a:gd name="connsiteX218" fmla="*/ 111323 w 134802"/>
                  <a:gd name="connsiteY218" fmla="*/ 36388 h 62071"/>
                  <a:gd name="connsiteX219" fmla="*/ 109704 w 134802"/>
                  <a:gd name="connsiteY219" fmla="*/ 42460 h 62071"/>
                  <a:gd name="connsiteX220" fmla="*/ 109704 w 134802"/>
                  <a:gd name="connsiteY220" fmla="*/ 43675 h 62071"/>
                  <a:gd name="connsiteX221" fmla="*/ 108894 w 134802"/>
                  <a:gd name="connsiteY221" fmla="*/ 45699 h 62071"/>
                  <a:gd name="connsiteX222" fmla="*/ 110918 w 134802"/>
                  <a:gd name="connsiteY222" fmla="*/ 46913 h 62071"/>
                  <a:gd name="connsiteX223" fmla="*/ 110918 w 134802"/>
                  <a:gd name="connsiteY223" fmla="*/ 46913 h 62071"/>
                  <a:gd name="connsiteX224" fmla="*/ 111728 w 134802"/>
                  <a:gd name="connsiteY224" fmla="*/ 44080 h 62071"/>
                  <a:gd name="connsiteX225" fmla="*/ 111728 w 134802"/>
                  <a:gd name="connsiteY225" fmla="*/ 41651 h 62071"/>
                  <a:gd name="connsiteX226" fmla="*/ 113348 w 134802"/>
                  <a:gd name="connsiteY226" fmla="*/ 37198 h 62071"/>
                  <a:gd name="connsiteX227" fmla="*/ 114157 w 134802"/>
                  <a:gd name="connsiteY227" fmla="*/ 37198 h 62071"/>
                  <a:gd name="connsiteX228" fmla="*/ 116991 w 134802"/>
                  <a:gd name="connsiteY228" fmla="*/ 38412 h 62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</a:cxnLst>
                <a:rect l="l" t="t" r="r" b="b"/>
                <a:pathLst>
                  <a:path w="134802" h="62071">
                    <a:moveTo>
                      <a:pt x="0" y="42865"/>
                    </a:moveTo>
                    <a:lnTo>
                      <a:pt x="0" y="41246"/>
                    </a:lnTo>
                    <a:cubicBezTo>
                      <a:pt x="1214" y="41246"/>
                      <a:pt x="2429" y="41246"/>
                      <a:pt x="3643" y="41246"/>
                    </a:cubicBezTo>
                    <a:cubicBezTo>
                      <a:pt x="6882" y="41246"/>
                      <a:pt x="12144" y="40031"/>
                      <a:pt x="14978" y="38412"/>
                    </a:cubicBezTo>
                    <a:cubicBezTo>
                      <a:pt x="17812" y="36793"/>
                      <a:pt x="17002" y="36793"/>
                      <a:pt x="17407" y="35983"/>
                    </a:cubicBezTo>
                    <a:cubicBezTo>
                      <a:pt x="17812" y="35174"/>
                      <a:pt x="16597" y="33555"/>
                      <a:pt x="16597" y="33150"/>
                    </a:cubicBezTo>
                    <a:lnTo>
                      <a:pt x="16597" y="30721"/>
                    </a:lnTo>
                    <a:cubicBezTo>
                      <a:pt x="17002" y="29911"/>
                      <a:pt x="17407" y="29101"/>
                      <a:pt x="17812" y="28697"/>
                    </a:cubicBezTo>
                    <a:cubicBezTo>
                      <a:pt x="19026" y="26673"/>
                      <a:pt x="21050" y="24649"/>
                      <a:pt x="22669" y="22625"/>
                    </a:cubicBezTo>
                    <a:cubicBezTo>
                      <a:pt x="25098" y="19386"/>
                      <a:pt x="28337" y="14528"/>
                      <a:pt x="31575" y="11695"/>
                    </a:cubicBezTo>
                    <a:cubicBezTo>
                      <a:pt x="34814" y="8861"/>
                      <a:pt x="35623" y="10480"/>
                      <a:pt x="38457" y="10885"/>
                    </a:cubicBezTo>
                    <a:cubicBezTo>
                      <a:pt x="43720" y="12100"/>
                      <a:pt x="49387" y="13719"/>
                      <a:pt x="54650" y="14933"/>
                    </a:cubicBezTo>
                    <a:cubicBezTo>
                      <a:pt x="59912" y="16148"/>
                      <a:pt x="59912" y="16148"/>
                      <a:pt x="62341" y="16957"/>
                    </a:cubicBezTo>
                    <a:cubicBezTo>
                      <a:pt x="64770" y="17767"/>
                      <a:pt x="63151" y="16957"/>
                      <a:pt x="63556" y="16957"/>
                    </a:cubicBezTo>
                    <a:cubicBezTo>
                      <a:pt x="63556" y="14528"/>
                      <a:pt x="60722" y="12100"/>
                      <a:pt x="61127" y="9670"/>
                    </a:cubicBezTo>
                    <a:cubicBezTo>
                      <a:pt x="61532" y="7242"/>
                      <a:pt x="61936" y="8861"/>
                      <a:pt x="61936" y="8861"/>
                    </a:cubicBezTo>
                    <a:cubicBezTo>
                      <a:pt x="63151" y="7242"/>
                      <a:pt x="64770" y="6027"/>
                      <a:pt x="66794" y="5218"/>
                    </a:cubicBezTo>
                    <a:cubicBezTo>
                      <a:pt x="70437" y="3194"/>
                      <a:pt x="75700" y="1170"/>
                      <a:pt x="79748" y="360"/>
                    </a:cubicBezTo>
                    <a:cubicBezTo>
                      <a:pt x="83796" y="-450"/>
                      <a:pt x="80153" y="360"/>
                      <a:pt x="80558" y="360"/>
                    </a:cubicBezTo>
                    <a:cubicBezTo>
                      <a:pt x="80558" y="1170"/>
                      <a:pt x="80558" y="1574"/>
                      <a:pt x="80558" y="1979"/>
                    </a:cubicBezTo>
                    <a:cubicBezTo>
                      <a:pt x="79748" y="5218"/>
                      <a:pt x="78938" y="8051"/>
                      <a:pt x="78129" y="10885"/>
                    </a:cubicBezTo>
                    <a:cubicBezTo>
                      <a:pt x="77319" y="13719"/>
                      <a:pt x="77724" y="12909"/>
                      <a:pt x="77724" y="13314"/>
                    </a:cubicBezTo>
                    <a:cubicBezTo>
                      <a:pt x="77724" y="13719"/>
                      <a:pt x="77724" y="14124"/>
                      <a:pt x="77724" y="14933"/>
                    </a:cubicBezTo>
                    <a:cubicBezTo>
                      <a:pt x="78938" y="14933"/>
                      <a:pt x="80153" y="14933"/>
                      <a:pt x="81367" y="14933"/>
                    </a:cubicBezTo>
                    <a:cubicBezTo>
                      <a:pt x="82582" y="14933"/>
                      <a:pt x="82177" y="14933"/>
                      <a:pt x="82582" y="14933"/>
                    </a:cubicBezTo>
                    <a:cubicBezTo>
                      <a:pt x="84606" y="14933"/>
                      <a:pt x="86630" y="14933"/>
                      <a:pt x="88654" y="14528"/>
                    </a:cubicBezTo>
                    <a:cubicBezTo>
                      <a:pt x="88654" y="13719"/>
                      <a:pt x="89463" y="12100"/>
                      <a:pt x="89868" y="11290"/>
                    </a:cubicBezTo>
                    <a:cubicBezTo>
                      <a:pt x="90273" y="10480"/>
                      <a:pt x="91083" y="9670"/>
                      <a:pt x="91488" y="9670"/>
                    </a:cubicBezTo>
                    <a:cubicBezTo>
                      <a:pt x="91892" y="9670"/>
                      <a:pt x="93107" y="8861"/>
                      <a:pt x="93107" y="8861"/>
                    </a:cubicBezTo>
                    <a:cubicBezTo>
                      <a:pt x="93917" y="8861"/>
                      <a:pt x="93512" y="9670"/>
                      <a:pt x="93107" y="10075"/>
                    </a:cubicBezTo>
                    <a:cubicBezTo>
                      <a:pt x="93107" y="10885"/>
                      <a:pt x="93107" y="10885"/>
                      <a:pt x="92702" y="11695"/>
                    </a:cubicBezTo>
                    <a:cubicBezTo>
                      <a:pt x="92297" y="12504"/>
                      <a:pt x="91892" y="12504"/>
                      <a:pt x="91488" y="13314"/>
                    </a:cubicBezTo>
                    <a:cubicBezTo>
                      <a:pt x="91083" y="14124"/>
                      <a:pt x="90678" y="14124"/>
                      <a:pt x="91083" y="14933"/>
                    </a:cubicBezTo>
                    <a:lnTo>
                      <a:pt x="100393" y="14933"/>
                    </a:lnTo>
                    <a:cubicBezTo>
                      <a:pt x="100393" y="13314"/>
                      <a:pt x="99989" y="12909"/>
                      <a:pt x="99584" y="12100"/>
                    </a:cubicBezTo>
                    <a:lnTo>
                      <a:pt x="97155" y="10480"/>
                    </a:lnTo>
                    <a:cubicBezTo>
                      <a:pt x="97155" y="10075"/>
                      <a:pt x="97155" y="8456"/>
                      <a:pt x="97965" y="8456"/>
                    </a:cubicBezTo>
                    <a:cubicBezTo>
                      <a:pt x="100393" y="9266"/>
                      <a:pt x="102418" y="11290"/>
                      <a:pt x="103227" y="13719"/>
                    </a:cubicBezTo>
                    <a:lnTo>
                      <a:pt x="110109" y="13719"/>
                    </a:lnTo>
                    <a:cubicBezTo>
                      <a:pt x="110109" y="14124"/>
                      <a:pt x="109299" y="14528"/>
                      <a:pt x="108490" y="14933"/>
                    </a:cubicBezTo>
                    <a:cubicBezTo>
                      <a:pt x="106466" y="15743"/>
                      <a:pt x="105251" y="15338"/>
                      <a:pt x="103632" y="15338"/>
                    </a:cubicBezTo>
                    <a:cubicBezTo>
                      <a:pt x="99989" y="15338"/>
                      <a:pt x="95941" y="15743"/>
                      <a:pt x="92297" y="16552"/>
                    </a:cubicBezTo>
                    <a:cubicBezTo>
                      <a:pt x="88654" y="17362"/>
                      <a:pt x="84201" y="17362"/>
                      <a:pt x="80153" y="17362"/>
                    </a:cubicBezTo>
                    <a:cubicBezTo>
                      <a:pt x="76105" y="17362"/>
                      <a:pt x="72461" y="17362"/>
                      <a:pt x="69628" y="16148"/>
                    </a:cubicBezTo>
                    <a:cubicBezTo>
                      <a:pt x="66794" y="14933"/>
                      <a:pt x="66389" y="13719"/>
                      <a:pt x="66794" y="11290"/>
                    </a:cubicBezTo>
                    <a:cubicBezTo>
                      <a:pt x="67199" y="8861"/>
                      <a:pt x="68413" y="8861"/>
                      <a:pt x="69223" y="8456"/>
                    </a:cubicBezTo>
                    <a:cubicBezTo>
                      <a:pt x="70033" y="8051"/>
                      <a:pt x="70033" y="8456"/>
                      <a:pt x="70033" y="7646"/>
                    </a:cubicBezTo>
                    <a:cubicBezTo>
                      <a:pt x="70033" y="6837"/>
                      <a:pt x="70033" y="6837"/>
                      <a:pt x="70842" y="6837"/>
                    </a:cubicBezTo>
                    <a:lnTo>
                      <a:pt x="70842" y="6837"/>
                    </a:lnTo>
                    <a:cubicBezTo>
                      <a:pt x="68413" y="7646"/>
                      <a:pt x="65580" y="9266"/>
                      <a:pt x="64365" y="11695"/>
                    </a:cubicBezTo>
                    <a:lnTo>
                      <a:pt x="67199" y="18172"/>
                    </a:lnTo>
                    <a:cubicBezTo>
                      <a:pt x="67199" y="18172"/>
                      <a:pt x="67199" y="18172"/>
                      <a:pt x="67604" y="18576"/>
                    </a:cubicBezTo>
                    <a:cubicBezTo>
                      <a:pt x="68818" y="18576"/>
                      <a:pt x="70033" y="19386"/>
                      <a:pt x="70842" y="19791"/>
                    </a:cubicBezTo>
                    <a:cubicBezTo>
                      <a:pt x="72866" y="20600"/>
                      <a:pt x="75295" y="21005"/>
                      <a:pt x="77724" y="21410"/>
                    </a:cubicBezTo>
                    <a:cubicBezTo>
                      <a:pt x="85011" y="23434"/>
                      <a:pt x="92297" y="25458"/>
                      <a:pt x="99179" y="27482"/>
                    </a:cubicBezTo>
                    <a:cubicBezTo>
                      <a:pt x="106061" y="29506"/>
                      <a:pt x="104846" y="29101"/>
                      <a:pt x="107680" y="29506"/>
                    </a:cubicBezTo>
                    <a:cubicBezTo>
                      <a:pt x="114562" y="31126"/>
                      <a:pt x="122253" y="33555"/>
                      <a:pt x="129540" y="31126"/>
                    </a:cubicBezTo>
                    <a:cubicBezTo>
                      <a:pt x="136827" y="28697"/>
                      <a:pt x="131969" y="29506"/>
                      <a:pt x="132374" y="28697"/>
                    </a:cubicBezTo>
                    <a:cubicBezTo>
                      <a:pt x="132778" y="27887"/>
                      <a:pt x="133183" y="26673"/>
                      <a:pt x="132374" y="25458"/>
                    </a:cubicBezTo>
                    <a:cubicBezTo>
                      <a:pt x="131564" y="24244"/>
                      <a:pt x="129540" y="22625"/>
                      <a:pt x="128326" y="21410"/>
                    </a:cubicBezTo>
                    <a:cubicBezTo>
                      <a:pt x="127111" y="20196"/>
                      <a:pt x="126302" y="20600"/>
                      <a:pt x="127111" y="19791"/>
                    </a:cubicBezTo>
                    <a:cubicBezTo>
                      <a:pt x="127921" y="18981"/>
                      <a:pt x="128730" y="19791"/>
                      <a:pt x="129540" y="19791"/>
                    </a:cubicBezTo>
                    <a:cubicBezTo>
                      <a:pt x="130350" y="19791"/>
                      <a:pt x="133183" y="23029"/>
                      <a:pt x="133588" y="23839"/>
                    </a:cubicBezTo>
                    <a:cubicBezTo>
                      <a:pt x="133993" y="24649"/>
                      <a:pt x="134803" y="25863"/>
                      <a:pt x="134803" y="25863"/>
                    </a:cubicBezTo>
                    <a:cubicBezTo>
                      <a:pt x="134803" y="26673"/>
                      <a:pt x="134803" y="27887"/>
                      <a:pt x="134803" y="28697"/>
                    </a:cubicBezTo>
                    <a:cubicBezTo>
                      <a:pt x="134803" y="29506"/>
                      <a:pt x="133993" y="30316"/>
                      <a:pt x="133588" y="30316"/>
                    </a:cubicBezTo>
                    <a:cubicBezTo>
                      <a:pt x="131564" y="32745"/>
                      <a:pt x="128730" y="34364"/>
                      <a:pt x="126706" y="36793"/>
                    </a:cubicBezTo>
                    <a:cubicBezTo>
                      <a:pt x="124682" y="39222"/>
                      <a:pt x="121848" y="43270"/>
                      <a:pt x="119015" y="46509"/>
                    </a:cubicBezTo>
                    <a:cubicBezTo>
                      <a:pt x="116181" y="49747"/>
                      <a:pt x="115776" y="49747"/>
                      <a:pt x="113752" y="49747"/>
                    </a:cubicBezTo>
                    <a:cubicBezTo>
                      <a:pt x="111728" y="49747"/>
                      <a:pt x="110514" y="49747"/>
                      <a:pt x="109704" y="49747"/>
                    </a:cubicBezTo>
                    <a:cubicBezTo>
                      <a:pt x="106466" y="49747"/>
                      <a:pt x="103227" y="48533"/>
                      <a:pt x="99989" y="47723"/>
                    </a:cubicBezTo>
                    <a:cubicBezTo>
                      <a:pt x="96750" y="46913"/>
                      <a:pt x="93107" y="46104"/>
                      <a:pt x="89463" y="44889"/>
                    </a:cubicBezTo>
                    <a:cubicBezTo>
                      <a:pt x="77724" y="41651"/>
                      <a:pt x="65984" y="38412"/>
                      <a:pt x="54245" y="35174"/>
                    </a:cubicBezTo>
                    <a:cubicBezTo>
                      <a:pt x="42505" y="31935"/>
                      <a:pt x="35623" y="29101"/>
                      <a:pt x="26718" y="28697"/>
                    </a:cubicBezTo>
                    <a:cubicBezTo>
                      <a:pt x="24289" y="28697"/>
                      <a:pt x="21455" y="28697"/>
                      <a:pt x="19431" y="30721"/>
                    </a:cubicBezTo>
                    <a:cubicBezTo>
                      <a:pt x="19431" y="31530"/>
                      <a:pt x="18621" y="32340"/>
                      <a:pt x="18621" y="33150"/>
                    </a:cubicBezTo>
                    <a:cubicBezTo>
                      <a:pt x="18621" y="33959"/>
                      <a:pt x="19026" y="35174"/>
                      <a:pt x="19431" y="35983"/>
                    </a:cubicBezTo>
                    <a:cubicBezTo>
                      <a:pt x="21050" y="40436"/>
                      <a:pt x="26313" y="42865"/>
                      <a:pt x="28742" y="46913"/>
                    </a:cubicBezTo>
                    <a:cubicBezTo>
                      <a:pt x="31171" y="50961"/>
                      <a:pt x="29147" y="46913"/>
                      <a:pt x="29551" y="47723"/>
                    </a:cubicBezTo>
                    <a:cubicBezTo>
                      <a:pt x="29956" y="49342"/>
                      <a:pt x="29551" y="51366"/>
                      <a:pt x="28337" y="52176"/>
                    </a:cubicBezTo>
                    <a:cubicBezTo>
                      <a:pt x="27122" y="52985"/>
                      <a:pt x="25503" y="53390"/>
                      <a:pt x="24289" y="54200"/>
                    </a:cubicBezTo>
                    <a:cubicBezTo>
                      <a:pt x="23074" y="55010"/>
                      <a:pt x="23479" y="55010"/>
                      <a:pt x="23074" y="55010"/>
                    </a:cubicBezTo>
                    <a:cubicBezTo>
                      <a:pt x="22265" y="55010"/>
                      <a:pt x="21455" y="55010"/>
                      <a:pt x="21860" y="56224"/>
                    </a:cubicBezTo>
                    <a:cubicBezTo>
                      <a:pt x="23074" y="56224"/>
                      <a:pt x="24289" y="55819"/>
                      <a:pt x="25098" y="55414"/>
                    </a:cubicBezTo>
                    <a:cubicBezTo>
                      <a:pt x="27122" y="54605"/>
                      <a:pt x="27932" y="54605"/>
                      <a:pt x="29551" y="52985"/>
                    </a:cubicBezTo>
                    <a:cubicBezTo>
                      <a:pt x="31171" y="51366"/>
                      <a:pt x="29956" y="52985"/>
                      <a:pt x="30361" y="52985"/>
                    </a:cubicBezTo>
                    <a:cubicBezTo>
                      <a:pt x="30361" y="52985"/>
                      <a:pt x="30361" y="52176"/>
                      <a:pt x="30361" y="52176"/>
                    </a:cubicBezTo>
                    <a:cubicBezTo>
                      <a:pt x="30361" y="52176"/>
                      <a:pt x="30766" y="52176"/>
                      <a:pt x="31171" y="51366"/>
                    </a:cubicBezTo>
                    <a:cubicBezTo>
                      <a:pt x="32385" y="49342"/>
                      <a:pt x="33195" y="46913"/>
                      <a:pt x="34004" y="44889"/>
                    </a:cubicBezTo>
                    <a:cubicBezTo>
                      <a:pt x="34814" y="42865"/>
                      <a:pt x="36433" y="39222"/>
                      <a:pt x="37648" y="36388"/>
                    </a:cubicBezTo>
                    <a:cubicBezTo>
                      <a:pt x="38862" y="33555"/>
                      <a:pt x="38052" y="34769"/>
                      <a:pt x="38457" y="33959"/>
                    </a:cubicBezTo>
                    <a:cubicBezTo>
                      <a:pt x="39267" y="33959"/>
                      <a:pt x="39672" y="33959"/>
                      <a:pt x="40481" y="33959"/>
                    </a:cubicBezTo>
                    <a:cubicBezTo>
                      <a:pt x="40076" y="35174"/>
                      <a:pt x="39672" y="36388"/>
                      <a:pt x="39267" y="37603"/>
                    </a:cubicBezTo>
                    <a:cubicBezTo>
                      <a:pt x="38457" y="40436"/>
                      <a:pt x="37243" y="43270"/>
                      <a:pt x="36028" y="45699"/>
                    </a:cubicBezTo>
                    <a:cubicBezTo>
                      <a:pt x="33599" y="51366"/>
                      <a:pt x="32790" y="55414"/>
                      <a:pt x="26313" y="57843"/>
                    </a:cubicBezTo>
                    <a:cubicBezTo>
                      <a:pt x="19836" y="60272"/>
                      <a:pt x="18621" y="60272"/>
                      <a:pt x="15383" y="60677"/>
                    </a:cubicBezTo>
                    <a:cubicBezTo>
                      <a:pt x="12144" y="61082"/>
                      <a:pt x="13763" y="60677"/>
                      <a:pt x="12954" y="60677"/>
                    </a:cubicBezTo>
                    <a:cubicBezTo>
                      <a:pt x="11739" y="60677"/>
                      <a:pt x="9715" y="61486"/>
                      <a:pt x="8096" y="61891"/>
                    </a:cubicBezTo>
                    <a:cubicBezTo>
                      <a:pt x="6477" y="62296"/>
                      <a:pt x="4048" y="61891"/>
                      <a:pt x="2429" y="61891"/>
                    </a:cubicBezTo>
                    <a:cubicBezTo>
                      <a:pt x="810" y="61891"/>
                      <a:pt x="810" y="62296"/>
                      <a:pt x="0" y="61891"/>
                    </a:cubicBezTo>
                    <a:cubicBezTo>
                      <a:pt x="0" y="61891"/>
                      <a:pt x="1214" y="59867"/>
                      <a:pt x="1619" y="59462"/>
                    </a:cubicBezTo>
                    <a:cubicBezTo>
                      <a:pt x="2429" y="58248"/>
                      <a:pt x="3238" y="56224"/>
                      <a:pt x="3643" y="55010"/>
                    </a:cubicBezTo>
                    <a:cubicBezTo>
                      <a:pt x="4453" y="51771"/>
                      <a:pt x="4858" y="48533"/>
                      <a:pt x="5263" y="44889"/>
                    </a:cubicBezTo>
                    <a:cubicBezTo>
                      <a:pt x="5667" y="41246"/>
                      <a:pt x="5667" y="43270"/>
                      <a:pt x="5263" y="43270"/>
                    </a:cubicBezTo>
                    <a:lnTo>
                      <a:pt x="1214" y="43270"/>
                    </a:lnTo>
                    <a:close/>
                    <a:moveTo>
                      <a:pt x="70842" y="6027"/>
                    </a:moveTo>
                    <a:lnTo>
                      <a:pt x="70437" y="6027"/>
                    </a:lnTo>
                    <a:cubicBezTo>
                      <a:pt x="70437" y="6027"/>
                      <a:pt x="70842" y="6027"/>
                      <a:pt x="70842" y="6027"/>
                    </a:cubicBezTo>
                    <a:lnTo>
                      <a:pt x="70842" y="6027"/>
                    </a:lnTo>
                    <a:close/>
                    <a:moveTo>
                      <a:pt x="37243" y="14528"/>
                    </a:moveTo>
                    <a:lnTo>
                      <a:pt x="34814" y="14528"/>
                    </a:lnTo>
                    <a:cubicBezTo>
                      <a:pt x="34409" y="14528"/>
                      <a:pt x="34814" y="15338"/>
                      <a:pt x="34814" y="15743"/>
                    </a:cubicBezTo>
                    <a:cubicBezTo>
                      <a:pt x="34409" y="18576"/>
                      <a:pt x="33195" y="21410"/>
                      <a:pt x="32790" y="23839"/>
                    </a:cubicBezTo>
                    <a:cubicBezTo>
                      <a:pt x="32385" y="26268"/>
                      <a:pt x="31575" y="26673"/>
                      <a:pt x="34409" y="26268"/>
                    </a:cubicBezTo>
                    <a:cubicBezTo>
                      <a:pt x="34409" y="25458"/>
                      <a:pt x="34409" y="24649"/>
                      <a:pt x="34814" y="23839"/>
                    </a:cubicBezTo>
                    <a:cubicBezTo>
                      <a:pt x="34814" y="22625"/>
                      <a:pt x="34814" y="21005"/>
                      <a:pt x="35219" y="19791"/>
                    </a:cubicBezTo>
                    <a:cubicBezTo>
                      <a:pt x="35623" y="18576"/>
                      <a:pt x="35623" y="18576"/>
                      <a:pt x="36028" y="18172"/>
                    </a:cubicBezTo>
                    <a:cubicBezTo>
                      <a:pt x="36028" y="18172"/>
                      <a:pt x="36028" y="18981"/>
                      <a:pt x="36028" y="19386"/>
                    </a:cubicBezTo>
                    <a:cubicBezTo>
                      <a:pt x="36028" y="20196"/>
                      <a:pt x="36838" y="21410"/>
                      <a:pt x="36838" y="22220"/>
                    </a:cubicBezTo>
                    <a:cubicBezTo>
                      <a:pt x="36838" y="23029"/>
                      <a:pt x="37648" y="26268"/>
                      <a:pt x="38052" y="26673"/>
                    </a:cubicBezTo>
                    <a:lnTo>
                      <a:pt x="39267" y="25053"/>
                    </a:lnTo>
                    <a:cubicBezTo>
                      <a:pt x="39267" y="24244"/>
                      <a:pt x="40481" y="23434"/>
                      <a:pt x="40886" y="23029"/>
                    </a:cubicBezTo>
                    <a:cubicBezTo>
                      <a:pt x="41291" y="22625"/>
                      <a:pt x="42100" y="20600"/>
                      <a:pt x="43315" y="20196"/>
                    </a:cubicBezTo>
                    <a:cubicBezTo>
                      <a:pt x="43315" y="21410"/>
                      <a:pt x="43315" y="22625"/>
                      <a:pt x="42910" y="23839"/>
                    </a:cubicBezTo>
                    <a:cubicBezTo>
                      <a:pt x="42505" y="25053"/>
                      <a:pt x="42505" y="25863"/>
                      <a:pt x="42505" y="27077"/>
                    </a:cubicBezTo>
                    <a:cubicBezTo>
                      <a:pt x="42505" y="28292"/>
                      <a:pt x="42505" y="28292"/>
                      <a:pt x="43720" y="28697"/>
                    </a:cubicBezTo>
                    <a:cubicBezTo>
                      <a:pt x="44934" y="29101"/>
                      <a:pt x="45339" y="28292"/>
                      <a:pt x="45339" y="27077"/>
                    </a:cubicBezTo>
                    <a:cubicBezTo>
                      <a:pt x="45744" y="23839"/>
                      <a:pt x="46148" y="21005"/>
                      <a:pt x="46958" y="17767"/>
                    </a:cubicBezTo>
                    <a:cubicBezTo>
                      <a:pt x="47768" y="14528"/>
                      <a:pt x="47363" y="16957"/>
                      <a:pt x="47363" y="16552"/>
                    </a:cubicBezTo>
                    <a:lnTo>
                      <a:pt x="44529" y="15743"/>
                    </a:lnTo>
                    <a:lnTo>
                      <a:pt x="44529" y="15743"/>
                    </a:lnTo>
                    <a:cubicBezTo>
                      <a:pt x="44529" y="15743"/>
                      <a:pt x="40076" y="22220"/>
                      <a:pt x="40076" y="22220"/>
                    </a:cubicBezTo>
                    <a:cubicBezTo>
                      <a:pt x="38862" y="21410"/>
                      <a:pt x="39267" y="20600"/>
                      <a:pt x="39267" y="19386"/>
                    </a:cubicBezTo>
                    <a:cubicBezTo>
                      <a:pt x="39267" y="17362"/>
                      <a:pt x="38457" y="15743"/>
                      <a:pt x="38052" y="13719"/>
                    </a:cubicBezTo>
                    <a:close/>
                    <a:moveTo>
                      <a:pt x="48578" y="29911"/>
                    </a:moveTo>
                    <a:cubicBezTo>
                      <a:pt x="48578" y="29911"/>
                      <a:pt x="50197" y="31126"/>
                      <a:pt x="50197" y="31126"/>
                    </a:cubicBezTo>
                    <a:cubicBezTo>
                      <a:pt x="50602" y="31126"/>
                      <a:pt x="52221" y="31126"/>
                      <a:pt x="52626" y="31126"/>
                    </a:cubicBezTo>
                    <a:cubicBezTo>
                      <a:pt x="53840" y="31126"/>
                      <a:pt x="55459" y="29506"/>
                      <a:pt x="55864" y="28292"/>
                    </a:cubicBezTo>
                    <a:cubicBezTo>
                      <a:pt x="57078" y="26268"/>
                      <a:pt x="57483" y="24244"/>
                      <a:pt x="57078" y="21815"/>
                    </a:cubicBezTo>
                    <a:cubicBezTo>
                      <a:pt x="56674" y="19386"/>
                      <a:pt x="55459" y="18576"/>
                      <a:pt x="54650" y="18172"/>
                    </a:cubicBezTo>
                    <a:cubicBezTo>
                      <a:pt x="51006" y="16552"/>
                      <a:pt x="47768" y="20196"/>
                      <a:pt x="46958" y="23434"/>
                    </a:cubicBezTo>
                    <a:cubicBezTo>
                      <a:pt x="46148" y="26673"/>
                      <a:pt x="46958" y="25458"/>
                      <a:pt x="46958" y="25458"/>
                    </a:cubicBezTo>
                    <a:cubicBezTo>
                      <a:pt x="46958" y="25458"/>
                      <a:pt x="46958" y="25863"/>
                      <a:pt x="46958" y="26268"/>
                    </a:cubicBezTo>
                    <a:cubicBezTo>
                      <a:pt x="46958" y="27077"/>
                      <a:pt x="46958" y="27482"/>
                      <a:pt x="46958" y="28697"/>
                    </a:cubicBezTo>
                    <a:cubicBezTo>
                      <a:pt x="46958" y="29911"/>
                      <a:pt x="47768" y="29911"/>
                      <a:pt x="47768" y="30316"/>
                    </a:cubicBezTo>
                    <a:close/>
                    <a:moveTo>
                      <a:pt x="65984" y="29911"/>
                    </a:moveTo>
                    <a:lnTo>
                      <a:pt x="63151" y="21410"/>
                    </a:lnTo>
                    <a:lnTo>
                      <a:pt x="61127" y="21410"/>
                    </a:lnTo>
                    <a:cubicBezTo>
                      <a:pt x="60722" y="21410"/>
                      <a:pt x="60317" y="21815"/>
                      <a:pt x="60317" y="22220"/>
                    </a:cubicBezTo>
                    <a:cubicBezTo>
                      <a:pt x="59912" y="25053"/>
                      <a:pt x="58698" y="27482"/>
                      <a:pt x="58293" y="29911"/>
                    </a:cubicBezTo>
                    <a:cubicBezTo>
                      <a:pt x="57888" y="32340"/>
                      <a:pt x="57888" y="32340"/>
                      <a:pt x="58293" y="32340"/>
                    </a:cubicBezTo>
                    <a:lnTo>
                      <a:pt x="59507" y="32340"/>
                    </a:lnTo>
                    <a:cubicBezTo>
                      <a:pt x="60722" y="32340"/>
                      <a:pt x="60317" y="30721"/>
                      <a:pt x="60317" y="29911"/>
                    </a:cubicBezTo>
                    <a:cubicBezTo>
                      <a:pt x="60317" y="28292"/>
                      <a:pt x="61127" y="26673"/>
                      <a:pt x="61532" y="25458"/>
                    </a:cubicBezTo>
                    <a:cubicBezTo>
                      <a:pt x="62746" y="25458"/>
                      <a:pt x="63151" y="27077"/>
                      <a:pt x="63151" y="28292"/>
                    </a:cubicBezTo>
                    <a:lnTo>
                      <a:pt x="66389" y="35174"/>
                    </a:lnTo>
                    <a:cubicBezTo>
                      <a:pt x="66389" y="35174"/>
                      <a:pt x="66794" y="34364"/>
                      <a:pt x="67199" y="34364"/>
                    </a:cubicBezTo>
                    <a:cubicBezTo>
                      <a:pt x="68008" y="31530"/>
                      <a:pt x="68818" y="28697"/>
                      <a:pt x="69223" y="25863"/>
                    </a:cubicBezTo>
                    <a:cubicBezTo>
                      <a:pt x="69628" y="23029"/>
                      <a:pt x="70437" y="23029"/>
                      <a:pt x="68413" y="23434"/>
                    </a:cubicBezTo>
                    <a:lnTo>
                      <a:pt x="68413" y="23434"/>
                    </a:lnTo>
                    <a:cubicBezTo>
                      <a:pt x="68413" y="24244"/>
                      <a:pt x="68413" y="24649"/>
                      <a:pt x="68413" y="24649"/>
                    </a:cubicBezTo>
                    <a:cubicBezTo>
                      <a:pt x="68413" y="25458"/>
                      <a:pt x="67604" y="26268"/>
                      <a:pt x="67604" y="27077"/>
                    </a:cubicBezTo>
                    <a:cubicBezTo>
                      <a:pt x="67604" y="27887"/>
                      <a:pt x="67604" y="29911"/>
                      <a:pt x="66389" y="29911"/>
                    </a:cubicBezTo>
                    <a:close/>
                    <a:moveTo>
                      <a:pt x="73271" y="37603"/>
                    </a:moveTo>
                    <a:cubicBezTo>
                      <a:pt x="76509" y="38007"/>
                      <a:pt x="79748" y="39222"/>
                      <a:pt x="82177" y="35983"/>
                    </a:cubicBezTo>
                    <a:cubicBezTo>
                      <a:pt x="84606" y="32745"/>
                      <a:pt x="83391" y="33555"/>
                      <a:pt x="83391" y="32745"/>
                    </a:cubicBezTo>
                    <a:cubicBezTo>
                      <a:pt x="84201" y="28292"/>
                      <a:pt x="80558" y="25863"/>
                      <a:pt x="76914" y="25053"/>
                    </a:cubicBezTo>
                    <a:cubicBezTo>
                      <a:pt x="73271" y="24244"/>
                      <a:pt x="76914" y="25053"/>
                      <a:pt x="76105" y="25053"/>
                    </a:cubicBezTo>
                    <a:cubicBezTo>
                      <a:pt x="76105" y="26268"/>
                      <a:pt x="75295" y="27482"/>
                      <a:pt x="74890" y="28697"/>
                    </a:cubicBezTo>
                    <a:cubicBezTo>
                      <a:pt x="74485" y="30721"/>
                      <a:pt x="73676" y="33150"/>
                      <a:pt x="73271" y="35174"/>
                    </a:cubicBezTo>
                    <a:cubicBezTo>
                      <a:pt x="72866" y="37198"/>
                      <a:pt x="72866" y="36793"/>
                      <a:pt x="73271" y="37603"/>
                    </a:cubicBezTo>
                    <a:close/>
                    <a:moveTo>
                      <a:pt x="92297" y="34769"/>
                    </a:moveTo>
                    <a:cubicBezTo>
                      <a:pt x="92297" y="33959"/>
                      <a:pt x="93107" y="33555"/>
                      <a:pt x="93107" y="33150"/>
                    </a:cubicBezTo>
                    <a:cubicBezTo>
                      <a:pt x="93107" y="32745"/>
                      <a:pt x="93107" y="31530"/>
                      <a:pt x="93107" y="31530"/>
                    </a:cubicBezTo>
                    <a:cubicBezTo>
                      <a:pt x="93107" y="31530"/>
                      <a:pt x="93107" y="31530"/>
                      <a:pt x="93107" y="31126"/>
                    </a:cubicBezTo>
                    <a:cubicBezTo>
                      <a:pt x="93107" y="31126"/>
                      <a:pt x="93107" y="30721"/>
                      <a:pt x="93107" y="30316"/>
                    </a:cubicBezTo>
                    <a:cubicBezTo>
                      <a:pt x="93107" y="30316"/>
                      <a:pt x="90678" y="28697"/>
                      <a:pt x="89868" y="28697"/>
                    </a:cubicBezTo>
                    <a:cubicBezTo>
                      <a:pt x="89059" y="28697"/>
                      <a:pt x="89059" y="28697"/>
                      <a:pt x="88654" y="28697"/>
                    </a:cubicBezTo>
                    <a:cubicBezTo>
                      <a:pt x="88249" y="28697"/>
                      <a:pt x="87844" y="28292"/>
                      <a:pt x="87439" y="28292"/>
                    </a:cubicBezTo>
                    <a:cubicBezTo>
                      <a:pt x="87439" y="28292"/>
                      <a:pt x="87035" y="29101"/>
                      <a:pt x="86630" y="29101"/>
                    </a:cubicBezTo>
                    <a:cubicBezTo>
                      <a:pt x="85820" y="32745"/>
                      <a:pt x="84606" y="35983"/>
                      <a:pt x="83391" y="39222"/>
                    </a:cubicBezTo>
                    <a:cubicBezTo>
                      <a:pt x="82177" y="42460"/>
                      <a:pt x="83391" y="39627"/>
                      <a:pt x="83391" y="40031"/>
                    </a:cubicBezTo>
                    <a:cubicBezTo>
                      <a:pt x="84201" y="40031"/>
                      <a:pt x="85415" y="40841"/>
                      <a:pt x="86225" y="40031"/>
                    </a:cubicBezTo>
                    <a:cubicBezTo>
                      <a:pt x="87035" y="39222"/>
                      <a:pt x="86225" y="39222"/>
                      <a:pt x="86225" y="38817"/>
                    </a:cubicBezTo>
                    <a:cubicBezTo>
                      <a:pt x="86225" y="38412"/>
                      <a:pt x="86225" y="38007"/>
                      <a:pt x="86630" y="37603"/>
                    </a:cubicBezTo>
                    <a:cubicBezTo>
                      <a:pt x="87035" y="37198"/>
                      <a:pt x="86630" y="36793"/>
                      <a:pt x="86630" y="36793"/>
                    </a:cubicBezTo>
                    <a:cubicBezTo>
                      <a:pt x="86630" y="36793"/>
                      <a:pt x="87035" y="36793"/>
                      <a:pt x="87439" y="36388"/>
                    </a:cubicBezTo>
                    <a:cubicBezTo>
                      <a:pt x="87844" y="36388"/>
                      <a:pt x="88249" y="38817"/>
                      <a:pt x="88654" y="39222"/>
                    </a:cubicBezTo>
                    <a:cubicBezTo>
                      <a:pt x="89059" y="39627"/>
                      <a:pt x="89059" y="39222"/>
                      <a:pt x="89059" y="39627"/>
                    </a:cubicBezTo>
                    <a:cubicBezTo>
                      <a:pt x="89463" y="40436"/>
                      <a:pt x="90273" y="42460"/>
                      <a:pt x="91892" y="42055"/>
                    </a:cubicBezTo>
                    <a:cubicBezTo>
                      <a:pt x="93512" y="41651"/>
                      <a:pt x="91892" y="41651"/>
                      <a:pt x="91892" y="41246"/>
                    </a:cubicBezTo>
                    <a:cubicBezTo>
                      <a:pt x="91892" y="39627"/>
                      <a:pt x="90273" y="37603"/>
                      <a:pt x="90678" y="35983"/>
                    </a:cubicBezTo>
                    <a:cubicBezTo>
                      <a:pt x="91083" y="34364"/>
                      <a:pt x="92702" y="35174"/>
                      <a:pt x="93107" y="34769"/>
                    </a:cubicBezTo>
                    <a:close/>
                    <a:moveTo>
                      <a:pt x="101608" y="31935"/>
                    </a:moveTo>
                    <a:cubicBezTo>
                      <a:pt x="101608" y="31935"/>
                      <a:pt x="100393" y="31530"/>
                      <a:pt x="100393" y="31530"/>
                    </a:cubicBezTo>
                    <a:cubicBezTo>
                      <a:pt x="98369" y="31530"/>
                      <a:pt x="97155" y="31530"/>
                      <a:pt x="95941" y="33555"/>
                    </a:cubicBezTo>
                    <a:cubicBezTo>
                      <a:pt x="94726" y="35579"/>
                      <a:pt x="93917" y="36793"/>
                      <a:pt x="93917" y="38817"/>
                    </a:cubicBezTo>
                    <a:cubicBezTo>
                      <a:pt x="93917" y="40841"/>
                      <a:pt x="93917" y="39222"/>
                      <a:pt x="93917" y="39627"/>
                    </a:cubicBezTo>
                    <a:cubicBezTo>
                      <a:pt x="93917" y="40841"/>
                      <a:pt x="93917" y="42055"/>
                      <a:pt x="94726" y="42865"/>
                    </a:cubicBezTo>
                    <a:cubicBezTo>
                      <a:pt x="95536" y="43675"/>
                      <a:pt x="96345" y="44485"/>
                      <a:pt x="96750" y="44485"/>
                    </a:cubicBezTo>
                    <a:cubicBezTo>
                      <a:pt x="97155" y="44485"/>
                      <a:pt x="99179" y="44485"/>
                      <a:pt x="99584" y="44485"/>
                    </a:cubicBezTo>
                    <a:cubicBezTo>
                      <a:pt x="102418" y="43270"/>
                      <a:pt x="103632" y="39222"/>
                      <a:pt x="103632" y="35983"/>
                    </a:cubicBezTo>
                    <a:cubicBezTo>
                      <a:pt x="103632" y="32745"/>
                      <a:pt x="103632" y="35174"/>
                      <a:pt x="103632" y="34364"/>
                    </a:cubicBezTo>
                    <a:cubicBezTo>
                      <a:pt x="103632" y="33555"/>
                      <a:pt x="102822" y="33150"/>
                      <a:pt x="102418" y="32745"/>
                    </a:cubicBezTo>
                    <a:cubicBezTo>
                      <a:pt x="102013" y="32340"/>
                      <a:pt x="102418" y="32745"/>
                      <a:pt x="102418" y="32340"/>
                    </a:cubicBezTo>
                    <a:close/>
                    <a:moveTo>
                      <a:pt x="105251" y="46104"/>
                    </a:moveTo>
                    <a:lnTo>
                      <a:pt x="105251" y="41651"/>
                    </a:lnTo>
                    <a:cubicBezTo>
                      <a:pt x="106870" y="39222"/>
                      <a:pt x="106466" y="36388"/>
                      <a:pt x="108085" y="34364"/>
                    </a:cubicBezTo>
                    <a:lnTo>
                      <a:pt x="106061" y="33555"/>
                    </a:lnTo>
                    <a:cubicBezTo>
                      <a:pt x="105251" y="33959"/>
                      <a:pt x="106061" y="34769"/>
                      <a:pt x="106061" y="35174"/>
                    </a:cubicBezTo>
                    <a:cubicBezTo>
                      <a:pt x="106061" y="37198"/>
                      <a:pt x="104846" y="40031"/>
                      <a:pt x="104442" y="42055"/>
                    </a:cubicBezTo>
                    <a:cubicBezTo>
                      <a:pt x="104037" y="44080"/>
                      <a:pt x="103227" y="44080"/>
                      <a:pt x="103632" y="45294"/>
                    </a:cubicBezTo>
                    <a:lnTo>
                      <a:pt x="105656" y="45294"/>
                    </a:lnTo>
                    <a:close/>
                    <a:moveTo>
                      <a:pt x="116991" y="38007"/>
                    </a:moveTo>
                    <a:cubicBezTo>
                      <a:pt x="116991" y="36793"/>
                      <a:pt x="116991" y="36388"/>
                      <a:pt x="116181" y="35983"/>
                    </a:cubicBezTo>
                    <a:cubicBezTo>
                      <a:pt x="115372" y="35579"/>
                      <a:pt x="111728" y="34769"/>
                      <a:pt x="110109" y="34769"/>
                    </a:cubicBezTo>
                    <a:cubicBezTo>
                      <a:pt x="108490" y="34769"/>
                      <a:pt x="109704" y="34769"/>
                      <a:pt x="109299" y="34769"/>
                    </a:cubicBezTo>
                    <a:cubicBezTo>
                      <a:pt x="108490" y="35174"/>
                      <a:pt x="108490" y="35983"/>
                      <a:pt x="108490" y="36388"/>
                    </a:cubicBezTo>
                    <a:cubicBezTo>
                      <a:pt x="109299" y="36388"/>
                      <a:pt x="110109" y="35983"/>
                      <a:pt x="111323" y="36388"/>
                    </a:cubicBezTo>
                    <a:cubicBezTo>
                      <a:pt x="111323" y="38412"/>
                      <a:pt x="110109" y="40436"/>
                      <a:pt x="109704" y="42460"/>
                    </a:cubicBezTo>
                    <a:cubicBezTo>
                      <a:pt x="109299" y="44485"/>
                      <a:pt x="109704" y="43270"/>
                      <a:pt x="109704" y="43675"/>
                    </a:cubicBezTo>
                    <a:cubicBezTo>
                      <a:pt x="109704" y="44485"/>
                      <a:pt x="109704" y="45294"/>
                      <a:pt x="108894" y="45699"/>
                    </a:cubicBezTo>
                    <a:cubicBezTo>
                      <a:pt x="108894" y="46509"/>
                      <a:pt x="110109" y="46509"/>
                      <a:pt x="110918" y="46913"/>
                    </a:cubicBezTo>
                    <a:lnTo>
                      <a:pt x="110918" y="46913"/>
                    </a:lnTo>
                    <a:cubicBezTo>
                      <a:pt x="111323" y="46913"/>
                      <a:pt x="111728" y="44889"/>
                      <a:pt x="111728" y="44080"/>
                    </a:cubicBezTo>
                    <a:lnTo>
                      <a:pt x="111728" y="41651"/>
                    </a:lnTo>
                    <a:cubicBezTo>
                      <a:pt x="111728" y="41651"/>
                      <a:pt x="113348" y="37198"/>
                      <a:pt x="113348" y="37198"/>
                    </a:cubicBezTo>
                    <a:cubicBezTo>
                      <a:pt x="113348" y="37198"/>
                      <a:pt x="113752" y="37198"/>
                      <a:pt x="114157" y="37198"/>
                    </a:cubicBezTo>
                    <a:cubicBezTo>
                      <a:pt x="114562" y="37198"/>
                      <a:pt x="116586" y="38412"/>
                      <a:pt x="116991" y="3841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7F24A7E-F6CC-FFE3-12EE-7B72866C85B9}"/>
                  </a:ext>
                </a:extLst>
              </p:cNvPr>
              <p:cNvSpPr/>
              <p:nvPr/>
            </p:nvSpPr>
            <p:spPr>
              <a:xfrm>
                <a:off x="9148261" y="5690170"/>
                <a:ext cx="70754" cy="104506"/>
              </a:xfrm>
              <a:custGeom>
                <a:avLst/>
                <a:gdLst>
                  <a:gd name="connsiteX0" fmla="*/ 35941 w 70754"/>
                  <a:gd name="connsiteY0" fmla="*/ 4453 h 104506"/>
                  <a:gd name="connsiteX1" fmla="*/ 36751 w 70754"/>
                  <a:gd name="connsiteY1" fmla="*/ 4453 h 104506"/>
                  <a:gd name="connsiteX2" fmla="*/ 42013 w 70754"/>
                  <a:gd name="connsiteY2" fmla="*/ 8096 h 104506"/>
                  <a:gd name="connsiteX3" fmla="*/ 43228 w 70754"/>
                  <a:gd name="connsiteY3" fmla="*/ 10525 h 104506"/>
                  <a:gd name="connsiteX4" fmla="*/ 44037 w 70754"/>
                  <a:gd name="connsiteY4" fmla="*/ 9715 h 104506"/>
                  <a:gd name="connsiteX5" fmla="*/ 44037 w 70754"/>
                  <a:gd name="connsiteY5" fmla="*/ 6072 h 104506"/>
                  <a:gd name="connsiteX6" fmla="*/ 46061 w 70754"/>
                  <a:gd name="connsiteY6" fmla="*/ 4858 h 104506"/>
                  <a:gd name="connsiteX7" fmla="*/ 48085 w 70754"/>
                  <a:gd name="connsiteY7" fmla="*/ 6882 h 104506"/>
                  <a:gd name="connsiteX8" fmla="*/ 51324 w 70754"/>
                  <a:gd name="connsiteY8" fmla="*/ 11740 h 104506"/>
                  <a:gd name="connsiteX9" fmla="*/ 52538 w 70754"/>
                  <a:gd name="connsiteY9" fmla="*/ 14168 h 104506"/>
                  <a:gd name="connsiteX10" fmla="*/ 53348 w 70754"/>
                  <a:gd name="connsiteY10" fmla="*/ 14168 h 104506"/>
                  <a:gd name="connsiteX11" fmla="*/ 54158 w 70754"/>
                  <a:gd name="connsiteY11" fmla="*/ 12144 h 104506"/>
                  <a:gd name="connsiteX12" fmla="*/ 54158 w 70754"/>
                  <a:gd name="connsiteY12" fmla="*/ 9715 h 104506"/>
                  <a:gd name="connsiteX13" fmla="*/ 55372 w 70754"/>
                  <a:gd name="connsiteY13" fmla="*/ 9715 h 104506"/>
                  <a:gd name="connsiteX14" fmla="*/ 57396 w 70754"/>
                  <a:gd name="connsiteY14" fmla="*/ 11740 h 104506"/>
                  <a:gd name="connsiteX15" fmla="*/ 58610 w 70754"/>
                  <a:gd name="connsiteY15" fmla="*/ 15383 h 104506"/>
                  <a:gd name="connsiteX16" fmla="*/ 60635 w 70754"/>
                  <a:gd name="connsiteY16" fmla="*/ 17002 h 104506"/>
                  <a:gd name="connsiteX17" fmla="*/ 66302 w 70754"/>
                  <a:gd name="connsiteY17" fmla="*/ 24289 h 104506"/>
                  <a:gd name="connsiteX18" fmla="*/ 67112 w 70754"/>
                  <a:gd name="connsiteY18" fmla="*/ 26313 h 104506"/>
                  <a:gd name="connsiteX19" fmla="*/ 60635 w 70754"/>
                  <a:gd name="connsiteY19" fmla="*/ 25908 h 104506"/>
                  <a:gd name="connsiteX20" fmla="*/ 60635 w 70754"/>
                  <a:gd name="connsiteY20" fmla="*/ 26313 h 104506"/>
                  <a:gd name="connsiteX21" fmla="*/ 61444 w 70754"/>
                  <a:gd name="connsiteY21" fmla="*/ 26718 h 104506"/>
                  <a:gd name="connsiteX22" fmla="*/ 63468 w 70754"/>
                  <a:gd name="connsiteY22" fmla="*/ 26718 h 104506"/>
                  <a:gd name="connsiteX23" fmla="*/ 66302 w 70754"/>
                  <a:gd name="connsiteY23" fmla="*/ 28742 h 104506"/>
                  <a:gd name="connsiteX24" fmla="*/ 69136 w 70754"/>
                  <a:gd name="connsiteY24" fmla="*/ 34409 h 104506"/>
                  <a:gd name="connsiteX25" fmla="*/ 70350 w 70754"/>
                  <a:gd name="connsiteY25" fmla="*/ 40076 h 104506"/>
                  <a:gd name="connsiteX26" fmla="*/ 70755 w 70754"/>
                  <a:gd name="connsiteY26" fmla="*/ 41291 h 104506"/>
                  <a:gd name="connsiteX27" fmla="*/ 70755 w 70754"/>
                  <a:gd name="connsiteY27" fmla="*/ 41291 h 104506"/>
                  <a:gd name="connsiteX28" fmla="*/ 69945 w 70754"/>
                  <a:gd name="connsiteY28" fmla="*/ 40481 h 104506"/>
                  <a:gd name="connsiteX29" fmla="*/ 68731 w 70754"/>
                  <a:gd name="connsiteY29" fmla="*/ 39267 h 104506"/>
                  <a:gd name="connsiteX30" fmla="*/ 66302 w 70754"/>
                  <a:gd name="connsiteY30" fmla="*/ 38457 h 104506"/>
                  <a:gd name="connsiteX31" fmla="*/ 68326 w 70754"/>
                  <a:gd name="connsiteY31" fmla="*/ 40481 h 104506"/>
                  <a:gd name="connsiteX32" fmla="*/ 68326 w 70754"/>
                  <a:gd name="connsiteY32" fmla="*/ 57078 h 104506"/>
                  <a:gd name="connsiteX33" fmla="*/ 67921 w 70754"/>
                  <a:gd name="connsiteY33" fmla="*/ 57888 h 104506"/>
                  <a:gd name="connsiteX34" fmla="*/ 67921 w 70754"/>
                  <a:gd name="connsiteY34" fmla="*/ 56674 h 104506"/>
                  <a:gd name="connsiteX35" fmla="*/ 65492 w 70754"/>
                  <a:gd name="connsiteY35" fmla="*/ 52626 h 104506"/>
                  <a:gd name="connsiteX36" fmla="*/ 63468 w 70754"/>
                  <a:gd name="connsiteY36" fmla="*/ 51411 h 104506"/>
                  <a:gd name="connsiteX37" fmla="*/ 64683 w 70754"/>
                  <a:gd name="connsiteY37" fmla="*/ 55459 h 104506"/>
                  <a:gd name="connsiteX38" fmla="*/ 64683 w 70754"/>
                  <a:gd name="connsiteY38" fmla="*/ 62746 h 104506"/>
                  <a:gd name="connsiteX39" fmla="*/ 61444 w 70754"/>
                  <a:gd name="connsiteY39" fmla="*/ 70437 h 104506"/>
                  <a:gd name="connsiteX40" fmla="*/ 59420 w 70754"/>
                  <a:gd name="connsiteY40" fmla="*/ 73271 h 104506"/>
                  <a:gd name="connsiteX41" fmla="*/ 58610 w 70754"/>
                  <a:gd name="connsiteY41" fmla="*/ 73271 h 104506"/>
                  <a:gd name="connsiteX42" fmla="*/ 58610 w 70754"/>
                  <a:gd name="connsiteY42" fmla="*/ 70033 h 104506"/>
                  <a:gd name="connsiteX43" fmla="*/ 59825 w 70754"/>
                  <a:gd name="connsiteY43" fmla="*/ 68008 h 104506"/>
                  <a:gd name="connsiteX44" fmla="*/ 60635 w 70754"/>
                  <a:gd name="connsiteY44" fmla="*/ 67604 h 104506"/>
                  <a:gd name="connsiteX45" fmla="*/ 61849 w 70754"/>
                  <a:gd name="connsiteY45" fmla="*/ 66389 h 104506"/>
                  <a:gd name="connsiteX46" fmla="*/ 61849 w 70754"/>
                  <a:gd name="connsiteY46" fmla="*/ 63555 h 104506"/>
                  <a:gd name="connsiteX47" fmla="*/ 60635 w 70754"/>
                  <a:gd name="connsiteY47" fmla="*/ 59103 h 104506"/>
                  <a:gd name="connsiteX48" fmla="*/ 59825 w 70754"/>
                  <a:gd name="connsiteY48" fmla="*/ 56269 h 104506"/>
                  <a:gd name="connsiteX49" fmla="*/ 60635 w 70754"/>
                  <a:gd name="connsiteY49" fmla="*/ 56674 h 104506"/>
                  <a:gd name="connsiteX50" fmla="*/ 62659 w 70754"/>
                  <a:gd name="connsiteY50" fmla="*/ 59507 h 104506"/>
                  <a:gd name="connsiteX51" fmla="*/ 63468 w 70754"/>
                  <a:gd name="connsiteY51" fmla="*/ 59507 h 104506"/>
                  <a:gd name="connsiteX52" fmla="*/ 63064 w 70754"/>
                  <a:gd name="connsiteY52" fmla="*/ 55459 h 104506"/>
                  <a:gd name="connsiteX53" fmla="*/ 61040 w 70754"/>
                  <a:gd name="connsiteY53" fmla="*/ 50197 h 104506"/>
                  <a:gd name="connsiteX54" fmla="*/ 59825 w 70754"/>
                  <a:gd name="connsiteY54" fmla="*/ 48578 h 104506"/>
                  <a:gd name="connsiteX55" fmla="*/ 59420 w 70754"/>
                  <a:gd name="connsiteY55" fmla="*/ 48578 h 104506"/>
                  <a:gd name="connsiteX56" fmla="*/ 58610 w 70754"/>
                  <a:gd name="connsiteY56" fmla="*/ 50602 h 104506"/>
                  <a:gd name="connsiteX57" fmla="*/ 58610 w 70754"/>
                  <a:gd name="connsiteY57" fmla="*/ 51816 h 104506"/>
                  <a:gd name="connsiteX58" fmla="*/ 57801 w 70754"/>
                  <a:gd name="connsiteY58" fmla="*/ 57483 h 104506"/>
                  <a:gd name="connsiteX59" fmla="*/ 58610 w 70754"/>
                  <a:gd name="connsiteY59" fmla="*/ 61127 h 104506"/>
                  <a:gd name="connsiteX60" fmla="*/ 56586 w 70754"/>
                  <a:gd name="connsiteY60" fmla="*/ 59103 h 104506"/>
                  <a:gd name="connsiteX61" fmla="*/ 55777 w 70754"/>
                  <a:gd name="connsiteY61" fmla="*/ 59103 h 104506"/>
                  <a:gd name="connsiteX62" fmla="*/ 53348 w 70754"/>
                  <a:gd name="connsiteY62" fmla="*/ 61531 h 104506"/>
                  <a:gd name="connsiteX63" fmla="*/ 53348 w 70754"/>
                  <a:gd name="connsiteY63" fmla="*/ 59507 h 104506"/>
                  <a:gd name="connsiteX64" fmla="*/ 54562 w 70754"/>
                  <a:gd name="connsiteY64" fmla="*/ 57078 h 104506"/>
                  <a:gd name="connsiteX65" fmla="*/ 57396 w 70754"/>
                  <a:gd name="connsiteY65" fmla="*/ 30361 h 104506"/>
                  <a:gd name="connsiteX66" fmla="*/ 52943 w 70754"/>
                  <a:gd name="connsiteY66" fmla="*/ 21860 h 104506"/>
                  <a:gd name="connsiteX67" fmla="*/ 52134 w 70754"/>
                  <a:gd name="connsiteY67" fmla="*/ 23074 h 104506"/>
                  <a:gd name="connsiteX68" fmla="*/ 51324 w 70754"/>
                  <a:gd name="connsiteY68" fmla="*/ 21455 h 104506"/>
                  <a:gd name="connsiteX69" fmla="*/ 50919 w 70754"/>
                  <a:gd name="connsiteY69" fmla="*/ 18217 h 104506"/>
                  <a:gd name="connsiteX70" fmla="*/ 50514 w 70754"/>
                  <a:gd name="connsiteY70" fmla="*/ 17002 h 104506"/>
                  <a:gd name="connsiteX71" fmla="*/ 50919 w 70754"/>
                  <a:gd name="connsiteY71" fmla="*/ 14573 h 104506"/>
                  <a:gd name="connsiteX72" fmla="*/ 48490 w 70754"/>
                  <a:gd name="connsiteY72" fmla="*/ 7287 h 104506"/>
                  <a:gd name="connsiteX73" fmla="*/ 47276 w 70754"/>
                  <a:gd name="connsiteY73" fmla="*/ 4858 h 104506"/>
                  <a:gd name="connsiteX74" fmla="*/ 46466 w 70754"/>
                  <a:gd name="connsiteY74" fmla="*/ 3643 h 104506"/>
                  <a:gd name="connsiteX75" fmla="*/ 45656 w 70754"/>
                  <a:gd name="connsiteY75" fmla="*/ 3643 h 104506"/>
                  <a:gd name="connsiteX76" fmla="*/ 45656 w 70754"/>
                  <a:gd name="connsiteY76" fmla="*/ 4453 h 104506"/>
                  <a:gd name="connsiteX77" fmla="*/ 45656 w 70754"/>
                  <a:gd name="connsiteY77" fmla="*/ 9715 h 104506"/>
                  <a:gd name="connsiteX78" fmla="*/ 46871 w 70754"/>
                  <a:gd name="connsiteY78" fmla="*/ 13764 h 104506"/>
                  <a:gd name="connsiteX79" fmla="*/ 46871 w 70754"/>
                  <a:gd name="connsiteY79" fmla="*/ 15383 h 104506"/>
                  <a:gd name="connsiteX80" fmla="*/ 44037 w 70754"/>
                  <a:gd name="connsiteY80" fmla="*/ 16597 h 104506"/>
                  <a:gd name="connsiteX81" fmla="*/ 42418 w 70754"/>
                  <a:gd name="connsiteY81" fmla="*/ 16597 h 104506"/>
                  <a:gd name="connsiteX82" fmla="*/ 41608 w 70754"/>
                  <a:gd name="connsiteY82" fmla="*/ 16193 h 104506"/>
                  <a:gd name="connsiteX83" fmla="*/ 41608 w 70754"/>
                  <a:gd name="connsiteY83" fmla="*/ 15383 h 104506"/>
                  <a:gd name="connsiteX84" fmla="*/ 44847 w 70754"/>
                  <a:gd name="connsiteY84" fmla="*/ 14573 h 104506"/>
                  <a:gd name="connsiteX85" fmla="*/ 44847 w 70754"/>
                  <a:gd name="connsiteY85" fmla="*/ 13764 h 104506"/>
                  <a:gd name="connsiteX86" fmla="*/ 42823 w 70754"/>
                  <a:gd name="connsiteY86" fmla="*/ 13764 h 104506"/>
                  <a:gd name="connsiteX87" fmla="*/ 33917 w 70754"/>
                  <a:gd name="connsiteY87" fmla="*/ 14573 h 104506"/>
                  <a:gd name="connsiteX88" fmla="*/ 30274 w 70754"/>
                  <a:gd name="connsiteY88" fmla="*/ 16597 h 104506"/>
                  <a:gd name="connsiteX89" fmla="*/ 21773 w 70754"/>
                  <a:gd name="connsiteY89" fmla="*/ 20241 h 104506"/>
                  <a:gd name="connsiteX90" fmla="*/ 15700 w 70754"/>
                  <a:gd name="connsiteY90" fmla="*/ 23479 h 104506"/>
                  <a:gd name="connsiteX91" fmla="*/ 12867 w 70754"/>
                  <a:gd name="connsiteY91" fmla="*/ 24289 h 104506"/>
                  <a:gd name="connsiteX92" fmla="*/ 12462 w 70754"/>
                  <a:gd name="connsiteY92" fmla="*/ 26313 h 104506"/>
                  <a:gd name="connsiteX93" fmla="*/ 11247 w 70754"/>
                  <a:gd name="connsiteY93" fmla="*/ 28742 h 104506"/>
                  <a:gd name="connsiteX94" fmla="*/ 12867 w 70754"/>
                  <a:gd name="connsiteY94" fmla="*/ 29956 h 104506"/>
                  <a:gd name="connsiteX95" fmla="*/ 14486 w 70754"/>
                  <a:gd name="connsiteY95" fmla="*/ 29956 h 104506"/>
                  <a:gd name="connsiteX96" fmla="*/ 15700 w 70754"/>
                  <a:gd name="connsiteY96" fmla="*/ 29956 h 104506"/>
                  <a:gd name="connsiteX97" fmla="*/ 20963 w 70754"/>
                  <a:gd name="connsiteY97" fmla="*/ 30766 h 104506"/>
                  <a:gd name="connsiteX98" fmla="*/ 19749 w 70754"/>
                  <a:gd name="connsiteY98" fmla="*/ 33599 h 104506"/>
                  <a:gd name="connsiteX99" fmla="*/ 17725 w 70754"/>
                  <a:gd name="connsiteY99" fmla="*/ 33195 h 104506"/>
                  <a:gd name="connsiteX100" fmla="*/ 13271 w 70754"/>
                  <a:gd name="connsiteY100" fmla="*/ 33195 h 104506"/>
                  <a:gd name="connsiteX101" fmla="*/ 13271 w 70754"/>
                  <a:gd name="connsiteY101" fmla="*/ 34814 h 104506"/>
                  <a:gd name="connsiteX102" fmla="*/ 15700 w 70754"/>
                  <a:gd name="connsiteY102" fmla="*/ 36433 h 104506"/>
                  <a:gd name="connsiteX103" fmla="*/ 18129 w 70754"/>
                  <a:gd name="connsiteY103" fmla="*/ 37243 h 104506"/>
                  <a:gd name="connsiteX104" fmla="*/ 18129 w 70754"/>
                  <a:gd name="connsiteY104" fmla="*/ 37243 h 104506"/>
                  <a:gd name="connsiteX105" fmla="*/ 14891 w 70754"/>
                  <a:gd name="connsiteY105" fmla="*/ 42505 h 104506"/>
                  <a:gd name="connsiteX106" fmla="*/ 14891 w 70754"/>
                  <a:gd name="connsiteY106" fmla="*/ 41696 h 104506"/>
                  <a:gd name="connsiteX107" fmla="*/ 15700 w 70754"/>
                  <a:gd name="connsiteY107" fmla="*/ 39672 h 104506"/>
                  <a:gd name="connsiteX108" fmla="*/ 14486 w 70754"/>
                  <a:gd name="connsiteY108" fmla="*/ 38862 h 104506"/>
                  <a:gd name="connsiteX109" fmla="*/ 10438 w 70754"/>
                  <a:gd name="connsiteY109" fmla="*/ 45744 h 104506"/>
                  <a:gd name="connsiteX110" fmla="*/ 9628 w 70754"/>
                  <a:gd name="connsiteY110" fmla="*/ 46958 h 104506"/>
                  <a:gd name="connsiteX111" fmla="*/ 12057 w 70754"/>
                  <a:gd name="connsiteY111" fmla="*/ 46958 h 104506"/>
                  <a:gd name="connsiteX112" fmla="*/ 18534 w 70754"/>
                  <a:gd name="connsiteY112" fmla="*/ 41291 h 104506"/>
                  <a:gd name="connsiteX113" fmla="*/ 18534 w 70754"/>
                  <a:gd name="connsiteY113" fmla="*/ 40481 h 104506"/>
                  <a:gd name="connsiteX114" fmla="*/ 19344 w 70754"/>
                  <a:gd name="connsiteY114" fmla="*/ 40481 h 104506"/>
                  <a:gd name="connsiteX115" fmla="*/ 20963 w 70754"/>
                  <a:gd name="connsiteY115" fmla="*/ 40886 h 104506"/>
                  <a:gd name="connsiteX116" fmla="*/ 20558 w 70754"/>
                  <a:gd name="connsiteY116" fmla="*/ 36433 h 104506"/>
                  <a:gd name="connsiteX117" fmla="*/ 23797 w 70754"/>
                  <a:gd name="connsiteY117" fmla="*/ 33599 h 104506"/>
                  <a:gd name="connsiteX118" fmla="*/ 29464 w 70754"/>
                  <a:gd name="connsiteY118" fmla="*/ 33599 h 104506"/>
                  <a:gd name="connsiteX119" fmla="*/ 30679 w 70754"/>
                  <a:gd name="connsiteY119" fmla="*/ 33599 h 104506"/>
                  <a:gd name="connsiteX120" fmla="*/ 31488 w 70754"/>
                  <a:gd name="connsiteY120" fmla="*/ 31575 h 104506"/>
                  <a:gd name="connsiteX121" fmla="*/ 29059 w 70754"/>
                  <a:gd name="connsiteY121" fmla="*/ 30766 h 104506"/>
                  <a:gd name="connsiteX122" fmla="*/ 29464 w 70754"/>
                  <a:gd name="connsiteY122" fmla="*/ 30766 h 104506"/>
                  <a:gd name="connsiteX123" fmla="*/ 33917 w 70754"/>
                  <a:gd name="connsiteY123" fmla="*/ 30766 h 104506"/>
                  <a:gd name="connsiteX124" fmla="*/ 36346 w 70754"/>
                  <a:gd name="connsiteY124" fmla="*/ 34409 h 104506"/>
                  <a:gd name="connsiteX125" fmla="*/ 39180 w 70754"/>
                  <a:gd name="connsiteY125" fmla="*/ 36028 h 104506"/>
                  <a:gd name="connsiteX126" fmla="*/ 40799 w 70754"/>
                  <a:gd name="connsiteY126" fmla="*/ 36028 h 104506"/>
                  <a:gd name="connsiteX127" fmla="*/ 41608 w 70754"/>
                  <a:gd name="connsiteY127" fmla="*/ 36028 h 104506"/>
                  <a:gd name="connsiteX128" fmla="*/ 42418 w 70754"/>
                  <a:gd name="connsiteY128" fmla="*/ 36028 h 104506"/>
                  <a:gd name="connsiteX129" fmla="*/ 44037 w 70754"/>
                  <a:gd name="connsiteY129" fmla="*/ 36028 h 104506"/>
                  <a:gd name="connsiteX130" fmla="*/ 47276 w 70754"/>
                  <a:gd name="connsiteY130" fmla="*/ 34409 h 104506"/>
                  <a:gd name="connsiteX131" fmla="*/ 47681 w 70754"/>
                  <a:gd name="connsiteY131" fmla="*/ 33599 h 104506"/>
                  <a:gd name="connsiteX132" fmla="*/ 48490 w 70754"/>
                  <a:gd name="connsiteY132" fmla="*/ 33599 h 104506"/>
                  <a:gd name="connsiteX133" fmla="*/ 49300 w 70754"/>
                  <a:gd name="connsiteY133" fmla="*/ 31980 h 104506"/>
                  <a:gd name="connsiteX134" fmla="*/ 50110 w 70754"/>
                  <a:gd name="connsiteY134" fmla="*/ 26718 h 104506"/>
                  <a:gd name="connsiteX135" fmla="*/ 49705 w 70754"/>
                  <a:gd name="connsiteY135" fmla="*/ 25098 h 104506"/>
                  <a:gd name="connsiteX136" fmla="*/ 50110 w 70754"/>
                  <a:gd name="connsiteY136" fmla="*/ 25098 h 104506"/>
                  <a:gd name="connsiteX137" fmla="*/ 50919 w 70754"/>
                  <a:gd name="connsiteY137" fmla="*/ 26718 h 104506"/>
                  <a:gd name="connsiteX138" fmla="*/ 47276 w 70754"/>
                  <a:gd name="connsiteY138" fmla="*/ 37648 h 104506"/>
                  <a:gd name="connsiteX139" fmla="*/ 43632 w 70754"/>
                  <a:gd name="connsiteY139" fmla="*/ 38457 h 104506"/>
                  <a:gd name="connsiteX140" fmla="*/ 39989 w 70754"/>
                  <a:gd name="connsiteY140" fmla="*/ 38457 h 104506"/>
                  <a:gd name="connsiteX141" fmla="*/ 42418 w 70754"/>
                  <a:gd name="connsiteY141" fmla="*/ 39267 h 104506"/>
                  <a:gd name="connsiteX142" fmla="*/ 43632 w 70754"/>
                  <a:gd name="connsiteY142" fmla="*/ 39267 h 104506"/>
                  <a:gd name="connsiteX143" fmla="*/ 42823 w 70754"/>
                  <a:gd name="connsiteY143" fmla="*/ 40076 h 104506"/>
                  <a:gd name="connsiteX144" fmla="*/ 41204 w 70754"/>
                  <a:gd name="connsiteY144" fmla="*/ 40076 h 104506"/>
                  <a:gd name="connsiteX145" fmla="*/ 33917 w 70754"/>
                  <a:gd name="connsiteY145" fmla="*/ 42910 h 104506"/>
                  <a:gd name="connsiteX146" fmla="*/ 30679 w 70754"/>
                  <a:gd name="connsiteY146" fmla="*/ 45339 h 104506"/>
                  <a:gd name="connsiteX147" fmla="*/ 28655 w 70754"/>
                  <a:gd name="connsiteY147" fmla="*/ 46553 h 104506"/>
                  <a:gd name="connsiteX148" fmla="*/ 27845 w 70754"/>
                  <a:gd name="connsiteY148" fmla="*/ 45744 h 104506"/>
                  <a:gd name="connsiteX149" fmla="*/ 30274 w 70754"/>
                  <a:gd name="connsiteY149" fmla="*/ 42910 h 104506"/>
                  <a:gd name="connsiteX150" fmla="*/ 36346 w 70754"/>
                  <a:gd name="connsiteY150" fmla="*/ 38862 h 104506"/>
                  <a:gd name="connsiteX151" fmla="*/ 36346 w 70754"/>
                  <a:gd name="connsiteY151" fmla="*/ 37648 h 104506"/>
                  <a:gd name="connsiteX152" fmla="*/ 35131 w 70754"/>
                  <a:gd name="connsiteY152" fmla="*/ 36433 h 104506"/>
                  <a:gd name="connsiteX153" fmla="*/ 31488 w 70754"/>
                  <a:gd name="connsiteY153" fmla="*/ 35623 h 104506"/>
                  <a:gd name="connsiteX154" fmla="*/ 30274 w 70754"/>
                  <a:gd name="connsiteY154" fmla="*/ 35623 h 104506"/>
                  <a:gd name="connsiteX155" fmla="*/ 27035 w 70754"/>
                  <a:gd name="connsiteY155" fmla="*/ 34814 h 104506"/>
                  <a:gd name="connsiteX156" fmla="*/ 24201 w 70754"/>
                  <a:gd name="connsiteY156" fmla="*/ 35623 h 104506"/>
                  <a:gd name="connsiteX157" fmla="*/ 22582 w 70754"/>
                  <a:gd name="connsiteY157" fmla="*/ 38052 h 104506"/>
                  <a:gd name="connsiteX158" fmla="*/ 22987 w 70754"/>
                  <a:gd name="connsiteY158" fmla="*/ 39672 h 104506"/>
                  <a:gd name="connsiteX159" fmla="*/ 23392 w 70754"/>
                  <a:gd name="connsiteY159" fmla="*/ 39672 h 104506"/>
                  <a:gd name="connsiteX160" fmla="*/ 24201 w 70754"/>
                  <a:gd name="connsiteY160" fmla="*/ 40481 h 104506"/>
                  <a:gd name="connsiteX161" fmla="*/ 24606 w 70754"/>
                  <a:gd name="connsiteY161" fmla="*/ 40481 h 104506"/>
                  <a:gd name="connsiteX162" fmla="*/ 22177 w 70754"/>
                  <a:gd name="connsiteY162" fmla="*/ 41696 h 104506"/>
                  <a:gd name="connsiteX163" fmla="*/ 19749 w 70754"/>
                  <a:gd name="connsiteY163" fmla="*/ 41696 h 104506"/>
                  <a:gd name="connsiteX164" fmla="*/ 18129 w 70754"/>
                  <a:gd name="connsiteY164" fmla="*/ 43720 h 104506"/>
                  <a:gd name="connsiteX165" fmla="*/ 17320 w 70754"/>
                  <a:gd name="connsiteY165" fmla="*/ 44934 h 104506"/>
                  <a:gd name="connsiteX166" fmla="*/ 14486 w 70754"/>
                  <a:gd name="connsiteY166" fmla="*/ 47363 h 104506"/>
                  <a:gd name="connsiteX167" fmla="*/ 14486 w 70754"/>
                  <a:gd name="connsiteY167" fmla="*/ 49387 h 104506"/>
                  <a:gd name="connsiteX168" fmla="*/ 14486 w 70754"/>
                  <a:gd name="connsiteY168" fmla="*/ 50602 h 104506"/>
                  <a:gd name="connsiteX169" fmla="*/ 12462 w 70754"/>
                  <a:gd name="connsiteY169" fmla="*/ 50602 h 104506"/>
                  <a:gd name="connsiteX170" fmla="*/ 13271 w 70754"/>
                  <a:gd name="connsiteY170" fmla="*/ 53435 h 104506"/>
                  <a:gd name="connsiteX171" fmla="*/ 16915 w 70754"/>
                  <a:gd name="connsiteY171" fmla="*/ 54650 h 104506"/>
                  <a:gd name="connsiteX172" fmla="*/ 20558 w 70754"/>
                  <a:gd name="connsiteY172" fmla="*/ 51411 h 104506"/>
                  <a:gd name="connsiteX173" fmla="*/ 19749 w 70754"/>
                  <a:gd name="connsiteY173" fmla="*/ 50602 h 104506"/>
                  <a:gd name="connsiteX174" fmla="*/ 17725 w 70754"/>
                  <a:gd name="connsiteY174" fmla="*/ 51411 h 104506"/>
                  <a:gd name="connsiteX175" fmla="*/ 16915 w 70754"/>
                  <a:gd name="connsiteY175" fmla="*/ 50197 h 104506"/>
                  <a:gd name="connsiteX176" fmla="*/ 19344 w 70754"/>
                  <a:gd name="connsiteY176" fmla="*/ 46553 h 104506"/>
                  <a:gd name="connsiteX177" fmla="*/ 21773 w 70754"/>
                  <a:gd name="connsiteY177" fmla="*/ 47363 h 104506"/>
                  <a:gd name="connsiteX178" fmla="*/ 23392 w 70754"/>
                  <a:gd name="connsiteY178" fmla="*/ 42910 h 104506"/>
                  <a:gd name="connsiteX179" fmla="*/ 24201 w 70754"/>
                  <a:gd name="connsiteY179" fmla="*/ 42910 h 104506"/>
                  <a:gd name="connsiteX180" fmla="*/ 25011 w 70754"/>
                  <a:gd name="connsiteY180" fmla="*/ 47768 h 104506"/>
                  <a:gd name="connsiteX181" fmla="*/ 26630 w 70754"/>
                  <a:gd name="connsiteY181" fmla="*/ 47768 h 104506"/>
                  <a:gd name="connsiteX182" fmla="*/ 28250 w 70754"/>
                  <a:gd name="connsiteY182" fmla="*/ 48173 h 104506"/>
                  <a:gd name="connsiteX183" fmla="*/ 27440 w 70754"/>
                  <a:gd name="connsiteY183" fmla="*/ 53435 h 104506"/>
                  <a:gd name="connsiteX184" fmla="*/ 25416 w 70754"/>
                  <a:gd name="connsiteY184" fmla="*/ 51816 h 104506"/>
                  <a:gd name="connsiteX185" fmla="*/ 23797 w 70754"/>
                  <a:gd name="connsiteY185" fmla="*/ 54245 h 104506"/>
                  <a:gd name="connsiteX186" fmla="*/ 25011 w 70754"/>
                  <a:gd name="connsiteY186" fmla="*/ 55459 h 104506"/>
                  <a:gd name="connsiteX187" fmla="*/ 27440 w 70754"/>
                  <a:gd name="connsiteY187" fmla="*/ 57078 h 104506"/>
                  <a:gd name="connsiteX188" fmla="*/ 29464 w 70754"/>
                  <a:gd name="connsiteY188" fmla="*/ 57078 h 104506"/>
                  <a:gd name="connsiteX189" fmla="*/ 32703 w 70754"/>
                  <a:gd name="connsiteY189" fmla="*/ 55864 h 104506"/>
                  <a:gd name="connsiteX190" fmla="*/ 33917 w 70754"/>
                  <a:gd name="connsiteY190" fmla="*/ 54245 h 104506"/>
                  <a:gd name="connsiteX191" fmla="*/ 32298 w 70754"/>
                  <a:gd name="connsiteY191" fmla="*/ 54245 h 104506"/>
                  <a:gd name="connsiteX192" fmla="*/ 31083 w 70754"/>
                  <a:gd name="connsiteY192" fmla="*/ 54245 h 104506"/>
                  <a:gd name="connsiteX193" fmla="*/ 29869 w 70754"/>
                  <a:gd name="connsiteY193" fmla="*/ 54245 h 104506"/>
                  <a:gd name="connsiteX194" fmla="*/ 31488 w 70754"/>
                  <a:gd name="connsiteY194" fmla="*/ 48982 h 104506"/>
                  <a:gd name="connsiteX195" fmla="*/ 32298 w 70754"/>
                  <a:gd name="connsiteY195" fmla="*/ 48982 h 104506"/>
                  <a:gd name="connsiteX196" fmla="*/ 34322 w 70754"/>
                  <a:gd name="connsiteY196" fmla="*/ 51816 h 104506"/>
                  <a:gd name="connsiteX197" fmla="*/ 34322 w 70754"/>
                  <a:gd name="connsiteY197" fmla="*/ 47768 h 104506"/>
                  <a:gd name="connsiteX198" fmla="*/ 37155 w 70754"/>
                  <a:gd name="connsiteY198" fmla="*/ 48578 h 104506"/>
                  <a:gd name="connsiteX199" fmla="*/ 39989 w 70754"/>
                  <a:gd name="connsiteY199" fmla="*/ 49792 h 104506"/>
                  <a:gd name="connsiteX200" fmla="*/ 39180 w 70754"/>
                  <a:gd name="connsiteY200" fmla="*/ 50602 h 104506"/>
                  <a:gd name="connsiteX201" fmla="*/ 37155 w 70754"/>
                  <a:gd name="connsiteY201" fmla="*/ 52221 h 104506"/>
                  <a:gd name="connsiteX202" fmla="*/ 40799 w 70754"/>
                  <a:gd name="connsiteY202" fmla="*/ 53435 h 104506"/>
                  <a:gd name="connsiteX203" fmla="*/ 39584 w 70754"/>
                  <a:gd name="connsiteY203" fmla="*/ 56269 h 104506"/>
                  <a:gd name="connsiteX204" fmla="*/ 37965 w 70754"/>
                  <a:gd name="connsiteY204" fmla="*/ 57888 h 104506"/>
                  <a:gd name="connsiteX205" fmla="*/ 35941 w 70754"/>
                  <a:gd name="connsiteY205" fmla="*/ 55459 h 104506"/>
                  <a:gd name="connsiteX206" fmla="*/ 35941 w 70754"/>
                  <a:gd name="connsiteY206" fmla="*/ 59507 h 104506"/>
                  <a:gd name="connsiteX207" fmla="*/ 40394 w 70754"/>
                  <a:gd name="connsiteY207" fmla="*/ 61936 h 104506"/>
                  <a:gd name="connsiteX208" fmla="*/ 43228 w 70754"/>
                  <a:gd name="connsiteY208" fmla="*/ 60722 h 104506"/>
                  <a:gd name="connsiteX209" fmla="*/ 41608 w 70754"/>
                  <a:gd name="connsiteY209" fmla="*/ 58698 h 104506"/>
                  <a:gd name="connsiteX210" fmla="*/ 40799 w 70754"/>
                  <a:gd name="connsiteY210" fmla="*/ 59103 h 104506"/>
                  <a:gd name="connsiteX211" fmla="*/ 40799 w 70754"/>
                  <a:gd name="connsiteY211" fmla="*/ 55864 h 104506"/>
                  <a:gd name="connsiteX212" fmla="*/ 44037 w 70754"/>
                  <a:gd name="connsiteY212" fmla="*/ 55054 h 104506"/>
                  <a:gd name="connsiteX213" fmla="*/ 46061 w 70754"/>
                  <a:gd name="connsiteY213" fmla="*/ 56269 h 104506"/>
                  <a:gd name="connsiteX214" fmla="*/ 47681 w 70754"/>
                  <a:gd name="connsiteY214" fmla="*/ 53435 h 104506"/>
                  <a:gd name="connsiteX215" fmla="*/ 50110 w 70754"/>
                  <a:gd name="connsiteY215" fmla="*/ 52626 h 104506"/>
                  <a:gd name="connsiteX216" fmla="*/ 50110 w 70754"/>
                  <a:gd name="connsiteY216" fmla="*/ 56674 h 104506"/>
                  <a:gd name="connsiteX217" fmla="*/ 49300 w 70754"/>
                  <a:gd name="connsiteY217" fmla="*/ 58293 h 104506"/>
                  <a:gd name="connsiteX218" fmla="*/ 51729 w 70754"/>
                  <a:gd name="connsiteY218" fmla="*/ 58293 h 104506"/>
                  <a:gd name="connsiteX219" fmla="*/ 52943 w 70754"/>
                  <a:gd name="connsiteY219" fmla="*/ 61127 h 104506"/>
                  <a:gd name="connsiteX220" fmla="*/ 51729 w 70754"/>
                  <a:gd name="connsiteY220" fmla="*/ 63555 h 104506"/>
                  <a:gd name="connsiteX221" fmla="*/ 49300 w 70754"/>
                  <a:gd name="connsiteY221" fmla="*/ 64365 h 104506"/>
                  <a:gd name="connsiteX222" fmla="*/ 47681 w 70754"/>
                  <a:gd name="connsiteY222" fmla="*/ 61936 h 104506"/>
                  <a:gd name="connsiteX223" fmla="*/ 46466 w 70754"/>
                  <a:gd name="connsiteY223" fmla="*/ 64770 h 104506"/>
                  <a:gd name="connsiteX224" fmla="*/ 47681 w 70754"/>
                  <a:gd name="connsiteY224" fmla="*/ 67199 h 104506"/>
                  <a:gd name="connsiteX225" fmla="*/ 52943 w 70754"/>
                  <a:gd name="connsiteY225" fmla="*/ 68413 h 104506"/>
                  <a:gd name="connsiteX226" fmla="*/ 53753 w 70754"/>
                  <a:gd name="connsiteY226" fmla="*/ 68008 h 104506"/>
                  <a:gd name="connsiteX227" fmla="*/ 52134 w 70754"/>
                  <a:gd name="connsiteY227" fmla="*/ 66794 h 104506"/>
                  <a:gd name="connsiteX228" fmla="*/ 50919 w 70754"/>
                  <a:gd name="connsiteY228" fmla="*/ 65984 h 104506"/>
                  <a:gd name="connsiteX229" fmla="*/ 51729 w 70754"/>
                  <a:gd name="connsiteY229" fmla="*/ 65175 h 104506"/>
                  <a:gd name="connsiteX230" fmla="*/ 53753 w 70754"/>
                  <a:gd name="connsiteY230" fmla="*/ 63151 h 104506"/>
                  <a:gd name="connsiteX231" fmla="*/ 54967 w 70754"/>
                  <a:gd name="connsiteY231" fmla="*/ 62341 h 104506"/>
                  <a:gd name="connsiteX232" fmla="*/ 55372 w 70754"/>
                  <a:gd name="connsiteY232" fmla="*/ 64770 h 104506"/>
                  <a:gd name="connsiteX233" fmla="*/ 56586 w 70754"/>
                  <a:gd name="connsiteY233" fmla="*/ 65984 h 104506"/>
                  <a:gd name="connsiteX234" fmla="*/ 57396 w 70754"/>
                  <a:gd name="connsiteY234" fmla="*/ 64365 h 104506"/>
                  <a:gd name="connsiteX235" fmla="*/ 58206 w 70754"/>
                  <a:gd name="connsiteY235" fmla="*/ 61531 h 104506"/>
                  <a:gd name="connsiteX236" fmla="*/ 59015 w 70754"/>
                  <a:gd name="connsiteY236" fmla="*/ 61531 h 104506"/>
                  <a:gd name="connsiteX237" fmla="*/ 61849 w 70754"/>
                  <a:gd name="connsiteY237" fmla="*/ 64365 h 104506"/>
                  <a:gd name="connsiteX238" fmla="*/ 61040 w 70754"/>
                  <a:gd name="connsiteY238" fmla="*/ 65175 h 104506"/>
                  <a:gd name="connsiteX239" fmla="*/ 52943 w 70754"/>
                  <a:gd name="connsiteY239" fmla="*/ 72866 h 104506"/>
                  <a:gd name="connsiteX240" fmla="*/ 52943 w 70754"/>
                  <a:gd name="connsiteY240" fmla="*/ 75700 h 104506"/>
                  <a:gd name="connsiteX241" fmla="*/ 49705 w 70754"/>
                  <a:gd name="connsiteY241" fmla="*/ 76510 h 104506"/>
                  <a:gd name="connsiteX242" fmla="*/ 54562 w 70754"/>
                  <a:gd name="connsiteY242" fmla="*/ 82582 h 104506"/>
                  <a:gd name="connsiteX243" fmla="*/ 56586 w 70754"/>
                  <a:gd name="connsiteY243" fmla="*/ 83391 h 104506"/>
                  <a:gd name="connsiteX244" fmla="*/ 53753 w 70754"/>
                  <a:gd name="connsiteY244" fmla="*/ 85011 h 104506"/>
                  <a:gd name="connsiteX245" fmla="*/ 53753 w 70754"/>
                  <a:gd name="connsiteY245" fmla="*/ 86630 h 104506"/>
                  <a:gd name="connsiteX246" fmla="*/ 59420 w 70754"/>
                  <a:gd name="connsiteY246" fmla="*/ 91892 h 104506"/>
                  <a:gd name="connsiteX247" fmla="*/ 61444 w 70754"/>
                  <a:gd name="connsiteY247" fmla="*/ 92702 h 104506"/>
                  <a:gd name="connsiteX248" fmla="*/ 63064 w 70754"/>
                  <a:gd name="connsiteY248" fmla="*/ 93512 h 104506"/>
                  <a:gd name="connsiteX249" fmla="*/ 63064 w 70754"/>
                  <a:gd name="connsiteY249" fmla="*/ 95131 h 104506"/>
                  <a:gd name="connsiteX250" fmla="*/ 59825 w 70754"/>
                  <a:gd name="connsiteY250" fmla="*/ 95131 h 104506"/>
                  <a:gd name="connsiteX251" fmla="*/ 59015 w 70754"/>
                  <a:gd name="connsiteY251" fmla="*/ 95131 h 104506"/>
                  <a:gd name="connsiteX252" fmla="*/ 60635 w 70754"/>
                  <a:gd name="connsiteY252" fmla="*/ 96345 h 104506"/>
                  <a:gd name="connsiteX253" fmla="*/ 64278 w 70754"/>
                  <a:gd name="connsiteY253" fmla="*/ 97965 h 104506"/>
                  <a:gd name="connsiteX254" fmla="*/ 65088 w 70754"/>
                  <a:gd name="connsiteY254" fmla="*/ 100393 h 104506"/>
                  <a:gd name="connsiteX255" fmla="*/ 63873 w 70754"/>
                  <a:gd name="connsiteY255" fmla="*/ 100393 h 104506"/>
                  <a:gd name="connsiteX256" fmla="*/ 65492 w 70754"/>
                  <a:gd name="connsiteY256" fmla="*/ 103632 h 104506"/>
                  <a:gd name="connsiteX257" fmla="*/ 65492 w 70754"/>
                  <a:gd name="connsiteY257" fmla="*/ 104442 h 104506"/>
                  <a:gd name="connsiteX258" fmla="*/ 64683 w 70754"/>
                  <a:gd name="connsiteY258" fmla="*/ 104037 h 104506"/>
                  <a:gd name="connsiteX259" fmla="*/ 61849 w 70754"/>
                  <a:gd name="connsiteY259" fmla="*/ 101203 h 104506"/>
                  <a:gd name="connsiteX260" fmla="*/ 50919 w 70754"/>
                  <a:gd name="connsiteY260" fmla="*/ 86225 h 104506"/>
                  <a:gd name="connsiteX261" fmla="*/ 48490 w 70754"/>
                  <a:gd name="connsiteY261" fmla="*/ 85415 h 104506"/>
                  <a:gd name="connsiteX262" fmla="*/ 41204 w 70754"/>
                  <a:gd name="connsiteY262" fmla="*/ 82987 h 104506"/>
                  <a:gd name="connsiteX263" fmla="*/ 41204 w 70754"/>
                  <a:gd name="connsiteY263" fmla="*/ 82177 h 104506"/>
                  <a:gd name="connsiteX264" fmla="*/ 40394 w 70754"/>
                  <a:gd name="connsiteY264" fmla="*/ 82177 h 104506"/>
                  <a:gd name="connsiteX265" fmla="*/ 39180 w 70754"/>
                  <a:gd name="connsiteY265" fmla="*/ 80963 h 104506"/>
                  <a:gd name="connsiteX266" fmla="*/ 37155 w 70754"/>
                  <a:gd name="connsiteY266" fmla="*/ 77724 h 104506"/>
                  <a:gd name="connsiteX267" fmla="*/ 34322 w 70754"/>
                  <a:gd name="connsiteY267" fmla="*/ 79343 h 104506"/>
                  <a:gd name="connsiteX268" fmla="*/ 23797 w 70754"/>
                  <a:gd name="connsiteY268" fmla="*/ 79343 h 104506"/>
                  <a:gd name="connsiteX269" fmla="*/ 20153 w 70754"/>
                  <a:gd name="connsiteY269" fmla="*/ 76510 h 104506"/>
                  <a:gd name="connsiteX270" fmla="*/ 20153 w 70754"/>
                  <a:gd name="connsiteY270" fmla="*/ 75700 h 104506"/>
                  <a:gd name="connsiteX271" fmla="*/ 20963 w 70754"/>
                  <a:gd name="connsiteY271" fmla="*/ 76510 h 104506"/>
                  <a:gd name="connsiteX272" fmla="*/ 26225 w 70754"/>
                  <a:gd name="connsiteY272" fmla="*/ 78129 h 104506"/>
                  <a:gd name="connsiteX273" fmla="*/ 31893 w 70754"/>
                  <a:gd name="connsiteY273" fmla="*/ 78129 h 104506"/>
                  <a:gd name="connsiteX274" fmla="*/ 36751 w 70754"/>
                  <a:gd name="connsiteY274" fmla="*/ 74081 h 104506"/>
                  <a:gd name="connsiteX275" fmla="*/ 37560 w 70754"/>
                  <a:gd name="connsiteY275" fmla="*/ 72057 h 104506"/>
                  <a:gd name="connsiteX276" fmla="*/ 38775 w 70754"/>
                  <a:gd name="connsiteY276" fmla="*/ 72057 h 104506"/>
                  <a:gd name="connsiteX277" fmla="*/ 39180 w 70754"/>
                  <a:gd name="connsiteY277" fmla="*/ 76510 h 104506"/>
                  <a:gd name="connsiteX278" fmla="*/ 41608 w 70754"/>
                  <a:gd name="connsiteY278" fmla="*/ 80963 h 104506"/>
                  <a:gd name="connsiteX279" fmla="*/ 43228 w 70754"/>
                  <a:gd name="connsiteY279" fmla="*/ 82177 h 104506"/>
                  <a:gd name="connsiteX280" fmla="*/ 45656 w 70754"/>
                  <a:gd name="connsiteY280" fmla="*/ 82987 h 104506"/>
                  <a:gd name="connsiteX281" fmla="*/ 42418 w 70754"/>
                  <a:gd name="connsiteY281" fmla="*/ 76914 h 104506"/>
                  <a:gd name="connsiteX282" fmla="*/ 42418 w 70754"/>
                  <a:gd name="connsiteY282" fmla="*/ 75295 h 104506"/>
                  <a:gd name="connsiteX283" fmla="*/ 44442 w 70754"/>
                  <a:gd name="connsiteY283" fmla="*/ 76510 h 104506"/>
                  <a:gd name="connsiteX284" fmla="*/ 44442 w 70754"/>
                  <a:gd name="connsiteY284" fmla="*/ 77319 h 104506"/>
                  <a:gd name="connsiteX285" fmla="*/ 49705 w 70754"/>
                  <a:gd name="connsiteY285" fmla="*/ 82987 h 104506"/>
                  <a:gd name="connsiteX286" fmla="*/ 51324 w 70754"/>
                  <a:gd name="connsiteY286" fmla="*/ 82987 h 104506"/>
                  <a:gd name="connsiteX287" fmla="*/ 51324 w 70754"/>
                  <a:gd name="connsiteY287" fmla="*/ 81772 h 104506"/>
                  <a:gd name="connsiteX288" fmla="*/ 50919 w 70754"/>
                  <a:gd name="connsiteY288" fmla="*/ 81772 h 104506"/>
                  <a:gd name="connsiteX289" fmla="*/ 44847 w 70754"/>
                  <a:gd name="connsiteY289" fmla="*/ 74485 h 104506"/>
                  <a:gd name="connsiteX290" fmla="*/ 40799 w 70754"/>
                  <a:gd name="connsiteY290" fmla="*/ 71652 h 104506"/>
                  <a:gd name="connsiteX291" fmla="*/ 12057 w 70754"/>
                  <a:gd name="connsiteY291" fmla="*/ 63555 h 104506"/>
                  <a:gd name="connsiteX292" fmla="*/ 11247 w 70754"/>
                  <a:gd name="connsiteY292" fmla="*/ 63555 h 104506"/>
                  <a:gd name="connsiteX293" fmla="*/ 11247 w 70754"/>
                  <a:gd name="connsiteY293" fmla="*/ 63555 h 104506"/>
                  <a:gd name="connsiteX294" fmla="*/ 11247 w 70754"/>
                  <a:gd name="connsiteY294" fmla="*/ 62341 h 104506"/>
                  <a:gd name="connsiteX295" fmla="*/ 9223 w 70754"/>
                  <a:gd name="connsiteY295" fmla="*/ 60722 h 104506"/>
                  <a:gd name="connsiteX296" fmla="*/ 8414 w 70754"/>
                  <a:gd name="connsiteY296" fmla="*/ 60722 h 104506"/>
                  <a:gd name="connsiteX297" fmla="*/ 8414 w 70754"/>
                  <a:gd name="connsiteY297" fmla="*/ 59507 h 104506"/>
                  <a:gd name="connsiteX298" fmla="*/ 8414 w 70754"/>
                  <a:gd name="connsiteY298" fmla="*/ 58698 h 104506"/>
                  <a:gd name="connsiteX299" fmla="*/ 5985 w 70754"/>
                  <a:gd name="connsiteY299" fmla="*/ 60317 h 104506"/>
                  <a:gd name="connsiteX300" fmla="*/ 5985 w 70754"/>
                  <a:gd name="connsiteY300" fmla="*/ 61127 h 104506"/>
                  <a:gd name="connsiteX301" fmla="*/ 8009 w 70754"/>
                  <a:gd name="connsiteY301" fmla="*/ 61127 h 104506"/>
                  <a:gd name="connsiteX302" fmla="*/ 8819 w 70754"/>
                  <a:gd name="connsiteY302" fmla="*/ 61531 h 104506"/>
                  <a:gd name="connsiteX303" fmla="*/ 7604 w 70754"/>
                  <a:gd name="connsiteY303" fmla="*/ 63151 h 104506"/>
                  <a:gd name="connsiteX304" fmla="*/ 7199 w 70754"/>
                  <a:gd name="connsiteY304" fmla="*/ 63960 h 104506"/>
                  <a:gd name="connsiteX305" fmla="*/ 6795 w 70754"/>
                  <a:gd name="connsiteY305" fmla="*/ 63960 h 104506"/>
                  <a:gd name="connsiteX306" fmla="*/ 9628 w 70754"/>
                  <a:gd name="connsiteY306" fmla="*/ 65175 h 104506"/>
                  <a:gd name="connsiteX307" fmla="*/ 12462 w 70754"/>
                  <a:gd name="connsiteY307" fmla="*/ 63960 h 104506"/>
                  <a:gd name="connsiteX308" fmla="*/ 14891 w 70754"/>
                  <a:gd name="connsiteY308" fmla="*/ 63960 h 104506"/>
                  <a:gd name="connsiteX309" fmla="*/ 14891 w 70754"/>
                  <a:gd name="connsiteY309" fmla="*/ 64770 h 104506"/>
                  <a:gd name="connsiteX310" fmla="*/ 7604 w 70754"/>
                  <a:gd name="connsiteY310" fmla="*/ 66794 h 104506"/>
                  <a:gd name="connsiteX311" fmla="*/ 5580 w 70754"/>
                  <a:gd name="connsiteY311" fmla="*/ 65580 h 104506"/>
                  <a:gd name="connsiteX312" fmla="*/ 5580 w 70754"/>
                  <a:gd name="connsiteY312" fmla="*/ 64365 h 104506"/>
                  <a:gd name="connsiteX313" fmla="*/ 2746 w 70754"/>
                  <a:gd name="connsiteY313" fmla="*/ 65580 h 104506"/>
                  <a:gd name="connsiteX314" fmla="*/ 1937 w 70754"/>
                  <a:gd name="connsiteY314" fmla="*/ 66389 h 104506"/>
                  <a:gd name="connsiteX315" fmla="*/ 318 w 70754"/>
                  <a:gd name="connsiteY315" fmla="*/ 64365 h 104506"/>
                  <a:gd name="connsiteX316" fmla="*/ 3961 w 70754"/>
                  <a:gd name="connsiteY316" fmla="*/ 61936 h 104506"/>
                  <a:gd name="connsiteX317" fmla="*/ 4770 w 70754"/>
                  <a:gd name="connsiteY317" fmla="*/ 57888 h 104506"/>
                  <a:gd name="connsiteX318" fmla="*/ 10033 w 70754"/>
                  <a:gd name="connsiteY318" fmla="*/ 55459 h 104506"/>
                  <a:gd name="connsiteX319" fmla="*/ 10033 w 70754"/>
                  <a:gd name="connsiteY319" fmla="*/ 51411 h 104506"/>
                  <a:gd name="connsiteX320" fmla="*/ 9628 w 70754"/>
                  <a:gd name="connsiteY320" fmla="*/ 49387 h 104506"/>
                  <a:gd name="connsiteX321" fmla="*/ 9628 w 70754"/>
                  <a:gd name="connsiteY321" fmla="*/ 47768 h 104506"/>
                  <a:gd name="connsiteX322" fmla="*/ 8819 w 70754"/>
                  <a:gd name="connsiteY322" fmla="*/ 47768 h 104506"/>
                  <a:gd name="connsiteX323" fmla="*/ 7604 w 70754"/>
                  <a:gd name="connsiteY323" fmla="*/ 46958 h 104506"/>
                  <a:gd name="connsiteX324" fmla="*/ 9628 w 70754"/>
                  <a:gd name="connsiteY324" fmla="*/ 45339 h 104506"/>
                  <a:gd name="connsiteX325" fmla="*/ 13676 w 70754"/>
                  <a:gd name="connsiteY325" fmla="*/ 39267 h 104506"/>
                  <a:gd name="connsiteX326" fmla="*/ 13676 w 70754"/>
                  <a:gd name="connsiteY326" fmla="*/ 35219 h 104506"/>
                  <a:gd name="connsiteX327" fmla="*/ 6795 w 70754"/>
                  <a:gd name="connsiteY327" fmla="*/ 32790 h 104506"/>
                  <a:gd name="connsiteX328" fmla="*/ 9628 w 70754"/>
                  <a:gd name="connsiteY328" fmla="*/ 31575 h 104506"/>
                  <a:gd name="connsiteX329" fmla="*/ 12057 w 70754"/>
                  <a:gd name="connsiteY329" fmla="*/ 30361 h 104506"/>
                  <a:gd name="connsiteX330" fmla="*/ 11247 w 70754"/>
                  <a:gd name="connsiteY330" fmla="*/ 27932 h 104506"/>
                  <a:gd name="connsiteX331" fmla="*/ 12867 w 70754"/>
                  <a:gd name="connsiteY331" fmla="*/ 24693 h 104506"/>
                  <a:gd name="connsiteX332" fmla="*/ 12867 w 70754"/>
                  <a:gd name="connsiteY332" fmla="*/ 23479 h 104506"/>
                  <a:gd name="connsiteX333" fmla="*/ 14486 w 70754"/>
                  <a:gd name="connsiteY333" fmla="*/ 21860 h 104506"/>
                  <a:gd name="connsiteX334" fmla="*/ 18534 w 70754"/>
                  <a:gd name="connsiteY334" fmla="*/ 20645 h 104506"/>
                  <a:gd name="connsiteX335" fmla="*/ 25011 w 70754"/>
                  <a:gd name="connsiteY335" fmla="*/ 17002 h 104506"/>
                  <a:gd name="connsiteX336" fmla="*/ 32703 w 70754"/>
                  <a:gd name="connsiteY336" fmla="*/ 13764 h 104506"/>
                  <a:gd name="connsiteX337" fmla="*/ 34322 w 70754"/>
                  <a:gd name="connsiteY337" fmla="*/ 12144 h 104506"/>
                  <a:gd name="connsiteX338" fmla="*/ 33107 w 70754"/>
                  <a:gd name="connsiteY338" fmla="*/ 10120 h 104506"/>
                  <a:gd name="connsiteX339" fmla="*/ 29869 w 70754"/>
                  <a:gd name="connsiteY339" fmla="*/ 4453 h 104506"/>
                  <a:gd name="connsiteX340" fmla="*/ 29869 w 70754"/>
                  <a:gd name="connsiteY340" fmla="*/ 3643 h 104506"/>
                  <a:gd name="connsiteX341" fmla="*/ 31488 w 70754"/>
                  <a:gd name="connsiteY341" fmla="*/ 3643 h 104506"/>
                  <a:gd name="connsiteX342" fmla="*/ 36346 w 70754"/>
                  <a:gd name="connsiteY342" fmla="*/ 4048 h 104506"/>
                  <a:gd name="connsiteX343" fmla="*/ 34727 w 70754"/>
                  <a:gd name="connsiteY343" fmla="*/ 0 h 104506"/>
                  <a:gd name="connsiteX344" fmla="*/ 38370 w 70754"/>
                  <a:gd name="connsiteY344" fmla="*/ 0 h 104506"/>
                  <a:gd name="connsiteX345" fmla="*/ 38370 w 70754"/>
                  <a:gd name="connsiteY345" fmla="*/ 13359 h 104506"/>
                  <a:gd name="connsiteX346" fmla="*/ 36751 w 70754"/>
                  <a:gd name="connsiteY346" fmla="*/ 12954 h 104506"/>
                  <a:gd name="connsiteX347" fmla="*/ 30679 w 70754"/>
                  <a:gd name="connsiteY347" fmla="*/ 9715 h 104506"/>
                  <a:gd name="connsiteX348" fmla="*/ 29464 w 70754"/>
                  <a:gd name="connsiteY348" fmla="*/ 9715 h 104506"/>
                  <a:gd name="connsiteX349" fmla="*/ 29464 w 70754"/>
                  <a:gd name="connsiteY349" fmla="*/ 10525 h 104506"/>
                  <a:gd name="connsiteX350" fmla="*/ 32298 w 70754"/>
                  <a:gd name="connsiteY350" fmla="*/ 14168 h 104506"/>
                  <a:gd name="connsiteX351" fmla="*/ 33917 w 70754"/>
                  <a:gd name="connsiteY351" fmla="*/ 15383 h 104506"/>
                  <a:gd name="connsiteX352" fmla="*/ 35941 w 70754"/>
                  <a:gd name="connsiteY352" fmla="*/ 15383 h 104506"/>
                  <a:gd name="connsiteX353" fmla="*/ 40394 w 70754"/>
                  <a:gd name="connsiteY353" fmla="*/ 14573 h 104506"/>
                  <a:gd name="connsiteX354" fmla="*/ 43228 w 70754"/>
                  <a:gd name="connsiteY354" fmla="*/ 14573 h 104506"/>
                  <a:gd name="connsiteX355" fmla="*/ 41204 w 70754"/>
                  <a:gd name="connsiteY355" fmla="*/ 12144 h 104506"/>
                  <a:gd name="connsiteX356" fmla="*/ 38775 w 70754"/>
                  <a:gd name="connsiteY356" fmla="*/ 10930 h 104506"/>
                  <a:gd name="connsiteX357" fmla="*/ 36346 w 70754"/>
                  <a:gd name="connsiteY357" fmla="*/ 10930 h 104506"/>
                  <a:gd name="connsiteX358" fmla="*/ 37560 w 70754"/>
                  <a:gd name="connsiteY358" fmla="*/ 12549 h 104506"/>
                  <a:gd name="connsiteX359" fmla="*/ 38370 w 70754"/>
                  <a:gd name="connsiteY359" fmla="*/ 13764 h 104506"/>
                  <a:gd name="connsiteX360" fmla="*/ 56586 w 70754"/>
                  <a:gd name="connsiteY360" fmla="*/ 24693 h 104506"/>
                  <a:gd name="connsiteX361" fmla="*/ 63873 w 70754"/>
                  <a:gd name="connsiteY361" fmla="*/ 24693 h 104506"/>
                  <a:gd name="connsiteX362" fmla="*/ 63873 w 70754"/>
                  <a:gd name="connsiteY362" fmla="*/ 23884 h 104506"/>
                  <a:gd name="connsiteX363" fmla="*/ 58610 w 70754"/>
                  <a:gd name="connsiteY363" fmla="*/ 22265 h 104506"/>
                  <a:gd name="connsiteX364" fmla="*/ 55777 w 70754"/>
                  <a:gd name="connsiteY364" fmla="*/ 21455 h 104506"/>
                  <a:gd name="connsiteX365" fmla="*/ 57396 w 70754"/>
                  <a:gd name="connsiteY365" fmla="*/ 20645 h 104506"/>
                  <a:gd name="connsiteX366" fmla="*/ 60230 w 70754"/>
                  <a:gd name="connsiteY366" fmla="*/ 20645 h 104506"/>
                  <a:gd name="connsiteX367" fmla="*/ 55777 w 70754"/>
                  <a:gd name="connsiteY367" fmla="*/ 19026 h 104506"/>
                  <a:gd name="connsiteX368" fmla="*/ 55777 w 70754"/>
                  <a:gd name="connsiteY368" fmla="*/ 14573 h 104506"/>
                  <a:gd name="connsiteX369" fmla="*/ 53753 w 70754"/>
                  <a:gd name="connsiteY369" fmla="*/ 17407 h 104506"/>
                  <a:gd name="connsiteX370" fmla="*/ 52943 w 70754"/>
                  <a:gd name="connsiteY370" fmla="*/ 18217 h 104506"/>
                  <a:gd name="connsiteX371" fmla="*/ 52134 w 70754"/>
                  <a:gd name="connsiteY371" fmla="*/ 19026 h 104506"/>
                  <a:gd name="connsiteX372" fmla="*/ 53753 w 70754"/>
                  <a:gd name="connsiteY372" fmla="*/ 23884 h 104506"/>
                  <a:gd name="connsiteX373" fmla="*/ 56586 w 70754"/>
                  <a:gd name="connsiteY373" fmla="*/ 25098 h 104506"/>
                  <a:gd name="connsiteX374" fmla="*/ 65897 w 70754"/>
                  <a:gd name="connsiteY374" fmla="*/ 31980 h 104506"/>
                  <a:gd name="connsiteX375" fmla="*/ 65088 w 70754"/>
                  <a:gd name="connsiteY375" fmla="*/ 30361 h 104506"/>
                  <a:gd name="connsiteX376" fmla="*/ 57801 w 70754"/>
                  <a:gd name="connsiteY376" fmla="*/ 27932 h 104506"/>
                  <a:gd name="connsiteX377" fmla="*/ 56991 w 70754"/>
                  <a:gd name="connsiteY377" fmla="*/ 27932 h 104506"/>
                  <a:gd name="connsiteX378" fmla="*/ 57801 w 70754"/>
                  <a:gd name="connsiteY378" fmla="*/ 30766 h 104506"/>
                  <a:gd name="connsiteX379" fmla="*/ 59825 w 70754"/>
                  <a:gd name="connsiteY379" fmla="*/ 35623 h 104506"/>
                  <a:gd name="connsiteX380" fmla="*/ 65088 w 70754"/>
                  <a:gd name="connsiteY380" fmla="*/ 38052 h 104506"/>
                  <a:gd name="connsiteX381" fmla="*/ 65897 w 70754"/>
                  <a:gd name="connsiteY381" fmla="*/ 38052 h 104506"/>
                  <a:gd name="connsiteX382" fmla="*/ 67921 w 70754"/>
                  <a:gd name="connsiteY382" fmla="*/ 38457 h 104506"/>
                  <a:gd name="connsiteX383" fmla="*/ 67921 w 70754"/>
                  <a:gd name="connsiteY383" fmla="*/ 37243 h 104506"/>
                  <a:gd name="connsiteX384" fmla="*/ 61444 w 70754"/>
                  <a:gd name="connsiteY384" fmla="*/ 32385 h 104506"/>
                  <a:gd name="connsiteX385" fmla="*/ 60635 w 70754"/>
                  <a:gd name="connsiteY385" fmla="*/ 31980 h 104506"/>
                  <a:gd name="connsiteX386" fmla="*/ 62659 w 70754"/>
                  <a:gd name="connsiteY386" fmla="*/ 31575 h 104506"/>
                  <a:gd name="connsiteX387" fmla="*/ 65897 w 70754"/>
                  <a:gd name="connsiteY387" fmla="*/ 31980 h 104506"/>
                  <a:gd name="connsiteX388" fmla="*/ 59825 w 70754"/>
                  <a:gd name="connsiteY388" fmla="*/ 40076 h 104506"/>
                  <a:gd name="connsiteX389" fmla="*/ 59825 w 70754"/>
                  <a:gd name="connsiteY389" fmla="*/ 44934 h 104506"/>
                  <a:gd name="connsiteX390" fmla="*/ 59825 w 70754"/>
                  <a:gd name="connsiteY390" fmla="*/ 45744 h 104506"/>
                  <a:gd name="connsiteX391" fmla="*/ 65492 w 70754"/>
                  <a:gd name="connsiteY391" fmla="*/ 52626 h 104506"/>
                  <a:gd name="connsiteX392" fmla="*/ 67921 w 70754"/>
                  <a:gd name="connsiteY392" fmla="*/ 54245 h 104506"/>
                  <a:gd name="connsiteX393" fmla="*/ 67921 w 70754"/>
                  <a:gd name="connsiteY393" fmla="*/ 52221 h 104506"/>
                  <a:gd name="connsiteX394" fmla="*/ 63873 w 70754"/>
                  <a:gd name="connsiteY394" fmla="*/ 46553 h 104506"/>
                  <a:gd name="connsiteX395" fmla="*/ 63064 w 70754"/>
                  <a:gd name="connsiteY395" fmla="*/ 45744 h 104506"/>
                  <a:gd name="connsiteX396" fmla="*/ 62254 w 70754"/>
                  <a:gd name="connsiteY396" fmla="*/ 45744 h 104506"/>
                  <a:gd name="connsiteX397" fmla="*/ 61849 w 70754"/>
                  <a:gd name="connsiteY397" fmla="*/ 44125 h 104506"/>
                  <a:gd name="connsiteX398" fmla="*/ 64278 w 70754"/>
                  <a:gd name="connsiteY398" fmla="*/ 45339 h 104506"/>
                  <a:gd name="connsiteX399" fmla="*/ 67112 w 70754"/>
                  <a:gd name="connsiteY399" fmla="*/ 47363 h 104506"/>
                  <a:gd name="connsiteX400" fmla="*/ 68326 w 70754"/>
                  <a:gd name="connsiteY400" fmla="*/ 47363 h 104506"/>
                  <a:gd name="connsiteX401" fmla="*/ 67112 w 70754"/>
                  <a:gd name="connsiteY401" fmla="*/ 44125 h 104506"/>
                  <a:gd name="connsiteX402" fmla="*/ 65897 w 70754"/>
                  <a:gd name="connsiteY402" fmla="*/ 42910 h 104506"/>
                  <a:gd name="connsiteX403" fmla="*/ 63064 w 70754"/>
                  <a:gd name="connsiteY403" fmla="*/ 40886 h 104506"/>
                  <a:gd name="connsiteX404" fmla="*/ 59825 w 70754"/>
                  <a:gd name="connsiteY404" fmla="*/ 40076 h 104506"/>
                  <a:gd name="connsiteX405" fmla="*/ 18534 w 70754"/>
                  <a:gd name="connsiteY405" fmla="*/ 61531 h 104506"/>
                  <a:gd name="connsiteX406" fmla="*/ 16510 w 70754"/>
                  <a:gd name="connsiteY406" fmla="*/ 63555 h 104506"/>
                  <a:gd name="connsiteX407" fmla="*/ 16915 w 70754"/>
                  <a:gd name="connsiteY407" fmla="*/ 64770 h 104506"/>
                  <a:gd name="connsiteX408" fmla="*/ 20963 w 70754"/>
                  <a:gd name="connsiteY408" fmla="*/ 66389 h 104506"/>
                  <a:gd name="connsiteX409" fmla="*/ 23797 w 70754"/>
                  <a:gd name="connsiteY409" fmla="*/ 64770 h 104506"/>
                  <a:gd name="connsiteX410" fmla="*/ 23392 w 70754"/>
                  <a:gd name="connsiteY410" fmla="*/ 63555 h 104506"/>
                  <a:gd name="connsiteX411" fmla="*/ 21368 w 70754"/>
                  <a:gd name="connsiteY411" fmla="*/ 62341 h 104506"/>
                  <a:gd name="connsiteX412" fmla="*/ 18534 w 70754"/>
                  <a:gd name="connsiteY412" fmla="*/ 61531 h 104506"/>
                  <a:gd name="connsiteX413" fmla="*/ 12057 w 70754"/>
                  <a:gd name="connsiteY413" fmla="*/ 64365 h 104506"/>
                  <a:gd name="connsiteX414" fmla="*/ 13271 w 70754"/>
                  <a:gd name="connsiteY414" fmla="*/ 63151 h 104506"/>
                  <a:gd name="connsiteX415" fmla="*/ 10843 w 70754"/>
                  <a:gd name="connsiteY415" fmla="*/ 61531 h 104506"/>
                  <a:gd name="connsiteX416" fmla="*/ 9628 w 70754"/>
                  <a:gd name="connsiteY416" fmla="*/ 61936 h 104506"/>
                  <a:gd name="connsiteX417" fmla="*/ 9628 w 70754"/>
                  <a:gd name="connsiteY417" fmla="*/ 64365 h 104506"/>
                  <a:gd name="connsiteX418" fmla="*/ 10438 w 70754"/>
                  <a:gd name="connsiteY418" fmla="*/ 64770 h 104506"/>
                  <a:gd name="connsiteX419" fmla="*/ 11247 w 70754"/>
                  <a:gd name="connsiteY419" fmla="*/ 65175 h 104506"/>
                  <a:gd name="connsiteX420" fmla="*/ 12462 w 70754"/>
                  <a:gd name="connsiteY420" fmla="*/ 64770 h 104506"/>
                  <a:gd name="connsiteX421" fmla="*/ 12462 w 70754"/>
                  <a:gd name="connsiteY421" fmla="*/ 64365 h 104506"/>
                  <a:gd name="connsiteX422" fmla="*/ 27845 w 70754"/>
                  <a:gd name="connsiteY422" fmla="*/ 65175 h 104506"/>
                  <a:gd name="connsiteX423" fmla="*/ 30274 w 70754"/>
                  <a:gd name="connsiteY423" fmla="*/ 68008 h 104506"/>
                  <a:gd name="connsiteX424" fmla="*/ 33512 w 70754"/>
                  <a:gd name="connsiteY424" fmla="*/ 68008 h 104506"/>
                  <a:gd name="connsiteX425" fmla="*/ 34322 w 70754"/>
                  <a:gd name="connsiteY425" fmla="*/ 68008 h 104506"/>
                  <a:gd name="connsiteX426" fmla="*/ 32298 w 70754"/>
                  <a:gd name="connsiteY426" fmla="*/ 65175 h 104506"/>
                  <a:gd name="connsiteX427" fmla="*/ 27845 w 70754"/>
                  <a:gd name="connsiteY427" fmla="*/ 65175 h 104506"/>
                  <a:gd name="connsiteX428" fmla="*/ 3556 w 70754"/>
                  <a:gd name="connsiteY428" fmla="*/ 65984 h 104506"/>
                  <a:gd name="connsiteX429" fmla="*/ 2746 w 70754"/>
                  <a:gd name="connsiteY429" fmla="*/ 65984 h 104506"/>
                  <a:gd name="connsiteX430" fmla="*/ 3556 w 70754"/>
                  <a:gd name="connsiteY430" fmla="*/ 65984 h 104506"/>
                  <a:gd name="connsiteX431" fmla="*/ 3556 w 70754"/>
                  <a:gd name="connsiteY431" fmla="*/ 65984 h 104506"/>
                  <a:gd name="connsiteX432" fmla="*/ 44037 w 70754"/>
                  <a:gd name="connsiteY432" fmla="*/ 74081 h 104506"/>
                  <a:gd name="connsiteX433" fmla="*/ 40799 w 70754"/>
                  <a:gd name="connsiteY433" fmla="*/ 69628 h 104506"/>
                  <a:gd name="connsiteX434" fmla="*/ 37965 w 70754"/>
                  <a:gd name="connsiteY434" fmla="*/ 72461 h 104506"/>
                  <a:gd name="connsiteX435" fmla="*/ 41204 w 70754"/>
                  <a:gd name="connsiteY435" fmla="*/ 74485 h 104506"/>
                  <a:gd name="connsiteX436" fmla="*/ 44037 w 70754"/>
                  <a:gd name="connsiteY436" fmla="*/ 74485 h 104506"/>
                  <a:gd name="connsiteX437" fmla="*/ 50514 w 70754"/>
                  <a:gd name="connsiteY437" fmla="*/ 75700 h 104506"/>
                  <a:gd name="connsiteX438" fmla="*/ 47276 w 70754"/>
                  <a:gd name="connsiteY438" fmla="*/ 75700 h 104506"/>
                  <a:gd name="connsiteX439" fmla="*/ 47276 w 70754"/>
                  <a:gd name="connsiteY439" fmla="*/ 78129 h 104506"/>
                  <a:gd name="connsiteX440" fmla="*/ 50110 w 70754"/>
                  <a:gd name="connsiteY440" fmla="*/ 78938 h 104506"/>
                  <a:gd name="connsiteX441" fmla="*/ 50919 w 70754"/>
                  <a:gd name="connsiteY441" fmla="*/ 76105 h 104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70754" h="104506">
                    <a:moveTo>
                      <a:pt x="35941" y="4453"/>
                    </a:moveTo>
                    <a:cubicBezTo>
                      <a:pt x="35941" y="4453"/>
                      <a:pt x="35941" y="4453"/>
                      <a:pt x="36751" y="4453"/>
                    </a:cubicBezTo>
                    <a:cubicBezTo>
                      <a:pt x="39180" y="5263"/>
                      <a:pt x="40799" y="6072"/>
                      <a:pt x="42013" y="8096"/>
                    </a:cubicBezTo>
                    <a:cubicBezTo>
                      <a:pt x="43228" y="10120"/>
                      <a:pt x="42823" y="9715"/>
                      <a:pt x="43228" y="10525"/>
                    </a:cubicBezTo>
                    <a:cubicBezTo>
                      <a:pt x="43632" y="10525"/>
                      <a:pt x="44037" y="9715"/>
                      <a:pt x="44037" y="9715"/>
                    </a:cubicBezTo>
                    <a:cubicBezTo>
                      <a:pt x="44037" y="8501"/>
                      <a:pt x="44037" y="7287"/>
                      <a:pt x="44037" y="6072"/>
                    </a:cubicBezTo>
                    <a:cubicBezTo>
                      <a:pt x="44037" y="5667"/>
                      <a:pt x="45656" y="4453"/>
                      <a:pt x="46061" y="4858"/>
                    </a:cubicBezTo>
                    <a:cubicBezTo>
                      <a:pt x="46061" y="5667"/>
                      <a:pt x="47276" y="6477"/>
                      <a:pt x="48085" y="6882"/>
                    </a:cubicBezTo>
                    <a:cubicBezTo>
                      <a:pt x="49300" y="8096"/>
                      <a:pt x="50514" y="10120"/>
                      <a:pt x="51324" y="11740"/>
                    </a:cubicBezTo>
                    <a:cubicBezTo>
                      <a:pt x="52134" y="13359"/>
                      <a:pt x="51729" y="13764"/>
                      <a:pt x="52538" y="14168"/>
                    </a:cubicBezTo>
                    <a:cubicBezTo>
                      <a:pt x="52538" y="14168"/>
                      <a:pt x="52943" y="14168"/>
                      <a:pt x="53348" y="14168"/>
                    </a:cubicBezTo>
                    <a:cubicBezTo>
                      <a:pt x="53348" y="13359"/>
                      <a:pt x="54158" y="12954"/>
                      <a:pt x="54158" y="12144"/>
                    </a:cubicBezTo>
                    <a:cubicBezTo>
                      <a:pt x="54158" y="11335"/>
                      <a:pt x="54158" y="10120"/>
                      <a:pt x="54158" y="9715"/>
                    </a:cubicBezTo>
                    <a:cubicBezTo>
                      <a:pt x="54158" y="9715"/>
                      <a:pt x="54967" y="9715"/>
                      <a:pt x="55372" y="9715"/>
                    </a:cubicBezTo>
                    <a:cubicBezTo>
                      <a:pt x="55777" y="9715"/>
                      <a:pt x="56991" y="11335"/>
                      <a:pt x="57396" y="11740"/>
                    </a:cubicBezTo>
                    <a:cubicBezTo>
                      <a:pt x="57801" y="12549"/>
                      <a:pt x="58206" y="14573"/>
                      <a:pt x="58610" y="15383"/>
                    </a:cubicBezTo>
                    <a:cubicBezTo>
                      <a:pt x="59015" y="16193"/>
                      <a:pt x="60230" y="16193"/>
                      <a:pt x="60635" y="17002"/>
                    </a:cubicBezTo>
                    <a:cubicBezTo>
                      <a:pt x="63468" y="19026"/>
                      <a:pt x="65088" y="21455"/>
                      <a:pt x="66302" y="24289"/>
                    </a:cubicBezTo>
                    <a:cubicBezTo>
                      <a:pt x="67516" y="27122"/>
                      <a:pt x="67516" y="25503"/>
                      <a:pt x="67112" y="26313"/>
                    </a:cubicBezTo>
                    <a:cubicBezTo>
                      <a:pt x="65088" y="26313"/>
                      <a:pt x="63064" y="25503"/>
                      <a:pt x="60635" y="25908"/>
                    </a:cubicBezTo>
                    <a:cubicBezTo>
                      <a:pt x="60635" y="26718"/>
                      <a:pt x="60635" y="26313"/>
                      <a:pt x="60635" y="26313"/>
                    </a:cubicBezTo>
                    <a:cubicBezTo>
                      <a:pt x="60635" y="26313"/>
                      <a:pt x="61444" y="26313"/>
                      <a:pt x="61444" y="26718"/>
                    </a:cubicBezTo>
                    <a:cubicBezTo>
                      <a:pt x="62254" y="26718"/>
                      <a:pt x="62659" y="26718"/>
                      <a:pt x="63468" y="26718"/>
                    </a:cubicBezTo>
                    <a:cubicBezTo>
                      <a:pt x="64683" y="26718"/>
                      <a:pt x="65492" y="27932"/>
                      <a:pt x="66302" y="28742"/>
                    </a:cubicBezTo>
                    <a:cubicBezTo>
                      <a:pt x="67516" y="30361"/>
                      <a:pt x="68326" y="32385"/>
                      <a:pt x="69136" y="34409"/>
                    </a:cubicBezTo>
                    <a:cubicBezTo>
                      <a:pt x="69945" y="36433"/>
                      <a:pt x="69945" y="38052"/>
                      <a:pt x="70350" y="40076"/>
                    </a:cubicBezTo>
                    <a:cubicBezTo>
                      <a:pt x="70755" y="42100"/>
                      <a:pt x="70755" y="40886"/>
                      <a:pt x="70755" y="41291"/>
                    </a:cubicBezTo>
                    <a:cubicBezTo>
                      <a:pt x="70755" y="41696"/>
                      <a:pt x="70755" y="41291"/>
                      <a:pt x="70755" y="41291"/>
                    </a:cubicBezTo>
                    <a:cubicBezTo>
                      <a:pt x="69945" y="41291"/>
                      <a:pt x="70350" y="41291"/>
                      <a:pt x="69945" y="40481"/>
                    </a:cubicBezTo>
                    <a:cubicBezTo>
                      <a:pt x="69540" y="39672"/>
                      <a:pt x="68731" y="39672"/>
                      <a:pt x="68731" y="39267"/>
                    </a:cubicBezTo>
                    <a:cubicBezTo>
                      <a:pt x="68326" y="39267"/>
                      <a:pt x="67112" y="38862"/>
                      <a:pt x="66302" y="38457"/>
                    </a:cubicBezTo>
                    <a:lnTo>
                      <a:pt x="68326" y="40481"/>
                    </a:lnTo>
                    <a:cubicBezTo>
                      <a:pt x="71565" y="45339"/>
                      <a:pt x="70755" y="51816"/>
                      <a:pt x="68326" y="57078"/>
                    </a:cubicBezTo>
                    <a:cubicBezTo>
                      <a:pt x="65897" y="62341"/>
                      <a:pt x="68326" y="57483"/>
                      <a:pt x="67921" y="57888"/>
                    </a:cubicBezTo>
                    <a:lnTo>
                      <a:pt x="67921" y="56674"/>
                    </a:lnTo>
                    <a:cubicBezTo>
                      <a:pt x="67112" y="55054"/>
                      <a:pt x="66707" y="53840"/>
                      <a:pt x="65492" y="52626"/>
                    </a:cubicBezTo>
                    <a:lnTo>
                      <a:pt x="63468" y="51411"/>
                    </a:lnTo>
                    <a:lnTo>
                      <a:pt x="64683" y="55459"/>
                    </a:lnTo>
                    <a:cubicBezTo>
                      <a:pt x="64683" y="57888"/>
                      <a:pt x="64683" y="60317"/>
                      <a:pt x="64683" y="62746"/>
                    </a:cubicBezTo>
                    <a:cubicBezTo>
                      <a:pt x="64683" y="65175"/>
                      <a:pt x="62659" y="68818"/>
                      <a:pt x="61444" y="70437"/>
                    </a:cubicBezTo>
                    <a:cubicBezTo>
                      <a:pt x="60230" y="72057"/>
                      <a:pt x="59825" y="72057"/>
                      <a:pt x="59420" y="73271"/>
                    </a:cubicBezTo>
                    <a:cubicBezTo>
                      <a:pt x="59015" y="74485"/>
                      <a:pt x="59015" y="73271"/>
                      <a:pt x="58610" y="73271"/>
                    </a:cubicBezTo>
                    <a:cubicBezTo>
                      <a:pt x="58610" y="72461"/>
                      <a:pt x="58610" y="71247"/>
                      <a:pt x="58610" y="70033"/>
                    </a:cubicBezTo>
                    <a:cubicBezTo>
                      <a:pt x="58610" y="68818"/>
                      <a:pt x="59420" y="68413"/>
                      <a:pt x="59825" y="68008"/>
                    </a:cubicBezTo>
                    <a:cubicBezTo>
                      <a:pt x="60230" y="67604"/>
                      <a:pt x="60230" y="68008"/>
                      <a:pt x="60635" y="67604"/>
                    </a:cubicBezTo>
                    <a:cubicBezTo>
                      <a:pt x="61040" y="67199"/>
                      <a:pt x="61444" y="66389"/>
                      <a:pt x="61849" y="66389"/>
                    </a:cubicBezTo>
                    <a:cubicBezTo>
                      <a:pt x="62659" y="65175"/>
                      <a:pt x="61849" y="64365"/>
                      <a:pt x="61849" y="63555"/>
                    </a:cubicBezTo>
                    <a:cubicBezTo>
                      <a:pt x="61849" y="62746"/>
                      <a:pt x="61040" y="60317"/>
                      <a:pt x="60635" y="59103"/>
                    </a:cubicBezTo>
                    <a:cubicBezTo>
                      <a:pt x="60230" y="57888"/>
                      <a:pt x="59420" y="57483"/>
                      <a:pt x="59825" y="56269"/>
                    </a:cubicBezTo>
                    <a:cubicBezTo>
                      <a:pt x="60230" y="56269"/>
                      <a:pt x="60635" y="56269"/>
                      <a:pt x="60635" y="56674"/>
                    </a:cubicBezTo>
                    <a:cubicBezTo>
                      <a:pt x="61444" y="57483"/>
                      <a:pt x="61849" y="59103"/>
                      <a:pt x="62659" y="59507"/>
                    </a:cubicBezTo>
                    <a:cubicBezTo>
                      <a:pt x="63468" y="59912"/>
                      <a:pt x="62659" y="59912"/>
                      <a:pt x="63468" y="59507"/>
                    </a:cubicBezTo>
                    <a:cubicBezTo>
                      <a:pt x="63468" y="57888"/>
                      <a:pt x="63468" y="56674"/>
                      <a:pt x="63064" y="55459"/>
                    </a:cubicBezTo>
                    <a:cubicBezTo>
                      <a:pt x="62659" y="54245"/>
                      <a:pt x="61849" y="51411"/>
                      <a:pt x="61040" y="50197"/>
                    </a:cubicBezTo>
                    <a:cubicBezTo>
                      <a:pt x="60230" y="48982"/>
                      <a:pt x="59825" y="48982"/>
                      <a:pt x="59825" y="48578"/>
                    </a:cubicBezTo>
                    <a:cubicBezTo>
                      <a:pt x="59420" y="48578"/>
                      <a:pt x="59825" y="48578"/>
                      <a:pt x="59420" y="48578"/>
                    </a:cubicBezTo>
                    <a:cubicBezTo>
                      <a:pt x="59420" y="48982"/>
                      <a:pt x="59015" y="49792"/>
                      <a:pt x="58610" y="50602"/>
                    </a:cubicBezTo>
                    <a:cubicBezTo>
                      <a:pt x="58206" y="51411"/>
                      <a:pt x="58610" y="51411"/>
                      <a:pt x="58610" y="51816"/>
                    </a:cubicBezTo>
                    <a:cubicBezTo>
                      <a:pt x="58206" y="53840"/>
                      <a:pt x="57396" y="55459"/>
                      <a:pt x="57801" y="57483"/>
                    </a:cubicBezTo>
                    <a:cubicBezTo>
                      <a:pt x="58206" y="59507"/>
                      <a:pt x="58610" y="59912"/>
                      <a:pt x="58610" y="61127"/>
                    </a:cubicBezTo>
                    <a:cubicBezTo>
                      <a:pt x="58206" y="61531"/>
                      <a:pt x="56586" y="59507"/>
                      <a:pt x="56586" y="59103"/>
                    </a:cubicBezTo>
                    <a:cubicBezTo>
                      <a:pt x="56586" y="58698"/>
                      <a:pt x="56586" y="59103"/>
                      <a:pt x="55777" y="59103"/>
                    </a:cubicBezTo>
                    <a:cubicBezTo>
                      <a:pt x="54967" y="59103"/>
                      <a:pt x="54967" y="61936"/>
                      <a:pt x="53348" y="61531"/>
                    </a:cubicBezTo>
                    <a:cubicBezTo>
                      <a:pt x="53348" y="60722"/>
                      <a:pt x="53348" y="59912"/>
                      <a:pt x="53348" y="59507"/>
                    </a:cubicBezTo>
                    <a:cubicBezTo>
                      <a:pt x="53348" y="59103"/>
                      <a:pt x="54158" y="57888"/>
                      <a:pt x="54562" y="57078"/>
                    </a:cubicBezTo>
                    <a:cubicBezTo>
                      <a:pt x="58206" y="49387"/>
                      <a:pt x="59825" y="38862"/>
                      <a:pt x="57396" y="30361"/>
                    </a:cubicBezTo>
                    <a:cubicBezTo>
                      <a:pt x="54967" y="21860"/>
                      <a:pt x="54967" y="24693"/>
                      <a:pt x="52943" y="21860"/>
                    </a:cubicBezTo>
                    <a:lnTo>
                      <a:pt x="52134" y="23074"/>
                    </a:lnTo>
                    <a:cubicBezTo>
                      <a:pt x="50919" y="23074"/>
                      <a:pt x="51324" y="22265"/>
                      <a:pt x="51324" y="21455"/>
                    </a:cubicBezTo>
                    <a:cubicBezTo>
                      <a:pt x="51324" y="20241"/>
                      <a:pt x="51324" y="19431"/>
                      <a:pt x="50919" y="18217"/>
                    </a:cubicBezTo>
                    <a:cubicBezTo>
                      <a:pt x="50514" y="17002"/>
                      <a:pt x="50514" y="17407"/>
                      <a:pt x="50514" y="17002"/>
                    </a:cubicBezTo>
                    <a:cubicBezTo>
                      <a:pt x="50514" y="16193"/>
                      <a:pt x="50919" y="15383"/>
                      <a:pt x="50919" y="14573"/>
                    </a:cubicBezTo>
                    <a:cubicBezTo>
                      <a:pt x="50919" y="10525"/>
                      <a:pt x="50514" y="10120"/>
                      <a:pt x="48490" y="7287"/>
                    </a:cubicBezTo>
                    <a:cubicBezTo>
                      <a:pt x="46466" y="4453"/>
                      <a:pt x="47681" y="5667"/>
                      <a:pt x="47276" y="4858"/>
                    </a:cubicBezTo>
                    <a:cubicBezTo>
                      <a:pt x="46871" y="4048"/>
                      <a:pt x="46466" y="4453"/>
                      <a:pt x="46466" y="3643"/>
                    </a:cubicBezTo>
                    <a:lnTo>
                      <a:pt x="45656" y="3643"/>
                    </a:lnTo>
                    <a:cubicBezTo>
                      <a:pt x="45656" y="3643"/>
                      <a:pt x="45656" y="3643"/>
                      <a:pt x="45656" y="4453"/>
                    </a:cubicBezTo>
                    <a:cubicBezTo>
                      <a:pt x="45656" y="5667"/>
                      <a:pt x="45656" y="8501"/>
                      <a:pt x="45656" y="9715"/>
                    </a:cubicBezTo>
                    <a:cubicBezTo>
                      <a:pt x="45656" y="10930"/>
                      <a:pt x="46466" y="12954"/>
                      <a:pt x="46871" y="13764"/>
                    </a:cubicBezTo>
                    <a:cubicBezTo>
                      <a:pt x="47276" y="14573"/>
                      <a:pt x="46871" y="14978"/>
                      <a:pt x="46871" y="15383"/>
                    </a:cubicBezTo>
                    <a:cubicBezTo>
                      <a:pt x="46871" y="16193"/>
                      <a:pt x="44847" y="16597"/>
                      <a:pt x="44037" y="16597"/>
                    </a:cubicBezTo>
                    <a:cubicBezTo>
                      <a:pt x="43228" y="16597"/>
                      <a:pt x="42418" y="16597"/>
                      <a:pt x="42418" y="16597"/>
                    </a:cubicBezTo>
                    <a:cubicBezTo>
                      <a:pt x="42418" y="16597"/>
                      <a:pt x="42013" y="16193"/>
                      <a:pt x="41608" y="16193"/>
                    </a:cubicBezTo>
                    <a:lnTo>
                      <a:pt x="41608" y="15383"/>
                    </a:lnTo>
                    <a:cubicBezTo>
                      <a:pt x="42418" y="15383"/>
                      <a:pt x="44847" y="15383"/>
                      <a:pt x="44847" y="14573"/>
                    </a:cubicBezTo>
                    <a:lnTo>
                      <a:pt x="44847" y="13764"/>
                    </a:lnTo>
                    <a:cubicBezTo>
                      <a:pt x="43632" y="13764"/>
                      <a:pt x="43228" y="13764"/>
                      <a:pt x="42823" y="13764"/>
                    </a:cubicBezTo>
                    <a:cubicBezTo>
                      <a:pt x="40394" y="13764"/>
                      <a:pt x="35941" y="13359"/>
                      <a:pt x="33917" y="14573"/>
                    </a:cubicBezTo>
                    <a:cubicBezTo>
                      <a:pt x="31893" y="15788"/>
                      <a:pt x="31893" y="16193"/>
                      <a:pt x="30274" y="16597"/>
                    </a:cubicBezTo>
                    <a:cubicBezTo>
                      <a:pt x="27440" y="17812"/>
                      <a:pt x="24606" y="19026"/>
                      <a:pt x="21773" y="20241"/>
                    </a:cubicBezTo>
                    <a:cubicBezTo>
                      <a:pt x="18939" y="21455"/>
                      <a:pt x="17725" y="22669"/>
                      <a:pt x="15700" y="23479"/>
                    </a:cubicBezTo>
                    <a:cubicBezTo>
                      <a:pt x="13676" y="24289"/>
                      <a:pt x="13271" y="23479"/>
                      <a:pt x="12867" y="24289"/>
                    </a:cubicBezTo>
                    <a:cubicBezTo>
                      <a:pt x="12867" y="25098"/>
                      <a:pt x="12867" y="25908"/>
                      <a:pt x="12462" y="26313"/>
                    </a:cubicBezTo>
                    <a:cubicBezTo>
                      <a:pt x="12057" y="26718"/>
                      <a:pt x="10843" y="27527"/>
                      <a:pt x="11247" y="28742"/>
                    </a:cubicBezTo>
                    <a:cubicBezTo>
                      <a:pt x="11652" y="28742"/>
                      <a:pt x="12057" y="29551"/>
                      <a:pt x="12867" y="29956"/>
                    </a:cubicBezTo>
                    <a:cubicBezTo>
                      <a:pt x="13676" y="30361"/>
                      <a:pt x="14081" y="29956"/>
                      <a:pt x="14486" y="29956"/>
                    </a:cubicBezTo>
                    <a:cubicBezTo>
                      <a:pt x="15296" y="29956"/>
                      <a:pt x="15296" y="29956"/>
                      <a:pt x="15700" y="29956"/>
                    </a:cubicBezTo>
                    <a:cubicBezTo>
                      <a:pt x="16915" y="29956"/>
                      <a:pt x="20153" y="29956"/>
                      <a:pt x="20963" y="30766"/>
                    </a:cubicBezTo>
                    <a:cubicBezTo>
                      <a:pt x="22177" y="32385"/>
                      <a:pt x="21773" y="33599"/>
                      <a:pt x="19749" y="33599"/>
                    </a:cubicBezTo>
                    <a:cubicBezTo>
                      <a:pt x="17725" y="33599"/>
                      <a:pt x="18534" y="33195"/>
                      <a:pt x="17725" y="33195"/>
                    </a:cubicBezTo>
                    <a:cubicBezTo>
                      <a:pt x="16510" y="33195"/>
                      <a:pt x="14486" y="33195"/>
                      <a:pt x="13271" y="33195"/>
                    </a:cubicBezTo>
                    <a:cubicBezTo>
                      <a:pt x="12057" y="33195"/>
                      <a:pt x="12462" y="34409"/>
                      <a:pt x="13271" y="34814"/>
                    </a:cubicBezTo>
                    <a:cubicBezTo>
                      <a:pt x="14081" y="35219"/>
                      <a:pt x="15296" y="36433"/>
                      <a:pt x="15700" y="36433"/>
                    </a:cubicBezTo>
                    <a:cubicBezTo>
                      <a:pt x="16510" y="36433"/>
                      <a:pt x="17725" y="36838"/>
                      <a:pt x="18129" y="37243"/>
                    </a:cubicBezTo>
                    <a:lnTo>
                      <a:pt x="18129" y="37243"/>
                    </a:lnTo>
                    <a:cubicBezTo>
                      <a:pt x="16915" y="39267"/>
                      <a:pt x="16510" y="41291"/>
                      <a:pt x="14891" y="42505"/>
                    </a:cubicBezTo>
                    <a:cubicBezTo>
                      <a:pt x="14486" y="42505"/>
                      <a:pt x="14891" y="42505"/>
                      <a:pt x="14891" y="41696"/>
                    </a:cubicBezTo>
                    <a:cubicBezTo>
                      <a:pt x="14891" y="40886"/>
                      <a:pt x="15296" y="40481"/>
                      <a:pt x="15700" y="39672"/>
                    </a:cubicBezTo>
                    <a:cubicBezTo>
                      <a:pt x="16510" y="38052"/>
                      <a:pt x="14891" y="36838"/>
                      <a:pt x="14486" y="38862"/>
                    </a:cubicBezTo>
                    <a:cubicBezTo>
                      <a:pt x="14081" y="40886"/>
                      <a:pt x="12462" y="44125"/>
                      <a:pt x="10438" y="45744"/>
                    </a:cubicBezTo>
                    <a:lnTo>
                      <a:pt x="9628" y="46958"/>
                    </a:lnTo>
                    <a:cubicBezTo>
                      <a:pt x="10438" y="46958"/>
                      <a:pt x="11247" y="46958"/>
                      <a:pt x="12057" y="46958"/>
                    </a:cubicBezTo>
                    <a:cubicBezTo>
                      <a:pt x="14891" y="46958"/>
                      <a:pt x="17725" y="43720"/>
                      <a:pt x="18534" y="41291"/>
                    </a:cubicBezTo>
                    <a:cubicBezTo>
                      <a:pt x="19344" y="38862"/>
                      <a:pt x="18534" y="40886"/>
                      <a:pt x="18534" y="40481"/>
                    </a:cubicBezTo>
                    <a:lnTo>
                      <a:pt x="19344" y="40481"/>
                    </a:lnTo>
                    <a:cubicBezTo>
                      <a:pt x="20153" y="40481"/>
                      <a:pt x="20153" y="41291"/>
                      <a:pt x="20963" y="40886"/>
                    </a:cubicBezTo>
                    <a:cubicBezTo>
                      <a:pt x="20963" y="39267"/>
                      <a:pt x="19749" y="38457"/>
                      <a:pt x="20558" y="36433"/>
                    </a:cubicBezTo>
                    <a:cubicBezTo>
                      <a:pt x="21368" y="34409"/>
                      <a:pt x="22582" y="34409"/>
                      <a:pt x="23797" y="33599"/>
                    </a:cubicBezTo>
                    <a:cubicBezTo>
                      <a:pt x="25416" y="33599"/>
                      <a:pt x="27440" y="33195"/>
                      <a:pt x="29464" y="33599"/>
                    </a:cubicBezTo>
                    <a:cubicBezTo>
                      <a:pt x="31488" y="34004"/>
                      <a:pt x="30274" y="33599"/>
                      <a:pt x="30679" y="33599"/>
                    </a:cubicBezTo>
                    <a:cubicBezTo>
                      <a:pt x="32703" y="33599"/>
                      <a:pt x="33512" y="32790"/>
                      <a:pt x="31488" y="31575"/>
                    </a:cubicBezTo>
                    <a:lnTo>
                      <a:pt x="29059" y="30766"/>
                    </a:lnTo>
                    <a:lnTo>
                      <a:pt x="29464" y="30766"/>
                    </a:lnTo>
                    <a:cubicBezTo>
                      <a:pt x="29464" y="30361"/>
                      <a:pt x="33917" y="30766"/>
                      <a:pt x="33917" y="30766"/>
                    </a:cubicBezTo>
                    <a:cubicBezTo>
                      <a:pt x="34727" y="31980"/>
                      <a:pt x="35131" y="33195"/>
                      <a:pt x="36346" y="34409"/>
                    </a:cubicBezTo>
                    <a:cubicBezTo>
                      <a:pt x="37560" y="35623"/>
                      <a:pt x="38370" y="35623"/>
                      <a:pt x="39180" y="36028"/>
                    </a:cubicBezTo>
                    <a:cubicBezTo>
                      <a:pt x="39989" y="36433"/>
                      <a:pt x="40394" y="36028"/>
                      <a:pt x="40799" y="36028"/>
                    </a:cubicBezTo>
                    <a:cubicBezTo>
                      <a:pt x="41204" y="36028"/>
                      <a:pt x="41204" y="36028"/>
                      <a:pt x="41608" y="36028"/>
                    </a:cubicBezTo>
                    <a:cubicBezTo>
                      <a:pt x="42013" y="36028"/>
                      <a:pt x="42013" y="36028"/>
                      <a:pt x="42418" y="36028"/>
                    </a:cubicBezTo>
                    <a:cubicBezTo>
                      <a:pt x="42823" y="36028"/>
                      <a:pt x="43632" y="36028"/>
                      <a:pt x="44037" y="36028"/>
                    </a:cubicBezTo>
                    <a:cubicBezTo>
                      <a:pt x="44442" y="36028"/>
                      <a:pt x="47276" y="34409"/>
                      <a:pt x="47276" y="34409"/>
                    </a:cubicBezTo>
                    <a:cubicBezTo>
                      <a:pt x="47276" y="34409"/>
                      <a:pt x="47276" y="34004"/>
                      <a:pt x="47681" y="33599"/>
                    </a:cubicBezTo>
                    <a:cubicBezTo>
                      <a:pt x="48085" y="33195"/>
                      <a:pt x="48085" y="33599"/>
                      <a:pt x="48490" y="33599"/>
                    </a:cubicBezTo>
                    <a:cubicBezTo>
                      <a:pt x="48895" y="33599"/>
                      <a:pt x="49300" y="32385"/>
                      <a:pt x="49300" y="31980"/>
                    </a:cubicBezTo>
                    <a:cubicBezTo>
                      <a:pt x="50110" y="30766"/>
                      <a:pt x="50110" y="28337"/>
                      <a:pt x="50110" y="26718"/>
                    </a:cubicBezTo>
                    <a:cubicBezTo>
                      <a:pt x="50110" y="25098"/>
                      <a:pt x="49705" y="25503"/>
                      <a:pt x="49705" y="25098"/>
                    </a:cubicBezTo>
                    <a:cubicBezTo>
                      <a:pt x="49705" y="24693"/>
                      <a:pt x="49705" y="24693"/>
                      <a:pt x="50110" y="25098"/>
                    </a:cubicBezTo>
                    <a:cubicBezTo>
                      <a:pt x="50110" y="25908"/>
                      <a:pt x="50919" y="25908"/>
                      <a:pt x="50919" y="26718"/>
                    </a:cubicBezTo>
                    <a:cubicBezTo>
                      <a:pt x="52943" y="30766"/>
                      <a:pt x="50919" y="35623"/>
                      <a:pt x="47276" y="37648"/>
                    </a:cubicBezTo>
                    <a:cubicBezTo>
                      <a:pt x="43632" y="39672"/>
                      <a:pt x="44442" y="38457"/>
                      <a:pt x="43632" y="38457"/>
                    </a:cubicBezTo>
                    <a:cubicBezTo>
                      <a:pt x="42823" y="38457"/>
                      <a:pt x="41204" y="38457"/>
                      <a:pt x="39989" y="38457"/>
                    </a:cubicBezTo>
                    <a:cubicBezTo>
                      <a:pt x="39989" y="39672"/>
                      <a:pt x="41608" y="39267"/>
                      <a:pt x="42418" y="39267"/>
                    </a:cubicBezTo>
                    <a:cubicBezTo>
                      <a:pt x="43228" y="39267"/>
                      <a:pt x="43228" y="39267"/>
                      <a:pt x="43632" y="39267"/>
                    </a:cubicBezTo>
                    <a:lnTo>
                      <a:pt x="42823" y="40076"/>
                    </a:lnTo>
                    <a:cubicBezTo>
                      <a:pt x="42013" y="39672"/>
                      <a:pt x="41608" y="40076"/>
                      <a:pt x="41204" y="40076"/>
                    </a:cubicBezTo>
                    <a:cubicBezTo>
                      <a:pt x="37965" y="40481"/>
                      <a:pt x="36346" y="41291"/>
                      <a:pt x="33917" y="42910"/>
                    </a:cubicBezTo>
                    <a:cubicBezTo>
                      <a:pt x="31488" y="44529"/>
                      <a:pt x="31488" y="44529"/>
                      <a:pt x="30679" y="45339"/>
                    </a:cubicBezTo>
                    <a:cubicBezTo>
                      <a:pt x="29869" y="46149"/>
                      <a:pt x="29464" y="46553"/>
                      <a:pt x="28655" y="46553"/>
                    </a:cubicBezTo>
                    <a:lnTo>
                      <a:pt x="27845" y="45744"/>
                    </a:lnTo>
                    <a:cubicBezTo>
                      <a:pt x="27845" y="44934"/>
                      <a:pt x="29464" y="43315"/>
                      <a:pt x="30274" y="42910"/>
                    </a:cubicBezTo>
                    <a:cubicBezTo>
                      <a:pt x="31893" y="41696"/>
                      <a:pt x="35131" y="40481"/>
                      <a:pt x="36346" y="38862"/>
                    </a:cubicBezTo>
                    <a:cubicBezTo>
                      <a:pt x="37560" y="37243"/>
                      <a:pt x="36751" y="38052"/>
                      <a:pt x="36346" y="37648"/>
                    </a:cubicBezTo>
                    <a:cubicBezTo>
                      <a:pt x="36346" y="37648"/>
                      <a:pt x="35536" y="36433"/>
                      <a:pt x="35131" y="36433"/>
                    </a:cubicBezTo>
                    <a:cubicBezTo>
                      <a:pt x="34322" y="36433"/>
                      <a:pt x="32298" y="35623"/>
                      <a:pt x="31488" y="35623"/>
                    </a:cubicBezTo>
                    <a:cubicBezTo>
                      <a:pt x="30679" y="35623"/>
                      <a:pt x="30679" y="35623"/>
                      <a:pt x="30274" y="35623"/>
                    </a:cubicBezTo>
                    <a:cubicBezTo>
                      <a:pt x="29059" y="35623"/>
                      <a:pt x="27845" y="34814"/>
                      <a:pt x="27035" y="34814"/>
                    </a:cubicBezTo>
                    <a:cubicBezTo>
                      <a:pt x="26225" y="34814"/>
                      <a:pt x="24606" y="35219"/>
                      <a:pt x="24201" y="35623"/>
                    </a:cubicBezTo>
                    <a:cubicBezTo>
                      <a:pt x="23797" y="36028"/>
                      <a:pt x="22582" y="37243"/>
                      <a:pt x="22582" y="38052"/>
                    </a:cubicBezTo>
                    <a:cubicBezTo>
                      <a:pt x="22582" y="38862"/>
                      <a:pt x="22987" y="39672"/>
                      <a:pt x="22987" y="39672"/>
                    </a:cubicBezTo>
                    <a:cubicBezTo>
                      <a:pt x="22987" y="39672"/>
                      <a:pt x="22987" y="39672"/>
                      <a:pt x="23392" y="39672"/>
                    </a:cubicBezTo>
                    <a:cubicBezTo>
                      <a:pt x="23392" y="39672"/>
                      <a:pt x="23797" y="40076"/>
                      <a:pt x="24201" y="40481"/>
                    </a:cubicBezTo>
                    <a:cubicBezTo>
                      <a:pt x="24606" y="40886"/>
                      <a:pt x="24606" y="40481"/>
                      <a:pt x="24606" y="40481"/>
                    </a:cubicBezTo>
                    <a:cubicBezTo>
                      <a:pt x="24201" y="40886"/>
                      <a:pt x="22987" y="41696"/>
                      <a:pt x="22177" y="41696"/>
                    </a:cubicBezTo>
                    <a:cubicBezTo>
                      <a:pt x="21368" y="41696"/>
                      <a:pt x="20558" y="40886"/>
                      <a:pt x="19749" y="41696"/>
                    </a:cubicBezTo>
                    <a:cubicBezTo>
                      <a:pt x="19749" y="42505"/>
                      <a:pt x="18939" y="43315"/>
                      <a:pt x="18129" y="43720"/>
                    </a:cubicBezTo>
                    <a:cubicBezTo>
                      <a:pt x="17320" y="44125"/>
                      <a:pt x="18129" y="44529"/>
                      <a:pt x="17320" y="44934"/>
                    </a:cubicBezTo>
                    <a:cubicBezTo>
                      <a:pt x="17320" y="45744"/>
                      <a:pt x="14891" y="46958"/>
                      <a:pt x="14486" y="47363"/>
                    </a:cubicBezTo>
                    <a:cubicBezTo>
                      <a:pt x="14081" y="47768"/>
                      <a:pt x="14486" y="48982"/>
                      <a:pt x="14486" y="49387"/>
                    </a:cubicBezTo>
                    <a:cubicBezTo>
                      <a:pt x="14486" y="49792"/>
                      <a:pt x="14486" y="50197"/>
                      <a:pt x="14486" y="50602"/>
                    </a:cubicBezTo>
                    <a:cubicBezTo>
                      <a:pt x="14486" y="52221"/>
                      <a:pt x="12462" y="51411"/>
                      <a:pt x="12462" y="50602"/>
                    </a:cubicBezTo>
                    <a:cubicBezTo>
                      <a:pt x="10438" y="50602"/>
                      <a:pt x="12462" y="52626"/>
                      <a:pt x="13271" y="53435"/>
                    </a:cubicBezTo>
                    <a:cubicBezTo>
                      <a:pt x="14081" y="54245"/>
                      <a:pt x="16105" y="54650"/>
                      <a:pt x="16915" y="54650"/>
                    </a:cubicBezTo>
                    <a:cubicBezTo>
                      <a:pt x="18534" y="54650"/>
                      <a:pt x="20963" y="53030"/>
                      <a:pt x="20558" y="51411"/>
                    </a:cubicBezTo>
                    <a:cubicBezTo>
                      <a:pt x="20558" y="51411"/>
                      <a:pt x="20153" y="50602"/>
                      <a:pt x="19749" y="50602"/>
                    </a:cubicBezTo>
                    <a:cubicBezTo>
                      <a:pt x="18939" y="50602"/>
                      <a:pt x="18534" y="51816"/>
                      <a:pt x="17725" y="51411"/>
                    </a:cubicBezTo>
                    <a:cubicBezTo>
                      <a:pt x="16915" y="51006"/>
                      <a:pt x="16915" y="50197"/>
                      <a:pt x="16915" y="50197"/>
                    </a:cubicBezTo>
                    <a:cubicBezTo>
                      <a:pt x="16510" y="48578"/>
                      <a:pt x="17725" y="46553"/>
                      <a:pt x="19344" y="46553"/>
                    </a:cubicBezTo>
                    <a:cubicBezTo>
                      <a:pt x="20963" y="46553"/>
                      <a:pt x="21773" y="47363"/>
                      <a:pt x="21773" y="47363"/>
                    </a:cubicBezTo>
                    <a:cubicBezTo>
                      <a:pt x="21773" y="45744"/>
                      <a:pt x="21773" y="44125"/>
                      <a:pt x="23392" y="42910"/>
                    </a:cubicBezTo>
                    <a:cubicBezTo>
                      <a:pt x="25011" y="41696"/>
                      <a:pt x="23392" y="42910"/>
                      <a:pt x="24201" y="42910"/>
                    </a:cubicBezTo>
                    <a:cubicBezTo>
                      <a:pt x="25821" y="42910"/>
                      <a:pt x="26225" y="46553"/>
                      <a:pt x="25011" y="47768"/>
                    </a:cubicBezTo>
                    <a:cubicBezTo>
                      <a:pt x="25416" y="48578"/>
                      <a:pt x="26225" y="47768"/>
                      <a:pt x="26630" y="47768"/>
                    </a:cubicBezTo>
                    <a:cubicBezTo>
                      <a:pt x="27035" y="47768"/>
                      <a:pt x="27440" y="47768"/>
                      <a:pt x="28250" y="48173"/>
                    </a:cubicBezTo>
                    <a:cubicBezTo>
                      <a:pt x="29464" y="49387"/>
                      <a:pt x="29059" y="53030"/>
                      <a:pt x="27440" y="53435"/>
                    </a:cubicBezTo>
                    <a:cubicBezTo>
                      <a:pt x="25821" y="53840"/>
                      <a:pt x="26630" y="51816"/>
                      <a:pt x="25416" y="51816"/>
                    </a:cubicBezTo>
                    <a:cubicBezTo>
                      <a:pt x="24201" y="51816"/>
                      <a:pt x="23392" y="53435"/>
                      <a:pt x="23797" y="54245"/>
                    </a:cubicBezTo>
                    <a:cubicBezTo>
                      <a:pt x="24201" y="55054"/>
                      <a:pt x="24606" y="55459"/>
                      <a:pt x="25011" y="55459"/>
                    </a:cubicBezTo>
                    <a:cubicBezTo>
                      <a:pt x="25011" y="55459"/>
                      <a:pt x="27035" y="57078"/>
                      <a:pt x="27440" y="57078"/>
                    </a:cubicBezTo>
                    <a:cubicBezTo>
                      <a:pt x="28250" y="57078"/>
                      <a:pt x="28655" y="57078"/>
                      <a:pt x="29464" y="57078"/>
                    </a:cubicBezTo>
                    <a:cubicBezTo>
                      <a:pt x="30679" y="57078"/>
                      <a:pt x="31893" y="57078"/>
                      <a:pt x="32703" y="55864"/>
                    </a:cubicBezTo>
                    <a:lnTo>
                      <a:pt x="33917" y="54245"/>
                    </a:lnTo>
                    <a:cubicBezTo>
                      <a:pt x="33512" y="53435"/>
                      <a:pt x="33107" y="54245"/>
                      <a:pt x="32298" y="54245"/>
                    </a:cubicBezTo>
                    <a:cubicBezTo>
                      <a:pt x="31488" y="54245"/>
                      <a:pt x="31488" y="54245"/>
                      <a:pt x="31083" y="54245"/>
                    </a:cubicBezTo>
                    <a:cubicBezTo>
                      <a:pt x="30679" y="54245"/>
                      <a:pt x="30274" y="54650"/>
                      <a:pt x="29869" y="54245"/>
                    </a:cubicBezTo>
                    <a:cubicBezTo>
                      <a:pt x="29464" y="52626"/>
                      <a:pt x="31488" y="50602"/>
                      <a:pt x="31488" y="48982"/>
                    </a:cubicBezTo>
                    <a:lnTo>
                      <a:pt x="32298" y="48982"/>
                    </a:lnTo>
                    <a:cubicBezTo>
                      <a:pt x="33107" y="50197"/>
                      <a:pt x="33107" y="51816"/>
                      <a:pt x="34322" y="51816"/>
                    </a:cubicBezTo>
                    <a:cubicBezTo>
                      <a:pt x="35941" y="50602"/>
                      <a:pt x="34322" y="49387"/>
                      <a:pt x="34322" y="47768"/>
                    </a:cubicBezTo>
                    <a:cubicBezTo>
                      <a:pt x="35536" y="47768"/>
                      <a:pt x="36346" y="48173"/>
                      <a:pt x="37155" y="48578"/>
                    </a:cubicBezTo>
                    <a:cubicBezTo>
                      <a:pt x="37965" y="48982"/>
                      <a:pt x="39989" y="49387"/>
                      <a:pt x="39989" y="49792"/>
                    </a:cubicBezTo>
                    <a:cubicBezTo>
                      <a:pt x="39989" y="50197"/>
                      <a:pt x="39584" y="50197"/>
                      <a:pt x="39180" y="50602"/>
                    </a:cubicBezTo>
                    <a:cubicBezTo>
                      <a:pt x="38370" y="51006"/>
                      <a:pt x="37560" y="51411"/>
                      <a:pt x="37155" y="52221"/>
                    </a:cubicBezTo>
                    <a:cubicBezTo>
                      <a:pt x="37155" y="53435"/>
                      <a:pt x="40394" y="52221"/>
                      <a:pt x="40799" y="53435"/>
                    </a:cubicBezTo>
                    <a:lnTo>
                      <a:pt x="39584" y="56269"/>
                    </a:lnTo>
                    <a:cubicBezTo>
                      <a:pt x="39584" y="56674"/>
                      <a:pt x="38775" y="57888"/>
                      <a:pt x="37965" y="57888"/>
                    </a:cubicBezTo>
                    <a:cubicBezTo>
                      <a:pt x="37155" y="57888"/>
                      <a:pt x="36751" y="55054"/>
                      <a:pt x="35941" y="55459"/>
                    </a:cubicBezTo>
                    <a:cubicBezTo>
                      <a:pt x="35131" y="55864"/>
                      <a:pt x="35131" y="58698"/>
                      <a:pt x="35941" y="59507"/>
                    </a:cubicBezTo>
                    <a:cubicBezTo>
                      <a:pt x="36751" y="60722"/>
                      <a:pt x="38775" y="61531"/>
                      <a:pt x="40394" y="61936"/>
                    </a:cubicBezTo>
                    <a:cubicBezTo>
                      <a:pt x="41608" y="61936"/>
                      <a:pt x="42418" y="61127"/>
                      <a:pt x="43228" y="60722"/>
                    </a:cubicBezTo>
                    <a:cubicBezTo>
                      <a:pt x="43632" y="59103"/>
                      <a:pt x="43228" y="58293"/>
                      <a:pt x="41608" y="58698"/>
                    </a:cubicBezTo>
                    <a:cubicBezTo>
                      <a:pt x="39989" y="59103"/>
                      <a:pt x="41204" y="59507"/>
                      <a:pt x="40799" y="59103"/>
                    </a:cubicBezTo>
                    <a:cubicBezTo>
                      <a:pt x="40799" y="58293"/>
                      <a:pt x="40799" y="56674"/>
                      <a:pt x="40799" y="55864"/>
                    </a:cubicBezTo>
                    <a:cubicBezTo>
                      <a:pt x="40799" y="55054"/>
                      <a:pt x="42823" y="54650"/>
                      <a:pt x="44037" y="55054"/>
                    </a:cubicBezTo>
                    <a:cubicBezTo>
                      <a:pt x="45252" y="55459"/>
                      <a:pt x="46061" y="56269"/>
                      <a:pt x="46061" y="56269"/>
                    </a:cubicBezTo>
                    <a:lnTo>
                      <a:pt x="47681" y="53435"/>
                    </a:lnTo>
                    <a:cubicBezTo>
                      <a:pt x="48085" y="53435"/>
                      <a:pt x="49300" y="52221"/>
                      <a:pt x="50110" y="52626"/>
                    </a:cubicBezTo>
                    <a:cubicBezTo>
                      <a:pt x="51324" y="53435"/>
                      <a:pt x="50919" y="55459"/>
                      <a:pt x="50110" y="56674"/>
                    </a:cubicBezTo>
                    <a:cubicBezTo>
                      <a:pt x="49300" y="57888"/>
                      <a:pt x="49300" y="57483"/>
                      <a:pt x="49300" y="58293"/>
                    </a:cubicBezTo>
                    <a:cubicBezTo>
                      <a:pt x="50110" y="58293"/>
                      <a:pt x="50919" y="58293"/>
                      <a:pt x="51729" y="58293"/>
                    </a:cubicBezTo>
                    <a:cubicBezTo>
                      <a:pt x="52538" y="58698"/>
                      <a:pt x="52943" y="59912"/>
                      <a:pt x="52943" y="61127"/>
                    </a:cubicBezTo>
                    <a:cubicBezTo>
                      <a:pt x="52943" y="62341"/>
                      <a:pt x="52134" y="63151"/>
                      <a:pt x="51729" y="63555"/>
                    </a:cubicBezTo>
                    <a:cubicBezTo>
                      <a:pt x="51324" y="63960"/>
                      <a:pt x="50110" y="64365"/>
                      <a:pt x="49300" y="64365"/>
                    </a:cubicBezTo>
                    <a:cubicBezTo>
                      <a:pt x="49300" y="62746"/>
                      <a:pt x="49705" y="61531"/>
                      <a:pt x="47681" y="61936"/>
                    </a:cubicBezTo>
                    <a:cubicBezTo>
                      <a:pt x="45656" y="62341"/>
                      <a:pt x="46466" y="63960"/>
                      <a:pt x="46466" y="64770"/>
                    </a:cubicBezTo>
                    <a:cubicBezTo>
                      <a:pt x="46466" y="65580"/>
                      <a:pt x="47681" y="66389"/>
                      <a:pt x="47681" y="67199"/>
                    </a:cubicBezTo>
                    <a:cubicBezTo>
                      <a:pt x="49300" y="68008"/>
                      <a:pt x="50919" y="68818"/>
                      <a:pt x="52943" y="68413"/>
                    </a:cubicBezTo>
                    <a:cubicBezTo>
                      <a:pt x="54967" y="68008"/>
                      <a:pt x="53348" y="68008"/>
                      <a:pt x="53753" y="68008"/>
                    </a:cubicBezTo>
                    <a:cubicBezTo>
                      <a:pt x="53753" y="67199"/>
                      <a:pt x="52943" y="67199"/>
                      <a:pt x="52134" y="66794"/>
                    </a:cubicBezTo>
                    <a:cubicBezTo>
                      <a:pt x="51324" y="66389"/>
                      <a:pt x="50919" y="66794"/>
                      <a:pt x="50919" y="65984"/>
                    </a:cubicBezTo>
                    <a:cubicBezTo>
                      <a:pt x="50919" y="65984"/>
                      <a:pt x="51324" y="65175"/>
                      <a:pt x="51729" y="65175"/>
                    </a:cubicBezTo>
                    <a:cubicBezTo>
                      <a:pt x="52134" y="64770"/>
                      <a:pt x="52943" y="63960"/>
                      <a:pt x="53753" y="63151"/>
                    </a:cubicBezTo>
                    <a:cubicBezTo>
                      <a:pt x="54562" y="62341"/>
                      <a:pt x="54562" y="62341"/>
                      <a:pt x="54967" y="62341"/>
                    </a:cubicBezTo>
                    <a:cubicBezTo>
                      <a:pt x="55777" y="62746"/>
                      <a:pt x="54967" y="63960"/>
                      <a:pt x="55372" y="64770"/>
                    </a:cubicBezTo>
                    <a:cubicBezTo>
                      <a:pt x="55777" y="65580"/>
                      <a:pt x="56182" y="65984"/>
                      <a:pt x="56586" y="65984"/>
                    </a:cubicBezTo>
                    <a:cubicBezTo>
                      <a:pt x="56586" y="65175"/>
                      <a:pt x="57396" y="64770"/>
                      <a:pt x="57396" y="64365"/>
                    </a:cubicBezTo>
                    <a:cubicBezTo>
                      <a:pt x="57396" y="63555"/>
                      <a:pt x="57396" y="62341"/>
                      <a:pt x="58206" y="61531"/>
                    </a:cubicBezTo>
                    <a:cubicBezTo>
                      <a:pt x="58206" y="61531"/>
                      <a:pt x="58610" y="61531"/>
                      <a:pt x="59015" y="61531"/>
                    </a:cubicBezTo>
                    <a:cubicBezTo>
                      <a:pt x="59015" y="61531"/>
                      <a:pt x="61849" y="64365"/>
                      <a:pt x="61849" y="64365"/>
                    </a:cubicBezTo>
                    <a:cubicBezTo>
                      <a:pt x="61849" y="64770"/>
                      <a:pt x="61444" y="65175"/>
                      <a:pt x="61040" y="65175"/>
                    </a:cubicBezTo>
                    <a:cubicBezTo>
                      <a:pt x="58206" y="67604"/>
                      <a:pt x="54967" y="70033"/>
                      <a:pt x="52943" y="72866"/>
                    </a:cubicBezTo>
                    <a:lnTo>
                      <a:pt x="52943" y="75700"/>
                    </a:lnTo>
                    <a:cubicBezTo>
                      <a:pt x="52538" y="75700"/>
                      <a:pt x="49705" y="76510"/>
                      <a:pt x="49705" y="76510"/>
                    </a:cubicBezTo>
                    <a:cubicBezTo>
                      <a:pt x="49705" y="78938"/>
                      <a:pt x="52538" y="81367"/>
                      <a:pt x="54562" y="82582"/>
                    </a:cubicBezTo>
                    <a:cubicBezTo>
                      <a:pt x="56586" y="83796"/>
                      <a:pt x="56586" y="83391"/>
                      <a:pt x="56586" y="83391"/>
                    </a:cubicBezTo>
                    <a:cubicBezTo>
                      <a:pt x="56586" y="84606"/>
                      <a:pt x="54158" y="84606"/>
                      <a:pt x="53753" y="85011"/>
                    </a:cubicBezTo>
                    <a:cubicBezTo>
                      <a:pt x="53348" y="85415"/>
                      <a:pt x="52943" y="85820"/>
                      <a:pt x="53753" y="86630"/>
                    </a:cubicBezTo>
                    <a:cubicBezTo>
                      <a:pt x="54967" y="88249"/>
                      <a:pt x="57396" y="91083"/>
                      <a:pt x="59420" y="91892"/>
                    </a:cubicBezTo>
                    <a:cubicBezTo>
                      <a:pt x="61444" y="92702"/>
                      <a:pt x="61040" y="91892"/>
                      <a:pt x="61444" y="92702"/>
                    </a:cubicBezTo>
                    <a:cubicBezTo>
                      <a:pt x="61849" y="93512"/>
                      <a:pt x="63064" y="93512"/>
                      <a:pt x="63064" y="93512"/>
                    </a:cubicBezTo>
                    <a:cubicBezTo>
                      <a:pt x="63064" y="93917"/>
                      <a:pt x="63064" y="94726"/>
                      <a:pt x="63064" y="95131"/>
                    </a:cubicBezTo>
                    <a:cubicBezTo>
                      <a:pt x="61849" y="96345"/>
                      <a:pt x="61040" y="95131"/>
                      <a:pt x="59825" y="95131"/>
                    </a:cubicBezTo>
                    <a:cubicBezTo>
                      <a:pt x="58610" y="95131"/>
                      <a:pt x="59015" y="95131"/>
                      <a:pt x="59015" y="95131"/>
                    </a:cubicBezTo>
                    <a:cubicBezTo>
                      <a:pt x="59015" y="95131"/>
                      <a:pt x="60635" y="96345"/>
                      <a:pt x="60635" y="96345"/>
                    </a:cubicBezTo>
                    <a:cubicBezTo>
                      <a:pt x="61849" y="97155"/>
                      <a:pt x="63064" y="97560"/>
                      <a:pt x="64278" y="97965"/>
                    </a:cubicBezTo>
                    <a:cubicBezTo>
                      <a:pt x="65492" y="98369"/>
                      <a:pt x="65897" y="100798"/>
                      <a:pt x="65088" y="100393"/>
                    </a:cubicBezTo>
                    <a:cubicBezTo>
                      <a:pt x="64278" y="99989"/>
                      <a:pt x="64278" y="100393"/>
                      <a:pt x="63873" y="100393"/>
                    </a:cubicBezTo>
                    <a:cubicBezTo>
                      <a:pt x="63873" y="101608"/>
                      <a:pt x="65492" y="102418"/>
                      <a:pt x="65492" y="103632"/>
                    </a:cubicBezTo>
                    <a:cubicBezTo>
                      <a:pt x="65492" y="104846"/>
                      <a:pt x="65492" y="104442"/>
                      <a:pt x="65492" y="104442"/>
                    </a:cubicBezTo>
                    <a:cubicBezTo>
                      <a:pt x="65492" y="104442"/>
                      <a:pt x="65088" y="104442"/>
                      <a:pt x="64683" y="104037"/>
                    </a:cubicBezTo>
                    <a:cubicBezTo>
                      <a:pt x="63468" y="103227"/>
                      <a:pt x="62659" y="102013"/>
                      <a:pt x="61849" y="101203"/>
                    </a:cubicBezTo>
                    <a:cubicBezTo>
                      <a:pt x="57801" y="96345"/>
                      <a:pt x="54562" y="91083"/>
                      <a:pt x="50919" y="86225"/>
                    </a:cubicBezTo>
                    <a:cubicBezTo>
                      <a:pt x="50110" y="86225"/>
                      <a:pt x="49300" y="85820"/>
                      <a:pt x="48490" y="85415"/>
                    </a:cubicBezTo>
                    <a:cubicBezTo>
                      <a:pt x="46466" y="85011"/>
                      <a:pt x="42823" y="84201"/>
                      <a:pt x="41204" y="82987"/>
                    </a:cubicBezTo>
                    <a:cubicBezTo>
                      <a:pt x="39584" y="81772"/>
                      <a:pt x="41204" y="82582"/>
                      <a:pt x="41204" y="82177"/>
                    </a:cubicBezTo>
                    <a:cubicBezTo>
                      <a:pt x="41204" y="81772"/>
                      <a:pt x="40799" y="82177"/>
                      <a:pt x="40394" y="82177"/>
                    </a:cubicBezTo>
                    <a:cubicBezTo>
                      <a:pt x="39989" y="81772"/>
                      <a:pt x="39584" y="80963"/>
                      <a:pt x="39180" y="80963"/>
                    </a:cubicBezTo>
                    <a:cubicBezTo>
                      <a:pt x="39180" y="80558"/>
                      <a:pt x="37155" y="77724"/>
                      <a:pt x="37155" y="77724"/>
                    </a:cubicBezTo>
                    <a:cubicBezTo>
                      <a:pt x="36751" y="77724"/>
                      <a:pt x="35131" y="78938"/>
                      <a:pt x="34322" y="79343"/>
                    </a:cubicBezTo>
                    <a:cubicBezTo>
                      <a:pt x="31083" y="80963"/>
                      <a:pt x="27035" y="80963"/>
                      <a:pt x="23797" y="79343"/>
                    </a:cubicBezTo>
                    <a:cubicBezTo>
                      <a:pt x="20558" y="77724"/>
                      <a:pt x="20963" y="77724"/>
                      <a:pt x="20153" y="76510"/>
                    </a:cubicBezTo>
                    <a:cubicBezTo>
                      <a:pt x="19344" y="75295"/>
                      <a:pt x="20153" y="76510"/>
                      <a:pt x="20153" y="75700"/>
                    </a:cubicBezTo>
                    <a:cubicBezTo>
                      <a:pt x="20153" y="75700"/>
                      <a:pt x="20558" y="76105"/>
                      <a:pt x="20963" y="76510"/>
                    </a:cubicBezTo>
                    <a:cubicBezTo>
                      <a:pt x="22177" y="76914"/>
                      <a:pt x="25011" y="78129"/>
                      <a:pt x="26225" y="78129"/>
                    </a:cubicBezTo>
                    <a:cubicBezTo>
                      <a:pt x="27440" y="78129"/>
                      <a:pt x="30679" y="78129"/>
                      <a:pt x="31893" y="78129"/>
                    </a:cubicBezTo>
                    <a:cubicBezTo>
                      <a:pt x="33917" y="77724"/>
                      <a:pt x="35941" y="75700"/>
                      <a:pt x="36751" y="74081"/>
                    </a:cubicBezTo>
                    <a:cubicBezTo>
                      <a:pt x="37560" y="72461"/>
                      <a:pt x="37155" y="72057"/>
                      <a:pt x="37560" y="72057"/>
                    </a:cubicBezTo>
                    <a:lnTo>
                      <a:pt x="38775" y="72057"/>
                    </a:lnTo>
                    <a:cubicBezTo>
                      <a:pt x="38775" y="73676"/>
                      <a:pt x="38775" y="75295"/>
                      <a:pt x="39180" y="76510"/>
                    </a:cubicBezTo>
                    <a:cubicBezTo>
                      <a:pt x="39584" y="77724"/>
                      <a:pt x="40799" y="79748"/>
                      <a:pt x="41608" y="80963"/>
                    </a:cubicBezTo>
                    <a:cubicBezTo>
                      <a:pt x="42418" y="82177"/>
                      <a:pt x="42823" y="82177"/>
                      <a:pt x="43228" y="82177"/>
                    </a:cubicBezTo>
                    <a:cubicBezTo>
                      <a:pt x="43632" y="82177"/>
                      <a:pt x="45656" y="83391"/>
                      <a:pt x="45656" y="82987"/>
                    </a:cubicBezTo>
                    <a:lnTo>
                      <a:pt x="42418" y="76914"/>
                    </a:lnTo>
                    <a:lnTo>
                      <a:pt x="42418" y="75295"/>
                    </a:lnTo>
                    <a:cubicBezTo>
                      <a:pt x="43228" y="73676"/>
                      <a:pt x="44037" y="75295"/>
                      <a:pt x="44442" y="76510"/>
                    </a:cubicBezTo>
                    <a:cubicBezTo>
                      <a:pt x="44847" y="77724"/>
                      <a:pt x="44442" y="77319"/>
                      <a:pt x="44442" y="77319"/>
                    </a:cubicBezTo>
                    <a:cubicBezTo>
                      <a:pt x="45252" y="78938"/>
                      <a:pt x="47681" y="82582"/>
                      <a:pt x="49705" y="82987"/>
                    </a:cubicBezTo>
                    <a:cubicBezTo>
                      <a:pt x="51729" y="83391"/>
                      <a:pt x="50919" y="82987"/>
                      <a:pt x="51324" y="82987"/>
                    </a:cubicBezTo>
                    <a:cubicBezTo>
                      <a:pt x="51324" y="82987"/>
                      <a:pt x="51324" y="82177"/>
                      <a:pt x="51324" y="81772"/>
                    </a:cubicBezTo>
                    <a:cubicBezTo>
                      <a:pt x="51324" y="81367"/>
                      <a:pt x="51324" y="81772"/>
                      <a:pt x="50919" y="81772"/>
                    </a:cubicBezTo>
                    <a:cubicBezTo>
                      <a:pt x="48490" y="79343"/>
                      <a:pt x="47681" y="76510"/>
                      <a:pt x="44847" y="74485"/>
                    </a:cubicBezTo>
                    <a:cubicBezTo>
                      <a:pt x="42013" y="72461"/>
                      <a:pt x="42418" y="72461"/>
                      <a:pt x="40799" y="71652"/>
                    </a:cubicBezTo>
                    <a:cubicBezTo>
                      <a:pt x="33107" y="66794"/>
                      <a:pt x="20963" y="62746"/>
                      <a:pt x="12057" y="63555"/>
                    </a:cubicBezTo>
                    <a:cubicBezTo>
                      <a:pt x="3151" y="64365"/>
                      <a:pt x="11652" y="63555"/>
                      <a:pt x="11247" y="63555"/>
                    </a:cubicBezTo>
                    <a:lnTo>
                      <a:pt x="11247" y="63555"/>
                    </a:lnTo>
                    <a:cubicBezTo>
                      <a:pt x="11247" y="63151"/>
                      <a:pt x="11247" y="62746"/>
                      <a:pt x="11247" y="62341"/>
                    </a:cubicBezTo>
                    <a:cubicBezTo>
                      <a:pt x="11247" y="61936"/>
                      <a:pt x="9628" y="60722"/>
                      <a:pt x="9223" y="60722"/>
                    </a:cubicBezTo>
                    <a:cubicBezTo>
                      <a:pt x="8819" y="60722"/>
                      <a:pt x="8819" y="60722"/>
                      <a:pt x="8414" y="60722"/>
                    </a:cubicBezTo>
                    <a:cubicBezTo>
                      <a:pt x="8414" y="60317"/>
                      <a:pt x="8414" y="59912"/>
                      <a:pt x="8414" y="59507"/>
                    </a:cubicBezTo>
                    <a:cubicBezTo>
                      <a:pt x="8414" y="59103"/>
                      <a:pt x="8414" y="59103"/>
                      <a:pt x="8414" y="58698"/>
                    </a:cubicBezTo>
                    <a:cubicBezTo>
                      <a:pt x="8414" y="58293"/>
                      <a:pt x="6390" y="59912"/>
                      <a:pt x="5985" y="60317"/>
                    </a:cubicBezTo>
                    <a:cubicBezTo>
                      <a:pt x="5580" y="60722"/>
                      <a:pt x="5985" y="61127"/>
                      <a:pt x="5985" y="61127"/>
                    </a:cubicBezTo>
                    <a:lnTo>
                      <a:pt x="8009" y="61127"/>
                    </a:lnTo>
                    <a:cubicBezTo>
                      <a:pt x="8009" y="61127"/>
                      <a:pt x="8819" y="61531"/>
                      <a:pt x="8819" y="61531"/>
                    </a:cubicBezTo>
                    <a:cubicBezTo>
                      <a:pt x="8819" y="62341"/>
                      <a:pt x="8414" y="62746"/>
                      <a:pt x="7604" y="63151"/>
                    </a:cubicBezTo>
                    <a:cubicBezTo>
                      <a:pt x="6795" y="63555"/>
                      <a:pt x="7199" y="63151"/>
                      <a:pt x="7199" y="63960"/>
                    </a:cubicBezTo>
                    <a:lnTo>
                      <a:pt x="6795" y="63960"/>
                    </a:lnTo>
                    <a:cubicBezTo>
                      <a:pt x="8009" y="63960"/>
                      <a:pt x="8414" y="65175"/>
                      <a:pt x="9628" y="65175"/>
                    </a:cubicBezTo>
                    <a:cubicBezTo>
                      <a:pt x="10843" y="65175"/>
                      <a:pt x="11247" y="64365"/>
                      <a:pt x="12462" y="63960"/>
                    </a:cubicBezTo>
                    <a:cubicBezTo>
                      <a:pt x="13676" y="63555"/>
                      <a:pt x="14081" y="63960"/>
                      <a:pt x="14891" y="63960"/>
                    </a:cubicBezTo>
                    <a:cubicBezTo>
                      <a:pt x="14891" y="64365"/>
                      <a:pt x="14891" y="64770"/>
                      <a:pt x="14891" y="64770"/>
                    </a:cubicBezTo>
                    <a:cubicBezTo>
                      <a:pt x="13676" y="67199"/>
                      <a:pt x="10033" y="67604"/>
                      <a:pt x="7604" y="66794"/>
                    </a:cubicBezTo>
                    <a:cubicBezTo>
                      <a:pt x="5175" y="65984"/>
                      <a:pt x="6390" y="65984"/>
                      <a:pt x="5580" y="65580"/>
                    </a:cubicBezTo>
                    <a:lnTo>
                      <a:pt x="5580" y="64365"/>
                    </a:lnTo>
                    <a:cubicBezTo>
                      <a:pt x="4366" y="64770"/>
                      <a:pt x="3556" y="65175"/>
                      <a:pt x="2746" y="65580"/>
                    </a:cubicBezTo>
                    <a:cubicBezTo>
                      <a:pt x="1937" y="65984"/>
                      <a:pt x="2746" y="65984"/>
                      <a:pt x="1937" y="66389"/>
                    </a:cubicBezTo>
                    <a:cubicBezTo>
                      <a:pt x="318" y="66794"/>
                      <a:pt x="-492" y="65580"/>
                      <a:pt x="318" y="64365"/>
                    </a:cubicBezTo>
                    <a:lnTo>
                      <a:pt x="3961" y="61936"/>
                    </a:lnTo>
                    <a:cubicBezTo>
                      <a:pt x="3151" y="60317"/>
                      <a:pt x="3961" y="59103"/>
                      <a:pt x="4770" y="57888"/>
                    </a:cubicBezTo>
                    <a:cubicBezTo>
                      <a:pt x="5580" y="56674"/>
                      <a:pt x="8009" y="55459"/>
                      <a:pt x="10033" y="55459"/>
                    </a:cubicBezTo>
                    <a:cubicBezTo>
                      <a:pt x="10033" y="54245"/>
                      <a:pt x="10033" y="52626"/>
                      <a:pt x="10033" y="51411"/>
                    </a:cubicBezTo>
                    <a:cubicBezTo>
                      <a:pt x="10033" y="50197"/>
                      <a:pt x="10033" y="49792"/>
                      <a:pt x="9628" y="49387"/>
                    </a:cubicBezTo>
                    <a:cubicBezTo>
                      <a:pt x="9223" y="48982"/>
                      <a:pt x="9628" y="48173"/>
                      <a:pt x="9628" y="47768"/>
                    </a:cubicBezTo>
                    <a:cubicBezTo>
                      <a:pt x="9628" y="47768"/>
                      <a:pt x="9223" y="47768"/>
                      <a:pt x="8819" y="47768"/>
                    </a:cubicBezTo>
                    <a:cubicBezTo>
                      <a:pt x="8009" y="47768"/>
                      <a:pt x="7604" y="47768"/>
                      <a:pt x="7604" y="46958"/>
                    </a:cubicBezTo>
                    <a:cubicBezTo>
                      <a:pt x="7604" y="46149"/>
                      <a:pt x="9223" y="45339"/>
                      <a:pt x="9628" y="45339"/>
                    </a:cubicBezTo>
                    <a:cubicBezTo>
                      <a:pt x="11247" y="43720"/>
                      <a:pt x="12867" y="41696"/>
                      <a:pt x="13676" y="39267"/>
                    </a:cubicBezTo>
                    <a:cubicBezTo>
                      <a:pt x="14486" y="36838"/>
                      <a:pt x="14891" y="36028"/>
                      <a:pt x="13676" y="35219"/>
                    </a:cubicBezTo>
                    <a:cubicBezTo>
                      <a:pt x="12462" y="34409"/>
                      <a:pt x="7604" y="34409"/>
                      <a:pt x="6795" y="32790"/>
                    </a:cubicBezTo>
                    <a:cubicBezTo>
                      <a:pt x="5985" y="31170"/>
                      <a:pt x="8819" y="31575"/>
                      <a:pt x="9628" y="31575"/>
                    </a:cubicBezTo>
                    <a:cubicBezTo>
                      <a:pt x="10438" y="31575"/>
                      <a:pt x="12057" y="30766"/>
                      <a:pt x="12057" y="30361"/>
                    </a:cubicBezTo>
                    <a:cubicBezTo>
                      <a:pt x="12057" y="29551"/>
                      <a:pt x="11247" y="28337"/>
                      <a:pt x="11247" y="27932"/>
                    </a:cubicBezTo>
                    <a:cubicBezTo>
                      <a:pt x="11247" y="27122"/>
                      <a:pt x="12462" y="25503"/>
                      <a:pt x="12867" y="24693"/>
                    </a:cubicBezTo>
                    <a:cubicBezTo>
                      <a:pt x="13271" y="23884"/>
                      <a:pt x="12867" y="23884"/>
                      <a:pt x="12867" y="23479"/>
                    </a:cubicBezTo>
                    <a:cubicBezTo>
                      <a:pt x="12867" y="23074"/>
                      <a:pt x="14081" y="22265"/>
                      <a:pt x="14486" y="21860"/>
                    </a:cubicBezTo>
                    <a:cubicBezTo>
                      <a:pt x="15700" y="21455"/>
                      <a:pt x="16915" y="21455"/>
                      <a:pt x="18534" y="20645"/>
                    </a:cubicBezTo>
                    <a:cubicBezTo>
                      <a:pt x="20558" y="19836"/>
                      <a:pt x="22987" y="17812"/>
                      <a:pt x="25011" y="17002"/>
                    </a:cubicBezTo>
                    <a:cubicBezTo>
                      <a:pt x="27035" y="16193"/>
                      <a:pt x="30679" y="15383"/>
                      <a:pt x="32703" y="13764"/>
                    </a:cubicBezTo>
                    <a:cubicBezTo>
                      <a:pt x="34727" y="12144"/>
                      <a:pt x="33917" y="12549"/>
                      <a:pt x="34322" y="12144"/>
                    </a:cubicBezTo>
                    <a:cubicBezTo>
                      <a:pt x="34322" y="11335"/>
                      <a:pt x="33512" y="10525"/>
                      <a:pt x="33107" y="10120"/>
                    </a:cubicBezTo>
                    <a:cubicBezTo>
                      <a:pt x="31893" y="8501"/>
                      <a:pt x="30679" y="6477"/>
                      <a:pt x="29869" y="4453"/>
                    </a:cubicBezTo>
                    <a:cubicBezTo>
                      <a:pt x="29059" y="2429"/>
                      <a:pt x="29869" y="3643"/>
                      <a:pt x="29869" y="3643"/>
                    </a:cubicBezTo>
                    <a:cubicBezTo>
                      <a:pt x="30274" y="2834"/>
                      <a:pt x="31083" y="3643"/>
                      <a:pt x="31488" y="3643"/>
                    </a:cubicBezTo>
                    <a:cubicBezTo>
                      <a:pt x="33107" y="3643"/>
                      <a:pt x="34727" y="4453"/>
                      <a:pt x="36346" y="4048"/>
                    </a:cubicBezTo>
                    <a:cubicBezTo>
                      <a:pt x="35941" y="2429"/>
                      <a:pt x="34322" y="1619"/>
                      <a:pt x="34727" y="0"/>
                    </a:cubicBezTo>
                    <a:cubicBezTo>
                      <a:pt x="35941" y="0"/>
                      <a:pt x="37560" y="0"/>
                      <a:pt x="38370" y="0"/>
                    </a:cubicBezTo>
                    <a:close/>
                    <a:moveTo>
                      <a:pt x="38370" y="13359"/>
                    </a:moveTo>
                    <a:cubicBezTo>
                      <a:pt x="37965" y="13359"/>
                      <a:pt x="37155" y="13359"/>
                      <a:pt x="36751" y="12954"/>
                    </a:cubicBezTo>
                    <a:cubicBezTo>
                      <a:pt x="35131" y="12144"/>
                      <a:pt x="32298" y="10525"/>
                      <a:pt x="30679" y="9715"/>
                    </a:cubicBezTo>
                    <a:cubicBezTo>
                      <a:pt x="29059" y="8906"/>
                      <a:pt x="29869" y="9715"/>
                      <a:pt x="29464" y="9715"/>
                    </a:cubicBezTo>
                    <a:cubicBezTo>
                      <a:pt x="29464" y="9715"/>
                      <a:pt x="29464" y="10525"/>
                      <a:pt x="29464" y="10525"/>
                    </a:cubicBezTo>
                    <a:cubicBezTo>
                      <a:pt x="29869" y="11335"/>
                      <a:pt x="31488" y="13764"/>
                      <a:pt x="32298" y="14168"/>
                    </a:cubicBezTo>
                    <a:cubicBezTo>
                      <a:pt x="33107" y="14573"/>
                      <a:pt x="33917" y="15383"/>
                      <a:pt x="33917" y="15383"/>
                    </a:cubicBezTo>
                    <a:cubicBezTo>
                      <a:pt x="33917" y="15383"/>
                      <a:pt x="35536" y="15788"/>
                      <a:pt x="35941" y="15383"/>
                    </a:cubicBezTo>
                    <a:cubicBezTo>
                      <a:pt x="37560" y="15383"/>
                      <a:pt x="39180" y="14978"/>
                      <a:pt x="40394" y="14573"/>
                    </a:cubicBezTo>
                    <a:cubicBezTo>
                      <a:pt x="41608" y="14168"/>
                      <a:pt x="42418" y="14573"/>
                      <a:pt x="43228" y="14573"/>
                    </a:cubicBezTo>
                    <a:cubicBezTo>
                      <a:pt x="43228" y="14573"/>
                      <a:pt x="41608" y="12144"/>
                      <a:pt x="41204" y="12144"/>
                    </a:cubicBezTo>
                    <a:cubicBezTo>
                      <a:pt x="40799" y="12144"/>
                      <a:pt x="38775" y="10930"/>
                      <a:pt x="38775" y="10930"/>
                    </a:cubicBezTo>
                    <a:cubicBezTo>
                      <a:pt x="38775" y="10930"/>
                      <a:pt x="36346" y="10930"/>
                      <a:pt x="36346" y="10930"/>
                    </a:cubicBezTo>
                    <a:cubicBezTo>
                      <a:pt x="36346" y="11740"/>
                      <a:pt x="37155" y="11740"/>
                      <a:pt x="37560" y="12549"/>
                    </a:cubicBezTo>
                    <a:cubicBezTo>
                      <a:pt x="37965" y="13359"/>
                      <a:pt x="37965" y="13359"/>
                      <a:pt x="38370" y="13764"/>
                    </a:cubicBezTo>
                    <a:close/>
                    <a:moveTo>
                      <a:pt x="56586" y="24693"/>
                    </a:moveTo>
                    <a:lnTo>
                      <a:pt x="63873" y="24693"/>
                    </a:lnTo>
                    <a:cubicBezTo>
                      <a:pt x="63873" y="24289"/>
                      <a:pt x="63873" y="24289"/>
                      <a:pt x="63873" y="23884"/>
                    </a:cubicBezTo>
                    <a:cubicBezTo>
                      <a:pt x="62659" y="22265"/>
                      <a:pt x="60635" y="22265"/>
                      <a:pt x="58610" y="22265"/>
                    </a:cubicBezTo>
                    <a:lnTo>
                      <a:pt x="55777" y="21455"/>
                    </a:lnTo>
                    <a:lnTo>
                      <a:pt x="57396" y="20645"/>
                    </a:lnTo>
                    <a:cubicBezTo>
                      <a:pt x="57801" y="20645"/>
                      <a:pt x="60230" y="20645"/>
                      <a:pt x="60230" y="20645"/>
                    </a:cubicBezTo>
                    <a:cubicBezTo>
                      <a:pt x="59015" y="19431"/>
                      <a:pt x="57396" y="19026"/>
                      <a:pt x="55777" y="19026"/>
                    </a:cubicBezTo>
                    <a:lnTo>
                      <a:pt x="55777" y="14573"/>
                    </a:lnTo>
                    <a:cubicBezTo>
                      <a:pt x="54967" y="14978"/>
                      <a:pt x="54562" y="16597"/>
                      <a:pt x="53753" y="17407"/>
                    </a:cubicBezTo>
                    <a:cubicBezTo>
                      <a:pt x="52943" y="18217"/>
                      <a:pt x="53348" y="17812"/>
                      <a:pt x="52943" y="18217"/>
                    </a:cubicBezTo>
                    <a:cubicBezTo>
                      <a:pt x="52538" y="18621"/>
                      <a:pt x="52538" y="18621"/>
                      <a:pt x="52134" y="19026"/>
                    </a:cubicBezTo>
                    <a:cubicBezTo>
                      <a:pt x="51324" y="20645"/>
                      <a:pt x="52538" y="22669"/>
                      <a:pt x="53753" y="23884"/>
                    </a:cubicBezTo>
                    <a:lnTo>
                      <a:pt x="56586" y="25098"/>
                    </a:lnTo>
                    <a:close/>
                    <a:moveTo>
                      <a:pt x="65897" y="31980"/>
                    </a:moveTo>
                    <a:cubicBezTo>
                      <a:pt x="65897" y="31170"/>
                      <a:pt x="65492" y="30766"/>
                      <a:pt x="65088" y="30361"/>
                    </a:cubicBezTo>
                    <a:cubicBezTo>
                      <a:pt x="63064" y="28742"/>
                      <a:pt x="60635" y="27932"/>
                      <a:pt x="57801" y="27932"/>
                    </a:cubicBezTo>
                    <a:cubicBezTo>
                      <a:pt x="54967" y="27932"/>
                      <a:pt x="57396" y="27932"/>
                      <a:pt x="56991" y="27932"/>
                    </a:cubicBezTo>
                    <a:cubicBezTo>
                      <a:pt x="56991" y="29146"/>
                      <a:pt x="57396" y="29956"/>
                      <a:pt x="57801" y="30766"/>
                    </a:cubicBezTo>
                    <a:cubicBezTo>
                      <a:pt x="58206" y="31980"/>
                      <a:pt x="59015" y="34409"/>
                      <a:pt x="59825" y="35623"/>
                    </a:cubicBezTo>
                    <a:cubicBezTo>
                      <a:pt x="60635" y="36838"/>
                      <a:pt x="63468" y="37648"/>
                      <a:pt x="65088" y="38052"/>
                    </a:cubicBezTo>
                    <a:cubicBezTo>
                      <a:pt x="66707" y="38457"/>
                      <a:pt x="65897" y="38052"/>
                      <a:pt x="65897" y="38052"/>
                    </a:cubicBezTo>
                    <a:cubicBezTo>
                      <a:pt x="65897" y="38052"/>
                      <a:pt x="67921" y="38457"/>
                      <a:pt x="67921" y="38457"/>
                    </a:cubicBezTo>
                    <a:cubicBezTo>
                      <a:pt x="67921" y="38457"/>
                      <a:pt x="67921" y="37648"/>
                      <a:pt x="67921" y="37243"/>
                    </a:cubicBezTo>
                    <a:cubicBezTo>
                      <a:pt x="66707" y="34409"/>
                      <a:pt x="63873" y="34004"/>
                      <a:pt x="61444" y="32385"/>
                    </a:cubicBezTo>
                    <a:cubicBezTo>
                      <a:pt x="59015" y="30766"/>
                      <a:pt x="61040" y="32385"/>
                      <a:pt x="60635" y="31980"/>
                    </a:cubicBezTo>
                    <a:cubicBezTo>
                      <a:pt x="60635" y="31575"/>
                      <a:pt x="62254" y="31575"/>
                      <a:pt x="62659" y="31575"/>
                    </a:cubicBezTo>
                    <a:cubicBezTo>
                      <a:pt x="63873" y="31575"/>
                      <a:pt x="64683" y="32385"/>
                      <a:pt x="65897" y="31980"/>
                    </a:cubicBezTo>
                    <a:close/>
                    <a:moveTo>
                      <a:pt x="59825" y="40076"/>
                    </a:moveTo>
                    <a:cubicBezTo>
                      <a:pt x="59825" y="40886"/>
                      <a:pt x="59825" y="43720"/>
                      <a:pt x="59825" y="44934"/>
                    </a:cubicBezTo>
                    <a:cubicBezTo>
                      <a:pt x="59825" y="46149"/>
                      <a:pt x="59825" y="45339"/>
                      <a:pt x="59825" y="45744"/>
                    </a:cubicBezTo>
                    <a:cubicBezTo>
                      <a:pt x="61040" y="49387"/>
                      <a:pt x="62659" y="50197"/>
                      <a:pt x="65492" y="52626"/>
                    </a:cubicBezTo>
                    <a:cubicBezTo>
                      <a:pt x="68326" y="55054"/>
                      <a:pt x="66707" y="54245"/>
                      <a:pt x="67921" y="54245"/>
                    </a:cubicBezTo>
                    <a:cubicBezTo>
                      <a:pt x="67921" y="53435"/>
                      <a:pt x="67921" y="53030"/>
                      <a:pt x="67921" y="52221"/>
                    </a:cubicBezTo>
                    <a:cubicBezTo>
                      <a:pt x="67921" y="50197"/>
                      <a:pt x="65088" y="48173"/>
                      <a:pt x="63873" y="46553"/>
                    </a:cubicBezTo>
                    <a:cubicBezTo>
                      <a:pt x="62659" y="44934"/>
                      <a:pt x="63064" y="45744"/>
                      <a:pt x="63064" y="45744"/>
                    </a:cubicBezTo>
                    <a:cubicBezTo>
                      <a:pt x="63064" y="45744"/>
                      <a:pt x="62659" y="45744"/>
                      <a:pt x="62254" y="45744"/>
                    </a:cubicBezTo>
                    <a:cubicBezTo>
                      <a:pt x="62254" y="45744"/>
                      <a:pt x="61444" y="44529"/>
                      <a:pt x="61849" y="44125"/>
                    </a:cubicBezTo>
                    <a:cubicBezTo>
                      <a:pt x="61849" y="44125"/>
                      <a:pt x="63873" y="44934"/>
                      <a:pt x="64278" y="45339"/>
                    </a:cubicBezTo>
                    <a:cubicBezTo>
                      <a:pt x="65088" y="46149"/>
                      <a:pt x="66302" y="46958"/>
                      <a:pt x="67112" y="47363"/>
                    </a:cubicBezTo>
                    <a:cubicBezTo>
                      <a:pt x="67921" y="47768"/>
                      <a:pt x="67921" y="47363"/>
                      <a:pt x="68326" y="47363"/>
                    </a:cubicBezTo>
                    <a:lnTo>
                      <a:pt x="67112" y="44125"/>
                    </a:lnTo>
                    <a:cubicBezTo>
                      <a:pt x="66302" y="44125"/>
                      <a:pt x="66302" y="43315"/>
                      <a:pt x="65897" y="42910"/>
                    </a:cubicBezTo>
                    <a:cubicBezTo>
                      <a:pt x="65088" y="42100"/>
                      <a:pt x="63873" y="41696"/>
                      <a:pt x="63064" y="40886"/>
                    </a:cubicBezTo>
                    <a:cubicBezTo>
                      <a:pt x="62254" y="40076"/>
                      <a:pt x="60230" y="38862"/>
                      <a:pt x="59825" y="40076"/>
                    </a:cubicBezTo>
                    <a:close/>
                    <a:moveTo>
                      <a:pt x="18534" y="61531"/>
                    </a:moveTo>
                    <a:cubicBezTo>
                      <a:pt x="17320" y="61531"/>
                      <a:pt x="16510" y="62341"/>
                      <a:pt x="16510" y="63555"/>
                    </a:cubicBezTo>
                    <a:cubicBezTo>
                      <a:pt x="16510" y="63555"/>
                      <a:pt x="16510" y="64365"/>
                      <a:pt x="16915" y="64770"/>
                    </a:cubicBezTo>
                    <a:cubicBezTo>
                      <a:pt x="17320" y="65580"/>
                      <a:pt x="20153" y="66389"/>
                      <a:pt x="20963" y="66389"/>
                    </a:cubicBezTo>
                    <a:cubicBezTo>
                      <a:pt x="21773" y="66389"/>
                      <a:pt x="23797" y="65984"/>
                      <a:pt x="23797" y="64770"/>
                    </a:cubicBezTo>
                    <a:cubicBezTo>
                      <a:pt x="23797" y="63555"/>
                      <a:pt x="23797" y="63555"/>
                      <a:pt x="23392" y="63555"/>
                    </a:cubicBezTo>
                    <a:cubicBezTo>
                      <a:pt x="22987" y="63555"/>
                      <a:pt x="21773" y="62746"/>
                      <a:pt x="21368" y="62341"/>
                    </a:cubicBezTo>
                    <a:cubicBezTo>
                      <a:pt x="20963" y="62341"/>
                      <a:pt x="19344" y="61531"/>
                      <a:pt x="18534" y="61531"/>
                    </a:cubicBezTo>
                    <a:close/>
                    <a:moveTo>
                      <a:pt x="12057" y="64365"/>
                    </a:moveTo>
                    <a:cubicBezTo>
                      <a:pt x="12057" y="64365"/>
                      <a:pt x="13271" y="63960"/>
                      <a:pt x="13271" y="63151"/>
                    </a:cubicBezTo>
                    <a:cubicBezTo>
                      <a:pt x="13271" y="63151"/>
                      <a:pt x="10843" y="61531"/>
                      <a:pt x="10843" y="61531"/>
                    </a:cubicBezTo>
                    <a:cubicBezTo>
                      <a:pt x="10033" y="61531"/>
                      <a:pt x="10033" y="61531"/>
                      <a:pt x="9628" y="61936"/>
                    </a:cubicBezTo>
                    <a:cubicBezTo>
                      <a:pt x="9223" y="62341"/>
                      <a:pt x="8414" y="63960"/>
                      <a:pt x="9628" y="64365"/>
                    </a:cubicBezTo>
                    <a:cubicBezTo>
                      <a:pt x="9628" y="65175"/>
                      <a:pt x="9628" y="64365"/>
                      <a:pt x="10438" y="64770"/>
                    </a:cubicBezTo>
                    <a:cubicBezTo>
                      <a:pt x="11247" y="65175"/>
                      <a:pt x="10843" y="65175"/>
                      <a:pt x="11247" y="65175"/>
                    </a:cubicBezTo>
                    <a:cubicBezTo>
                      <a:pt x="11652" y="65175"/>
                      <a:pt x="12462" y="64770"/>
                      <a:pt x="12462" y="64770"/>
                    </a:cubicBezTo>
                    <a:cubicBezTo>
                      <a:pt x="12462" y="64770"/>
                      <a:pt x="12462" y="64770"/>
                      <a:pt x="12462" y="64365"/>
                    </a:cubicBezTo>
                    <a:close/>
                    <a:moveTo>
                      <a:pt x="27845" y="65175"/>
                    </a:moveTo>
                    <a:cubicBezTo>
                      <a:pt x="27845" y="65175"/>
                      <a:pt x="29464" y="68008"/>
                      <a:pt x="30274" y="68008"/>
                    </a:cubicBezTo>
                    <a:cubicBezTo>
                      <a:pt x="31083" y="68008"/>
                      <a:pt x="32703" y="68008"/>
                      <a:pt x="33512" y="68008"/>
                    </a:cubicBezTo>
                    <a:cubicBezTo>
                      <a:pt x="34322" y="68008"/>
                      <a:pt x="33917" y="68008"/>
                      <a:pt x="34322" y="68008"/>
                    </a:cubicBezTo>
                    <a:lnTo>
                      <a:pt x="32298" y="65175"/>
                    </a:lnTo>
                    <a:lnTo>
                      <a:pt x="27845" y="65175"/>
                    </a:lnTo>
                    <a:close/>
                    <a:moveTo>
                      <a:pt x="3556" y="65984"/>
                    </a:moveTo>
                    <a:lnTo>
                      <a:pt x="2746" y="65984"/>
                    </a:lnTo>
                    <a:cubicBezTo>
                      <a:pt x="2746" y="65984"/>
                      <a:pt x="3556" y="65984"/>
                      <a:pt x="3556" y="65984"/>
                    </a:cubicBezTo>
                    <a:lnTo>
                      <a:pt x="3556" y="65984"/>
                    </a:lnTo>
                    <a:close/>
                    <a:moveTo>
                      <a:pt x="44037" y="74081"/>
                    </a:moveTo>
                    <a:cubicBezTo>
                      <a:pt x="45252" y="71652"/>
                      <a:pt x="42823" y="69628"/>
                      <a:pt x="40799" y="69628"/>
                    </a:cubicBezTo>
                    <a:cubicBezTo>
                      <a:pt x="38775" y="69628"/>
                      <a:pt x="37560" y="70437"/>
                      <a:pt x="37965" y="72461"/>
                    </a:cubicBezTo>
                    <a:cubicBezTo>
                      <a:pt x="38370" y="74485"/>
                      <a:pt x="40799" y="74485"/>
                      <a:pt x="41204" y="74485"/>
                    </a:cubicBezTo>
                    <a:cubicBezTo>
                      <a:pt x="42013" y="74485"/>
                      <a:pt x="43228" y="74485"/>
                      <a:pt x="44037" y="74485"/>
                    </a:cubicBezTo>
                    <a:close/>
                    <a:moveTo>
                      <a:pt x="50514" y="75700"/>
                    </a:moveTo>
                    <a:lnTo>
                      <a:pt x="47276" y="75700"/>
                    </a:lnTo>
                    <a:cubicBezTo>
                      <a:pt x="46871" y="75295"/>
                      <a:pt x="46871" y="77724"/>
                      <a:pt x="47276" y="78129"/>
                    </a:cubicBezTo>
                    <a:cubicBezTo>
                      <a:pt x="47276" y="78534"/>
                      <a:pt x="49705" y="78938"/>
                      <a:pt x="50110" y="78938"/>
                    </a:cubicBezTo>
                    <a:cubicBezTo>
                      <a:pt x="50919" y="78938"/>
                      <a:pt x="50919" y="76510"/>
                      <a:pt x="50919" y="761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099904BC-0E4C-7CCD-2A1B-89F3637EDEAF}"/>
                  </a:ext>
                </a:extLst>
              </p:cNvPr>
              <p:cNvSpPr/>
              <p:nvPr/>
            </p:nvSpPr>
            <p:spPr>
              <a:xfrm>
                <a:off x="9202824" y="5733302"/>
                <a:ext cx="60355" cy="167954"/>
              </a:xfrm>
              <a:custGeom>
                <a:avLst/>
                <a:gdLst>
                  <a:gd name="connsiteX0" fmla="*/ 38862 w 60355"/>
                  <a:gd name="connsiteY0" fmla="*/ 68191 h 167954"/>
                  <a:gd name="connsiteX1" fmla="*/ 36028 w 60355"/>
                  <a:gd name="connsiteY1" fmla="*/ 69405 h 167954"/>
                  <a:gd name="connsiteX2" fmla="*/ 36028 w 60355"/>
                  <a:gd name="connsiteY2" fmla="*/ 69810 h 167954"/>
                  <a:gd name="connsiteX3" fmla="*/ 35219 w 60355"/>
                  <a:gd name="connsiteY3" fmla="*/ 69810 h 167954"/>
                  <a:gd name="connsiteX4" fmla="*/ 32385 w 60355"/>
                  <a:gd name="connsiteY4" fmla="*/ 75882 h 167954"/>
                  <a:gd name="connsiteX5" fmla="*/ 33195 w 60355"/>
                  <a:gd name="connsiteY5" fmla="*/ 77502 h 167954"/>
                  <a:gd name="connsiteX6" fmla="*/ 34004 w 60355"/>
                  <a:gd name="connsiteY6" fmla="*/ 77502 h 167954"/>
                  <a:gd name="connsiteX7" fmla="*/ 35219 w 60355"/>
                  <a:gd name="connsiteY7" fmla="*/ 75073 h 167954"/>
                  <a:gd name="connsiteX8" fmla="*/ 40481 w 60355"/>
                  <a:gd name="connsiteY8" fmla="*/ 71834 h 167954"/>
                  <a:gd name="connsiteX9" fmla="*/ 53435 w 60355"/>
                  <a:gd name="connsiteY9" fmla="*/ 78716 h 167954"/>
                  <a:gd name="connsiteX10" fmla="*/ 54650 w 60355"/>
                  <a:gd name="connsiteY10" fmla="*/ 82764 h 167954"/>
                  <a:gd name="connsiteX11" fmla="*/ 53840 w 60355"/>
                  <a:gd name="connsiteY11" fmla="*/ 88432 h 167954"/>
                  <a:gd name="connsiteX12" fmla="*/ 33599 w 60355"/>
                  <a:gd name="connsiteY12" fmla="*/ 92884 h 167954"/>
                  <a:gd name="connsiteX13" fmla="*/ 20241 w 60355"/>
                  <a:gd name="connsiteY13" fmla="*/ 78716 h 167954"/>
                  <a:gd name="connsiteX14" fmla="*/ 19026 w 60355"/>
                  <a:gd name="connsiteY14" fmla="*/ 74668 h 167954"/>
                  <a:gd name="connsiteX15" fmla="*/ 21050 w 60355"/>
                  <a:gd name="connsiteY15" fmla="*/ 75882 h 167954"/>
                  <a:gd name="connsiteX16" fmla="*/ 23074 w 60355"/>
                  <a:gd name="connsiteY16" fmla="*/ 78716 h 167954"/>
                  <a:gd name="connsiteX17" fmla="*/ 36028 w 60355"/>
                  <a:gd name="connsiteY17" fmla="*/ 91265 h 167954"/>
                  <a:gd name="connsiteX18" fmla="*/ 48578 w 60355"/>
                  <a:gd name="connsiteY18" fmla="*/ 91265 h 167954"/>
                  <a:gd name="connsiteX19" fmla="*/ 51816 w 60355"/>
                  <a:gd name="connsiteY19" fmla="*/ 80740 h 167954"/>
                  <a:gd name="connsiteX20" fmla="*/ 38862 w 60355"/>
                  <a:gd name="connsiteY20" fmla="*/ 73858 h 167954"/>
                  <a:gd name="connsiteX21" fmla="*/ 34814 w 60355"/>
                  <a:gd name="connsiteY21" fmla="*/ 81550 h 167954"/>
                  <a:gd name="connsiteX22" fmla="*/ 32790 w 60355"/>
                  <a:gd name="connsiteY22" fmla="*/ 80335 h 167954"/>
                  <a:gd name="connsiteX23" fmla="*/ 30766 w 60355"/>
                  <a:gd name="connsiteY23" fmla="*/ 77502 h 167954"/>
                  <a:gd name="connsiteX24" fmla="*/ 30361 w 60355"/>
                  <a:gd name="connsiteY24" fmla="*/ 74263 h 167954"/>
                  <a:gd name="connsiteX25" fmla="*/ 30361 w 60355"/>
                  <a:gd name="connsiteY25" fmla="*/ 71834 h 167954"/>
                  <a:gd name="connsiteX26" fmla="*/ 31980 w 60355"/>
                  <a:gd name="connsiteY26" fmla="*/ 68596 h 167954"/>
                  <a:gd name="connsiteX27" fmla="*/ 29551 w 60355"/>
                  <a:gd name="connsiteY27" fmla="*/ 68596 h 167954"/>
                  <a:gd name="connsiteX28" fmla="*/ 24694 w 60355"/>
                  <a:gd name="connsiteY28" fmla="*/ 65357 h 167954"/>
                  <a:gd name="connsiteX29" fmla="*/ 19431 w 60355"/>
                  <a:gd name="connsiteY29" fmla="*/ 59285 h 167954"/>
                  <a:gd name="connsiteX30" fmla="*/ 19026 w 60355"/>
                  <a:gd name="connsiteY30" fmla="*/ 57666 h 167954"/>
                  <a:gd name="connsiteX31" fmla="*/ 21860 w 60355"/>
                  <a:gd name="connsiteY31" fmla="*/ 58475 h 167954"/>
                  <a:gd name="connsiteX32" fmla="*/ 30361 w 60355"/>
                  <a:gd name="connsiteY32" fmla="*/ 59285 h 167954"/>
                  <a:gd name="connsiteX33" fmla="*/ 32385 w 60355"/>
                  <a:gd name="connsiteY33" fmla="*/ 59285 h 167954"/>
                  <a:gd name="connsiteX34" fmla="*/ 32385 w 60355"/>
                  <a:gd name="connsiteY34" fmla="*/ 58475 h 167954"/>
                  <a:gd name="connsiteX35" fmla="*/ 30361 w 60355"/>
                  <a:gd name="connsiteY35" fmla="*/ 56047 h 167954"/>
                  <a:gd name="connsiteX36" fmla="*/ 22265 w 60355"/>
                  <a:gd name="connsiteY36" fmla="*/ 47141 h 167954"/>
                  <a:gd name="connsiteX37" fmla="*/ 20241 w 60355"/>
                  <a:gd name="connsiteY37" fmla="*/ 44712 h 167954"/>
                  <a:gd name="connsiteX38" fmla="*/ 16193 w 60355"/>
                  <a:gd name="connsiteY38" fmla="*/ 23257 h 167954"/>
                  <a:gd name="connsiteX39" fmla="*/ 22670 w 60355"/>
                  <a:gd name="connsiteY39" fmla="*/ 16375 h 167954"/>
                  <a:gd name="connsiteX40" fmla="*/ 25503 w 60355"/>
                  <a:gd name="connsiteY40" fmla="*/ 12327 h 167954"/>
                  <a:gd name="connsiteX41" fmla="*/ 26718 w 60355"/>
                  <a:gd name="connsiteY41" fmla="*/ 6255 h 167954"/>
                  <a:gd name="connsiteX42" fmla="*/ 27932 w 60355"/>
                  <a:gd name="connsiteY42" fmla="*/ 6255 h 167954"/>
                  <a:gd name="connsiteX43" fmla="*/ 31171 w 60355"/>
                  <a:gd name="connsiteY43" fmla="*/ 11922 h 167954"/>
                  <a:gd name="connsiteX44" fmla="*/ 32385 w 60355"/>
                  <a:gd name="connsiteY44" fmla="*/ 11922 h 167954"/>
                  <a:gd name="connsiteX45" fmla="*/ 38052 w 60355"/>
                  <a:gd name="connsiteY45" fmla="*/ 10303 h 167954"/>
                  <a:gd name="connsiteX46" fmla="*/ 53840 w 60355"/>
                  <a:gd name="connsiteY46" fmla="*/ 2611 h 167954"/>
                  <a:gd name="connsiteX47" fmla="*/ 54245 w 60355"/>
                  <a:gd name="connsiteY47" fmla="*/ 2611 h 167954"/>
                  <a:gd name="connsiteX48" fmla="*/ 54245 w 60355"/>
                  <a:gd name="connsiteY48" fmla="*/ 3421 h 167954"/>
                  <a:gd name="connsiteX49" fmla="*/ 52221 w 60355"/>
                  <a:gd name="connsiteY49" fmla="*/ 12327 h 167954"/>
                  <a:gd name="connsiteX50" fmla="*/ 52221 w 60355"/>
                  <a:gd name="connsiteY50" fmla="*/ 14351 h 167954"/>
                  <a:gd name="connsiteX51" fmla="*/ 51411 w 60355"/>
                  <a:gd name="connsiteY51" fmla="*/ 16375 h 167954"/>
                  <a:gd name="connsiteX52" fmla="*/ 51007 w 60355"/>
                  <a:gd name="connsiteY52" fmla="*/ 17589 h 167954"/>
                  <a:gd name="connsiteX53" fmla="*/ 48173 w 60355"/>
                  <a:gd name="connsiteY53" fmla="*/ 20423 h 167954"/>
                  <a:gd name="connsiteX54" fmla="*/ 41291 w 60355"/>
                  <a:gd name="connsiteY54" fmla="*/ 24471 h 167954"/>
                  <a:gd name="connsiteX55" fmla="*/ 41291 w 60355"/>
                  <a:gd name="connsiteY55" fmla="*/ 26090 h 167954"/>
                  <a:gd name="connsiteX56" fmla="*/ 37648 w 60355"/>
                  <a:gd name="connsiteY56" fmla="*/ 35401 h 167954"/>
                  <a:gd name="connsiteX57" fmla="*/ 34409 w 60355"/>
                  <a:gd name="connsiteY57" fmla="*/ 37020 h 167954"/>
                  <a:gd name="connsiteX58" fmla="*/ 34814 w 60355"/>
                  <a:gd name="connsiteY58" fmla="*/ 33782 h 167954"/>
                  <a:gd name="connsiteX59" fmla="*/ 34004 w 60355"/>
                  <a:gd name="connsiteY59" fmla="*/ 28519 h 167954"/>
                  <a:gd name="connsiteX60" fmla="*/ 31980 w 60355"/>
                  <a:gd name="connsiteY60" fmla="*/ 26495 h 167954"/>
                  <a:gd name="connsiteX61" fmla="*/ 30361 w 60355"/>
                  <a:gd name="connsiteY61" fmla="*/ 25686 h 167954"/>
                  <a:gd name="connsiteX62" fmla="*/ 28742 w 60355"/>
                  <a:gd name="connsiteY62" fmla="*/ 25686 h 167954"/>
                  <a:gd name="connsiteX63" fmla="*/ 27932 w 60355"/>
                  <a:gd name="connsiteY63" fmla="*/ 25686 h 167954"/>
                  <a:gd name="connsiteX64" fmla="*/ 24289 w 60355"/>
                  <a:gd name="connsiteY64" fmla="*/ 27305 h 167954"/>
                  <a:gd name="connsiteX65" fmla="*/ 23074 w 60355"/>
                  <a:gd name="connsiteY65" fmla="*/ 28924 h 167954"/>
                  <a:gd name="connsiteX66" fmla="*/ 23074 w 60355"/>
                  <a:gd name="connsiteY66" fmla="*/ 29734 h 167954"/>
                  <a:gd name="connsiteX67" fmla="*/ 22670 w 60355"/>
                  <a:gd name="connsiteY67" fmla="*/ 33782 h 167954"/>
                  <a:gd name="connsiteX68" fmla="*/ 27527 w 60355"/>
                  <a:gd name="connsiteY68" fmla="*/ 42283 h 167954"/>
                  <a:gd name="connsiteX69" fmla="*/ 37243 w 60355"/>
                  <a:gd name="connsiteY69" fmla="*/ 53618 h 167954"/>
                  <a:gd name="connsiteX70" fmla="*/ 42101 w 60355"/>
                  <a:gd name="connsiteY70" fmla="*/ 58071 h 167954"/>
                  <a:gd name="connsiteX71" fmla="*/ 44125 w 60355"/>
                  <a:gd name="connsiteY71" fmla="*/ 59285 h 167954"/>
                  <a:gd name="connsiteX72" fmla="*/ 44125 w 60355"/>
                  <a:gd name="connsiteY72" fmla="*/ 59285 h 167954"/>
                  <a:gd name="connsiteX73" fmla="*/ 45339 w 60355"/>
                  <a:gd name="connsiteY73" fmla="*/ 56856 h 167954"/>
                  <a:gd name="connsiteX74" fmla="*/ 47363 w 60355"/>
                  <a:gd name="connsiteY74" fmla="*/ 55237 h 167954"/>
                  <a:gd name="connsiteX75" fmla="*/ 50197 w 60355"/>
                  <a:gd name="connsiteY75" fmla="*/ 53213 h 167954"/>
                  <a:gd name="connsiteX76" fmla="*/ 51007 w 60355"/>
                  <a:gd name="connsiteY76" fmla="*/ 53213 h 167954"/>
                  <a:gd name="connsiteX77" fmla="*/ 51007 w 60355"/>
                  <a:gd name="connsiteY77" fmla="*/ 54022 h 167954"/>
                  <a:gd name="connsiteX78" fmla="*/ 49792 w 60355"/>
                  <a:gd name="connsiteY78" fmla="*/ 62523 h 167954"/>
                  <a:gd name="connsiteX79" fmla="*/ 58698 w 60355"/>
                  <a:gd name="connsiteY79" fmla="*/ 77906 h 167954"/>
                  <a:gd name="connsiteX80" fmla="*/ 57079 w 60355"/>
                  <a:gd name="connsiteY80" fmla="*/ 94908 h 167954"/>
                  <a:gd name="connsiteX81" fmla="*/ 47363 w 60355"/>
                  <a:gd name="connsiteY81" fmla="*/ 100981 h 167954"/>
                  <a:gd name="connsiteX82" fmla="*/ 45744 w 60355"/>
                  <a:gd name="connsiteY82" fmla="*/ 101790 h 167954"/>
                  <a:gd name="connsiteX83" fmla="*/ 45744 w 60355"/>
                  <a:gd name="connsiteY83" fmla="*/ 103410 h 167954"/>
                  <a:gd name="connsiteX84" fmla="*/ 45744 w 60355"/>
                  <a:gd name="connsiteY84" fmla="*/ 105029 h 167954"/>
                  <a:gd name="connsiteX85" fmla="*/ 42910 w 60355"/>
                  <a:gd name="connsiteY85" fmla="*/ 110291 h 167954"/>
                  <a:gd name="connsiteX86" fmla="*/ 41696 w 60355"/>
                  <a:gd name="connsiteY86" fmla="*/ 111101 h 167954"/>
                  <a:gd name="connsiteX87" fmla="*/ 41696 w 60355"/>
                  <a:gd name="connsiteY87" fmla="*/ 106648 h 167954"/>
                  <a:gd name="connsiteX88" fmla="*/ 40077 w 60355"/>
                  <a:gd name="connsiteY88" fmla="*/ 103005 h 167954"/>
                  <a:gd name="connsiteX89" fmla="*/ 39267 w 60355"/>
                  <a:gd name="connsiteY89" fmla="*/ 103005 h 167954"/>
                  <a:gd name="connsiteX90" fmla="*/ 38862 w 60355"/>
                  <a:gd name="connsiteY90" fmla="*/ 102195 h 167954"/>
                  <a:gd name="connsiteX91" fmla="*/ 37648 w 60355"/>
                  <a:gd name="connsiteY91" fmla="*/ 101386 h 167954"/>
                  <a:gd name="connsiteX92" fmla="*/ 27527 w 60355"/>
                  <a:gd name="connsiteY92" fmla="*/ 96528 h 167954"/>
                  <a:gd name="connsiteX93" fmla="*/ 23884 w 60355"/>
                  <a:gd name="connsiteY93" fmla="*/ 94099 h 167954"/>
                  <a:gd name="connsiteX94" fmla="*/ 21860 w 60355"/>
                  <a:gd name="connsiteY94" fmla="*/ 92075 h 167954"/>
                  <a:gd name="connsiteX95" fmla="*/ 21455 w 60355"/>
                  <a:gd name="connsiteY95" fmla="*/ 92075 h 167954"/>
                  <a:gd name="connsiteX96" fmla="*/ 20646 w 60355"/>
                  <a:gd name="connsiteY96" fmla="*/ 93694 h 167954"/>
                  <a:gd name="connsiteX97" fmla="*/ 23479 w 60355"/>
                  <a:gd name="connsiteY97" fmla="*/ 113125 h 167954"/>
                  <a:gd name="connsiteX98" fmla="*/ 28337 w 60355"/>
                  <a:gd name="connsiteY98" fmla="*/ 115959 h 167954"/>
                  <a:gd name="connsiteX99" fmla="*/ 29551 w 60355"/>
                  <a:gd name="connsiteY99" fmla="*/ 120817 h 167954"/>
                  <a:gd name="connsiteX100" fmla="*/ 26313 w 60355"/>
                  <a:gd name="connsiteY100" fmla="*/ 129722 h 167954"/>
                  <a:gd name="connsiteX101" fmla="*/ 25098 w 60355"/>
                  <a:gd name="connsiteY101" fmla="*/ 136199 h 167954"/>
                  <a:gd name="connsiteX102" fmla="*/ 25098 w 60355"/>
                  <a:gd name="connsiteY102" fmla="*/ 137009 h 167954"/>
                  <a:gd name="connsiteX103" fmla="*/ 25098 w 60355"/>
                  <a:gd name="connsiteY103" fmla="*/ 137819 h 167954"/>
                  <a:gd name="connsiteX104" fmla="*/ 25503 w 60355"/>
                  <a:gd name="connsiteY104" fmla="*/ 139843 h 167954"/>
                  <a:gd name="connsiteX105" fmla="*/ 27122 w 60355"/>
                  <a:gd name="connsiteY105" fmla="*/ 141867 h 167954"/>
                  <a:gd name="connsiteX106" fmla="*/ 28337 w 60355"/>
                  <a:gd name="connsiteY106" fmla="*/ 154821 h 167954"/>
                  <a:gd name="connsiteX107" fmla="*/ 26718 w 60355"/>
                  <a:gd name="connsiteY107" fmla="*/ 158464 h 167954"/>
                  <a:gd name="connsiteX108" fmla="*/ 25908 w 60355"/>
                  <a:gd name="connsiteY108" fmla="*/ 158464 h 167954"/>
                  <a:gd name="connsiteX109" fmla="*/ 25908 w 60355"/>
                  <a:gd name="connsiteY109" fmla="*/ 155630 h 167954"/>
                  <a:gd name="connsiteX110" fmla="*/ 23884 w 60355"/>
                  <a:gd name="connsiteY110" fmla="*/ 152392 h 167954"/>
                  <a:gd name="connsiteX111" fmla="*/ 22670 w 60355"/>
                  <a:gd name="connsiteY111" fmla="*/ 151177 h 167954"/>
                  <a:gd name="connsiteX112" fmla="*/ 21860 w 60355"/>
                  <a:gd name="connsiteY112" fmla="*/ 151987 h 167954"/>
                  <a:gd name="connsiteX113" fmla="*/ 16193 w 60355"/>
                  <a:gd name="connsiteY113" fmla="*/ 155226 h 167954"/>
                  <a:gd name="connsiteX114" fmla="*/ 16193 w 60355"/>
                  <a:gd name="connsiteY114" fmla="*/ 158869 h 167954"/>
                  <a:gd name="connsiteX115" fmla="*/ 15383 w 60355"/>
                  <a:gd name="connsiteY115" fmla="*/ 163322 h 167954"/>
                  <a:gd name="connsiteX116" fmla="*/ 11335 w 60355"/>
                  <a:gd name="connsiteY116" fmla="*/ 166156 h 167954"/>
                  <a:gd name="connsiteX117" fmla="*/ 6882 w 60355"/>
                  <a:gd name="connsiteY117" fmla="*/ 167775 h 167954"/>
                  <a:gd name="connsiteX118" fmla="*/ 3238 w 60355"/>
                  <a:gd name="connsiteY118" fmla="*/ 167775 h 167954"/>
                  <a:gd name="connsiteX119" fmla="*/ 1619 w 60355"/>
                  <a:gd name="connsiteY119" fmla="*/ 167775 h 167954"/>
                  <a:gd name="connsiteX120" fmla="*/ 0 w 60355"/>
                  <a:gd name="connsiteY120" fmla="*/ 167775 h 167954"/>
                  <a:gd name="connsiteX121" fmla="*/ 3238 w 60355"/>
                  <a:gd name="connsiteY121" fmla="*/ 162107 h 167954"/>
                  <a:gd name="connsiteX122" fmla="*/ 4858 w 60355"/>
                  <a:gd name="connsiteY122" fmla="*/ 160488 h 167954"/>
                  <a:gd name="connsiteX123" fmla="*/ 8096 w 60355"/>
                  <a:gd name="connsiteY123" fmla="*/ 160488 h 167954"/>
                  <a:gd name="connsiteX124" fmla="*/ 10120 w 60355"/>
                  <a:gd name="connsiteY124" fmla="*/ 160488 h 167954"/>
                  <a:gd name="connsiteX125" fmla="*/ 14168 w 60355"/>
                  <a:gd name="connsiteY125" fmla="*/ 160488 h 167954"/>
                  <a:gd name="connsiteX126" fmla="*/ 13359 w 60355"/>
                  <a:gd name="connsiteY126" fmla="*/ 158464 h 167954"/>
                  <a:gd name="connsiteX127" fmla="*/ 15383 w 60355"/>
                  <a:gd name="connsiteY127" fmla="*/ 153202 h 167954"/>
                  <a:gd name="connsiteX128" fmla="*/ 15383 w 60355"/>
                  <a:gd name="connsiteY128" fmla="*/ 151582 h 167954"/>
                  <a:gd name="connsiteX129" fmla="*/ 16597 w 60355"/>
                  <a:gd name="connsiteY129" fmla="*/ 152392 h 167954"/>
                  <a:gd name="connsiteX130" fmla="*/ 21860 w 60355"/>
                  <a:gd name="connsiteY130" fmla="*/ 149963 h 167954"/>
                  <a:gd name="connsiteX131" fmla="*/ 22670 w 60355"/>
                  <a:gd name="connsiteY131" fmla="*/ 147939 h 167954"/>
                  <a:gd name="connsiteX132" fmla="*/ 22670 w 60355"/>
                  <a:gd name="connsiteY132" fmla="*/ 145915 h 167954"/>
                  <a:gd name="connsiteX133" fmla="*/ 21860 w 60355"/>
                  <a:gd name="connsiteY133" fmla="*/ 143891 h 167954"/>
                  <a:gd name="connsiteX134" fmla="*/ 22670 w 60355"/>
                  <a:gd name="connsiteY134" fmla="*/ 142676 h 167954"/>
                  <a:gd name="connsiteX135" fmla="*/ 22670 w 60355"/>
                  <a:gd name="connsiteY135" fmla="*/ 141057 h 167954"/>
                  <a:gd name="connsiteX136" fmla="*/ 25503 w 60355"/>
                  <a:gd name="connsiteY136" fmla="*/ 129317 h 167954"/>
                  <a:gd name="connsiteX137" fmla="*/ 26313 w 60355"/>
                  <a:gd name="connsiteY137" fmla="*/ 124460 h 167954"/>
                  <a:gd name="connsiteX138" fmla="*/ 25503 w 60355"/>
                  <a:gd name="connsiteY138" fmla="*/ 125674 h 167954"/>
                  <a:gd name="connsiteX139" fmla="*/ 22670 w 60355"/>
                  <a:gd name="connsiteY139" fmla="*/ 136199 h 167954"/>
                  <a:gd name="connsiteX140" fmla="*/ 22265 w 60355"/>
                  <a:gd name="connsiteY140" fmla="*/ 137009 h 167954"/>
                  <a:gd name="connsiteX141" fmla="*/ 22265 w 60355"/>
                  <a:gd name="connsiteY141" fmla="*/ 134175 h 167954"/>
                  <a:gd name="connsiteX142" fmla="*/ 23884 w 60355"/>
                  <a:gd name="connsiteY142" fmla="*/ 125269 h 167954"/>
                  <a:gd name="connsiteX143" fmla="*/ 24694 w 60355"/>
                  <a:gd name="connsiteY143" fmla="*/ 123245 h 167954"/>
                  <a:gd name="connsiteX144" fmla="*/ 26718 w 60355"/>
                  <a:gd name="connsiteY144" fmla="*/ 122436 h 167954"/>
                  <a:gd name="connsiteX145" fmla="*/ 28337 w 60355"/>
                  <a:gd name="connsiteY145" fmla="*/ 117983 h 167954"/>
                  <a:gd name="connsiteX146" fmla="*/ 24289 w 60355"/>
                  <a:gd name="connsiteY146" fmla="*/ 115959 h 167954"/>
                  <a:gd name="connsiteX147" fmla="*/ 24289 w 60355"/>
                  <a:gd name="connsiteY147" fmla="*/ 115149 h 167954"/>
                  <a:gd name="connsiteX148" fmla="*/ 23479 w 60355"/>
                  <a:gd name="connsiteY148" fmla="*/ 115149 h 167954"/>
                  <a:gd name="connsiteX149" fmla="*/ 19026 w 60355"/>
                  <a:gd name="connsiteY149" fmla="*/ 107862 h 167954"/>
                  <a:gd name="connsiteX150" fmla="*/ 17812 w 60355"/>
                  <a:gd name="connsiteY150" fmla="*/ 104624 h 167954"/>
                  <a:gd name="connsiteX151" fmla="*/ 17812 w 60355"/>
                  <a:gd name="connsiteY151" fmla="*/ 100576 h 167954"/>
                  <a:gd name="connsiteX152" fmla="*/ 17002 w 60355"/>
                  <a:gd name="connsiteY152" fmla="*/ 99362 h 167954"/>
                  <a:gd name="connsiteX153" fmla="*/ 20241 w 60355"/>
                  <a:gd name="connsiteY153" fmla="*/ 91670 h 167954"/>
                  <a:gd name="connsiteX154" fmla="*/ 20646 w 60355"/>
                  <a:gd name="connsiteY154" fmla="*/ 86407 h 167954"/>
                  <a:gd name="connsiteX155" fmla="*/ 20241 w 60355"/>
                  <a:gd name="connsiteY155" fmla="*/ 83978 h 167954"/>
                  <a:gd name="connsiteX156" fmla="*/ 21050 w 60355"/>
                  <a:gd name="connsiteY156" fmla="*/ 83978 h 167954"/>
                  <a:gd name="connsiteX157" fmla="*/ 22265 w 60355"/>
                  <a:gd name="connsiteY157" fmla="*/ 86407 h 167954"/>
                  <a:gd name="connsiteX158" fmla="*/ 23884 w 60355"/>
                  <a:gd name="connsiteY158" fmla="*/ 90456 h 167954"/>
                  <a:gd name="connsiteX159" fmla="*/ 31171 w 60355"/>
                  <a:gd name="connsiteY159" fmla="*/ 96528 h 167954"/>
                  <a:gd name="connsiteX160" fmla="*/ 41291 w 60355"/>
                  <a:gd name="connsiteY160" fmla="*/ 102195 h 167954"/>
                  <a:gd name="connsiteX161" fmla="*/ 42910 w 60355"/>
                  <a:gd name="connsiteY161" fmla="*/ 106243 h 167954"/>
                  <a:gd name="connsiteX162" fmla="*/ 43315 w 60355"/>
                  <a:gd name="connsiteY162" fmla="*/ 106243 h 167954"/>
                  <a:gd name="connsiteX163" fmla="*/ 43720 w 60355"/>
                  <a:gd name="connsiteY163" fmla="*/ 105029 h 167954"/>
                  <a:gd name="connsiteX164" fmla="*/ 43720 w 60355"/>
                  <a:gd name="connsiteY164" fmla="*/ 101790 h 167954"/>
                  <a:gd name="connsiteX165" fmla="*/ 43315 w 60355"/>
                  <a:gd name="connsiteY165" fmla="*/ 99766 h 167954"/>
                  <a:gd name="connsiteX166" fmla="*/ 46149 w 60355"/>
                  <a:gd name="connsiteY166" fmla="*/ 99766 h 167954"/>
                  <a:gd name="connsiteX167" fmla="*/ 49792 w 60355"/>
                  <a:gd name="connsiteY167" fmla="*/ 98552 h 167954"/>
                  <a:gd name="connsiteX168" fmla="*/ 53840 w 60355"/>
                  <a:gd name="connsiteY168" fmla="*/ 96123 h 167954"/>
                  <a:gd name="connsiteX169" fmla="*/ 53840 w 60355"/>
                  <a:gd name="connsiteY169" fmla="*/ 95313 h 167954"/>
                  <a:gd name="connsiteX170" fmla="*/ 54650 w 60355"/>
                  <a:gd name="connsiteY170" fmla="*/ 94504 h 167954"/>
                  <a:gd name="connsiteX171" fmla="*/ 55459 w 60355"/>
                  <a:gd name="connsiteY171" fmla="*/ 77502 h 167954"/>
                  <a:gd name="connsiteX172" fmla="*/ 46958 w 60355"/>
                  <a:gd name="connsiteY172" fmla="*/ 62119 h 167954"/>
                  <a:gd name="connsiteX173" fmla="*/ 46149 w 60355"/>
                  <a:gd name="connsiteY173" fmla="*/ 58880 h 167954"/>
                  <a:gd name="connsiteX174" fmla="*/ 44934 w 60355"/>
                  <a:gd name="connsiteY174" fmla="*/ 61309 h 167954"/>
                  <a:gd name="connsiteX175" fmla="*/ 44125 w 60355"/>
                  <a:gd name="connsiteY175" fmla="*/ 64143 h 167954"/>
                  <a:gd name="connsiteX176" fmla="*/ 43315 w 60355"/>
                  <a:gd name="connsiteY176" fmla="*/ 64143 h 167954"/>
                  <a:gd name="connsiteX177" fmla="*/ 42910 w 60355"/>
                  <a:gd name="connsiteY177" fmla="*/ 63333 h 167954"/>
                  <a:gd name="connsiteX178" fmla="*/ 42505 w 60355"/>
                  <a:gd name="connsiteY178" fmla="*/ 63333 h 167954"/>
                  <a:gd name="connsiteX179" fmla="*/ 28742 w 60355"/>
                  <a:gd name="connsiteY179" fmla="*/ 48760 h 167954"/>
                  <a:gd name="connsiteX180" fmla="*/ 23884 w 60355"/>
                  <a:gd name="connsiteY180" fmla="*/ 43092 h 167954"/>
                  <a:gd name="connsiteX181" fmla="*/ 21050 w 60355"/>
                  <a:gd name="connsiteY181" fmla="*/ 39854 h 167954"/>
                  <a:gd name="connsiteX182" fmla="*/ 19431 w 60355"/>
                  <a:gd name="connsiteY182" fmla="*/ 30948 h 167954"/>
                  <a:gd name="connsiteX183" fmla="*/ 23479 w 60355"/>
                  <a:gd name="connsiteY183" fmla="*/ 26090 h 167954"/>
                  <a:gd name="connsiteX184" fmla="*/ 29147 w 60355"/>
                  <a:gd name="connsiteY184" fmla="*/ 24876 h 167954"/>
                  <a:gd name="connsiteX185" fmla="*/ 33195 w 60355"/>
                  <a:gd name="connsiteY185" fmla="*/ 26495 h 167954"/>
                  <a:gd name="connsiteX186" fmla="*/ 34814 w 60355"/>
                  <a:gd name="connsiteY186" fmla="*/ 28519 h 167954"/>
                  <a:gd name="connsiteX187" fmla="*/ 35623 w 60355"/>
                  <a:gd name="connsiteY187" fmla="*/ 30948 h 167954"/>
                  <a:gd name="connsiteX188" fmla="*/ 36433 w 60355"/>
                  <a:gd name="connsiteY188" fmla="*/ 34187 h 167954"/>
                  <a:gd name="connsiteX189" fmla="*/ 38457 w 60355"/>
                  <a:gd name="connsiteY189" fmla="*/ 31758 h 167954"/>
                  <a:gd name="connsiteX190" fmla="*/ 37648 w 60355"/>
                  <a:gd name="connsiteY190" fmla="*/ 26495 h 167954"/>
                  <a:gd name="connsiteX191" fmla="*/ 35623 w 60355"/>
                  <a:gd name="connsiteY191" fmla="*/ 24066 h 167954"/>
                  <a:gd name="connsiteX192" fmla="*/ 37243 w 60355"/>
                  <a:gd name="connsiteY192" fmla="*/ 24066 h 167954"/>
                  <a:gd name="connsiteX193" fmla="*/ 46553 w 60355"/>
                  <a:gd name="connsiteY193" fmla="*/ 20828 h 167954"/>
                  <a:gd name="connsiteX194" fmla="*/ 48173 w 60355"/>
                  <a:gd name="connsiteY194" fmla="*/ 18804 h 167954"/>
                  <a:gd name="connsiteX195" fmla="*/ 46553 w 60355"/>
                  <a:gd name="connsiteY195" fmla="*/ 18804 h 167954"/>
                  <a:gd name="connsiteX196" fmla="*/ 37243 w 60355"/>
                  <a:gd name="connsiteY196" fmla="*/ 19613 h 167954"/>
                  <a:gd name="connsiteX197" fmla="*/ 27122 w 60355"/>
                  <a:gd name="connsiteY197" fmla="*/ 21233 h 167954"/>
                  <a:gd name="connsiteX198" fmla="*/ 26313 w 60355"/>
                  <a:gd name="connsiteY198" fmla="*/ 21233 h 167954"/>
                  <a:gd name="connsiteX199" fmla="*/ 28742 w 60355"/>
                  <a:gd name="connsiteY199" fmla="*/ 20018 h 167954"/>
                  <a:gd name="connsiteX200" fmla="*/ 29551 w 60355"/>
                  <a:gd name="connsiteY200" fmla="*/ 20018 h 167954"/>
                  <a:gd name="connsiteX201" fmla="*/ 44529 w 60355"/>
                  <a:gd name="connsiteY201" fmla="*/ 17589 h 167954"/>
                  <a:gd name="connsiteX202" fmla="*/ 47768 w 60355"/>
                  <a:gd name="connsiteY202" fmla="*/ 15970 h 167954"/>
                  <a:gd name="connsiteX203" fmla="*/ 47768 w 60355"/>
                  <a:gd name="connsiteY203" fmla="*/ 15565 h 167954"/>
                  <a:gd name="connsiteX204" fmla="*/ 49792 w 60355"/>
                  <a:gd name="connsiteY204" fmla="*/ 13541 h 167954"/>
                  <a:gd name="connsiteX205" fmla="*/ 50602 w 60355"/>
                  <a:gd name="connsiteY205" fmla="*/ 10707 h 167954"/>
                  <a:gd name="connsiteX206" fmla="*/ 27527 w 60355"/>
                  <a:gd name="connsiteY206" fmla="*/ 17589 h 167954"/>
                  <a:gd name="connsiteX207" fmla="*/ 27527 w 60355"/>
                  <a:gd name="connsiteY207" fmla="*/ 16780 h 167954"/>
                  <a:gd name="connsiteX208" fmla="*/ 28337 w 60355"/>
                  <a:gd name="connsiteY208" fmla="*/ 15160 h 167954"/>
                  <a:gd name="connsiteX209" fmla="*/ 27527 w 60355"/>
                  <a:gd name="connsiteY209" fmla="*/ 13136 h 167954"/>
                  <a:gd name="connsiteX210" fmla="*/ 25503 w 60355"/>
                  <a:gd name="connsiteY210" fmla="*/ 17184 h 167954"/>
                  <a:gd name="connsiteX211" fmla="*/ 23074 w 60355"/>
                  <a:gd name="connsiteY211" fmla="*/ 19613 h 167954"/>
                  <a:gd name="connsiteX212" fmla="*/ 17002 w 60355"/>
                  <a:gd name="connsiteY212" fmla="*/ 25686 h 167954"/>
                  <a:gd name="connsiteX213" fmla="*/ 14573 w 60355"/>
                  <a:gd name="connsiteY213" fmla="*/ 31758 h 167954"/>
                  <a:gd name="connsiteX214" fmla="*/ 14978 w 60355"/>
                  <a:gd name="connsiteY214" fmla="*/ 36615 h 167954"/>
                  <a:gd name="connsiteX215" fmla="*/ 14978 w 60355"/>
                  <a:gd name="connsiteY215" fmla="*/ 37830 h 167954"/>
                  <a:gd name="connsiteX216" fmla="*/ 17407 w 60355"/>
                  <a:gd name="connsiteY216" fmla="*/ 42283 h 167954"/>
                  <a:gd name="connsiteX217" fmla="*/ 34004 w 60355"/>
                  <a:gd name="connsiteY217" fmla="*/ 60904 h 167954"/>
                  <a:gd name="connsiteX218" fmla="*/ 36838 w 60355"/>
                  <a:gd name="connsiteY218" fmla="*/ 64143 h 167954"/>
                  <a:gd name="connsiteX219" fmla="*/ 36028 w 60355"/>
                  <a:gd name="connsiteY219" fmla="*/ 64143 h 167954"/>
                  <a:gd name="connsiteX220" fmla="*/ 34004 w 60355"/>
                  <a:gd name="connsiteY220" fmla="*/ 63738 h 167954"/>
                  <a:gd name="connsiteX221" fmla="*/ 28337 w 60355"/>
                  <a:gd name="connsiteY221" fmla="*/ 63738 h 167954"/>
                  <a:gd name="connsiteX222" fmla="*/ 22670 w 60355"/>
                  <a:gd name="connsiteY222" fmla="*/ 63738 h 167954"/>
                  <a:gd name="connsiteX223" fmla="*/ 21860 w 60355"/>
                  <a:gd name="connsiteY223" fmla="*/ 64547 h 167954"/>
                  <a:gd name="connsiteX224" fmla="*/ 24694 w 60355"/>
                  <a:gd name="connsiteY224" fmla="*/ 67786 h 167954"/>
                  <a:gd name="connsiteX225" fmla="*/ 31980 w 60355"/>
                  <a:gd name="connsiteY225" fmla="*/ 69405 h 167954"/>
                  <a:gd name="connsiteX226" fmla="*/ 39267 w 60355"/>
                  <a:gd name="connsiteY226" fmla="*/ 68191 h 167954"/>
                  <a:gd name="connsiteX227" fmla="*/ 40886 w 60355"/>
                  <a:gd name="connsiteY227" fmla="*/ 69001 h 167954"/>
                  <a:gd name="connsiteX228" fmla="*/ 40886 w 60355"/>
                  <a:gd name="connsiteY228" fmla="*/ 69810 h 167954"/>
                  <a:gd name="connsiteX229" fmla="*/ 36838 w 60355"/>
                  <a:gd name="connsiteY229" fmla="*/ 69810 h 167954"/>
                  <a:gd name="connsiteX230" fmla="*/ 24694 w 60355"/>
                  <a:gd name="connsiteY230" fmla="*/ 142676 h 167954"/>
                  <a:gd name="connsiteX231" fmla="*/ 23479 w 60355"/>
                  <a:gd name="connsiteY231" fmla="*/ 142272 h 167954"/>
                  <a:gd name="connsiteX232" fmla="*/ 25098 w 60355"/>
                  <a:gd name="connsiteY232" fmla="*/ 147129 h 167954"/>
                  <a:gd name="connsiteX233" fmla="*/ 25908 w 60355"/>
                  <a:gd name="connsiteY233" fmla="*/ 147939 h 167954"/>
                  <a:gd name="connsiteX234" fmla="*/ 26718 w 60355"/>
                  <a:gd name="connsiteY234" fmla="*/ 150368 h 167954"/>
                  <a:gd name="connsiteX235" fmla="*/ 25503 w 60355"/>
                  <a:gd name="connsiteY235" fmla="*/ 150368 h 167954"/>
                  <a:gd name="connsiteX236" fmla="*/ 23479 w 60355"/>
                  <a:gd name="connsiteY236" fmla="*/ 148748 h 167954"/>
                  <a:gd name="connsiteX237" fmla="*/ 25098 w 60355"/>
                  <a:gd name="connsiteY237" fmla="*/ 152392 h 167954"/>
                  <a:gd name="connsiteX238" fmla="*/ 26313 w 60355"/>
                  <a:gd name="connsiteY238" fmla="*/ 153606 h 167954"/>
                  <a:gd name="connsiteX239" fmla="*/ 27122 w 60355"/>
                  <a:gd name="connsiteY239" fmla="*/ 154011 h 167954"/>
                  <a:gd name="connsiteX240" fmla="*/ 27932 w 60355"/>
                  <a:gd name="connsiteY240" fmla="*/ 153202 h 167954"/>
                  <a:gd name="connsiteX241" fmla="*/ 27122 w 60355"/>
                  <a:gd name="connsiteY241" fmla="*/ 145105 h 167954"/>
                  <a:gd name="connsiteX242" fmla="*/ 25098 w 60355"/>
                  <a:gd name="connsiteY242" fmla="*/ 142676 h 167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60355" h="167954">
                    <a:moveTo>
                      <a:pt x="38862" y="68191"/>
                    </a:moveTo>
                    <a:cubicBezTo>
                      <a:pt x="38862" y="68191"/>
                      <a:pt x="36028" y="69001"/>
                      <a:pt x="36028" y="69405"/>
                    </a:cubicBezTo>
                    <a:cubicBezTo>
                      <a:pt x="36028" y="69810"/>
                      <a:pt x="36028" y="69405"/>
                      <a:pt x="36028" y="69810"/>
                    </a:cubicBezTo>
                    <a:cubicBezTo>
                      <a:pt x="36028" y="70215"/>
                      <a:pt x="35623" y="69810"/>
                      <a:pt x="35219" y="69810"/>
                    </a:cubicBezTo>
                    <a:cubicBezTo>
                      <a:pt x="33599" y="71429"/>
                      <a:pt x="31980" y="73453"/>
                      <a:pt x="32385" y="75882"/>
                    </a:cubicBezTo>
                    <a:cubicBezTo>
                      <a:pt x="32790" y="78311"/>
                      <a:pt x="33195" y="77097"/>
                      <a:pt x="33195" y="77502"/>
                    </a:cubicBezTo>
                    <a:cubicBezTo>
                      <a:pt x="33195" y="77502"/>
                      <a:pt x="34004" y="77502"/>
                      <a:pt x="34004" y="77502"/>
                    </a:cubicBezTo>
                    <a:cubicBezTo>
                      <a:pt x="34004" y="77502"/>
                      <a:pt x="34814" y="75477"/>
                      <a:pt x="35219" y="75073"/>
                    </a:cubicBezTo>
                    <a:cubicBezTo>
                      <a:pt x="36433" y="73453"/>
                      <a:pt x="38862" y="72239"/>
                      <a:pt x="40481" y="71834"/>
                    </a:cubicBezTo>
                    <a:cubicBezTo>
                      <a:pt x="45744" y="71429"/>
                      <a:pt x="51007" y="74263"/>
                      <a:pt x="53435" y="78716"/>
                    </a:cubicBezTo>
                    <a:cubicBezTo>
                      <a:pt x="55864" y="83169"/>
                      <a:pt x="54245" y="81145"/>
                      <a:pt x="54650" y="82764"/>
                    </a:cubicBezTo>
                    <a:cubicBezTo>
                      <a:pt x="55055" y="84383"/>
                      <a:pt x="54650" y="87217"/>
                      <a:pt x="53840" y="88432"/>
                    </a:cubicBezTo>
                    <a:cubicBezTo>
                      <a:pt x="50602" y="96528"/>
                      <a:pt x="40077" y="97337"/>
                      <a:pt x="33599" y="92884"/>
                    </a:cubicBezTo>
                    <a:cubicBezTo>
                      <a:pt x="27122" y="88432"/>
                      <a:pt x="23884" y="83978"/>
                      <a:pt x="20241" y="78716"/>
                    </a:cubicBezTo>
                    <a:cubicBezTo>
                      <a:pt x="20241" y="77502"/>
                      <a:pt x="18217" y="76287"/>
                      <a:pt x="19026" y="74668"/>
                    </a:cubicBezTo>
                    <a:cubicBezTo>
                      <a:pt x="19836" y="73049"/>
                      <a:pt x="20646" y="75477"/>
                      <a:pt x="21050" y="75882"/>
                    </a:cubicBezTo>
                    <a:cubicBezTo>
                      <a:pt x="21860" y="76692"/>
                      <a:pt x="22265" y="77906"/>
                      <a:pt x="23074" y="78716"/>
                    </a:cubicBezTo>
                    <a:cubicBezTo>
                      <a:pt x="26313" y="83574"/>
                      <a:pt x="30766" y="88432"/>
                      <a:pt x="36028" y="91265"/>
                    </a:cubicBezTo>
                    <a:cubicBezTo>
                      <a:pt x="41291" y="94099"/>
                      <a:pt x="44934" y="94504"/>
                      <a:pt x="48578" y="91265"/>
                    </a:cubicBezTo>
                    <a:cubicBezTo>
                      <a:pt x="52221" y="88027"/>
                      <a:pt x="53031" y="85193"/>
                      <a:pt x="51816" y="80740"/>
                    </a:cubicBezTo>
                    <a:cubicBezTo>
                      <a:pt x="50602" y="76287"/>
                      <a:pt x="44125" y="71834"/>
                      <a:pt x="38862" y="73858"/>
                    </a:cubicBezTo>
                    <a:cubicBezTo>
                      <a:pt x="33599" y="75882"/>
                      <a:pt x="34409" y="78311"/>
                      <a:pt x="34814" y="81550"/>
                    </a:cubicBezTo>
                    <a:cubicBezTo>
                      <a:pt x="34814" y="81550"/>
                      <a:pt x="32790" y="80740"/>
                      <a:pt x="32790" y="80335"/>
                    </a:cubicBezTo>
                    <a:cubicBezTo>
                      <a:pt x="32385" y="80335"/>
                      <a:pt x="31171" y="77906"/>
                      <a:pt x="30766" y="77502"/>
                    </a:cubicBezTo>
                    <a:cubicBezTo>
                      <a:pt x="30766" y="76692"/>
                      <a:pt x="30766" y="75477"/>
                      <a:pt x="30361" y="74263"/>
                    </a:cubicBezTo>
                    <a:cubicBezTo>
                      <a:pt x="30361" y="73453"/>
                      <a:pt x="30361" y="72644"/>
                      <a:pt x="30361" y="71834"/>
                    </a:cubicBezTo>
                    <a:cubicBezTo>
                      <a:pt x="30361" y="70620"/>
                      <a:pt x="31575" y="69810"/>
                      <a:pt x="31980" y="68596"/>
                    </a:cubicBezTo>
                    <a:cubicBezTo>
                      <a:pt x="31980" y="67786"/>
                      <a:pt x="29956" y="68596"/>
                      <a:pt x="29551" y="68596"/>
                    </a:cubicBezTo>
                    <a:cubicBezTo>
                      <a:pt x="27527" y="68596"/>
                      <a:pt x="26313" y="66572"/>
                      <a:pt x="24694" y="65357"/>
                    </a:cubicBezTo>
                    <a:cubicBezTo>
                      <a:pt x="22670" y="63738"/>
                      <a:pt x="20646" y="61714"/>
                      <a:pt x="19431" y="59285"/>
                    </a:cubicBezTo>
                    <a:cubicBezTo>
                      <a:pt x="18217" y="56856"/>
                      <a:pt x="18622" y="57666"/>
                      <a:pt x="19026" y="57666"/>
                    </a:cubicBezTo>
                    <a:cubicBezTo>
                      <a:pt x="19836" y="57666"/>
                      <a:pt x="20646" y="58071"/>
                      <a:pt x="21860" y="58475"/>
                    </a:cubicBezTo>
                    <a:cubicBezTo>
                      <a:pt x="24289" y="58880"/>
                      <a:pt x="27932" y="59285"/>
                      <a:pt x="30361" y="59285"/>
                    </a:cubicBezTo>
                    <a:cubicBezTo>
                      <a:pt x="32790" y="59285"/>
                      <a:pt x="31575" y="58880"/>
                      <a:pt x="32385" y="59285"/>
                    </a:cubicBezTo>
                    <a:lnTo>
                      <a:pt x="32385" y="58475"/>
                    </a:lnTo>
                    <a:cubicBezTo>
                      <a:pt x="31980" y="57666"/>
                      <a:pt x="31171" y="56856"/>
                      <a:pt x="30361" y="56047"/>
                    </a:cubicBezTo>
                    <a:cubicBezTo>
                      <a:pt x="27527" y="52808"/>
                      <a:pt x="24694" y="49974"/>
                      <a:pt x="22265" y="47141"/>
                    </a:cubicBezTo>
                    <a:cubicBezTo>
                      <a:pt x="19836" y="44307"/>
                      <a:pt x="21050" y="45117"/>
                      <a:pt x="20241" y="44712"/>
                    </a:cubicBezTo>
                    <a:cubicBezTo>
                      <a:pt x="15383" y="38235"/>
                      <a:pt x="11740" y="31353"/>
                      <a:pt x="16193" y="23257"/>
                    </a:cubicBezTo>
                    <a:cubicBezTo>
                      <a:pt x="20646" y="15160"/>
                      <a:pt x="20241" y="18804"/>
                      <a:pt x="22670" y="16375"/>
                    </a:cubicBezTo>
                    <a:cubicBezTo>
                      <a:pt x="25098" y="13946"/>
                      <a:pt x="24694" y="13946"/>
                      <a:pt x="25503" y="12327"/>
                    </a:cubicBezTo>
                    <a:cubicBezTo>
                      <a:pt x="26718" y="10303"/>
                      <a:pt x="27122" y="8279"/>
                      <a:pt x="26718" y="6255"/>
                    </a:cubicBezTo>
                    <a:cubicBezTo>
                      <a:pt x="26718" y="6255"/>
                      <a:pt x="27527" y="6255"/>
                      <a:pt x="27932" y="6255"/>
                    </a:cubicBezTo>
                    <a:cubicBezTo>
                      <a:pt x="29147" y="6255"/>
                      <a:pt x="31171" y="10707"/>
                      <a:pt x="31171" y="11922"/>
                    </a:cubicBezTo>
                    <a:cubicBezTo>
                      <a:pt x="31575" y="11922"/>
                      <a:pt x="31980" y="11922"/>
                      <a:pt x="32385" y="11922"/>
                    </a:cubicBezTo>
                    <a:cubicBezTo>
                      <a:pt x="34004" y="11112"/>
                      <a:pt x="36028" y="10707"/>
                      <a:pt x="38052" y="10303"/>
                    </a:cubicBezTo>
                    <a:cubicBezTo>
                      <a:pt x="44529" y="8683"/>
                      <a:pt x="49387" y="8279"/>
                      <a:pt x="53840" y="2611"/>
                    </a:cubicBezTo>
                    <a:cubicBezTo>
                      <a:pt x="58293" y="-3056"/>
                      <a:pt x="53840" y="2206"/>
                      <a:pt x="54245" y="2611"/>
                    </a:cubicBezTo>
                    <a:cubicBezTo>
                      <a:pt x="54245" y="2611"/>
                      <a:pt x="54245" y="3016"/>
                      <a:pt x="54245" y="3421"/>
                    </a:cubicBezTo>
                    <a:cubicBezTo>
                      <a:pt x="54245" y="6255"/>
                      <a:pt x="53435" y="9898"/>
                      <a:pt x="52221" y="12327"/>
                    </a:cubicBezTo>
                    <a:cubicBezTo>
                      <a:pt x="51007" y="14756"/>
                      <a:pt x="50197" y="14351"/>
                      <a:pt x="52221" y="14351"/>
                    </a:cubicBezTo>
                    <a:cubicBezTo>
                      <a:pt x="52221" y="15565"/>
                      <a:pt x="51816" y="15970"/>
                      <a:pt x="51411" y="16375"/>
                    </a:cubicBezTo>
                    <a:cubicBezTo>
                      <a:pt x="51007" y="16780"/>
                      <a:pt x="51411" y="17184"/>
                      <a:pt x="51007" y="17589"/>
                    </a:cubicBezTo>
                    <a:cubicBezTo>
                      <a:pt x="50197" y="18804"/>
                      <a:pt x="48982" y="19613"/>
                      <a:pt x="48173" y="20423"/>
                    </a:cubicBezTo>
                    <a:cubicBezTo>
                      <a:pt x="46149" y="22042"/>
                      <a:pt x="43720" y="23257"/>
                      <a:pt x="41291" y="24471"/>
                    </a:cubicBezTo>
                    <a:cubicBezTo>
                      <a:pt x="40886" y="24876"/>
                      <a:pt x="41291" y="25686"/>
                      <a:pt x="41291" y="26090"/>
                    </a:cubicBezTo>
                    <a:cubicBezTo>
                      <a:pt x="41291" y="29734"/>
                      <a:pt x="40481" y="32972"/>
                      <a:pt x="37648" y="35401"/>
                    </a:cubicBezTo>
                    <a:cubicBezTo>
                      <a:pt x="34814" y="37830"/>
                      <a:pt x="35623" y="37020"/>
                      <a:pt x="34409" y="37020"/>
                    </a:cubicBezTo>
                    <a:cubicBezTo>
                      <a:pt x="34409" y="35806"/>
                      <a:pt x="34814" y="34996"/>
                      <a:pt x="34814" y="33782"/>
                    </a:cubicBezTo>
                    <a:cubicBezTo>
                      <a:pt x="34814" y="32162"/>
                      <a:pt x="34814" y="29734"/>
                      <a:pt x="34004" y="28519"/>
                    </a:cubicBezTo>
                    <a:cubicBezTo>
                      <a:pt x="33195" y="27305"/>
                      <a:pt x="32790" y="27305"/>
                      <a:pt x="31980" y="26495"/>
                    </a:cubicBezTo>
                    <a:cubicBezTo>
                      <a:pt x="31171" y="25686"/>
                      <a:pt x="31171" y="25686"/>
                      <a:pt x="30361" y="25686"/>
                    </a:cubicBezTo>
                    <a:cubicBezTo>
                      <a:pt x="29551" y="25686"/>
                      <a:pt x="28742" y="25686"/>
                      <a:pt x="28742" y="25686"/>
                    </a:cubicBezTo>
                    <a:cubicBezTo>
                      <a:pt x="28742" y="25686"/>
                      <a:pt x="28337" y="25686"/>
                      <a:pt x="27932" y="25686"/>
                    </a:cubicBezTo>
                    <a:cubicBezTo>
                      <a:pt x="26313" y="25686"/>
                      <a:pt x="25503" y="25686"/>
                      <a:pt x="24289" y="27305"/>
                    </a:cubicBezTo>
                    <a:cubicBezTo>
                      <a:pt x="23074" y="28924"/>
                      <a:pt x="23074" y="28924"/>
                      <a:pt x="23074" y="28924"/>
                    </a:cubicBezTo>
                    <a:cubicBezTo>
                      <a:pt x="23074" y="28924"/>
                      <a:pt x="23074" y="29329"/>
                      <a:pt x="23074" y="29734"/>
                    </a:cubicBezTo>
                    <a:cubicBezTo>
                      <a:pt x="22670" y="31353"/>
                      <a:pt x="22265" y="32162"/>
                      <a:pt x="22670" y="33782"/>
                    </a:cubicBezTo>
                    <a:cubicBezTo>
                      <a:pt x="23074" y="36615"/>
                      <a:pt x="25503" y="39854"/>
                      <a:pt x="27527" y="42283"/>
                    </a:cubicBezTo>
                    <a:cubicBezTo>
                      <a:pt x="30766" y="46331"/>
                      <a:pt x="34004" y="49974"/>
                      <a:pt x="37243" y="53618"/>
                    </a:cubicBezTo>
                    <a:cubicBezTo>
                      <a:pt x="40481" y="57261"/>
                      <a:pt x="40481" y="56856"/>
                      <a:pt x="42101" y="58071"/>
                    </a:cubicBezTo>
                    <a:cubicBezTo>
                      <a:pt x="43720" y="59285"/>
                      <a:pt x="43315" y="59285"/>
                      <a:pt x="44125" y="59285"/>
                    </a:cubicBezTo>
                    <a:lnTo>
                      <a:pt x="44125" y="59285"/>
                    </a:lnTo>
                    <a:cubicBezTo>
                      <a:pt x="44934" y="58475"/>
                      <a:pt x="44934" y="57666"/>
                      <a:pt x="45339" y="56856"/>
                    </a:cubicBezTo>
                    <a:cubicBezTo>
                      <a:pt x="45744" y="56047"/>
                      <a:pt x="46553" y="55642"/>
                      <a:pt x="47363" y="55237"/>
                    </a:cubicBezTo>
                    <a:cubicBezTo>
                      <a:pt x="48578" y="54427"/>
                      <a:pt x="48982" y="54022"/>
                      <a:pt x="50197" y="53213"/>
                    </a:cubicBezTo>
                    <a:cubicBezTo>
                      <a:pt x="51411" y="52403"/>
                      <a:pt x="50602" y="53213"/>
                      <a:pt x="51007" y="53213"/>
                    </a:cubicBezTo>
                    <a:cubicBezTo>
                      <a:pt x="51007" y="53213"/>
                      <a:pt x="51007" y="54022"/>
                      <a:pt x="51007" y="54022"/>
                    </a:cubicBezTo>
                    <a:cubicBezTo>
                      <a:pt x="49387" y="57261"/>
                      <a:pt x="48982" y="59285"/>
                      <a:pt x="49792" y="62523"/>
                    </a:cubicBezTo>
                    <a:cubicBezTo>
                      <a:pt x="51411" y="68191"/>
                      <a:pt x="56269" y="72644"/>
                      <a:pt x="58698" y="77906"/>
                    </a:cubicBezTo>
                    <a:cubicBezTo>
                      <a:pt x="61127" y="83169"/>
                      <a:pt x="61127" y="89646"/>
                      <a:pt x="57079" y="94908"/>
                    </a:cubicBezTo>
                    <a:cubicBezTo>
                      <a:pt x="53031" y="100171"/>
                      <a:pt x="51007" y="99766"/>
                      <a:pt x="47363" y="100981"/>
                    </a:cubicBezTo>
                    <a:cubicBezTo>
                      <a:pt x="43720" y="102195"/>
                      <a:pt x="46149" y="100981"/>
                      <a:pt x="45744" y="101790"/>
                    </a:cubicBezTo>
                    <a:cubicBezTo>
                      <a:pt x="45339" y="102600"/>
                      <a:pt x="45744" y="103005"/>
                      <a:pt x="45744" y="103410"/>
                    </a:cubicBezTo>
                    <a:cubicBezTo>
                      <a:pt x="45744" y="103814"/>
                      <a:pt x="45744" y="104624"/>
                      <a:pt x="45744" y="105029"/>
                    </a:cubicBezTo>
                    <a:cubicBezTo>
                      <a:pt x="45744" y="106243"/>
                      <a:pt x="43720" y="109077"/>
                      <a:pt x="42910" y="110291"/>
                    </a:cubicBezTo>
                    <a:cubicBezTo>
                      <a:pt x="42101" y="111506"/>
                      <a:pt x="42101" y="111101"/>
                      <a:pt x="41696" y="111101"/>
                    </a:cubicBezTo>
                    <a:lnTo>
                      <a:pt x="41696" y="106648"/>
                    </a:lnTo>
                    <a:cubicBezTo>
                      <a:pt x="41696" y="106648"/>
                      <a:pt x="40481" y="103410"/>
                      <a:pt x="40077" y="103005"/>
                    </a:cubicBezTo>
                    <a:cubicBezTo>
                      <a:pt x="39672" y="102600"/>
                      <a:pt x="39672" y="103005"/>
                      <a:pt x="39267" y="103005"/>
                    </a:cubicBezTo>
                    <a:cubicBezTo>
                      <a:pt x="39267" y="103005"/>
                      <a:pt x="39267" y="102600"/>
                      <a:pt x="38862" y="102195"/>
                    </a:cubicBezTo>
                    <a:cubicBezTo>
                      <a:pt x="38457" y="101790"/>
                      <a:pt x="37648" y="101790"/>
                      <a:pt x="37648" y="101386"/>
                    </a:cubicBezTo>
                    <a:cubicBezTo>
                      <a:pt x="34409" y="99362"/>
                      <a:pt x="30766" y="98147"/>
                      <a:pt x="27527" y="96528"/>
                    </a:cubicBezTo>
                    <a:cubicBezTo>
                      <a:pt x="24289" y="94908"/>
                      <a:pt x="25098" y="94908"/>
                      <a:pt x="23884" y="94099"/>
                    </a:cubicBezTo>
                    <a:cubicBezTo>
                      <a:pt x="22670" y="93289"/>
                      <a:pt x="22670" y="92884"/>
                      <a:pt x="21860" y="92075"/>
                    </a:cubicBezTo>
                    <a:cubicBezTo>
                      <a:pt x="21050" y="91265"/>
                      <a:pt x="21860" y="91670"/>
                      <a:pt x="21455" y="92075"/>
                    </a:cubicBezTo>
                    <a:cubicBezTo>
                      <a:pt x="21050" y="92480"/>
                      <a:pt x="21050" y="93289"/>
                      <a:pt x="20646" y="93694"/>
                    </a:cubicBezTo>
                    <a:cubicBezTo>
                      <a:pt x="17812" y="99766"/>
                      <a:pt x="19026" y="107862"/>
                      <a:pt x="23479" y="113125"/>
                    </a:cubicBezTo>
                    <a:cubicBezTo>
                      <a:pt x="27932" y="118388"/>
                      <a:pt x="26718" y="115149"/>
                      <a:pt x="28337" y="115959"/>
                    </a:cubicBezTo>
                    <a:cubicBezTo>
                      <a:pt x="29956" y="116768"/>
                      <a:pt x="30361" y="119197"/>
                      <a:pt x="29551" y="120817"/>
                    </a:cubicBezTo>
                    <a:cubicBezTo>
                      <a:pt x="28337" y="123650"/>
                      <a:pt x="27122" y="126889"/>
                      <a:pt x="26313" y="129722"/>
                    </a:cubicBezTo>
                    <a:cubicBezTo>
                      <a:pt x="25503" y="132556"/>
                      <a:pt x="25098" y="135390"/>
                      <a:pt x="25098" y="136199"/>
                    </a:cubicBezTo>
                    <a:cubicBezTo>
                      <a:pt x="25098" y="137009"/>
                      <a:pt x="25098" y="136604"/>
                      <a:pt x="25098" y="137009"/>
                    </a:cubicBezTo>
                    <a:cubicBezTo>
                      <a:pt x="25098" y="137414"/>
                      <a:pt x="25098" y="137414"/>
                      <a:pt x="25098" y="137819"/>
                    </a:cubicBezTo>
                    <a:cubicBezTo>
                      <a:pt x="25098" y="138223"/>
                      <a:pt x="25503" y="139438"/>
                      <a:pt x="25503" y="139843"/>
                    </a:cubicBezTo>
                    <a:cubicBezTo>
                      <a:pt x="25503" y="140652"/>
                      <a:pt x="26718" y="141057"/>
                      <a:pt x="27122" y="141867"/>
                    </a:cubicBezTo>
                    <a:cubicBezTo>
                      <a:pt x="29956" y="145510"/>
                      <a:pt x="29956" y="150368"/>
                      <a:pt x="28337" y="154821"/>
                    </a:cubicBezTo>
                    <a:cubicBezTo>
                      <a:pt x="26718" y="159274"/>
                      <a:pt x="27122" y="157250"/>
                      <a:pt x="26718" y="158464"/>
                    </a:cubicBezTo>
                    <a:lnTo>
                      <a:pt x="25908" y="158464"/>
                    </a:lnTo>
                    <a:cubicBezTo>
                      <a:pt x="25908" y="157654"/>
                      <a:pt x="25908" y="156440"/>
                      <a:pt x="25908" y="155630"/>
                    </a:cubicBezTo>
                    <a:cubicBezTo>
                      <a:pt x="25908" y="154821"/>
                      <a:pt x="24694" y="152797"/>
                      <a:pt x="23884" y="152392"/>
                    </a:cubicBezTo>
                    <a:cubicBezTo>
                      <a:pt x="23074" y="151987"/>
                      <a:pt x="23074" y="151177"/>
                      <a:pt x="22670" y="151177"/>
                    </a:cubicBezTo>
                    <a:cubicBezTo>
                      <a:pt x="22670" y="151177"/>
                      <a:pt x="22265" y="151582"/>
                      <a:pt x="21860" y="151987"/>
                    </a:cubicBezTo>
                    <a:cubicBezTo>
                      <a:pt x="20241" y="152797"/>
                      <a:pt x="17002" y="153606"/>
                      <a:pt x="16193" y="155226"/>
                    </a:cubicBezTo>
                    <a:cubicBezTo>
                      <a:pt x="15383" y="156845"/>
                      <a:pt x="16193" y="157250"/>
                      <a:pt x="16193" y="158869"/>
                    </a:cubicBezTo>
                    <a:cubicBezTo>
                      <a:pt x="16193" y="160488"/>
                      <a:pt x="16193" y="162107"/>
                      <a:pt x="15383" y="163322"/>
                    </a:cubicBezTo>
                    <a:cubicBezTo>
                      <a:pt x="14573" y="164536"/>
                      <a:pt x="12954" y="165751"/>
                      <a:pt x="11335" y="166156"/>
                    </a:cubicBezTo>
                    <a:cubicBezTo>
                      <a:pt x="9716" y="166560"/>
                      <a:pt x="7692" y="167370"/>
                      <a:pt x="6882" y="167775"/>
                    </a:cubicBezTo>
                    <a:cubicBezTo>
                      <a:pt x="6072" y="168180"/>
                      <a:pt x="4453" y="167775"/>
                      <a:pt x="3238" y="167775"/>
                    </a:cubicBezTo>
                    <a:cubicBezTo>
                      <a:pt x="2024" y="167775"/>
                      <a:pt x="2834" y="167775"/>
                      <a:pt x="1619" y="167775"/>
                    </a:cubicBezTo>
                    <a:cubicBezTo>
                      <a:pt x="405" y="167775"/>
                      <a:pt x="405" y="167775"/>
                      <a:pt x="0" y="167775"/>
                    </a:cubicBezTo>
                    <a:lnTo>
                      <a:pt x="3238" y="162107"/>
                    </a:lnTo>
                    <a:cubicBezTo>
                      <a:pt x="3643" y="161702"/>
                      <a:pt x="4048" y="160893"/>
                      <a:pt x="4858" y="160488"/>
                    </a:cubicBezTo>
                    <a:cubicBezTo>
                      <a:pt x="6072" y="159678"/>
                      <a:pt x="6882" y="160488"/>
                      <a:pt x="8096" y="160488"/>
                    </a:cubicBezTo>
                    <a:cubicBezTo>
                      <a:pt x="9311" y="160488"/>
                      <a:pt x="9716" y="160488"/>
                      <a:pt x="10120" y="160488"/>
                    </a:cubicBezTo>
                    <a:cubicBezTo>
                      <a:pt x="10525" y="160488"/>
                      <a:pt x="13764" y="160488"/>
                      <a:pt x="14168" y="160488"/>
                    </a:cubicBezTo>
                    <a:cubicBezTo>
                      <a:pt x="14978" y="160083"/>
                      <a:pt x="13764" y="159274"/>
                      <a:pt x="13359" y="158464"/>
                    </a:cubicBezTo>
                    <a:cubicBezTo>
                      <a:pt x="12954" y="156845"/>
                      <a:pt x="14573" y="154416"/>
                      <a:pt x="15383" y="153202"/>
                    </a:cubicBezTo>
                    <a:lnTo>
                      <a:pt x="15383" y="151582"/>
                    </a:lnTo>
                    <a:cubicBezTo>
                      <a:pt x="15383" y="151582"/>
                      <a:pt x="16193" y="152392"/>
                      <a:pt x="16597" y="152392"/>
                    </a:cubicBezTo>
                    <a:cubicBezTo>
                      <a:pt x="18217" y="152392"/>
                      <a:pt x="20646" y="151177"/>
                      <a:pt x="21860" y="149963"/>
                    </a:cubicBezTo>
                    <a:cubicBezTo>
                      <a:pt x="23074" y="148748"/>
                      <a:pt x="22265" y="148748"/>
                      <a:pt x="22670" y="147939"/>
                    </a:cubicBezTo>
                    <a:cubicBezTo>
                      <a:pt x="22670" y="147129"/>
                      <a:pt x="22670" y="146724"/>
                      <a:pt x="22670" y="145915"/>
                    </a:cubicBezTo>
                    <a:cubicBezTo>
                      <a:pt x="22670" y="145105"/>
                      <a:pt x="21455" y="144296"/>
                      <a:pt x="21860" y="143891"/>
                    </a:cubicBezTo>
                    <a:cubicBezTo>
                      <a:pt x="22265" y="143486"/>
                      <a:pt x="22670" y="143081"/>
                      <a:pt x="22670" y="142676"/>
                    </a:cubicBezTo>
                    <a:cubicBezTo>
                      <a:pt x="22670" y="142272"/>
                      <a:pt x="22670" y="141867"/>
                      <a:pt x="22670" y="141057"/>
                    </a:cubicBezTo>
                    <a:cubicBezTo>
                      <a:pt x="23479" y="137414"/>
                      <a:pt x="24289" y="133366"/>
                      <a:pt x="25503" y="129317"/>
                    </a:cubicBezTo>
                    <a:cubicBezTo>
                      <a:pt x="26718" y="125269"/>
                      <a:pt x="26718" y="126079"/>
                      <a:pt x="26313" y="124460"/>
                    </a:cubicBezTo>
                    <a:lnTo>
                      <a:pt x="25503" y="125674"/>
                    </a:lnTo>
                    <a:cubicBezTo>
                      <a:pt x="24289" y="129317"/>
                      <a:pt x="23884" y="132961"/>
                      <a:pt x="22670" y="136199"/>
                    </a:cubicBezTo>
                    <a:cubicBezTo>
                      <a:pt x="21455" y="139438"/>
                      <a:pt x="22265" y="136604"/>
                      <a:pt x="22265" y="137009"/>
                    </a:cubicBezTo>
                    <a:lnTo>
                      <a:pt x="22265" y="134175"/>
                    </a:lnTo>
                    <a:cubicBezTo>
                      <a:pt x="22670" y="131342"/>
                      <a:pt x="23074" y="128103"/>
                      <a:pt x="23884" y="125269"/>
                    </a:cubicBezTo>
                    <a:cubicBezTo>
                      <a:pt x="24694" y="122436"/>
                      <a:pt x="24289" y="123650"/>
                      <a:pt x="24694" y="123245"/>
                    </a:cubicBezTo>
                    <a:cubicBezTo>
                      <a:pt x="25098" y="122436"/>
                      <a:pt x="25908" y="122841"/>
                      <a:pt x="26718" y="122436"/>
                    </a:cubicBezTo>
                    <a:cubicBezTo>
                      <a:pt x="28337" y="122031"/>
                      <a:pt x="28742" y="119602"/>
                      <a:pt x="28337" y="117983"/>
                    </a:cubicBezTo>
                    <a:cubicBezTo>
                      <a:pt x="27932" y="116363"/>
                      <a:pt x="25503" y="116768"/>
                      <a:pt x="24289" y="115959"/>
                    </a:cubicBezTo>
                    <a:cubicBezTo>
                      <a:pt x="23074" y="115149"/>
                      <a:pt x="24289" y="115554"/>
                      <a:pt x="24289" y="115149"/>
                    </a:cubicBezTo>
                    <a:cubicBezTo>
                      <a:pt x="24289" y="114744"/>
                      <a:pt x="23884" y="115149"/>
                      <a:pt x="23479" y="115149"/>
                    </a:cubicBezTo>
                    <a:cubicBezTo>
                      <a:pt x="21455" y="113530"/>
                      <a:pt x="19836" y="110291"/>
                      <a:pt x="19026" y="107862"/>
                    </a:cubicBezTo>
                    <a:cubicBezTo>
                      <a:pt x="18217" y="105434"/>
                      <a:pt x="18217" y="105434"/>
                      <a:pt x="17812" y="104624"/>
                    </a:cubicBezTo>
                    <a:cubicBezTo>
                      <a:pt x="17407" y="103814"/>
                      <a:pt x="17812" y="101790"/>
                      <a:pt x="17812" y="100576"/>
                    </a:cubicBezTo>
                    <a:cubicBezTo>
                      <a:pt x="17812" y="99362"/>
                      <a:pt x="17002" y="99766"/>
                      <a:pt x="17002" y="99362"/>
                    </a:cubicBezTo>
                    <a:cubicBezTo>
                      <a:pt x="17812" y="96932"/>
                      <a:pt x="19836" y="94099"/>
                      <a:pt x="20241" y="91670"/>
                    </a:cubicBezTo>
                    <a:cubicBezTo>
                      <a:pt x="20646" y="89241"/>
                      <a:pt x="21050" y="87622"/>
                      <a:pt x="20646" y="86407"/>
                    </a:cubicBezTo>
                    <a:cubicBezTo>
                      <a:pt x="20241" y="85193"/>
                      <a:pt x="19836" y="83978"/>
                      <a:pt x="20241" y="83978"/>
                    </a:cubicBezTo>
                    <a:cubicBezTo>
                      <a:pt x="20241" y="83978"/>
                      <a:pt x="21050" y="83978"/>
                      <a:pt x="21050" y="83978"/>
                    </a:cubicBezTo>
                    <a:cubicBezTo>
                      <a:pt x="21050" y="84383"/>
                      <a:pt x="22265" y="86003"/>
                      <a:pt x="22265" y="86407"/>
                    </a:cubicBezTo>
                    <a:cubicBezTo>
                      <a:pt x="22670" y="87622"/>
                      <a:pt x="23074" y="89241"/>
                      <a:pt x="23884" y="90456"/>
                    </a:cubicBezTo>
                    <a:cubicBezTo>
                      <a:pt x="25503" y="92884"/>
                      <a:pt x="28742" y="95313"/>
                      <a:pt x="31171" y="96528"/>
                    </a:cubicBezTo>
                    <a:cubicBezTo>
                      <a:pt x="33599" y="97742"/>
                      <a:pt x="38862" y="98957"/>
                      <a:pt x="41291" y="102195"/>
                    </a:cubicBezTo>
                    <a:cubicBezTo>
                      <a:pt x="43720" y="105434"/>
                      <a:pt x="42910" y="104624"/>
                      <a:pt x="42910" y="106243"/>
                    </a:cubicBezTo>
                    <a:cubicBezTo>
                      <a:pt x="43720" y="106243"/>
                      <a:pt x="43315" y="106243"/>
                      <a:pt x="43315" y="106243"/>
                    </a:cubicBezTo>
                    <a:cubicBezTo>
                      <a:pt x="43315" y="106243"/>
                      <a:pt x="43720" y="105434"/>
                      <a:pt x="43720" y="105029"/>
                    </a:cubicBezTo>
                    <a:cubicBezTo>
                      <a:pt x="43720" y="104219"/>
                      <a:pt x="43720" y="102195"/>
                      <a:pt x="43720" y="101790"/>
                    </a:cubicBezTo>
                    <a:cubicBezTo>
                      <a:pt x="43720" y="101386"/>
                      <a:pt x="42910" y="100576"/>
                      <a:pt x="43315" y="99766"/>
                    </a:cubicBezTo>
                    <a:cubicBezTo>
                      <a:pt x="44529" y="99766"/>
                      <a:pt x="45339" y="99766"/>
                      <a:pt x="46149" y="99766"/>
                    </a:cubicBezTo>
                    <a:cubicBezTo>
                      <a:pt x="46958" y="99766"/>
                      <a:pt x="49387" y="98957"/>
                      <a:pt x="49792" y="98552"/>
                    </a:cubicBezTo>
                    <a:cubicBezTo>
                      <a:pt x="50197" y="98147"/>
                      <a:pt x="53435" y="96528"/>
                      <a:pt x="53840" y="96123"/>
                    </a:cubicBezTo>
                    <a:cubicBezTo>
                      <a:pt x="54245" y="95718"/>
                      <a:pt x="53840" y="95718"/>
                      <a:pt x="53840" y="95313"/>
                    </a:cubicBezTo>
                    <a:cubicBezTo>
                      <a:pt x="53840" y="95313"/>
                      <a:pt x="54245" y="94908"/>
                      <a:pt x="54650" y="94504"/>
                    </a:cubicBezTo>
                    <a:cubicBezTo>
                      <a:pt x="59103" y="89241"/>
                      <a:pt x="58698" y="83169"/>
                      <a:pt x="55459" y="77502"/>
                    </a:cubicBezTo>
                    <a:cubicBezTo>
                      <a:pt x="52221" y="71834"/>
                      <a:pt x="47363" y="67786"/>
                      <a:pt x="46958" y="62119"/>
                    </a:cubicBezTo>
                    <a:cubicBezTo>
                      <a:pt x="46553" y="56451"/>
                      <a:pt x="46958" y="58475"/>
                      <a:pt x="46149" y="58880"/>
                    </a:cubicBezTo>
                    <a:cubicBezTo>
                      <a:pt x="45339" y="59285"/>
                      <a:pt x="44934" y="60904"/>
                      <a:pt x="44934" y="61309"/>
                    </a:cubicBezTo>
                    <a:cubicBezTo>
                      <a:pt x="44934" y="62119"/>
                      <a:pt x="44934" y="63333"/>
                      <a:pt x="44125" y="64143"/>
                    </a:cubicBezTo>
                    <a:cubicBezTo>
                      <a:pt x="44125" y="64143"/>
                      <a:pt x="43315" y="64143"/>
                      <a:pt x="43315" y="64143"/>
                    </a:cubicBezTo>
                    <a:cubicBezTo>
                      <a:pt x="42910" y="64143"/>
                      <a:pt x="42910" y="63333"/>
                      <a:pt x="42910" y="63333"/>
                    </a:cubicBezTo>
                    <a:cubicBezTo>
                      <a:pt x="42910" y="63333"/>
                      <a:pt x="42910" y="63333"/>
                      <a:pt x="42505" y="63333"/>
                    </a:cubicBezTo>
                    <a:cubicBezTo>
                      <a:pt x="37648" y="58880"/>
                      <a:pt x="33195" y="54022"/>
                      <a:pt x="28742" y="48760"/>
                    </a:cubicBezTo>
                    <a:cubicBezTo>
                      <a:pt x="24289" y="43497"/>
                      <a:pt x="25503" y="44712"/>
                      <a:pt x="23884" y="43092"/>
                    </a:cubicBezTo>
                    <a:cubicBezTo>
                      <a:pt x="22265" y="41473"/>
                      <a:pt x="21860" y="41068"/>
                      <a:pt x="21050" y="39854"/>
                    </a:cubicBezTo>
                    <a:cubicBezTo>
                      <a:pt x="19431" y="37425"/>
                      <a:pt x="18622" y="34187"/>
                      <a:pt x="19431" y="30948"/>
                    </a:cubicBezTo>
                    <a:cubicBezTo>
                      <a:pt x="20241" y="27710"/>
                      <a:pt x="21860" y="26900"/>
                      <a:pt x="23479" y="26090"/>
                    </a:cubicBezTo>
                    <a:cubicBezTo>
                      <a:pt x="25098" y="25281"/>
                      <a:pt x="27527" y="24471"/>
                      <a:pt x="29147" y="24876"/>
                    </a:cubicBezTo>
                    <a:cubicBezTo>
                      <a:pt x="30766" y="25281"/>
                      <a:pt x="32385" y="25686"/>
                      <a:pt x="33195" y="26495"/>
                    </a:cubicBezTo>
                    <a:cubicBezTo>
                      <a:pt x="34004" y="27305"/>
                      <a:pt x="34814" y="28114"/>
                      <a:pt x="34814" y="28519"/>
                    </a:cubicBezTo>
                    <a:cubicBezTo>
                      <a:pt x="34814" y="28924"/>
                      <a:pt x="35623" y="30543"/>
                      <a:pt x="35623" y="30948"/>
                    </a:cubicBezTo>
                    <a:cubicBezTo>
                      <a:pt x="35623" y="31758"/>
                      <a:pt x="35623" y="33377"/>
                      <a:pt x="36433" y="34187"/>
                    </a:cubicBezTo>
                    <a:cubicBezTo>
                      <a:pt x="37243" y="33377"/>
                      <a:pt x="38052" y="32567"/>
                      <a:pt x="38457" y="31758"/>
                    </a:cubicBezTo>
                    <a:cubicBezTo>
                      <a:pt x="38862" y="30138"/>
                      <a:pt x="38457" y="28114"/>
                      <a:pt x="37648" y="26495"/>
                    </a:cubicBezTo>
                    <a:cubicBezTo>
                      <a:pt x="36838" y="24876"/>
                      <a:pt x="36028" y="25281"/>
                      <a:pt x="35623" y="24066"/>
                    </a:cubicBezTo>
                    <a:cubicBezTo>
                      <a:pt x="36028" y="24066"/>
                      <a:pt x="36433" y="24066"/>
                      <a:pt x="37243" y="24066"/>
                    </a:cubicBezTo>
                    <a:cubicBezTo>
                      <a:pt x="40886" y="24066"/>
                      <a:pt x="43720" y="22852"/>
                      <a:pt x="46553" y="20828"/>
                    </a:cubicBezTo>
                    <a:cubicBezTo>
                      <a:pt x="46553" y="20423"/>
                      <a:pt x="48173" y="19209"/>
                      <a:pt x="48173" y="18804"/>
                    </a:cubicBezTo>
                    <a:cubicBezTo>
                      <a:pt x="48173" y="17994"/>
                      <a:pt x="46958" y="18804"/>
                      <a:pt x="46553" y="18804"/>
                    </a:cubicBezTo>
                    <a:cubicBezTo>
                      <a:pt x="43720" y="19613"/>
                      <a:pt x="40481" y="19209"/>
                      <a:pt x="37243" y="19613"/>
                    </a:cubicBezTo>
                    <a:cubicBezTo>
                      <a:pt x="34004" y="20018"/>
                      <a:pt x="30361" y="20423"/>
                      <a:pt x="27122" y="21233"/>
                    </a:cubicBezTo>
                    <a:cubicBezTo>
                      <a:pt x="23884" y="22042"/>
                      <a:pt x="26313" y="21233"/>
                      <a:pt x="26313" y="21233"/>
                    </a:cubicBezTo>
                    <a:lnTo>
                      <a:pt x="28742" y="20018"/>
                    </a:lnTo>
                    <a:cubicBezTo>
                      <a:pt x="28742" y="20018"/>
                      <a:pt x="29551" y="20018"/>
                      <a:pt x="29551" y="20018"/>
                    </a:cubicBezTo>
                    <a:cubicBezTo>
                      <a:pt x="34409" y="18399"/>
                      <a:pt x="39672" y="18399"/>
                      <a:pt x="44529" y="17589"/>
                    </a:cubicBezTo>
                    <a:cubicBezTo>
                      <a:pt x="49387" y="16780"/>
                      <a:pt x="47768" y="15970"/>
                      <a:pt x="47768" y="15970"/>
                    </a:cubicBezTo>
                    <a:cubicBezTo>
                      <a:pt x="47768" y="15970"/>
                      <a:pt x="47768" y="15970"/>
                      <a:pt x="47768" y="15565"/>
                    </a:cubicBezTo>
                    <a:cubicBezTo>
                      <a:pt x="48173" y="15160"/>
                      <a:pt x="48982" y="14756"/>
                      <a:pt x="49792" y="13541"/>
                    </a:cubicBezTo>
                    <a:cubicBezTo>
                      <a:pt x="50602" y="12327"/>
                      <a:pt x="50602" y="11112"/>
                      <a:pt x="50602" y="10707"/>
                    </a:cubicBezTo>
                    <a:lnTo>
                      <a:pt x="27527" y="17589"/>
                    </a:lnTo>
                    <a:cubicBezTo>
                      <a:pt x="27527" y="17589"/>
                      <a:pt x="27527" y="17184"/>
                      <a:pt x="27527" y="16780"/>
                    </a:cubicBezTo>
                    <a:cubicBezTo>
                      <a:pt x="27527" y="16375"/>
                      <a:pt x="27932" y="15565"/>
                      <a:pt x="28337" y="15160"/>
                    </a:cubicBezTo>
                    <a:lnTo>
                      <a:pt x="27527" y="13136"/>
                    </a:lnTo>
                    <a:cubicBezTo>
                      <a:pt x="26718" y="14351"/>
                      <a:pt x="26313" y="15970"/>
                      <a:pt x="25503" y="17184"/>
                    </a:cubicBezTo>
                    <a:cubicBezTo>
                      <a:pt x="24694" y="18399"/>
                      <a:pt x="23884" y="18804"/>
                      <a:pt x="23074" y="19613"/>
                    </a:cubicBezTo>
                    <a:cubicBezTo>
                      <a:pt x="21050" y="21637"/>
                      <a:pt x="19026" y="23257"/>
                      <a:pt x="17002" y="25686"/>
                    </a:cubicBezTo>
                    <a:cubicBezTo>
                      <a:pt x="14978" y="28114"/>
                      <a:pt x="14978" y="29329"/>
                      <a:pt x="14573" y="31758"/>
                    </a:cubicBezTo>
                    <a:cubicBezTo>
                      <a:pt x="14168" y="34187"/>
                      <a:pt x="14573" y="34996"/>
                      <a:pt x="14978" y="36615"/>
                    </a:cubicBezTo>
                    <a:cubicBezTo>
                      <a:pt x="15383" y="38235"/>
                      <a:pt x="14978" y="37425"/>
                      <a:pt x="14978" y="37830"/>
                    </a:cubicBezTo>
                    <a:cubicBezTo>
                      <a:pt x="14978" y="39044"/>
                      <a:pt x="17002" y="41473"/>
                      <a:pt x="17407" y="42283"/>
                    </a:cubicBezTo>
                    <a:cubicBezTo>
                      <a:pt x="21455" y="49569"/>
                      <a:pt x="28337" y="54832"/>
                      <a:pt x="34004" y="60904"/>
                    </a:cubicBezTo>
                    <a:cubicBezTo>
                      <a:pt x="39672" y="66977"/>
                      <a:pt x="36028" y="62928"/>
                      <a:pt x="36838" y="64143"/>
                    </a:cubicBezTo>
                    <a:cubicBezTo>
                      <a:pt x="36838" y="64143"/>
                      <a:pt x="36838" y="64547"/>
                      <a:pt x="36028" y="64143"/>
                    </a:cubicBezTo>
                    <a:cubicBezTo>
                      <a:pt x="35219" y="63738"/>
                      <a:pt x="34814" y="63738"/>
                      <a:pt x="34004" y="63738"/>
                    </a:cubicBezTo>
                    <a:cubicBezTo>
                      <a:pt x="32385" y="63738"/>
                      <a:pt x="30361" y="63738"/>
                      <a:pt x="28337" y="63738"/>
                    </a:cubicBezTo>
                    <a:cubicBezTo>
                      <a:pt x="26313" y="63738"/>
                      <a:pt x="24694" y="63333"/>
                      <a:pt x="22670" y="63738"/>
                    </a:cubicBezTo>
                    <a:cubicBezTo>
                      <a:pt x="20646" y="64143"/>
                      <a:pt x="21860" y="63738"/>
                      <a:pt x="21860" y="64547"/>
                    </a:cubicBezTo>
                    <a:cubicBezTo>
                      <a:pt x="22670" y="65762"/>
                      <a:pt x="23884" y="66977"/>
                      <a:pt x="24694" y="67786"/>
                    </a:cubicBezTo>
                    <a:cubicBezTo>
                      <a:pt x="26718" y="69405"/>
                      <a:pt x="29551" y="69810"/>
                      <a:pt x="31980" y="69405"/>
                    </a:cubicBezTo>
                    <a:cubicBezTo>
                      <a:pt x="34409" y="69001"/>
                      <a:pt x="36838" y="68191"/>
                      <a:pt x="39267" y="68191"/>
                    </a:cubicBezTo>
                    <a:cubicBezTo>
                      <a:pt x="41696" y="68191"/>
                      <a:pt x="40886" y="68596"/>
                      <a:pt x="40886" y="69001"/>
                    </a:cubicBezTo>
                    <a:cubicBezTo>
                      <a:pt x="41291" y="69001"/>
                      <a:pt x="40886" y="69810"/>
                      <a:pt x="40886" y="69810"/>
                    </a:cubicBezTo>
                    <a:cubicBezTo>
                      <a:pt x="39672" y="69810"/>
                      <a:pt x="37648" y="69810"/>
                      <a:pt x="36838" y="69810"/>
                    </a:cubicBezTo>
                    <a:close/>
                    <a:moveTo>
                      <a:pt x="24694" y="142676"/>
                    </a:moveTo>
                    <a:cubicBezTo>
                      <a:pt x="24694" y="142676"/>
                      <a:pt x="23479" y="141867"/>
                      <a:pt x="23479" y="142272"/>
                    </a:cubicBezTo>
                    <a:cubicBezTo>
                      <a:pt x="22670" y="144296"/>
                      <a:pt x="23479" y="145510"/>
                      <a:pt x="25098" y="147129"/>
                    </a:cubicBezTo>
                    <a:cubicBezTo>
                      <a:pt x="26718" y="148748"/>
                      <a:pt x="25908" y="147534"/>
                      <a:pt x="25908" y="147939"/>
                    </a:cubicBezTo>
                    <a:cubicBezTo>
                      <a:pt x="25908" y="148344"/>
                      <a:pt x="26718" y="150368"/>
                      <a:pt x="26718" y="150368"/>
                    </a:cubicBezTo>
                    <a:lnTo>
                      <a:pt x="25503" y="150368"/>
                    </a:lnTo>
                    <a:cubicBezTo>
                      <a:pt x="25503" y="149153"/>
                      <a:pt x="24694" y="148344"/>
                      <a:pt x="23479" y="148748"/>
                    </a:cubicBezTo>
                    <a:cubicBezTo>
                      <a:pt x="23479" y="149963"/>
                      <a:pt x="24289" y="151582"/>
                      <a:pt x="25098" y="152392"/>
                    </a:cubicBezTo>
                    <a:cubicBezTo>
                      <a:pt x="25908" y="153202"/>
                      <a:pt x="25503" y="152392"/>
                      <a:pt x="26313" y="153606"/>
                    </a:cubicBezTo>
                    <a:cubicBezTo>
                      <a:pt x="27122" y="154821"/>
                      <a:pt x="26718" y="153606"/>
                      <a:pt x="27122" y="154011"/>
                    </a:cubicBezTo>
                    <a:cubicBezTo>
                      <a:pt x="27122" y="154011"/>
                      <a:pt x="27527" y="153202"/>
                      <a:pt x="27932" y="153202"/>
                    </a:cubicBezTo>
                    <a:cubicBezTo>
                      <a:pt x="28337" y="151177"/>
                      <a:pt x="28337" y="147129"/>
                      <a:pt x="27122" y="145105"/>
                    </a:cubicBezTo>
                    <a:cubicBezTo>
                      <a:pt x="25908" y="143081"/>
                      <a:pt x="25503" y="142676"/>
                      <a:pt x="25098" y="14267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400AC2A0-BEA5-CB4C-1D93-59E01E612976}"/>
                  </a:ext>
                </a:extLst>
              </p:cNvPr>
              <p:cNvSpPr/>
              <p:nvPr/>
            </p:nvSpPr>
            <p:spPr>
              <a:xfrm>
                <a:off x="9039684" y="5819515"/>
                <a:ext cx="40086" cy="41889"/>
              </a:xfrm>
              <a:custGeom>
                <a:avLst/>
                <a:gdLst>
                  <a:gd name="connsiteX0" fmla="*/ 17407 w 40086"/>
                  <a:gd name="connsiteY0" fmla="*/ 39056 h 41889"/>
                  <a:gd name="connsiteX1" fmla="*/ 16193 w 40086"/>
                  <a:gd name="connsiteY1" fmla="*/ 41485 h 41889"/>
                  <a:gd name="connsiteX2" fmla="*/ 12954 w 40086"/>
                  <a:gd name="connsiteY2" fmla="*/ 37032 h 41889"/>
                  <a:gd name="connsiteX3" fmla="*/ 13359 w 40086"/>
                  <a:gd name="connsiteY3" fmla="*/ 35818 h 41889"/>
                  <a:gd name="connsiteX4" fmla="*/ 11740 w 40086"/>
                  <a:gd name="connsiteY4" fmla="*/ 35008 h 41889"/>
                  <a:gd name="connsiteX5" fmla="*/ 10930 w 40086"/>
                  <a:gd name="connsiteY5" fmla="*/ 34198 h 41889"/>
                  <a:gd name="connsiteX6" fmla="*/ 8501 w 40086"/>
                  <a:gd name="connsiteY6" fmla="*/ 32579 h 41889"/>
                  <a:gd name="connsiteX7" fmla="*/ 6882 w 40086"/>
                  <a:gd name="connsiteY7" fmla="*/ 33794 h 41889"/>
                  <a:gd name="connsiteX8" fmla="*/ 5263 w 40086"/>
                  <a:gd name="connsiteY8" fmla="*/ 33794 h 41889"/>
                  <a:gd name="connsiteX9" fmla="*/ 4048 w 40086"/>
                  <a:gd name="connsiteY9" fmla="*/ 33389 h 41889"/>
                  <a:gd name="connsiteX10" fmla="*/ 3643 w 40086"/>
                  <a:gd name="connsiteY10" fmla="*/ 32174 h 41889"/>
                  <a:gd name="connsiteX11" fmla="*/ 3643 w 40086"/>
                  <a:gd name="connsiteY11" fmla="*/ 30150 h 41889"/>
                  <a:gd name="connsiteX12" fmla="*/ 6072 w 40086"/>
                  <a:gd name="connsiteY12" fmla="*/ 28936 h 41889"/>
                  <a:gd name="connsiteX13" fmla="*/ 4453 w 40086"/>
                  <a:gd name="connsiteY13" fmla="*/ 24078 h 41889"/>
                  <a:gd name="connsiteX14" fmla="*/ 1214 w 40086"/>
                  <a:gd name="connsiteY14" fmla="*/ 24078 h 41889"/>
                  <a:gd name="connsiteX15" fmla="*/ 0 w 40086"/>
                  <a:gd name="connsiteY15" fmla="*/ 21245 h 41889"/>
                  <a:gd name="connsiteX16" fmla="*/ 1619 w 40086"/>
                  <a:gd name="connsiteY16" fmla="*/ 19221 h 41889"/>
                  <a:gd name="connsiteX17" fmla="*/ 4048 w 40086"/>
                  <a:gd name="connsiteY17" fmla="*/ 19221 h 41889"/>
                  <a:gd name="connsiteX18" fmla="*/ 4048 w 40086"/>
                  <a:gd name="connsiteY18" fmla="*/ 18411 h 41889"/>
                  <a:gd name="connsiteX19" fmla="*/ 3643 w 40086"/>
                  <a:gd name="connsiteY19" fmla="*/ 15577 h 41889"/>
                  <a:gd name="connsiteX20" fmla="*/ 810 w 40086"/>
                  <a:gd name="connsiteY20" fmla="*/ 15172 h 41889"/>
                  <a:gd name="connsiteX21" fmla="*/ 810 w 40086"/>
                  <a:gd name="connsiteY21" fmla="*/ 15172 h 41889"/>
                  <a:gd name="connsiteX22" fmla="*/ 5263 w 40086"/>
                  <a:gd name="connsiteY22" fmla="*/ 11124 h 41889"/>
                  <a:gd name="connsiteX23" fmla="*/ 7287 w 40086"/>
                  <a:gd name="connsiteY23" fmla="*/ 6671 h 41889"/>
                  <a:gd name="connsiteX24" fmla="*/ 7287 w 40086"/>
                  <a:gd name="connsiteY24" fmla="*/ 4647 h 41889"/>
                  <a:gd name="connsiteX25" fmla="*/ 6882 w 40086"/>
                  <a:gd name="connsiteY25" fmla="*/ 3028 h 41889"/>
                  <a:gd name="connsiteX26" fmla="*/ 5263 w 40086"/>
                  <a:gd name="connsiteY26" fmla="*/ 3028 h 41889"/>
                  <a:gd name="connsiteX27" fmla="*/ 5667 w 40086"/>
                  <a:gd name="connsiteY27" fmla="*/ 4242 h 41889"/>
                  <a:gd name="connsiteX28" fmla="*/ 4858 w 40086"/>
                  <a:gd name="connsiteY28" fmla="*/ 7076 h 41889"/>
                  <a:gd name="connsiteX29" fmla="*/ 810 w 40086"/>
                  <a:gd name="connsiteY29" fmla="*/ 5862 h 41889"/>
                  <a:gd name="connsiteX30" fmla="*/ 3238 w 40086"/>
                  <a:gd name="connsiteY30" fmla="*/ 194 h 41889"/>
                  <a:gd name="connsiteX31" fmla="*/ 16597 w 40086"/>
                  <a:gd name="connsiteY31" fmla="*/ 4242 h 41889"/>
                  <a:gd name="connsiteX32" fmla="*/ 22265 w 40086"/>
                  <a:gd name="connsiteY32" fmla="*/ 3028 h 41889"/>
                  <a:gd name="connsiteX33" fmla="*/ 36028 w 40086"/>
                  <a:gd name="connsiteY33" fmla="*/ 3028 h 41889"/>
                  <a:gd name="connsiteX34" fmla="*/ 40077 w 40086"/>
                  <a:gd name="connsiteY34" fmla="*/ 8291 h 41889"/>
                  <a:gd name="connsiteX35" fmla="*/ 38862 w 40086"/>
                  <a:gd name="connsiteY35" fmla="*/ 11529 h 41889"/>
                  <a:gd name="connsiteX36" fmla="*/ 35623 w 40086"/>
                  <a:gd name="connsiteY36" fmla="*/ 11124 h 41889"/>
                  <a:gd name="connsiteX37" fmla="*/ 35623 w 40086"/>
                  <a:gd name="connsiteY37" fmla="*/ 9100 h 41889"/>
                  <a:gd name="connsiteX38" fmla="*/ 34814 w 40086"/>
                  <a:gd name="connsiteY38" fmla="*/ 7481 h 41889"/>
                  <a:gd name="connsiteX39" fmla="*/ 33195 w 40086"/>
                  <a:gd name="connsiteY39" fmla="*/ 6671 h 41889"/>
                  <a:gd name="connsiteX40" fmla="*/ 31980 w 40086"/>
                  <a:gd name="connsiteY40" fmla="*/ 6671 h 41889"/>
                  <a:gd name="connsiteX41" fmla="*/ 28742 w 40086"/>
                  <a:gd name="connsiteY41" fmla="*/ 6671 h 41889"/>
                  <a:gd name="connsiteX42" fmla="*/ 14573 w 40086"/>
                  <a:gd name="connsiteY42" fmla="*/ 8695 h 41889"/>
                  <a:gd name="connsiteX43" fmla="*/ 12549 w 40086"/>
                  <a:gd name="connsiteY43" fmla="*/ 8695 h 41889"/>
                  <a:gd name="connsiteX44" fmla="*/ 10525 w 40086"/>
                  <a:gd name="connsiteY44" fmla="*/ 12339 h 41889"/>
                  <a:gd name="connsiteX45" fmla="*/ 23074 w 40086"/>
                  <a:gd name="connsiteY45" fmla="*/ 37032 h 41889"/>
                  <a:gd name="connsiteX46" fmla="*/ 24289 w 40086"/>
                  <a:gd name="connsiteY46" fmla="*/ 37032 h 41889"/>
                  <a:gd name="connsiteX47" fmla="*/ 27527 w 40086"/>
                  <a:gd name="connsiteY47" fmla="*/ 37032 h 41889"/>
                  <a:gd name="connsiteX48" fmla="*/ 28742 w 40086"/>
                  <a:gd name="connsiteY48" fmla="*/ 40271 h 41889"/>
                  <a:gd name="connsiteX49" fmla="*/ 25908 w 40086"/>
                  <a:gd name="connsiteY49" fmla="*/ 41890 h 41889"/>
                  <a:gd name="connsiteX50" fmla="*/ 20241 w 40086"/>
                  <a:gd name="connsiteY50" fmla="*/ 40676 h 41889"/>
                  <a:gd name="connsiteX51" fmla="*/ 17002 w 40086"/>
                  <a:gd name="connsiteY51" fmla="*/ 39866 h 41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40086" h="41889">
                    <a:moveTo>
                      <a:pt x="17407" y="39056"/>
                    </a:moveTo>
                    <a:cubicBezTo>
                      <a:pt x="17407" y="40271"/>
                      <a:pt x="17407" y="40676"/>
                      <a:pt x="16193" y="41485"/>
                    </a:cubicBezTo>
                    <a:cubicBezTo>
                      <a:pt x="12549" y="42295"/>
                      <a:pt x="12144" y="39866"/>
                      <a:pt x="12954" y="37032"/>
                    </a:cubicBezTo>
                    <a:cubicBezTo>
                      <a:pt x="13764" y="34198"/>
                      <a:pt x="13764" y="36627"/>
                      <a:pt x="13359" y="35818"/>
                    </a:cubicBezTo>
                    <a:cubicBezTo>
                      <a:pt x="13359" y="35008"/>
                      <a:pt x="12144" y="35008"/>
                      <a:pt x="11740" y="35008"/>
                    </a:cubicBezTo>
                    <a:cubicBezTo>
                      <a:pt x="11335" y="35008"/>
                      <a:pt x="11335" y="34603"/>
                      <a:pt x="10930" y="34198"/>
                    </a:cubicBezTo>
                    <a:cubicBezTo>
                      <a:pt x="10120" y="33794"/>
                      <a:pt x="9311" y="33389"/>
                      <a:pt x="8501" y="32579"/>
                    </a:cubicBezTo>
                    <a:cubicBezTo>
                      <a:pt x="8096" y="32579"/>
                      <a:pt x="7287" y="33794"/>
                      <a:pt x="6882" y="33794"/>
                    </a:cubicBezTo>
                    <a:cubicBezTo>
                      <a:pt x="6477" y="33794"/>
                      <a:pt x="5667" y="33794"/>
                      <a:pt x="5263" y="33794"/>
                    </a:cubicBezTo>
                    <a:cubicBezTo>
                      <a:pt x="4858" y="33794"/>
                      <a:pt x="4048" y="33389"/>
                      <a:pt x="4048" y="33389"/>
                    </a:cubicBezTo>
                    <a:cubicBezTo>
                      <a:pt x="4048" y="33389"/>
                      <a:pt x="3643" y="32174"/>
                      <a:pt x="3643" y="32174"/>
                    </a:cubicBezTo>
                    <a:cubicBezTo>
                      <a:pt x="3643" y="31365"/>
                      <a:pt x="3643" y="30555"/>
                      <a:pt x="3643" y="30150"/>
                    </a:cubicBezTo>
                    <a:cubicBezTo>
                      <a:pt x="3643" y="29746"/>
                      <a:pt x="5667" y="28936"/>
                      <a:pt x="6072" y="28936"/>
                    </a:cubicBezTo>
                    <a:cubicBezTo>
                      <a:pt x="6072" y="27317"/>
                      <a:pt x="5263" y="25697"/>
                      <a:pt x="4453" y="24078"/>
                    </a:cubicBezTo>
                    <a:cubicBezTo>
                      <a:pt x="3238" y="24483"/>
                      <a:pt x="2429" y="24888"/>
                      <a:pt x="1214" y="24078"/>
                    </a:cubicBezTo>
                    <a:cubicBezTo>
                      <a:pt x="405" y="23269"/>
                      <a:pt x="0" y="22459"/>
                      <a:pt x="0" y="21245"/>
                    </a:cubicBezTo>
                    <a:cubicBezTo>
                      <a:pt x="0" y="20030"/>
                      <a:pt x="1214" y="19221"/>
                      <a:pt x="1619" y="19221"/>
                    </a:cubicBezTo>
                    <a:cubicBezTo>
                      <a:pt x="2024" y="19221"/>
                      <a:pt x="3238" y="19221"/>
                      <a:pt x="4048" y="19221"/>
                    </a:cubicBezTo>
                    <a:cubicBezTo>
                      <a:pt x="4048" y="19221"/>
                      <a:pt x="4048" y="18816"/>
                      <a:pt x="4048" y="18411"/>
                    </a:cubicBezTo>
                    <a:cubicBezTo>
                      <a:pt x="4048" y="17601"/>
                      <a:pt x="4048" y="15577"/>
                      <a:pt x="3643" y="15577"/>
                    </a:cubicBezTo>
                    <a:cubicBezTo>
                      <a:pt x="2834" y="15577"/>
                      <a:pt x="1619" y="15577"/>
                      <a:pt x="810" y="15172"/>
                    </a:cubicBezTo>
                    <a:lnTo>
                      <a:pt x="810" y="15172"/>
                    </a:lnTo>
                    <a:cubicBezTo>
                      <a:pt x="-405" y="11529"/>
                      <a:pt x="2429" y="9505"/>
                      <a:pt x="5263" y="11124"/>
                    </a:cubicBezTo>
                    <a:cubicBezTo>
                      <a:pt x="6072" y="9910"/>
                      <a:pt x="6882" y="8291"/>
                      <a:pt x="7287" y="6671"/>
                    </a:cubicBezTo>
                    <a:cubicBezTo>
                      <a:pt x="7692" y="5052"/>
                      <a:pt x="7287" y="5052"/>
                      <a:pt x="7287" y="4647"/>
                    </a:cubicBezTo>
                    <a:cubicBezTo>
                      <a:pt x="7287" y="4242"/>
                      <a:pt x="6882" y="3433"/>
                      <a:pt x="6882" y="3028"/>
                    </a:cubicBezTo>
                    <a:lnTo>
                      <a:pt x="5263" y="3028"/>
                    </a:lnTo>
                    <a:cubicBezTo>
                      <a:pt x="5263" y="3028"/>
                      <a:pt x="5667" y="3838"/>
                      <a:pt x="5667" y="4242"/>
                    </a:cubicBezTo>
                    <a:cubicBezTo>
                      <a:pt x="5667" y="5457"/>
                      <a:pt x="5667" y="6267"/>
                      <a:pt x="4858" y="7076"/>
                    </a:cubicBezTo>
                    <a:cubicBezTo>
                      <a:pt x="3238" y="8291"/>
                      <a:pt x="1214" y="7076"/>
                      <a:pt x="810" y="5862"/>
                    </a:cubicBezTo>
                    <a:cubicBezTo>
                      <a:pt x="0" y="3433"/>
                      <a:pt x="810" y="1004"/>
                      <a:pt x="3238" y="194"/>
                    </a:cubicBezTo>
                    <a:cubicBezTo>
                      <a:pt x="7692" y="-1020"/>
                      <a:pt x="12144" y="3838"/>
                      <a:pt x="16597" y="4242"/>
                    </a:cubicBezTo>
                    <a:lnTo>
                      <a:pt x="22265" y="3028"/>
                    </a:lnTo>
                    <a:cubicBezTo>
                      <a:pt x="26718" y="2623"/>
                      <a:pt x="31575" y="1409"/>
                      <a:pt x="36028" y="3028"/>
                    </a:cubicBezTo>
                    <a:cubicBezTo>
                      <a:pt x="40481" y="4647"/>
                      <a:pt x="40077" y="5862"/>
                      <a:pt x="40077" y="8291"/>
                    </a:cubicBezTo>
                    <a:cubicBezTo>
                      <a:pt x="40077" y="10719"/>
                      <a:pt x="39267" y="11124"/>
                      <a:pt x="38862" y="11529"/>
                    </a:cubicBezTo>
                    <a:cubicBezTo>
                      <a:pt x="37648" y="11529"/>
                      <a:pt x="36433" y="11529"/>
                      <a:pt x="35623" y="11124"/>
                    </a:cubicBezTo>
                    <a:cubicBezTo>
                      <a:pt x="34814" y="10719"/>
                      <a:pt x="35623" y="9910"/>
                      <a:pt x="35623" y="9100"/>
                    </a:cubicBezTo>
                    <a:cubicBezTo>
                      <a:pt x="35623" y="8291"/>
                      <a:pt x="35219" y="7886"/>
                      <a:pt x="34814" y="7481"/>
                    </a:cubicBezTo>
                    <a:cubicBezTo>
                      <a:pt x="34409" y="7076"/>
                      <a:pt x="33599" y="6671"/>
                      <a:pt x="33195" y="6671"/>
                    </a:cubicBezTo>
                    <a:cubicBezTo>
                      <a:pt x="33195" y="6671"/>
                      <a:pt x="32385" y="6671"/>
                      <a:pt x="31980" y="6671"/>
                    </a:cubicBezTo>
                    <a:cubicBezTo>
                      <a:pt x="30766" y="6671"/>
                      <a:pt x="29956" y="6671"/>
                      <a:pt x="28742" y="6671"/>
                    </a:cubicBezTo>
                    <a:cubicBezTo>
                      <a:pt x="24289" y="6671"/>
                      <a:pt x="19026" y="8695"/>
                      <a:pt x="14573" y="8695"/>
                    </a:cubicBezTo>
                    <a:cubicBezTo>
                      <a:pt x="10120" y="8695"/>
                      <a:pt x="13359" y="8291"/>
                      <a:pt x="12549" y="8695"/>
                    </a:cubicBezTo>
                    <a:cubicBezTo>
                      <a:pt x="11740" y="9100"/>
                      <a:pt x="10930" y="11529"/>
                      <a:pt x="10525" y="12339"/>
                    </a:cubicBezTo>
                    <a:cubicBezTo>
                      <a:pt x="6072" y="22864"/>
                      <a:pt x="11740" y="34603"/>
                      <a:pt x="23074" y="37032"/>
                    </a:cubicBezTo>
                    <a:cubicBezTo>
                      <a:pt x="34409" y="39461"/>
                      <a:pt x="23884" y="37032"/>
                      <a:pt x="24289" y="37032"/>
                    </a:cubicBezTo>
                    <a:cubicBezTo>
                      <a:pt x="25098" y="37032"/>
                      <a:pt x="26718" y="37032"/>
                      <a:pt x="27527" y="37032"/>
                    </a:cubicBezTo>
                    <a:cubicBezTo>
                      <a:pt x="28337" y="37032"/>
                      <a:pt x="28742" y="39461"/>
                      <a:pt x="28742" y="40271"/>
                    </a:cubicBezTo>
                    <a:cubicBezTo>
                      <a:pt x="28742" y="41080"/>
                      <a:pt x="27122" y="41890"/>
                      <a:pt x="25908" y="41890"/>
                    </a:cubicBezTo>
                    <a:cubicBezTo>
                      <a:pt x="24693" y="41890"/>
                      <a:pt x="21455" y="41080"/>
                      <a:pt x="20241" y="40676"/>
                    </a:cubicBezTo>
                    <a:cubicBezTo>
                      <a:pt x="19026" y="40271"/>
                      <a:pt x="17407" y="39461"/>
                      <a:pt x="17002" y="3986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626A1EC-EBBF-F564-4889-28735CE9F5E6}"/>
                  </a:ext>
                </a:extLst>
              </p:cNvPr>
              <p:cNvSpPr/>
              <p:nvPr/>
            </p:nvSpPr>
            <p:spPr>
              <a:xfrm>
                <a:off x="9052198" y="5827494"/>
                <a:ext cx="26528" cy="40387"/>
              </a:xfrm>
              <a:custGeom>
                <a:avLst/>
                <a:gdLst>
                  <a:gd name="connsiteX0" fmla="*/ 18657 w 26528"/>
                  <a:gd name="connsiteY0" fmla="*/ 37149 h 40387"/>
                  <a:gd name="connsiteX1" fmla="*/ 19467 w 26528"/>
                  <a:gd name="connsiteY1" fmla="*/ 35935 h 40387"/>
                  <a:gd name="connsiteX2" fmla="*/ 19467 w 26528"/>
                  <a:gd name="connsiteY2" fmla="*/ 35125 h 40387"/>
                  <a:gd name="connsiteX3" fmla="*/ 23110 w 26528"/>
                  <a:gd name="connsiteY3" fmla="*/ 16504 h 40387"/>
                  <a:gd name="connsiteX4" fmla="*/ 23920 w 26528"/>
                  <a:gd name="connsiteY4" fmla="*/ 10432 h 40387"/>
                  <a:gd name="connsiteX5" fmla="*/ 26349 w 26528"/>
                  <a:gd name="connsiteY5" fmla="*/ 8813 h 40387"/>
                  <a:gd name="connsiteX6" fmla="*/ 26349 w 26528"/>
                  <a:gd name="connsiteY6" fmla="*/ 10837 h 40387"/>
                  <a:gd name="connsiteX7" fmla="*/ 24730 w 26528"/>
                  <a:gd name="connsiteY7" fmla="*/ 32292 h 40387"/>
                  <a:gd name="connsiteX8" fmla="*/ 24730 w 26528"/>
                  <a:gd name="connsiteY8" fmla="*/ 35530 h 40387"/>
                  <a:gd name="connsiteX9" fmla="*/ 22301 w 26528"/>
                  <a:gd name="connsiteY9" fmla="*/ 37554 h 40387"/>
                  <a:gd name="connsiteX10" fmla="*/ 21086 w 26528"/>
                  <a:gd name="connsiteY10" fmla="*/ 38364 h 40387"/>
                  <a:gd name="connsiteX11" fmla="*/ 17443 w 26528"/>
                  <a:gd name="connsiteY11" fmla="*/ 40388 h 40387"/>
                  <a:gd name="connsiteX12" fmla="*/ 14204 w 26528"/>
                  <a:gd name="connsiteY12" fmla="*/ 38769 h 40387"/>
                  <a:gd name="connsiteX13" fmla="*/ 13395 w 26528"/>
                  <a:gd name="connsiteY13" fmla="*/ 38769 h 40387"/>
                  <a:gd name="connsiteX14" fmla="*/ 12180 w 26528"/>
                  <a:gd name="connsiteY14" fmla="*/ 37554 h 40387"/>
                  <a:gd name="connsiteX15" fmla="*/ 12990 w 26528"/>
                  <a:gd name="connsiteY15" fmla="*/ 34316 h 40387"/>
                  <a:gd name="connsiteX16" fmla="*/ 15824 w 26528"/>
                  <a:gd name="connsiteY16" fmla="*/ 34316 h 40387"/>
                  <a:gd name="connsiteX17" fmla="*/ 17443 w 26528"/>
                  <a:gd name="connsiteY17" fmla="*/ 30268 h 40387"/>
                  <a:gd name="connsiteX18" fmla="*/ 15824 w 26528"/>
                  <a:gd name="connsiteY18" fmla="*/ 27029 h 40387"/>
                  <a:gd name="connsiteX19" fmla="*/ 15824 w 26528"/>
                  <a:gd name="connsiteY19" fmla="*/ 24195 h 40387"/>
                  <a:gd name="connsiteX20" fmla="*/ 2060 w 26528"/>
                  <a:gd name="connsiteY20" fmla="*/ 5574 h 40387"/>
                  <a:gd name="connsiteX21" fmla="*/ 846 w 26528"/>
                  <a:gd name="connsiteY21" fmla="*/ 3145 h 40387"/>
                  <a:gd name="connsiteX22" fmla="*/ 846 w 26528"/>
                  <a:gd name="connsiteY22" fmla="*/ 1931 h 40387"/>
                  <a:gd name="connsiteX23" fmla="*/ 2060 w 26528"/>
                  <a:gd name="connsiteY23" fmla="*/ 1931 h 40387"/>
                  <a:gd name="connsiteX24" fmla="*/ 4084 w 26528"/>
                  <a:gd name="connsiteY24" fmla="*/ 4764 h 40387"/>
                  <a:gd name="connsiteX25" fmla="*/ 11371 w 26528"/>
                  <a:gd name="connsiteY25" fmla="*/ 14480 h 40387"/>
                  <a:gd name="connsiteX26" fmla="*/ 16633 w 26528"/>
                  <a:gd name="connsiteY26" fmla="*/ 20957 h 40387"/>
                  <a:gd name="connsiteX27" fmla="*/ 17443 w 26528"/>
                  <a:gd name="connsiteY27" fmla="*/ 22576 h 40387"/>
                  <a:gd name="connsiteX28" fmla="*/ 18252 w 26528"/>
                  <a:gd name="connsiteY28" fmla="*/ 21767 h 40387"/>
                  <a:gd name="connsiteX29" fmla="*/ 17848 w 26528"/>
                  <a:gd name="connsiteY29" fmla="*/ 20957 h 40387"/>
                  <a:gd name="connsiteX30" fmla="*/ 4894 w 26528"/>
                  <a:gd name="connsiteY30" fmla="*/ 3145 h 40387"/>
                  <a:gd name="connsiteX31" fmla="*/ 3679 w 26528"/>
                  <a:gd name="connsiteY31" fmla="*/ 1526 h 40387"/>
                  <a:gd name="connsiteX32" fmla="*/ 4894 w 26528"/>
                  <a:gd name="connsiteY32" fmla="*/ 1526 h 40387"/>
                  <a:gd name="connsiteX33" fmla="*/ 6918 w 26528"/>
                  <a:gd name="connsiteY33" fmla="*/ 3550 h 40387"/>
                  <a:gd name="connsiteX34" fmla="*/ 14609 w 26528"/>
                  <a:gd name="connsiteY34" fmla="*/ 14480 h 40387"/>
                  <a:gd name="connsiteX35" fmla="*/ 17038 w 26528"/>
                  <a:gd name="connsiteY35" fmla="*/ 18123 h 40387"/>
                  <a:gd name="connsiteX36" fmla="*/ 18252 w 26528"/>
                  <a:gd name="connsiteY36" fmla="*/ 19743 h 40387"/>
                  <a:gd name="connsiteX37" fmla="*/ 18657 w 26528"/>
                  <a:gd name="connsiteY37" fmla="*/ 17718 h 40387"/>
                  <a:gd name="connsiteX38" fmla="*/ 16228 w 26528"/>
                  <a:gd name="connsiteY38" fmla="*/ 14885 h 40387"/>
                  <a:gd name="connsiteX39" fmla="*/ 7727 w 26528"/>
                  <a:gd name="connsiteY39" fmla="*/ 3145 h 40387"/>
                  <a:gd name="connsiteX40" fmla="*/ 7727 w 26528"/>
                  <a:gd name="connsiteY40" fmla="*/ 1526 h 40387"/>
                  <a:gd name="connsiteX41" fmla="*/ 9751 w 26528"/>
                  <a:gd name="connsiteY41" fmla="*/ 2336 h 40387"/>
                  <a:gd name="connsiteX42" fmla="*/ 13395 w 26528"/>
                  <a:gd name="connsiteY42" fmla="*/ 7598 h 40387"/>
                  <a:gd name="connsiteX43" fmla="*/ 18252 w 26528"/>
                  <a:gd name="connsiteY43" fmla="*/ 13670 h 40387"/>
                  <a:gd name="connsiteX44" fmla="*/ 19872 w 26528"/>
                  <a:gd name="connsiteY44" fmla="*/ 16099 h 40387"/>
                  <a:gd name="connsiteX45" fmla="*/ 20681 w 26528"/>
                  <a:gd name="connsiteY45" fmla="*/ 16099 h 40387"/>
                  <a:gd name="connsiteX46" fmla="*/ 19872 w 26528"/>
                  <a:gd name="connsiteY46" fmla="*/ 13670 h 40387"/>
                  <a:gd name="connsiteX47" fmla="*/ 12180 w 26528"/>
                  <a:gd name="connsiteY47" fmla="*/ 3145 h 40387"/>
                  <a:gd name="connsiteX48" fmla="*/ 11371 w 26528"/>
                  <a:gd name="connsiteY48" fmla="*/ 1121 h 40387"/>
                  <a:gd name="connsiteX49" fmla="*/ 12585 w 26528"/>
                  <a:gd name="connsiteY49" fmla="*/ 1121 h 40387"/>
                  <a:gd name="connsiteX50" fmla="*/ 21086 w 26528"/>
                  <a:gd name="connsiteY50" fmla="*/ 12861 h 40387"/>
                  <a:gd name="connsiteX51" fmla="*/ 19872 w 26528"/>
                  <a:gd name="connsiteY51" fmla="*/ 9217 h 40387"/>
                  <a:gd name="connsiteX52" fmla="*/ 15824 w 26528"/>
                  <a:gd name="connsiteY52" fmla="*/ 3145 h 40387"/>
                  <a:gd name="connsiteX53" fmla="*/ 14609 w 26528"/>
                  <a:gd name="connsiteY53" fmla="*/ 716 h 40387"/>
                  <a:gd name="connsiteX54" fmla="*/ 15824 w 26528"/>
                  <a:gd name="connsiteY54" fmla="*/ 716 h 40387"/>
                  <a:gd name="connsiteX55" fmla="*/ 17848 w 26528"/>
                  <a:gd name="connsiteY55" fmla="*/ 3550 h 40387"/>
                  <a:gd name="connsiteX56" fmla="*/ 20681 w 26528"/>
                  <a:gd name="connsiteY56" fmla="*/ 7598 h 40387"/>
                  <a:gd name="connsiteX57" fmla="*/ 22301 w 26528"/>
                  <a:gd name="connsiteY57" fmla="*/ 9217 h 40387"/>
                  <a:gd name="connsiteX58" fmla="*/ 22301 w 26528"/>
                  <a:gd name="connsiteY58" fmla="*/ 9217 h 40387"/>
                  <a:gd name="connsiteX59" fmla="*/ 24730 w 26528"/>
                  <a:gd name="connsiteY59" fmla="*/ 9217 h 40387"/>
                  <a:gd name="connsiteX60" fmla="*/ 23920 w 26528"/>
                  <a:gd name="connsiteY60" fmla="*/ 12861 h 40387"/>
                  <a:gd name="connsiteX61" fmla="*/ 21086 w 26528"/>
                  <a:gd name="connsiteY61" fmla="*/ 30268 h 40387"/>
                  <a:gd name="connsiteX62" fmla="*/ 19872 w 26528"/>
                  <a:gd name="connsiteY62" fmla="*/ 37149 h 4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26528" h="40387">
                    <a:moveTo>
                      <a:pt x="18657" y="37149"/>
                    </a:moveTo>
                    <a:lnTo>
                      <a:pt x="19467" y="35935"/>
                    </a:lnTo>
                    <a:cubicBezTo>
                      <a:pt x="19467" y="35935"/>
                      <a:pt x="19467" y="35125"/>
                      <a:pt x="19467" y="35125"/>
                    </a:cubicBezTo>
                    <a:cubicBezTo>
                      <a:pt x="21086" y="29053"/>
                      <a:pt x="21896" y="22981"/>
                      <a:pt x="23110" y="16504"/>
                    </a:cubicBezTo>
                    <a:cubicBezTo>
                      <a:pt x="24325" y="10027"/>
                      <a:pt x="23110" y="12051"/>
                      <a:pt x="23920" y="10432"/>
                    </a:cubicBezTo>
                    <a:cubicBezTo>
                      <a:pt x="24730" y="8813"/>
                      <a:pt x="24730" y="8813"/>
                      <a:pt x="26349" y="8813"/>
                    </a:cubicBezTo>
                    <a:cubicBezTo>
                      <a:pt x="26754" y="9622"/>
                      <a:pt x="26349" y="10432"/>
                      <a:pt x="26349" y="10837"/>
                    </a:cubicBezTo>
                    <a:cubicBezTo>
                      <a:pt x="25944" y="18123"/>
                      <a:pt x="25539" y="25005"/>
                      <a:pt x="24730" y="32292"/>
                    </a:cubicBezTo>
                    <a:cubicBezTo>
                      <a:pt x="23920" y="39578"/>
                      <a:pt x="24730" y="34316"/>
                      <a:pt x="24730" y="35530"/>
                    </a:cubicBezTo>
                    <a:cubicBezTo>
                      <a:pt x="24730" y="35530"/>
                      <a:pt x="22705" y="37149"/>
                      <a:pt x="22301" y="37554"/>
                    </a:cubicBezTo>
                    <a:cubicBezTo>
                      <a:pt x="21896" y="37959"/>
                      <a:pt x="21086" y="37554"/>
                      <a:pt x="21086" y="38364"/>
                    </a:cubicBezTo>
                    <a:lnTo>
                      <a:pt x="17443" y="40388"/>
                    </a:lnTo>
                    <a:cubicBezTo>
                      <a:pt x="16228" y="40388"/>
                      <a:pt x="15419" y="39578"/>
                      <a:pt x="14204" y="38769"/>
                    </a:cubicBezTo>
                    <a:cubicBezTo>
                      <a:pt x="12990" y="37959"/>
                      <a:pt x="13800" y="38769"/>
                      <a:pt x="13395" y="38769"/>
                    </a:cubicBezTo>
                    <a:cubicBezTo>
                      <a:pt x="12990" y="38769"/>
                      <a:pt x="12180" y="37959"/>
                      <a:pt x="12180" y="37554"/>
                    </a:cubicBezTo>
                    <a:cubicBezTo>
                      <a:pt x="12180" y="36745"/>
                      <a:pt x="12180" y="34721"/>
                      <a:pt x="12990" y="34316"/>
                    </a:cubicBezTo>
                    <a:cubicBezTo>
                      <a:pt x="13800" y="33911"/>
                      <a:pt x="14609" y="34721"/>
                      <a:pt x="15824" y="34316"/>
                    </a:cubicBezTo>
                    <a:cubicBezTo>
                      <a:pt x="17038" y="33911"/>
                      <a:pt x="17848" y="31482"/>
                      <a:pt x="17443" y="30268"/>
                    </a:cubicBezTo>
                    <a:cubicBezTo>
                      <a:pt x="17038" y="29053"/>
                      <a:pt x="15824" y="27839"/>
                      <a:pt x="15824" y="27029"/>
                    </a:cubicBezTo>
                    <a:cubicBezTo>
                      <a:pt x="15824" y="25815"/>
                      <a:pt x="16633" y="25815"/>
                      <a:pt x="15824" y="24195"/>
                    </a:cubicBezTo>
                    <a:cubicBezTo>
                      <a:pt x="11371" y="17718"/>
                      <a:pt x="6108" y="12051"/>
                      <a:pt x="2060" y="5574"/>
                    </a:cubicBezTo>
                    <a:cubicBezTo>
                      <a:pt x="-1988" y="-903"/>
                      <a:pt x="1250" y="3955"/>
                      <a:pt x="846" y="3145"/>
                    </a:cubicBezTo>
                    <a:lnTo>
                      <a:pt x="846" y="1931"/>
                    </a:lnTo>
                    <a:cubicBezTo>
                      <a:pt x="1655" y="1931"/>
                      <a:pt x="1655" y="1931"/>
                      <a:pt x="2060" y="1931"/>
                    </a:cubicBezTo>
                    <a:cubicBezTo>
                      <a:pt x="2870" y="2740"/>
                      <a:pt x="3275" y="3955"/>
                      <a:pt x="4084" y="4764"/>
                    </a:cubicBezTo>
                    <a:cubicBezTo>
                      <a:pt x="6513" y="8003"/>
                      <a:pt x="8942" y="11242"/>
                      <a:pt x="11371" y="14480"/>
                    </a:cubicBezTo>
                    <a:cubicBezTo>
                      <a:pt x="13800" y="17718"/>
                      <a:pt x="14609" y="19338"/>
                      <a:pt x="16633" y="20957"/>
                    </a:cubicBezTo>
                    <a:cubicBezTo>
                      <a:pt x="18657" y="22576"/>
                      <a:pt x="16633" y="22171"/>
                      <a:pt x="17443" y="22576"/>
                    </a:cubicBezTo>
                    <a:lnTo>
                      <a:pt x="18252" y="21767"/>
                    </a:lnTo>
                    <a:cubicBezTo>
                      <a:pt x="18252" y="21767"/>
                      <a:pt x="18252" y="20957"/>
                      <a:pt x="17848" y="20957"/>
                    </a:cubicBezTo>
                    <a:cubicBezTo>
                      <a:pt x="13800" y="14885"/>
                      <a:pt x="8942" y="9622"/>
                      <a:pt x="4894" y="3145"/>
                    </a:cubicBezTo>
                    <a:cubicBezTo>
                      <a:pt x="846" y="-3332"/>
                      <a:pt x="4084" y="2336"/>
                      <a:pt x="3679" y="1526"/>
                    </a:cubicBezTo>
                    <a:cubicBezTo>
                      <a:pt x="3679" y="1121"/>
                      <a:pt x="4489" y="1121"/>
                      <a:pt x="4894" y="1526"/>
                    </a:cubicBezTo>
                    <a:cubicBezTo>
                      <a:pt x="6108" y="1526"/>
                      <a:pt x="6108" y="2740"/>
                      <a:pt x="6918" y="3550"/>
                    </a:cubicBezTo>
                    <a:cubicBezTo>
                      <a:pt x="9751" y="7193"/>
                      <a:pt x="12180" y="10837"/>
                      <a:pt x="14609" y="14480"/>
                    </a:cubicBezTo>
                    <a:cubicBezTo>
                      <a:pt x="17038" y="18123"/>
                      <a:pt x="16228" y="16909"/>
                      <a:pt x="17038" y="18123"/>
                    </a:cubicBezTo>
                    <a:cubicBezTo>
                      <a:pt x="17848" y="19338"/>
                      <a:pt x="17848" y="18933"/>
                      <a:pt x="18252" y="19743"/>
                    </a:cubicBezTo>
                    <a:cubicBezTo>
                      <a:pt x="18657" y="19338"/>
                      <a:pt x="19062" y="18528"/>
                      <a:pt x="18657" y="17718"/>
                    </a:cubicBezTo>
                    <a:lnTo>
                      <a:pt x="16228" y="14885"/>
                    </a:lnTo>
                    <a:cubicBezTo>
                      <a:pt x="13800" y="10837"/>
                      <a:pt x="10156" y="7193"/>
                      <a:pt x="7727" y="3145"/>
                    </a:cubicBezTo>
                    <a:cubicBezTo>
                      <a:pt x="5299" y="-903"/>
                      <a:pt x="7323" y="2336"/>
                      <a:pt x="7727" y="1526"/>
                    </a:cubicBezTo>
                    <a:cubicBezTo>
                      <a:pt x="8537" y="1526"/>
                      <a:pt x="8942" y="1526"/>
                      <a:pt x="9751" y="2336"/>
                    </a:cubicBezTo>
                    <a:cubicBezTo>
                      <a:pt x="10966" y="3955"/>
                      <a:pt x="12180" y="5979"/>
                      <a:pt x="13395" y="7598"/>
                    </a:cubicBezTo>
                    <a:cubicBezTo>
                      <a:pt x="14609" y="9217"/>
                      <a:pt x="16633" y="11646"/>
                      <a:pt x="18252" y="13670"/>
                    </a:cubicBezTo>
                    <a:cubicBezTo>
                      <a:pt x="19872" y="15694"/>
                      <a:pt x="19467" y="16099"/>
                      <a:pt x="19872" y="16099"/>
                    </a:cubicBezTo>
                    <a:lnTo>
                      <a:pt x="20681" y="16099"/>
                    </a:lnTo>
                    <a:cubicBezTo>
                      <a:pt x="20681" y="14480"/>
                      <a:pt x="20276" y="14480"/>
                      <a:pt x="19872" y="13670"/>
                    </a:cubicBezTo>
                    <a:cubicBezTo>
                      <a:pt x="17443" y="10432"/>
                      <a:pt x="14609" y="6788"/>
                      <a:pt x="12180" y="3145"/>
                    </a:cubicBezTo>
                    <a:cubicBezTo>
                      <a:pt x="9751" y="-498"/>
                      <a:pt x="11371" y="1931"/>
                      <a:pt x="11371" y="1121"/>
                    </a:cubicBezTo>
                    <a:lnTo>
                      <a:pt x="12585" y="1121"/>
                    </a:lnTo>
                    <a:cubicBezTo>
                      <a:pt x="12585" y="1121"/>
                      <a:pt x="21086" y="12861"/>
                      <a:pt x="21086" y="12861"/>
                    </a:cubicBezTo>
                    <a:cubicBezTo>
                      <a:pt x="22301" y="11242"/>
                      <a:pt x="20681" y="10432"/>
                      <a:pt x="19872" y="9217"/>
                    </a:cubicBezTo>
                    <a:cubicBezTo>
                      <a:pt x="18657" y="7193"/>
                      <a:pt x="17038" y="5169"/>
                      <a:pt x="15824" y="3145"/>
                    </a:cubicBezTo>
                    <a:cubicBezTo>
                      <a:pt x="14609" y="1121"/>
                      <a:pt x="14204" y="1931"/>
                      <a:pt x="14609" y="716"/>
                    </a:cubicBezTo>
                    <a:cubicBezTo>
                      <a:pt x="14609" y="716"/>
                      <a:pt x="15419" y="716"/>
                      <a:pt x="15824" y="716"/>
                    </a:cubicBezTo>
                    <a:cubicBezTo>
                      <a:pt x="16228" y="716"/>
                      <a:pt x="17443" y="2740"/>
                      <a:pt x="17848" y="3550"/>
                    </a:cubicBezTo>
                    <a:cubicBezTo>
                      <a:pt x="18657" y="4764"/>
                      <a:pt x="19872" y="6384"/>
                      <a:pt x="20681" y="7598"/>
                    </a:cubicBezTo>
                    <a:cubicBezTo>
                      <a:pt x="21491" y="8813"/>
                      <a:pt x="21896" y="9217"/>
                      <a:pt x="22301" y="9217"/>
                    </a:cubicBezTo>
                    <a:cubicBezTo>
                      <a:pt x="22705" y="9217"/>
                      <a:pt x="22301" y="9217"/>
                      <a:pt x="22301" y="9217"/>
                    </a:cubicBezTo>
                    <a:cubicBezTo>
                      <a:pt x="23110" y="8408"/>
                      <a:pt x="23920" y="8813"/>
                      <a:pt x="24730" y="9217"/>
                    </a:cubicBezTo>
                    <a:cubicBezTo>
                      <a:pt x="24730" y="9622"/>
                      <a:pt x="23920" y="12051"/>
                      <a:pt x="23920" y="12861"/>
                    </a:cubicBezTo>
                    <a:cubicBezTo>
                      <a:pt x="23110" y="18528"/>
                      <a:pt x="21896" y="24600"/>
                      <a:pt x="21086" y="30268"/>
                    </a:cubicBezTo>
                    <a:cubicBezTo>
                      <a:pt x="20276" y="35935"/>
                      <a:pt x="19872" y="34721"/>
                      <a:pt x="19872" y="3714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6E641A8-6B4C-9F7A-D936-B630D9E38D61}"/>
                  </a:ext>
                </a:extLst>
              </p:cNvPr>
              <p:cNvSpPr/>
              <p:nvPr/>
            </p:nvSpPr>
            <p:spPr>
              <a:xfrm>
                <a:off x="9037480" y="5863834"/>
                <a:ext cx="30540" cy="29551"/>
              </a:xfrm>
              <a:custGeom>
                <a:avLst/>
                <a:gdLst>
                  <a:gd name="connsiteX0" fmla="*/ 30541 w 30540"/>
                  <a:gd name="connsiteY0" fmla="*/ 6477 h 29551"/>
                  <a:gd name="connsiteX1" fmla="*/ 30541 w 30540"/>
                  <a:gd name="connsiteY1" fmla="*/ 8906 h 29551"/>
                  <a:gd name="connsiteX2" fmla="*/ 30136 w 30540"/>
                  <a:gd name="connsiteY2" fmla="*/ 10120 h 29551"/>
                  <a:gd name="connsiteX3" fmla="*/ 27707 w 30540"/>
                  <a:gd name="connsiteY3" fmla="*/ 8906 h 29551"/>
                  <a:gd name="connsiteX4" fmla="*/ 24873 w 30540"/>
                  <a:gd name="connsiteY4" fmla="*/ 6882 h 29551"/>
                  <a:gd name="connsiteX5" fmla="*/ 14348 w 30540"/>
                  <a:gd name="connsiteY5" fmla="*/ 5667 h 29551"/>
                  <a:gd name="connsiteX6" fmla="*/ 13134 w 30540"/>
                  <a:gd name="connsiteY6" fmla="*/ 6072 h 29551"/>
                  <a:gd name="connsiteX7" fmla="*/ 11920 w 30540"/>
                  <a:gd name="connsiteY7" fmla="*/ 6477 h 29551"/>
                  <a:gd name="connsiteX8" fmla="*/ 9491 w 30540"/>
                  <a:gd name="connsiteY8" fmla="*/ 4858 h 29551"/>
                  <a:gd name="connsiteX9" fmla="*/ 4633 w 30540"/>
                  <a:gd name="connsiteY9" fmla="*/ 4858 h 29551"/>
                  <a:gd name="connsiteX10" fmla="*/ 3823 w 30540"/>
                  <a:gd name="connsiteY10" fmla="*/ 6477 h 29551"/>
                  <a:gd name="connsiteX11" fmla="*/ 7062 w 30540"/>
                  <a:gd name="connsiteY11" fmla="*/ 11740 h 29551"/>
                  <a:gd name="connsiteX12" fmla="*/ 6657 w 30540"/>
                  <a:gd name="connsiteY12" fmla="*/ 15788 h 29551"/>
                  <a:gd name="connsiteX13" fmla="*/ 10300 w 30540"/>
                  <a:gd name="connsiteY13" fmla="*/ 23479 h 29551"/>
                  <a:gd name="connsiteX14" fmla="*/ 14753 w 30540"/>
                  <a:gd name="connsiteY14" fmla="*/ 26313 h 29551"/>
                  <a:gd name="connsiteX15" fmla="*/ 16777 w 30540"/>
                  <a:gd name="connsiteY15" fmla="*/ 27932 h 29551"/>
                  <a:gd name="connsiteX16" fmla="*/ 15563 w 30540"/>
                  <a:gd name="connsiteY16" fmla="*/ 29552 h 29551"/>
                  <a:gd name="connsiteX17" fmla="*/ 12324 w 30540"/>
                  <a:gd name="connsiteY17" fmla="*/ 29147 h 29551"/>
                  <a:gd name="connsiteX18" fmla="*/ 8276 w 30540"/>
                  <a:gd name="connsiteY18" fmla="*/ 26718 h 29551"/>
                  <a:gd name="connsiteX19" fmla="*/ 585 w 30540"/>
                  <a:gd name="connsiteY19" fmla="*/ 15788 h 29551"/>
                  <a:gd name="connsiteX20" fmla="*/ 180 w 30540"/>
                  <a:gd name="connsiteY20" fmla="*/ 6882 h 29551"/>
                  <a:gd name="connsiteX21" fmla="*/ 180 w 30540"/>
                  <a:gd name="connsiteY21" fmla="*/ 5667 h 29551"/>
                  <a:gd name="connsiteX22" fmla="*/ 990 w 30540"/>
                  <a:gd name="connsiteY22" fmla="*/ 2834 h 29551"/>
                  <a:gd name="connsiteX23" fmla="*/ 1799 w 30540"/>
                  <a:gd name="connsiteY23" fmla="*/ 2429 h 29551"/>
                  <a:gd name="connsiteX24" fmla="*/ 1799 w 30540"/>
                  <a:gd name="connsiteY24" fmla="*/ 2024 h 29551"/>
                  <a:gd name="connsiteX25" fmla="*/ 5038 w 30540"/>
                  <a:gd name="connsiteY25" fmla="*/ 1215 h 29551"/>
                  <a:gd name="connsiteX26" fmla="*/ 12324 w 30540"/>
                  <a:gd name="connsiteY26" fmla="*/ 405 h 29551"/>
                  <a:gd name="connsiteX27" fmla="*/ 14348 w 30540"/>
                  <a:gd name="connsiteY27" fmla="*/ 0 h 29551"/>
                  <a:gd name="connsiteX28" fmla="*/ 19206 w 30540"/>
                  <a:gd name="connsiteY28" fmla="*/ 0 h 29551"/>
                  <a:gd name="connsiteX29" fmla="*/ 26088 w 30540"/>
                  <a:gd name="connsiteY29" fmla="*/ 3239 h 29551"/>
                  <a:gd name="connsiteX30" fmla="*/ 29326 w 30540"/>
                  <a:gd name="connsiteY30" fmla="*/ 5667 h 29551"/>
                  <a:gd name="connsiteX31" fmla="*/ 30136 w 30540"/>
                  <a:gd name="connsiteY31" fmla="*/ 5667 h 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0540" h="29551">
                    <a:moveTo>
                      <a:pt x="30541" y="6477"/>
                    </a:moveTo>
                    <a:cubicBezTo>
                      <a:pt x="30541" y="6477"/>
                      <a:pt x="30541" y="8501"/>
                      <a:pt x="30541" y="8906"/>
                    </a:cubicBezTo>
                    <a:cubicBezTo>
                      <a:pt x="30541" y="9311"/>
                      <a:pt x="30541" y="9716"/>
                      <a:pt x="30136" y="10120"/>
                    </a:cubicBezTo>
                    <a:cubicBezTo>
                      <a:pt x="29731" y="9311"/>
                      <a:pt x="28517" y="9311"/>
                      <a:pt x="27707" y="8906"/>
                    </a:cubicBezTo>
                    <a:cubicBezTo>
                      <a:pt x="26897" y="8501"/>
                      <a:pt x="25683" y="7692"/>
                      <a:pt x="24873" y="6882"/>
                    </a:cubicBezTo>
                    <a:cubicBezTo>
                      <a:pt x="21635" y="5263"/>
                      <a:pt x="17992" y="4453"/>
                      <a:pt x="14348" y="5667"/>
                    </a:cubicBezTo>
                    <a:cubicBezTo>
                      <a:pt x="10705" y="6882"/>
                      <a:pt x="13539" y="5667"/>
                      <a:pt x="13134" y="6072"/>
                    </a:cubicBezTo>
                    <a:cubicBezTo>
                      <a:pt x="12729" y="6477"/>
                      <a:pt x="12324" y="6477"/>
                      <a:pt x="11920" y="6477"/>
                    </a:cubicBezTo>
                    <a:cubicBezTo>
                      <a:pt x="11110" y="6477"/>
                      <a:pt x="10300" y="5667"/>
                      <a:pt x="9491" y="4858"/>
                    </a:cubicBezTo>
                    <a:cubicBezTo>
                      <a:pt x="7871" y="4048"/>
                      <a:pt x="6252" y="4048"/>
                      <a:pt x="4633" y="4858"/>
                    </a:cubicBezTo>
                    <a:cubicBezTo>
                      <a:pt x="4633" y="5263"/>
                      <a:pt x="3823" y="6072"/>
                      <a:pt x="3823" y="6477"/>
                    </a:cubicBezTo>
                    <a:cubicBezTo>
                      <a:pt x="3014" y="8501"/>
                      <a:pt x="5442" y="10525"/>
                      <a:pt x="7062" y="11740"/>
                    </a:cubicBezTo>
                    <a:cubicBezTo>
                      <a:pt x="7062" y="13359"/>
                      <a:pt x="6252" y="14573"/>
                      <a:pt x="6657" y="15788"/>
                    </a:cubicBezTo>
                    <a:cubicBezTo>
                      <a:pt x="6657" y="18622"/>
                      <a:pt x="8276" y="21455"/>
                      <a:pt x="10300" y="23479"/>
                    </a:cubicBezTo>
                    <a:cubicBezTo>
                      <a:pt x="12324" y="25503"/>
                      <a:pt x="13539" y="25503"/>
                      <a:pt x="14753" y="26313"/>
                    </a:cubicBezTo>
                    <a:cubicBezTo>
                      <a:pt x="15968" y="27122"/>
                      <a:pt x="15968" y="27527"/>
                      <a:pt x="16777" y="27932"/>
                    </a:cubicBezTo>
                    <a:cubicBezTo>
                      <a:pt x="17182" y="28337"/>
                      <a:pt x="15968" y="29552"/>
                      <a:pt x="15563" y="29552"/>
                    </a:cubicBezTo>
                    <a:cubicBezTo>
                      <a:pt x="14753" y="29552"/>
                      <a:pt x="13134" y="29552"/>
                      <a:pt x="12324" y="29147"/>
                    </a:cubicBezTo>
                    <a:cubicBezTo>
                      <a:pt x="11110" y="28742"/>
                      <a:pt x="9491" y="27527"/>
                      <a:pt x="8276" y="26718"/>
                    </a:cubicBezTo>
                    <a:cubicBezTo>
                      <a:pt x="4633" y="24289"/>
                      <a:pt x="990" y="20646"/>
                      <a:pt x="585" y="15788"/>
                    </a:cubicBezTo>
                    <a:cubicBezTo>
                      <a:pt x="180" y="10930"/>
                      <a:pt x="585" y="9716"/>
                      <a:pt x="180" y="6882"/>
                    </a:cubicBezTo>
                    <a:cubicBezTo>
                      <a:pt x="-225" y="4048"/>
                      <a:pt x="180" y="6072"/>
                      <a:pt x="180" y="5667"/>
                    </a:cubicBezTo>
                    <a:cubicBezTo>
                      <a:pt x="180" y="5263"/>
                      <a:pt x="585" y="3239"/>
                      <a:pt x="990" y="2834"/>
                    </a:cubicBezTo>
                    <a:cubicBezTo>
                      <a:pt x="1394" y="2429"/>
                      <a:pt x="1394" y="2834"/>
                      <a:pt x="1799" y="2429"/>
                    </a:cubicBezTo>
                    <a:cubicBezTo>
                      <a:pt x="2204" y="2024"/>
                      <a:pt x="1799" y="2429"/>
                      <a:pt x="1799" y="2024"/>
                    </a:cubicBezTo>
                    <a:cubicBezTo>
                      <a:pt x="2609" y="1215"/>
                      <a:pt x="4228" y="1619"/>
                      <a:pt x="5038" y="1215"/>
                    </a:cubicBezTo>
                    <a:cubicBezTo>
                      <a:pt x="7466" y="810"/>
                      <a:pt x="9895" y="810"/>
                      <a:pt x="12324" y="405"/>
                    </a:cubicBezTo>
                    <a:cubicBezTo>
                      <a:pt x="14753" y="0"/>
                      <a:pt x="13539" y="0"/>
                      <a:pt x="14348" y="0"/>
                    </a:cubicBezTo>
                    <a:cubicBezTo>
                      <a:pt x="15563" y="0"/>
                      <a:pt x="18396" y="0"/>
                      <a:pt x="19206" y="0"/>
                    </a:cubicBezTo>
                    <a:cubicBezTo>
                      <a:pt x="20016" y="0"/>
                      <a:pt x="24873" y="2429"/>
                      <a:pt x="26088" y="3239"/>
                    </a:cubicBezTo>
                    <a:cubicBezTo>
                      <a:pt x="27302" y="4048"/>
                      <a:pt x="28517" y="5263"/>
                      <a:pt x="29326" y="5667"/>
                    </a:cubicBezTo>
                    <a:cubicBezTo>
                      <a:pt x="30136" y="6072"/>
                      <a:pt x="30136" y="5667"/>
                      <a:pt x="30136" y="5667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976B7866-5466-BDF8-9EF5-97BA21AD30A3}"/>
                  </a:ext>
                </a:extLst>
              </p:cNvPr>
              <p:cNvSpPr/>
              <p:nvPr/>
            </p:nvSpPr>
            <p:spPr>
              <a:xfrm>
                <a:off x="9198736" y="5837926"/>
                <a:ext cx="24090" cy="61488"/>
              </a:xfrm>
              <a:custGeom>
                <a:avLst/>
                <a:gdLst>
                  <a:gd name="connsiteX0" fmla="*/ 9350 w 24090"/>
                  <a:gd name="connsiteY0" fmla="*/ 8501 h 61488"/>
                  <a:gd name="connsiteX1" fmla="*/ 8541 w 24090"/>
                  <a:gd name="connsiteY1" fmla="*/ 6477 h 61488"/>
                  <a:gd name="connsiteX2" fmla="*/ 8541 w 24090"/>
                  <a:gd name="connsiteY2" fmla="*/ 4453 h 61488"/>
                  <a:gd name="connsiteX3" fmla="*/ 10160 w 24090"/>
                  <a:gd name="connsiteY3" fmla="*/ 4858 h 61488"/>
                  <a:gd name="connsiteX4" fmla="*/ 12589 w 24090"/>
                  <a:gd name="connsiteY4" fmla="*/ 5263 h 61488"/>
                  <a:gd name="connsiteX5" fmla="*/ 10969 w 24090"/>
                  <a:gd name="connsiteY5" fmla="*/ 0 h 61488"/>
                  <a:gd name="connsiteX6" fmla="*/ 11779 w 24090"/>
                  <a:gd name="connsiteY6" fmla="*/ 0 h 61488"/>
                  <a:gd name="connsiteX7" fmla="*/ 12589 w 24090"/>
                  <a:gd name="connsiteY7" fmla="*/ 1619 h 61488"/>
                  <a:gd name="connsiteX8" fmla="*/ 15422 w 24090"/>
                  <a:gd name="connsiteY8" fmla="*/ 4048 h 61488"/>
                  <a:gd name="connsiteX9" fmla="*/ 17446 w 24090"/>
                  <a:gd name="connsiteY9" fmla="*/ 4858 h 61488"/>
                  <a:gd name="connsiteX10" fmla="*/ 17446 w 24090"/>
                  <a:gd name="connsiteY10" fmla="*/ 5263 h 61488"/>
                  <a:gd name="connsiteX11" fmla="*/ 12589 w 24090"/>
                  <a:gd name="connsiteY11" fmla="*/ 6882 h 61488"/>
                  <a:gd name="connsiteX12" fmla="*/ 12589 w 24090"/>
                  <a:gd name="connsiteY12" fmla="*/ 8096 h 61488"/>
                  <a:gd name="connsiteX13" fmla="*/ 15422 w 24090"/>
                  <a:gd name="connsiteY13" fmla="*/ 12144 h 61488"/>
                  <a:gd name="connsiteX14" fmla="*/ 22304 w 24090"/>
                  <a:gd name="connsiteY14" fmla="*/ 17812 h 61488"/>
                  <a:gd name="connsiteX15" fmla="*/ 23923 w 24090"/>
                  <a:gd name="connsiteY15" fmla="*/ 20241 h 61488"/>
                  <a:gd name="connsiteX16" fmla="*/ 23923 w 24090"/>
                  <a:gd name="connsiteY16" fmla="*/ 21455 h 61488"/>
                  <a:gd name="connsiteX17" fmla="*/ 23518 w 24090"/>
                  <a:gd name="connsiteY17" fmla="*/ 28742 h 61488"/>
                  <a:gd name="connsiteX18" fmla="*/ 22304 w 24090"/>
                  <a:gd name="connsiteY18" fmla="*/ 34409 h 61488"/>
                  <a:gd name="connsiteX19" fmla="*/ 21494 w 24090"/>
                  <a:gd name="connsiteY19" fmla="*/ 36028 h 61488"/>
                  <a:gd name="connsiteX20" fmla="*/ 21494 w 24090"/>
                  <a:gd name="connsiteY20" fmla="*/ 36838 h 61488"/>
                  <a:gd name="connsiteX21" fmla="*/ 19875 w 24090"/>
                  <a:gd name="connsiteY21" fmla="*/ 39267 h 61488"/>
                  <a:gd name="connsiteX22" fmla="*/ 18256 w 24090"/>
                  <a:gd name="connsiteY22" fmla="*/ 40481 h 61488"/>
                  <a:gd name="connsiteX23" fmla="*/ 16637 w 24090"/>
                  <a:gd name="connsiteY23" fmla="*/ 44124 h 61488"/>
                  <a:gd name="connsiteX24" fmla="*/ 14613 w 24090"/>
                  <a:gd name="connsiteY24" fmla="*/ 47768 h 61488"/>
                  <a:gd name="connsiteX25" fmla="*/ 10969 w 24090"/>
                  <a:gd name="connsiteY25" fmla="*/ 50197 h 61488"/>
                  <a:gd name="connsiteX26" fmla="*/ 7731 w 24090"/>
                  <a:gd name="connsiteY26" fmla="*/ 51411 h 61488"/>
                  <a:gd name="connsiteX27" fmla="*/ 8945 w 24090"/>
                  <a:gd name="connsiteY27" fmla="*/ 52221 h 61488"/>
                  <a:gd name="connsiteX28" fmla="*/ 11374 w 24090"/>
                  <a:gd name="connsiteY28" fmla="*/ 51006 h 61488"/>
                  <a:gd name="connsiteX29" fmla="*/ 15017 w 24090"/>
                  <a:gd name="connsiteY29" fmla="*/ 47768 h 61488"/>
                  <a:gd name="connsiteX30" fmla="*/ 15827 w 24090"/>
                  <a:gd name="connsiteY30" fmla="*/ 46553 h 61488"/>
                  <a:gd name="connsiteX31" fmla="*/ 17042 w 24090"/>
                  <a:gd name="connsiteY31" fmla="*/ 46553 h 61488"/>
                  <a:gd name="connsiteX32" fmla="*/ 11779 w 24090"/>
                  <a:gd name="connsiteY32" fmla="*/ 52221 h 61488"/>
                  <a:gd name="connsiteX33" fmla="*/ 7731 w 24090"/>
                  <a:gd name="connsiteY33" fmla="*/ 53840 h 61488"/>
                  <a:gd name="connsiteX34" fmla="*/ 4897 w 24090"/>
                  <a:gd name="connsiteY34" fmla="*/ 58698 h 61488"/>
                  <a:gd name="connsiteX35" fmla="*/ 3278 w 24090"/>
                  <a:gd name="connsiteY35" fmla="*/ 60722 h 61488"/>
                  <a:gd name="connsiteX36" fmla="*/ 39 w 24090"/>
                  <a:gd name="connsiteY36" fmla="*/ 60722 h 61488"/>
                  <a:gd name="connsiteX37" fmla="*/ 849 w 24090"/>
                  <a:gd name="connsiteY37" fmla="*/ 59912 h 61488"/>
                  <a:gd name="connsiteX38" fmla="*/ 4897 w 24090"/>
                  <a:gd name="connsiteY38" fmla="*/ 53030 h 61488"/>
                  <a:gd name="connsiteX39" fmla="*/ 5707 w 24090"/>
                  <a:gd name="connsiteY39" fmla="*/ 51006 h 61488"/>
                  <a:gd name="connsiteX40" fmla="*/ 10969 w 24090"/>
                  <a:gd name="connsiteY40" fmla="*/ 48173 h 61488"/>
                  <a:gd name="connsiteX41" fmla="*/ 12589 w 24090"/>
                  <a:gd name="connsiteY41" fmla="*/ 46553 h 61488"/>
                  <a:gd name="connsiteX42" fmla="*/ 14613 w 24090"/>
                  <a:gd name="connsiteY42" fmla="*/ 40886 h 61488"/>
                  <a:gd name="connsiteX43" fmla="*/ 20685 w 24090"/>
                  <a:gd name="connsiteY43" fmla="*/ 30361 h 61488"/>
                  <a:gd name="connsiteX44" fmla="*/ 21899 w 24090"/>
                  <a:gd name="connsiteY44" fmla="*/ 21860 h 61488"/>
                  <a:gd name="connsiteX45" fmla="*/ 19066 w 24090"/>
                  <a:gd name="connsiteY45" fmla="*/ 17812 h 61488"/>
                  <a:gd name="connsiteX46" fmla="*/ 14613 w 24090"/>
                  <a:gd name="connsiteY46" fmla="*/ 14978 h 61488"/>
                  <a:gd name="connsiteX47" fmla="*/ 11779 w 24090"/>
                  <a:gd name="connsiteY47" fmla="*/ 12549 h 61488"/>
                  <a:gd name="connsiteX48" fmla="*/ 11374 w 24090"/>
                  <a:gd name="connsiteY48" fmla="*/ 12549 h 61488"/>
                  <a:gd name="connsiteX49" fmla="*/ 10565 w 24090"/>
                  <a:gd name="connsiteY49" fmla="*/ 16193 h 61488"/>
                  <a:gd name="connsiteX50" fmla="*/ 10565 w 24090"/>
                  <a:gd name="connsiteY50" fmla="*/ 17812 h 61488"/>
                  <a:gd name="connsiteX51" fmla="*/ 7731 w 24090"/>
                  <a:gd name="connsiteY51" fmla="*/ 23884 h 61488"/>
                  <a:gd name="connsiteX52" fmla="*/ 6112 w 24090"/>
                  <a:gd name="connsiteY52" fmla="*/ 24693 h 61488"/>
                  <a:gd name="connsiteX53" fmla="*/ 4897 w 24090"/>
                  <a:gd name="connsiteY53" fmla="*/ 18217 h 61488"/>
                  <a:gd name="connsiteX54" fmla="*/ 3683 w 24090"/>
                  <a:gd name="connsiteY54" fmla="*/ 15383 h 61488"/>
                  <a:gd name="connsiteX55" fmla="*/ 3683 w 24090"/>
                  <a:gd name="connsiteY55" fmla="*/ 12549 h 61488"/>
                  <a:gd name="connsiteX56" fmla="*/ 4492 w 24090"/>
                  <a:gd name="connsiteY56" fmla="*/ 12549 h 61488"/>
                  <a:gd name="connsiteX57" fmla="*/ 7326 w 24090"/>
                  <a:gd name="connsiteY57" fmla="*/ 19836 h 61488"/>
                  <a:gd name="connsiteX58" fmla="*/ 8136 w 24090"/>
                  <a:gd name="connsiteY58" fmla="*/ 19836 h 61488"/>
                  <a:gd name="connsiteX59" fmla="*/ 8136 w 24090"/>
                  <a:gd name="connsiteY59" fmla="*/ 17002 h 61488"/>
                  <a:gd name="connsiteX60" fmla="*/ 6516 w 24090"/>
                  <a:gd name="connsiteY60" fmla="*/ 10525 h 61488"/>
                  <a:gd name="connsiteX61" fmla="*/ 8541 w 24090"/>
                  <a:gd name="connsiteY61" fmla="*/ 13359 h 61488"/>
                  <a:gd name="connsiteX62" fmla="*/ 8945 w 24090"/>
                  <a:gd name="connsiteY62" fmla="*/ 13359 h 61488"/>
                  <a:gd name="connsiteX63" fmla="*/ 8945 w 24090"/>
                  <a:gd name="connsiteY63" fmla="*/ 9311 h 61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24090" h="61488">
                    <a:moveTo>
                      <a:pt x="9350" y="8501"/>
                    </a:moveTo>
                    <a:cubicBezTo>
                      <a:pt x="9350" y="8501"/>
                      <a:pt x="8945" y="6882"/>
                      <a:pt x="8541" y="6477"/>
                    </a:cubicBezTo>
                    <a:cubicBezTo>
                      <a:pt x="8541" y="5667"/>
                      <a:pt x="7326" y="5263"/>
                      <a:pt x="8541" y="4453"/>
                    </a:cubicBezTo>
                    <a:cubicBezTo>
                      <a:pt x="8945" y="5263"/>
                      <a:pt x="9755" y="4858"/>
                      <a:pt x="10160" y="4858"/>
                    </a:cubicBezTo>
                    <a:cubicBezTo>
                      <a:pt x="10565" y="4858"/>
                      <a:pt x="11374" y="5667"/>
                      <a:pt x="12589" y="5263"/>
                    </a:cubicBezTo>
                    <a:cubicBezTo>
                      <a:pt x="11779" y="3643"/>
                      <a:pt x="8945" y="2024"/>
                      <a:pt x="10969" y="0"/>
                    </a:cubicBezTo>
                    <a:cubicBezTo>
                      <a:pt x="10969" y="0"/>
                      <a:pt x="11374" y="0"/>
                      <a:pt x="11779" y="0"/>
                    </a:cubicBezTo>
                    <a:cubicBezTo>
                      <a:pt x="11779" y="405"/>
                      <a:pt x="11779" y="810"/>
                      <a:pt x="12589" y="1619"/>
                    </a:cubicBezTo>
                    <a:cubicBezTo>
                      <a:pt x="13398" y="2429"/>
                      <a:pt x="14208" y="3643"/>
                      <a:pt x="15422" y="4048"/>
                    </a:cubicBezTo>
                    <a:cubicBezTo>
                      <a:pt x="16637" y="4453"/>
                      <a:pt x="16637" y="4453"/>
                      <a:pt x="17446" y="4858"/>
                    </a:cubicBezTo>
                    <a:cubicBezTo>
                      <a:pt x="18256" y="5263"/>
                      <a:pt x="17446" y="4858"/>
                      <a:pt x="17446" y="5263"/>
                    </a:cubicBezTo>
                    <a:cubicBezTo>
                      <a:pt x="16232" y="6072"/>
                      <a:pt x="14208" y="6072"/>
                      <a:pt x="12589" y="6882"/>
                    </a:cubicBezTo>
                    <a:cubicBezTo>
                      <a:pt x="12589" y="7287"/>
                      <a:pt x="12589" y="7691"/>
                      <a:pt x="12589" y="8096"/>
                    </a:cubicBezTo>
                    <a:cubicBezTo>
                      <a:pt x="12589" y="8906"/>
                      <a:pt x="15017" y="11335"/>
                      <a:pt x="15422" y="12144"/>
                    </a:cubicBezTo>
                    <a:cubicBezTo>
                      <a:pt x="17446" y="14168"/>
                      <a:pt x="20280" y="15788"/>
                      <a:pt x="22304" y="17812"/>
                    </a:cubicBezTo>
                    <a:cubicBezTo>
                      <a:pt x="24328" y="19836"/>
                      <a:pt x="23923" y="20241"/>
                      <a:pt x="23923" y="20241"/>
                    </a:cubicBezTo>
                    <a:cubicBezTo>
                      <a:pt x="23923" y="20241"/>
                      <a:pt x="23923" y="21050"/>
                      <a:pt x="23923" y="21455"/>
                    </a:cubicBezTo>
                    <a:cubicBezTo>
                      <a:pt x="24328" y="24289"/>
                      <a:pt x="23923" y="25908"/>
                      <a:pt x="23518" y="28742"/>
                    </a:cubicBezTo>
                    <a:cubicBezTo>
                      <a:pt x="23114" y="31575"/>
                      <a:pt x="23114" y="32385"/>
                      <a:pt x="22304" y="34409"/>
                    </a:cubicBezTo>
                    <a:cubicBezTo>
                      <a:pt x="21494" y="36433"/>
                      <a:pt x="21494" y="35623"/>
                      <a:pt x="21494" y="36028"/>
                    </a:cubicBezTo>
                    <a:cubicBezTo>
                      <a:pt x="21494" y="36433"/>
                      <a:pt x="21494" y="36433"/>
                      <a:pt x="21494" y="36838"/>
                    </a:cubicBezTo>
                    <a:cubicBezTo>
                      <a:pt x="21494" y="37243"/>
                      <a:pt x="20280" y="38862"/>
                      <a:pt x="19875" y="39267"/>
                    </a:cubicBezTo>
                    <a:cubicBezTo>
                      <a:pt x="19470" y="39672"/>
                      <a:pt x="18661" y="40076"/>
                      <a:pt x="18256" y="40481"/>
                    </a:cubicBezTo>
                    <a:cubicBezTo>
                      <a:pt x="16637" y="42100"/>
                      <a:pt x="17042" y="42100"/>
                      <a:pt x="16637" y="44124"/>
                    </a:cubicBezTo>
                    <a:cubicBezTo>
                      <a:pt x="16232" y="46148"/>
                      <a:pt x="15422" y="47363"/>
                      <a:pt x="14613" y="47768"/>
                    </a:cubicBezTo>
                    <a:cubicBezTo>
                      <a:pt x="13803" y="48578"/>
                      <a:pt x="12184" y="49387"/>
                      <a:pt x="10969" y="50197"/>
                    </a:cubicBezTo>
                    <a:cubicBezTo>
                      <a:pt x="9755" y="51006"/>
                      <a:pt x="8945" y="51411"/>
                      <a:pt x="7731" y="51411"/>
                    </a:cubicBezTo>
                    <a:cubicBezTo>
                      <a:pt x="7731" y="52221"/>
                      <a:pt x="8136" y="52221"/>
                      <a:pt x="8945" y="52221"/>
                    </a:cubicBezTo>
                    <a:cubicBezTo>
                      <a:pt x="9755" y="52221"/>
                      <a:pt x="10969" y="51411"/>
                      <a:pt x="11374" y="51006"/>
                    </a:cubicBezTo>
                    <a:cubicBezTo>
                      <a:pt x="12993" y="50197"/>
                      <a:pt x="13803" y="48578"/>
                      <a:pt x="15017" y="47768"/>
                    </a:cubicBezTo>
                    <a:cubicBezTo>
                      <a:pt x="16232" y="46958"/>
                      <a:pt x="15827" y="47768"/>
                      <a:pt x="15827" y="46553"/>
                    </a:cubicBezTo>
                    <a:cubicBezTo>
                      <a:pt x="16232" y="46553"/>
                      <a:pt x="16637" y="46553"/>
                      <a:pt x="17042" y="46553"/>
                    </a:cubicBezTo>
                    <a:cubicBezTo>
                      <a:pt x="15827" y="48982"/>
                      <a:pt x="14208" y="51006"/>
                      <a:pt x="11779" y="52221"/>
                    </a:cubicBezTo>
                    <a:cubicBezTo>
                      <a:pt x="9350" y="53435"/>
                      <a:pt x="8945" y="53030"/>
                      <a:pt x="7731" y="53840"/>
                    </a:cubicBezTo>
                    <a:cubicBezTo>
                      <a:pt x="6516" y="54650"/>
                      <a:pt x="5707" y="57483"/>
                      <a:pt x="4897" y="58698"/>
                    </a:cubicBezTo>
                    <a:cubicBezTo>
                      <a:pt x="4087" y="59912"/>
                      <a:pt x="3683" y="60722"/>
                      <a:pt x="3278" y="60722"/>
                    </a:cubicBezTo>
                    <a:cubicBezTo>
                      <a:pt x="2468" y="61532"/>
                      <a:pt x="-365" y="61936"/>
                      <a:pt x="39" y="60722"/>
                    </a:cubicBezTo>
                    <a:cubicBezTo>
                      <a:pt x="444" y="59507"/>
                      <a:pt x="444" y="60317"/>
                      <a:pt x="849" y="59912"/>
                    </a:cubicBezTo>
                    <a:cubicBezTo>
                      <a:pt x="2063" y="57483"/>
                      <a:pt x="3683" y="55054"/>
                      <a:pt x="4897" y="53030"/>
                    </a:cubicBezTo>
                    <a:cubicBezTo>
                      <a:pt x="6112" y="51006"/>
                      <a:pt x="5302" y="51816"/>
                      <a:pt x="5707" y="51006"/>
                    </a:cubicBezTo>
                    <a:cubicBezTo>
                      <a:pt x="6516" y="49792"/>
                      <a:pt x="9350" y="48982"/>
                      <a:pt x="10969" y="48173"/>
                    </a:cubicBezTo>
                    <a:cubicBezTo>
                      <a:pt x="12589" y="47363"/>
                      <a:pt x="12589" y="46958"/>
                      <a:pt x="12589" y="46553"/>
                    </a:cubicBezTo>
                    <a:cubicBezTo>
                      <a:pt x="13398" y="44934"/>
                      <a:pt x="13803" y="42505"/>
                      <a:pt x="14613" y="40886"/>
                    </a:cubicBezTo>
                    <a:cubicBezTo>
                      <a:pt x="17851" y="37648"/>
                      <a:pt x="19875" y="34814"/>
                      <a:pt x="20685" y="30361"/>
                    </a:cubicBezTo>
                    <a:cubicBezTo>
                      <a:pt x="21494" y="25908"/>
                      <a:pt x="21899" y="24693"/>
                      <a:pt x="21899" y="21860"/>
                    </a:cubicBezTo>
                    <a:cubicBezTo>
                      <a:pt x="21090" y="20241"/>
                      <a:pt x="20280" y="19026"/>
                      <a:pt x="19066" y="17812"/>
                    </a:cubicBezTo>
                    <a:cubicBezTo>
                      <a:pt x="17851" y="16597"/>
                      <a:pt x="16232" y="15788"/>
                      <a:pt x="14613" y="14978"/>
                    </a:cubicBezTo>
                    <a:cubicBezTo>
                      <a:pt x="12993" y="14168"/>
                      <a:pt x="12589" y="13359"/>
                      <a:pt x="11779" y="12549"/>
                    </a:cubicBezTo>
                    <a:cubicBezTo>
                      <a:pt x="11374" y="12549"/>
                      <a:pt x="11779" y="12549"/>
                      <a:pt x="11374" y="12549"/>
                    </a:cubicBezTo>
                    <a:cubicBezTo>
                      <a:pt x="10969" y="13763"/>
                      <a:pt x="10565" y="14978"/>
                      <a:pt x="10565" y="16193"/>
                    </a:cubicBezTo>
                    <a:cubicBezTo>
                      <a:pt x="10565" y="17407"/>
                      <a:pt x="10565" y="17002"/>
                      <a:pt x="10565" y="17812"/>
                    </a:cubicBezTo>
                    <a:cubicBezTo>
                      <a:pt x="10565" y="19026"/>
                      <a:pt x="8945" y="22669"/>
                      <a:pt x="7731" y="23884"/>
                    </a:cubicBezTo>
                    <a:cubicBezTo>
                      <a:pt x="6516" y="25098"/>
                      <a:pt x="6921" y="24289"/>
                      <a:pt x="6112" y="24693"/>
                    </a:cubicBezTo>
                    <a:cubicBezTo>
                      <a:pt x="6112" y="22265"/>
                      <a:pt x="6112" y="20241"/>
                      <a:pt x="4897" y="18217"/>
                    </a:cubicBezTo>
                    <a:cubicBezTo>
                      <a:pt x="3683" y="16193"/>
                      <a:pt x="4087" y="16193"/>
                      <a:pt x="3683" y="15383"/>
                    </a:cubicBezTo>
                    <a:cubicBezTo>
                      <a:pt x="3278" y="14573"/>
                      <a:pt x="3278" y="13359"/>
                      <a:pt x="3683" y="12549"/>
                    </a:cubicBezTo>
                    <a:lnTo>
                      <a:pt x="4492" y="12549"/>
                    </a:lnTo>
                    <a:cubicBezTo>
                      <a:pt x="6112" y="14168"/>
                      <a:pt x="6921" y="17002"/>
                      <a:pt x="7326" y="19836"/>
                    </a:cubicBezTo>
                    <a:lnTo>
                      <a:pt x="8136" y="19836"/>
                    </a:lnTo>
                    <a:cubicBezTo>
                      <a:pt x="8136" y="19026"/>
                      <a:pt x="8136" y="17812"/>
                      <a:pt x="8136" y="17002"/>
                    </a:cubicBezTo>
                    <a:cubicBezTo>
                      <a:pt x="8136" y="14978"/>
                      <a:pt x="6112" y="12954"/>
                      <a:pt x="6516" y="10525"/>
                    </a:cubicBezTo>
                    <a:cubicBezTo>
                      <a:pt x="7731" y="10930"/>
                      <a:pt x="7731" y="12549"/>
                      <a:pt x="8541" y="13359"/>
                    </a:cubicBezTo>
                    <a:cubicBezTo>
                      <a:pt x="8541" y="13359"/>
                      <a:pt x="8945" y="13359"/>
                      <a:pt x="8945" y="13359"/>
                    </a:cubicBezTo>
                    <a:cubicBezTo>
                      <a:pt x="8945" y="12144"/>
                      <a:pt x="8945" y="10120"/>
                      <a:pt x="8945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CE445385-2B86-7ECC-B2D5-6F3006A3F02F}"/>
                  </a:ext>
                </a:extLst>
              </p:cNvPr>
              <p:cNvSpPr/>
              <p:nvPr/>
            </p:nvSpPr>
            <p:spPr>
              <a:xfrm>
                <a:off x="9067437" y="5923342"/>
                <a:ext cx="28120" cy="20949"/>
              </a:xfrm>
              <a:custGeom>
                <a:avLst/>
                <a:gdLst>
                  <a:gd name="connsiteX0" fmla="*/ 13134 w 28120"/>
                  <a:gd name="connsiteY0" fmla="*/ 3238 h 20949"/>
                  <a:gd name="connsiteX1" fmla="*/ 12729 w 28120"/>
                  <a:gd name="connsiteY1" fmla="*/ 4048 h 20949"/>
                  <a:gd name="connsiteX2" fmla="*/ 11515 w 28120"/>
                  <a:gd name="connsiteY2" fmla="*/ 4858 h 20949"/>
                  <a:gd name="connsiteX3" fmla="*/ 10300 w 28120"/>
                  <a:gd name="connsiteY3" fmla="*/ 7692 h 20949"/>
                  <a:gd name="connsiteX4" fmla="*/ 11515 w 28120"/>
                  <a:gd name="connsiteY4" fmla="*/ 10930 h 20949"/>
                  <a:gd name="connsiteX5" fmla="*/ 17182 w 28120"/>
                  <a:gd name="connsiteY5" fmla="*/ 12144 h 20949"/>
                  <a:gd name="connsiteX6" fmla="*/ 18801 w 28120"/>
                  <a:gd name="connsiteY6" fmla="*/ 10525 h 20949"/>
                  <a:gd name="connsiteX7" fmla="*/ 18801 w 28120"/>
                  <a:gd name="connsiteY7" fmla="*/ 5667 h 20949"/>
                  <a:gd name="connsiteX8" fmla="*/ 17587 w 28120"/>
                  <a:gd name="connsiteY8" fmla="*/ 4048 h 20949"/>
                  <a:gd name="connsiteX9" fmla="*/ 16777 w 28120"/>
                  <a:gd name="connsiteY9" fmla="*/ 2834 h 20949"/>
                  <a:gd name="connsiteX10" fmla="*/ 19611 w 28120"/>
                  <a:gd name="connsiteY10" fmla="*/ 2834 h 20949"/>
                  <a:gd name="connsiteX11" fmla="*/ 23254 w 28120"/>
                  <a:gd name="connsiteY11" fmla="*/ 4048 h 20949"/>
                  <a:gd name="connsiteX12" fmla="*/ 23659 w 28120"/>
                  <a:gd name="connsiteY12" fmla="*/ 2834 h 20949"/>
                  <a:gd name="connsiteX13" fmla="*/ 24469 w 28120"/>
                  <a:gd name="connsiteY13" fmla="*/ 2429 h 20949"/>
                  <a:gd name="connsiteX14" fmla="*/ 24469 w 28120"/>
                  <a:gd name="connsiteY14" fmla="*/ 1619 h 20949"/>
                  <a:gd name="connsiteX15" fmla="*/ 27302 w 28120"/>
                  <a:gd name="connsiteY15" fmla="*/ 405 h 20949"/>
                  <a:gd name="connsiteX16" fmla="*/ 27302 w 28120"/>
                  <a:gd name="connsiteY16" fmla="*/ 2429 h 20949"/>
                  <a:gd name="connsiteX17" fmla="*/ 26088 w 28120"/>
                  <a:gd name="connsiteY17" fmla="*/ 8096 h 20949"/>
                  <a:gd name="connsiteX18" fmla="*/ 18801 w 28120"/>
                  <a:gd name="connsiteY18" fmla="*/ 19431 h 20949"/>
                  <a:gd name="connsiteX19" fmla="*/ 14753 w 28120"/>
                  <a:gd name="connsiteY19" fmla="*/ 20646 h 20949"/>
                  <a:gd name="connsiteX20" fmla="*/ 13539 w 28120"/>
                  <a:gd name="connsiteY20" fmla="*/ 20646 h 20949"/>
                  <a:gd name="connsiteX21" fmla="*/ 12324 w 28120"/>
                  <a:gd name="connsiteY21" fmla="*/ 20646 h 20949"/>
                  <a:gd name="connsiteX22" fmla="*/ 8681 w 28120"/>
                  <a:gd name="connsiteY22" fmla="*/ 19026 h 20949"/>
                  <a:gd name="connsiteX23" fmla="*/ 2204 w 28120"/>
                  <a:gd name="connsiteY23" fmla="*/ 10120 h 20949"/>
                  <a:gd name="connsiteX24" fmla="*/ 180 w 28120"/>
                  <a:gd name="connsiteY24" fmla="*/ 2024 h 20949"/>
                  <a:gd name="connsiteX25" fmla="*/ 180 w 28120"/>
                  <a:gd name="connsiteY25" fmla="*/ 0 h 20949"/>
                  <a:gd name="connsiteX26" fmla="*/ 3013 w 28120"/>
                  <a:gd name="connsiteY26" fmla="*/ 1214 h 20949"/>
                  <a:gd name="connsiteX27" fmla="*/ 4228 w 28120"/>
                  <a:gd name="connsiteY27" fmla="*/ 2429 h 20949"/>
                  <a:gd name="connsiteX28" fmla="*/ 5038 w 28120"/>
                  <a:gd name="connsiteY28" fmla="*/ 3643 h 20949"/>
                  <a:gd name="connsiteX29" fmla="*/ 7062 w 28120"/>
                  <a:gd name="connsiteY29" fmla="*/ 2834 h 20949"/>
                  <a:gd name="connsiteX30" fmla="*/ 11515 w 28120"/>
                  <a:gd name="connsiteY30" fmla="*/ 2834 h 20949"/>
                  <a:gd name="connsiteX31" fmla="*/ 8276 w 28120"/>
                  <a:gd name="connsiteY31" fmla="*/ 9716 h 20949"/>
                  <a:gd name="connsiteX32" fmla="*/ 8276 w 28120"/>
                  <a:gd name="connsiteY32" fmla="*/ 5667 h 20949"/>
                  <a:gd name="connsiteX33" fmla="*/ 5847 w 28120"/>
                  <a:gd name="connsiteY33" fmla="*/ 6882 h 20949"/>
                  <a:gd name="connsiteX34" fmla="*/ 3823 w 28120"/>
                  <a:gd name="connsiteY34" fmla="*/ 4858 h 20949"/>
                  <a:gd name="connsiteX35" fmla="*/ 3013 w 28120"/>
                  <a:gd name="connsiteY35" fmla="*/ 4453 h 20949"/>
                  <a:gd name="connsiteX36" fmla="*/ 4228 w 28120"/>
                  <a:gd name="connsiteY36" fmla="*/ 9311 h 20949"/>
                  <a:gd name="connsiteX37" fmla="*/ 16777 w 28120"/>
                  <a:gd name="connsiteY37" fmla="*/ 18622 h 20949"/>
                  <a:gd name="connsiteX38" fmla="*/ 24064 w 28120"/>
                  <a:gd name="connsiteY38" fmla="*/ 8906 h 20949"/>
                  <a:gd name="connsiteX39" fmla="*/ 24873 w 28120"/>
                  <a:gd name="connsiteY39" fmla="*/ 4858 h 20949"/>
                  <a:gd name="connsiteX40" fmla="*/ 24469 w 28120"/>
                  <a:gd name="connsiteY40" fmla="*/ 4858 h 20949"/>
                  <a:gd name="connsiteX41" fmla="*/ 23254 w 28120"/>
                  <a:gd name="connsiteY41" fmla="*/ 6882 h 20949"/>
                  <a:gd name="connsiteX42" fmla="*/ 20016 w 28120"/>
                  <a:gd name="connsiteY42" fmla="*/ 5667 h 20949"/>
                  <a:gd name="connsiteX43" fmla="*/ 20421 w 28120"/>
                  <a:gd name="connsiteY43" fmla="*/ 6882 h 20949"/>
                  <a:gd name="connsiteX44" fmla="*/ 17587 w 28120"/>
                  <a:gd name="connsiteY44" fmla="*/ 13359 h 20949"/>
                  <a:gd name="connsiteX45" fmla="*/ 10705 w 28120"/>
                  <a:gd name="connsiteY45" fmla="*/ 13764 h 20949"/>
                  <a:gd name="connsiteX46" fmla="*/ 7467 w 28120"/>
                  <a:gd name="connsiteY46" fmla="*/ 9311 h 20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8120" h="20949">
                    <a:moveTo>
                      <a:pt x="13134" y="3238"/>
                    </a:moveTo>
                    <a:cubicBezTo>
                      <a:pt x="13134" y="3643"/>
                      <a:pt x="13134" y="3643"/>
                      <a:pt x="12729" y="4048"/>
                    </a:cubicBezTo>
                    <a:cubicBezTo>
                      <a:pt x="12324" y="4453"/>
                      <a:pt x="11515" y="4858"/>
                      <a:pt x="11515" y="4858"/>
                    </a:cubicBezTo>
                    <a:cubicBezTo>
                      <a:pt x="11515" y="4858"/>
                      <a:pt x="10300" y="7287"/>
                      <a:pt x="10300" y="7692"/>
                    </a:cubicBezTo>
                    <a:cubicBezTo>
                      <a:pt x="10300" y="8096"/>
                      <a:pt x="11110" y="10120"/>
                      <a:pt x="11515" y="10930"/>
                    </a:cubicBezTo>
                    <a:cubicBezTo>
                      <a:pt x="12729" y="12954"/>
                      <a:pt x="15563" y="13359"/>
                      <a:pt x="17182" y="12144"/>
                    </a:cubicBezTo>
                    <a:cubicBezTo>
                      <a:pt x="18801" y="10930"/>
                      <a:pt x="18397" y="10930"/>
                      <a:pt x="18801" y="10525"/>
                    </a:cubicBezTo>
                    <a:cubicBezTo>
                      <a:pt x="19206" y="9716"/>
                      <a:pt x="19206" y="6882"/>
                      <a:pt x="18801" y="5667"/>
                    </a:cubicBezTo>
                    <a:cubicBezTo>
                      <a:pt x="18397" y="4453"/>
                      <a:pt x="17992" y="4453"/>
                      <a:pt x="17587" y="4048"/>
                    </a:cubicBezTo>
                    <a:cubicBezTo>
                      <a:pt x="17587" y="4048"/>
                      <a:pt x="15968" y="3643"/>
                      <a:pt x="16777" y="2834"/>
                    </a:cubicBezTo>
                    <a:cubicBezTo>
                      <a:pt x="17587" y="2024"/>
                      <a:pt x="18801" y="2429"/>
                      <a:pt x="19611" y="2834"/>
                    </a:cubicBezTo>
                    <a:cubicBezTo>
                      <a:pt x="20825" y="2834"/>
                      <a:pt x="22040" y="4048"/>
                      <a:pt x="23254" y="4048"/>
                    </a:cubicBezTo>
                    <a:cubicBezTo>
                      <a:pt x="23254" y="4048"/>
                      <a:pt x="23659" y="2834"/>
                      <a:pt x="23659" y="2834"/>
                    </a:cubicBezTo>
                    <a:cubicBezTo>
                      <a:pt x="23659" y="2834"/>
                      <a:pt x="24064" y="2834"/>
                      <a:pt x="24469" y="2429"/>
                    </a:cubicBezTo>
                    <a:cubicBezTo>
                      <a:pt x="24873" y="2024"/>
                      <a:pt x="24469" y="2024"/>
                      <a:pt x="24469" y="1619"/>
                    </a:cubicBezTo>
                    <a:cubicBezTo>
                      <a:pt x="24469" y="1214"/>
                      <a:pt x="26898" y="405"/>
                      <a:pt x="27302" y="405"/>
                    </a:cubicBezTo>
                    <a:cubicBezTo>
                      <a:pt x="28922" y="405"/>
                      <a:pt x="27707" y="1619"/>
                      <a:pt x="27302" y="2429"/>
                    </a:cubicBezTo>
                    <a:cubicBezTo>
                      <a:pt x="27302" y="4453"/>
                      <a:pt x="26898" y="6072"/>
                      <a:pt x="26088" y="8096"/>
                    </a:cubicBezTo>
                    <a:cubicBezTo>
                      <a:pt x="24873" y="12144"/>
                      <a:pt x="22445" y="17002"/>
                      <a:pt x="18801" y="19431"/>
                    </a:cubicBezTo>
                    <a:cubicBezTo>
                      <a:pt x="15158" y="21860"/>
                      <a:pt x="16372" y="20646"/>
                      <a:pt x="14753" y="20646"/>
                    </a:cubicBezTo>
                    <a:cubicBezTo>
                      <a:pt x="13134" y="20646"/>
                      <a:pt x="13943" y="20646"/>
                      <a:pt x="13539" y="20646"/>
                    </a:cubicBezTo>
                    <a:cubicBezTo>
                      <a:pt x="13134" y="20646"/>
                      <a:pt x="12729" y="20646"/>
                      <a:pt x="12324" y="20646"/>
                    </a:cubicBezTo>
                    <a:cubicBezTo>
                      <a:pt x="10705" y="20646"/>
                      <a:pt x="9895" y="19836"/>
                      <a:pt x="8681" y="19026"/>
                    </a:cubicBezTo>
                    <a:cubicBezTo>
                      <a:pt x="6252" y="17407"/>
                      <a:pt x="3013" y="12954"/>
                      <a:pt x="2204" y="10120"/>
                    </a:cubicBezTo>
                    <a:cubicBezTo>
                      <a:pt x="1394" y="7287"/>
                      <a:pt x="585" y="4858"/>
                      <a:pt x="180" y="2024"/>
                    </a:cubicBezTo>
                    <a:cubicBezTo>
                      <a:pt x="-225" y="-810"/>
                      <a:pt x="180" y="405"/>
                      <a:pt x="180" y="0"/>
                    </a:cubicBezTo>
                    <a:cubicBezTo>
                      <a:pt x="180" y="0"/>
                      <a:pt x="2609" y="810"/>
                      <a:pt x="3013" y="1214"/>
                    </a:cubicBezTo>
                    <a:cubicBezTo>
                      <a:pt x="3418" y="1619"/>
                      <a:pt x="3418" y="2429"/>
                      <a:pt x="4228" y="2429"/>
                    </a:cubicBezTo>
                    <a:lnTo>
                      <a:pt x="5038" y="3643"/>
                    </a:lnTo>
                    <a:cubicBezTo>
                      <a:pt x="5442" y="3643"/>
                      <a:pt x="6657" y="2834"/>
                      <a:pt x="7062" y="2834"/>
                    </a:cubicBezTo>
                    <a:cubicBezTo>
                      <a:pt x="8681" y="2429"/>
                      <a:pt x="9895" y="2429"/>
                      <a:pt x="11515" y="2834"/>
                    </a:cubicBezTo>
                    <a:close/>
                    <a:moveTo>
                      <a:pt x="8276" y="9716"/>
                    </a:moveTo>
                    <a:cubicBezTo>
                      <a:pt x="8276" y="8501"/>
                      <a:pt x="8276" y="6882"/>
                      <a:pt x="8276" y="5667"/>
                    </a:cubicBezTo>
                    <a:lnTo>
                      <a:pt x="5847" y="6882"/>
                    </a:lnTo>
                    <a:cubicBezTo>
                      <a:pt x="5038" y="6072"/>
                      <a:pt x="4633" y="5667"/>
                      <a:pt x="3823" y="4858"/>
                    </a:cubicBezTo>
                    <a:cubicBezTo>
                      <a:pt x="3013" y="4048"/>
                      <a:pt x="3823" y="4048"/>
                      <a:pt x="3013" y="4453"/>
                    </a:cubicBezTo>
                    <a:lnTo>
                      <a:pt x="4228" y="9311"/>
                    </a:lnTo>
                    <a:cubicBezTo>
                      <a:pt x="6252" y="14168"/>
                      <a:pt x="10300" y="21050"/>
                      <a:pt x="16777" y="18622"/>
                    </a:cubicBezTo>
                    <a:cubicBezTo>
                      <a:pt x="23254" y="16193"/>
                      <a:pt x="22849" y="12144"/>
                      <a:pt x="24064" y="8906"/>
                    </a:cubicBezTo>
                    <a:cubicBezTo>
                      <a:pt x="25278" y="5667"/>
                      <a:pt x="24873" y="6072"/>
                      <a:pt x="24873" y="4858"/>
                    </a:cubicBezTo>
                    <a:cubicBezTo>
                      <a:pt x="24873" y="3643"/>
                      <a:pt x="24873" y="4858"/>
                      <a:pt x="24469" y="4858"/>
                    </a:cubicBezTo>
                    <a:lnTo>
                      <a:pt x="23254" y="6882"/>
                    </a:lnTo>
                    <a:cubicBezTo>
                      <a:pt x="22040" y="6882"/>
                      <a:pt x="21230" y="5667"/>
                      <a:pt x="20016" y="5667"/>
                    </a:cubicBezTo>
                    <a:cubicBezTo>
                      <a:pt x="20016" y="6072"/>
                      <a:pt x="20016" y="6477"/>
                      <a:pt x="20421" y="6882"/>
                    </a:cubicBezTo>
                    <a:cubicBezTo>
                      <a:pt x="20825" y="8906"/>
                      <a:pt x="19206" y="12144"/>
                      <a:pt x="17587" y="13359"/>
                    </a:cubicBezTo>
                    <a:cubicBezTo>
                      <a:pt x="15968" y="14573"/>
                      <a:pt x="12729" y="14978"/>
                      <a:pt x="10705" y="13764"/>
                    </a:cubicBezTo>
                    <a:cubicBezTo>
                      <a:pt x="8681" y="12549"/>
                      <a:pt x="7467" y="10930"/>
                      <a:pt x="7467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235CB257-86F3-BA29-327C-902DB6F6DBD1}"/>
                  </a:ext>
                </a:extLst>
              </p:cNvPr>
              <p:cNvSpPr/>
              <p:nvPr/>
            </p:nvSpPr>
            <p:spPr>
              <a:xfrm>
                <a:off x="9012157" y="5821329"/>
                <a:ext cx="15454" cy="14741"/>
              </a:xfrm>
              <a:custGeom>
                <a:avLst/>
                <a:gdLst>
                  <a:gd name="connsiteX0" fmla="*/ 12549 w 15454"/>
                  <a:gd name="connsiteY0" fmla="*/ 405 h 14741"/>
                  <a:gd name="connsiteX1" fmla="*/ 12549 w 15454"/>
                  <a:gd name="connsiteY1" fmla="*/ 1619 h 14741"/>
                  <a:gd name="connsiteX2" fmla="*/ 10525 w 15454"/>
                  <a:gd name="connsiteY2" fmla="*/ 4858 h 14741"/>
                  <a:gd name="connsiteX3" fmla="*/ 6072 w 15454"/>
                  <a:gd name="connsiteY3" fmla="*/ 10120 h 14741"/>
                  <a:gd name="connsiteX4" fmla="*/ 6072 w 15454"/>
                  <a:gd name="connsiteY4" fmla="*/ 10930 h 14741"/>
                  <a:gd name="connsiteX5" fmla="*/ 7691 w 15454"/>
                  <a:gd name="connsiteY5" fmla="*/ 10930 h 14741"/>
                  <a:gd name="connsiteX6" fmla="*/ 12144 w 15454"/>
                  <a:gd name="connsiteY6" fmla="*/ 10525 h 14741"/>
                  <a:gd name="connsiteX7" fmla="*/ 14978 w 15454"/>
                  <a:gd name="connsiteY7" fmla="*/ 10525 h 14741"/>
                  <a:gd name="connsiteX8" fmla="*/ 12549 w 15454"/>
                  <a:gd name="connsiteY8" fmla="*/ 13359 h 14741"/>
                  <a:gd name="connsiteX9" fmla="*/ 5263 w 15454"/>
                  <a:gd name="connsiteY9" fmla="*/ 14168 h 14741"/>
                  <a:gd name="connsiteX10" fmla="*/ 1619 w 15454"/>
                  <a:gd name="connsiteY10" fmla="*/ 14573 h 14741"/>
                  <a:gd name="connsiteX11" fmla="*/ 1214 w 15454"/>
                  <a:gd name="connsiteY11" fmla="*/ 13359 h 14741"/>
                  <a:gd name="connsiteX12" fmla="*/ 1214 w 15454"/>
                  <a:gd name="connsiteY12" fmla="*/ 11740 h 14741"/>
                  <a:gd name="connsiteX13" fmla="*/ 3643 w 15454"/>
                  <a:gd name="connsiteY13" fmla="*/ 8906 h 14741"/>
                  <a:gd name="connsiteX14" fmla="*/ 6882 w 15454"/>
                  <a:gd name="connsiteY14" fmla="*/ 5667 h 14741"/>
                  <a:gd name="connsiteX15" fmla="*/ 7691 w 15454"/>
                  <a:gd name="connsiteY15" fmla="*/ 4048 h 14741"/>
                  <a:gd name="connsiteX16" fmla="*/ 5263 w 15454"/>
                  <a:gd name="connsiteY16" fmla="*/ 4048 h 14741"/>
                  <a:gd name="connsiteX17" fmla="*/ 2024 w 15454"/>
                  <a:gd name="connsiteY17" fmla="*/ 4048 h 14741"/>
                  <a:gd name="connsiteX18" fmla="*/ 0 w 15454"/>
                  <a:gd name="connsiteY18" fmla="*/ 4048 h 14741"/>
                  <a:gd name="connsiteX19" fmla="*/ 0 w 15454"/>
                  <a:gd name="connsiteY19" fmla="*/ 1619 h 14741"/>
                  <a:gd name="connsiteX20" fmla="*/ 13359 w 15454"/>
                  <a:gd name="connsiteY20" fmla="*/ 0 h 14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454" h="14741">
                    <a:moveTo>
                      <a:pt x="12549" y="405"/>
                    </a:moveTo>
                    <a:cubicBezTo>
                      <a:pt x="12549" y="405"/>
                      <a:pt x="12549" y="1215"/>
                      <a:pt x="12549" y="1619"/>
                    </a:cubicBezTo>
                    <a:cubicBezTo>
                      <a:pt x="12549" y="2429"/>
                      <a:pt x="10930" y="4048"/>
                      <a:pt x="10525" y="4858"/>
                    </a:cubicBezTo>
                    <a:cubicBezTo>
                      <a:pt x="9311" y="6477"/>
                      <a:pt x="7691" y="8096"/>
                      <a:pt x="6072" y="10120"/>
                    </a:cubicBezTo>
                    <a:cubicBezTo>
                      <a:pt x="4453" y="12144"/>
                      <a:pt x="6072" y="10525"/>
                      <a:pt x="6072" y="10930"/>
                    </a:cubicBezTo>
                    <a:cubicBezTo>
                      <a:pt x="6477" y="10930"/>
                      <a:pt x="7287" y="10930"/>
                      <a:pt x="7691" y="10930"/>
                    </a:cubicBezTo>
                    <a:cubicBezTo>
                      <a:pt x="9311" y="10930"/>
                      <a:pt x="10525" y="10930"/>
                      <a:pt x="12144" y="10525"/>
                    </a:cubicBezTo>
                    <a:cubicBezTo>
                      <a:pt x="13763" y="10120"/>
                      <a:pt x="13763" y="9716"/>
                      <a:pt x="14978" y="10525"/>
                    </a:cubicBezTo>
                    <a:cubicBezTo>
                      <a:pt x="16193" y="13359"/>
                      <a:pt x="14978" y="12954"/>
                      <a:pt x="12549" y="13359"/>
                    </a:cubicBezTo>
                    <a:cubicBezTo>
                      <a:pt x="10120" y="13764"/>
                      <a:pt x="7691" y="13764"/>
                      <a:pt x="5263" y="14168"/>
                    </a:cubicBezTo>
                    <a:cubicBezTo>
                      <a:pt x="2834" y="14573"/>
                      <a:pt x="2024" y="14978"/>
                      <a:pt x="1619" y="14573"/>
                    </a:cubicBezTo>
                    <a:cubicBezTo>
                      <a:pt x="1619" y="14573"/>
                      <a:pt x="1619" y="13764"/>
                      <a:pt x="1214" y="13359"/>
                    </a:cubicBezTo>
                    <a:cubicBezTo>
                      <a:pt x="810" y="12954"/>
                      <a:pt x="1214" y="12144"/>
                      <a:pt x="1214" y="11740"/>
                    </a:cubicBezTo>
                    <a:cubicBezTo>
                      <a:pt x="1214" y="10930"/>
                      <a:pt x="2834" y="9716"/>
                      <a:pt x="3643" y="8906"/>
                    </a:cubicBezTo>
                    <a:cubicBezTo>
                      <a:pt x="4453" y="7692"/>
                      <a:pt x="5667" y="6477"/>
                      <a:pt x="6882" y="5667"/>
                    </a:cubicBezTo>
                    <a:cubicBezTo>
                      <a:pt x="8096" y="4858"/>
                      <a:pt x="7691" y="4453"/>
                      <a:pt x="7691" y="4048"/>
                    </a:cubicBezTo>
                    <a:cubicBezTo>
                      <a:pt x="6882" y="4048"/>
                      <a:pt x="6072" y="4048"/>
                      <a:pt x="5263" y="4048"/>
                    </a:cubicBezTo>
                    <a:cubicBezTo>
                      <a:pt x="4048" y="4048"/>
                      <a:pt x="3238" y="4048"/>
                      <a:pt x="2024" y="4048"/>
                    </a:cubicBezTo>
                    <a:cubicBezTo>
                      <a:pt x="810" y="4048"/>
                      <a:pt x="810" y="4453"/>
                      <a:pt x="0" y="4048"/>
                    </a:cubicBezTo>
                    <a:lnTo>
                      <a:pt x="0" y="1619"/>
                    </a:lnTo>
                    <a:cubicBezTo>
                      <a:pt x="0" y="1619"/>
                      <a:pt x="13359" y="0"/>
                      <a:pt x="13359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E3355512-C6B8-E423-8DDD-B8C8199FF467}"/>
                  </a:ext>
                </a:extLst>
              </p:cNvPr>
              <p:cNvSpPr/>
              <p:nvPr/>
            </p:nvSpPr>
            <p:spPr>
              <a:xfrm>
                <a:off x="9021468" y="5850655"/>
                <a:ext cx="18621" cy="17882"/>
              </a:xfrm>
              <a:custGeom>
                <a:avLst/>
                <a:gdLst>
                  <a:gd name="connsiteX0" fmla="*/ 13764 w 18621"/>
                  <a:gd name="connsiteY0" fmla="*/ 3058 h 17882"/>
                  <a:gd name="connsiteX1" fmla="*/ 12549 w 18621"/>
                  <a:gd name="connsiteY1" fmla="*/ 3058 h 17882"/>
                  <a:gd name="connsiteX2" fmla="*/ 10120 w 18621"/>
                  <a:gd name="connsiteY2" fmla="*/ 4273 h 17882"/>
                  <a:gd name="connsiteX3" fmla="*/ 8906 w 18621"/>
                  <a:gd name="connsiteY3" fmla="*/ 5083 h 17882"/>
                  <a:gd name="connsiteX4" fmla="*/ 10120 w 18621"/>
                  <a:gd name="connsiteY4" fmla="*/ 7107 h 17882"/>
                  <a:gd name="connsiteX5" fmla="*/ 12144 w 18621"/>
                  <a:gd name="connsiteY5" fmla="*/ 9536 h 17882"/>
                  <a:gd name="connsiteX6" fmla="*/ 14168 w 18621"/>
                  <a:gd name="connsiteY6" fmla="*/ 8726 h 17882"/>
                  <a:gd name="connsiteX7" fmla="*/ 15383 w 18621"/>
                  <a:gd name="connsiteY7" fmla="*/ 7512 h 17882"/>
                  <a:gd name="connsiteX8" fmla="*/ 15788 w 18621"/>
                  <a:gd name="connsiteY8" fmla="*/ 6702 h 17882"/>
                  <a:gd name="connsiteX9" fmla="*/ 17002 w 18621"/>
                  <a:gd name="connsiteY9" fmla="*/ 6702 h 17882"/>
                  <a:gd name="connsiteX10" fmla="*/ 17002 w 18621"/>
                  <a:gd name="connsiteY10" fmla="*/ 7107 h 17882"/>
                  <a:gd name="connsiteX11" fmla="*/ 18621 w 18621"/>
                  <a:gd name="connsiteY11" fmla="*/ 9536 h 17882"/>
                  <a:gd name="connsiteX12" fmla="*/ 16597 w 18621"/>
                  <a:gd name="connsiteY12" fmla="*/ 10750 h 17882"/>
                  <a:gd name="connsiteX13" fmla="*/ 15383 w 18621"/>
                  <a:gd name="connsiteY13" fmla="*/ 11964 h 17882"/>
                  <a:gd name="connsiteX14" fmla="*/ 8906 w 18621"/>
                  <a:gd name="connsiteY14" fmla="*/ 16822 h 17882"/>
                  <a:gd name="connsiteX15" fmla="*/ 6072 w 18621"/>
                  <a:gd name="connsiteY15" fmla="*/ 16013 h 17882"/>
                  <a:gd name="connsiteX16" fmla="*/ 5263 w 18621"/>
                  <a:gd name="connsiteY16" fmla="*/ 14393 h 17882"/>
                  <a:gd name="connsiteX17" fmla="*/ 9716 w 18621"/>
                  <a:gd name="connsiteY17" fmla="*/ 11964 h 17882"/>
                  <a:gd name="connsiteX18" fmla="*/ 8906 w 18621"/>
                  <a:gd name="connsiteY18" fmla="*/ 9940 h 17882"/>
                  <a:gd name="connsiteX19" fmla="*/ 8096 w 18621"/>
                  <a:gd name="connsiteY19" fmla="*/ 9131 h 17882"/>
                  <a:gd name="connsiteX20" fmla="*/ 6477 w 18621"/>
                  <a:gd name="connsiteY20" fmla="*/ 7512 h 17882"/>
                  <a:gd name="connsiteX21" fmla="*/ 4453 w 18621"/>
                  <a:gd name="connsiteY21" fmla="*/ 9131 h 17882"/>
                  <a:gd name="connsiteX22" fmla="*/ 3238 w 18621"/>
                  <a:gd name="connsiteY22" fmla="*/ 9940 h 17882"/>
                  <a:gd name="connsiteX23" fmla="*/ 2429 w 18621"/>
                  <a:gd name="connsiteY23" fmla="*/ 10750 h 17882"/>
                  <a:gd name="connsiteX24" fmla="*/ 0 w 18621"/>
                  <a:gd name="connsiteY24" fmla="*/ 7916 h 17882"/>
                  <a:gd name="connsiteX25" fmla="*/ 2024 w 18621"/>
                  <a:gd name="connsiteY25" fmla="*/ 7107 h 17882"/>
                  <a:gd name="connsiteX26" fmla="*/ 9716 w 18621"/>
                  <a:gd name="connsiteY26" fmla="*/ 1439 h 17882"/>
                  <a:gd name="connsiteX27" fmla="*/ 11335 w 18621"/>
                  <a:gd name="connsiteY27" fmla="*/ 225 h 17882"/>
                  <a:gd name="connsiteX28" fmla="*/ 12549 w 18621"/>
                  <a:gd name="connsiteY28" fmla="*/ 1844 h 17882"/>
                  <a:gd name="connsiteX29" fmla="*/ 13359 w 18621"/>
                  <a:gd name="connsiteY29" fmla="*/ 3058 h 17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8621" h="17882">
                    <a:moveTo>
                      <a:pt x="13764" y="3058"/>
                    </a:moveTo>
                    <a:cubicBezTo>
                      <a:pt x="13764" y="3058"/>
                      <a:pt x="12954" y="3058"/>
                      <a:pt x="12549" y="3058"/>
                    </a:cubicBezTo>
                    <a:cubicBezTo>
                      <a:pt x="12144" y="3058"/>
                      <a:pt x="10525" y="3868"/>
                      <a:pt x="10120" y="4273"/>
                    </a:cubicBezTo>
                    <a:cubicBezTo>
                      <a:pt x="9716" y="4678"/>
                      <a:pt x="9311" y="5083"/>
                      <a:pt x="8906" y="5083"/>
                    </a:cubicBezTo>
                    <a:cubicBezTo>
                      <a:pt x="8906" y="6297"/>
                      <a:pt x="9716" y="6702"/>
                      <a:pt x="10120" y="7107"/>
                    </a:cubicBezTo>
                    <a:cubicBezTo>
                      <a:pt x="10525" y="7512"/>
                      <a:pt x="11740" y="9536"/>
                      <a:pt x="12144" y="9536"/>
                    </a:cubicBezTo>
                    <a:cubicBezTo>
                      <a:pt x="12549" y="9536"/>
                      <a:pt x="13764" y="8726"/>
                      <a:pt x="14168" y="8726"/>
                    </a:cubicBezTo>
                    <a:cubicBezTo>
                      <a:pt x="14573" y="8726"/>
                      <a:pt x="14978" y="7916"/>
                      <a:pt x="15383" y="7512"/>
                    </a:cubicBezTo>
                    <a:cubicBezTo>
                      <a:pt x="15788" y="7107"/>
                      <a:pt x="15383" y="7107"/>
                      <a:pt x="15788" y="6702"/>
                    </a:cubicBezTo>
                    <a:cubicBezTo>
                      <a:pt x="16193" y="6297"/>
                      <a:pt x="16597" y="6702"/>
                      <a:pt x="17002" y="6702"/>
                    </a:cubicBezTo>
                    <a:cubicBezTo>
                      <a:pt x="17407" y="6702"/>
                      <a:pt x="17002" y="6702"/>
                      <a:pt x="17002" y="7107"/>
                    </a:cubicBezTo>
                    <a:cubicBezTo>
                      <a:pt x="17002" y="7107"/>
                      <a:pt x="18621" y="9131"/>
                      <a:pt x="18621" y="9536"/>
                    </a:cubicBezTo>
                    <a:cubicBezTo>
                      <a:pt x="18217" y="10345"/>
                      <a:pt x="17002" y="10345"/>
                      <a:pt x="16597" y="10750"/>
                    </a:cubicBezTo>
                    <a:cubicBezTo>
                      <a:pt x="16193" y="11155"/>
                      <a:pt x="15788" y="11560"/>
                      <a:pt x="15383" y="11964"/>
                    </a:cubicBezTo>
                    <a:cubicBezTo>
                      <a:pt x="13359" y="13584"/>
                      <a:pt x="10930" y="14798"/>
                      <a:pt x="8906" y="16822"/>
                    </a:cubicBezTo>
                    <a:cubicBezTo>
                      <a:pt x="6882" y="18846"/>
                      <a:pt x="7287" y="17632"/>
                      <a:pt x="6072" y="16013"/>
                    </a:cubicBezTo>
                    <a:cubicBezTo>
                      <a:pt x="4858" y="14393"/>
                      <a:pt x="5263" y="15203"/>
                      <a:pt x="5263" y="14393"/>
                    </a:cubicBezTo>
                    <a:cubicBezTo>
                      <a:pt x="6882" y="14393"/>
                      <a:pt x="8501" y="12774"/>
                      <a:pt x="9716" y="11964"/>
                    </a:cubicBezTo>
                    <a:cubicBezTo>
                      <a:pt x="9716" y="11155"/>
                      <a:pt x="9311" y="10750"/>
                      <a:pt x="8906" y="9940"/>
                    </a:cubicBezTo>
                    <a:cubicBezTo>
                      <a:pt x="8501" y="9131"/>
                      <a:pt x="8906" y="9536"/>
                      <a:pt x="8096" y="9131"/>
                    </a:cubicBezTo>
                    <a:cubicBezTo>
                      <a:pt x="7287" y="8726"/>
                      <a:pt x="7287" y="7107"/>
                      <a:pt x="6477" y="7512"/>
                    </a:cubicBezTo>
                    <a:cubicBezTo>
                      <a:pt x="5667" y="7916"/>
                      <a:pt x="4858" y="8726"/>
                      <a:pt x="4453" y="9131"/>
                    </a:cubicBezTo>
                    <a:cubicBezTo>
                      <a:pt x="4048" y="9536"/>
                      <a:pt x="3643" y="9536"/>
                      <a:pt x="3238" y="9940"/>
                    </a:cubicBezTo>
                    <a:cubicBezTo>
                      <a:pt x="2834" y="10345"/>
                      <a:pt x="2834" y="11155"/>
                      <a:pt x="2429" y="10750"/>
                    </a:cubicBezTo>
                    <a:cubicBezTo>
                      <a:pt x="2024" y="10345"/>
                      <a:pt x="0" y="7916"/>
                      <a:pt x="0" y="7916"/>
                    </a:cubicBezTo>
                    <a:cubicBezTo>
                      <a:pt x="405" y="7512"/>
                      <a:pt x="1214" y="7107"/>
                      <a:pt x="2024" y="7107"/>
                    </a:cubicBezTo>
                    <a:cubicBezTo>
                      <a:pt x="4048" y="5892"/>
                      <a:pt x="8096" y="3058"/>
                      <a:pt x="9716" y="1439"/>
                    </a:cubicBezTo>
                    <a:cubicBezTo>
                      <a:pt x="11335" y="-180"/>
                      <a:pt x="10525" y="-180"/>
                      <a:pt x="11335" y="225"/>
                    </a:cubicBezTo>
                    <a:cubicBezTo>
                      <a:pt x="12144" y="630"/>
                      <a:pt x="12549" y="1439"/>
                      <a:pt x="12549" y="1844"/>
                    </a:cubicBezTo>
                    <a:cubicBezTo>
                      <a:pt x="12549" y="2249"/>
                      <a:pt x="13359" y="2249"/>
                      <a:pt x="13359" y="305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95B65329-D64D-C341-CC75-32D250BE0ED2}"/>
                  </a:ext>
                </a:extLst>
              </p:cNvPr>
              <p:cNvSpPr/>
              <p:nvPr/>
            </p:nvSpPr>
            <p:spPr>
              <a:xfrm>
                <a:off x="9015396" y="5837926"/>
                <a:ext cx="14978" cy="14013"/>
              </a:xfrm>
              <a:custGeom>
                <a:avLst/>
                <a:gdLst>
                  <a:gd name="connsiteX0" fmla="*/ 6072 w 14978"/>
                  <a:gd name="connsiteY0" fmla="*/ 0 h 14013"/>
                  <a:gd name="connsiteX1" fmla="*/ 12549 w 14978"/>
                  <a:gd name="connsiteY1" fmla="*/ 1619 h 14013"/>
                  <a:gd name="connsiteX2" fmla="*/ 13764 w 14978"/>
                  <a:gd name="connsiteY2" fmla="*/ 3238 h 14013"/>
                  <a:gd name="connsiteX3" fmla="*/ 13764 w 14978"/>
                  <a:gd name="connsiteY3" fmla="*/ 4048 h 14013"/>
                  <a:gd name="connsiteX4" fmla="*/ 14978 w 14978"/>
                  <a:gd name="connsiteY4" fmla="*/ 6882 h 14013"/>
                  <a:gd name="connsiteX5" fmla="*/ 13359 w 14978"/>
                  <a:gd name="connsiteY5" fmla="*/ 10930 h 14013"/>
                  <a:gd name="connsiteX6" fmla="*/ 4858 w 14978"/>
                  <a:gd name="connsiteY6" fmla="*/ 13763 h 14013"/>
                  <a:gd name="connsiteX7" fmla="*/ 1214 w 14978"/>
                  <a:gd name="connsiteY7" fmla="*/ 11335 h 14013"/>
                  <a:gd name="connsiteX8" fmla="*/ 0 w 14978"/>
                  <a:gd name="connsiteY8" fmla="*/ 6882 h 14013"/>
                  <a:gd name="connsiteX9" fmla="*/ 6072 w 14978"/>
                  <a:gd name="connsiteY9" fmla="*/ 0 h 14013"/>
                  <a:gd name="connsiteX10" fmla="*/ 7287 w 14978"/>
                  <a:gd name="connsiteY10" fmla="*/ 2834 h 14013"/>
                  <a:gd name="connsiteX11" fmla="*/ 2834 w 14978"/>
                  <a:gd name="connsiteY11" fmla="*/ 5667 h 14013"/>
                  <a:gd name="connsiteX12" fmla="*/ 2834 w 14978"/>
                  <a:gd name="connsiteY12" fmla="*/ 10120 h 14013"/>
                  <a:gd name="connsiteX13" fmla="*/ 10120 w 14978"/>
                  <a:gd name="connsiteY13" fmla="*/ 10120 h 14013"/>
                  <a:gd name="connsiteX14" fmla="*/ 11740 w 14978"/>
                  <a:gd name="connsiteY14" fmla="*/ 8501 h 14013"/>
                  <a:gd name="connsiteX15" fmla="*/ 12549 w 14978"/>
                  <a:gd name="connsiteY15" fmla="*/ 6882 h 14013"/>
                  <a:gd name="connsiteX16" fmla="*/ 12549 w 14978"/>
                  <a:gd name="connsiteY16" fmla="*/ 4858 h 14013"/>
                  <a:gd name="connsiteX17" fmla="*/ 11335 w 14978"/>
                  <a:gd name="connsiteY17" fmla="*/ 2834 h 14013"/>
                  <a:gd name="connsiteX18" fmla="*/ 7692 w 14978"/>
                  <a:gd name="connsiteY18" fmla="*/ 2024 h 14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4978" h="14013">
                    <a:moveTo>
                      <a:pt x="6072" y="0"/>
                    </a:moveTo>
                    <a:cubicBezTo>
                      <a:pt x="8096" y="0"/>
                      <a:pt x="10930" y="0"/>
                      <a:pt x="12549" y="1619"/>
                    </a:cubicBezTo>
                    <a:cubicBezTo>
                      <a:pt x="14168" y="3238"/>
                      <a:pt x="13764" y="3238"/>
                      <a:pt x="13764" y="3238"/>
                    </a:cubicBezTo>
                    <a:cubicBezTo>
                      <a:pt x="13764" y="3238"/>
                      <a:pt x="13764" y="3643"/>
                      <a:pt x="13764" y="4048"/>
                    </a:cubicBezTo>
                    <a:cubicBezTo>
                      <a:pt x="13764" y="4858"/>
                      <a:pt x="14573" y="6072"/>
                      <a:pt x="14978" y="6882"/>
                    </a:cubicBezTo>
                    <a:cubicBezTo>
                      <a:pt x="14978" y="7287"/>
                      <a:pt x="13764" y="10525"/>
                      <a:pt x="13359" y="10930"/>
                    </a:cubicBezTo>
                    <a:cubicBezTo>
                      <a:pt x="11740" y="13359"/>
                      <a:pt x="7692" y="14573"/>
                      <a:pt x="4858" y="13763"/>
                    </a:cubicBezTo>
                    <a:cubicBezTo>
                      <a:pt x="2024" y="12954"/>
                      <a:pt x="2429" y="12144"/>
                      <a:pt x="1214" y="11335"/>
                    </a:cubicBezTo>
                    <a:cubicBezTo>
                      <a:pt x="810" y="9715"/>
                      <a:pt x="0" y="8501"/>
                      <a:pt x="0" y="6882"/>
                    </a:cubicBezTo>
                    <a:cubicBezTo>
                      <a:pt x="405" y="3238"/>
                      <a:pt x="2429" y="405"/>
                      <a:pt x="6072" y="0"/>
                    </a:cubicBezTo>
                    <a:close/>
                    <a:moveTo>
                      <a:pt x="7287" y="2834"/>
                    </a:moveTo>
                    <a:cubicBezTo>
                      <a:pt x="5667" y="2834"/>
                      <a:pt x="3643" y="4453"/>
                      <a:pt x="2834" y="5667"/>
                    </a:cubicBezTo>
                    <a:cubicBezTo>
                      <a:pt x="2024" y="6882"/>
                      <a:pt x="2024" y="8906"/>
                      <a:pt x="2834" y="10120"/>
                    </a:cubicBezTo>
                    <a:cubicBezTo>
                      <a:pt x="4858" y="12549"/>
                      <a:pt x="8096" y="11739"/>
                      <a:pt x="10120" y="10120"/>
                    </a:cubicBezTo>
                    <a:cubicBezTo>
                      <a:pt x="12144" y="8501"/>
                      <a:pt x="11335" y="8906"/>
                      <a:pt x="11740" y="8501"/>
                    </a:cubicBezTo>
                    <a:cubicBezTo>
                      <a:pt x="12144" y="8096"/>
                      <a:pt x="12549" y="7287"/>
                      <a:pt x="12549" y="6882"/>
                    </a:cubicBezTo>
                    <a:cubicBezTo>
                      <a:pt x="12549" y="6477"/>
                      <a:pt x="12549" y="5263"/>
                      <a:pt x="12549" y="4858"/>
                    </a:cubicBezTo>
                    <a:cubicBezTo>
                      <a:pt x="12549" y="4453"/>
                      <a:pt x="11335" y="3238"/>
                      <a:pt x="11335" y="2834"/>
                    </a:cubicBezTo>
                    <a:cubicBezTo>
                      <a:pt x="10525" y="2024"/>
                      <a:pt x="8906" y="2024"/>
                      <a:pt x="7692" y="202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3BAD5A0F-3552-DF8F-338F-CD40D337270D}"/>
                  </a:ext>
                </a:extLst>
              </p:cNvPr>
              <p:cNvSpPr/>
              <p:nvPr/>
            </p:nvSpPr>
            <p:spPr>
              <a:xfrm>
                <a:off x="9129148" y="5848856"/>
                <a:ext cx="16597" cy="16192"/>
              </a:xfrm>
              <a:custGeom>
                <a:avLst/>
                <a:gdLst>
                  <a:gd name="connsiteX0" fmla="*/ 16193 w 16597"/>
                  <a:gd name="connsiteY0" fmla="*/ 6882 h 16192"/>
                  <a:gd name="connsiteX1" fmla="*/ 14978 w 16597"/>
                  <a:gd name="connsiteY1" fmla="*/ 9715 h 16192"/>
                  <a:gd name="connsiteX2" fmla="*/ 11335 w 16597"/>
                  <a:gd name="connsiteY2" fmla="*/ 9715 h 16192"/>
                  <a:gd name="connsiteX3" fmla="*/ 8501 w 16597"/>
                  <a:gd name="connsiteY3" fmla="*/ 10120 h 16192"/>
                  <a:gd name="connsiteX4" fmla="*/ 6072 w 16597"/>
                  <a:gd name="connsiteY4" fmla="*/ 10120 h 16192"/>
                  <a:gd name="connsiteX5" fmla="*/ 7287 w 16597"/>
                  <a:gd name="connsiteY5" fmla="*/ 11739 h 16192"/>
                  <a:gd name="connsiteX6" fmla="*/ 9311 w 16597"/>
                  <a:gd name="connsiteY6" fmla="*/ 12954 h 16192"/>
                  <a:gd name="connsiteX7" fmla="*/ 11335 w 16597"/>
                  <a:gd name="connsiteY7" fmla="*/ 14168 h 16192"/>
                  <a:gd name="connsiteX8" fmla="*/ 11335 w 16597"/>
                  <a:gd name="connsiteY8" fmla="*/ 14978 h 16192"/>
                  <a:gd name="connsiteX9" fmla="*/ 10120 w 16597"/>
                  <a:gd name="connsiteY9" fmla="*/ 16193 h 16192"/>
                  <a:gd name="connsiteX10" fmla="*/ 8906 w 16597"/>
                  <a:gd name="connsiteY10" fmla="*/ 15383 h 16192"/>
                  <a:gd name="connsiteX11" fmla="*/ 3239 w 16597"/>
                  <a:gd name="connsiteY11" fmla="*/ 11335 h 16192"/>
                  <a:gd name="connsiteX12" fmla="*/ 0 w 16597"/>
                  <a:gd name="connsiteY12" fmla="*/ 8501 h 16192"/>
                  <a:gd name="connsiteX13" fmla="*/ 1619 w 16597"/>
                  <a:gd name="connsiteY13" fmla="*/ 8096 h 16192"/>
                  <a:gd name="connsiteX14" fmla="*/ 4048 w 16597"/>
                  <a:gd name="connsiteY14" fmla="*/ 7287 h 16192"/>
                  <a:gd name="connsiteX15" fmla="*/ 10120 w 16597"/>
                  <a:gd name="connsiteY15" fmla="*/ 6477 h 16192"/>
                  <a:gd name="connsiteX16" fmla="*/ 10930 w 16597"/>
                  <a:gd name="connsiteY16" fmla="*/ 6477 h 16192"/>
                  <a:gd name="connsiteX17" fmla="*/ 9311 w 16597"/>
                  <a:gd name="connsiteY17" fmla="*/ 5263 h 16192"/>
                  <a:gd name="connsiteX18" fmla="*/ 4858 w 16597"/>
                  <a:gd name="connsiteY18" fmla="*/ 2024 h 16192"/>
                  <a:gd name="connsiteX19" fmla="*/ 5667 w 16597"/>
                  <a:gd name="connsiteY19" fmla="*/ 0 h 16192"/>
                  <a:gd name="connsiteX20" fmla="*/ 6882 w 16597"/>
                  <a:gd name="connsiteY20" fmla="*/ 809 h 16192"/>
                  <a:gd name="connsiteX21" fmla="*/ 12549 w 16597"/>
                  <a:gd name="connsiteY21" fmla="*/ 4048 h 16192"/>
                  <a:gd name="connsiteX22" fmla="*/ 16597 w 16597"/>
                  <a:gd name="connsiteY22" fmla="*/ 6882 h 1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597" h="16192">
                    <a:moveTo>
                      <a:pt x="16193" y="6882"/>
                    </a:moveTo>
                    <a:lnTo>
                      <a:pt x="14978" y="9715"/>
                    </a:lnTo>
                    <a:cubicBezTo>
                      <a:pt x="13764" y="10120"/>
                      <a:pt x="12549" y="9715"/>
                      <a:pt x="11335" y="9715"/>
                    </a:cubicBezTo>
                    <a:cubicBezTo>
                      <a:pt x="10120" y="9715"/>
                      <a:pt x="9311" y="10120"/>
                      <a:pt x="8501" y="10120"/>
                    </a:cubicBezTo>
                    <a:cubicBezTo>
                      <a:pt x="7692" y="10120"/>
                      <a:pt x="6882" y="10120"/>
                      <a:pt x="6072" y="10120"/>
                    </a:cubicBezTo>
                    <a:cubicBezTo>
                      <a:pt x="6072" y="11335"/>
                      <a:pt x="6882" y="11335"/>
                      <a:pt x="7287" y="11739"/>
                    </a:cubicBezTo>
                    <a:cubicBezTo>
                      <a:pt x="7692" y="12144"/>
                      <a:pt x="8501" y="12549"/>
                      <a:pt x="9311" y="12954"/>
                    </a:cubicBezTo>
                    <a:cubicBezTo>
                      <a:pt x="10120" y="13359"/>
                      <a:pt x="10525" y="13763"/>
                      <a:pt x="11335" y="14168"/>
                    </a:cubicBezTo>
                    <a:cubicBezTo>
                      <a:pt x="11335" y="14168"/>
                      <a:pt x="11335" y="14978"/>
                      <a:pt x="11335" y="14978"/>
                    </a:cubicBezTo>
                    <a:cubicBezTo>
                      <a:pt x="11335" y="15383"/>
                      <a:pt x="10525" y="16193"/>
                      <a:pt x="10120" y="16193"/>
                    </a:cubicBezTo>
                    <a:cubicBezTo>
                      <a:pt x="9716" y="16193"/>
                      <a:pt x="8906" y="15383"/>
                      <a:pt x="8906" y="15383"/>
                    </a:cubicBezTo>
                    <a:cubicBezTo>
                      <a:pt x="6882" y="14168"/>
                      <a:pt x="4858" y="12954"/>
                      <a:pt x="3239" y="11335"/>
                    </a:cubicBezTo>
                    <a:cubicBezTo>
                      <a:pt x="1619" y="9715"/>
                      <a:pt x="0" y="9715"/>
                      <a:pt x="0" y="8501"/>
                    </a:cubicBezTo>
                    <a:cubicBezTo>
                      <a:pt x="0" y="7287"/>
                      <a:pt x="1619" y="8501"/>
                      <a:pt x="1619" y="8096"/>
                    </a:cubicBezTo>
                    <a:cubicBezTo>
                      <a:pt x="2429" y="8096"/>
                      <a:pt x="3239" y="7691"/>
                      <a:pt x="4048" y="7287"/>
                    </a:cubicBezTo>
                    <a:cubicBezTo>
                      <a:pt x="6072" y="7287"/>
                      <a:pt x="8096" y="7287"/>
                      <a:pt x="10120" y="6477"/>
                    </a:cubicBezTo>
                    <a:cubicBezTo>
                      <a:pt x="12144" y="5667"/>
                      <a:pt x="10930" y="6477"/>
                      <a:pt x="10930" y="6477"/>
                    </a:cubicBezTo>
                    <a:lnTo>
                      <a:pt x="9311" y="5263"/>
                    </a:lnTo>
                    <a:cubicBezTo>
                      <a:pt x="8501" y="4858"/>
                      <a:pt x="4453" y="2833"/>
                      <a:pt x="4858" y="2024"/>
                    </a:cubicBezTo>
                    <a:lnTo>
                      <a:pt x="5667" y="0"/>
                    </a:lnTo>
                    <a:cubicBezTo>
                      <a:pt x="6477" y="0"/>
                      <a:pt x="6477" y="405"/>
                      <a:pt x="6882" y="809"/>
                    </a:cubicBezTo>
                    <a:cubicBezTo>
                      <a:pt x="8906" y="2024"/>
                      <a:pt x="10525" y="2833"/>
                      <a:pt x="12549" y="4048"/>
                    </a:cubicBezTo>
                    <a:cubicBezTo>
                      <a:pt x="14573" y="5263"/>
                      <a:pt x="14978" y="6072"/>
                      <a:pt x="16597" y="688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FA5785C9-39DC-E06A-8F11-C4DF0D2A0141}"/>
                  </a:ext>
                </a:extLst>
              </p:cNvPr>
              <p:cNvSpPr/>
              <p:nvPr/>
            </p:nvSpPr>
            <p:spPr>
              <a:xfrm>
                <a:off x="9137949" y="5834283"/>
                <a:ext cx="15544" cy="11334"/>
              </a:xfrm>
              <a:custGeom>
                <a:avLst/>
                <a:gdLst>
                  <a:gd name="connsiteX0" fmla="*/ 10631 w 15544"/>
                  <a:gd name="connsiteY0" fmla="*/ 11335 h 11334"/>
                  <a:gd name="connsiteX1" fmla="*/ 9821 w 15544"/>
                  <a:gd name="connsiteY1" fmla="*/ 10120 h 11334"/>
                  <a:gd name="connsiteX2" fmla="*/ 11440 w 15544"/>
                  <a:gd name="connsiteY2" fmla="*/ 7287 h 11334"/>
                  <a:gd name="connsiteX3" fmla="*/ 11440 w 15544"/>
                  <a:gd name="connsiteY3" fmla="*/ 6477 h 11334"/>
                  <a:gd name="connsiteX4" fmla="*/ 8202 w 15544"/>
                  <a:gd name="connsiteY4" fmla="*/ 5667 h 11334"/>
                  <a:gd name="connsiteX5" fmla="*/ 6987 w 15544"/>
                  <a:gd name="connsiteY5" fmla="*/ 9716 h 11334"/>
                  <a:gd name="connsiteX6" fmla="*/ 6582 w 15544"/>
                  <a:gd name="connsiteY6" fmla="*/ 9716 h 11334"/>
                  <a:gd name="connsiteX7" fmla="*/ 4963 w 15544"/>
                  <a:gd name="connsiteY7" fmla="*/ 9716 h 11334"/>
                  <a:gd name="connsiteX8" fmla="*/ 6177 w 15544"/>
                  <a:gd name="connsiteY8" fmla="*/ 5263 h 11334"/>
                  <a:gd name="connsiteX9" fmla="*/ 2534 w 15544"/>
                  <a:gd name="connsiteY9" fmla="*/ 4048 h 11334"/>
                  <a:gd name="connsiteX10" fmla="*/ 2534 w 15544"/>
                  <a:gd name="connsiteY10" fmla="*/ 5667 h 11334"/>
                  <a:gd name="connsiteX11" fmla="*/ 2534 w 15544"/>
                  <a:gd name="connsiteY11" fmla="*/ 6477 h 11334"/>
                  <a:gd name="connsiteX12" fmla="*/ 2534 w 15544"/>
                  <a:gd name="connsiteY12" fmla="*/ 9311 h 11334"/>
                  <a:gd name="connsiteX13" fmla="*/ 1725 w 15544"/>
                  <a:gd name="connsiteY13" fmla="*/ 9311 h 11334"/>
                  <a:gd name="connsiteX14" fmla="*/ 105 w 15544"/>
                  <a:gd name="connsiteY14" fmla="*/ 6072 h 11334"/>
                  <a:gd name="connsiteX15" fmla="*/ 1320 w 15544"/>
                  <a:gd name="connsiteY15" fmla="*/ 2834 h 11334"/>
                  <a:gd name="connsiteX16" fmla="*/ 2534 w 15544"/>
                  <a:gd name="connsiteY16" fmla="*/ 0 h 11334"/>
                  <a:gd name="connsiteX17" fmla="*/ 6582 w 15544"/>
                  <a:gd name="connsiteY17" fmla="*/ 1214 h 11334"/>
                  <a:gd name="connsiteX18" fmla="*/ 13869 w 15544"/>
                  <a:gd name="connsiteY18" fmla="*/ 3238 h 11334"/>
                  <a:gd name="connsiteX19" fmla="*/ 15083 w 15544"/>
                  <a:gd name="connsiteY19" fmla="*/ 4453 h 11334"/>
                  <a:gd name="connsiteX20" fmla="*/ 13869 w 15544"/>
                  <a:gd name="connsiteY20" fmla="*/ 7692 h 11334"/>
                  <a:gd name="connsiteX21" fmla="*/ 13869 w 15544"/>
                  <a:gd name="connsiteY21" fmla="*/ 8906 h 11334"/>
                  <a:gd name="connsiteX22" fmla="*/ 13059 w 15544"/>
                  <a:gd name="connsiteY22" fmla="*/ 10930 h 11334"/>
                  <a:gd name="connsiteX23" fmla="*/ 11440 w 15544"/>
                  <a:gd name="connsiteY23" fmla="*/ 10930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5544" h="11334">
                    <a:moveTo>
                      <a:pt x="10631" y="11335"/>
                    </a:moveTo>
                    <a:cubicBezTo>
                      <a:pt x="10631" y="11335"/>
                      <a:pt x="10631" y="10525"/>
                      <a:pt x="9821" y="10120"/>
                    </a:cubicBezTo>
                    <a:lnTo>
                      <a:pt x="11440" y="7287"/>
                    </a:lnTo>
                    <a:cubicBezTo>
                      <a:pt x="11440" y="7287"/>
                      <a:pt x="11440" y="6882"/>
                      <a:pt x="11440" y="6477"/>
                    </a:cubicBezTo>
                    <a:cubicBezTo>
                      <a:pt x="11440" y="6072"/>
                      <a:pt x="8202" y="5667"/>
                      <a:pt x="8202" y="5667"/>
                    </a:cubicBezTo>
                    <a:lnTo>
                      <a:pt x="6987" y="9716"/>
                    </a:lnTo>
                    <a:lnTo>
                      <a:pt x="6582" y="9716"/>
                    </a:lnTo>
                    <a:cubicBezTo>
                      <a:pt x="6582" y="9716"/>
                      <a:pt x="4963" y="9716"/>
                      <a:pt x="4963" y="9716"/>
                    </a:cubicBezTo>
                    <a:cubicBezTo>
                      <a:pt x="4963" y="9716"/>
                      <a:pt x="6177" y="6072"/>
                      <a:pt x="6177" y="5263"/>
                    </a:cubicBezTo>
                    <a:cubicBezTo>
                      <a:pt x="6177" y="5263"/>
                      <a:pt x="2534" y="4048"/>
                      <a:pt x="2534" y="4048"/>
                    </a:cubicBezTo>
                    <a:cubicBezTo>
                      <a:pt x="2534" y="4453"/>
                      <a:pt x="2534" y="5263"/>
                      <a:pt x="2534" y="5667"/>
                    </a:cubicBezTo>
                    <a:cubicBezTo>
                      <a:pt x="2534" y="6072"/>
                      <a:pt x="2534" y="6072"/>
                      <a:pt x="2534" y="6477"/>
                    </a:cubicBezTo>
                    <a:cubicBezTo>
                      <a:pt x="2534" y="7287"/>
                      <a:pt x="2534" y="8906"/>
                      <a:pt x="2534" y="9311"/>
                    </a:cubicBezTo>
                    <a:cubicBezTo>
                      <a:pt x="2534" y="9716"/>
                      <a:pt x="2129" y="9311"/>
                      <a:pt x="1725" y="9311"/>
                    </a:cubicBezTo>
                    <a:cubicBezTo>
                      <a:pt x="510" y="8096"/>
                      <a:pt x="-299" y="8501"/>
                      <a:pt x="105" y="6072"/>
                    </a:cubicBezTo>
                    <a:cubicBezTo>
                      <a:pt x="510" y="3643"/>
                      <a:pt x="915" y="3643"/>
                      <a:pt x="1320" y="2834"/>
                    </a:cubicBezTo>
                    <a:cubicBezTo>
                      <a:pt x="1725" y="2024"/>
                      <a:pt x="2129" y="405"/>
                      <a:pt x="2534" y="0"/>
                    </a:cubicBezTo>
                    <a:lnTo>
                      <a:pt x="6582" y="1214"/>
                    </a:lnTo>
                    <a:cubicBezTo>
                      <a:pt x="9011" y="2024"/>
                      <a:pt x="11440" y="2834"/>
                      <a:pt x="13869" y="3238"/>
                    </a:cubicBezTo>
                    <a:cubicBezTo>
                      <a:pt x="16298" y="3643"/>
                      <a:pt x="15488" y="3238"/>
                      <a:pt x="15083" y="4453"/>
                    </a:cubicBezTo>
                    <a:cubicBezTo>
                      <a:pt x="14679" y="5667"/>
                      <a:pt x="14274" y="6882"/>
                      <a:pt x="13869" y="7692"/>
                    </a:cubicBezTo>
                    <a:cubicBezTo>
                      <a:pt x="13464" y="8501"/>
                      <a:pt x="13869" y="8501"/>
                      <a:pt x="13869" y="8906"/>
                    </a:cubicBezTo>
                    <a:cubicBezTo>
                      <a:pt x="13869" y="9311"/>
                      <a:pt x="13059" y="10525"/>
                      <a:pt x="13059" y="10930"/>
                    </a:cubicBezTo>
                    <a:cubicBezTo>
                      <a:pt x="13059" y="11335"/>
                      <a:pt x="11845" y="11335"/>
                      <a:pt x="11440" y="1093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A6B0F5B1-86DB-21F3-C0D4-1C8B1040FABC}"/>
                  </a:ext>
                </a:extLst>
              </p:cNvPr>
              <p:cNvSpPr/>
              <p:nvPr/>
            </p:nvSpPr>
            <p:spPr>
              <a:xfrm>
                <a:off x="9212539" y="5790563"/>
                <a:ext cx="8500" cy="33194"/>
              </a:xfrm>
              <a:custGeom>
                <a:avLst/>
                <a:gdLst>
                  <a:gd name="connsiteX0" fmla="*/ 4453 w 8500"/>
                  <a:gd name="connsiteY0" fmla="*/ 23074 h 33194"/>
                  <a:gd name="connsiteX1" fmla="*/ 4453 w 8500"/>
                  <a:gd name="connsiteY1" fmla="*/ 23074 h 33194"/>
                  <a:gd name="connsiteX2" fmla="*/ 2024 w 8500"/>
                  <a:gd name="connsiteY2" fmla="*/ 24289 h 33194"/>
                  <a:gd name="connsiteX3" fmla="*/ 2429 w 8500"/>
                  <a:gd name="connsiteY3" fmla="*/ 19836 h 33194"/>
                  <a:gd name="connsiteX4" fmla="*/ 3643 w 8500"/>
                  <a:gd name="connsiteY4" fmla="*/ 15788 h 33194"/>
                  <a:gd name="connsiteX5" fmla="*/ 4858 w 8500"/>
                  <a:gd name="connsiteY5" fmla="*/ 13359 h 33194"/>
                  <a:gd name="connsiteX6" fmla="*/ 6882 w 8500"/>
                  <a:gd name="connsiteY6" fmla="*/ 14168 h 33194"/>
                  <a:gd name="connsiteX7" fmla="*/ 6882 w 8500"/>
                  <a:gd name="connsiteY7" fmla="*/ 13359 h 33194"/>
                  <a:gd name="connsiteX8" fmla="*/ 6882 w 8500"/>
                  <a:gd name="connsiteY8" fmla="*/ 9311 h 33194"/>
                  <a:gd name="connsiteX9" fmla="*/ 6882 w 8500"/>
                  <a:gd name="connsiteY9" fmla="*/ 9311 h 33194"/>
                  <a:gd name="connsiteX10" fmla="*/ 6072 w 8500"/>
                  <a:gd name="connsiteY10" fmla="*/ 9311 h 33194"/>
                  <a:gd name="connsiteX11" fmla="*/ 4858 w 8500"/>
                  <a:gd name="connsiteY11" fmla="*/ 9311 h 33194"/>
                  <a:gd name="connsiteX12" fmla="*/ 2834 w 8500"/>
                  <a:gd name="connsiteY12" fmla="*/ 6072 h 33194"/>
                  <a:gd name="connsiteX13" fmla="*/ 810 w 8500"/>
                  <a:gd name="connsiteY13" fmla="*/ 3238 h 33194"/>
                  <a:gd name="connsiteX14" fmla="*/ 0 w 8500"/>
                  <a:gd name="connsiteY14" fmla="*/ 0 h 33194"/>
                  <a:gd name="connsiteX15" fmla="*/ 1214 w 8500"/>
                  <a:gd name="connsiteY15" fmla="*/ 0 h 33194"/>
                  <a:gd name="connsiteX16" fmla="*/ 3238 w 8500"/>
                  <a:gd name="connsiteY16" fmla="*/ 2834 h 33194"/>
                  <a:gd name="connsiteX17" fmla="*/ 4858 w 8500"/>
                  <a:gd name="connsiteY17" fmla="*/ 6072 h 33194"/>
                  <a:gd name="connsiteX18" fmla="*/ 5667 w 8500"/>
                  <a:gd name="connsiteY18" fmla="*/ 8096 h 33194"/>
                  <a:gd name="connsiteX19" fmla="*/ 6072 w 8500"/>
                  <a:gd name="connsiteY19" fmla="*/ 6477 h 33194"/>
                  <a:gd name="connsiteX20" fmla="*/ 6882 w 8500"/>
                  <a:gd name="connsiteY20" fmla="*/ 5667 h 33194"/>
                  <a:gd name="connsiteX21" fmla="*/ 8501 w 8500"/>
                  <a:gd name="connsiteY21" fmla="*/ 8096 h 33194"/>
                  <a:gd name="connsiteX22" fmla="*/ 8501 w 8500"/>
                  <a:gd name="connsiteY22" fmla="*/ 14573 h 33194"/>
                  <a:gd name="connsiteX23" fmla="*/ 6882 w 8500"/>
                  <a:gd name="connsiteY23" fmla="*/ 17407 h 33194"/>
                  <a:gd name="connsiteX24" fmla="*/ 6072 w 8500"/>
                  <a:gd name="connsiteY24" fmla="*/ 17407 h 33194"/>
                  <a:gd name="connsiteX25" fmla="*/ 6072 w 8500"/>
                  <a:gd name="connsiteY25" fmla="*/ 16597 h 33194"/>
                  <a:gd name="connsiteX26" fmla="*/ 5667 w 8500"/>
                  <a:gd name="connsiteY26" fmla="*/ 15788 h 33194"/>
                  <a:gd name="connsiteX27" fmla="*/ 5667 w 8500"/>
                  <a:gd name="connsiteY27" fmla="*/ 17407 h 33194"/>
                  <a:gd name="connsiteX28" fmla="*/ 4048 w 8500"/>
                  <a:gd name="connsiteY28" fmla="*/ 23479 h 33194"/>
                  <a:gd name="connsiteX29" fmla="*/ 4048 w 8500"/>
                  <a:gd name="connsiteY29" fmla="*/ 23479 h 33194"/>
                  <a:gd name="connsiteX30" fmla="*/ 5263 w 8500"/>
                  <a:gd name="connsiteY30" fmla="*/ 22265 h 33194"/>
                  <a:gd name="connsiteX31" fmla="*/ 6477 w 8500"/>
                  <a:gd name="connsiteY31" fmla="*/ 23884 h 33194"/>
                  <a:gd name="connsiteX32" fmla="*/ 5667 w 8500"/>
                  <a:gd name="connsiteY32" fmla="*/ 26718 h 33194"/>
                  <a:gd name="connsiteX33" fmla="*/ 3643 w 8500"/>
                  <a:gd name="connsiteY33" fmla="*/ 31171 h 33194"/>
                  <a:gd name="connsiteX34" fmla="*/ 405 w 8500"/>
                  <a:gd name="connsiteY34" fmla="*/ 33195 h 33194"/>
                  <a:gd name="connsiteX35" fmla="*/ 405 w 8500"/>
                  <a:gd name="connsiteY35" fmla="*/ 32385 h 33194"/>
                  <a:gd name="connsiteX36" fmla="*/ 1214 w 8500"/>
                  <a:gd name="connsiteY36" fmla="*/ 31171 h 33194"/>
                  <a:gd name="connsiteX37" fmla="*/ 4048 w 8500"/>
                  <a:gd name="connsiteY37" fmla="*/ 23884 h 33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8500" h="33194">
                    <a:moveTo>
                      <a:pt x="4453" y="23074"/>
                    </a:moveTo>
                    <a:cubicBezTo>
                      <a:pt x="4453" y="23074"/>
                      <a:pt x="4453" y="23074"/>
                      <a:pt x="4453" y="23074"/>
                    </a:cubicBezTo>
                    <a:cubicBezTo>
                      <a:pt x="3643" y="23884"/>
                      <a:pt x="4048" y="24693"/>
                      <a:pt x="2024" y="24289"/>
                    </a:cubicBezTo>
                    <a:cubicBezTo>
                      <a:pt x="2024" y="22669"/>
                      <a:pt x="2024" y="21455"/>
                      <a:pt x="2429" y="19836"/>
                    </a:cubicBezTo>
                    <a:cubicBezTo>
                      <a:pt x="2834" y="18217"/>
                      <a:pt x="3238" y="17407"/>
                      <a:pt x="3643" y="15788"/>
                    </a:cubicBezTo>
                    <a:cubicBezTo>
                      <a:pt x="4048" y="14168"/>
                      <a:pt x="4453" y="13359"/>
                      <a:pt x="4858" y="13359"/>
                    </a:cubicBezTo>
                    <a:cubicBezTo>
                      <a:pt x="6072" y="13359"/>
                      <a:pt x="6072" y="14168"/>
                      <a:pt x="6882" y="14168"/>
                    </a:cubicBezTo>
                    <a:cubicBezTo>
                      <a:pt x="6882" y="14168"/>
                      <a:pt x="6882" y="13359"/>
                      <a:pt x="6882" y="13359"/>
                    </a:cubicBezTo>
                    <a:lnTo>
                      <a:pt x="6882" y="9311"/>
                    </a:lnTo>
                    <a:cubicBezTo>
                      <a:pt x="6882" y="9311"/>
                      <a:pt x="6882" y="9311"/>
                      <a:pt x="6882" y="9311"/>
                    </a:cubicBezTo>
                    <a:lnTo>
                      <a:pt x="6072" y="9311"/>
                    </a:lnTo>
                    <a:cubicBezTo>
                      <a:pt x="6072" y="9311"/>
                      <a:pt x="4858" y="9311"/>
                      <a:pt x="4858" y="9311"/>
                    </a:cubicBezTo>
                    <a:cubicBezTo>
                      <a:pt x="4048" y="8501"/>
                      <a:pt x="3643" y="6882"/>
                      <a:pt x="2834" y="6072"/>
                    </a:cubicBezTo>
                    <a:cubicBezTo>
                      <a:pt x="2024" y="5263"/>
                      <a:pt x="1619" y="4453"/>
                      <a:pt x="810" y="3238"/>
                    </a:cubicBezTo>
                    <a:cubicBezTo>
                      <a:pt x="0" y="2024"/>
                      <a:pt x="0" y="1214"/>
                      <a:pt x="0" y="0"/>
                    </a:cubicBezTo>
                    <a:cubicBezTo>
                      <a:pt x="405" y="0"/>
                      <a:pt x="810" y="0"/>
                      <a:pt x="1214" y="0"/>
                    </a:cubicBezTo>
                    <a:cubicBezTo>
                      <a:pt x="1619" y="0"/>
                      <a:pt x="3238" y="2429"/>
                      <a:pt x="3238" y="2834"/>
                    </a:cubicBezTo>
                    <a:cubicBezTo>
                      <a:pt x="4048" y="4048"/>
                      <a:pt x="4453" y="4858"/>
                      <a:pt x="4858" y="6072"/>
                    </a:cubicBezTo>
                    <a:cubicBezTo>
                      <a:pt x="5263" y="7287"/>
                      <a:pt x="6072" y="7287"/>
                      <a:pt x="5667" y="8096"/>
                    </a:cubicBezTo>
                    <a:cubicBezTo>
                      <a:pt x="6477" y="8096"/>
                      <a:pt x="6072" y="7287"/>
                      <a:pt x="6072" y="6477"/>
                    </a:cubicBezTo>
                    <a:cubicBezTo>
                      <a:pt x="6072" y="5667"/>
                      <a:pt x="6072" y="5667"/>
                      <a:pt x="6882" y="5667"/>
                    </a:cubicBezTo>
                    <a:cubicBezTo>
                      <a:pt x="6882" y="5667"/>
                      <a:pt x="8096" y="7692"/>
                      <a:pt x="8501" y="8096"/>
                    </a:cubicBezTo>
                    <a:cubicBezTo>
                      <a:pt x="8501" y="9311"/>
                      <a:pt x="8501" y="13764"/>
                      <a:pt x="8501" y="14573"/>
                    </a:cubicBezTo>
                    <a:cubicBezTo>
                      <a:pt x="8501" y="15383"/>
                      <a:pt x="7287" y="16597"/>
                      <a:pt x="6882" y="17407"/>
                    </a:cubicBezTo>
                    <a:lnTo>
                      <a:pt x="6072" y="17407"/>
                    </a:lnTo>
                    <a:cubicBezTo>
                      <a:pt x="5263" y="17407"/>
                      <a:pt x="6072" y="17002"/>
                      <a:pt x="6072" y="16597"/>
                    </a:cubicBezTo>
                    <a:cubicBezTo>
                      <a:pt x="6072" y="16193"/>
                      <a:pt x="6072" y="15788"/>
                      <a:pt x="5667" y="15788"/>
                    </a:cubicBezTo>
                    <a:cubicBezTo>
                      <a:pt x="5667" y="16193"/>
                      <a:pt x="5667" y="17002"/>
                      <a:pt x="5667" y="17407"/>
                    </a:cubicBezTo>
                    <a:cubicBezTo>
                      <a:pt x="5263" y="19431"/>
                      <a:pt x="4453" y="21050"/>
                      <a:pt x="4048" y="23479"/>
                    </a:cubicBezTo>
                    <a:cubicBezTo>
                      <a:pt x="4048" y="23479"/>
                      <a:pt x="4048" y="23479"/>
                      <a:pt x="4048" y="23479"/>
                    </a:cubicBezTo>
                    <a:cubicBezTo>
                      <a:pt x="4048" y="23479"/>
                      <a:pt x="4453" y="22265"/>
                      <a:pt x="5263" y="22265"/>
                    </a:cubicBezTo>
                    <a:cubicBezTo>
                      <a:pt x="5263" y="23074"/>
                      <a:pt x="6072" y="23479"/>
                      <a:pt x="6477" y="23884"/>
                    </a:cubicBezTo>
                    <a:cubicBezTo>
                      <a:pt x="6882" y="25098"/>
                      <a:pt x="6477" y="25908"/>
                      <a:pt x="5667" y="26718"/>
                    </a:cubicBezTo>
                    <a:cubicBezTo>
                      <a:pt x="4858" y="28337"/>
                      <a:pt x="4453" y="29551"/>
                      <a:pt x="3643" y="31171"/>
                    </a:cubicBezTo>
                    <a:cubicBezTo>
                      <a:pt x="2834" y="32790"/>
                      <a:pt x="2024" y="32790"/>
                      <a:pt x="405" y="33195"/>
                    </a:cubicBezTo>
                    <a:cubicBezTo>
                      <a:pt x="0" y="32790"/>
                      <a:pt x="405" y="33195"/>
                      <a:pt x="405" y="32385"/>
                    </a:cubicBezTo>
                    <a:cubicBezTo>
                      <a:pt x="405" y="31575"/>
                      <a:pt x="1214" y="31171"/>
                      <a:pt x="1214" y="31171"/>
                    </a:cubicBezTo>
                    <a:cubicBezTo>
                      <a:pt x="2024" y="28742"/>
                      <a:pt x="3643" y="25908"/>
                      <a:pt x="4048" y="2388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5B39DE88-FCB7-5283-E852-054D82A1E5EA}"/>
                  </a:ext>
                </a:extLst>
              </p:cNvPr>
              <p:cNvSpPr/>
              <p:nvPr/>
            </p:nvSpPr>
            <p:spPr>
              <a:xfrm>
                <a:off x="9108098" y="5869097"/>
                <a:ext cx="13763" cy="15382"/>
              </a:xfrm>
              <a:custGeom>
                <a:avLst/>
                <a:gdLst>
                  <a:gd name="connsiteX0" fmla="*/ 8096 w 13763"/>
                  <a:gd name="connsiteY0" fmla="*/ 8906 h 15382"/>
                  <a:gd name="connsiteX1" fmla="*/ 7287 w 13763"/>
                  <a:gd name="connsiteY1" fmla="*/ 8906 h 15382"/>
                  <a:gd name="connsiteX2" fmla="*/ 3643 w 13763"/>
                  <a:gd name="connsiteY2" fmla="*/ 10525 h 15382"/>
                  <a:gd name="connsiteX3" fmla="*/ 2429 w 13763"/>
                  <a:gd name="connsiteY3" fmla="*/ 8906 h 15382"/>
                  <a:gd name="connsiteX4" fmla="*/ 6477 w 13763"/>
                  <a:gd name="connsiteY4" fmla="*/ 6882 h 15382"/>
                  <a:gd name="connsiteX5" fmla="*/ 5667 w 13763"/>
                  <a:gd name="connsiteY5" fmla="*/ 5263 h 15382"/>
                  <a:gd name="connsiteX6" fmla="*/ 4453 w 13763"/>
                  <a:gd name="connsiteY6" fmla="*/ 3643 h 15382"/>
                  <a:gd name="connsiteX7" fmla="*/ 3238 w 13763"/>
                  <a:gd name="connsiteY7" fmla="*/ 4048 h 15382"/>
                  <a:gd name="connsiteX8" fmla="*/ 1214 w 13763"/>
                  <a:gd name="connsiteY8" fmla="*/ 6072 h 15382"/>
                  <a:gd name="connsiteX9" fmla="*/ 0 w 13763"/>
                  <a:gd name="connsiteY9" fmla="*/ 6882 h 15382"/>
                  <a:gd name="connsiteX10" fmla="*/ 0 w 13763"/>
                  <a:gd name="connsiteY10" fmla="*/ 3643 h 15382"/>
                  <a:gd name="connsiteX11" fmla="*/ 4858 w 13763"/>
                  <a:gd name="connsiteY11" fmla="*/ 809 h 15382"/>
                  <a:gd name="connsiteX12" fmla="*/ 5667 w 13763"/>
                  <a:gd name="connsiteY12" fmla="*/ 809 h 15382"/>
                  <a:gd name="connsiteX13" fmla="*/ 6882 w 13763"/>
                  <a:gd name="connsiteY13" fmla="*/ 0 h 15382"/>
                  <a:gd name="connsiteX14" fmla="*/ 8501 w 13763"/>
                  <a:gd name="connsiteY14" fmla="*/ 2429 h 15382"/>
                  <a:gd name="connsiteX15" fmla="*/ 9311 w 13763"/>
                  <a:gd name="connsiteY15" fmla="*/ 3643 h 15382"/>
                  <a:gd name="connsiteX16" fmla="*/ 13763 w 13763"/>
                  <a:gd name="connsiteY16" fmla="*/ 10525 h 15382"/>
                  <a:gd name="connsiteX17" fmla="*/ 13763 w 13763"/>
                  <a:gd name="connsiteY17" fmla="*/ 11335 h 15382"/>
                  <a:gd name="connsiteX18" fmla="*/ 6882 w 13763"/>
                  <a:gd name="connsiteY18" fmla="*/ 15383 h 15382"/>
                  <a:gd name="connsiteX19" fmla="*/ 6882 w 13763"/>
                  <a:gd name="connsiteY19" fmla="*/ 12549 h 15382"/>
                  <a:gd name="connsiteX20" fmla="*/ 6882 w 13763"/>
                  <a:gd name="connsiteY20" fmla="*/ 12549 h 15382"/>
                  <a:gd name="connsiteX21" fmla="*/ 9715 w 13763"/>
                  <a:gd name="connsiteY21" fmla="*/ 10930 h 15382"/>
                  <a:gd name="connsiteX22" fmla="*/ 8501 w 13763"/>
                  <a:gd name="connsiteY22" fmla="*/ 8096 h 1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3763" h="15382">
                    <a:moveTo>
                      <a:pt x="8096" y="8906"/>
                    </a:moveTo>
                    <a:lnTo>
                      <a:pt x="7287" y="8906"/>
                    </a:lnTo>
                    <a:cubicBezTo>
                      <a:pt x="7287" y="8906"/>
                      <a:pt x="3643" y="10525"/>
                      <a:pt x="3643" y="10525"/>
                    </a:cubicBezTo>
                    <a:cubicBezTo>
                      <a:pt x="2833" y="10525"/>
                      <a:pt x="2429" y="9715"/>
                      <a:pt x="2429" y="8906"/>
                    </a:cubicBezTo>
                    <a:lnTo>
                      <a:pt x="6477" y="6882"/>
                    </a:lnTo>
                    <a:cubicBezTo>
                      <a:pt x="6477" y="6477"/>
                      <a:pt x="5667" y="5667"/>
                      <a:pt x="5667" y="5263"/>
                    </a:cubicBezTo>
                    <a:cubicBezTo>
                      <a:pt x="5667" y="4858"/>
                      <a:pt x="5667" y="3643"/>
                      <a:pt x="4453" y="3643"/>
                    </a:cubicBezTo>
                    <a:cubicBezTo>
                      <a:pt x="3238" y="3643"/>
                      <a:pt x="3238" y="4048"/>
                      <a:pt x="3238" y="4048"/>
                    </a:cubicBezTo>
                    <a:cubicBezTo>
                      <a:pt x="2833" y="4453"/>
                      <a:pt x="2024" y="5263"/>
                      <a:pt x="1214" y="6072"/>
                    </a:cubicBezTo>
                    <a:cubicBezTo>
                      <a:pt x="405" y="6882"/>
                      <a:pt x="405" y="6477"/>
                      <a:pt x="0" y="6882"/>
                    </a:cubicBezTo>
                    <a:cubicBezTo>
                      <a:pt x="0" y="6072"/>
                      <a:pt x="0" y="4858"/>
                      <a:pt x="0" y="3643"/>
                    </a:cubicBezTo>
                    <a:cubicBezTo>
                      <a:pt x="1619" y="2833"/>
                      <a:pt x="3238" y="2024"/>
                      <a:pt x="4858" y="809"/>
                    </a:cubicBezTo>
                    <a:cubicBezTo>
                      <a:pt x="6477" y="-405"/>
                      <a:pt x="5667" y="809"/>
                      <a:pt x="5667" y="809"/>
                    </a:cubicBezTo>
                    <a:cubicBezTo>
                      <a:pt x="5667" y="809"/>
                      <a:pt x="6072" y="0"/>
                      <a:pt x="6882" y="0"/>
                    </a:cubicBezTo>
                    <a:cubicBezTo>
                      <a:pt x="7691" y="0"/>
                      <a:pt x="8096" y="2024"/>
                      <a:pt x="8501" y="2429"/>
                    </a:cubicBezTo>
                    <a:cubicBezTo>
                      <a:pt x="8906" y="2833"/>
                      <a:pt x="8906" y="3238"/>
                      <a:pt x="9311" y="3643"/>
                    </a:cubicBezTo>
                    <a:cubicBezTo>
                      <a:pt x="10525" y="6072"/>
                      <a:pt x="11739" y="8501"/>
                      <a:pt x="13763" y="10525"/>
                    </a:cubicBezTo>
                    <a:lnTo>
                      <a:pt x="13763" y="11335"/>
                    </a:lnTo>
                    <a:cubicBezTo>
                      <a:pt x="11739" y="12954"/>
                      <a:pt x="9311" y="14168"/>
                      <a:pt x="6882" y="15383"/>
                    </a:cubicBezTo>
                    <a:cubicBezTo>
                      <a:pt x="6477" y="15383"/>
                      <a:pt x="6477" y="13359"/>
                      <a:pt x="6882" y="12549"/>
                    </a:cubicBezTo>
                    <a:lnTo>
                      <a:pt x="6882" y="12549"/>
                    </a:lnTo>
                    <a:cubicBezTo>
                      <a:pt x="8096" y="12144"/>
                      <a:pt x="9311" y="12144"/>
                      <a:pt x="9715" y="10930"/>
                    </a:cubicBezTo>
                    <a:cubicBezTo>
                      <a:pt x="9715" y="9715"/>
                      <a:pt x="8501" y="9311"/>
                      <a:pt x="8501" y="809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59F8C12E-1E6C-0FAD-162E-E76FED40A282}"/>
                  </a:ext>
                </a:extLst>
              </p:cNvPr>
              <p:cNvSpPr/>
              <p:nvPr/>
            </p:nvSpPr>
            <p:spPr>
              <a:xfrm>
                <a:off x="9060330" y="5879519"/>
                <a:ext cx="11334" cy="11842"/>
              </a:xfrm>
              <a:custGeom>
                <a:avLst/>
                <a:gdLst>
                  <a:gd name="connsiteX0" fmla="*/ 2429 w 11334"/>
                  <a:gd name="connsiteY0" fmla="*/ 10223 h 11842"/>
                  <a:gd name="connsiteX1" fmla="*/ 1215 w 11334"/>
                  <a:gd name="connsiteY1" fmla="*/ 8604 h 11842"/>
                  <a:gd name="connsiteX2" fmla="*/ 0 w 11334"/>
                  <a:gd name="connsiteY2" fmla="*/ 6580 h 11842"/>
                  <a:gd name="connsiteX3" fmla="*/ 1215 w 11334"/>
                  <a:gd name="connsiteY3" fmla="*/ 2127 h 11842"/>
                  <a:gd name="connsiteX4" fmla="*/ 6882 w 11334"/>
                  <a:gd name="connsiteY4" fmla="*/ 103 h 11842"/>
                  <a:gd name="connsiteX5" fmla="*/ 9716 w 11334"/>
                  <a:gd name="connsiteY5" fmla="*/ 1722 h 11842"/>
                  <a:gd name="connsiteX6" fmla="*/ 11335 w 11334"/>
                  <a:gd name="connsiteY6" fmla="*/ 6580 h 11842"/>
                  <a:gd name="connsiteX7" fmla="*/ 9311 w 11334"/>
                  <a:gd name="connsiteY7" fmla="*/ 10223 h 11842"/>
                  <a:gd name="connsiteX8" fmla="*/ 5667 w 11334"/>
                  <a:gd name="connsiteY8" fmla="*/ 11843 h 11842"/>
                  <a:gd name="connsiteX9" fmla="*/ 2024 w 11334"/>
                  <a:gd name="connsiteY9" fmla="*/ 10628 h 11842"/>
                  <a:gd name="connsiteX10" fmla="*/ 4048 w 11334"/>
                  <a:gd name="connsiteY10" fmla="*/ 7795 h 11842"/>
                  <a:gd name="connsiteX11" fmla="*/ 5667 w 11334"/>
                  <a:gd name="connsiteY11" fmla="*/ 8604 h 11842"/>
                  <a:gd name="connsiteX12" fmla="*/ 8501 w 11334"/>
                  <a:gd name="connsiteY12" fmla="*/ 7390 h 11842"/>
                  <a:gd name="connsiteX13" fmla="*/ 8501 w 11334"/>
                  <a:gd name="connsiteY13" fmla="*/ 4151 h 11842"/>
                  <a:gd name="connsiteX14" fmla="*/ 3239 w 11334"/>
                  <a:gd name="connsiteY14" fmla="*/ 6985 h 11842"/>
                  <a:gd name="connsiteX15" fmla="*/ 3643 w 11334"/>
                  <a:gd name="connsiteY15" fmla="*/ 7795 h 11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334" h="11842">
                    <a:moveTo>
                      <a:pt x="2429" y="10223"/>
                    </a:moveTo>
                    <a:cubicBezTo>
                      <a:pt x="2429" y="9414"/>
                      <a:pt x="1619" y="9414"/>
                      <a:pt x="1215" y="8604"/>
                    </a:cubicBezTo>
                    <a:cubicBezTo>
                      <a:pt x="810" y="7795"/>
                      <a:pt x="0" y="6580"/>
                      <a:pt x="0" y="6580"/>
                    </a:cubicBezTo>
                    <a:cubicBezTo>
                      <a:pt x="0" y="4556"/>
                      <a:pt x="405" y="3747"/>
                      <a:pt x="1215" y="2127"/>
                    </a:cubicBezTo>
                    <a:cubicBezTo>
                      <a:pt x="2834" y="508"/>
                      <a:pt x="4453" y="-302"/>
                      <a:pt x="6882" y="103"/>
                    </a:cubicBezTo>
                    <a:cubicBezTo>
                      <a:pt x="9311" y="508"/>
                      <a:pt x="9311" y="913"/>
                      <a:pt x="9716" y="1722"/>
                    </a:cubicBezTo>
                    <a:cubicBezTo>
                      <a:pt x="10930" y="2937"/>
                      <a:pt x="11335" y="4961"/>
                      <a:pt x="11335" y="6580"/>
                    </a:cubicBezTo>
                    <a:cubicBezTo>
                      <a:pt x="11335" y="8199"/>
                      <a:pt x="10120" y="9819"/>
                      <a:pt x="9311" y="10223"/>
                    </a:cubicBezTo>
                    <a:cubicBezTo>
                      <a:pt x="8501" y="10628"/>
                      <a:pt x="6477" y="11843"/>
                      <a:pt x="5667" y="11843"/>
                    </a:cubicBezTo>
                    <a:cubicBezTo>
                      <a:pt x="4453" y="11843"/>
                      <a:pt x="2834" y="10628"/>
                      <a:pt x="2024" y="10628"/>
                    </a:cubicBezTo>
                    <a:close/>
                    <a:moveTo>
                      <a:pt x="4048" y="7795"/>
                    </a:moveTo>
                    <a:cubicBezTo>
                      <a:pt x="4048" y="7795"/>
                      <a:pt x="5667" y="8604"/>
                      <a:pt x="5667" y="8604"/>
                    </a:cubicBezTo>
                    <a:cubicBezTo>
                      <a:pt x="6477" y="8604"/>
                      <a:pt x="8096" y="7795"/>
                      <a:pt x="8501" y="7390"/>
                    </a:cubicBezTo>
                    <a:cubicBezTo>
                      <a:pt x="9311" y="6175"/>
                      <a:pt x="9311" y="5366"/>
                      <a:pt x="8501" y="4151"/>
                    </a:cubicBezTo>
                    <a:cubicBezTo>
                      <a:pt x="6477" y="913"/>
                      <a:pt x="2024" y="3342"/>
                      <a:pt x="3239" y="6985"/>
                    </a:cubicBezTo>
                    <a:cubicBezTo>
                      <a:pt x="4453" y="10628"/>
                      <a:pt x="3643" y="7795"/>
                      <a:pt x="3643" y="779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179BADF4-3C83-B3E7-CD82-2DE210C5D076}"/>
                  </a:ext>
                </a:extLst>
              </p:cNvPr>
              <p:cNvSpPr/>
              <p:nvPr/>
            </p:nvSpPr>
            <p:spPr>
              <a:xfrm>
                <a:off x="9076412" y="5887313"/>
                <a:ext cx="11445" cy="11811"/>
              </a:xfrm>
              <a:custGeom>
                <a:avLst/>
                <a:gdLst>
                  <a:gd name="connsiteX0" fmla="*/ 4968 w 11445"/>
                  <a:gd name="connsiteY0" fmla="*/ 0 h 11811"/>
                  <a:gd name="connsiteX1" fmla="*/ 10636 w 11445"/>
                  <a:gd name="connsiteY1" fmla="*/ 2429 h 11811"/>
                  <a:gd name="connsiteX2" fmla="*/ 11445 w 11445"/>
                  <a:gd name="connsiteY2" fmla="*/ 4048 h 11811"/>
                  <a:gd name="connsiteX3" fmla="*/ 11040 w 11445"/>
                  <a:gd name="connsiteY3" fmla="*/ 8906 h 11811"/>
                  <a:gd name="connsiteX4" fmla="*/ 3754 w 11445"/>
                  <a:gd name="connsiteY4" fmla="*/ 11335 h 11811"/>
                  <a:gd name="connsiteX5" fmla="*/ 110 w 11445"/>
                  <a:gd name="connsiteY5" fmla="*/ 6477 h 11811"/>
                  <a:gd name="connsiteX6" fmla="*/ 920 w 11445"/>
                  <a:gd name="connsiteY6" fmla="*/ 2833 h 11811"/>
                  <a:gd name="connsiteX7" fmla="*/ 4968 w 11445"/>
                  <a:gd name="connsiteY7" fmla="*/ 405 h 11811"/>
                  <a:gd name="connsiteX8" fmla="*/ 5778 w 11445"/>
                  <a:gd name="connsiteY8" fmla="*/ 2833 h 11811"/>
                  <a:gd name="connsiteX9" fmla="*/ 2944 w 11445"/>
                  <a:gd name="connsiteY9" fmla="*/ 6072 h 11811"/>
                  <a:gd name="connsiteX10" fmla="*/ 6182 w 11445"/>
                  <a:gd name="connsiteY10" fmla="*/ 8906 h 11811"/>
                  <a:gd name="connsiteX11" fmla="*/ 8611 w 11445"/>
                  <a:gd name="connsiteY11" fmla="*/ 4453 h 11811"/>
                  <a:gd name="connsiteX12" fmla="*/ 5778 w 11445"/>
                  <a:gd name="connsiteY12" fmla="*/ 2833 h 11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445" h="11811">
                    <a:moveTo>
                      <a:pt x="4968" y="0"/>
                    </a:moveTo>
                    <a:cubicBezTo>
                      <a:pt x="6992" y="0"/>
                      <a:pt x="9826" y="809"/>
                      <a:pt x="10636" y="2429"/>
                    </a:cubicBezTo>
                    <a:cubicBezTo>
                      <a:pt x="11445" y="4048"/>
                      <a:pt x="11445" y="3643"/>
                      <a:pt x="11445" y="4048"/>
                    </a:cubicBezTo>
                    <a:cubicBezTo>
                      <a:pt x="11445" y="5263"/>
                      <a:pt x="11445" y="7691"/>
                      <a:pt x="11040" y="8906"/>
                    </a:cubicBezTo>
                    <a:cubicBezTo>
                      <a:pt x="9421" y="11335"/>
                      <a:pt x="6587" y="12549"/>
                      <a:pt x="3754" y="11335"/>
                    </a:cubicBezTo>
                    <a:cubicBezTo>
                      <a:pt x="920" y="10120"/>
                      <a:pt x="515" y="8501"/>
                      <a:pt x="110" y="6477"/>
                    </a:cubicBezTo>
                    <a:cubicBezTo>
                      <a:pt x="-294" y="4453"/>
                      <a:pt x="515" y="3643"/>
                      <a:pt x="920" y="2833"/>
                    </a:cubicBezTo>
                    <a:cubicBezTo>
                      <a:pt x="1325" y="2024"/>
                      <a:pt x="3754" y="405"/>
                      <a:pt x="4968" y="405"/>
                    </a:cubicBezTo>
                    <a:close/>
                    <a:moveTo>
                      <a:pt x="5778" y="2833"/>
                    </a:moveTo>
                    <a:cubicBezTo>
                      <a:pt x="4158" y="2833"/>
                      <a:pt x="2944" y="4858"/>
                      <a:pt x="2944" y="6072"/>
                    </a:cubicBezTo>
                    <a:cubicBezTo>
                      <a:pt x="2944" y="7287"/>
                      <a:pt x="4563" y="9311"/>
                      <a:pt x="6182" y="8906"/>
                    </a:cubicBezTo>
                    <a:cubicBezTo>
                      <a:pt x="7802" y="8501"/>
                      <a:pt x="9421" y="6072"/>
                      <a:pt x="8611" y="4453"/>
                    </a:cubicBezTo>
                    <a:cubicBezTo>
                      <a:pt x="7802" y="2833"/>
                      <a:pt x="6992" y="2833"/>
                      <a:pt x="5778" y="283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334A7E5A-9EAB-7620-7B20-2A058AC99C76}"/>
                  </a:ext>
                </a:extLst>
              </p:cNvPr>
              <p:cNvSpPr/>
              <p:nvPr/>
            </p:nvSpPr>
            <p:spPr>
              <a:xfrm>
                <a:off x="9118623" y="5859786"/>
                <a:ext cx="13110" cy="15304"/>
              </a:xfrm>
              <a:custGeom>
                <a:avLst/>
                <a:gdLst>
                  <a:gd name="connsiteX0" fmla="*/ 8906 w 13110"/>
                  <a:gd name="connsiteY0" fmla="*/ 3239 h 15304"/>
                  <a:gd name="connsiteX1" fmla="*/ 7287 w 13110"/>
                  <a:gd name="connsiteY1" fmla="*/ 4048 h 15304"/>
                  <a:gd name="connsiteX2" fmla="*/ 4858 w 13110"/>
                  <a:gd name="connsiteY2" fmla="*/ 5263 h 15304"/>
                  <a:gd name="connsiteX3" fmla="*/ 4453 w 13110"/>
                  <a:gd name="connsiteY3" fmla="*/ 5263 h 15304"/>
                  <a:gd name="connsiteX4" fmla="*/ 4453 w 13110"/>
                  <a:gd name="connsiteY4" fmla="*/ 7692 h 15304"/>
                  <a:gd name="connsiteX5" fmla="*/ 8906 w 13110"/>
                  <a:gd name="connsiteY5" fmla="*/ 6477 h 15304"/>
                  <a:gd name="connsiteX6" fmla="*/ 11740 w 13110"/>
                  <a:gd name="connsiteY6" fmla="*/ 6477 h 15304"/>
                  <a:gd name="connsiteX7" fmla="*/ 11740 w 13110"/>
                  <a:gd name="connsiteY7" fmla="*/ 12549 h 15304"/>
                  <a:gd name="connsiteX8" fmla="*/ 8906 w 13110"/>
                  <a:gd name="connsiteY8" fmla="*/ 14978 h 15304"/>
                  <a:gd name="connsiteX9" fmla="*/ 5667 w 13110"/>
                  <a:gd name="connsiteY9" fmla="*/ 13764 h 15304"/>
                  <a:gd name="connsiteX10" fmla="*/ 8906 w 13110"/>
                  <a:gd name="connsiteY10" fmla="*/ 12144 h 15304"/>
                  <a:gd name="connsiteX11" fmla="*/ 7692 w 13110"/>
                  <a:gd name="connsiteY11" fmla="*/ 9311 h 15304"/>
                  <a:gd name="connsiteX12" fmla="*/ 6477 w 13110"/>
                  <a:gd name="connsiteY12" fmla="*/ 9716 h 15304"/>
                  <a:gd name="connsiteX13" fmla="*/ 4048 w 13110"/>
                  <a:gd name="connsiteY13" fmla="*/ 10120 h 15304"/>
                  <a:gd name="connsiteX14" fmla="*/ 810 w 13110"/>
                  <a:gd name="connsiteY14" fmla="*/ 9311 h 15304"/>
                  <a:gd name="connsiteX15" fmla="*/ 0 w 13110"/>
                  <a:gd name="connsiteY15" fmla="*/ 6882 h 15304"/>
                  <a:gd name="connsiteX16" fmla="*/ 810 w 13110"/>
                  <a:gd name="connsiteY16" fmla="*/ 4048 h 15304"/>
                  <a:gd name="connsiteX17" fmla="*/ 2429 w 13110"/>
                  <a:gd name="connsiteY17" fmla="*/ 2024 h 15304"/>
                  <a:gd name="connsiteX18" fmla="*/ 5667 w 13110"/>
                  <a:gd name="connsiteY18" fmla="*/ 0 h 15304"/>
                  <a:gd name="connsiteX19" fmla="*/ 8096 w 13110"/>
                  <a:gd name="connsiteY19" fmla="*/ 1619 h 15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3110" h="15304">
                    <a:moveTo>
                      <a:pt x="8906" y="3239"/>
                    </a:moveTo>
                    <a:cubicBezTo>
                      <a:pt x="8906" y="4453"/>
                      <a:pt x="8096" y="4048"/>
                      <a:pt x="7287" y="4048"/>
                    </a:cubicBezTo>
                    <a:cubicBezTo>
                      <a:pt x="6072" y="4048"/>
                      <a:pt x="5667" y="4048"/>
                      <a:pt x="4858" y="5263"/>
                    </a:cubicBezTo>
                    <a:cubicBezTo>
                      <a:pt x="4048" y="6477"/>
                      <a:pt x="4858" y="5263"/>
                      <a:pt x="4453" y="5263"/>
                    </a:cubicBezTo>
                    <a:cubicBezTo>
                      <a:pt x="4048" y="5667"/>
                      <a:pt x="4048" y="7692"/>
                      <a:pt x="4453" y="7692"/>
                    </a:cubicBezTo>
                    <a:cubicBezTo>
                      <a:pt x="5667" y="7692"/>
                      <a:pt x="7692" y="6882"/>
                      <a:pt x="8906" y="6477"/>
                    </a:cubicBezTo>
                    <a:cubicBezTo>
                      <a:pt x="10120" y="6072"/>
                      <a:pt x="11335" y="6477"/>
                      <a:pt x="11740" y="6477"/>
                    </a:cubicBezTo>
                    <a:cubicBezTo>
                      <a:pt x="13764" y="7692"/>
                      <a:pt x="13359" y="10930"/>
                      <a:pt x="11740" y="12549"/>
                    </a:cubicBezTo>
                    <a:cubicBezTo>
                      <a:pt x="10120" y="14168"/>
                      <a:pt x="9716" y="14573"/>
                      <a:pt x="8906" y="14978"/>
                    </a:cubicBezTo>
                    <a:cubicBezTo>
                      <a:pt x="7287" y="15788"/>
                      <a:pt x="6477" y="14978"/>
                      <a:pt x="5667" y="13764"/>
                    </a:cubicBezTo>
                    <a:cubicBezTo>
                      <a:pt x="5667" y="13764"/>
                      <a:pt x="8501" y="12549"/>
                      <a:pt x="8906" y="12144"/>
                    </a:cubicBezTo>
                    <a:cubicBezTo>
                      <a:pt x="10120" y="10930"/>
                      <a:pt x="9716" y="8906"/>
                      <a:pt x="7692" y="9311"/>
                    </a:cubicBezTo>
                    <a:cubicBezTo>
                      <a:pt x="5667" y="9716"/>
                      <a:pt x="6882" y="9311"/>
                      <a:pt x="6477" y="9716"/>
                    </a:cubicBezTo>
                    <a:cubicBezTo>
                      <a:pt x="5667" y="9716"/>
                      <a:pt x="4453" y="10120"/>
                      <a:pt x="4048" y="10120"/>
                    </a:cubicBezTo>
                    <a:cubicBezTo>
                      <a:pt x="3238" y="10120"/>
                      <a:pt x="1619" y="10120"/>
                      <a:pt x="810" y="9311"/>
                    </a:cubicBezTo>
                    <a:cubicBezTo>
                      <a:pt x="0" y="8501"/>
                      <a:pt x="0" y="7692"/>
                      <a:pt x="0" y="6882"/>
                    </a:cubicBezTo>
                    <a:cubicBezTo>
                      <a:pt x="0" y="6072"/>
                      <a:pt x="810" y="4453"/>
                      <a:pt x="810" y="4048"/>
                    </a:cubicBezTo>
                    <a:cubicBezTo>
                      <a:pt x="810" y="3643"/>
                      <a:pt x="2024" y="2429"/>
                      <a:pt x="2429" y="2024"/>
                    </a:cubicBezTo>
                    <a:cubicBezTo>
                      <a:pt x="2834" y="1619"/>
                      <a:pt x="5263" y="0"/>
                      <a:pt x="5667" y="0"/>
                    </a:cubicBezTo>
                    <a:cubicBezTo>
                      <a:pt x="6882" y="0"/>
                      <a:pt x="6882" y="1619"/>
                      <a:pt x="8096" y="161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900F65C8-C4A0-4E1C-6DEF-0DF891A19C5C}"/>
                  </a:ext>
                </a:extLst>
              </p:cNvPr>
              <p:cNvSpPr/>
              <p:nvPr/>
            </p:nvSpPr>
            <p:spPr>
              <a:xfrm>
                <a:off x="8976318" y="5847642"/>
                <a:ext cx="28605" cy="15550"/>
              </a:xfrm>
              <a:custGeom>
                <a:avLst/>
                <a:gdLst>
                  <a:gd name="connsiteX0" fmla="*/ 28148 w 28605"/>
                  <a:gd name="connsiteY0" fmla="*/ 12954 h 15550"/>
                  <a:gd name="connsiteX1" fmla="*/ 26529 w 28605"/>
                  <a:gd name="connsiteY1" fmla="*/ 14978 h 15550"/>
                  <a:gd name="connsiteX2" fmla="*/ 20861 w 28605"/>
                  <a:gd name="connsiteY2" fmla="*/ 15383 h 15550"/>
                  <a:gd name="connsiteX3" fmla="*/ 3454 w 28605"/>
                  <a:gd name="connsiteY3" fmla="*/ 10120 h 15550"/>
                  <a:gd name="connsiteX4" fmla="*/ 216 w 28605"/>
                  <a:gd name="connsiteY4" fmla="*/ 8096 h 15550"/>
                  <a:gd name="connsiteX5" fmla="*/ 216 w 28605"/>
                  <a:gd name="connsiteY5" fmla="*/ 6477 h 15550"/>
                  <a:gd name="connsiteX6" fmla="*/ 1835 w 28605"/>
                  <a:gd name="connsiteY6" fmla="*/ 2429 h 15550"/>
                  <a:gd name="connsiteX7" fmla="*/ 2240 w 28605"/>
                  <a:gd name="connsiteY7" fmla="*/ 0 h 15550"/>
                  <a:gd name="connsiteX8" fmla="*/ 2240 w 28605"/>
                  <a:gd name="connsiteY8" fmla="*/ 2024 h 15550"/>
                  <a:gd name="connsiteX9" fmla="*/ 3454 w 28605"/>
                  <a:gd name="connsiteY9" fmla="*/ 8501 h 15550"/>
                  <a:gd name="connsiteX10" fmla="*/ 8312 w 28605"/>
                  <a:gd name="connsiteY10" fmla="*/ 10525 h 15550"/>
                  <a:gd name="connsiteX11" fmla="*/ 24909 w 28605"/>
                  <a:gd name="connsiteY11" fmla="*/ 13764 h 15550"/>
                  <a:gd name="connsiteX12" fmla="*/ 27743 w 28605"/>
                  <a:gd name="connsiteY12" fmla="*/ 12954 h 15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605" h="15550">
                    <a:moveTo>
                      <a:pt x="28148" y="12954"/>
                    </a:moveTo>
                    <a:cubicBezTo>
                      <a:pt x="28553" y="13359"/>
                      <a:pt x="26934" y="14978"/>
                      <a:pt x="26529" y="14978"/>
                    </a:cubicBezTo>
                    <a:cubicBezTo>
                      <a:pt x="25314" y="15383"/>
                      <a:pt x="22481" y="15788"/>
                      <a:pt x="20861" y="15383"/>
                    </a:cubicBezTo>
                    <a:cubicBezTo>
                      <a:pt x="15194" y="15383"/>
                      <a:pt x="8717" y="12549"/>
                      <a:pt x="3454" y="10120"/>
                    </a:cubicBezTo>
                    <a:cubicBezTo>
                      <a:pt x="-1808" y="7692"/>
                      <a:pt x="621" y="8906"/>
                      <a:pt x="216" y="8096"/>
                    </a:cubicBezTo>
                    <a:cubicBezTo>
                      <a:pt x="-189" y="7287"/>
                      <a:pt x="216" y="6882"/>
                      <a:pt x="216" y="6477"/>
                    </a:cubicBezTo>
                    <a:cubicBezTo>
                      <a:pt x="621" y="5263"/>
                      <a:pt x="1430" y="4048"/>
                      <a:pt x="1835" y="2429"/>
                    </a:cubicBezTo>
                    <a:cubicBezTo>
                      <a:pt x="2240" y="810"/>
                      <a:pt x="1835" y="405"/>
                      <a:pt x="2240" y="0"/>
                    </a:cubicBezTo>
                    <a:cubicBezTo>
                      <a:pt x="2240" y="810"/>
                      <a:pt x="2240" y="1215"/>
                      <a:pt x="2240" y="2024"/>
                    </a:cubicBezTo>
                    <a:cubicBezTo>
                      <a:pt x="2240" y="4453"/>
                      <a:pt x="1835" y="6477"/>
                      <a:pt x="3454" y="8501"/>
                    </a:cubicBezTo>
                    <a:cubicBezTo>
                      <a:pt x="5074" y="9311"/>
                      <a:pt x="6693" y="9716"/>
                      <a:pt x="8312" y="10525"/>
                    </a:cubicBezTo>
                    <a:cubicBezTo>
                      <a:pt x="13979" y="12954"/>
                      <a:pt x="18837" y="14573"/>
                      <a:pt x="24909" y="13764"/>
                    </a:cubicBezTo>
                    <a:cubicBezTo>
                      <a:pt x="30982" y="12954"/>
                      <a:pt x="27743" y="12954"/>
                      <a:pt x="27743" y="129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85A8B583-91DB-7A3B-EC18-0DC4CC379395}"/>
                  </a:ext>
                </a:extLst>
              </p:cNvPr>
              <p:cNvSpPr/>
              <p:nvPr/>
            </p:nvSpPr>
            <p:spPr>
              <a:xfrm>
                <a:off x="9045757" y="5871930"/>
                <a:ext cx="11334" cy="10974"/>
              </a:xfrm>
              <a:custGeom>
                <a:avLst/>
                <a:gdLst>
                  <a:gd name="connsiteX0" fmla="*/ 6882 w 11334"/>
                  <a:gd name="connsiteY0" fmla="*/ 2024 h 10974"/>
                  <a:gd name="connsiteX1" fmla="*/ 6882 w 11334"/>
                  <a:gd name="connsiteY1" fmla="*/ 1619 h 10974"/>
                  <a:gd name="connsiteX2" fmla="*/ 5667 w 11334"/>
                  <a:gd name="connsiteY2" fmla="*/ 810 h 10974"/>
                  <a:gd name="connsiteX3" fmla="*/ 4858 w 11334"/>
                  <a:gd name="connsiteY3" fmla="*/ 0 h 10974"/>
                  <a:gd name="connsiteX4" fmla="*/ 6477 w 11334"/>
                  <a:gd name="connsiteY4" fmla="*/ 0 h 10974"/>
                  <a:gd name="connsiteX5" fmla="*/ 10525 w 11334"/>
                  <a:gd name="connsiteY5" fmla="*/ 2429 h 10974"/>
                  <a:gd name="connsiteX6" fmla="*/ 11335 w 11334"/>
                  <a:gd name="connsiteY6" fmla="*/ 5667 h 10974"/>
                  <a:gd name="connsiteX7" fmla="*/ 4858 w 11334"/>
                  <a:gd name="connsiteY7" fmla="*/ 10930 h 10974"/>
                  <a:gd name="connsiteX8" fmla="*/ 810 w 11334"/>
                  <a:gd name="connsiteY8" fmla="*/ 8501 h 10974"/>
                  <a:gd name="connsiteX9" fmla="*/ 0 w 11334"/>
                  <a:gd name="connsiteY9" fmla="*/ 6072 h 10974"/>
                  <a:gd name="connsiteX10" fmla="*/ 405 w 11334"/>
                  <a:gd name="connsiteY10" fmla="*/ 6072 h 10974"/>
                  <a:gd name="connsiteX11" fmla="*/ 2834 w 11334"/>
                  <a:gd name="connsiteY11" fmla="*/ 8096 h 10974"/>
                  <a:gd name="connsiteX12" fmla="*/ 5263 w 11334"/>
                  <a:gd name="connsiteY12" fmla="*/ 8906 h 10974"/>
                  <a:gd name="connsiteX13" fmla="*/ 8501 w 11334"/>
                  <a:gd name="connsiteY13" fmla="*/ 4858 h 10974"/>
                  <a:gd name="connsiteX14" fmla="*/ 7692 w 11334"/>
                  <a:gd name="connsiteY14" fmla="*/ 3239 h 10974"/>
                  <a:gd name="connsiteX15" fmla="*/ 6882 w 11334"/>
                  <a:gd name="connsiteY15" fmla="*/ 2834 h 10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334" h="10974">
                    <a:moveTo>
                      <a:pt x="6882" y="2024"/>
                    </a:moveTo>
                    <a:cubicBezTo>
                      <a:pt x="6882" y="2024"/>
                      <a:pt x="6882" y="2024"/>
                      <a:pt x="6882" y="1619"/>
                    </a:cubicBezTo>
                    <a:cubicBezTo>
                      <a:pt x="6882" y="1619"/>
                      <a:pt x="5667" y="1215"/>
                      <a:pt x="5667" y="810"/>
                    </a:cubicBezTo>
                    <a:cubicBezTo>
                      <a:pt x="5667" y="405"/>
                      <a:pt x="5667" y="0"/>
                      <a:pt x="4858" y="0"/>
                    </a:cubicBezTo>
                    <a:lnTo>
                      <a:pt x="6477" y="0"/>
                    </a:lnTo>
                    <a:cubicBezTo>
                      <a:pt x="7692" y="0"/>
                      <a:pt x="9716" y="1619"/>
                      <a:pt x="10525" y="2429"/>
                    </a:cubicBezTo>
                    <a:cubicBezTo>
                      <a:pt x="11335" y="3239"/>
                      <a:pt x="11335" y="4858"/>
                      <a:pt x="11335" y="5667"/>
                    </a:cubicBezTo>
                    <a:cubicBezTo>
                      <a:pt x="11335" y="8906"/>
                      <a:pt x="8096" y="11335"/>
                      <a:pt x="4858" y="10930"/>
                    </a:cubicBezTo>
                    <a:cubicBezTo>
                      <a:pt x="1619" y="10525"/>
                      <a:pt x="1214" y="9311"/>
                      <a:pt x="810" y="8501"/>
                    </a:cubicBezTo>
                    <a:cubicBezTo>
                      <a:pt x="405" y="7692"/>
                      <a:pt x="0" y="6072"/>
                      <a:pt x="0" y="6072"/>
                    </a:cubicBezTo>
                    <a:cubicBezTo>
                      <a:pt x="0" y="6072"/>
                      <a:pt x="0" y="5667"/>
                      <a:pt x="405" y="6072"/>
                    </a:cubicBezTo>
                    <a:lnTo>
                      <a:pt x="2834" y="8096"/>
                    </a:lnTo>
                    <a:cubicBezTo>
                      <a:pt x="3643" y="8096"/>
                      <a:pt x="4453" y="8906"/>
                      <a:pt x="5263" y="8906"/>
                    </a:cubicBezTo>
                    <a:cubicBezTo>
                      <a:pt x="7287" y="8906"/>
                      <a:pt x="8501" y="6882"/>
                      <a:pt x="8501" y="4858"/>
                    </a:cubicBezTo>
                    <a:cubicBezTo>
                      <a:pt x="8501" y="2834"/>
                      <a:pt x="8096" y="3239"/>
                      <a:pt x="7692" y="3239"/>
                    </a:cubicBezTo>
                    <a:cubicBezTo>
                      <a:pt x="7692" y="2834"/>
                      <a:pt x="6882" y="2834"/>
                      <a:pt x="6882" y="283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1C1DA909-98C7-60CD-8D2F-8F466FCCEC49}"/>
                  </a:ext>
                </a:extLst>
              </p:cNvPr>
              <p:cNvSpPr/>
              <p:nvPr/>
            </p:nvSpPr>
            <p:spPr>
              <a:xfrm>
                <a:off x="9043248" y="5870533"/>
                <a:ext cx="9390" cy="7874"/>
              </a:xfrm>
              <a:custGeom>
                <a:avLst/>
                <a:gdLst>
                  <a:gd name="connsiteX0" fmla="*/ 8985 w 9390"/>
                  <a:gd name="connsiteY0" fmla="*/ 4636 h 7874"/>
                  <a:gd name="connsiteX1" fmla="*/ 9390 w 9390"/>
                  <a:gd name="connsiteY1" fmla="*/ 5850 h 7874"/>
                  <a:gd name="connsiteX2" fmla="*/ 8581 w 9390"/>
                  <a:gd name="connsiteY2" fmla="*/ 7874 h 7874"/>
                  <a:gd name="connsiteX3" fmla="*/ 6557 w 9390"/>
                  <a:gd name="connsiteY3" fmla="*/ 7874 h 7874"/>
                  <a:gd name="connsiteX4" fmla="*/ 485 w 9390"/>
                  <a:gd name="connsiteY4" fmla="*/ 3421 h 7874"/>
                  <a:gd name="connsiteX5" fmla="*/ 2509 w 9390"/>
                  <a:gd name="connsiteY5" fmla="*/ 183 h 7874"/>
                  <a:gd name="connsiteX6" fmla="*/ 4937 w 9390"/>
                  <a:gd name="connsiteY6" fmla="*/ 1802 h 7874"/>
                  <a:gd name="connsiteX7" fmla="*/ 8176 w 9390"/>
                  <a:gd name="connsiteY7" fmla="*/ 4636 h 7874"/>
                  <a:gd name="connsiteX8" fmla="*/ 8581 w 9390"/>
                  <a:gd name="connsiteY8" fmla="*/ 4636 h 7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390" h="7874">
                    <a:moveTo>
                      <a:pt x="8985" y="4636"/>
                    </a:moveTo>
                    <a:cubicBezTo>
                      <a:pt x="8985" y="4636"/>
                      <a:pt x="9390" y="5445"/>
                      <a:pt x="9390" y="5850"/>
                    </a:cubicBezTo>
                    <a:cubicBezTo>
                      <a:pt x="9390" y="6660"/>
                      <a:pt x="9390" y="7469"/>
                      <a:pt x="8581" y="7874"/>
                    </a:cubicBezTo>
                    <a:lnTo>
                      <a:pt x="6557" y="7874"/>
                    </a:lnTo>
                    <a:cubicBezTo>
                      <a:pt x="6557" y="7874"/>
                      <a:pt x="485" y="3421"/>
                      <a:pt x="485" y="3421"/>
                    </a:cubicBezTo>
                    <a:cubicBezTo>
                      <a:pt x="-730" y="1397"/>
                      <a:pt x="485" y="-627"/>
                      <a:pt x="2509" y="183"/>
                    </a:cubicBezTo>
                    <a:cubicBezTo>
                      <a:pt x="4533" y="992"/>
                      <a:pt x="4533" y="1397"/>
                      <a:pt x="4937" y="1802"/>
                    </a:cubicBezTo>
                    <a:cubicBezTo>
                      <a:pt x="6152" y="2612"/>
                      <a:pt x="7366" y="3826"/>
                      <a:pt x="8176" y="4636"/>
                    </a:cubicBezTo>
                    <a:cubicBezTo>
                      <a:pt x="8985" y="5445"/>
                      <a:pt x="8176" y="4636"/>
                      <a:pt x="8581" y="463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55EB8752-15F8-988E-E454-BC7EE6E763C4}"/>
                  </a:ext>
                </a:extLst>
              </p:cNvPr>
              <p:cNvSpPr/>
              <p:nvPr/>
            </p:nvSpPr>
            <p:spPr>
              <a:xfrm>
                <a:off x="9049556" y="5831539"/>
                <a:ext cx="17712" cy="22686"/>
              </a:xfrm>
              <a:custGeom>
                <a:avLst/>
                <a:gdLst>
                  <a:gd name="connsiteX0" fmla="*/ 8345 w 17712"/>
                  <a:gd name="connsiteY0" fmla="*/ 9626 h 22686"/>
                  <a:gd name="connsiteX1" fmla="*/ 16442 w 17712"/>
                  <a:gd name="connsiteY1" fmla="*/ 20556 h 22686"/>
                  <a:gd name="connsiteX2" fmla="*/ 16846 w 17712"/>
                  <a:gd name="connsiteY2" fmla="*/ 22580 h 22686"/>
                  <a:gd name="connsiteX3" fmla="*/ 15632 w 17712"/>
                  <a:gd name="connsiteY3" fmla="*/ 22580 h 22686"/>
                  <a:gd name="connsiteX4" fmla="*/ 14418 w 17712"/>
                  <a:gd name="connsiteY4" fmla="*/ 20556 h 22686"/>
                  <a:gd name="connsiteX5" fmla="*/ 2273 w 17712"/>
                  <a:gd name="connsiteY5" fmla="*/ 3553 h 22686"/>
                  <a:gd name="connsiteX6" fmla="*/ 1464 w 17712"/>
                  <a:gd name="connsiteY6" fmla="*/ 720 h 22686"/>
                  <a:gd name="connsiteX7" fmla="*/ 2273 w 17712"/>
                  <a:gd name="connsiteY7" fmla="*/ 720 h 22686"/>
                  <a:gd name="connsiteX8" fmla="*/ 6726 w 17712"/>
                  <a:gd name="connsiteY8" fmla="*/ 6792 h 22686"/>
                  <a:gd name="connsiteX9" fmla="*/ 7941 w 17712"/>
                  <a:gd name="connsiteY9" fmla="*/ 8411 h 22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12" h="22686">
                    <a:moveTo>
                      <a:pt x="8345" y="9626"/>
                    </a:moveTo>
                    <a:cubicBezTo>
                      <a:pt x="10369" y="11650"/>
                      <a:pt x="14822" y="17722"/>
                      <a:pt x="16442" y="20556"/>
                    </a:cubicBezTo>
                    <a:cubicBezTo>
                      <a:pt x="18061" y="23389"/>
                      <a:pt x="18061" y="22580"/>
                      <a:pt x="16846" y="22580"/>
                    </a:cubicBezTo>
                    <a:lnTo>
                      <a:pt x="15632" y="22580"/>
                    </a:lnTo>
                    <a:cubicBezTo>
                      <a:pt x="15632" y="21770"/>
                      <a:pt x="14822" y="21365"/>
                      <a:pt x="14418" y="20556"/>
                    </a:cubicBezTo>
                    <a:cubicBezTo>
                      <a:pt x="10369" y="14888"/>
                      <a:pt x="6321" y="9221"/>
                      <a:pt x="2273" y="3553"/>
                    </a:cubicBezTo>
                    <a:cubicBezTo>
                      <a:pt x="-1775" y="-2114"/>
                      <a:pt x="654" y="2339"/>
                      <a:pt x="1464" y="720"/>
                    </a:cubicBezTo>
                    <a:cubicBezTo>
                      <a:pt x="2273" y="-900"/>
                      <a:pt x="2273" y="720"/>
                      <a:pt x="2273" y="720"/>
                    </a:cubicBezTo>
                    <a:cubicBezTo>
                      <a:pt x="3893" y="2339"/>
                      <a:pt x="5107" y="4768"/>
                      <a:pt x="6726" y="6792"/>
                    </a:cubicBezTo>
                    <a:cubicBezTo>
                      <a:pt x="8345" y="8816"/>
                      <a:pt x="7941" y="8411"/>
                      <a:pt x="7941" y="84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F41648AE-856D-62F4-78E7-72432F15842D}"/>
                  </a:ext>
                </a:extLst>
              </p:cNvPr>
              <p:cNvSpPr/>
              <p:nvPr/>
            </p:nvSpPr>
            <p:spPr>
              <a:xfrm>
                <a:off x="9010943" y="5815020"/>
                <a:ext cx="14573" cy="3070"/>
              </a:xfrm>
              <a:custGeom>
                <a:avLst/>
                <a:gdLst>
                  <a:gd name="connsiteX0" fmla="*/ 14573 w 14573"/>
                  <a:gd name="connsiteY0" fmla="*/ 236 h 3070"/>
                  <a:gd name="connsiteX1" fmla="*/ 14573 w 14573"/>
                  <a:gd name="connsiteY1" fmla="*/ 3070 h 3070"/>
                  <a:gd name="connsiteX2" fmla="*/ 12144 w 14573"/>
                  <a:gd name="connsiteY2" fmla="*/ 3070 h 3070"/>
                  <a:gd name="connsiteX3" fmla="*/ 2024 w 14573"/>
                  <a:gd name="connsiteY3" fmla="*/ 3070 h 3070"/>
                  <a:gd name="connsiteX4" fmla="*/ 405 w 14573"/>
                  <a:gd name="connsiteY4" fmla="*/ 2261 h 3070"/>
                  <a:gd name="connsiteX5" fmla="*/ 405 w 14573"/>
                  <a:gd name="connsiteY5" fmla="*/ 641 h 3070"/>
                  <a:gd name="connsiteX6" fmla="*/ 2024 w 14573"/>
                  <a:gd name="connsiteY6" fmla="*/ 641 h 3070"/>
                  <a:gd name="connsiteX7" fmla="*/ 14573 w 14573"/>
                  <a:gd name="connsiteY7" fmla="*/ 641 h 3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573" h="3070">
                    <a:moveTo>
                      <a:pt x="14573" y="236"/>
                    </a:moveTo>
                    <a:lnTo>
                      <a:pt x="14573" y="3070"/>
                    </a:lnTo>
                    <a:cubicBezTo>
                      <a:pt x="13764" y="3070"/>
                      <a:pt x="12954" y="3070"/>
                      <a:pt x="12144" y="3070"/>
                    </a:cubicBezTo>
                    <a:cubicBezTo>
                      <a:pt x="8906" y="3070"/>
                      <a:pt x="5263" y="3070"/>
                      <a:pt x="2024" y="3070"/>
                    </a:cubicBezTo>
                    <a:cubicBezTo>
                      <a:pt x="-1215" y="3070"/>
                      <a:pt x="405" y="3070"/>
                      <a:pt x="405" y="2261"/>
                    </a:cubicBezTo>
                    <a:cubicBezTo>
                      <a:pt x="405" y="1451"/>
                      <a:pt x="405" y="1046"/>
                      <a:pt x="405" y="641"/>
                    </a:cubicBezTo>
                    <a:cubicBezTo>
                      <a:pt x="405" y="-573"/>
                      <a:pt x="1215" y="236"/>
                      <a:pt x="2024" y="641"/>
                    </a:cubicBezTo>
                    <a:cubicBezTo>
                      <a:pt x="6072" y="641"/>
                      <a:pt x="10525" y="1046"/>
                      <a:pt x="14573" y="64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7FE95551-CC79-80D4-1BB2-181A4CEED391}"/>
                  </a:ext>
                </a:extLst>
              </p:cNvPr>
              <p:cNvSpPr/>
              <p:nvPr/>
            </p:nvSpPr>
            <p:spPr>
              <a:xfrm>
                <a:off x="9176433" y="5688146"/>
                <a:ext cx="8983" cy="6072"/>
              </a:xfrm>
              <a:custGeom>
                <a:avLst/>
                <a:gdLst>
                  <a:gd name="connsiteX0" fmla="*/ 8983 w 8983"/>
                  <a:gd name="connsiteY0" fmla="*/ 5667 h 6072"/>
                  <a:gd name="connsiteX1" fmla="*/ 2911 w 8983"/>
                  <a:gd name="connsiteY1" fmla="*/ 4858 h 6072"/>
                  <a:gd name="connsiteX2" fmla="*/ 78 w 8983"/>
                  <a:gd name="connsiteY2" fmla="*/ 0 h 6072"/>
                  <a:gd name="connsiteX3" fmla="*/ 2507 w 8983"/>
                  <a:gd name="connsiteY3" fmla="*/ 0 h 6072"/>
                  <a:gd name="connsiteX4" fmla="*/ 4935 w 8983"/>
                  <a:gd name="connsiteY4" fmla="*/ 810 h 6072"/>
                  <a:gd name="connsiteX5" fmla="*/ 8983 w 8983"/>
                  <a:gd name="connsiteY5" fmla="*/ 6072 h 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983" h="6072">
                    <a:moveTo>
                      <a:pt x="8983" y="5667"/>
                    </a:moveTo>
                    <a:cubicBezTo>
                      <a:pt x="6959" y="5667"/>
                      <a:pt x="4935" y="5667"/>
                      <a:pt x="2911" y="4858"/>
                    </a:cubicBezTo>
                    <a:cubicBezTo>
                      <a:pt x="887" y="4048"/>
                      <a:pt x="-327" y="2024"/>
                      <a:pt x="78" y="0"/>
                    </a:cubicBezTo>
                    <a:cubicBezTo>
                      <a:pt x="887" y="0"/>
                      <a:pt x="1697" y="0"/>
                      <a:pt x="2507" y="0"/>
                    </a:cubicBezTo>
                    <a:cubicBezTo>
                      <a:pt x="3316" y="0"/>
                      <a:pt x="4531" y="405"/>
                      <a:pt x="4935" y="810"/>
                    </a:cubicBezTo>
                    <a:cubicBezTo>
                      <a:pt x="6959" y="1619"/>
                      <a:pt x="8579" y="4048"/>
                      <a:pt x="8983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58A68428-8E00-6249-AED1-F5307824CB73}"/>
                  </a:ext>
                </a:extLst>
              </p:cNvPr>
              <p:cNvSpPr/>
              <p:nvPr/>
            </p:nvSpPr>
            <p:spPr>
              <a:xfrm>
                <a:off x="9141697" y="5754940"/>
                <a:ext cx="6179" cy="12245"/>
              </a:xfrm>
              <a:custGeom>
                <a:avLst/>
                <a:gdLst>
                  <a:gd name="connsiteX0" fmla="*/ 4858 w 6179"/>
                  <a:gd name="connsiteY0" fmla="*/ 405 h 12245"/>
                  <a:gd name="connsiteX1" fmla="*/ 6072 w 6179"/>
                  <a:gd name="connsiteY1" fmla="*/ 1619 h 12245"/>
                  <a:gd name="connsiteX2" fmla="*/ 3643 w 6179"/>
                  <a:gd name="connsiteY2" fmla="*/ 3643 h 12245"/>
                  <a:gd name="connsiteX3" fmla="*/ 3238 w 6179"/>
                  <a:gd name="connsiteY3" fmla="*/ 4858 h 12245"/>
                  <a:gd name="connsiteX4" fmla="*/ 2024 w 6179"/>
                  <a:gd name="connsiteY4" fmla="*/ 10930 h 12245"/>
                  <a:gd name="connsiteX5" fmla="*/ 1214 w 6179"/>
                  <a:gd name="connsiteY5" fmla="*/ 11740 h 12245"/>
                  <a:gd name="connsiteX6" fmla="*/ 0 w 6179"/>
                  <a:gd name="connsiteY6" fmla="*/ 9715 h 12245"/>
                  <a:gd name="connsiteX7" fmla="*/ 810 w 6179"/>
                  <a:gd name="connsiteY7" fmla="*/ 2834 h 12245"/>
                  <a:gd name="connsiteX8" fmla="*/ 1214 w 6179"/>
                  <a:gd name="connsiteY8" fmla="*/ 1214 h 12245"/>
                  <a:gd name="connsiteX9" fmla="*/ 4453 w 6179"/>
                  <a:gd name="connsiteY9" fmla="*/ 0 h 12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79" h="12245">
                    <a:moveTo>
                      <a:pt x="4858" y="405"/>
                    </a:moveTo>
                    <a:cubicBezTo>
                      <a:pt x="5667" y="405"/>
                      <a:pt x="6477" y="1214"/>
                      <a:pt x="6072" y="1619"/>
                    </a:cubicBezTo>
                    <a:cubicBezTo>
                      <a:pt x="5263" y="2429"/>
                      <a:pt x="4453" y="2429"/>
                      <a:pt x="3643" y="3643"/>
                    </a:cubicBezTo>
                    <a:cubicBezTo>
                      <a:pt x="2834" y="4858"/>
                      <a:pt x="3238" y="4858"/>
                      <a:pt x="3238" y="4858"/>
                    </a:cubicBezTo>
                    <a:cubicBezTo>
                      <a:pt x="2834" y="6882"/>
                      <a:pt x="2834" y="8906"/>
                      <a:pt x="2024" y="10930"/>
                    </a:cubicBezTo>
                    <a:cubicBezTo>
                      <a:pt x="1214" y="12954"/>
                      <a:pt x="1619" y="12144"/>
                      <a:pt x="1214" y="11740"/>
                    </a:cubicBezTo>
                    <a:cubicBezTo>
                      <a:pt x="810" y="10930"/>
                      <a:pt x="0" y="10525"/>
                      <a:pt x="0" y="9715"/>
                    </a:cubicBezTo>
                    <a:cubicBezTo>
                      <a:pt x="0" y="7691"/>
                      <a:pt x="405" y="4858"/>
                      <a:pt x="810" y="2834"/>
                    </a:cubicBezTo>
                    <a:cubicBezTo>
                      <a:pt x="1214" y="810"/>
                      <a:pt x="810" y="1619"/>
                      <a:pt x="1214" y="1214"/>
                    </a:cubicBezTo>
                    <a:cubicBezTo>
                      <a:pt x="1619" y="810"/>
                      <a:pt x="4048" y="0"/>
                      <a:pt x="4453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46F2AE6E-5C9C-ECB9-3822-D2DB30D53415}"/>
                  </a:ext>
                </a:extLst>
              </p:cNvPr>
              <p:cNvSpPr/>
              <p:nvPr/>
            </p:nvSpPr>
            <p:spPr>
              <a:xfrm>
                <a:off x="9187846" y="5733383"/>
                <a:ext cx="8501" cy="13611"/>
              </a:xfrm>
              <a:custGeom>
                <a:avLst/>
                <a:gdLst>
                  <a:gd name="connsiteX0" fmla="*/ 8501 w 8501"/>
                  <a:gd name="connsiteY0" fmla="*/ 101 h 13611"/>
                  <a:gd name="connsiteX1" fmla="*/ 8096 w 8501"/>
                  <a:gd name="connsiteY1" fmla="*/ 4554 h 13611"/>
                  <a:gd name="connsiteX2" fmla="*/ 2024 w 8501"/>
                  <a:gd name="connsiteY2" fmla="*/ 13055 h 13611"/>
                  <a:gd name="connsiteX3" fmla="*/ 0 w 8501"/>
                  <a:gd name="connsiteY3" fmla="*/ 13460 h 13611"/>
                  <a:gd name="connsiteX4" fmla="*/ 0 w 8501"/>
                  <a:gd name="connsiteY4" fmla="*/ 12650 h 13611"/>
                  <a:gd name="connsiteX5" fmla="*/ 0 w 8501"/>
                  <a:gd name="connsiteY5" fmla="*/ 12650 h 13611"/>
                  <a:gd name="connsiteX6" fmla="*/ 0 w 8501"/>
                  <a:gd name="connsiteY6" fmla="*/ 11841 h 13611"/>
                  <a:gd name="connsiteX7" fmla="*/ 6477 w 8501"/>
                  <a:gd name="connsiteY7" fmla="*/ 2935 h 13611"/>
                  <a:gd name="connsiteX8" fmla="*/ 7287 w 8501"/>
                  <a:gd name="connsiteY8" fmla="*/ 506 h 13611"/>
                  <a:gd name="connsiteX9" fmla="*/ 8096 w 8501"/>
                  <a:gd name="connsiteY9" fmla="*/ 101 h 13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1" h="13611">
                    <a:moveTo>
                      <a:pt x="8501" y="101"/>
                    </a:moveTo>
                    <a:cubicBezTo>
                      <a:pt x="8501" y="1720"/>
                      <a:pt x="8501" y="2935"/>
                      <a:pt x="8096" y="4554"/>
                    </a:cubicBezTo>
                    <a:cubicBezTo>
                      <a:pt x="7287" y="7793"/>
                      <a:pt x="5263" y="11841"/>
                      <a:pt x="2024" y="13055"/>
                    </a:cubicBezTo>
                    <a:cubicBezTo>
                      <a:pt x="-1214" y="14270"/>
                      <a:pt x="810" y="13055"/>
                      <a:pt x="0" y="13460"/>
                    </a:cubicBezTo>
                    <a:lnTo>
                      <a:pt x="0" y="12650"/>
                    </a:lnTo>
                    <a:cubicBezTo>
                      <a:pt x="0" y="12650"/>
                      <a:pt x="0" y="12650"/>
                      <a:pt x="0" y="12650"/>
                    </a:cubicBezTo>
                    <a:cubicBezTo>
                      <a:pt x="0" y="12650"/>
                      <a:pt x="0" y="12246"/>
                      <a:pt x="0" y="11841"/>
                    </a:cubicBezTo>
                    <a:cubicBezTo>
                      <a:pt x="2429" y="9412"/>
                      <a:pt x="4858" y="6173"/>
                      <a:pt x="6477" y="2935"/>
                    </a:cubicBezTo>
                    <a:cubicBezTo>
                      <a:pt x="8096" y="-304"/>
                      <a:pt x="6882" y="1316"/>
                      <a:pt x="7287" y="506"/>
                    </a:cubicBezTo>
                    <a:cubicBezTo>
                      <a:pt x="7692" y="-304"/>
                      <a:pt x="7287" y="101"/>
                      <a:pt x="8096" y="10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88803F4D-CAF0-9673-A454-E71D6F80EC91}"/>
                  </a:ext>
                </a:extLst>
              </p:cNvPr>
              <p:cNvSpPr/>
              <p:nvPr/>
            </p:nvSpPr>
            <p:spPr>
              <a:xfrm>
                <a:off x="9183393" y="5870311"/>
                <a:ext cx="4452" cy="13459"/>
              </a:xfrm>
              <a:custGeom>
                <a:avLst/>
                <a:gdLst>
                  <a:gd name="connsiteX0" fmla="*/ 4048 w 4452"/>
                  <a:gd name="connsiteY0" fmla="*/ 0 h 13459"/>
                  <a:gd name="connsiteX1" fmla="*/ 3643 w 4452"/>
                  <a:gd name="connsiteY1" fmla="*/ 3238 h 13459"/>
                  <a:gd name="connsiteX2" fmla="*/ 2024 w 4452"/>
                  <a:gd name="connsiteY2" fmla="*/ 11739 h 13459"/>
                  <a:gd name="connsiteX3" fmla="*/ 2024 w 4452"/>
                  <a:gd name="connsiteY3" fmla="*/ 13359 h 13459"/>
                  <a:gd name="connsiteX4" fmla="*/ 0 w 4452"/>
                  <a:gd name="connsiteY4" fmla="*/ 11739 h 13459"/>
                  <a:gd name="connsiteX5" fmla="*/ 2024 w 4452"/>
                  <a:gd name="connsiteY5" fmla="*/ 2024 h 13459"/>
                  <a:gd name="connsiteX6" fmla="*/ 4453 w 4452"/>
                  <a:gd name="connsiteY6" fmla="*/ 405 h 13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52" h="13459">
                    <a:moveTo>
                      <a:pt x="4048" y="0"/>
                    </a:moveTo>
                    <a:cubicBezTo>
                      <a:pt x="4048" y="1214"/>
                      <a:pt x="4048" y="2024"/>
                      <a:pt x="3643" y="3238"/>
                    </a:cubicBezTo>
                    <a:cubicBezTo>
                      <a:pt x="3238" y="6072"/>
                      <a:pt x="2834" y="8906"/>
                      <a:pt x="2024" y="11739"/>
                    </a:cubicBezTo>
                    <a:cubicBezTo>
                      <a:pt x="1214" y="14573"/>
                      <a:pt x="2024" y="12954"/>
                      <a:pt x="2024" y="13359"/>
                    </a:cubicBezTo>
                    <a:cubicBezTo>
                      <a:pt x="1214" y="13359"/>
                      <a:pt x="405" y="12549"/>
                      <a:pt x="0" y="11739"/>
                    </a:cubicBezTo>
                    <a:lnTo>
                      <a:pt x="2024" y="2024"/>
                    </a:lnTo>
                    <a:cubicBezTo>
                      <a:pt x="2834" y="1214"/>
                      <a:pt x="3643" y="405"/>
                      <a:pt x="4453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8C10784D-0B6C-5665-25D5-74A93A7C20F5}"/>
                  </a:ext>
                </a:extLst>
              </p:cNvPr>
              <p:cNvSpPr/>
              <p:nvPr/>
            </p:nvSpPr>
            <p:spPr>
              <a:xfrm>
                <a:off x="9200395" y="5824163"/>
                <a:ext cx="7286" cy="11739"/>
              </a:xfrm>
              <a:custGeom>
                <a:avLst/>
                <a:gdLst>
                  <a:gd name="connsiteX0" fmla="*/ 6072 w 7286"/>
                  <a:gd name="connsiteY0" fmla="*/ 405 h 11739"/>
                  <a:gd name="connsiteX1" fmla="*/ 7287 w 7286"/>
                  <a:gd name="connsiteY1" fmla="*/ 405 h 11739"/>
                  <a:gd name="connsiteX2" fmla="*/ 6477 w 7286"/>
                  <a:gd name="connsiteY2" fmla="*/ 2024 h 11739"/>
                  <a:gd name="connsiteX3" fmla="*/ 2834 w 7286"/>
                  <a:gd name="connsiteY3" fmla="*/ 9716 h 11739"/>
                  <a:gd name="connsiteX4" fmla="*/ 1619 w 7286"/>
                  <a:gd name="connsiteY4" fmla="*/ 11740 h 11739"/>
                  <a:gd name="connsiteX5" fmla="*/ 0 w 7286"/>
                  <a:gd name="connsiteY5" fmla="*/ 9311 h 11739"/>
                  <a:gd name="connsiteX6" fmla="*/ 1214 w 7286"/>
                  <a:gd name="connsiteY6" fmla="*/ 6882 h 11739"/>
                  <a:gd name="connsiteX7" fmla="*/ 3238 w 7286"/>
                  <a:gd name="connsiteY7" fmla="*/ 2834 h 11739"/>
                  <a:gd name="connsiteX8" fmla="*/ 6072 w 7286"/>
                  <a:gd name="connsiteY8" fmla="*/ 0 h 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286" h="11739">
                    <a:moveTo>
                      <a:pt x="6072" y="405"/>
                    </a:moveTo>
                    <a:cubicBezTo>
                      <a:pt x="6477" y="405"/>
                      <a:pt x="6882" y="405"/>
                      <a:pt x="7287" y="405"/>
                    </a:cubicBezTo>
                    <a:cubicBezTo>
                      <a:pt x="7287" y="810"/>
                      <a:pt x="6477" y="1619"/>
                      <a:pt x="6477" y="2024"/>
                    </a:cubicBezTo>
                    <a:cubicBezTo>
                      <a:pt x="5263" y="4453"/>
                      <a:pt x="3643" y="7287"/>
                      <a:pt x="2834" y="9716"/>
                    </a:cubicBezTo>
                    <a:cubicBezTo>
                      <a:pt x="2024" y="12144"/>
                      <a:pt x="2834" y="10930"/>
                      <a:pt x="1619" y="11740"/>
                    </a:cubicBezTo>
                    <a:lnTo>
                      <a:pt x="0" y="9311"/>
                    </a:lnTo>
                    <a:cubicBezTo>
                      <a:pt x="810" y="8501"/>
                      <a:pt x="810" y="7692"/>
                      <a:pt x="1214" y="6882"/>
                    </a:cubicBezTo>
                    <a:cubicBezTo>
                      <a:pt x="2024" y="5667"/>
                      <a:pt x="2429" y="4048"/>
                      <a:pt x="3238" y="2834"/>
                    </a:cubicBezTo>
                    <a:cubicBezTo>
                      <a:pt x="4048" y="1619"/>
                      <a:pt x="3643" y="405"/>
                      <a:pt x="6072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1200DBBD-C7D0-E740-A979-D87B3F1ACC54}"/>
                  </a:ext>
                </a:extLst>
              </p:cNvPr>
              <p:cNvSpPr/>
              <p:nvPr/>
            </p:nvSpPr>
            <p:spPr>
              <a:xfrm>
                <a:off x="9186530" y="5877598"/>
                <a:ext cx="2575" cy="13358"/>
              </a:xfrm>
              <a:custGeom>
                <a:avLst/>
                <a:gdLst>
                  <a:gd name="connsiteX0" fmla="*/ 2125 w 2575"/>
                  <a:gd name="connsiteY0" fmla="*/ 13359 h 13358"/>
                  <a:gd name="connsiteX1" fmla="*/ 506 w 2575"/>
                  <a:gd name="connsiteY1" fmla="*/ 13359 h 13358"/>
                  <a:gd name="connsiteX2" fmla="*/ 101 w 2575"/>
                  <a:gd name="connsiteY2" fmla="*/ 8501 h 13358"/>
                  <a:gd name="connsiteX3" fmla="*/ 101 w 2575"/>
                  <a:gd name="connsiteY3" fmla="*/ 7287 h 13358"/>
                  <a:gd name="connsiteX4" fmla="*/ 101 w 2575"/>
                  <a:gd name="connsiteY4" fmla="*/ 1619 h 13358"/>
                  <a:gd name="connsiteX5" fmla="*/ 1316 w 2575"/>
                  <a:gd name="connsiteY5" fmla="*/ 0 h 13358"/>
                  <a:gd name="connsiteX6" fmla="*/ 2530 w 2575"/>
                  <a:gd name="connsiteY6" fmla="*/ 5667 h 13358"/>
                  <a:gd name="connsiteX7" fmla="*/ 2530 w 2575"/>
                  <a:gd name="connsiteY7" fmla="*/ 6882 h 13358"/>
                  <a:gd name="connsiteX8" fmla="*/ 2530 w 2575"/>
                  <a:gd name="connsiteY8" fmla="*/ 12954 h 1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75" h="13358">
                    <a:moveTo>
                      <a:pt x="2125" y="13359"/>
                    </a:moveTo>
                    <a:lnTo>
                      <a:pt x="506" y="13359"/>
                    </a:lnTo>
                    <a:cubicBezTo>
                      <a:pt x="-304" y="12144"/>
                      <a:pt x="101" y="10120"/>
                      <a:pt x="101" y="8501"/>
                    </a:cubicBezTo>
                    <a:cubicBezTo>
                      <a:pt x="101" y="6882"/>
                      <a:pt x="101" y="8096"/>
                      <a:pt x="101" y="7287"/>
                    </a:cubicBezTo>
                    <a:cubicBezTo>
                      <a:pt x="101" y="5667"/>
                      <a:pt x="101" y="3238"/>
                      <a:pt x="101" y="1619"/>
                    </a:cubicBezTo>
                    <a:cubicBezTo>
                      <a:pt x="101" y="0"/>
                      <a:pt x="911" y="0"/>
                      <a:pt x="1316" y="0"/>
                    </a:cubicBezTo>
                    <a:cubicBezTo>
                      <a:pt x="2935" y="0"/>
                      <a:pt x="2530" y="4453"/>
                      <a:pt x="2530" y="5667"/>
                    </a:cubicBezTo>
                    <a:cubicBezTo>
                      <a:pt x="2530" y="6882"/>
                      <a:pt x="2530" y="6477"/>
                      <a:pt x="2530" y="6882"/>
                    </a:cubicBezTo>
                    <a:cubicBezTo>
                      <a:pt x="2530" y="8906"/>
                      <a:pt x="2530" y="10930"/>
                      <a:pt x="2530" y="129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FFE121FD-DD05-E207-6DBB-3CA1F44B8E89}"/>
                  </a:ext>
                </a:extLst>
              </p:cNvPr>
              <p:cNvSpPr/>
              <p:nvPr/>
            </p:nvSpPr>
            <p:spPr>
              <a:xfrm>
                <a:off x="9192596" y="5838736"/>
                <a:ext cx="7799" cy="11334"/>
              </a:xfrm>
              <a:custGeom>
                <a:avLst/>
                <a:gdLst>
                  <a:gd name="connsiteX0" fmla="*/ 5775 w 7799"/>
                  <a:gd name="connsiteY0" fmla="*/ 405 h 11334"/>
                  <a:gd name="connsiteX1" fmla="*/ 7799 w 7799"/>
                  <a:gd name="connsiteY1" fmla="*/ 405 h 11334"/>
                  <a:gd name="connsiteX2" fmla="*/ 2132 w 7799"/>
                  <a:gd name="connsiteY2" fmla="*/ 11335 h 11334"/>
                  <a:gd name="connsiteX3" fmla="*/ 1322 w 7799"/>
                  <a:gd name="connsiteY3" fmla="*/ 11335 h 11334"/>
                  <a:gd name="connsiteX4" fmla="*/ 108 w 7799"/>
                  <a:gd name="connsiteY4" fmla="*/ 9311 h 11334"/>
                  <a:gd name="connsiteX5" fmla="*/ 917 w 7799"/>
                  <a:gd name="connsiteY5" fmla="*/ 8096 h 11334"/>
                  <a:gd name="connsiteX6" fmla="*/ 2132 w 7799"/>
                  <a:gd name="connsiteY6" fmla="*/ 4858 h 11334"/>
                  <a:gd name="connsiteX7" fmla="*/ 4561 w 7799"/>
                  <a:gd name="connsiteY7" fmla="*/ 405 h 11334"/>
                  <a:gd name="connsiteX8" fmla="*/ 5775 w 7799"/>
                  <a:gd name="connsiteY8" fmla="*/ 0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99" h="11334">
                    <a:moveTo>
                      <a:pt x="5775" y="405"/>
                    </a:moveTo>
                    <a:cubicBezTo>
                      <a:pt x="6585" y="405"/>
                      <a:pt x="7394" y="405"/>
                      <a:pt x="7799" y="405"/>
                    </a:cubicBezTo>
                    <a:lnTo>
                      <a:pt x="2132" y="11335"/>
                    </a:lnTo>
                    <a:lnTo>
                      <a:pt x="1322" y="11335"/>
                    </a:lnTo>
                    <a:cubicBezTo>
                      <a:pt x="513" y="11335"/>
                      <a:pt x="-297" y="10120"/>
                      <a:pt x="108" y="9311"/>
                    </a:cubicBezTo>
                    <a:cubicBezTo>
                      <a:pt x="513" y="8501"/>
                      <a:pt x="917" y="8501"/>
                      <a:pt x="917" y="8096"/>
                    </a:cubicBezTo>
                    <a:cubicBezTo>
                      <a:pt x="1322" y="6882"/>
                      <a:pt x="1727" y="6072"/>
                      <a:pt x="2132" y="4858"/>
                    </a:cubicBezTo>
                    <a:cubicBezTo>
                      <a:pt x="2941" y="3238"/>
                      <a:pt x="3751" y="2024"/>
                      <a:pt x="4561" y="405"/>
                    </a:cubicBezTo>
                    <a:cubicBezTo>
                      <a:pt x="4561" y="405"/>
                      <a:pt x="5370" y="0"/>
                      <a:pt x="5775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6FC40ADC-9411-28DE-C73B-27819C8B1938}"/>
                  </a:ext>
                </a:extLst>
              </p:cNvPr>
              <p:cNvSpPr/>
              <p:nvPr/>
            </p:nvSpPr>
            <p:spPr>
              <a:xfrm>
                <a:off x="9212539" y="5816811"/>
                <a:ext cx="7691" cy="14637"/>
              </a:xfrm>
              <a:custGeom>
                <a:avLst/>
                <a:gdLst>
                  <a:gd name="connsiteX0" fmla="*/ 810 w 7691"/>
                  <a:gd name="connsiteY0" fmla="*/ 14638 h 14637"/>
                  <a:gd name="connsiteX1" fmla="*/ 810 w 7691"/>
                  <a:gd name="connsiteY1" fmla="*/ 13828 h 14637"/>
                  <a:gd name="connsiteX2" fmla="*/ 2834 w 7691"/>
                  <a:gd name="connsiteY2" fmla="*/ 11804 h 14637"/>
                  <a:gd name="connsiteX3" fmla="*/ 6882 w 7691"/>
                  <a:gd name="connsiteY3" fmla="*/ 1684 h 14637"/>
                  <a:gd name="connsiteX4" fmla="*/ 6882 w 7691"/>
                  <a:gd name="connsiteY4" fmla="*/ 874 h 14637"/>
                  <a:gd name="connsiteX5" fmla="*/ 7691 w 7691"/>
                  <a:gd name="connsiteY5" fmla="*/ 1684 h 14637"/>
                  <a:gd name="connsiteX6" fmla="*/ 7691 w 7691"/>
                  <a:gd name="connsiteY6" fmla="*/ 6542 h 14637"/>
                  <a:gd name="connsiteX7" fmla="*/ 6477 w 7691"/>
                  <a:gd name="connsiteY7" fmla="*/ 9375 h 14637"/>
                  <a:gd name="connsiteX8" fmla="*/ 6477 w 7691"/>
                  <a:gd name="connsiteY8" fmla="*/ 10185 h 14637"/>
                  <a:gd name="connsiteX9" fmla="*/ 4858 w 7691"/>
                  <a:gd name="connsiteY9" fmla="*/ 12614 h 14637"/>
                  <a:gd name="connsiteX10" fmla="*/ 2429 w 7691"/>
                  <a:gd name="connsiteY10" fmla="*/ 14233 h 14637"/>
                  <a:gd name="connsiteX11" fmla="*/ 0 w 7691"/>
                  <a:gd name="connsiteY11" fmla="*/ 14233 h 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91" h="14637">
                    <a:moveTo>
                      <a:pt x="810" y="14638"/>
                    </a:moveTo>
                    <a:cubicBezTo>
                      <a:pt x="810" y="14233"/>
                      <a:pt x="810" y="14233"/>
                      <a:pt x="810" y="13828"/>
                    </a:cubicBezTo>
                    <a:cubicBezTo>
                      <a:pt x="1214" y="13019"/>
                      <a:pt x="2024" y="12614"/>
                      <a:pt x="2834" y="11804"/>
                    </a:cubicBezTo>
                    <a:cubicBezTo>
                      <a:pt x="5263" y="8971"/>
                      <a:pt x="6882" y="4923"/>
                      <a:pt x="6882" y="1684"/>
                    </a:cubicBezTo>
                    <a:cubicBezTo>
                      <a:pt x="6882" y="-1555"/>
                      <a:pt x="6882" y="874"/>
                      <a:pt x="6882" y="874"/>
                    </a:cubicBezTo>
                    <a:cubicBezTo>
                      <a:pt x="6882" y="874"/>
                      <a:pt x="7691" y="1279"/>
                      <a:pt x="7691" y="1684"/>
                    </a:cubicBezTo>
                    <a:cubicBezTo>
                      <a:pt x="7691" y="2899"/>
                      <a:pt x="7691" y="5327"/>
                      <a:pt x="7691" y="6542"/>
                    </a:cubicBezTo>
                    <a:cubicBezTo>
                      <a:pt x="7691" y="7756"/>
                      <a:pt x="6882" y="8566"/>
                      <a:pt x="6477" y="9375"/>
                    </a:cubicBezTo>
                    <a:cubicBezTo>
                      <a:pt x="6072" y="10185"/>
                      <a:pt x="6477" y="10185"/>
                      <a:pt x="6477" y="10185"/>
                    </a:cubicBezTo>
                    <a:cubicBezTo>
                      <a:pt x="6477" y="10185"/>
                      <a:pt x="5263" y="12209"/>
                      <a:pt x="4858" y="12614"/>
                    </a:cubicBezTo>
                    <a:cubicBezTo>
                      <a:pt x="4453" y="13019"/>
                      <a:pt x="2834" y="14233"/>
                      <a:pt x="2429" y="14233"/>
                    </a:cubicBezTo>
                    <a:cubicBezTo>
                      <a:pt x="2024" y="14233"/>
                      <a:pt x="810" y="14233"/>
                      <a:pt x="0" y="1423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679762F7-C17C-FE92-BDD1-25C5E261398D}"/>
                  </a:ext>
                </a:extLst>
              </p:cNvPr>
              <p:cNvSpPr/>
              <p:nvPr/>
            </p:nvSpPr>
            <p:spPr>
              <a:xfrm>
                <a:off x="9208086" y="5784381"/>
                <a:ext cx="10525" cy="8341"/>
              </a:xfrm>
              <a:custGeom>
                <a:avLst/>
                <a:gdLst>
                  <a:gd name="connsiteX0" fmla="*/ 10525 w 10525"/>
                  <a:gd name="connsiteY0" fmla="*/ 4968 h 8341"/>
                  <a:gd name="connsiteX1" fmla="*/ 10525 w 10525"/>
                  <a:gd name="connsiteY1" fmla="*/ 7802 h 8341"/>
                  <a:gd name="connsiteX2" fmla="*/ 9311 w 10525"/>
                  <a:gd name="connsiteY2" fmla="*/ 7802 h 8341"/>
                  <a:gd name="connsiteX3" fmla="*/ 1215 w 10525"/>
                  <a:gd name="connsiteY3" fmla="*/ 2134 h 8341"/>
                  <a:gd name="connsiteX4" fmla="*/ 0 w 10525"/>
                  <a:gd name="connsiteY4" fmla="*/ 920 h 8341"/>
                  <a:gd name="connsiteX5" fmla="*/ 2834 w 10525"/>
                  <a:gd name="connsiteY5" fmla="*/ 110 h 8341"/>
                  <a:gd name="connsiteX6" fmla="*/ 10525 w 10525"/>
                  <a:gd name="connsiteY6" fmla="*/ 4968 h 8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25" h="8341">
                    <a:moveTo>
                      <a:pt x="10525" y="4968"/>
                    </a:moveTo>
                    <a:cubicBezTo>
                      <a:pt x="10525" y="5778"/>
                      <a:pt x="10525" y="6587"/>
                      <a:pt x="10525" y="7802"/>
                    </a:cubicBezTo>
                    <a:cubicBezTo>
                      <a:pt x="10525" y="9016"/>
                      <a:pt x="10120" y="7802"/>
                      <a:pt x="9311" y="7802"/>
                    </a:cubicBezTo>
                    <a:cubicBezTo>
                      <a:pt x="6477" y="5778"/>
                      <a:pt x="4048" y="4158"/>
                      <a:pt x="1215" y="2134"/>
                    </a:cubicBezTo>
                    <a:lnTo>
                      <a:pt x="0" y="920"/>
                    </a:lnTo>
                    <a:cubicBezTo>
                      <a:pt x="0" y="515"/>
                      <a:pt x="2024" y="-294"/>
                      <a:pt x="2834" y="110"/>
                    </a:cubicBezTo>
                    <a:lnTo>
                      <a:pt x="10525" y="4968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717798AA-C4B9-2786-E50F-27B1664B77D9}"/>
                  </a:ext>
                </a:extLst>
              </p:cNvPr>
              <p:cNvSpPr/>
              <p:nvPr/>
            </p:nvSpPr>
            <p:spPr>
              <a:xfrm>
                <a:off x="9072778" y="5831269"/>
                <a:ext cx="7792" cy="4384"/>
              </a:xfrm>
              <a:custGeom>
                <a:avLst/>
                <a:gdLst>
                  <a:gd name="connsiteX0" fmla="*/ 7388 w 7792"/>
                  <a:gd name="connsiteY0" fmla="*/ 990 h 4384"/>
                  <a:gd name="connsiteX1" fmla="*/ 7793 w 7792"/>
                  <a:gd name="connsiteY1" fmla="*/ 2204 h 4384"/>
                  <a:gd name="connsiteX2" fmla="*/ 911 w 7792"/>
                  <a:gd name="connsiteY2" fmla="*/ 3823 h 4384"/>
                  <a:gd name="connsiteX3" fmla="*/ 911 w 7792"/>
                  <a:gd name="connsiteY3" fmla="*/ 180 h 4384"/>
                  <a:gd name="connsiteX4" fmla="*/ 911 w 7792"/>
                  <a:gd name="connsiteY4" fmla="*/ 180 h 4384"/>
                  <a:gd name="connsiteX5" fmla="*/ 3340 w 7792"/>
                  <a:gd name="connsiteY5" fmla="*/ 180 h 4384"/>
                  <a:gd name="connsiteX6" fmla="*/ 5769 w 7792"/>
                  <a:gd name="connsiteY6" fmla="*/ 180 h 4384"/>
                  <a:gd name="connsiteX7" fmla="*/ 6983 w 7792"/>
                  <a:gd name="connsiteY7" fmla="*/ 585 h 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792" h="4384">
                    <a:moveTo>
                      <a:pt x="7388" y="990"/>
                    </a:moveTo>
                    <a:cubicBezTo>
                      <a:pt x="7388" y="990"/>
                      <a:pt x="7793" y="2204"/>
                      <a:pt x="7793" y="2204"/>
                    </a:cubicBezTo>
                    <a:cubicBezTo>
                      <a:pt x="6578" y="5443"/>
                      <a:pt x="3340" y="4228"/>
                      <a:pt x="911" y="3823"/>
                    </a:cubicBezTo>
                    <a:cubicBezTo>
                      <a:pt x="-304" y="2609"/>
                      <a:pt x="-304" y="1395"/>
                      <a:pt x="911" y="180"/>
                    </a:cubicBezTo>
                    <a:lnTo>
                      <a:pt x="911" y="180"/>
                    </a:lnTo>
                    <a:cubicBezTo>
                      <a:pt x="1720" y="-225"/>
                      <a:pt x="2530" y="180"/>
                      <a:pt x="3340" y="180"/>
                    </a:cubicBezTo>
                    <a:cubicBezTo>
                      <a:pt x="4149" y="180"/>
                      <a:pt x="4959" y="180"/>
                      <a:pt x="5769" y="180"/>
                    </a:cubicBezTo>
                    <a:cubicBezTo>
                      <a:pt x="6578" y="180"/>
                      <a:pt x="6983" y="585"/>
                      <a:pt x="6983" y="58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9935520C-521C-204D-1241-37C3BAA5B11E}"/>
                  </a:ext>
                </a:extLst>
              </p:cNvPr>
              <p:cNvSpPr/>
              <p:nvPr/>
            </p:nvSpPr>
            <p:spPr>
              <a:xfrm>
                <a:off x="9186631" y="5847439"/>
                <a:ext cx="12284" cy="18418"/>
              </a:xfrm>
              <a:custGeom>
                <a:avLst/>
                <a:gdLst>
                  <a:gd name="connsiteX0" fmla="*/ 4858 w 12284"/>
                  <a:gd name="connsiteY0" fmla="*/ 8299 h 18418"/>
                  <a:gd name="connsiteX1" fmla="*/ 4858 w 12284"/>
                  <a:gd name="connsiteY1" fmla="*/ 8299 h 18418"/>
                  <a:gd name="connsiteX2" fmla="*/ 1619 w 12284"/>
                  <a:gd name="connsiteY2" fmla="*/ 18419 h 18418"/>
                  <a:gd name="connsiteX3" fmla="*/ 810 w 12284"/>
                  <a:gd name="connsiteY3" fmla="*/ 18419 h 18418"/>
                  <a:gd name="connsiteX4" fmla="*/ 0 w 12284"/>
                  <a:gd name="connsiteY4" fmla="*/ 15990 h 18418"/>
                  <a:gd name="connsiteX5" fmla="*/ 810 w 12284"/>
                  <a:gd name="connsiteY5" fmla="*/ 13966 h 18418"/>
                  <a:gd name="connsiteX6" fmla="*/ 2024 w 12284"/>
                  <a:gd name="connsiteY6" fmla="*/ 9918 h 18418"/>
                  <a:gd name="connsiteX7" fmla="*/ 3238 w 12284"/>
                  <a:gd name="connsiteY7" fmla="*/ 7084 h 18418"/>
                  <a:gd name="connsiteX8" fmla="*/ 5667 w 12284"/>
                  <a:gd name="connsiteY8" fmla="*/ 5870 h 18418"/>
                  <a:gd name="connsiteX9" fmla="*/ 5263 w 12284"/>
                  <a:gd name="connsiteY9" fmla="*/ 8299 h 18418"/>
                  <a:gd name="connsiteX10" fmla="*/ 5667 w 12284"/>
                  <a:gd name="connsiteY10" fmla="*/ 8299 h 18418"/>
                  <a:gd name="connsiteX11" fmla="*/ 7287 w 12284"/>
                  <a:gd name="connsiteY11" fmla="*/ 5465 h 18418"/>
                  <a:gd name="connsiteX12" fmla="*/ 10120 w 12284"/>
                  <a:gd name="connsiteY12" fmla="*/ 607 h 18418"/>
                  <a:gd name="connsiteX13" fmla="*/ 11740 w 12284"/>
                  <a:gd name="connsiteY13" fmla="*/ 607 h 18418"/>
                  <a:gd name="connsiteX14" fmla="*/ 10120 w 12284"/>
                  <a:gd name="connsiteY14" fmla="*/ 5870 h 18418"/>
                  <a:gd name="connsiteX15" fmla="*/ 8501 w 12284"/>
                  <a:gd name="connsiteY15" fmla="*/ 9108 h 18418"/>
                  <a:gd name="connsiteX16" fmla="*/ 6882 w 12284"/>
                  <a:gd name="connsiteY16" fmla="*/ 10728 h 18418"/>
                  <a:gd name="connsiteX17" fmla="*/ 4858 w 12284"/>
                  <a:gd name="connsiteY17" fmla="*/ 9108 h 18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284" h="18418">
                    <a:moveTo>
                      <a:pt x="4858" y="8299"/>
                    </a:moveTo>
                    <a:cubicBezTo>
                      <a:pt x="4858" y="8299"/>
                      <a:pt x="4858" y="8299"/>
                      <a:pt x="4858" y="8299"/>
                    </a:cubicBezTo>
                    <a:lnTo>
                      <a:pt x="1619" y="18419"/>
                    </a:lnTo>
                    <a:lnTo>
                      <a:pt x="810" y="18419"/>
                    </a:lnTo>
                    <a:cubicBezTo>
                      <a:pt x="810" y="18419"/>
                      <a:pt x="0" y="15990"/>
                      <a:pt x="0" y="15990"/>
                    </a:cubicBezTo>
                    <a:cubicBezTo>
                      <a:pt x="0" y="15180"/>
                      <a:pt x="405" y="14371"/>
                      <a:pt x="810" y="13966"/>
                    </a:cubicBezTo>
                    <a:cubicBezTo>
                      <a:pt x="810" y="12752"/>
                      <a:pt x="1619" y="11132"/>
                      <a:pt x="2024" y="9918"/>
                    </a:cubicBezTo>
                    <a:cubicBezTo>
                      <a:pt x="2429" y="8704"/>
                      <a:pt x="2834" y="7489"/>
                      <a:pt x="3238" y="7084"/>
                    </a:cubicBezTo>
                    <a:cubicBezTo>
                      <a:pt x="3643" y="6274"/>
                      <a:pt x="4858" y="5870"/>
                      <a:pt x="5667" y="5870"/>
                    </a:cubicBezTo>
                    <a:cubicBezTo>
                      <a:pt x="5667" y="6679"/>
                      <a:pt x="5263" y="7489"/>
                      <a:pt x="5263" y="8299"/>
                    </a:cubicBezTo>
                    <a:cubicBezTo>
                      <a:pt x="5263" y="8299"/>
                      <a:pt x="5263" y="8299"/>
                      <a:pt x="5667" y="8299"/>
                    </a:cubicBezTo>
                    <a:cubicBezTo>
                      <a:pt x="5667" y="7084"/>
                      <a:pt x="6477" y="6274"/>
                      <a:pt x="7287" y="5465"/>
                    </a:cubicBezTo>
                    <a:cubicBezTo>
                      <a:pt x="8096" y="4250"/>
                      <a:pt x="9311" y="1417"/>
                      <a:pt x="10120" y="607"/>
                    </a:cubicBezTo>
                    <a:cubicBezTo>
                      <a:pt x="10930" y="-202"/>
                      <a:pt x="11335" y="-202"/>
                      <a:pt x="11740" y="607"/>
                    </a:cubicBezTo>
                    <a:cubicBezTo>
                      <a:pt x="13359" y="1417"/>
                      <a:pt x="10930" y="4655"/>
                      <a:pt x="10120" y="5870"/>
                    </a:cubicBezTo>
                    <a:cubicBezTo>
                      <a:pt x="9311" y="7084"/>
                      <a:pt x="8906" y="8299"/>
                      <a:pt x="8501" y="9108"/>
                    </a:cubicBezTo>
                    <a:cubicBezTo>
                      <a:pt x="8096" y="9918"/>
                      <a:pt x="7287" y="10728"/>
                      <a:pt x="6882" y="10728"/>
                    </a:cubicBezTo>
                    <a:cubicBezTo>
                      <a:pt x="5667" y="11537"/>
                      <a:pt x="4858" y="10323"/>
                      <a:pt x="4858" y="910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302BA516-0773-0A5A-D9AE-C87E02F44AF0}"/>
                  </a:ext>
                </a:extLst>
              </p:cNvPr>
              <p:cNvSpPr/>
              <p:nvPr/>
            </p:nvSpPr>
            <p:spPr>
              <a:xfrm>
                <a:off x="9051166" y="5836712"/>
                <a:ext cx="12582" cy="17574"/>
              </a:xfrm>
              <a:custGeom>
                <a:avLst/>
                <a:gdLst>
                  <a:gd name="connsiteX0" fmla="*/ 258 w 12582"/>
                  <a:gd name="connsiteY0" fmla="*/ 0 h 17574"/>
                  <a:gd name="connsiteX1" fmla="*/ 2687 w 12582"/>
                  <a:gd name="connsiteY1" fmla="*/ 2833 h 17574"/>
                  <a:gd name="connsiteX2" fmla="*/ 9974 w 12582"/>
                  <a:gd name="connsiteY2" fmla="*/ 12954 h 17574"/>
                  <a:gd name="connsiteX3" fmla="*/ 12403 w 12582"/>
                  <a:gd name="connsiteY3" fmla="*/ 16597 h 17574"/>
                  <a:gd name="connsiteX4" fmla="*/ 12403 w 12582"/>
                  <a:gd name="connsiteY4" fmla="*/ 17407 h 17574"/>
                  <a:gd name="connsiteX5" fmla="*/ 11188 w 12582"/>
                  <a:gd name="connsiteY5" fmla="*/ 17002 h 17574"/>
                  <a:gd name="connsiteX6" fmla="*/ 6735 w 12582"/>
                  <a:gd name="connsiteY6" fmla="*/ 10525 h 17574"/>
                  <a:gd name="connsiteX7" fmla="*/ 1068 w 12582"/>
                  <a:gd name="connsiteY7" fmla="*/ 3238 h 17574"/>
                  <a:gd name="connsiteX8" fmla="*/ 1068 w 12582"/>
                  <a:gd name="connsiteY8" fmla="*/ 405 h 17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582" h="17574">
                    <a:moveTo>
                      <a:pt x="258" y="0"/>
                    </a:moveTo>
                    <a:cubicBezTo>
                      <a:pt x="1068" y="1214"/>
                      <a:pt x="1878" y="2024"/>
                      <a:pt x="2687" y="2833"/>
                    </a:cubicBezTo>
                    <a:cubicBezTo>
                      <a:pt x="5116" y="6072"/>
                      <a:pt x="7545" y="9715"/>
                      <a:pt x="9974" y="12954"/>
                    </a:cubicBezTo>
                    <a:cubicBezTo>
                      <a:pt x="12403" y="16193"/>
                      <a:pt x="11998" y="15383"/>
                      <a:pt x="12403" y="16597"/>
                    </a:cubicBezTo>
                    <a:cubicBezTo>
                      <a:pt x="12808" y="17812"/>
                      <a:pt x="12403" y="17002"/>
                      <a:pt x="12403" y="17407"/>
                    </a:cubicBezTo>
                    <a:cubicBezTo>
                      <a:pt x="12403" y="17812"/>
                      <a:pt x="11188" y="17407"/>
                      <a:pt x="11188" y="17002"/>
                    </a:cubicBezTo>
                    <a:cubicBezTo>
                      <a:pt x="9569" y="15383"/>
                      <a:pt x="7950" y="12549"/>
                      <a:pt x="6735" y="10525"/>
                    </a:cubicBezTo>
                    <a:cubicBezTo>
                      <a:pt x="5521" y="8501"/>
                      <a:pt x="2687" y="5667"/>
                      <a:pt x="1068" y="3238"/>
                    </a:cubicBezTo>
                    <a:cubicBezTo>
                      <a:pt x="-551" y="809"/>
                      <a:pt x="-146" y="405"/>
                      <a:pt x="1068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B80CF9D0-250B-2262-8293-9FF59BE1CD33}"/>
                  </a:ext>
                </a:extLst>
              </p:cNvPr>
              <p:cNvSpPr/>
              <p:nvPr/>
            </p:nvSpPr>
            <p:spPr>
              <a:xfrm>
                <a:off x="9200287" y="5833878"/>
                <a:ext cx="6110" cy="10710"/>
              </a:xfrm>
              <a:custGeom>
                <a:avLst/>
                <a:gdLst>
                  <a:gd name="connsiteX0" fmla="*/ 5775 w 6110"/>
                  <a:gd name="connsiteY0" fmla="*/ 0 h 10710"/>
                  <a:gd name="connsiteX1" fmla="*/ 4966 w 6110"/>
                  <a:gd name="connsiteY1" fmla="*/ 3238 h 10710"/>
                  <a:gd name="connsiteX2" fmla="*/ 2941 w 6110"/>
                  <a:gd name="connsiteY2" fmla="*/ 7691 h 10710"/>
                  <a:gd name="connsiteX3" fmla="*/ 1322 w 6110"/>
                  <a:gd name="connsiteY3" fmla="*/ 10525 h 10710"/>
                  <a:gd name="connsiteX4" fmla="*/ 108 w 6110"/>
                  <a:gd name="connsiteY4" fmla="*/ 8096 h 10710"/>
                  <a:gd name="connsiteX5" fmla="*/ 2132 w 6110"/>
                  <a:gd name="connsiteY5" fmla="*/ 4453 h 10710"/>
                  <a:gd name="connsiteX6" fmla="*/ 3751 w 6110"/>
                  <a:gd name="connsiteY6" fmla="*/ 1214 h 10710"/>
                  <a:gd name="connsiteX7" fmla="*/ 5775 w 6110"/>
                  <a:gd name="connsiteY7" fmla="*/ 405 h 10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10" h="10710">
                    <a:moveTo>
                      <a:pt x="5775" y="0"/>
                    </a:moveTo>
                    <a:cubicBezTo>
                      <a:pt x="6585" y="1619"/>
                      <a:pt x="5775" y="2024"/>
                      <a:pt x="4966" y="3238"/>
                    </a:cubicBezTo>
                    <a:cubicBezTo>
                      <a:pt x="4156" y="4453"/>
                      <a:pt x="3751" y="6072"/>
                      <a:pt x="2941" y="7691"/>
                    </a:cubicBezTo>
                    <a:cubicBezTo>
                      <a:pt x="2132" y="9311"/>
                      <a:pt x="2132" y="9715"/>
                      <a:pt x="1322" y="10525"/>
                    </a:cubicBezTo>
                    <a:cubicBezTo>
                      <a:pt x="512" y="11335"/>
                      <a:pt x="-297" y="9311"/>
                      <a:pt x="108" y="8096"/>
                    </a:cubicBezTo>
                    <a:cubicBezTo>
                      <a:pt x="512" y="6882"/>
                      <a:pt x="1727" y="5263"/>
                      <a:pt x="2132" y="4453"/>
                    </a:cubicBezTo>
                    <a:cubicBezTo>
                      <a:pt x="2537" y="3643"/>
                      <a:pt x="2941" y="2024"/>
                      <a:pt x="3751" y="1214"/>
                    </a:cubicBezTo>
                    <a:cubicBezTo>
                      <a:pt x="4561" y="405"/>
                      <a:pt x="5370" y="405"/>
                      <a:pt x="5775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C606CAD0-7AD7-F63D-1157-5A9298ECAB00}"/>
                  </a:ext>
                </a:extLst>
              </p:cNvPr>
              <p:cNvSpPr/>
              <p:nvPr/>
            </p:nvSpPr>
            <p:spPr>
              <a:xfrm>
                <a:off x="9207798" y="5817989"/>
                <a:ext cx="5955" cy="10221"/>
              </a:xfrm>
              <a:custGeom>
                <a:avLst/>
                <a:gdLst>
                  <a:gd name="connsiteX0" fmla="*/ 4741 w 5955"/>
                  <a:gd name="connsiteY0" fmla="*/ 101 h 10221"/>
                  <a:gd name="connsiteX1" fmla="*/ 5955 w 5955"/>
                  <a:gd name="connsiteY1" fmla="*/ 1720 h 10221"/>
                  <a:gd name="connsiteX2" fmla="*/ 5551 w 5955"/>
                  <a:gd name="connsiteY2" fmla="*/ 2125 h 10221"/>
                  <a:gd name="connsiteX3" fmla="*/ 5551 w 5955"/>
                  <a:gd name="connsiteY3" fmla="*/ 2935 h 10221"/>
                  <a:gd name="connsiteX4" fmla="*/ 2312 w 5955"/>
                  <a:gd name="connsiteY4" fmla="*/ 9412 h 10221"/>
                  <a:gd name="connsiteX5" fmla="*/ 693 w 5955"/>
                  <a:gd name="connsiteY5" fmla="*/ 10221 h 10221"/>
                  <a:gd name="connsiteX6" fmla="*/ 1503 w 5955"/>
                  <a:gd name="connsiteY6" fmla="*/ 5769 h 10221"/>
                  <a:gd name="connsiteX7" fmla="*/ 4336 w 5955"/>
                  <a:gd name="connsiteY7" fmla="*/ 506 h 10221"/>
                  <a:gd name="connsiteX8" fmla="*/ 5146 w 5955"/>
                  <a:gd name="connsiteY8" fmla="*/ 101 h 1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55" h="10221">
                    <a:moveTo>
                      <a:pt x="4741" y="101"/>
                    </a:moveTo>
                    <a:cubicBezTo>
                      <a:pt x="5551" y="101"/>
                      <a:pt x="5955" y="911"/>
                      <a:pt x="5955" y="1720"/>
                    </a:cubicBezTo>
                    <a:cubicBezTo>
                      <a:pt x="5955" y="2530"/>
                      <a:pt x="5955" y="1720"/>
                      <a:pt x="5551" y="2125"/>
                    </a:cubicBezTo>
                    <a:cubicBezTo>
                      <a:pt x="5146" y="2530"/>
                      <a:pt x="5551" y="2530"/>
                      <a:pt x="5551" y="2935"/>
                    </a:cubicBezTo>
                    <a:cubicBezTo>
                      <a:pt x="4741" y="4959"/>
                      <a:pt x="3122" y="7388"/>
                      <a:pt x="2312" y="9412"/>
                    </a:cubicBezTo>
                    <a:lnTo>
                      <a:pt x="693" y="10221"/>
                    </a:lnTo>
                    <a:cubicBezTo>
                      <a:pt x="-926" y="9007"/>
                      <a:pt x="693" y="6983"/>
                      <a:pt x="1503" y="5769"/>
                    </a:cubicBezTo>
                    <a:cubicBezTo>
                      <a:pt x="2312" y="4554"/>
                      <a:pt x="3527" y="1316"/>
                      <a:pt x="4336" y="506"/>
                    </a:cubicBezTo>
                    <a:cubicBezTo>
                      <a:pt x="5146" y="-304"/>
                      <a:pt x="5146" y="101"/>
                      <a:pt x="5146" y="10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410EAA52-6BA3-AA3F-39DC-23C7293ACE90}"/>
                  </a:ext>
                </a:extLst>
              </p:cNvPr>
              <p:cNvSpPr/>
              <p:nvPr/>
            </p:nvSpPr>
            <p:spPr>
              <a:xfrm>
                <a:off x="9187441" y="5861405"/>
                <a:ext cx="4407" cy="11398"/>
              </a:xfrm>
              <a:custGeom>
                <a:avLst/>
                <a:gdLst>
                  <a:gd name="connsiteX0" fmla="*/ 3238 w 4407"/>
                  <a:gd name="connsiteY0" fmla="*/ 405 h 11398"/>
                  <a:gd name="connsiteX1" fmla="*/ 4048 w 4407"/>
                  <a:gd name="connsiteY1" fmla="*/ 405 h 11398"/>
                  <a:gd name="connsiteX2" fmla="*/ 4048 w 4407"/>
                  <a:gd name="connsiteY2" fmla="*/ 3238 h 11398"/>
                  <a:gd name="connsiteX3" fmla="*/ 2834 w 4407"/>
                  <a:gd name="connsiteY3" fmla="*/ 8906 h 11398"/>
                  <a:gd name="connsiteX4" fmla="*/ 1619 w 4407"/>
                  <a:gd name="connsiteY4" fmla="*/ 11335 h 11398"/>
                  <a:gd name="connsiteX5" fmla="*/ 0 w 4407"/>
                  <a:gd name="connsiteY5" fmla="*/ 8906 h 11398"/>
                  <a:gd name="connsiteX6" fmla="*/ 1214 w 4407"/>
                  <a:gd name="connsiteY6" fmla="*/ 3643 h 11398"/>
                  <a:gd name="connsiteX7" fmla="*/ 2834 w 4407"/>
                  <a:gd name="connsiteY7" fmla="*/ 0 h 1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407" h="11398">
                    <a:moveTo>
                      <a:pt x="3238" y="405"/>
                    </a:moveTo>
                    <a:lnTo>
                      <a:pt x="4048" y="405"/>
                    </a:lnTo>
                    <a:cubicBezTo>
                      <a:pt x="4858" y="1619"/>
                      <a:pt x="4048" y="2429"/>
                      <a:pt x="4048" y="3238"/>
                    </a:cubicBezTo>
                    <a:cubicBezTo>
                      <a:pt x="4048" y="5263"/>
                      <a:pt x="3238" y="6882"/>
                      <a:pt x="2834" y="8906"/>
                    </a:cubicBezTo>
                    <a:cubicBezTo>
                      <a:pt x="2429" y="10930"/>
                      <a:pt x="2834" y="10930"/>
                      <a:pt x="1619" y="11335"/>
                    </a:cubicBezTo>
                    <a:cubicBezTo>
                      <a:pt x="405" y="11740"/>
                      <a:pt x="0" y="10120"/>
                      <a:pt x="0" y="8906"/>
                    </a:cubicBezTo>
                    <a:cubicBezTo>
                      <a:pt x="0" y="7692"/>
                      <a:pt x="810" y="5263"/>
                      <a:pt x="1214" y="3643"/>
                    </a:cubicBezTo>
                    <a:cubicBezTo>
                      <a:pt x="1619" y="2024"/>
                      <a:pt x="1619" y="405"/>
                      <a:pt x="283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3156221B-B50F-E803-DD11-38BC2C434D3E}"/>
                  </a:ext>
                </a:extLst>
              </p:cNvPr>
              <p:cNvSpPr/>
              <p:nvPr/>
            </p:nvSpPr>
            <p:spPr>
              <a:xfrm>
                <a:off x="9177321" y="5710815"/>
                <a:ext cx="8079" cy="6072"/>
              </a:xfrm>
              <a:custGeom>
                <a:avLst/>
                <a:gdLst>
                  <a:gd name="connsiteX0" fmla="*/ 3238 w 8079"/>
                  <a:gd name="connsiteY0" fmla="*/ 405 h 6072"/>
                  <a:gd name="connsiteX1" fmla="*/ 6882 w 8079"/>
                  <a:gd name="connsiteY1" fmla="*/ 2429 h 6072"/>
                  <a:gd name="connsiteX2" fmla="*/ 7692 w 8079"/>
                  <a:gd name="connsiteY2" fmla="*/ 4858 h 6072"/>
                  <a:gd name="connsiteX3" fmla="*/ 4048 w 8079"/>
                  <a:gd name="connsiteY3" fmla="*/ 6072 h 6072"/>
                  <a:gd name="connsiteX4" fmla="*/ 2024 w 8079"/>
                  <a:gd name="connsiteY4" fmla="*/ 5263 h 6072"/>
                  <a:gd name="connsiteX5" fmla="*/ 1214 w 8079"/>
                  <a:gd name="connsiteY5" fmla="*/ 4453 h 6072"/>
                  <a:gd name="connsiteX6" fmla="*/ 0 w 8079"/>
                  <a:gd name="connsiteY6" fmla="*/ 4048 h 6072"/>
                  <a:gd name="connsiteX7" fmla="*/ 810 w 8079"/>
                  <a:gd name="connsiteY7" fmla="*/ 2429 h 6072"/>
                  <a:gd name="connsiteX8" fmla="*/ 2834 w 8079"/>
                  <a:gd name="connsiteY8" fmla="*/ 0 h 6072"/>
                  <a:gd name="connsiteX9" fmla="*/ 3643 w 8079"/>
                  <a:gd name="connsiteY9" fmla="*/ 2024 h 6072"/>
                  <a:gd name="connsiteX10" fmla="*/ 3238 w 8079"/>
                  <a:gd name="connsiteY10" fmla="*/ 2834 h 6072"/>
                  <a:gd name="connsiteX11" fmla="*/ 4048 w 8079"/>
                  <a:gd name="connsiteY11" fmla="*/ 4048 h 6072"/>
                  <a:gd name="connsiteX12" fmla="*/ 3643 w 8079"/>
                  <a:gd name="connsiteY12" fmla="*/ 2024 h 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079" h="6072">
                    <a:moveTo>
                      <a:pt x="3238" y="405"/>
                    </a:moveTo>
                    <a:cubicBezTo>
                      <a:pt x="4858" y="405"/>
                      <a:pt x="6072" y="1619"/>
                      <a:pt x="6882" y="2429"/>
                    </a:cubicBezTo>
                    <a:cubicBezTo>
                      <a:pt x="6882" y="3643"/>
                      <a:pt x="8906" y="4048"/>
                      <a:pt x="7692" y="4858"/>
                    </a:cubicBezTo>
                    <a:cubicBezTo>
                      <a:pt x="6477" y="5667"/>
                      <a:pt x="4858" y="6072"/>
                      <a:pt x="4048" y="6072"/>
                    </a:cubicBezTo>
                    <a:cubicBezTo>
                      <a:pt x="3238" y="6072"/>
                      <a:pt x="2429" y="5667"/>
                      <a:pt x="2024" y="5263"/>
                    </a:cubicBezTo>
                    <a:cubicBezTo>
                      <a:pt x="1619" y="4858"/>
                      <a:pt x="1619" y="4453"/>
                      <a:pt x="1214" y="4453"/>
                    </a:cubicBezTo>
                    <a:cubicBezTo>
                      <a:pt x="810" y="4453"/>
                      <a:pt x="405" y="4453"/>
                      <a:pt x="0" y="4048"/>
                    </a:cubicBezTo>
                    <a:cubicBezTo>
                      <a:pt x="0" y="3239"/>
                      <a:pt x="405" y="3239"/>
                      <a:pt x="810" y="2429"/>
                    </a:cubicBezTo>
                    <a:cubicBezTo>
                      <a:pt x="1214" y="1619"/>
                      <a:pt x="1619" y="405"/>
                      <a:pt x="2834" y="0"/>
                    </a:cubicBezTo>
                    <a:close/>
                    <a:moveTo>
                      <a:pt x="3643" y="2024"/>
                    </a:moveTo>
                    <a:cubicBezTo>
                      <a:pt x="3643" y="2024"/>
                      <a:pt x="3238" y="2429"/>
                      <a:pt x="3238" y="2834"/>
                    </a:cubicBezTo>
                    <a:cubicBezTo>
                      <a:pt x="3238" y="3239"/>
                      <a:pt x="3643" y="4048"/>
                      <a:pt x="4048" y="4048"/>
                    </a:cubicBezTo>
                    <a:cubicBezTo>
                      <a:pt x="5263" y="3239"/>
                      <a:pt x="4858" y="2024"/>
                      <a:pt x="3643" y="202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A56F6E6C-8CFA-9D42-92E8-20604E64A9CE}"/>
                  </a:ext>
                </a:extLst>
              </p:cNvPr>
              <p:cNvSpPr/>
              <p:nvPr/>
            </p:nvSpPr>
            <p:spPr>
              <a:xfrm>
                <a:off x="9206062" y="5826187"/>
                <a:ext cx="7007" cy="12144"/>
              </a:xfrm>
              <a:custGeom>
                <a:avLst/>
                <a:gdLst>
                  <a:gd name="connsiteX0" fmla="*/ 0 w 7007"/>
                  <a:gd name="connsiteY0" fmla="*/ 12144 h 12144"/>
                  <a:gd name="connsiteX1" fmla="*/ 810 w 7007"/>
                  <a:gd name="connsiteY1" fmla="*/ 9311 h 12144"/>
                  <a:gd name="connsiteX2" fmla="*/ 3239 w 7007"/>
                  <a:gd name="connsiteY2" fmla="*/ 5263 h 12144"/>
                  <a:gd name="connsiteX3" fmla="*/ 6072 w 7007"/>
                  <a:gd name="connsiteY3" fmla="*/ 0 h 12144"/>
                  <a:gd name="connsiteX4" fmla="*/ 6072 w 7007"/>
                  <a:gd name="connsiteY4" fmla="*/ 4453 h 12144"/>
                  <a:gd name="connsiteX5" fmla="*/ 3239 w 7007"/>
                  <a:gd name="connsiteY5" fmla="*/ 9716 h 12144"/>
                  <a:gd name="connsiteX6" fmla="*/ 3239 w 7007"/>
                  <a:gd name="connsiteY6" fmla="*/ 10525 h 12144"/>
                  <a:gd name="connsiteX7" fmla="*/ 405 w 7007"/>
                  <a:gd name="connsiteY7" fmla="*/ 12144 h 12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007" h="12144">
                    <a:moveTo>
                      <a:pt x="0" y="12144"/>
                    </a:moveTo>
                    <a:cubicBezTo>
                      <a:pt x="0" y="12144"/>
                      <a:pt x="810" y="9716"/>
                      <a:pt x="810" y="9311"/>
                    </a:cubicBezTo>
                    <a:cubicBezTo>
                      <a:pt x="1215" y="8096"/>
                      <a:pt x="2429" y="6477"/>
                      <a:pt x="3239" y="5263"/>
                    </a:cubicBezTo>
                    <a:cubicBezTo>
                      <a:pt x="4048" y="4048"/>
                      <a:pt x="5263" y="0"/>
                      <a:pt x="6072" y="0"/>
                    </a:cubicBezTo>
                    <a:cubicBezTo>
                      <a:pt x="7692" y="1619"/>
                      <a:pt x="6882" y="2834"/>
                      <a:pt x="6072" y="4453"/>
                    </a:cubicBezTo>
                    <a:cubicBezTo>
                      <a:pt x="5263" y="6072"/>
                      <a:pt x="4453" y="8096"/>
                      <a:pt x="3239" y="9716"/>
                    </a:cubicBezTo>
                    <a:cubicBezTo>
                      <a:pt x="2024" y="11335"/>
                      <a:pt x="3239" y="10120"/>
                      <a:pt x="3239" y="10525"/>
                    </a:cubicBezTo>
                    <a:cubicBezTo>
                      <a:pt x="2834" y="11740"/>
                      <a:pt x="1215" y="11740"/>
                      <a:pt x="405" y="1214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5E43C560-4D92-5FD4-ABAD-B95B678D3D40}"/>
                  </a:ext>
                </a:extLst>
              </p:cNvPr>
              <p:cNvSpPr/>
              <p:nvPr/>
            </p:nvSpPr>
            <p:spPr>
              <a:xfrm>
                <a:off x="9197561" y="5841974"/>
                <a:ext cx="7396" cy="10929"/>
              </a:xfrm>
              <a:custGeom>
                <a:avLst/>
                <a:gdLst>
                  <a:gd name="connsiteX0" fmla="*/ 405 w 7396"/>
                  <a:gd name="connsiteY0" fmla="*/ 10930 h 10929"/>
                  <a:gd name="connsiteX1" fmla="*/ 405 w 7396"/>
                  <a:gd name="connsiteY1" fmla="*/ 10120 h 10929"/>
                  <a:gd name="connsiteX2" fmla="*/ 3238 w 7396"/>
                  <a:gd name="connsiteY2" fmla="*/ 5263 h 10929"/>
                  <a:gd name="connsiteX3" fmla="*/ 6477 w 7396"/>
                  <a:gd name="connsiteY3" fmla="*/ 0 h 10929"/>
                  <a:gd name="connsiteX4" fmla="*/ 7287 w 7396"/>
                  <a:gd name="connsiteY4" fmla="*/ 2834 h 10929"/>
                  <a:gd name="connsiteX5" fmla="*/ 2834 w 7396"/>
                  <a:gd name="connsiteY5" fmla="*/ 10120 h 10929"/>
                  <a:gd name="connsiteX6" fmla="*/ 0 w 7396"/>
                  <a:gd name="connsiteY6" fmla="*/ 10930 h 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396" h="10929">
                    <a:moveTo>
                      <a:pt x="405" y="10930"/>
                    </a:moveTo>
                    <a:cubicBezTo>
                      <a:pt x="405" y="10525"/>
                      <a:pt x="405" y="10120"/>
                      <a:pt x="405" y="10120"/>
                    </a:cubicBezTo>
                    <a:cubicBezTo>
                      <a:pt x="1214" y="8501"/>
                      <a:pt x="2429" y="6882"/>
                      <a:pt x="3238" y="5263"/>
                    </a:cubicBezTo>
                    <a:cubicBezTo>
                      <a:pt x="4048" y="3643"/>
                      <a:pt x="5263" y="1619"/>
                      <a:pt x="6477" y="0"/>
                    </a:cubicBezTo>
                    <a:cubicBezTo>
                      <a:pt x="6882" y="810"/>
                      <a:pt x="7692" y="2024"/>
                      <a:pt x="7287" y="2834"/>
                    </a:cubicBezTo>
                    <a:cubicBezTo>
                      <a:pt x="5667" y="5263"/>
                      <a:pt x="4453" y="7691"/>
                      <a:pt x="2834" y="10120"/>
                    </a:cubicBezTo>
                    <a:cubicBezTo>
                      <a:pt x="2834" y="10525"/>
                      <a:pt x="405" y="10930"/>
                      <a:pt x="0" y="1093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D9AA9996-3151-A31B-B30F-10FF3F8E2004}"/>
                  </a:ext>
                </a:extLst>
              </p:cNvPr>
              <p:cNvSpPr/>
              <p:nvPr/>
            </p:nvSpPr>
            <p:spPr>
              <a:xfrm>
                <a:off x="9229542" y="5745056"/>
                <a:ext cx="21455" cy="6239"/>
              </a:xfrm>
              <a:custGeom>
                <a:avLst/>
                <a:gdLst>
                  <a:gd name="connsiteX0" fmla="*/ 21455 w 21455"/>
                  <a:gd name="connsiteY0" fmla="*/ 168 h 6239"/>
                  <a:gd name="connsiteX1" fmla="*/ 21050 w 21455"/>
                  <a:gd name="connsiteY1" fmla="*/ 977 h 6239"/>
                  <a:gd name="connsiteX2" fmla="*/ 17812 w 21455"/>
                  <a:gd name="connsiteY2" fmla="*/ 2192 h 6239"/>
                  <a:gd name="connsiteX3" fmla="*/ 4453 w 21455"/>
                  <a:gd name="connsiteY3" fmla="*/ 4621 h 6239"/>
                  <a:gd name="connsiteX4" fmla="*/ 0 w 21455"/>
                  <a:gd name="connsiteY4" fmla="*/ 6240 h 6239"/>
                  <a:gd name="connsiteX5" fmla="*/ 405 w 21455"/>
                  <a:gd name="connsiteY5" fmla="*/ 5430 h 6239"/>
                  <a:gd name="connsiteX6" fmla="*/ 1619 w 21455"/>
                  <a:gd name="connsiteY6" fmla="*/ 4621 h 6239"/>
                  <a:gd name="connsiteX7" fmla="*/ 17812 w 21455"/>
                  <a:gd name="connsiteY7" fmla="*/ 977 h 6239"/>
                  <a:gd name="connsiteX8" fmla="*/ 20241 w 21455"/>
                  <a:gd name="connsiteY8" fmla="*/ 572 h 6239"/>
                  <a:gd name="connsiteX9" fmla="*/ 21455 w 21455"/>
                  <a:gd name="connsiteY9" fmla="*/ 168 h 6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455" h="6239">
                    <a:moveTo>
                      <a:pt x="21455" y="168"/>
                    </a:moveTo>
                    <a:cubicBezTo>
                      <a:pt x="21455" y="572"/>
                      <a:pt x="21455" y="977"/>
                      <a:pt x="21050" y="977"/>
                    </a:cubicBezTo>
                    <a:cubicBezTo>
                      <a:pt x="20241" y="1382"/>
                      <a:pt x="18621" y="2192"/>
                      <a:pt x="17812" y="2192"/>
                    </a:cubicBezTo>
                    <a:cubicBezTo>
                      <a:pt x="13359" y="3406"/>
                      <a:pt x="8501" y="3406"/>
                      <a:pt x="4453" y="4621"/>
                    </a:cubicBezTo>
                    <a:cubicBezTo>
                      <a:pt x="405" y="5835"/>
                      <a:pt x="405" y="6240"/>
                      <a:pt x="0" y="6240"/>
                    </a:cubicBezTo>
                    <a:cubicBezTo>
                      <a:pt x="0" y="6240"/>
                      <a:pt x="0" y="5430"/>
                      <a:pt x="405" y="5430"/>
                    </a:cubicBezTo>
                    <a:cubicBezTo>
                      <a:pt x="809" y="5430"/>
                      <a:pt x="1214" y="5025"/>
                      <a:pt x="1619" y="4621"/>
                    </a:cubicBezTo>
                    <a:cubicBezTo>
                      <a:pt x="6477" y="2192"/>
                      <a:pt x="12549" y="1787"/>
                      <a:pt x="17812" y="977"/>
                    </a:cubicBezTo>
                    <a:cubicBezTo>
                      <a:pt x="23074" y="168"/>
                      <a:pt x="19431" y="977"/>
                      <a:pt x="20241" y="572"/>
                    </a:cubicBezTo>
                    <a:cubicBezTo>
                      <a:pt x="21050" y="168"/>
                      <a:pt x="20645" y="-237"/>
                      <a:pt x="21455" y="16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896FC201-59DC-CE17-1B87-BFDFF5C4F935}"/>
                  </a:ext>
                </a:extLst>
              </p:cNvPr>
              <p:cNvSpPr/>
              <p:nvPr/>
            </p:nvSpPr>
            <p:spPr>
              <a:xfrm>
                <a:off x="9208491" y="5808780"/>
                <a:ext cx="6072" cy="10992"/>
              </a:xfrm>
              <a:custGeom>
                <a:avLst/>
                <a:gdLst>
                  <a:gd name="connsiteX0" fmla="*/ 5667 w 6072"/>
                  <a:gd name="connsiteY0" fmla="*/ 405 h 10992"/>
                  <a:gd name="connsiteX1" fmla="*/ 5667 w 6072"/>
                  <a:gd name="connsiteY1" fmla="*/ 1619 h 10992"/>
                  <a:gd name="connsiteX2" fmla="*/ 2834 w 6072"/>
                  <a:gd name="connsiteY2" fmla="*/ 8096 h 10992"/>
                  <a:gd name="connsiteX3" fmla="*/ 1619 w 6072"/>
                  <a:gd name="connsiteY3" fmla="*/ 10525 h 10992"/>
                  <a:gd name="connsiteX4" fmla="*/ 1214 w 6072"/>
                  <a:gd name="connsiteY4" fmla="*/ 10525 h 10992"/>
                  <a:gd name="connsiteX5" fmla="*/ 0 w 6072"/>
                  <a:gd name="connsiteY5" fmla="*/ 7692 h 10992"/>
                  <a:gd name="connsiteX6" fmla="*/ 2024 w 6072"/>
                  <a:gd name="connsiteY6" fmla="*/ 3238 h 10992"/>
                  <a:gd name="connsiteX7" fmla="*/ 3238 w 6072"/>
                  <a:gd name="connsiteY7" fmla="*/ 810 h 10992"/>
                  <a:gd name="connsiteX8" fmla="*/ 6072 w 6072"/>
                  <a:gd name="connsiteY8" fmla="*/ 0 h 10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072" h="10992">
                    <a:moveTo>
                      <a:pt x="5667" y="405"/>
                    </a:moveTo>
                    <a:cubicBezTo>
                      <a:pt x="5667" y="405"/>
                      <a:pt x="5667" y="1214"/>
                      <a:pt x="5667" y="1619"/>
                    </a:cubicBezTo>
                    <a:cubicBezTo>
                      <a:pt x="4858" y="3643"/>
                      <a:pt x="3643" y="6072"/>
                      <a:pt x="2834" y="8096"/>
                    </a:cubicBezTo>
                    <a:cubicBezTo>
                      <a:pt x="2024" y="10120"/>
                      <a:pt x="2429" y="9716"/>
                      <a:pt x="1619" y="10525"/>
                    </a:cubicBezTo>
                    <a:cubicBezTo>
                      <a:pt x="810" y="11335"/>
                      <a:pt x="1619" y="10930"/>
                      <a:pt x="1214" y="10525"/>
                    </a:cubicBezTo>
                    <a:lnTo>
                      <a:pt x="0" y="7692"/>
                    </a:lnTo>
                    <a:cubicBezTo>
                      <a:pt x="810" y="6072"/>
                      <a:pt x="1619" y="4453"/>
                      <a:pt x="2024" y="3238"/>
                    </a:cubicBezTo>
                    <a:cubicBezTo>
                      <a:pt x="2429" y="2024"/>
                      <a:pt x="2429" y="1619"/>
                      <a:pt x="3238" y="810"/>
                    </a:cubicBezTo>
                    <a:cubicBezTo>
                      <a:pt x="4048" y="0"/>
                      <a:pt x="4858" y="0"/>
                      <a:pt x="6072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C3AD6C09-DEE8-F19A-075B-E496899E13F6}"/>
                  </a:ext>
                </a:extLst>
              </p:cNvPr>
              <p:cNvSpPr/>
              <p:nvPr/>
            </p:nvSpPr>
            <p:spPr>
              <a:xfrm>
                <a:off x="9191847" y="5855738"/>
                <a:ext cx="5309" cy="11739"/>
              </a:xfrm>
              <a:custGeom>
                <a:avLst/>
                <a:gdLst>
                  <a:gd name="connsiteX0" fmla="*/ 4095 w 5309"/>
                  <a:gd name="connsiteY0" fmla="*/ 0 h 11739"/>
                  <a:gd name="connsiteX1" fmla="*/ 5309 w 5309"/>
                  <a:gd name="connsiteY1" fmla="*/ 2024 h 11739"/>
                  <a:gd name="connsiteX2" fmla="*/ 4500 w 5309"/>
                  <a:gd name="connsiteY2" fmla="*/ 4858 h 11739"/>
                  <a:gd name="connsiteX3" fmla="*/ 2476 w 5309"/>
                  <a:gd name="connsiteY3" fmla="*/ 10930 h 11739"/>
                  <a:gd name="connsiteX4" fmla="*/ 452 w 5309"/>
                  <a:gd name="connsiteY4" fmla="*/ 11740 h 11739"/>
                  <a:gd name="connsiteX5" fmla="*/ 856 w 5309"/>
                  <a:gd name="connsiteY5" fmla="*/ 8501 h 11739"/>
                  <a:gd name="connsiteX6" fmla="*/ 2476 w 5309"/>
                  <a:gd name="connsiteY6" fmla="*/ 2024 h 11739"/>
                  <a:gd name="connsiteX7" fmla="*/ 3285 w 5309"/>
                  <a:gd name="connsiteY7" fmla="*/ 0 h 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09" h="11739">
                    <a:moveTo>
                      <a:pt x="4095" y="0"/>
                    </a:moveTo>
                    <a:cubicBezTo>
                      <a:pt x="4095" y="0"/>
                      <a:pt x="5309" y="1619"/>
                      <a:pt x="5309" y="2024"/>
                    </a:cubicBezTo>
                    <a:cubicBezTo>
                      <a:pt x="5309" y="2834"/>
                      <a:pt x="4904" y="4048"/>
                      <a:pt x="4500" y="4858"/>
                    </a:cubicBezTo>
                    <a:cubicBezTo>
                      <a:pt x="3690" y="6882"/>
                      <a:pt x="3285" y="8906"/>
                      <a:pt x="2476" y="10930"/>
                    </a:cubicBezTo>
                    <a:cubicBezTo>
                      <a:pt x="2476" y="11740"/>
                      <a:pt x="1261" y="11740"/>
                      <a:pt x="452" y="11740"/>
                    </a:cubicBezTo>
                    <a:cubicBezTo>
                      <a:pt x="-763" y="11740"/>
                      <a:pt x="856" y="8906"/>
                      <a:pt x="856" y="8501"/>
                    </a:cubicBezTo>
                    <a:cubicBezTo>
                      <a:pt x="1261" y="6477"/>
                      <a:pt x="2071" y="4048"/>
                      <a:pt x="2476" y="2024"/>
                    </a:cubicBezTo>
                    <a:cubicBezTo>
                      <a:pt x="2880" y="0"/>
                      <a:pt x="2880" y="0"/>
                      <a:pt x="3285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CA761108-8DFD-0A48-886A-EF5AEF6DA9CB}"/>
                  </a:ext>
                </a:extLst>
              </p:cNvPr>
              <p:cNvSpPr/>
              <p:nvPr/>
            </p:nvSpPr>
            <p:spPr>
              <a:xfrm>
                <a:off x="9147438" y="5770675"/>
                <a:ext cx="17949" cy="5956"/>
              </a:xfrm>
              <a:custGeom>
                <a:avLst/>
                <a:gdLst>
                  <a:gd name="connsiteX0" fmla="*/ 12475 w 17949"/>
                  <a:gd name="connsiteY0" fmla="*/ 1672 h 5956"/>
                  <a:gd name="connsiteX1" fmla="*/ 2355 w 17949"/>
                  <a:gd name="connsiteY1" fmla="*/ 5315 h 5956"/>
                  <a:gd name="connsiteX2" fmla="*/ 331 w 17949"/>
                  <a:gd name="connsiteY2" fmla="*/ 5315 h 5956"/>
                  <a:gd name="connsiteX3" fmla="*/ 2760 w 17949"/>
                  <a:gd name="connsiteY3" fmla="*/ 3291 h 5956"/>
                  <a:gd name="connsiteX4" fmla="*/ 15714 w 17949"/>
                  <a:gd name="connsiteY4" fmla="*/ 52 h 5956"/>
                  <a:gd name="connsiteX5" fmla="*/ 16928 w 17949"/>
                  <a:gd name="connsiteY5" fmla="*/ 52 h 5956"/>
                  <a:gd name="connsiteX6" fmla="*/ 16928 w 17949"/>
                  <a:gd name="connsiteY6" fmla="*/ 862 h 5956"/>
                  <a:gd name="connsiteX7" fmla="*/ 16928 w 17949"/>
                  <a:gd name="connsiteY7" fmla="*/ 862 h 5956"/>
                  <a:gd name="connsiteX8" fmla="*/ 12880 w 17949"/>
                  <a:gd name="connsiteY8" fmla="*/ 862 h 5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949" h="5956">
                    <a:moveTo>
                      <a:pt x="12475" y="1672"/>
                    </a:moveTo>
                    <a:cubicBezTo>
                      <a:pt x="9642" y="2076"/>
                      <a:pt x="5189" y="4100"/>
                      <a:pt x="2355" y="5315"/>
                    </a:cubicBezTo>
                    <a:cubicBezTo>
                      <a:pt x="-479" y="6529"/>
                      <a:pt x="736" y="5720"/>
                      <a:pt x="331" y="5315"/>
                    </a:cubicBezTo>
                    <a:cubicBezTo>
                      <a:pt x="-883" y="3696"/>
                      <a:pt x="1545" y="3696"/>
                      <a:pt x="2760" y="3291"/>
                    </a:cubicBezTo>
                    <a:cubicBezTo>
                      <a:pt x="6808" y="1672"/>
                      <a:pt x="11261" y="-352"/>
                      <a:pt x="15714" y="52"/>
                    </a:cubicBezTo>
                    <a:cubicBezTo>
                      <a:pt x="20167" y="457"/>
                      <a:pt x="16523" y="52"/>
                      <a:pt x="16928" y="52"/>
                    </a:cubicBezTo>
                    <a:lnTo>
                      <a:pt x="16928" y="862"/>
                    </a:lnTo>
                    <a:cubicBezTo>
                      <a:pt x="16928" y="862"/>
                      <a:pt x="16928" y="862"/>
                      <a:pt x="16928" y="862"/>
                    </a:cubicBezTo>
                    <a:cubicBezTo>
                      <a:pt x="15714" y="862"/>
                      <a:pt x="14094" y="862"/>
                      <a:pt x="12880" y="86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1DB69333-64C3-7087-E0B7-14D70E3C89FF}"/>
                  </a:ext>
                </a:extLst>
              </p:cNvPr>
              <p:cNvSpPr/>
              <p:nvPr/>
            </p:nvSpPr>
            <p:spPr>
              <a:xfrm>
                <a:off x="9189915" y="5871526"/>
                <a:ext cx="3598" cy="11739"/>
              </a:xfrm>
              <a:custGeom>
                <a:avLst/>
                <a:gdLst>
                  <a:gd name="connsiteX0" fmla="*/ 1979 w 3598"/>
                  <a:gd name="connsiteY0" fmla="*/ 810 h 11739"/>
                  <a:gd name="connsiteX1" fmla="*/ 3598 w 3598"/>
                  <a:gd name="connsiteY1" fmla="*/ 2429 h 11739"/>
                  <a:gd name="connsiteX2" fmla="*/ 3598 w 3598"/>
                  <a:gd name="connsiteY2" fmla="*/ 3238 h 11739"/>
                  <a:gd name="connsiteX3" fmla="*/ 2789 w 3598"/>
                  <a:gd name="connsiteY3" fmla="*/ 8096 h 11739"/>
                  <a:gd name="connsiteX4" fmla="*/ 2384 w 3598"/>
                  <a:gd name="connsiteY4" fmla="*/ 10930 h 11739"/>
                  <a:gd name="connsiteX5" fmla="*/ 360 w 3598"/>
                  <a:gd name="connsiteY5" fmla="*/ 11740 h 11739"/>
                  <a:gd name="connsiteX6" fmla="*/ 360 w 3598"/>
                  <a:gd name="connsiteY6" fmla="*/ 10930 h 11739"/>
                  <a:gd name="connsiteX7" fmla="*/ 1170 w 3598"/>
                  <a:gd name="connsiteY7" fmla="*/ 6882 h 11739"/>
                  <a:gd name="connsiteX8" fmla="*/ 1170 w 3598"/>
                  <a:gd name="connsiteY8" fmla="*/ 4858 h 11739"/>
                  <a:gd name="connsiteX9" fmla="*/ 2384 w 3598"/>
                  <a:gd name="connsiteY9" fmla="*/ 0 h 1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98" h="11739">
                    <a:moveTo>
                      <a:pt x="1979" y="810"/>
                    </a:moveTo>
                    <a:cubicBezTo>
                      <a:pt x="2789" y="810"/>
                      <a:pt x="3598" y="1619"/>
                      <a:pt x="3598" y="2429"/>
                    </a:cubicBezTo>
                    <a:cubicBezTo>
                      <a:pt x="3598" y="3238"/>
                      <a:pt x="3598" y="3238"/>
                      <a:pt x="3598" y="3238"/>
                    </a:cubicBezTo>
                    <a:cubicBezTo>
                      <a:pt x="3598" y="5667"/>
                      <a:pt x="2789" y="6477"/>
                      <a:pt x="2789" y="8096"/>
                    </a:cubicBezTo>
                    <a:cubicBezTo>
                      <a:pt x="2789" y="9716"/>
                      <a:pt x="2789" y="10120"/>
                      <a:pt x="2384" y="10930"/>
                    </a:cubicBezTo>
                    <a:cubicBezTo>
                      <a:pt x="1979" y="11740"/>
                      <a:pt x="1170" y="11740"/>
                      <a:pt x="360" y="11740"/>
                    </a:cubicBezTo>
                    <a:cubicBezTo>
                      <a:pt x="-450" y="11740"/>
                      <a:pt x="360" y="11335"/>
                      <a:pt x="360" y="10930"/>
                    </a:cubicBezTo>
                    <a:cubicBezTo>
                      <a:pt x="360" y="9716"/>
                      <a:pt x="1170" y="8501"/>
                      <a:pt x="1170" y="6882"/>
                    </a:cubicBezTo>
                    <a:cubicBezTo>
                      <a:pt x="1170" y="5263"/>
                      <a:pt x="1170" y="5667"/>
                      <a:pt x="1170" y="4858"/>
                    </a:cubicBezTo>
                    <a:cubicBezTo>
                      <a:pt x="1170" y="3238"/>
                      <a:pt x="1979" y="1619"/>
                      <a:pt x="238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D097FB8E-0D10-8856-15E8-80E0212FEA50}"/>
                  </a:ext>
                </a:extLst>
              </p:cNvPr>
              <p:cNvSpPr/>
              <p:nvPr/>
            </p:nvSpPr>
            <p:spPr>
              <a:xfrm>
                <a:off x="9173677" y="5682521"/>
                <a:ext cx="6934" cy="4696"/>
              </a:xfrm>
              <a:custGeom>
                <a:avLst/>
                <a:gdLst>
                  <a:gd name="connsiteX0" fmla="*/ 6882 w 6934"/>
                  <a:gd name="connsiteY0" fmla="*/ 4410 h 4696"/>
                  <a:gd name="connsiteX1" fmla="*/ 0 w 6934"/>
                  <a:gd name="connsiteY1" fmla="*/ 766 h 4696"/>
                  <a:gd name="connsiteX2" fmla="*/ 4453 w 6934"/>
                  <a:gd name="connsiteY2" fmla="*/ 766 h 4696"/>
                  <a:gd name="connsiteX3" fmla="*/ 6882 w 6934"/>
                  <a:gd name="connsiteY3" fmla="*/ 4410 h 4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34" h="4696">
                    <a:moveTo>
                      <a:pt x="6882" y="4410"/>
                    </a:moveTo>
                    <a:cubicBezTo>
                      <a:pt x="3643" y="5219"/>
                      <a:pt x="810" y="4410"/>
                      <a:pt x="0" y="766"/>
                    </a:cubicBezTo>
                    <a:cubicBezTo>
                      <a:pt x="0" y="-448"/>
                      <a:pt x="3643" y="-43"/>
                      <a:pt x="4453" y="766"/>
                    </a:cubicBezTo>
                    <a:cubicBezTo>
                      <a:pt x="5263" y="1576"/>
                      <a:pt x="7287" y="3195"/>
                      <a:pt x="6882" y="441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50DACBBB-AE5B-4C8B-760C-E90DC79747C4}"/>
                  </a:ext>
                </a:extLst>
              </p:cNvPr>
              <p:cNvSpPr/>
              <p:nvPr/>
            </p:nvSpPr>
            <p:spPr>
              <a:xfrm>
                <a:off x="9213754" y="5797040"/>
                <a:ext cx="2428" cy="10525"/>
              </a:xfrm>
              <a:custGeom>
                <a:avLst/>
                <a:gdLst>
                  <a:gd name="connsiteX0" fmla="*/ 1214 w 2428"/>
                  <a:gd name="connsiteY0" fmla="*/ 0 h 10525"/>
                  <a:gd name="connsiteX1" fmla="*/ 2429 w 2428"/>
                  <a:gd name="connsiteY1" fmla="*/ 2429 h 10525"/>
                  <a:gd name="connsiteX2" fmla="*/ 2024 w 2428"/>
                  <a:gd name="connsiteY2" fmla="*/ 8501 h 10525"/>
                  <a:gd name="connsiteX3" fmla="*/ 2024 w 2428"/>
                  <a:gd name="connsiteY3" fmla="*/ 10525 h 10525"/>
                  <a:gd name="connsiteX4" fmla="*/ 0 w 2428"/>
                  <a:gd name="connsiteY4" fmla="*/ 9716 h 10525"/>
                  <a:gd name="connsiteX5" fmla="*/ 0 w 2428"/>
                  <a:gd name="connsiteY5" fmla="*/ 7692 h 10525"/>
                  <a:gd name="connsiteX6" fmla="*/ 405 w 2428"/>
                  <a:gd name="connsiteY6" fmla="*/ 5263 h 10525"/>
                  <a:gd name="connsiteX7" fmla="*/ 405 w 2428"/>
                  <a:gd name="connsiteY7" fmla="*/ 1619 h 10525"/>
                  <a:gd name="connsiteX8" fmla="*/ 1214 w 2428"/>
                  <a:gd name="connsiteY8" fmla="*/ 0 h 1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28" h="10525">
                    <a:moveTo>
                      <a:pt x="1214" y="0"/>
                    </a:moveTo>
                    <a:cubicBezTo>
                      <a:pt x="1214" y="810"/>
                      <a:pt x="2024" y="1619"/>
                      <a:pt x="2429" y="2429"/>
                    </a:cubicBezTo>
                    <a:cubicBezTo>
                      <a:pt x="2429" y="4453"/>
                      <a:pt x="2429" y="6477"/>
                      <a:pt x="2024" y="8501"/>
                    </a:cubicBezTo>
                    <a:cubicBezTo>
                      <a:pt x="1619" y="10525"/>
                      <a:pt x="2024" y="9716"/>
                      <a:pt x="2024" y="10525"/>
                    </a:cubicBezTo>
                    <a:cubicBezTo>
                      <a:pt x="2024" y="10525"/>
                      <a:pt x="405" y="9716"/>
                      <a:pt x="0" y="9716"/>
                    </a:cubicBezTo>
                    <a:cubicBezTo>
                      <a:pt x="0" y="9716"/>
                      <a:pt x="0" y="8501"/>
                      <a:pt x="0" y="7692"/>
                    </a:cubicBezTo>
                    <a:cubicBezTo>
                      <a:pt x="0" y="6882"/>
                      <a:pt x="405" y="6072"/>
                      <a:pt x="405" y="5263"/>
                    </a:cubicBezTo>
                    <a:cubicBezTo>
                      <a:pt x="405" y="4048"/>
                      <a:pt x="405" y="2834"/>
                      <a:pt x="405" y="1619"/>
                    </a:cubicBezTo>
                    <a:cubicBezTo>
                      <a:pt x="405" y="405"/>
                      <a:pt x="405" y="0"/>
                      <a:pt x="121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9944813C-0B09-7E61-34F7-C860D98A94F6}"/>
                  </a:ext>
                </a:extLst>
              </p:cNvPr>
              <p:cNvSpPr/>
              <p:nvPr/>
            </p:nvSpPr>
            <p:spPr>
              <a:xfrm>
                <a:off x="9218308" y="5840760"/>
                <a:ext cx="6889" cy="10887"/>
              </a:xfrm>
              <a:custGeom>
                <a:avLst/>
                <a:gdLst>
                  <a:gd name="connsiteX0" fmla="*/ 708 w 6889"/>
                  <a:gd name="connsiteY0" fmla="*/ 405 h 10887"/>
                  <a:gd name="connsiteX1" fmla="*/ 1113 w 6889"/>
                  <a:gd name="connsiteY1" fmla="*/ 1619 h 10887"/>
                  <a:gd name="connsiteX2" fmla="*/ 2732 w 6889"/>
                  <a:gd name="connsiteY2" fmla="*/ 5667 h 10887"/>
                  <a:gd name="connsiteX3" fmla="*/ 6376 w 6889"/>
                  <a:gd name="connsiteY3" fmla="*/ 9715 h 10887"/>
                  <a:gd name="connsiteX4" fmla="*/ 5566 w 6889"/>
                  <a:gd name="connsiteY4" fmla="*/ 10525 h 10887"/>
                  <a:gd name="connsiteX5" fmla="*/ 1923 w 6889"/>
                  <a:gd name="connsiteY5" fmla="*/ 7287 h 10887"/>
                  <a:gd name="connsiteX6" fmla="*/ 304 w 6889"/>
                  <a:gd name="connsiteY6" fmla="*/ 1619 h 10887"/>
                  <a:gd name="connsiteX7" fmla="*/ 304 w 6889"/>
                  <a:gd name="connsiteY7" fmla="*/ 0 h 10887"/>
                  <a:gd name="connsiteX8" fmla="*/ 1113 w 6889"/>
                  <a:gd name="connsiteY8" fmla="*/ 0 h 10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9" h="10887">
                    <a:moveTo>
                      <a:pt x="708" y="405"/>
                    </a:moveTo>
                    <a:cubicBezTo>
                      <a:pt x="708" y="405"/>
                      <a:pt x="1113" y="1214"/>
                      <a:pt x="1113" y="1619"/>
                    </a:cubicBezTo>
                    <a:cubicBezTo>
                      <a:pt x="1518" y="2833"/>
                      <a:pt x="1923" y="4453"/>
                      <a:pt x="2732" y="5667"/>
                    </a:cubicBezTo>
                    <a:cubicBezTo>
                      <a:pt x="3542" y="6882"/>
                      <a:pt x="5162" y="8096"/>
                      <a:pt x="6376" y="9715"/>
                    </a:cubicBezTo>
                    <a:cubicBezTo>
                      <a:pt x="7590" y="11335"/>
                      <a:pt x="6376" y="10930"/>
                      <a:pt x="5566" y="10525"/>
                    </a:cubicBezTo>
                    <a:cubicBezTo>
                      <a:pt x="3947" y="10525"/>
                      <a:pt x="2732" y="8501"/>
                      <a:pt x="1923" y="7287"/>
                    </a:cubicBezTo>
                    <a:cubicBezTo>
                      <a:pt x="1113" y="6072"/>
                      <a:pt x="708" y="3238"/>
                      <a:pt x="304" y="1619"/>
                    </a:cubicBezTo>
                    <a:cubicBezTo>
                      <a:pt x="-101" y="0"/>
                      <a:pt x="-101" y="405"/>
                      <a:pt x="304" y="0"/>
                    </a:cubicBezTo>
                    <a:cubicBezTo>
                      <a:pt x="304" y="0"/>
                      <a:pt x="1113" y="0"/>
                      <a:pt x="1113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 83">
                <a:extLst>
                  <a:ext uri="{FF2B5EF4-FFF2-40B4-BE49-F238E27FC236}">
                    <a16:creationId xmlns:a16="http://schemas.microsoft.com/office/drawing/2014/main" id="{300CFD5D-459F-BF4D-9A07-322DFFAD9F89}"/>
                  </a:ext>
                </a:extLst>
              </p:cNvPr>
              <p:cNvSpPr/>
              <p:nvPr/>
            </p:nvSpPr>
            <p:spPr>
              <a:xfrm>
                <a:off x="9175297" y="5720126"/>
                <a:ext cx="11739" cy="3238"/>
              </a:xfrm>
              <a:custGeom>
                <a:avLst/>
                <a:gdLst>
                  <a:gd name="connsiteX0" fmla="*/ 11740 w 11739"/>
                  <a:gd name="connsiteY0" fmla="*/ 0 h 3238"/>
                  <a:gd name="connsiteX1" fmla="*/ 10120 w 11739"/>
                  <a:gd name="connsiteY1" fmla="*/ 1214 h 3238"/>
                  <a:gd name="connsiteX2" fmla="*/ 6072 w 11739"/>
                  <a:gd name="connsiteY2" fmla="*/ 3238 h 3238"/>
                  <a:gd name="connsiteX3" fmla="*/ 0 w 11739"/>
                  <a:gd name="connsiteY3" fmla="*/ 2429 h 3238"/>
                  <a:gd name="connsiteX4" fmla="*/ 4048 w 11739"/>
                  <a:gd name="connsiteY4" fmla="*/ 1214 h 3238"/>
                  <a:gd name="connsiteX5" fmla="*/ 6477 w 11739"/>
                  <a:gd name="connsiteY5" fmla="*/ 810 h 3238"/>
                  <a:gd name="connsiteX6" fmla="*/ 11335 w 11739"/>
                  <a:gd name="connsiteY6" fmla="*/ 810 h 3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739" h="3238">
                    <a:moveTo>
                      <a:pt x="11740" y="0"/>
                    </a:moveTo>
                    <a:lnTo>
                      <a:pt x="10120" y="1214"/>
                    </a:lnTo>
                    <a:cubicBezTo>
                      <a:pt x="8501" y="1214"/>
                      <a:pt x="7692" y="3238"/>
                      <a:pt x="6072" y="3238"/>
                    </a:cubicBezTo>
                    <a:lnTo>
                      <a:pt x="0" y="2429"/>
                    </a:lnTo>
                    <a:lnTo>
                      <a:pt x="4048" y="1214"/>
                    </a:lnTo>
                    <a:cubicBezTo>
                      <a:pt x="4453" y="1214"/>
                      <a:pt x="6072" y="810"/>
                      <a:pt x="6477" y="810"/>
                    </a:cubicBezTo>
                    <a:lnTo>
                      <a:pt x="11335" y="81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 84">
                <a:extLst>
                  <a:ext uri="{FF2B5EF4-FFF2-40B4-BE49-F238E27FC236}">
                    <a16:creationId xmlns:a16="http://schemas.microsoft.com/office/drawing/2014/main" id="{8A1468DE-8FD1-672D-DA50-3C5622E6A62F}"/>
                  </a:ext>
                </a:extLst>
              </p:cNvPr>
              <p:cNvSpPr/>
              <p:nvPr/>
            </p:nvSpPr>
            <p:spPr>
              <a:xfrm>
                <a:off x="9228732" y="5752511"/>
                <a:ext cx="18216" cy="2428"/>
              </a:xfrm>
              <a:custGeom>
                <a:avLst/>
                <a:gdLst>
                  <a:gd name="connsiteX0" fmla="*/ 17812 w 18216"/>
                  <a:gd name="connsiteY0" fmla="*/ 405 h 2428"/>
                  <a:gd name="connsiteX1" fmla="*/ 17812 w 18216"/>
                  <a:gd name="connsiteY1" fmla="*/ 1214 h 2428"/>
                  <a:gd name="connsiteX2" fmla="*/ 14168 w 18216"/>
                  <a:gd name="connsiteY2" fmla="*/ 1214 h 2428"/>
                  <a:gd name="connsiteX3" fmla="*/ 2429 w 18216"/>
                  <a:gd name="connsiteY3" fmla="*/ 2429 h 2428"/>
                  <a:gd name="connsiteX4" fmla="*/ 0 w 18216"/>
                  <a:gd name="connsiteY4" fmla="*/ 2429 h 2428"/>
                  <a:gd name="connsiteX5" fmla="*/ 810 w 18216"/>
                  <a:gd name="connsiteY5" fmla="*/ 2024 h 2428"/>
                  <a:gd name="connsiteX6" fmla="*/ 2834 w 18216"/>
                  <a:gd name="connsiteY6" fmla="*/ 1619 h 2428"/>
                  <a:gd name="connsiteX7" fmla="*/ 14168 w 18216"/>
                  <a:gd name="connsiteY7" fmla="*/ 405 h 2428"/>
                  <a:gd name="connsiteX8" fmla="*/ 16597 w 18216"/>
                  <a:gd name="connsiteY8" fmla="*/ 0 h 2428"/>
                  <a:gd name="connsiteX9" fmla="*/ 18217 w 18216"/>
                  <a:gd name="connsiteY9" fmla="*/ 0 h 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216" h="2428">
                    <a:moveTo>
                      <a:pt x="17812" y="405"/>
                    </a:moveTo>
                    <a:lnTo>
                      <a:pt x="17812" y="1214"/>
                    </a:lnTo>
                    <a:cubicBezTo>
                      <a:pt x="16597" y="1214"/>
                      <a:pt x="15383" y="1214"/>
                      <a:pt x="14168" y="1214"/>
                    </a:cubicBezTo>
                    <a:cubicBezTo>
                      <a:pt x="10120" y="1214"/>
                      <a:pt x="6072" y="2429"/>
                      <a:pt x="2429" y="2429"/>
                    </a:cubicBezTo>
                    <a:cubicBezTo>
                      <a:pt x="-1214" y="2429"/>
                      <a:pt x="810" y="2429"/>
                      <a:pt x="0" y="2429"/>
                    </a:cubicBezTo>
                    <a:cubicBezTo>
                      <a:pt x="0" y="2429"/>
                      <a:pt x="810" y="2024"/>
                      <a:pt x="810" y="2024"/>
                    </a:cubicBezTo>
                    <a:cubicBezTo>
                      <a:pt x="1619" y="2024"/>
                      <a:pt x="2024" y="2024"/>
                      <a:pt x="2834" y="1619"/>
                    </a:cubicBezTo>
                    <a:cubicBezTo>
                      <a:pt x="6477" y="810"/>
                      <a:pt x="10525" y="810"/>
                      <a:pt x="14168" y="405"/>
                    </a:cubicBezTo>
                    <a:cubicBezTo>
                      <a:pt x="17812" y="0"/>
                      <a:pt x="15788" y="0"/>
                      <a:pt x="16597" y="0"/>
                    </a:cubicBezTo>
                    <a:cubicBezTo>
                      <a:pt x="17407" y="0"/>
                      <a:pt x="17407" y="0"/>
                      <a:pt x="18217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 85">
                <a:extLst>
                  <a:ext uri="{FF2B5EF4-FFF2-40B4-BE49-F238E27FC236}">
                    <a16:creationId xmlns:a16="http://schemas.microsoft.com/office/drawing/2014/main" id="{70E36EBB-8A7B-168D-6567-E679D6E87898}"/>
                  </a:ext>
                </a:extLst>
              </p:cNvPr>
              <p:cNvSpPr/>
              <p:nvPr/>
            </p:nvSpPr>
            <p:spPr>
              <a:xfrm>
                <a:off x="9238043" y="5802708"/>
                <a:ext cx="12549" cy="2916"/>
              </a:xfrm>
              <a:custGeom>
                <a:avLst/>
                <a:gdLst>
                  <a:gd name="connsiteX0" fmla="*/ 12144 w 12549"/>
                  <a:gd name="connsiteY0" fmla="*/ 1214 h 2916"/>
                  <a:gd name="connsiteX1" fmla="*/ 12144 w 12549"/>
                  <a:gd name="connsiteY1" fmla="*/ 2024 h 2916"/>
                  <a:gd name="connsiteX2" fmla="*/ 10120 w 12549"/>
                  <a:gd name="connsiteY2" fmla="*/ 2024 h 2916"/>
                  <a:gd name="connsiteX3" fmla="*/ 8906 w 12549"/>
                  <a:gd name="connsiteY3" fmla="*/ 1619 h 2916"/>
                  <a:gd name="connsiteX4" fmla="*/ 4453 w 12549"/>
                  <a:gd name="connsiteY4" fmla="*/ 1619 h 2916"/>
                  <a:gd name="connsiteX5" fmla="*/ 2429 w 12549"/>
                  <a:gd name="connsiteY5" fmla="*/ 2024 h 2916"/>
                  <a:gd name="connsiteX6" fmla="*/ 0 w 12549"/>
                  <a:gd name="connsiteY6" fmla="*/ 2834 h 2916"/>
                  <a:gd name="connsiteX7" fmla="*/ 1619 w 12549"/>
                  <a:gd name="connsiteY7" fmla="*/ 1214 h 2916"/>
                  <a:gd name="connsiteX8" fmla="*/ 7692 w 12549"/>
                  <a:gd name="connsiteY8" fmla="*/ 0 h 2916"/>
                  <a:gd name="connsiteX9" fmla="*/ 9716 w 12549"/>
                  <a:gd name="connsiteY9" fmla="*/ 0 h 2916"/>
                  <a:gd name="connsiteX10" fmla="*/ 12549 w 12549"/>
                  <a:gd name="connsiteY10" fmla="*/ 1214 h 2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49" h="2916">
                    <a:moveTo>
                      <a:pt x="12144" y="1214"/>
                    </a:moveTo>
                    <a:lnTo>
                      <a:pt x="12144" y="2024"/>
                    </a:lnTo>
                    <a:cubicBezTo>
                      <a:pt x="11335" y="1619"/>
                      <a:pt x="10525" y="2024"/>
                      <a:pt x="10120" y="2024"/>
                    </a:cubicBezTo>
                    <a:cubicBezTo>
                      <a:pt x="9716" y="2024"/>
                      <a:pt x="9311" y="1619"/>
                      <a:pt x="8906" y="1619"/>
                    </a:cubicBezTo>
                    <a:cubicBezTo>
                      <a:pt x="8096" y="1619"/>
                      <a:pt x="5263" y="1619"/>
                      <a:pt x="4453" y="1619"/>
                    </a:cubicBezTo>
                    <a:cubicBezTo>
                      <a:pt x="3643" y="1619"/>
                      <a:pt x="2834" y="2024"/>
                      <a:pt x="2429" y="2024"/>
                    </a:cubicBezTo>
                    <a:cubicBezTo>
                      <a:pt x="1619" y="2024"/>
                      <a:pt x="1214" y="3238"/>
                      <a:pt x="0" y="2834"/>
                    </a:cubicBezTo>
                    <a:cubicBezTo>
                      <a:pt x="0" y="2834"/>
                      <a:pt x="1214" y="1214"/>
                      <a:pt x="1619" y="1214"/>
                    </a:cubicBezTo>
                    <a:cubicBezTo>
                      <a:pt x="3238" y="405"/>
                      <a:pt x="6072" y="0"/>
                      <a:pt x="7692" y="0"/>
                    </a:cubicBezTo>
                    <a:cubicBezTo>
                      <a:pt x="9311" y="0"/>
                      <a:pt x="9311" y="0"/>
                      <a:pt x="9716" y="0"/>
                    </a:cubicBezTo>
                    <a:cubicBezTo>
                      <a:pt x="10525" y="0"/>
                      <a:pt x="11335" y="810"/>
                      <a:pt x="12549" y="12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86">
                <a:extLst>
                  <a:ext uri="{FF2B5EF4-FFF2-40B4-BE49-F238E27FC236}">
                    <a16:creationId xmlns:a16="http://schemas.microsoft.com/office/drawing/2014/main" id="{E85582E1-7026-2EF3-4663-F8B05DC28A6B}"/>
                  </a:ext>
                </a:extLst>
              </p:cNvPr>
              <p:cNvSpPr/>
              <p:nvPr/>
            </p:nvSpPr>
            <p:spPr>
              <a:xfrm>
                <a:off x="9170844" y="5678531"/>
                <a:ext cx="5262" cy="3542"/>
              </a:xfrm>
              <a:custGeom>
                <a:avLst/>
                <a:gdLst>
                  <a:gd name="connsiteX0" fmla="*/ 5263 w 5262"/>
                  <a:gd name="connsiteY0" fmla="*/ 3137 h 3542"/>
                  <a:gd name="connsiteX1" fmla="*/ 2024 w 5262"/>
                  <a:gd name="connsiteY1" fmla="*/ 3137 h 3542"/>
                  <a:gd name="connsiteX2" fmla="*/ 0 w 5262"/>
                  <a:gd name="connsiteY2" fmla="*/ 304 h 3542"/>
                  <a:gd name="connsiteX3" fmla="*/ 3238 w 5262"/>
                  <a:gd name="connsiteY3" fmla="*/ 304 h 3542"/>
                  <a:gd name="connsiteX4" fmla="*/ 5263 w 5262"/>
                  <a:gd name="connsiteY4" fmla="*/ 3542 h 3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2" h="3542">
                    <a:moveTo>
                      <a:pt x="5263" y="3137"/>
                    </a:moveTo>
                    <a:cubicBezTo>
                      <a:pt x="4453" y="3137"/>
                      <a:pt x="2833" y="3137"/>
                      <a:pt x="2024" y="3137"/>
                    </a:cubicBezTo>
                    <a:cubicBezTo>
                      <a:pt x="809" y="2328"/>
                      <a:pt x="405" y="1518"/>
                      <a:pt x="0" y="304"/>
                    </a:cubicBezTo>
                    <a:cubicBezTo>
                      <a:pt x="1214" y="-101"/>
                      <a:pt x="2024" y="-101"/>
                      <a:pt x="3238" y="304"/>
                    </a:cubicBezTo>
                    <a:cubicBezTo>
                      <a:pt x="4453" y="708"/>
                      <a:pt x="5263" y="1923"/>
                      <a:pt x="5263" y="354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 87">
                <a:extLst>
                  <a:ext uri="{FF2B5EF4-FFF2-40B4-BE49-F238E27FC236}">
                    <a16:creationId xmlns:a16="http://schemas.microsoft.com/office/drawing/2014/main" id="{5FB9C2B4-1EA1-4B33-C6C5-EBB0381378B2}"/>
                  </a:ext>
                </a:extLst>
              </p:cNvPr>
              <p:cNvSpPr/>
              <p:nvPr/>
            </p:nvSpPr>
            <p:spPr>
              <a:xfrm>
                <a:off x="9080029" y="5911091"/>
                <a:ext cx="4126" cy="4338"/>
              </a:xfrm>
              <a:custGeom>
                <a:avLst/>
                <a:gdLst>
                  <a:gd name="connsiteX0" fmla="*/ 1351 w 4126"/>
                  <a:gd name="connsiteY0" fmla="*/ 106 h 4338"/>
                  <a:gd name="connsiteX1" fmla="*/ 2565 w 4126"/>
                  <a:gd name="connsiteY1" fmla="*/ 4155 h 4338"/>
                  <a:gd name="connsiteX2" fmla="*/ 137 w 4126"/>
                  <a:gd name="connsiteY2" fmla="*/ 1321 h 4338"/>
                  <a:gd name="connsiteX3" fmla="*/ 1351 w 4126"/>
                  <a:gd name="connsiteY3" fmla="*/ 106 h 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26" h="4338">
                    <a:moveTo>
                      <a:pt x="1351" y="106"/>
                    </a:moveTo>
                    <a:cubicBezTo>
                      <a:pt x="4590" y="-703"/>
                      <a:pt x="4995" y="3345"/>
                      <a:pt x="2565" y="4155"/>
                    </a:cubicBezTo>
                    <a:cubicBezTo>
                      <a:pt x="137" y="4964"/>
                      <a:pt x="-268" y="2940"/>
                      <a:pt x="137" y="1321"/>
                    </a:cubicBezTo>
                    <a:cubicBezTo>
                      <a:pt x="541" y="-298"/>
                      <a:pt x="946" y="106"/>
                      <a:pt x="1351" y="10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 88">
                <a:extLst>
                  <a:ext uri="{FF2B5EF4-FFF2-40B4-BE49-F238E27FC236}">
                    <a16:creationId xmlns:a16="http://schemas.microsoft.com/office/drawing/2014/main" id="{567146AF-3D4F-80B9-AEFE-3E5D8DAB81ED}"/>
                  </a:ext>
                </a:extLst>
              </p:cNvPr>
              <p:cNvSpPr/>
              <p:nvPr/>
            </p:nvSpPr>
            <p:spPr>
              <a:xfrm>
                <a:off x="9232375" y="5797850"/>
                <a:ext cx="10525" cy="1382"/>
              </a:xfrm>
              <a:custGeom>
                <a:avLst/>
                <a:gdLst>
                  <a:gd name="connsiteX0" fmla="*/ 10525 w 10525"/>
                  <a:gd name="connsiteY0" fmla="*/ 0 h 1382"/>
                  <a:gd name="connsiteX1" fmla="*/ 9311 w 10525"/>
                  <a:gd name="connsiteY1" fmla="*/ 810 h 1382"/>
                  <a:gd name="connsiteX2" fmla="*/ 2834 w 10525"/>
                  <a:gd name="connsiteY2" fmla="*/ 1214 h 1382"/>
                  <a:gd name="connsiteX3" fmla="*/ 2024 w 10525"/>
                  <a:gd name="connsiteY3" fmla="*/ 810 h 1382"/>
                  <a:gd name="connsiteX4" fmla="*/ 0 w 10525"/>
                  <a:gd name="connsiteY4" fmla="*/ 0 h 1382"/>
                  <a:gd name="connsiteX5" fmla="*/ 2834 w 10525"/>
                  <a:gd name="connsiteY5" fmla="*/ 0 h 1382"/>
                  <a:gd name="connsiteX6" fmla="*/ 6477 w 10525"/>
                  <a:gd name="connsiteY6" fmla="*/ 0 h 1382"/>
                  <a:gd name="connsiteX7" fmla="*/ 10120 w 10525"/>
                  <a:gd name="connsiteY7" fmla="*/ 0 h 1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525" h="1382">
                    <a:moveTo>
                      <a:pt x="10525" y="0"/>
                    </a:moveTo>
                    <a:cubicBezTo>
                      <a:pt x="10525" y="405"/>
                      <a:pt x="9716" y="810"/>
                      <a:pt x="9311" y="810"/>
                    </a:cubicBezTo>
                    <a:cubicBezTo>
                      <a:pt x="7692" y="1214"/>
                      <a:pt x="4453" y="1619"/>
                      <a:pt x="2834" y="1214"/>
                    </a:cubicBezTo>
                    <a:cubicBezTo>
                      <a:pt x="1215" y="810"/>
                      <a:pt x="2429" y="1214"/>
                      <a:pt x="2024" y="810"/>
                    </a:cubicBezTo>
                    <a:cubicBezTo>
                      <a:pt x="1215" y="810"/>
                      <a:pt x="405" y="810"/>
                      <a:pt x="0" y="0"/>
                    </a:cubicBezTo>
                    <a:lnTo>
                      <a:pt x="2834" y="0"/>
                    </a:lnTo>
                    <a:cubicBezTo>
                      <a:pt x="4048" y="405"/>
                      <a:pt x="5263" y="0"/>
                      <a:pt x="6477" y="0"/>
                    </a:cubicBezTo>
                    <a:cubicBezTo>
                      <a:pt x="7692" y="0"/>
                      <a:pt x="8906" y="0"/>
                      <a:pt x="10120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89">
                <a:extLst>
                  <a:ext uri="{FF2B5EF4-FFF2-40B4-BE49-F238E27FC236}">
                    <a16:creationId xmlns:a16="http://schemas.microsoft.com/office/drawing/2014/main" id="{D238446B-5E4B-E2AB-216A-254BEE9E555B}"/>
                  </a:ext>
                </a:extLst>
              </p:cNvPr>
              <p:cNvSpPr/>
              <p:nvPr/>
            </p:nvSpPr>
            <p:spPr>
              <a:xfrm>
                <a:off x="9194323" y="5701324"/>
                <a:ext cx="2833" cy="7061"/>
              </a:xfrm>
              <a:custGeom>
                <a:avLst/>
                <a:gdLst>
                  <a:gd name="connsiteX0" fmla="*/ 810 w 2833"/>
                  <a:gd name="connsiteY0" fmla="*/ 180 h 7061"/>
                  <a:gd name="connsiteX1" fmla="*/ 1619 w 2833"/>
                  <a:gd name="connsiteY1" fmla="*/ 1394 h 7061"/>
                  <a:gd name="connsiteX2" fmla="*/ 2834 w 2833"/>
                  <a:gd name="connsiteY2" fmla="*/ 5038 h 7061"/>
                  <a:gd name="connsiteX3" fmla="*/ 2834 w 2833"/>
                  <a:gd name="connsiteY3" fmla="*/ 7062 h 7061"/>
                  <a:gd name="connsiteX4" fmla="*/ 1214 w 2833"/>
                  <a:gd name="connsiteY4" fmla="*/ 6252 h 7061"/>
                  <a:gd name="connsiteX5" fmla="*/ 0 w 2833"/>
                  <a:gd name="connsiteY5" fmla="*/ 1799 h 7061"/>
                  <a:gd name="connsiteX6" fmla="*/ 0 w 2833"/>
                  <a:gd name="connsiteY6" fmla="*/ 180 h 7061"/>
                  <a:gd name="connsiteX7" fmla="*/ 405 w 2833"/>
                  <a:gd name="connsiteY7" fmla="*/ 180 h 7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33" h="7061">
                    <a:moveTo>
                      <a:pt x="810" y="180"/>
                    </a:moveTo>
                    <a:cubicBezTo>
                      <a:pt x="810" y="990"/>
                      <a:pt x="1619" y="990"/>
                      <a:pt x="1619" y="1394"/>
                    </a:cubicBezTo>
                    <a:cubicBezTo>
                      <a:pt x="2429" y="2609"/>
                      <a:pt x="2429" y="4228"/>
                      <a:pt x="2834" y="5038"/>
                    </a:cubicBezTo>
                    <a:lnTo>
                      <a:pt x="2834" y="7062"/>
                    </a:lnTo>
                    <a:cubicBezTo>
                      <a:pt x="2024" y="7062"/>
                      <a:pt x="1619" y="6657"/>
                      <a:pt x="1214" y="6252"/>
                    </a:cubicBezTo>
                    <a:cubicBezTo>
                      <a:pt x="405" y="5442"/>
                      <a:pt x="0" y="3014"/>
                      <a:pt x="0" y="1799"/>
                    </a:cubicBezTo>
                    <a:cubicBezTo>
                      <a:pt x="0" y="585"/>
                      <a:pt x="0" y="585"/>
                      <a:pt x="0" y="180"/>
                    </a:cubicBezTo>
                    <a:cubicBezTo>
                      <a:pt x="0" y="-225"/>
                      <a:pt x="0" y="180"/>
                      <a:pt x="405" y="18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 90">
                <a:extLst>
                  <a:ext uri="{FF2B5EF4-FFF2-40B4-BE49-F238E27FC236}">
                    <a16:creationId xmlns:a16="http://schemas.microsoft.com/office/drawing/2014/main" id="{7D733D19-F510-2607-52C0-AF2ABF66A7E1}"/>
                  </a:ext>
                </a:extLst>
              </p:cNvPr>
              <p:cNvSpPr/>
              <p:nvPr/>
            </p:nvSpPr>
            <p:spPr>
              <a:xfrm>
                <a:off x="9160318" y="5718911"/>
                <a:ext cx="4127" cy="3759"/>
              </a:xfrm>
              <a:custGeom>
                <a:avLst/>
                <a:gdLst>
                  <a:gd name="connsiteX0" fmla="*/ 0 w 4127"/>
                  <a:gd name="connsiteY0" fmla="*/ 3239 h 3759"/>
                  <a:gd name="connsiteX1" fmla="*/ 0 w 4127"/>
                  <a:gd name="connsiteY1" fmla="*/ 2429 h 3759"/>
                  <a:gd name="connsiteX2" fmla="*/ 2429 w 4127"/>
                  <a:gd name="connsiteY2" fmla="*/ 1215 h 3759"/>
                  <a:gd name="connsiteX3" fmla="*/ 2429 w 4127"/>
                  <a:gd name="connsiteY3" fmla="*/ 0 h 3759"/>
                  <a:gd name="connsiteX4" fmla="*/ 3643 w 4127"/>
                  <a:gd name="connsiteY4" fmla="*/ 0 h 3759"/>
                  <a:gd name="connsiteX5" fmla="*/ 1619 w 4127"/>
                  <a:gd name="connsiteY5" fmla="*/ 3643 h 3759"/>
                  <a:gd name="connsiteX6" fmla="*/ 810 w 4127"/>
                  <a:gd name="connsiteY6" fmla="*/ 3239 h 3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7" h="3759">
                    <a:moveTo>
                      <a:pt x="0" y="3239"/>
                    </a:moveTo>
                    <a:cubicBezTo>
                      <a:pt x="0" y="3239"/>
                      <a:pt x="0" y="2429"/>
                      <a:pt x="0" y="2429"/>
                    </a:cubicBezTo>
                    <a:cubicBezTo>
                      <a:pt x="405" y="1215"/>
                      <a:pt x="1214" y="1215"/>
                      <a:pt x="2429" y="1215"/>
                    </a:cubicBezTo>
                    <a:cubicBezTo>
                      <a:pt x="2429" y="810"/>
                      <a:pt x="2429" y="405"/>
                      <a:pt x="2429" y="0"/>
                    </a:cubicBezTo>
                    <a:cubicBezTo>
                      <a:pt x="2429" y="0"/>
                      <a:pt x="3238" y="0"/>
                      <a:pt x="3643" y="0"/>
                    </a:cubicBezTo>
                    <a:cubicBezTo>
                      <a:pt x="4858" y="810"/>
                      <a:pt x="3643" y="4453"/>
                      <a:pt x="1619" y="3643"/>
                    </a:cubicBezTo>
                    <a:cubicBezTo>
                      <a:pt x="-405" y="2834"/>
                      <a:pt x="810" y="3239"/>
                      <a:pt x="810" y="323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ECD90B6D-917F-17E5-F374-432BA4DBBF21}"/>
                  </a:ext>
                </a:extLst>
              </p:cNvPr>
              <p:cNvSpPr/>
              <p:nvPr/>
            </p:nvSpPr>
            <p:spPr>
              <a:xfrm>
                <a:off x="9168781" y="5674164"/>
                <a:ext cx="4087" cy="2902"/>
              </a:xfrm>
              <a:custGeom>
                <a:avLst/>
                <a:gdLst>
                  <a:gd name="connsiteX0" fmla="*/ 39 w 4087"/>
                  <a:gd name="connsiteY0" fmla="*/ 218 h 2902"/>
                  <a:gd name="connsiteX1" fmla="*/ 4087 w 4087"/>
                  <a:gd name="connsiteY1" fmla="*/ 2242 h 2902"/>
                  <a:gd name="connsiteX2" fmla="*/ 39 w 4087"/>
                  <a:gd name="connsiteY2" fmla="*/ 218 h 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87" h="2902">
                    <a:moveTo>
                      <a:pt x="39" y="218"/>
                    </a:moveTo>
                    <a:cubicBezTo>
                      <a:pt x="1658" y="-592"/>
                      <a:pt x="3278" y="1028"/>
                      <a:pt x="4087" y="2242"/>
                    </a:cubicBezTo>
                    <a:cubicBezTo>
                      <a:pt x="2468" y="3861"/>
                      <a:pt x="-366" y="2242"/>
                      <a:pt x="39" y="21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75F52E5F-1E0C-3697-A8B3-6911E3039189}"/>
                  </a:ext>
                </a:extLst>
              </p:cNvPr>
              <p:cNvSpPr/>
              <p:nvPr/>
            </p:nvSpPr>
            <p:spPr>
              <a:xfrm>
                <a:off x="9010908" y="5854928"/>
                <a:ext cx="4083" cy="3238"/>
              </a:xfrm>
              <a:custGeom>
                <a:avLst/>
                <a:gdLst>
                  <a:gd name="connsiteX0" fmla="*/ 4083 w 4083"/>
                  <a:gd name="connsiteY0" fmla="*/ 405 h 3238"/>
                  <a:gd name="connsiteX1" fmla="*/ 4083 w 4083"/>
                  <a:gd name="connsiteY1" fmla="*/ 1619 h 3238"/>
                  <a:gd name="connsiteX2" fmla="*/ 4083 w 4083"/>
                  <a:gd name="connsiteY2" fmla="*/ 2429 h 3238"/>
                  <a:gd name="connsiteX3" fmla="*/ 1654 w 4083"/>
                  <a:gd name="connsiteY3" fmla="*/ 3238 h 3238"/>
                  <a:gd name="connsiteX4" fmla="*/ 35 w 4083"/>
                  <a:gd name="connsiteY4" fmla="*/ 2429 h 3238"/>
                  <a:gd name="connsiteX5" fmla="*/ 3273 w 4083"/>
                  <a:gd name="connsiteY5" fmla="*/ 0 h 3238"/>
                  <a:gd name="connsiteX6" fmla="*/ 4083 w 4083"/>
                  <a:gd name="connsiteY6" fmla="*/ 0 h 3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83" h="3238">
                    <a:moveTo>
                      <a:pt x="4083" y="405"/>
                    </a:moveTo>
                    <a:lnTo>
                      <a:pt x="4083" y="1619"/>
                    </a:lnTo>
                    <a:cubicBezTo>
                      <a:pt x="4083" y="1619"/>
                      <a:pt x="4083" y="2024"/>
                      <a:pt x="4083" y="2429"/>
                    </a:cubicBezTo>
                    <a:cubicBezTo>
                      <a:pt x="4083" y="2833"/>
                      <a:pt x="2059" y="3238"/>
                      <a:pt x="1654" y="3238"/>
                    </a:cubicBezTo>
                    <a:cubicBezTo>
                      <a:pt x="1249" y="3238"/>
                      <a:pt x="440" y="3238"/>
                      <a:pt x="35" y="2429"/>
                    </a:cubicBezTo>
                    <a:cubicBezTo>
                      <a:pt x="-370" y="1619"/>
                      <a:pt x="2868" y="405"/>
                      <a:pt x="3273" y="0"/>
                    </a:cubicBezTo>
                    <a:lnTo>
                      <a:pt x="4083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EB1204F9-3B5A-DF38-9B23-7412448A8E7A}"/>
                  </a:ext>
                </a:extLst>
              </p:cNvPr>
              <p:cNvSpPr/>
              <p:nvPr/>
            </p:nvSpPr>
            <p:spPr>
              <a:xfrm>
                <a:off x="9012967" y="5860056"/>
                <a:ext cx="4910" cy="2159"/>
              </a:xfrm>
              <a:custGeom>
                <a:avLst/>
                <a:gdLst>
                  <a:gd name="connsiteX0" fmla="*/ 0 w 4910"/>
                  <a:gd name="connsiteY0" fmla="*/ 1349 h 2159"/>
                  <a:gd name="connsiteX1" fmla="*/ 809 w 4910"/>
                  <a:gd name="connsiteY1" fmla="*/ 540 h 2159"/>
                  <a:gd name="connsiteX2" fmla="*/ 4858 w 4910"/>
                  <a:gd name="connsiteY2" fmla="*/ 540 h 2159"/>
                  <a:gd name="connsiteX3" fmla="*/ 2833 w 4910"/>
                  <a:gd name="connsiteY3" fmla="*/ 2159 h 2159"/>
                  <a:gd name="connsiteX4" fmla="*/ 0 w 4910"/>
                  <a:gd name="connsiteY4" fmla="*/ 1754 h 21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10" h="2159">
                    <a:moveTo>
                      <a:pt x="0" y="1349"/>
                    </a:moveTo>
                    <a:cubicBezTo>
                      <a:pt x="0" y="945"/>
                      <a:pt x="0" y="540"/>
                      <a:pt x="809" y="540"/>
                    </a:cubicBezTo>
                    <a:cubicBezTo>
                      <a:pt x="1619" y="540"/>
                      <a:pt x="4453" y="-675"/>
                      <a:pt x="4858" y="540"/>
                    </a:cubicBezTo>
                    <a:cubicBezTo>
                      <a:pt x="5263" y="1754"/>
                      <a:pt x="3238" y="1754"/>
                      <a:pt x="2833" y="2159"/>
                    </a:cubicBezTo>
                    <a:cubicBezTo>
                      <a:pt x="1619" y="2159"/>
                      <a:pt x="1214" y="2159"/>
                      <a:pt x="0" y="17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10CF800E-D441-31C4-C2C1-020775332AB9}"/>
                  </a:ext>
                </a:extLst>
              </p:cNvPr>
              <p:cNvSpPr/>
              <p:nvPr/>
            </p:nvSpPr>
            <p:spPr>
              <a:xfrm>
                <a:off x="9186182" y="5712434"/>
                <a:ext cx="4902" cy="2165"/>
              </a:xfrm>
              <a:custGeom>
                <a:avLst/>
                <a:gdLst>
                  <a:gd name="connsiteX0" fmla="*/ 4903 w 4902"/>
                  <a:gd name="connsiteY0" fmla="*/ 405 h 2165"/>
                  <a:gd name="connsiteX1" fmla="*/ 3688 w 4902"/>
                  <a:gd name="connsiteY1" fmla="*/ 2024 h 2165"/>
                  <a:gd name="connsiteX2" fmla="*/ 45 w 4902"/>
                  <a:gd name="connsiteY2" fmla="*/ 0 h 2165"/>
                  <a:gd name="connsiteX3" fmla="*/ 4903 w 4902"/>
                  <a:gd name="connsiteY3" fmla="*/ 405 h 2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02" h="2165">
                    <a:moveTo>
                      <a:pt x="4903" y="405"/>
                    </a:moveTo>
                    <a:cubicBezTo>
                      <a:pt x="4903" y="1214"/>
                      <a:pt x="4093" y="1619"/>
                      <a:pt x="3688" y="2024"/>
                    </a:cubicBezTo>
                    <a:cubicBezTo>
                      <a:pt x="2069" y="2429"/>
                      <a:pt x="-360" y="2024"/>
                      <a:pt x="45" y="0"/>
                    </a:cubicBezTo>
                    <a:cubicBezTo>
                      <a:pt x="1664" y="405"/>
                      <a:pt x="3283" y="405"/>
                      <a:pt x="4903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75F35A4F-3231-C18F-B166-FF42178A2E02}"/>
                  </a:ext>
                </a:extLst>
              </p:cNvPr>
              <p:cNvSpPr/>
              <p:nvPr/>
            </p:nvSpPr>
            <p:spPr>
              <a:xfrm>
                <a:off x="9148091" y="5761012"/>
                <a:ext cx="2511" cy="5327"/>
              </a:xfrm>
              <a:custGeom>
                <a:avLst/>
                <a:gdLst>
                  <a:gd name="connsiteX0" fmla="*/ 892 w 2511"/>
                  <a:gd name="connsiteY0" fmla="*/ 5263 h 5327"/>
                  <a:gd name="connsiteX1" fmla="*/ 83 w 2511"/>
                  <a:gd name="connsiteY1" fmla="*/ 2834 h 5327"/>
                  <a:gd name="connsiteX2" fmla="*/ 892 w 2511"/>
                  <a:gd name="connsiteY2" fmla="*/ 2024 h 5327"/>
                  <a:gd name="connsiteX3" fmla="*/ 2512 w 2511"/>
                  <a:gd name="connsiteY3" fmla="*/ 0 h 5327"/>
                  <a:gd name="connsiteX4" fmla="*/ 1297 w 2511"/>
                  <a:gd name="connsiteY4" fmla="*/ 4453 h 5327"/>
                  <a:gd name="connsiteX5" fmla="*/ 892 w 2511"/>
                  <a:gd name="connsiteY5" fmla="*/ 5263 h 5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11" h="5327">
                    <a:moveTo>
                      <a:pt x="892" y="5263"/>
                    </a:moveTo>
                    <a:cubicBezTo>
                      <a:pt x="892" y="4453"/>
                      <a:pt x="-322" y="3643"/>
                      <a:pt x="83" y="2834"/>
                    </a:cubicBezTo>
                    <a:cubicBezTo>
                      <a:pt x="488" y="2024"/>
                      <a:pt x="892" y="2024"/>
                      <a:pt x="892" y="2024"/>
                    </a:cubicBezTo>
                    <a:cubicBezTo>
                      <a:pt x="1297" y="1214"/>
                      <a:pt x="1297" y="405"/>
                      <a:pt x="2512" y="0"/>
                    </a:cubicBezTo>
                    <a:cubicBezTo>
                      <a:pt x="2512" y="1619"/>
                      <a:pt x="1702" y="3238"/>
                      <a:pt x="1297" y="4453"/>
                    </a:cubicBezTo>
                    <a:cubicBezTo>
                      <a:pt x="892" y="5667"/>
                      <a:pt x="1297" y="5263"/>
                      <a:pt x="892" y="526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311914C9-577E-7D5B-7536-B799CDEA659B}"/>
                  </a:ext>
                </a:extLst>
              </p:cNvPr>
              <p:cNvSpPr/>
              <p:nvPr/>
            </p:nvSpPr>
            <p:spPr>
              <a:xfrm>
                <a:off x="9168820" y="5722897"/>
                <a:ext cx="2833" cy="3300"/>
              </a:xfrm>
              <a:custGeom>
                <a:avLst/>
                <a:gdLst>
                  <a:gd name="connsiteX0" fmla="*/ 2833 w 2833"/>
                  <a:gd name="connsiteY0" fmla="*/ 2896 h 3300"/>
                  <a:gd name="connsiteX1" fmla="*/ 1619 w 2833"/>
                  <a:gd name="connsiteY1" fmla="*/ 2896 h 3300"/>
                  <a:gd name="connsiteX2" fmla="*/ 0 w 2833"/>
                  <a:gd name="connsiteY2" fmla="*/ 467 h 3300"/>
                  <a:gd name="connsiteX3" fmla="*/ 0 w 2833"/>
                  <a:gd name="connsiteY3" fmla="*/ 62 h 3300"/>
                  <a:gd name="connsiteX4" fmla="*/ 2429 w 2833"/>
                  <a:gd name="connsiteY4" fmla="*/ 3301 h 3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33" h="3300">
                    <a:moveTo>
                      <a:pt x="2833" y="2896"/>
                    </a:moveTo>
                    <a:cubicBezTo>
                      <a:pt x="2429" y="2896"/>
                      <a:pt x="2024" y="2896"/>
                      <a:pt x="1619" y="2896"/>
                    </a:cubicBezTo>
                    <a:cubicBezTo>
                      <a:pt x="1619" y="1682"/>
                      <a:pt x="809" y="872"/>
                      <a:pt x="0" y="467"/>
                    </a:cubicBezTo>
                    <a:cubicBezTo>
                      <a:pt x="0" y="467"/>
                      <a:pt x="0" y="62"/>
                      <a:pt x="0" y="62"/>
                    </a:cubicBezTo>
                    <a:cubicBezTo>
                      <a:pt x="2024" y="-342"/>
                      <a:pt x="3238" y="1277"/>
                      <a:pt x="2429" y="330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1CD851CB-179B-A8B1-7AA5-E544200A4871}"/>
                  </a:ext>
                </a:extLst>
              </p:cNvPr>
              <p:cNvSpPr/>
              <p:nvPr/>
            </p:nvSpPr>
            <p:spPr>
              <a:xfrm>
                <a:off x="9166132" y="5671143"/>
                <a:ext cx="2503" cy="1956"/>
              </a:xfrm>
              <a:custGeom>
                <a:avLst/>
                <a:gdLst>
                  <a:gd name="connsiteX0" fmla="*/ 663 w 2503"/>
                  <a:gd name="connsiteY0" fmla="*/ 0 h 1956"/>
                  <a:gd name="connsiteX1" fmla="*/ 1473 w 2503"/>
                  <a:gd name="connsiteY1" fmla="*/ 0 h 1956"/>
                  <a:gd name="connsiteX2" fmla="*/ 1068 w 2503"/>
                  <a:gd name="connsiteY2" fmla="*/ 1619 h 1956"/>
                  <a:gd name="connsiteX3" fmla="*/ 1068 w 2503"/>
                  <a:gd name="connsiteY3" fmla="*/ 0 h 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03" h="1956">
                    <a:moveTo>
                      <a:pt x="663" y="0"/>
                    </a:moveTo>
                    <a:cubicBezTo>
                      <a:pt x="663" y="0"/>
                      <a:pt x="1068" y="0"/>
                      <a:pt x="1473" y="0"/>
                    </a:cubicBezTo>
                    <a:cubicBezTo>
                      <a:pt x="3092" y="405"/>
                      <a:pt x="2687" y="2834"/>
                      <a:pt x="1068" y="1619"/>
                    </a:cubicBezTo>
                    <a:cubicBezTo>
                      <a:pt x="-551" y="405"/>
                      <a:pt x="-146" y="405"/>
                      <a:pt x="1068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81D6333D-6303-EBC3-B158-866FB7DEAF00}"/>
                  </a:ext>
                </a:extLst>
              </p:cNvPr>
              <p:cNvSpPr/>
              <p:nvPr/>
            </p:nvSpPr>
            <p:spPr>
              <a:xfrm>
                <a:off x="9204443" y="5802303"/>
                <a:ext cx="7286" cy="15382"/>
              </a:xfrm>
              <a:custGeom>
                <a:avLst/>
                <a:gdLst>
                  <a:gd name="connsiteX0" fmla="*/ 2429 w 7286"/>
                  <a:gd name="connsiteY0" fmla="*/ 1214 h 15382"/>
                  <a:gd name="connsiteX1" fmla="*/ 4453 w 7286"/>
                  <a:gd name="connsiteY1" fmla="*/ 0 h 15382"/>
                  <a:gd name="connsiteX2" fmla="*/ 7287 w 7286"/>
                  <a:gd name="connsiteY2" fmla="*/ 1619 h 15382"/>
                  <a:gd name="connsiteX3" fmla="*/ 5263 w 7286"/>
                  <a:gd name="connsiteY3" fmla="*/ 3643 h 15382"/>
                  <a:gd name="connsiteX4" fmla="*/ 3643 w 7286"/>
                  <a:gd name="connsiteY4" fmla="*/ 9715 h 15382"/>
                  <a:gd name="connsiteX5" fmla="*/ 2834 w 7286"/>
                  <a:gd name="connsiteY5" fmla="*/ 12549 h 15382"/>
                  <a:gd name="connsiteX6" fmla="*/ 0 w 7286"/>
                  <a:gd name="connsiteY6" fmla="*/ 15383 h 15382"/>
                  <a:gd name="connsiteX7" fmla="*/ 1619 w 7286"/>
                  <a:gd name="connsiteY7" fmla="*/ 10930 h 15382"/>
                  <a:gd name="connsiteX8" fmla="*/ 1619 w 7286"/>
                  <a:gd name="connsiteY8" fmla="*/ 8096 h 15382"/>
                  <a:gd name="connsiteX9" fmla="*/ 405 w 7286"/>
                  <a:gd name="connsiteY9" fmla="*/ 5263 h 15382"/>
                  <a:gd name="connsiteX10" fmla="*/ 405 w 7286"/>
                  <a:gd name="connsiteY10" fmla="*/ 3643 h 15382"/>
                  <a:gd name="connsiteX11" fmla="*/ 2024 w 7286"/>
                  <a:gd name="connsiteY11" fmla="*/ 1214 h 15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286" h="15382">
                    <a:moveTo>
                      <a:pt x="2429" y="1214"/>
                    </a:moveTo>
                    <a:cubicBezTo>
                      <a:pt x="2429" y="1214"/>
                      <a:pt x="4453" y="0"/>
                      <a:pt x="4453" y="0"/>
                    </a:cubicBezTo>
                    <a:cubicBezTo>
                      <a:pt x="5667" y="0"/>
                      <a:pt x="7287" y="0"/>
                      <a:pt x="7287" y="1619"/>
                    </a:cubicBezTo>
                    <a:cubicBezTo>
                      <a:pt x="7287" y="3238"/>
                      <a:pt x="6072" y="2833"/>
                      <a:pt x="5263" y="3643"/>
                    </a:cubicBezTo>
                    <a:cubicBezTo>
                      <a:pt x="3238" y="5263"/>
                      <a:pt x="4048" y="7691"/>
                      <a:pt x="3643" y="9715"/>
                    </a:cubicBezTo>
                    <a:cubicBezTo>
                      <a:pt x="3238" y="11739"/>
                      <a:pt x="3238" y="11739"/>
                      <a:pt x="2834" y="12549"/>
                    </a:cubicBezTo>
                    <a:cubicBezTo>
                      <a:pt x="2834" y="13763"/>
                      <a:pt x="1214" y="14978"/>
                      <a:pt x="0" y="15383"/>
                    </a:cubicBezTo>
                    <a:lnTo>
                      <a:pt x="1619" y="10930"/>
                    </a:lnTo>
                    <a:cubicBezTo>
                      <a:pt x="1619" y="10120"/>
                      <a:pt x="1619" y="8906"/>
                      <a:pt x="1619" y="8096"/>
                    </a:cubicBezTo>
                    <a:cubicBezTo>
                      <a:pt x="1619" y="7287"/>
                      <a:pt x="405" y="6072"/>
                      <a:pt x="405" y="5263"/>
                    </a:cubicBezTo>
                    <a:cubicBezTo>
                      <a:pt x="405" y="4858"/>
                      <a:pt x="405" y="4048"/>
                      <a:pt x="405" y="3643"/>
                    </a:cubicBezTo>
                    <a:cubicBezTo>
                      <a:pt x="405" y="3238"/>
                      <a:pt x="2024" y="1214"/>
                      <a:pt x="2024" y="12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8CABBCE7-D840-CC87-862D-A756432AB1FC}"/>
                  </a:ext>
                </a:extLst>
              </p:cNvPr>
              <p:cNvSpPr/>
              <p:nvPr/>
            </p:nvSpPr>
            <p:spPr>
              <a:xfrm>
                <a:off x="8997078" y="5785038"/>
                <a:ext cx="29640" cy="20097"/>
              </a:xfrm>
              <a:custGeom>
                <a:avLst/>
                <a:gdLst>
                  <a:gd name="connsiteX0" fmla="*/ 7388 w 29640"/>
                  <a:gd name="connsiteY0" fmla="*/ 6739 h 20097"/>
                  <a:gd name="connsiteX1" fmla="*/ 7388 w 29640"/>
                  <a:gd name="connsiteY1" fmla="*/ 7549 h 20097"/>
                  <a:gd name="connsiteX2" fmla="*/ 26009 w 29640"/>
                  <a:gd name="connsiteY2" fmla="*/ 18074 h 20097"/>
                  <a:gd name="connsiteX3" fmla="*/ 28033 w 29640"/>
                  <a:gd name="connsiteY3" fmla="*/ 18074 h 20097"/>
                  <a:gd name="connsiteX4" fmla="*/ 28033 w 29640"/>
                  <a:gd name="connsiteY4" fmla="*/ 19288 h 20097"/>
                  <a:gd name="connsiteX5" fmla="*/ 23580 w 29640"/>
                  <a:gd name="connsiteY5" fmla="*/ 20098 h 20097"/>
                  <a:gd name="connsiteX6" fmla="*/ 22366 w 29640"/>
                  <a:gd name="connsiteY6" fmla="*/ 19693 h 20097"/>
                  <a:gd name="connsiteX7" fmla="*/ 12246 w 29640"/>
                  <a:gd name="connsiteY7" fmla="*/ 14431 h 20097"/>
                  <a:gd name="connsiteX8" fmla="*/ 1721 w 29640"/>
                  <a:gd name="connsiteY8" fmla="*/ 4310 h 20097"/>
                  <a:gd name="connsiteX9" fmla="*/ 101 w 29640"/>
                  <a:gd name="connsiteY9" fmla="*/ 1881 h 20097"/>
                  <a:gd name="connsiteX10" fmla="*/ 1721 w 29640"/>
                  <a:gd name="connsiteY10" fmla="*/ 262 h 20097"/>
                  <a:gd name="connsiteX11" fmla="*/ 5364 w 29640"/>
                  <a:gd name="connsiteY11" fmla="*/ 5525 h 20097"/>
                  <a:gd name="connsiteX12" fmla="*/ 7388 w 29640"/>
                  <a:gd name="connsiteY12" fmla="*/ 7549 h 20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640" h="20097">
                    <a:moveTo>
                      <a:pt x="7388" y="6739"/>
                    </a:moveTo>
                    <a:cubicBezTo>
                      <a:pt x="7388" y="6739"/>
                      <a:pt x="7388" y="7144"/>
                      <a:pt x="7388" y="7549"/>
                    </a:cubicBezTo>
                    <a:cubicBezTo>
                      <a:pt x="12246" y="12811"/>
                      <a:pt x="18722" y="17264"/>
                      <a:pt x="26009" y="18074"/>
                    </a:cubicBezTo>
                    <a:cubicBezTo>
                      <a:pt x="33296" y="18883"/>
                      <a:pt x="27224" y="18074"/>
                      <a:pt x="28033" y="18074"/>
                    </a:cubicBezTo>
                    <a:cubicBezTo>
                      <a:pt x="28438" y="18074"/>
                      <a:pt x="28033" y="18883"/>
                      <a:pt x="28033" y="19288"/>
                    </a:cubicBezTo>
                    <a:cubicBezTo>
                      <a:pt x="26819" y="20098"/>
                      <a:pt x="24795" y="20098"/>
                      <a:pt x="23580" y="20098"/>
                    </a:cubicBezTo>
                    <a:cubicBezTo>
                      <a:pt x="22366" y="20098"/>
                      <a:pt x="22771" y="20098"/>
                      <a:pt x="22366" y="19693"/>
                    </a:cubicBezTo>
                    <a:cubicBezTo>
                      <a:pt x="18722" y="18479"/>
                      <a:pt x="15484" y="16455"/>
                      <a:pt x="12246" y="14431"/>
                    </a:cubicBezTo>
                    <a:cubicBezTo>
                      <a:pt x="9007" y="12407"/>
                      <a:pt x="4554" y="8358"/>
                      <a:pt x="1721" y="4310"/>
                    </a:cubicBezTo>
                    <a:cubicBezTo>
                      <a:pt x="-1113" y="262"/>
                      <a:pt x="506" y="2286"/>
                      <a:pt x="101" y="1881"/>
                    </a:cubicBezTo>
                    <a:cubicBezTo>
                      <a:pt x="101" y="667"/>
                      <a:pt x="911" y="-547"/>
                      <a:pt x="1721" y="262"/>
                    </a:cubicBezTo>
                    <a:cubicBezTo>
                      <a:pt x="2530" y="1072"/>
                      <a:pt x="4149" y="4310"/>
                      <a:pt x="5364" y="5525"/>
                    </a:cubicBezTo>
                    <a:cubicBezTo>
                      <a:pt x="6578" y="6739"/>
                      <a:pt x="6578" y="6739"/>
                      <a:pt x="7388" y="754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F91F7085-AB87-BE2A-D431-3D9FC73CC74B}"/>
                  </a:ext>
                </a:extLst>
              </p:cNvPr>
              <p:cNvSpPr/>
              <p:nvPr/>
            </p:nvSpPr>
            <p:spPr>
              <a:xfrm>
                <a:off x="8934300" y="5854119"/>
                <a:ext cx="9038" cy="29146"/>
              </a:xfrm>
              <a:custGeom>
                <a:avLst/>
                <a:gdLst>
                  <a:gd name="connsiteX0" fmla="*/ 2967 w 9038"/>
                  <a:gd name="connsiteY0" fmla="*/ 0 h 29146"/>
                  <a:gd name="connsiteX1" fmla="*/ 2967 w 9038"/>
                  <a:gd name="connsiteY1" fmla="*/ 1619 h 29146"/>
                  <a:gd name="connsiteX2" fmla="*/ 2562 w 9038"/>
                  <a:gd name="connsiteY2" fmla="*/ 2834 h 29146"/>
                  <a:gd name="connsiteX3" fmla="*/ 2562 w 9038"/>
                  <a:gd name="connsiteY3" fmla="*/ 16193 h 29146"/>
                  <a:gd name="connsiteX4" fmla="*/ 5395 w 9038"/>
                  <a:gd name="connsiteY4" fmla="*/ 25503 h 29146"/>
                  <a:gd name="connsiteX5" fmla="*/ 9039 w 9038"/>
                  <a:gd name="connsiteY5" fmla="*/ 28337 h 29146"/>
                  <a:gd name="connsiteX6" fmla="*/ 9039 w 9038"/>
                  <a:gd name="connsiteY6" fmla="*/ 29147 h 29146"/>
                  <a:gd name="connsiteX7" fmla="*/ 7015 w 9038"/>
                  <a:gd name="connsiteY7" fmla="*/ 29147 h 29146"/>
                  <a:gd name="connsiteX8" fmla="*/ 4991 w 9038"/>
                  <a:gd name="connsiteY8" fmla="*/ 27932 h 29146"/>
                  <a:gd name="connsiteX9" fmla="*/ 2967 w 9038"/>
                  <a:gd name="connsiteY9" fmla="*/ 24693 h 29146"/>
                  <a:gd name="connsiteX10" fmla="*/ 133 w 9038"/>
                  <a:gd name="connsiteY10" fmla="*/ 8096 h 29146"/>
                  <a:gd name="connsiteX11" fmla="*/ 943 w 9038"/>
                  <a:gd name="connsiteY11" fmla="*/ 2429 h 29146"/>
                  <a:gd name="connsiteX12" fmla="*/ 2967 w 9038"/>
                  <a:gd name="connsiteY12" fmla="*/ 405 h 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038" h="29146">
                    <a:moveTo>
                      <a:pt x="2967" y="0"/>
                    </a:moveTo>
                    <a:cubicBezTo>
                      <a:pt x="2967" y="405"/>
                      <a:pt x="2967" y="810"/>
                      <a:pt x="2967" y="1619"/>
                    </a:cubicBezTo>
                    <a:cubicBezTo>
                      <a:pt x="2967" y="2429"/>
                      <a:pt x="2562" y="2429"/>
                      <a:pt x="2562" y="2834"/>
                    </a:cubicBezTo>
                    <a:cubicBezTo>
                      <a:pt x="1752" y="6882"/>
                      <a:pt x="1752" y="12144"/>
                      <a:pt x="2562" y="16193"/>
                    </a:cubicBezTo>
                    <a:cubicBezTo>
                      <a:pt x="3371" y="20241"/>
                      <a:pt x="3776" y="23074"/>
                      <a:pt x="5395" y="25503"/>
                    </a:cubicBezTo>
                    <a:cubicBezTo>
                      <a:pt x="7015" y="27932"/>
                      <a:pt x="7419" y="28337"/>
                      <a:pt x="9039" y="28337"/>
                    </a:cubicBezTo>
                    <a:lnTo>
                      <a:pt x="9039" y="29147"/>
                    </a:lnTo>
                    <a:cubicBezTo>
                      <a:pt x="8634" y="29147"/>
                      <a:pt x="7419" y="29147"/>
                      <a:pt x="7015" y="29147"/>
                    </a:cubicBezTo>
                    <a:cubicBezTo>
                      <a:pt x="6610" y="29147"/>
                      <a:pt x="5395" y="27932"/>
                      <a:pt x="4991" y="27932"/>
                    </a:cubicBezTo>
                    <a:cubicBezTo>
                      <a:pt x="4181" y="27122"/>
                      <a:pt x="3776" y="25908"/>
                      <a:pt x="2967" y="24693"/>
                    </a:cubicBezTo>
                    <a:cubicBezTo>
                      <a:pt x="133" y="19431"/>
                      <a:pt x="-272" y="14168"/>
                      <a:pt x="133" y="8096"/>
                    </a:cubicBezTo>
                    <a:cubicBezTo>
                      <a:pt x="538" y="2024"/>
                      <a:pt x="133" y="4048"/>
                      <a:pt x="943" y="2429"/>
                    </a:cubicBezTo>
                    <a:cubicBezTo>
                      <a:pt x="1752" y="810"/>
                      <a:pt x="1752" y="405"/>
                      <a:pt x="2967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329A120C-AD84-9FD2-1E07-1306DD6B6882}"/>
                  </a:ext>
                </a:extLst>
              </p:cNvPr>
              <p:cNvSpPr/>
              <p:nvPr/>
            </p:nvSpPr>
            <p:spPr>
              <a:xfrm>
                <a:off x="8946578" y="5797670"/>
                <a:ext cx="14573" cy="15967"/>
              </a:xfrm>
              <a:custGeom>
                <a:avLst/>
                <a:gdLst>
                  <a:gd name="connsiteX0" fmla="*/ 2834 w 14573"/>
                  <a:gd name="connsiteY0" fmla="*/ 7466 h 15967"/>
                  <a:gd name="connsiteX1" fmla="*/ 2024 w 14573"/>
                  <a:gd name="connsiteY1" fmla="*/ 8276 h 15967"/>
                  <a:gd name="connsiteX2" fmla="*/ 1214 w 14573"/>
                  <a:gd name="connsiteY2" fmla="*/ 9086 h 15967"/>
                  <a:gd name="connsiteX3" fmla="*/ 0 w 14573"/>
                  <a:gd name="connsiteY3" fmla="*/ 9086 h 15967"/>
                  <a:gd name="connsiteX4" fmla="*/ 405 w 14573"/>
                  <a:gd name="connsiteY4" fmla="*/ 8276 h 15967"/>
                  <a:gd name="connsiteX5" fmla="*/ 5667 w 14573"/>
                  <a:gd name="connsiteY5" fmla="*/ 3418 h 15967"/>
                  <a:gd name="connsiteX6" fmla="*/ 11740 w 14573"/>
                  <a:gd name="connsiteY6" fmla="*/ 180 h 15967"/>
                  <a:gd name="connsiteX7" fmla="*/ 13359 w 14573"/>
                  <a:gd name="connsiteY7" fmla="*/ 180 h 15967"/>
                  <a:gd name="connsiteX8" fmla="*/ 14573 w 14573"/>
                  <a:gd name="connsiteY8" fmla="*/ 3014 h 15967"/>
                  <a:gd name="connsiteX9" fmla="*/ 12549 w 14573"/>
                  <a:gd name="connsiteY9" fmla="*/ 6252 h 15967"/>
                  <a:gd name="connsiteX10" fmla="*/ 10120 w 14573"/>
                  <a:gd name="connsiteY10" fmla="*/ 13134 h 15967"/>
                  <a:gd name="connsiteX11" fmla="*/ 10525 w 14573"/>
                  <a:gd name="connsiteY11" fmla="*/ 15968 h 15967"/>
                  <a:gd name="connsiteX12" fmla="*/ 10120 w 14573"/>
                  <a:gd name="connsiteY12" fmla="*/ 15968 h 15967"/>
                  <a:gd name="connsiteX13" fmla="*/ 8906 w 14573"/>
                  <a:gd name="connsiteY13" fmla="*/ 15158 h 15967"/>
                  <a:gd name="connsiteX14" fmla="*/ 8501 w 14573"/>
                  <a:gd name="connsiteY14" fmla="*/ 13539 h 15967"/>
                  <a:gd name="connsiteX15" fmla="*/ 8501 w 14573"/>
                  <a:gd name="connsiteY15" fmla="*/ 10300 h 15967"/>
                  <a:gd name="connsiteX16" fmla="*/ 11740 w 14573"/>
                  <a:gd name="connsiteY16" fmla="*/ 5038 h 15967"/>
                  <a:gd name="connsiteX17" fmla="*/ 8906 w 14573"/>
                  <a:gd name="connsiteY17" fmla="*/ 3418 h 15967"/>
                  <a:gd name="connsiteX18" fmla="*/ 3643 w 14573"/>
                  <a:gd name="connsiteY18" fmla="*/ 6657 h 15967"/>
                  <a:gd name="connsiteX19" fmla="*/ 2834 w 14573"/>
                  <a:gd name="connsiteY19" fmla="*/ 6657 h 15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573" h="15967">
                    <a:moveTo>
                      <a:pt x="2834" y="7466"/>
                    </a:moveTo>
                    <a:cubicBezTo>
                      <a:pt x="2834" y="7466"/>
                      <a:pt x="2834" y="7466"/>
                      <a:pt x="2024" y="8276"/>
                    </a:cubicBezTo>
                    <a:cubicBezTo>
                      <a:pt x="1214" y="9086"/>
                      <a:pt x="1619" y="9086"/>
                      <a:pt x="1214" y="9086"/>
                    </a:cubicBezTo>
                    <a:cubicBezTo>
                      <a:pt x="810" y="9086"/>
                      <a:pt x="405" y="9491"/>
                      <a:pt x="0" y="9086"/>
                    </a:cubicBezTo>
                    <a:cubicBezTo>
                      <a:pt x="0" y="9086"/>
                      <a:pt x="0" y="8681"/>
                      <a:pt x="405" y="8276"/>
                    </a:cubicBezTo>
                    <a:cubicBezTo>
                      <a:pt x="1619" y="7062"/>
                      <a:pt x="4048" y="4228"/>
                      <a:pt x="5667" y="3418"/>
                    </a:cubicBezTo>
                    <a:cubicBezTo>
                      <a:pt x="7287" y="2609"/>
                      <a:pt x="9716" y="585"/>
                      <a:pt x="11740" y="180"/>
                    </a:cubicBezTo>
                    <a:cubicBezTo>
                      <a:pt x="13764" y="-225"/>
                      <a:pt x="13359" y="180"/>
                      <a:pt x="13359" y="180"/>
                    </a:cubicBezTo>
                    <a:cubicBezTo>
                      <a:pt x="14573" y="180"/>
                      <a:pt x="14573" y="2204"/>
                      <a:pt x="14573" y="3014"/>
                    </a:cubicBezTo>
                    <a:cubicBezTo>
                      <a:pt x="14573" y="4633"/>
                      <a:pt x="13359" y="5038"/>
                      <a:pt x="12549" y="6252"/>
                    </a:cubicBezTo>
                    <a:cubicBezTo>
                      <a:pt x="10930" y="8276"/>
                      <a:pt x="8906" y="10705"/>
                      <a:pt x="10120" y="13134"/>
                    </a:cubicBezTo>
                    <a:cubicBezTo>
                      <a:pt x="11335" y="15563"/>
                      <a:pt x="12144" y="14753"/>
                      <a:pt x="10525" y="15968"/>
                    </a:cubicBezTo>
                    <a:lnTo>
                      <a:pt x="10120" y="15968"/>
                    </a:lnTo>
                    <a:cubicBezTo>
                      <a:pt x="10120" y="15968"/>
                      <a:pt x="8906" y="15563"/>
                      <a:pt x="8906" y="15158"/>
                    </a:cubicBezTo>
                    <a:cubicBezTo>
                      <a:pt x="8906" y="14753"/>
                      <a:pt x="8501" y="13944"/>
                      <a:pt x="8501" y="13539"/>
                    </a:cubicBezTo>
                    <a:cubicBezTo>
                      <a:pt x="8501" y="12324"/>
                      <a:pt x="8501" y="11515"/>
                      <a:pt x="8501" y="10300"/>
                    </a:cubicBezTo>
                    <a:cubicBezTo>
                      <a:pt x="8906" y="8681"/>
                      <a:pt x="11740" y="6252"/>
                      <a:pt x="11740" y="5038"/>
                    </a:cubicBezTo>
                    <a:cubicBezTo>
                      <a:pt x="11740" y="3823"/>
                      <a:pt x="9716" y="3014"/>
                      <a:pt x="8906" y="3418"/>
                    </a:cubicBezTo>
                    <a:cubicBezTo>
                      <a:pt x="6882" y="3418"/>
                      <a:pt x="5263" y="5442"/>
                      <a:pt x="3643" y="6657"/>
                    </a:cubicBezTo>
                    <a:cubicBezTo>
                      <a:pt x="2024" y="7871"/>
                      <a:pt x="3238" y="6657"/>
                      <a:pt x="2834" y="6657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 102">
                <a:extLst>
                  <a:ext uri="{FF2B5EF4-FFF2-40B4-BE49-F238E27FC236}">
                    <a16:creationId xmlns:a16="http://schemas.microsoft.com/office/drawing/2014/main" id="{1B74D6F0-4F78-E380-C5F3-B99BF632293F}"/>
                  </a:ext>
                </a:extLst>
              </p:cNvPr>
              <p:cNvSpPr/>
              <p:nvPr/>
            </p:nvSpPr>
            <p:spPr>
              <a:xfrm>
                <a:off x="8960341" y="5773929"/>
                <a:ext cx="20645" cy="21659"/>
              </a:xfrm>
              <a:custGeom>
                <a:avLst/>
                <a:gdLst>
                  <a:gd name="connsiteX0" fmla="*/ 9715 w 20645"/>
                  <a:gd name="connsiteY0" fmla="*/ 10562 h 21659"/>
                  <a:gd name="connsiteX1" fmla="*/ 2024 w 20645"/>
                  <a:gd name="connsiteY1" fmla="*/ 19063 h 21659"/>
                  <a:gd name="connsiteX2" fmla="*/ 809 w 20645"/>
                  <a:gd name="connsiteY2" fmla="*/ 21087 h 21659"/>
                  <a:gd name="connsiteX3" fmla="*/ 0 w 20645"/>
                  <a:gd name="connsiteY3" fmla="*/ 21492 h 21659"/>
                  <a:gd name="connsiteX4" fmla="*/ 809 w 20645"/>
                  <a:gd name="connsiteY4" fmla="*/ 19063 h 21659"/>
                  <a:gd name="connsiteX5" fmla="*/ 11335 w 20645"/>
                  <a:gd name="connsiteY5" fmla="*/ 6109 h 21659"/>
                  <a:gd name="connsiteX6" fmla="*/ 17812 w 20645"/>
                  <a:gd name="connsiteY6" fmla="*/ 846 h 21659"/>
                  <a:gd name="connsiteX7" fmla="*/ 20645 w 20645"/>
                  <a:gd name="connsiteY7" fmla="*/ 441 h 21659"/>
                  <a:gd name="connsiteX8" fmla="*/ 17002 w 20645"/>
                  <a:gd name="connsiteY8" fmla="*/ 4894 h 21659"/>
                  <a:gd name="connsiteX9" fmla="*/ 10525 w 20645"/>
                  <a:gd name="connsiteY9" fmla="*/ 10562 h 21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645" h="21659">
                    <a:moveTo>
                      <a:pt x="9715" y="10562"/>
                    </a:moveTo>
                    <a:cubicBezTo>
                      <a:pt x="7287" y="12990"/>
                      <a:pt x="4048" y="15824"/>
                      <a:pt x="2024" y="19063"/>
                    </a:cubicBezTo>
                    <a:cubicBezTo>
                      <a:pt x="0" y="22301"/>
                      <a:pt x="1214" y="20682"/>
                      <a:pt x="809" y="21087"/>
                    </a:cubicBezTo>
                    <a:cubicBezTo>
                      <a:pt x="405" y="21492"/>
                      <a:pt x="405" y="21896"/>
                      <a:pt x="0" y="21492"/>
                    </a:cubicBezTo>
                    <a:lnTo>
                      <a:pt x="809" y="19063"/>
                    </a:lnTo>
                    <a:cubicBezTo>
                      <a:pt x="3643" y="14205"/>
                      <a:pt x="7691" y="10157"/>
                      <a:pt x="11335" y="6109"/>
                    </a:cubicBezTo>
                    <a:cubicBezTo>
                      <a:pt x="14978" y="2061"/>
                      <a:pt x="15788" y="1656"/>
                      <a:pt x="17812" y="846"/>
                    </a:cubicBezTo>
                    <a:cubicBezTo>
                      <a:pt x="19836" y="37"/>
                      <a:pt x="20241" y="-368"/>
                      <a:pt x="20645" y="441"/>
                    </a:cubicBezTo>
                    <a:lnTo>
                      <a:pt x="17002" y="4894"/>
                    </a:lnTo>
                    <a:cubicBezTo>
                      <a:pt x="14978" y="6918"/>
                      <a:pt x="12549" y="8538"/>
                      <a:pt x="10525" y="1056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 103">
                <a:extLst>
                  <a:ext uri="{FF2B5EF4-FFF2-40B4-BE49-F238E27FC236}">
                    <a16:creationId xmlns:a16="http://schemas.microsoft.com/office/drawing/2014/main" id="{81E253CD-EC8C-C208-CA08-3F8348B52E19}"/>
                  </a:ext>
                </a:extLst>
              </p:cNvPr>
              <p:cNvSpPr/>
              <p:nvPr/>
            </p:nvSpPr>
            <p:spPr>
              <a:xfrm>
                <a:off x="8946982" y="5815914"/>
                <a:ext cx="9223" cy="18368"/>
              </a:xfrm>
              <a:custGeom>
                <a:avLst/>
                <a:gdLst>
                  <a:gd name="connsiteX0" fmla="*/ 2834 w 9223"/>
                  <a:gd name="connsiteY0" fmla="*/ 557 h 18368"/>
                  <a:gd name="connsiteX1" fmla="*/ 2024 w 9223"/>
                  <a:gd name="connsiteY1" fmla="*/ 3390 h 18368"/>
                  <a:gd name="connsiteX2" fmla="*/ 6882 w 9223"/>
                  <a:gd name="connsiteY2" fmla="*/ 16749 h 18368"/>
                  <a:gd name="connsiteX3" fmla="*/ 8501 w 9223"/>
                  <a:gd name="connsiteY3" fmla="*/ 18368 h 18368"/>
                  <a:gd name="connsiteX4" fmla="*/ 7287 w 9223"/>
                  <a:gd name="connsiteY4" fmla="*/ 18368 h 18368"/>
                  <a:gd name="connsiteX5" fmla="*/ 3643 w 9223"/>
                  <a:gd name="connsiteY5" fmla="*/ 16749 h 18368"/>
                  <a:gd name="connsiteX6" fmla="*/ 2429 w 9223"/>
                  <a:gd name="connsiteY6" fmla="*/ 15130 h 18368"/>
                  <a:gd name="connsiteX7" fmla="*/ 810 w 9223"/>
                  <a:gd name="connsiteY7" fmla="*/ 11486 h 18368"/>
                  <a:gd name="connsiteX8" fmla="*/ 0 w 9223"/>
                  <a:gd name="connsiteY8" fmla="*/ 7034 h 18368"/>
                  <a:gd name="connsiteX9" fmla="*/ 1619 w 9223"/>
                  <a:gd name="connsiteY9" fmla="*/ 1366 h 18368"/>
                  <a:gd name="connsiteX10" fmla="*/ 3239 w 9223"/>
                  <a:gd name="connsiteY10" fmla="*/ 152 h 18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23" h="18368">
                    <a:moveTo>
                      <a:pt x="2834" y="557"/>
                    </a:moveTo>
                    <a:cubicBezTo>
                      <a:pt x="2834" y="557"/>
                      <a:pt x="2024" y="2986"/>
                      <a:pt x="2024" y="3390"/>
                    </a:cubicBezTo>
                    <a:cubicBezTo>
                      <a:pt x="1215" y="8248"/>
                      <a:pt x="2834" y="13915"/>
                      <a:pt x="6882" y="16749"/>
                    </a:cubicBezTo>
                    <a:cubicBezTo>
                      <a:pt x="10930" y="19583"/>
                      <a:pt x="8501" y="17154"/>
                      <a:pt x="8501" y="18368"/>
                    </a:cubicBezTo>
                    <a:cubicBezTo>
                      <a:pt x="8501" y="18368"/>
                      <a:pt x="7692" y="18368"/>
                      <a:pt x="7287" y="18368"/>
                    </a:cubicBezTo>
                    <a:cubicBezTo>
                      <a:pt x="5667" y="18368"/>
                      <a:pt x="4858" y="17964"/>
                      <a:pt x="3643" y="16749"/>
                    </a:cubicBezTo>
                    <a:cubicBezTo>
                      <a:pt x="2429" y="15535"/>
                      <a:pt x="2429" y="15130"/>
                      <a:pt x="2429" y="15130"/>
                    </a:cubicBezTo>
                    <a:cubicBezTo>
                      <a:pt x="2429" y="15130"/>
                      <a:pt x="810" y="11891"/>
                      <a:pt x="810" y="11486"/>
                    </a:cubicBezTo>
                    <a:cubicBezTo>
                      <a:pt x="810" y="10272"/>
                      <a:pt x="0" y="8248"/>
                      <a:pt x="0" y="7034"/>
                    </a:cubicBezTo>
                    <a:cubicBezTo>
                      <a:pt x="0" y="5819"/>
                      <a:pt x="810" y="2581"/>
                      <a:pt x="1619" y="1366"/>
                    </a:cubicBezTo>
                    <a:cubicBezTo>
                      <a:pt x="2429" y="152"/>
                      <a:pt x="3239" y="-253"/>
                      <a:pt x="3239" y="15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104">
                <a:extLst>
                  <a:ext uri="{FF2B5EF4-FFF2-40B4-BE49-F238E27FC236}">
                    <a16:creationId xmlns:a16="http://schemas.microsoft.com/office/drawing/2014/main" id="{7EDD0657-ADA9-CD21-5FAB-B7925D5E08EE}"/>
                  </a:ext>
                </a:extLst>
              </p:cNvPr>
              <p:cNvSpPr/>
              <p:nvPr/>
            </p:nvSpPr>
            <p:spPr>
              <a:xfrm>
                <a:off x="8936457" y="5844137"/>
                <a:ext cx="6881" cy="8036"/>
              </a:xfrm>
              <a:custGeom>
                <a:avLst/>
                <a:gdLst>
                  <a:gd name="connsiteX0" fmla="*/ 6477 w 6881"/>
                  <a:gd name="connsiteY0" fmla="*/ 266 h 8036"/>
                  <a:gd name="connsiteX1" fmla="*/ 5667 w 6881"/>
                  <a:gd name="connsiteY1" fmla="*/ 1885 h 8036"/>
                  <a:gd name="connsiteX2" fmla="*/ 2429 w 6881"/>
                  <a:gd name="connsiteY2" fmla="*/ 5933 h 8036"/>
                  <a:gd name="connsiteX3" fmla="*/ 810 w 6881"/>
                  <a:gd name="connsiteY3" fmla="*/ 7957 h 8036"/>
                  <a:gd name="connsiteX4" fmla="*/ 0 w 6881"/>
                  <a:gd name="connsiteY4" fmla="*/ 4314 h 8036"/>
                  <a:gd name="connsiteX5" fmla="*/ 3238 w 6881"/>
                  <a:gd name="connsiteY5" fmla="*/ 2695 h 8036"/>
                  <a:gd name="connsiteX6" fmla="*/ 5263 w 6881"/>
                  <a:gd name="connsiteY6" fmla="*/ 671 h 8036"/>
                  <a:gd name="connsiteX7" fmla="*/ 6882 w 6881"/>
                  <a:gd name="connsiteY7" fmla="*/ 266 h 8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81" h="8036">
                    <a:moveTo>
                      <a:pt x="6477" y="266"/>
                    </a:moveTo>
                    <a:cubicBezTo>
                      <a:pt x="6477" y="266"/>
                      <a:pt x="6072" y="1480"/>
                      <a:pt x="5667" y="1885"/>
                    </a:cubicBezTo>
                    <a:cubicBezTo>
                      <a:pt x="4858" y="3100"/>
                      <a:pt x="3238" y="4719"/>
                      <a:pt x="2429" y="5933"/>
                    </a:cubicBezTo>
                    <a:cubicBezTo>
                      <a:pt x="1619" y="7148"/>
                      <a:pt x="1619" y="8362"/>
                      <a:pt x="810" y="7957"/>
                    </a:cubicBezTo>
                    <a:cubicBezTo>
                      <a:pt x="0" y="7552"/>
                      <a:pt x="0" y="5528"/>
                      <a:pt x="0" y="4314"/>
                    </a:cubicBezTo>
                    <a:lnTo>
                      <a:pt x="3238" y="2695"/>
                    </a:lnTo>
                    <a:cubicBezTo>
                      <a:pt x="4048" y="2290"/>
                      <a:pt x="4453" y="1480"/>
                      <a:pt x="5263" y="671"/>
                    </a:cubicBezTo>
                    <a:cubicBezTo>
                      <a:pt x="6072" y="-139"/>
                      <a:pt x="6477" y="-139"/>
                      <a:pt x="6882" y="26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9659149D-092A-F690-2AAC-3664FF6A2DC5}"/>
                  </a:ext>
                </a:extLst>
              </p:cNvPr>
              <p:cNvSpPr/>
              <p:nvPr/>
            </p:nvSpPr>
            <p:spPr>
              <a:xfrm>
                <a:off x="8923141" y="5752511"/>
                <a:ext cx="16850" cy="4452"/>
              </a:xfrm>
              <a:custGeom>
                <a:avLst/>
                <a:gdLst>
                  <a:gd name="connsiteX0" fmla="*/ 16150 w 16850"/>
                  <a:gd name="connsiteY0" fmla="*/ 4048 h 4452"/>
                  <a:gd name="connsiteX1" fmla="*/ 12102 w 16850"/>
                  <a:gd name="connsiteY1" fmla="*/ 2834 h 4452"/>
                  <a:gd name="connsiteX2" fmla="*/ 6839 w 16850"/>
                  <a:gd name="connsiteY2" fmla="*/ 1619 h 4452"/>
                  <a:gd name="connsiteX3" fmla="*/ 1172 w 16850"/>
                  <a:gd name="connsiteY3" fmla="*/ 810 h 4452"/>
                  <a:gd name="connsiteX4" fmla="*/ 362 w 16850"/>
                  <a:gd name="connsiteY4" fmla="*/ 0 h 4452"/>
                  <a:gd name="connsiteX5" fmla="*/ 2386 w 16850"/>
                  <a:gd name="connsiteY5" fmla="*/ 0 h 4452"/>
                  <a:gd name="connsiteX6" fmla="*/ 15340 w 16850"/>
                  <a:gd name="connsiteY6" fmla="*/ 3238 h 4452"/>
                  <a:gd name="connsiteX7" fmla="*/ 16150 w 16850"/>
                  <a:gd name="connsiteY7" fmla="*/ 4453 h 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850" h="4452">
                    <a:moveTo>
                      <a:pt x="16150" y="4048"/>
                    </a:moveTo>
                    <a:cubicBezTo>
                      <a:pt x="14935" y="4048"/>
                      <a:pt x="13721" y="3238"/>
                      <a:pt x="12102" y="2834"/>
                    </a:cubicBezTo>
                    <a:cubicBezTo>
                      <a:pt x="10482" y="2429"/>
                      <a:pt x="8458" y="2024"/>
                      <a:pt x="6839" y="1619"/>
                    </a:cubicBezTo>
                    <a:cubicBezTo>
                      <a:pt x="5220" y="1214"/>
                      <a:pt x="2791" y="1619"/>
                      <a:pt x="1172" y="810"/>
                    </a:cubicBezTo>
                    <a:cubicBezTo>
                      <a:pt x="-448" y="0"/>
                      <a:pt x="-43" y="810"/>
                      <a:pt x="362" y="0"/>
                    </a:cubicBezTo>
                    <a:cubicBezTo>
                      <a:pt x="1172" y="0"/>
                      <a:pt x="1576" y="0"/>
                      <a:pt x="2386" y="0"/>
                    </a:cubicBezTo>
                    <a:cubicBezTo>
                      <a:pt x="6030" y="0"/>
                      <a:pt x="12506" y="1214"/>
                      <a:pt x="15340" y="3238"/>
                    </a:cubicBezTo>
                    <a:cubicBezTo>
                      <a:pt x="18174" y="5263"/>
                      <a:pt x="16150" y="4048"/>
                      <a:pt x="16150" y="445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84230EC4-9BE7-6CFE-3E27-E69C3448FD72}"/>
                  </a:ext>
                </a:extLst>
              </p:cNvPr>
              <p:cNvSpPr/>
              <p:nvPr/>
            </p:nvSpPr>
            <p:spPr>
              <a:xfrm>
                <a:off x="8920183" y="5745224"/>
                <a:ext cx="16273" cy="6072"/>
              </a:xfrm>
              <a:custGeom>
                <a:avLst/>
                <a:gdLst>
                  <a:gd name="connsiteX0" fmla="*/ 16274 w 16273"/>
                  <a:gd name="connsiteY0" fmla="*/ 6072 h 6072"/>
                  <a:gd name="connsiteX1" fmla="*/ 13845 w 16273"/>
                  <a:gd name="connsiteY1" fmla="*/ 5263 h 6072"/>
                  <a:gd name="connsiteX2" fmla="*/ 2915 w 16273"/>
                  <a:gd name="connsiteY2" fmla="*/ 2024 h 6072"/>
                  <a:gd name="connsiteX3" fmla="*/ 1296 w 16273"/>
                  <a:gd name="connsiteY3" fmla="*/ 1215 h 6072"/>
                  <a:gd name="connsiteX4" fmla="*/ 81 w 16273"/>
                  <a:gd name="connsiteY4" fmla="*/ 0 h 6072"/>
                  <a:gd name="connsiteX5" fmla="*/ 1296 w 16273"/>
                  <a:gd name="connsiteY5" fmla="*/ 405 h 6072"/>
                  <a:gd name="connsiteX6" fmla="*/ 8987 w 16273"/>
                  <a:gd name="connsiteY6" fmla="*/ 2429 h 6072"/>
                  <a:gd name="connsiteX7" fmla="*/ 14250 w 16273"/>
                  <a:gd name="connsiteY7" fmla="*/ 4453 h 6072"/>
                  <a:gd name="connsiteX8" fmla="*/ 16274 w 16273"/>
                  <a:gd name="connsiteY8" fmla="*/ 6072 h 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273" h="6072">
                    <a:moveTo>
                      <a:pt x="16274" y="6072"/>
                    </a:moveTo>
                    <a:cubicBezTo>
                      <a:pt x="16274" y="6072"/>
                      <a:pt x="14250" y="5263"/>
                      <a:pt x="13845" y="5263"/>
                    </a:cubicBezTo>
                    <a:cubicBezTo>
                      <a:pt x="10202" y="4048"/>
                      <a:pt x="6558" y="3643"/>
                      <a:pt x="2915" y="2024"/>
                    </a:cubicBezTo>
                    <a:cubicBezTo>
                      <a:pt x="-728" y="405"/>
                      <a:pt x="1701" y="1215"/>
                      <a:pt x="1296" y="1215"/>
                    </a:cubicBezTo>
                    <a:cubicBezTo>
                      <a:pt x="891" y="1215"/>
                      <a:pt x="-323" y="1215"/>
                      <a:pt x="81" y="0"/>
                    </a:cubicBezTo>
                    <a:cubicBezTo>
                      <a:pt x="81" y="0"/>
                      <a:pt x="891" y="0"/>
                      <a:pt x="1296" y="405"/>
                    </a:cubicBezTo>
                    <a:cubicBezTo>
                      <a:pt x="3725" y="1619"/>
                      <a:pt x="6154" y="2024"/>
                      <a:pt x="8987" y="2429"/>
                    </a:cubicBezTo>
                    <a:cubicBezTo>
                      <a:pt x="11821" y="2834"/>
                      <a:pt x="12631" y="3643"/>
                      <a:pt x="14250" y="4453"/>
                    </a:cubicBezTo>
                    <a:cubicBezTo>
                      <a:pt x="15869" y="5263"/>
                      <a:pt x="16274" y="4453"/>
                      <a:pt x="16274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 107">
                <a:extLst>
                  <a:ext uri="{FF2B5EF4-FFF2-40B4-BE49-F238E27FC236}">
                    <a16:creationId xmlns:a16="http://schemas.microsoft.com/office/drawing/2014/main" id="{D25418FF-1EFC-A947-0E3A-4CF4510FC78A}"/>
                  </a:ext>
                </a:extLst>
              </p:cNvPr>
              <p:cNvSpPr/>
              <p:nvPr/>
            </p:nvSpPr>
            <p:spPr>
              <a:xfrm>
                <a:off x="8926416" y="5788944"/>
                <a:ext cx="11660" cy="3137"/>
              </a:xfrm>
              <a:custGeom>
                <a:avLst/>
                <a:gdLst>
                  <a:gd name="connsiteX0" fmla="*/ 11661 w 11660"/>
                  <a:gd name="connsiteY0" fmla="*/ 0 h 3137"/>
                  <a:gd name="connsiteX1" fmla="*/ 11661 w 11660"/>
                  <a:gd name="connsiteY1" fmla="*/ 810 h 3137"/>
                  <a:gd name="connsiteX2" fmla="*/ 10041 w 11660"/>
                  <a:gd name="connsiteY2" fmla="*/ 1215 h 3137"/>
                  <a:gd name="connsiteX3" fmla="*/ 1540 w 11660"/>
                  <a:gd name="connsiteY3" fmla="*/ 2834 h 3137"/>
                  <a:gd name="connsiteX4" fmla="*/ 326 w 11660"/>
                  <a:gd name="connsiteY4" fmla="*/ 2834 h 3137"/>
                  <a:gd name="connsiteX5" fmla="*/ 1135 w 11660"/>
                  <a:gd name="connsiteY5" fmla="*/ 2024 h 3137"/>
                  <a:gd name="connsiteX6" fmla="*/ 6398 w 11660"/>
                  <a:gd name="connsiteY6" fmla="*/ 405 h 3137"/>
                  <a:gd name="connsiteX7" fmla="*/ 9232 w 11660"/>
                  <a:gd name="connsiteY7" fmla="*/ 405 h 3137"/>
                  <a:gd name="connsiteX8" fmla="*/ 11661 w 11660"/>
                  <a:gd name="connsiteY8" fmla="*/ 405 h 3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660" h="3137">
                    <a:moveTo>
                      <a:pt x="11661" y="0"/>
                    </a:moveTo>
                    <a:lnTo>
                      <a:pt x="11661" y="810"/>
                    </a:lnTo>
                    <a:cubicBezTo>
                      <a:pt x="10851" y="810"/>
                      <a:pt x="10446" y="810"/>
                      <a:pt x="10041" y="1215"/>
                    </a:cubicBezTo>
                    <a:cubicBezTo>
                      <a:pt x="7612" y="1619"/>
                      <a:pt x="4374" y="2429"/>
                      <a:pt x="1540" y="2834"/>
                    </a:cubicBezTo>
                    <a:cubicBezTo>
                      <a:pt x="-1293" y="3239"/>
                      <a:pt x="731" y="3239"/>
                      <a:pt x="326" y="2834"/>
                    </a:cubicBezTo>
                    <a:cubicBezTo>
                      <a:pt x="326" y="2834"/>
                      <a:pt x="731" y="2024"/>
                      <a:pt x="1135" y="2024"/>
                    </a:cubicBezTo>
                    <a:cubicBezTo>
                      <a:pt x="1945" y="1619"/>
                      <a:pt x="5183" y="405"/>
                      <a:pt x="6398" y="405"/>
                    </a:cubicBezTo>
                    <a:cubicBezTo>
                      <a:pt x="7612" y="405"/>
                      <a:pt x="8017" y="405"/>
                      <a:pt x="9232" y="405"/>
                    </a:cubicBezTo>
                    <a:cubicBezTo>
                      <a:pt x="10446" y="405"/>
                      <a:pt x="10851" y="0"/>
                      <a:pt x="11661" y="40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 108">
                <a:extLst>
                  <a:ext uri="{FF2B5EF4-FFF2-40B4-BE49-F238E27FC236}">
                    <a16:creationId xmlns:a16="http://schemas.microsoft.com/office/drawing/2014/main" id="{036A9B1F-011F-62BF-69E3-5E1961D18F1D}"/>
                  </a:ext>
                </a:extLst>
              </p:cNvPr>
              <p:cNvSpPr/>
              <p:nvPr/>
            </p:nvSpPr>
            <p:spPr>
              <a:xfrm>
                <a:off x="8922693" y="5795826"/>
                <a:ext cx="10525" cy="1214"/>
              </a:xfrm>
              <a:custGeom>
                <a:avLst/>
                <a:gdLst>
                  <a:gd name="connsiteX0" fmla="*/ 0 w 10525"/>
                  <a:gd name="connsiteY0" fmla="*/ 1214 h 1214"/>
                  <a:gd name="connsiteX1" fmla="*/ 0 w 10525"/>
                  <a:gd name="connsiteY1" fmla="*/ 1214 h 1214"/>
                  <a:gd name="connsiteX2" fmla="*/ 1619 w 10525"/>
                  <a:gd name="connsiteY2" fmla="*/ 0 h 1214"/>
                  <a:gd name="connsiteX3" fmla="*/ 8501 w 10525"/>
                  <a:gd name="connsiteY3" fmla="*/ 0 h 1214"/>
                  <a:gd name="connsiteX4" fmla="*/ 10525 w 10525"/>
                  <a:gd name="connsiteY4" fmla="*/ 405 h 1214"/>
                  <a:gd name="connsiteX5" fmla="*/ 9716 w 10525"/>
                  <a:gd name="connsiteY5" fmla="*/ 810 h 1214"/>
                  <a:gd name="connsiteX6" fmla="*/ 0 w 10525"/>
                  <a:gd name="connsiteY6" fmla="*/ 810 h 1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525" h="1214">
                    <a:moveTo>
                      <a:pt x="0" y="1214"/>
                    </a:moveTo>
                    <a:lnTo>
                      <a:pt x="0" y="1214"/>
                    </a:lnTo>
                    <a:cubicBezTo>
                      <a:pt x="405" y="810"/>
                      <a:pt x="1215" y="405"/>
                      <a:pt x="1619" y="0"/>
                    </a:cubicBezTo>
                    <a:cubicBezTo>
                      <a:pt x="3239" y="0"/>
                      <a:pt x="6882" y="0"/>
                      <a:pt x="8501" y="0"/>
                    </a:cubicBezTo>
                    <a:cubicBezTo>
                      <a:pt x="10120" y="0"/>
                      <a:pt x="10120" y="405"/>
                      <a:pt x="10525" y="405"/>
                    </a:cubicBezTo>
                    <a:cubicBezTo>
                      <a:pt x="10525" y="405"/>
                      <a:pt x="9716" y="810"/>
                      <a:pt x="9716" y="810"/>
                    </a:cubicBezTo>
                    <a:lnTo>
                      <a:pt x="0" y="81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 109">
                <a:extLst>
                  <a:ext uri="{FF2B5EF4-FFF2-40B4-BE49-F238E27FC236}">
                    <a16:creationId xmlns:a16="http://schemas.microsoft.com/office/drawing/2014/main" id="{8B71569D-FAAD-DF19-F730-65681BDDB81D}"/>
                  </a:ext>
                </a:extLst>
              </p:cNvPr>
              <p:cNvSpPr/>
              <p:nvPr/>
            </p:nvSpPr>
            <p:spPr>
              <a:xfrm>
                <a:off x="8916621" y="5801088"/>
                <a:ext cx="8501" cy="1619"/>
              </a:xfrm>
              <a:custGeom>
                <a:avLst/>
                <a:gdLst>
                  <a:gd name="connsiteX0" fmla="*/ 8501 w 8501"/>
                  <a:gd name="connsiteY0" fmla="*/ 810 h 1619"/>
                  <a:gd name="connsiteX1" fmla="*/ 8501 w 8501"/>
                  <a:gd name="connsiteY1" fmla="*/ 1619 h 1619"/>
                  <a:gd name="connsiteX2" fmla="*/ 6882 w 8501"/>
                  <a:gd name="connsiteY2" fmla="*/ 1619 h 1619"/>
                  <a:gd name="connsiteX3" fmla="*/ 4453 w 8501"/>
                  <a:gd name="connsiteY3" fmla="*/ 1215 h 1619"/>
                  <a:gd name="connsiteX4" fmla="*/ 0 w 8501"/>
                  <a:gd name="connsiteY4" fmla="*/ 1619 h 1619"/>
                  <a:gd name="connsiteX5" fmla="*/ 2429 w 8501"/>
                  <a:gd name="connsiteY5" fmla="*/ 0 h 1619"/>
                  <a:gd name="connsiteX6" fmla="*/ 8501 w 8501"/>
                  <a:gd name="connsiteY6" fmla="*/ 1215 h 1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01" h="1619">
                    <a:moveTo>
                      <a:pt x="8501" y="810"/>
                    </a:moveTo>
                    <a:lnTo>
                      <a:pt x="8501" y="1619"/>
                    </a:lnTo>
                    <a:cubicBezTo>
                      <a:pt x="8096" y="1619"/>
                      <a:pt x="7692" y="1619"/>
                      <a:pt x="6882" y="1619"/>
                    </a:cubicBezTo>
                    <a:cubicBezTo>
                      <a:pt x="6072" y="1619"/>
                      <a:pt x="5263" y="1215"/>
                      <a:pt x="4453" y="1215"/>
                    </a:cubicBezTo>
                    <a:cubicBezTo>
                      <a:pt x="2834" y="1215"/>
                      <a:pt x="1619" y="1619"/>
                      <a:pt x="0" y="1619"/>
                    </a:cubicBezTo>
                    <a:cubicBezTo>
                      <a:pt x="0" y="405"/>
                      <a:pt x="1619" y="0"/>
                      <a:pt x="2429" y="0"/>
                    </a:cubicBezTo>
                    <a:cubicBezTo>
                      <a:pt x="4453" y="0"/>
                      <a:pt x="6477" y="405"/>
                      <a:pt x="8501" y="121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 110">
                <a:extLst>
                  <a:ext uri="{FF2B5EF4-FFF2-40B4-BE49-F238E27FC236}">
                    <a16:creationId xmlns:a16="http://schemas.microsoft.com/office/drawing/2014/main" id="{43096FAB-6FE5-BB80-E2C1-3BDF9C3C10A3}"/>
                  </a:ext>
                </a:extLst>
              </p:cNvPr>
              <p:cNvSpPr/>
              <p:nvPr/>
            </p:nvSpPr>
            <p:spPr>
              <a:xfrm>
                <a:off x="9099552" y="5722555"/>
                <a:ext cx="13707" cy="10120"/>
              </a:xfrm>
              <a:custGeom>
                <a:avLst/>
                <a:gdLst>
                  <a:gd name="connsiteX0" fmla="*/ 3283 w 13707"/>
                  <a:gd name="connsiteY0" fmla="*/ 405 h 10120"/>
                  <a:gd name="connsiteX1" fmla="*/ 6927 w 13707"/>
                  <a:gd name="connsiteY1" fmla="*/ 405 h 10120"/>
                  <a:gd name="connsiteX2" fmla="*/ 11380 w 13707"/>
                  <a:gd name="connsiteY2" fmla="*/ 2429 h 10120"/>
                  <a:gd name="connsiteX3" fmla="*/ 13404 w 13707"/>
                  <a:gd name="connsiteY3" fmla="*/ 4453 h 10120"/>
                  <a:gd name="connsiteX4" fmla="*/ 13404 w 13707"/>
                  <a:gd name="connsiteY4" fmla="*/ 7691 h 10120"/>
                  <a:gd name="connsiteX5" fmla="*/ 12189 w 13707"/>
                  <a:gd name="connsiteY5" fmla="*/ 9311 h 10120"/>
                  <a:gd name="connsiteX6" fmla="*/ 10570 w 13707"/>
                  <a:gd name="connsiteY6" fmla="*/ 10120 h 10120"/>
                  <a:gd name="connsiteX7" fmla="*/ 8951 w 13707"/>
                  <a:gd name="connsiteY7" fmla="*/ 10120 h 10120"/>
                  <a:gd name="connsiteX8" fmla="*/ 1259 w 13707"/>
                  <a:gd name="connsiteY8" fmla="*/ 7691 h 10120"/>
                  <a:gd name="connsiteX9" fmla="*/ 45 w 13707"/>
                  <a:gd name="connsiteY9" fmla="*/ 5667 h 10120"/>
                  <a:gd name="connsiteX10" fmla="*/ 45 w 13707"/>
                  <a:gd name="connsiteY10" fmla="*/ 3643 h 10120"/>
                  <a:gd name="connsiteX11" fmla="*/ 1259 w 13707"/>
                  <a:gd name="connsiteY11" fmla="*/ 1619 h 10120"/>
                  <a:gd name="connsiteX12" fmla="*/ 3688 w 13707"/>
                  <a:gd name="connsiteY12" fmla="*/ 0 h 10120"/>
                  <a:gd name="connsiteX13" fmla="*/ 11380 w 13707"/>
                  <a:gd name="connsiteY13" fmla="*/ 5667 h 10120"/>
                  <a:gd name="connsiteX14" fmla="*/ 9761 w 13707"/>
                  <a:gd name="connsiteY14" fmla="*/ 3238 h 10120"/>
                  <a:gd name="connsiteX15" fmla="*/ 6927 w 13707"/>
                  <a:gd name="connsiteY15" fmla="*/ 2024 h 10120"/>
                  <a:gd name="connsiteX16" fmla="*/ 4093 w 13707"/>
                  <a:gd name="connsiteY16" fmla="*/ 2024 h 10120"/>
                  <a:gd name="connsiteX17" fmla="*/ 2069 w 13707"/>
                  <a:gd name="connsiteY17" fmla="*/ 3643 h 10120"/>
                  <a:gd name="connsiteX18" fmla="*/ 2069 w 13707"/>
                  <a:gd name="connsiteY18" fmla="*/ 5263 h 10120"/>
                  <a:gd name="connsiteX19" fmla="*/ 3283 w 13707"/>
                  <a:gd name="connsiteY19" fmla="*/ 4453 h 10120"/>
                  <a:gd name="connsiteX20" fmla="*/ 8546 w 13707"/>
                  <a:gd name="connsiteY20" fmla="*/ 5263 h 10120"/>
                  <a:gd name="connsiteX21" fmla="*/ 10570 w 13707"/>
                  <a:gd name="connsiteY21" fmla="*/ 6072 h 1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07" h="10120">
                    <a:moveTo>
                      <a:pt x="3283" y="405"/>
                    </a:moveTo>
                    <a:cubicBezTo>
                      <a:pt x="4093" y="405"/>
                      <a:pt x="6117" y="405"/>
                      <a:pt x="6927" y="405"/>
                    </a:cubicBezTo>
                    <a:cubicBezTo>
                      <a:pt x="7736" y="405"/>
                      <a:pt x="10570" y="1619"/>
                      <a:pt x="11380" y="2429"/>
                    </a:cubicBezTo>
                    <a:cubicBezTo>
                      <a:pt x="12189" y="3238"/>
                      <a:pt x="13404" y="4453"/>
                      <a:pt x="13404" y="4453"/>
                    </a:cubicBezTo>
                    <a:cubicBezTo>
                      <a:pt x="13809" y="5263"/>
                      <a:pt x="13809" y="6882"/>
                      <a:pt x="13404" y="7691"/>
                    </a:cubicBezTo>
                    <a:cubicBezTo>
                      <a:pt x="12999" y="8501"/>
                      <a:pt x="12189" y="9311"/>
                      <a:pt x="12189" y="9311"/>
                    </a:cubicBezTo>
                    <a:cubicBezTo>
                      <a:pt x="12189" y="9311"/>
                      <a:pt x="10570" y="10120"/>
                      <a:pt x="10570" y="10120"/>
                    </a:cubicBezTo>
                    <a:cubicBezTo>
                      <a:pt x="10570" y="10120"/>
                      <a:pt x="8951" y="10120"/>
                      <a:pt x="8951" y="10120"/>
                    </a:cubicBezTo>
                    <a:cubicBezTo>
                      <a:pt x="6927" y="10120"/>
                      <a:pt x="2879" y="9311"/>
                      <a:pt x="1259" y="7691"/>
                    </a:cubicBezTo>
                    <a:cubicBezTo>
                      <a:pt x="-360" y="6072"/>
                      <a:pt x="45" y="6072"/>
                      <a:pt x="45" y="5667"/>
                    </a:cubicBezTo>
                    <a:cubicBezTo>
                      <a:pt x="45" y="5263"/>
                      <a:pt x="45" y="4048"/>
                      <a:pt x="45" y="3643"/>
                    </a:cubicBezTo>
                    <a:cubicBezTo>
                      <a:pt x="45" y="3238"/>
                      <a:pt x="855" y="2024"/>
                      <a:pt x="1259" y="1619"/>
                    </a:cubicBezTo>
                    <a:cubicBezTo>
                      <a:pt x="1664" y="810"/>
                      <a:pt x="2879" y="405"/>
                      <a:pt x="3688" y="0"/>
                    </a:cubicBezTo>
                    <a:close/>
                    <a:moveTo>
                      <a:pt x="11380" y="5667"/>
                    </a:moveTo>
                    <a:cubicBezTo>
                      <a:pt x="11785" y="5263"/>
                      <a:pt x="10165" y="3643"/>
                      <a:pt x="9761" y="3238"/>
                    </a:cubicBezTo>
                    <a:cubicBezTo>
                      <a:pt x="9356" y="2834"/>
                      <a:pt x="7332" y="2024"/>
                      <a:pt x="6927" y="2024"/>
                    </a:cubicBezTo>
                    <a:cubicBezTo>
                      <a:pt x="6522" y="2024"/>
                      <a:pt x="4498" y="2024"/>
                      <a:pt x="4093" y="2024"/>
                    </a:cubicBezTo>
                    <a:cubicBezTo>
                      <a:pt x="3688" y="2024"/>
                      <a:pt x="2069" y="3238"/>
                      <a:pt x="2069" y="3643"/>
                    </a:cubicBezTo>
                    <a:cubicBezTo>
                      <a:pt x="2069" y="3643"/>
                      <a:pt x="2069" y="4858"/>
                      <a:pt x="2069" y="5263"/>
                    </a:cubicBezTo>
                    <a:cubicBezTo>
                      <a:pt x="2879" y="5263"/>
                      <a:pt x="2879" y="4858"/>
                      <a:pt x="3283" y="4453"/>
                    </a:cubicBezTo>
                    <a:cubicBezTo>
                      <a:pt x="4498" y="3238"/>
                      <a:pt x="7332" y="4453"/>
                      <a:pt x="8546" y="5263"/>
                    </a:cubicBezTo>
                    <a:cubicBezTo>
                      <a:pt x="9761" y="6072"/>
                      <a:pt x="9761" y="6072"/>
                      <a:pt x="10570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93094D1E-6560-8B05-C45D-A421C159E06D}"/>
                  </a:ext>
                </a:extLst>
              </p:cNvPr>
              <p:cNvSpPr/>
              <p:nvPr/>
            </p:nvSpPr>
            <p:spPr>
              <a:xfrm>
                <a:off x="9054831" y="5722780"/>
                <a:ext cx="13392" cy="9895"/>
              </a:xfrm>
              <a:custGeom>
                <a:avLst/>
                <a:gdLst>
                  <a:gd name="connsiteX0" fmla="*/ 11976 w 13392"/>
                  <a:gd name="connsiteY0" fmla="*/ 585 h 9895"/>
                  <a:gd name="connsiteX1" fmla="*/ 11976 w 13392"/>
                  <a:gd name="connsiteY1" fmla="*/ 990 h 9895"/>
                  <a:gd name="connsiteX2" fmla="*/ 12786 w 13392"/>
                  <a:gd name="connsiteY2" fmla="*/ 1799 h 9895"/>
                  <a:gd name="connsiteX3" fmla="*/ 12786 w 13392"/>
                  <a:gd name="connsiteY3" fmla="*/ 6657 h 9895"/>
                  <a:gd name="connsiteX4" fmla="*/ 11167 w 13392"/>
                  <a:gd name="connsiteY4" fmla="*/ 8276 h 9895"/>
                  <a:gd name="connsiteX5" fmla="*/ 7523 w 13392"/>
                  <a:gd name="connsiteY5" fmla="*/ 9895 h 9895"/>
                  <a:gd name="connsiteX6" fmla="*/ 642 w 13392"/>
                  <a:gd name="connsiteY6" fmla="*/ 7467 h 9895"/>
                  <a:gd name="connsiteX7" fmla="*/ 642 w 13392"/>
                  <a:gd name="connsiteY7" fmla="*/ 4228 h 9895"/>
                  <a:gd name="connsiteX8" fmla="*/ 1451 w 13392"/>
                  <a:gd name="connsiteY8" fmla="*/ 3014 h 9895"/>
                  <a:gd name="connsiteX9" fmla="*/ 5904 w 13392"/>
                  <a:gd name="connsiteY9" fmla="*/ 180 h 9895"/>
                  <a:gd name="connsiteX10" fmla="*/ 7523 w 13392"/>
                  <a:gd name="connsiteY10" fmla="*/ 180 h 9895"/>
                  <a:gd name="connsiteX11" fmla="*/ 8738 w 13392"/>
                  <a:gd name="connsiteY11" fmla="*/ 180 h 9895"/>
                  <a:gd name="connsiteX12" fmla="*/ 11167 w 13392"/>
                  <a:gd name="connsiteY12" fmla="*/ 180 h 9895"/>
                  <a:gd name="connsiteX13" fmla="*/ 12786 w 13392"/>
                  <a:gd name="connsiteY13" fmla="*/ 585 h 9895"/>
                  <a:gd name="connsiteX14" fmla="*/ 10357 w 13392"/>
                  <a:gd name="connsiteY14" fmla="*/ 2609 h 9895"/>
                  <a:gd name="connsiteX15" fmla="*/ 8738 w 13392"/>
                  <a:gd name="connsiteY15" fmla="*/ 1394 h 9895"/>
                  <a:gd name="connsiteX16" fmla="*/ 3070 w 13392"/>
                  <a:gd name="connsiteY16" fmla="*/ 3014 h 9895"/>
                  <a:gd name="connsiteX17" fmla="*/ 2261 w 13392"/>
                  <a:gd name="connsiteY17" fmla="*/ 5443 h 9895"/>
                  <a:gd name="connsiteX18" fmla="*/ 3475 w 13392"/>
                  <a:gd name="connsiteY18" fmla="*/ 5443 h 9895"/>
                  <a:gd name="connsiteX19" fmla="*/ 4690 w 13392"/>
                  <a:gd name="connsiteY19" fmla="*/ 3418 h 9895"/>
                  <a:gd name="connsiteX20" fmla="*/ 8738 w 13392"/>
                  <a:gd name="connsiteY20" fmla="*/ 2609 h 9895"/>
                  <a:gd name="connsiteX21" fmla="*/ 9952 w 13392"/>
                  <a:gd name="connsiteY21" fmla="*/ 2609 h 9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392" h="9895">
                    <a:moveTo>
                      <a:pt x="11976" y="585"/>
                    </a:moveTo>
                    <a:cubicBezTo>
                      <a:pt x="11976" y="585"/>
                      <a:pt x="11976" y="585"/>
                      <a:pt x="11976" y="990"/>
                    </a:cubicBezTo>
                    <a:cubicBezTo>
                      <a:pt x="11976" y="1394"/>
                      <a:pt x="12786" y="990"/>
                      <a:pt x="12786" y="1799"/>
                    </a:cubicBezTo>
                    <a:cubicBezTo>
                      <a:pt x="13595" y="3014"/>
                      <a:pt x="13595" y="5443"/>
                      <a:pt x="12786" y="6657"/>
                    </a:cubicBezTo>
                    <a:cubicBezTo>
                      <a:pt x="11976" y="7871"/>
                      <a:pt x="11571" y="7871"/>
                      <a:pt x="11167" y="8276"/>
                    </a:cubicBezTo>
                    <a:cubicBezTo>
                      <a:pt x="10357" y="8681"/>
                      <a:pt x="8333" y="9491"/>
                      <a:pt x="7523" y="9895"/>
                    </a:cubicBezTo>
                    <a:cubicBezTo>
                      <a:pt x="5094" y="9895"/>
                      <a:pt x="1856" y="9895"/>
                      <a:pt x="642" y="7467"/>
                    </a:cubicBezTo>
                    <a:cubicBezTo>
                      <a:pt x="-573" y="5038"/>
                      <a:pt x="237" y="4633"/>
                      <a:pt x="642" y="4228"/>
                    </a:cubicBezTo>
                    <a:cubicBezTo>
                      <a:pt x="1046" y="3823"/>
                      <a:pt x="1046" y="3418"/>
                      <a:pt x="1451" y="3014"/>
                    </a:cubicBezTo>
                    <a:cubicBezTo>
                      <a:pt x="2261" y="1799"/>
                      <a:pt x="4690" y="585"/>
                      <a:pt x="5904" y="180"/>
                    </a:cubicBezTo>
                    <a:cubicBezTo>
                      <a:pt x="7118" y="-225"/>
                      <a:pt x="7118" y="180"/>
                      <a:pt x="7523" y="180"/>
                    </a:cubicBezTo>
                    <a:cubicBezTo>
                      <a:pt x="7928" y="180"/>
                      <a:pt x="8333" y="180"/>
                      <a:pt x="8738" y="180"/>
                    </a:cubicBezTo>
                    <a:cubicBezTo>
                      <a:pt x="9143" y="180"/>
                      <a:pt x="10762" y="180"/>
                      <a:pt x="11167" y="180"/>
                    </a:cubicBezTo>
                    <a:cubicBezTo>
                      <a:pt x="11571" y="180"/>
                      <a:pt x="12381" y="585"/>
                      <a:pt x="12786" y="585"/>
                    </a:cubicBezTo>
                    <a:close/>
                    <a:moveTo>
                      <a:pt x="10357" y="2609"/>
                    </a:moveTo>
                    <a:cubicBezTo>
                      <a:pt x="10357" y="1799"/>
                      <a:pt x="9547" y="1799"/>
                      <a:pt x="8738" y="1394"/>
                    </a:cubicBezTo>
                    <a:cubicBezTo>
                      <a:pt x="7118" y="1394"/>
                      <a:pt x="4690" y="1394"/>
                      <a:pt x="3070" y="3014"/>
                    </a:cubicBezTo>
                    <a:cubicBezTo>
                      <a:pt x="1451" y="4633"/>
                      <a:pt x="2261" y="4228"/>
                      <a:pt x="2261" y="5443"/>
                    </a:cubicBezTo>
                    <a:lnTo>
                      <a:pt x="3475" y="5443"/>
                    </a:lnTo>
                    <a:cubicBezTo>
                      <a:pt x="4285" y="5443"/>
                      <a:pt x="4285" y="4228"/>
                      <a:pt x="4690" y="3418"/>
                    </a:cubicBezTo>
                    <a:cubicBezTo>
                      <a:pt x="5499" y="2204"/>
                      <a:pt x="7523" y="2609"/>
                      <a:pt x="8738" y="2609"/>
                    </a:cubicBezTo>
                    <a:cubicBezTo>
                      <a:pt x="9952" y="2609"/>
                      <a:pt x="9547" y="2609"/>
                      <a:pt x="9952" y="260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 112">
                <a:extLst>
                  <a:ext uri="{FF2B5EF4-FFF2-40B4-BE49-F238E27FC236}">
                    <a16:creationId xmlns:a16="http://schemas.microsoft.com/office/drawing/2014/main" id="{574853E6-2909-E23D-3666-B7684EA5D30C}"/>
                  </a:ext>
                </a:extLst>
              </p:cNvPr>
              <p:cNvSpPr/>
              <p:nvPr/>
            </p:nvSpPr>
            <p:spPr>
              <a:xfrm>
                <a:off x="9076522" y="5720531"/>
                <a:ext cx="15383" cy="10455"/>
              </a:xfrm>
              <a:custGeom>
                <a:avLst/>
                <a:gdLst>
                  <a:gd name="connsiteX0" fmla="*/ 0 w 15383"/>
                  <a:gd name="connsiteY0" fmla="*/ 4858 h 10455"/>
                  <a:gd name="connsiteX1" fmla="*/ 0 w 15383"/>
                  <a:gd name="connsiteY1" fmla="*/ 4048 h 10455"/>
                  <a:gd name="connsiteX2" fmla="*/ 3239 w 15383"/>
                  <a:gd name="connsiteY2" fmla="*/ 2429 h 10455"/>
                  <a:gd name="connsiteX3" fmla="*/ 6477 w 15383"/>
                  <a:gd name="connsiteY3" fmla="*/ 405 h 10455"/>
                  <a:gd name="connsiteX4" fmla="*/ 8096 w 15383"/>
                  <a:gd name="connsiteY4" fmla="*/ 0 h 10455"/>
                  <a:gd name="connsiteX5" fmla="*/ 11740 w 15383"/>
                  <a:gd name="connsiteY5" fmla="*/ 2429 h 10455"/>
                  <a:gd name="connsiteX6" fmla="*/ 14573 w 15383"/>
                  <a:gd name="connsiteY6" fmla="*/ 4453 h 10455"/>
                  <a:gd name="connsiteX7" fmla="*/ 15383 w 15383"/>
                  <a:gd name="connsiteY7" fmla="*/ 5263 h 10455"/>
                  <a:gd name="connsiteX8" fmla="*/ 13359 w 15383"/>
                  <a:gd name="connsiteY8" fmla="*/ 6882 h 10455"/>
                  <a:gd name="connsiteX9" fmla="*/ 8501 w 15383"/>
                  <a:gd name="connsiteY9" fmla="*/ 10120 h 10455"/>
                  <a:gd name="connsiteX10" fmla="*/ 5667 w 15383"/>
                  <a:gd name="connsiteY10" fmla="*/ 9311 h 10455"/>
                  <a:gd name="connsiteX11" fmla="*/ 1619 w 15383"/>
                  <a:gd name="connsiteY11" fmla="*/ 6072 h 10455"/>
                  <a:gd name="connsiteX12" fmla="*/ 405 w 15383"/>
                  <a:gd name="connsiteY12" fmla="*/ 5263 h 10455"/>
                  <a:gd name="connsiteX13" fmla="*/ 7692 w 15383"/>
                  <a:gd name="connsiteY13" fmla="*/ 1619 h 10455"/>
                  <a:gd name="connsiteX14" fmla="*/ 6882 w 15383"/>
                  <a:gd name="connsiteY14" fmla="*/ 2429 h 10455"/>
                  <a:gd name="connsiteX15" fmla="*/ 4453 w 15383"/>
                  <a:gd name="connsiteY15" fmla="*/ 4048 h 10455"/>
                  <a:gd name="connsiteX16" fmla="*/ 3239 w 15383"/>
                  <a:gd name="connsiteY16" fmla="*/ 5263 h 10455"/>
                  <a:gd name="connsiteX17" fmla="*/ 5263 w 15383"/>
                  <a:gd name="connsiteY17" fmla="*/ 5263 h 10455"/>
                  <a:gd name="connsiteX18" fmla="*/ 6072 w 15383"/>
                  <a:gd name="connsiteY18" fmla="*/ 4453 h 10455"/>
                  <a:gd name="connsiteX19" fmla="*/ 8501 w 15383"/>
                  <a:gd name="connsiteY19" fmla="*/ 2429 h 10455"/>
                  <a:gd name="connsiteX20" fmla="*/ 8501 w 15383"/>
                  <a:gd name="connsiteY20" fmla="*/ 1619 h 10455"/>
                  <a:gd name="connsiteX21" fmla="*/ 7692 w 15383"/>
                  <a:gd name="connsiteY21" fmla="*/ 1619 h 10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5383" h="10455">
                    <a:moveTo>
                      <a:pt x="0" y="4858"/>
                    </a:moveTo>
                    <a:cubicBezTo>
                      <a:pt x="0" y="4858"/>
                      <a:pt x="0" y="4048"/>
                      <a:pt x="0" y="4048"/>
                    </a:cubicBezTo>
                    <a:cubicBezTo>
                      <a:pt x="810" y="3643"/>
                      <a:pt x="2429" y="2834"/>
                      <a:pt x="3239" y="2429"/>
                    </a:cubicBezTo>
                    <a:cubicBezTo>
                      <a:pt x="4048" y="2024"/>
                      <a:pt x="5263" y="810"/>
                      <a:pt x="6477" y="405"/>
                    </a:cubicBezTo>
                    <a:cubicBezTo>
                      <a:pt x="7692" y="0"/>
                      <a:pt x="7287" y="0"/>
                      <a:pt x="8096" y="0"/>
                    </a:cubicBezTo>
                    <a:cubicBezTo>
                      <a:pt x="9311" y="0"/>
                      <a:pt x="10930" y="2024"/>
                      <a:pt x="11740" y="2429"/>
                    </a:cubicBezTo>
                    <a:cubicBezTo>
                      <a:pt x="12549" y="2834"/>
                      <a:pt x="13764" y="3643"/>
                      <a:pt x="14573" y="4453"/>
                    </a:cubicBezTo>
                    <a:cubicBezTo>
                      <a:pt x="15383" y="5263"/>
                      <a:pt x="15383" y="5263"/>
                      <a:pt x="15383" y="5263"/>
                    </a:cubicBezTo>
                    <a:cubicBezTo>
                      <a:pt x="14978" y="6072"/>
                      <a:pt x="13764" y="6477"/>
                      <a:pt x="13359" y="6882"/>
                    </a:cubicBezTo>
                    <a:cubicBezTo>
                      <a:pt x="11740" y="7691"/>
                      <a:pt x="10120" y="9311"/>
                      <a:pt x="8501" y="10120"/>
                    </a:cubicBezTo>
                    <a:cubicBezTo>
                      <a:pt x="6882" y="10930"/>
                      <a:pt x="6477" y="10120"/>
                      <a:pt x="5667" y="9311"/>
                    </a:cubicBezTo>
                    <a:cubicBezTo>
                      <a:pt x="4858" y="8501"/>
                      <a:pt x="2834" y="7287"/>
                      <a:pt x="1619" y="6072"/>
                    </a:cubicBezTo>
                    <a:cubicBezTo>
                      <a:pt x="405" y="4858"/>
                      <a:pt x="810" y="5263"/>
                      <a:pt x="405" y="5263"/>
                    </a:cubicBezTo>
                    <a:close/>
                    <a:moveTo>
                      <a:pt x="7692" y="1619"/>
                    </a:moveTo>
                    <a:cubicBezTo>
                      <a:pt x="7692" y="1619"/>
                      <a:pt x="7287" y="2024"/>
                      <a:pt x="6882" y="2429"/>
                    </a:cubicBezTo>
                    <a:cubicBezTo>
                      <a:pt x="6072" y="2834"/>
                      <a:pt x="5263" y="3238"/>
                      <a:pt x="4453" y="4048"/>
                    </a:cubicBezTo>
                    <a:cubicBezTo>
                      <a:pt x="3643" y="4858"/>
                      <a:pt x="3239" y="4048"/>
                      <a:pt x="3239" y="5263"/>
                    </a:cubicBezTo>
                    <a:cubicBezTo>
                      <a:pt x="3239" y="6072"/>
                      <a:pt x="4858" y="5263"/>
                      <a:pt x="5263" y="5263"/>
                    </a:cubicBezTo>
                    <a:cubicBezTo>
                      <a:pt x="5667" y="5263"/>
                      <a:pt x="5667" y="4858"/>
                      <a:pt x="6072" y="4453"/>
                    </a:cubicBezTo>
                    <a:cubicBezTo>
                      <a:pt x="6882" y="4048"/>
                      <a:pt x="8096" y="3238"/>
                      <a:pt x="8501" y="2429"/>
                    </a:cubicBezTo>
                    <a:lnTo>
                      <a:pt x="8501" y="1619"/>
                    </a:lnTo>
                    <a:cubicBezTo>
                      <a:pt x="8096" y="1619"/>
                      <a:pt x="7692" y="1619"/>
                      <a:pt x="7692" y="161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 113">
                <a:extLst>
                  <a:ext uri="{FF2B5EF4-FFF2-40B4-BE49-F238E27FC236}">
                    <a16:creationId xmlns:a16="http://schemas.microsoft.com/office/drawing/2014/main" id="{DE2190EC-4D46-B7B8-8DC5-564F37C149FA}"/>
                  </a:ext>
                </a:extLst>
              </p:cNvPr>
              <p:cNvSpPr/>
              <p:nvPr/>
            </p:nvSpPr>
            <p:spPr>
              <a:xfrm>
                <a:off x="9119678" y="5728222"/>
                <a:ext cx="10279" cy="9016"/>
              </a:xfrm>
              <a:custGeom>
                <a:avLst/>
                <a:gdLst>
                  <a:gd name="connsiteX0" fmla="*/ 8255 w 10279"/>
                  <a:gd name="connsiteY0" fmla="*/ 0 h 9016"/>
                  <a:gd name="connsiteX1" fmla="*/ 9469 w 10279"/>
                  <a:gd name="connsiteY1" fmla="*/ 2429 h 9016"/>
                  <a:gd name="connsiteX2" fmla="*/ 9469 w 10279"/>
                  <a:gd name="connsiteY2" fmla="*/ 3643 h 9016"/>
                  <a:gd name="connsiteX3" fmla="*/ 10279 w 10279"/>
                  <a:gd name="connsiteY3" fmla="*/ 6477 h 9016"/>
                  <a:gd name="connsiteX4" fmla="*/ 6636 w 10279"/>
                  <a:gd name="connsiteY4" fmla="*/ 8096 h 9016"/>
                  <a:gd name="connsiteX5" fmla="*/ 4207 w 10279"/>
                  <a:gd name="connsiteY5" fmla="*/ 8906 h 9016"/>
                  <a:gd name="connsiteX6" fmla="*/ 2993 w 10279"/>
                  <a:gd name="connsiteY6" fmla="*/ 7691 h 9016"/>
                  <a:gd name="connsiteX7" fmla="*/ 968 w 10279"/>
                  <a:gd name="connsiteY7" fmla="*/ 4048 h 9016"/>
                  <a:gd name="connsiteX8" fmla="*/ 159 w 10279"/>
                  <a:gd name="connsiteY8" fmla="*/ 2024 h 9016"/>
                  <a:gd name="connsiteX9" fmla="*/ 8255 w 10279"/>
                  <a:gd name="connsiteY9" fmla="*/ 0 h 9016"/>
                  <a:gd name="connsiteX10" fmla="*/ 7445 w 10279"/>
                  <a:gd name="connsiteY10" fmla="*/ 2834 h 9016"/>
                  <a:gd name="connsiteX11" fmla="*/ 5017 w 10279"/>
                  <a:gd name="connsiteY11" fmla="*/ 2429 h 9016"/>
                  <a:gd name="connsiteX12" fmla="*/ 3397 w 10279"/>
                  <a:gd name="connsiteY12" fmla="*/ 2429 h 9016"/>
                  <a:gd name="connsiteX13" fmla="*/ 2588 w 10279"/>
                  <a:gd name="connsiteY13" fmla="*/ 3238 h 9016"/>
                  <a:gd name="connsiteX14" fmla="*/ 4207 w 10279"/>
                  <a:gd name="connsiteY14" fmla="*/ 3238 h 9016"/>
                  <a:gd name="connsiteX15" fmla="*/ 7445 w 10279"/>
                  <a:gd name="connsiteY15" fmla="*/ 2429 h 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279" h="9016">
                    <a:moveTo>
                      <a:pt x="8255" y="0"/>
                    </a:moveTo>
                    <a:cubicBezTo>
                      <a:pt x="8255" y="810"/>
                      <a:pt x="9065" y="1619"/>
                      <a:pt x="9469" y="2429"/>
                    </a:cubicBezTo>
                    <a:cubicBezTo>
                      <a:pt x="9874" y="3238"/>
                      <a:pt x="9469" y="3238"/>
                      <a:pt x="9469" y="3643"/>
                    </a:cubicBezTo>
                    <a:cubicBezTo>
                      <a:pt x="9469" y="4453"/>
                      <a:pt x="10279" y="5263"/>
                      <a:pt x="10279" y="6477"/>
                    </a:cubicBezTo>
                    <a:cubicBezTo>
                      <a:pt x="10279" y="7287"/>
                      <a:pt x="7445" y="7691"/>
                      <a:pt x="6636" y="8096"/>
                    </a:cubicBezTo>
                    <a:cubicBezTo>
                      <a:pt x="5826" y="8501"/>
                      <a:pt x="5017" y="9311"/>
                      <a:pt x="4207" y="8906"/>
                    </a:cubicBezTo>
                    <a:cubicBezTo>
                      <a:pt x="3397" y="8501"/>
                      <a:pt x="3397" y="7691"/>
                      <a:pt x="2993" y="7691"/>
                    </a:cubicBezTo>
                    <a:cubicBezTo>
                      <a:pt x="2183" y="6477"/>
                      <a:pt x="1778" y="5263"/>
                      <a:pt x="968" y="4048"/>
                    </a:cubicBezTo>
                    <a:cubicBezTo>
                      <a:pt x="159" y="2834"/>
                      <a:pt x="-246" y="3238"/>
                      <a:pt x="159" y="2024"/>
                    </a:cubicBezTo>
                    <a:lnTo>
                      <a:pt x="8255" y="0"/>
                    </a:lnTo>
                    <a:close/>
                    <a:moveTo>
                      <a:pt x="7445" y="2834"/>
                    </a:moveTo>
                    <a:cubicBezTo>
                      <a:pt x="7445" y="810"/>
                      <a:pt x="6231" y="2024"/>
                      <a:pt x="5017" y="2429"/>
                    </a:cubicBezTo>
                    <a:cubicBezTo>
                      <a:pt x="3802" y="2834"/>
                      <a:pt x="3802" y="2429"/>
                      <a:pt x="3397" y="2429"/>
                    </a:cubicBezTo>
                    <a:cubicBezTo>
                      <a:pt x="2993" y="2429"/>
                      <a:pt x="3397" y="2429"/>
                      <a:pt x="2588" y="3238"/>
                    </a:cubicBezTo>
                    <a:cubicBezTo>
                      <a:pt x="2588" y="3643"/>
                      <a:pt x="3397" y="3643"/>
                      <a:pt x="4207" y="3238"/>
                    </a:cubicBezTo>
                    <a:cubicBezTo>
                      <a:pt x="5421" y="3238"/>
                      <a:pt x="6231" y="2429"/>
                      <a:pt x="7445" y="242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 114">
                <a:extLst>
                  <a:ext uri="{FF2B5EF4-FFF2-40B4-BE49-F238E27FC236}">
                    <a16:creationId xmlns:a16="http://schemas.microsoft.com/office/drawing/2014/main" id="{D07A8399-6CAE-BE42-53C9-968F15DAC9FD}"/>
                  </a:ext>
                </a:extLst>
              </p:cNvPr>
              <p:cNvSpPr/>
              <p:nvPr/>
            </p:nvSpPr>
            <p:spPr>
              <a:xfrm>
                <a:off x="9037652" y="5728222"/>
                <a:ext cx="9724" cy="8905"/>
              </a:xfrm>
              <a:custGeom>
                <a:avLst/>
                <a:gdLst>
                  <a:gd name="connsiteX0" fmla="*/ 9724 w 9724"/>
                  <a:gd name="connsiteY0" fmla="*/ 2429 h 8905"/>
                  <a:gd name="connsiteX1" fmla="*/ 6081 w 9724"/>
                  <a:gd name="connsiteY1" fmla="*/ 8906 h 8905"/>
                  <a:gd name="connsiteX2" fmla="*/ 5271 w 9724"/>
                  <a:gd name="connsiteY2" fmla="*/ 8906 h 8905"/>
                  <a:gd name="connsiteX3" fmla="*/ 818 w 9724"/>
                  <a:gd name="connsiteY3" fmla="*/ 6072 h 8905"/>
                  <a:gd name="connsiteX4" fmla="*/ 818 w 9724"/>
                  <a:gd name="connsiteY4" fmla="*/ 3238 h 8905"/>
                  <a:gd name="connsiteX5" fmla="*/ 818 w 9724"/>
                  <a:gd name="connsiteY5" fmla="*/ 2429 h 8905"/>
                  <a:gd name="connsiteX6" fmla="*/ 2033 w 9724"/>
                  <a:gd name="connsiteY6" fmla="*/ 0 h 8905"/>
                  <a:gd name="connsiteX7" fmla="*/ 4057 w 9724"/>
                  <a:gd name="connsiteY7" fmla="*/ 405 h 8905"/>
                  <a:gd name="connsiteX8" fmla="*/ 9724 w 9724"/>
                  <a:gd name="connsiteY8" fmla="*/ 2024 h 8905"/>
                  <a:gd name="connsiteX9" fmla="*/ 2438 w 9724"/>
                  <a:gd name="connsiteY9" fmla="*/ 5263 h 8905"/>
                  <a:gd name="connsiteX10" fmla="*/ 3247 w 9724"/>
                  <a:gd name="connsiteY10" fmla="*/ 3643 h 8905"/>
                  <a:gd name="connsiteX11" fmla="*/ 3247 w 9724"/>
                  <a:gd name="connsiteY11" fmla="*/ 2024 h 8905"/>
                  <a:gd name="connsiteX12" fmla="*/ 1628 w 9724"/>
                  <a:gd name="connsiteY12" fmla="*/ 5263 h 8905"/>
                  <a:gd name="connsiteX13" fmla="*/ 2438 w 9724"/>
                  <a:gd name="connsiteY13" fmla="*/ 5263 h 8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724" h="8905">
                    <a:moveTo>
                      <a:pt x="9724" y="2429"/>
                    </a:moveTo>
                    <a:lnTo>
                      <a:pt x="6081" y="8906"/>
                    </a:lnTo>
                    <a:lnTo>
                      <a:pt x="5271" y="8906"/>
                    </a:lnTo>
                    <a:cubicBezTo>
                      <a:pt x="4057" y="7691"/>
                      <a:pt x="2438" y="7287"/>
                      <a:pt x="818" y="6072"/>
                    </a:cubicBezTo>
                    <a:cubicBezTo>
                      <a:pt x="-801" y="4858"/>
                      <a:pt x="413" y="4453"/>
                      <a:pt x="818" y="3238"/>
                    </a:cubicBezTo>
                    <a:cubicBezTo>
                      <a:pt x="1223" y="2024"/>
                      <a:pt x="818" y="2834"/>
                      <a:pt x="818" y="2429"/>
                    </a:cubicBezTo>
                    <a:cubicBezTo>
                      <a:pt x="818" y="2024"/>
                      <a:pt x="2033" y="0"/>
                      <a:pt x="2033" y="0"/>
                    </a:cubicBezTo>
                    <a:cubicBezTo>
                      <a:pt x="2842" y="0"/>
                      <a:pt x="3247" y="0"/>
                      <a:pt x="4057" y="405"/>
                    </a:cubicBezTo>
                    <a:cubicBezTo>
                      <a:pt x="6081" y="810"/>
                      <a:pt x="7700" y="1214"/>
                      <a:pt x="9724" y="2024"/>
                    </a:cubicBezTo>
                    <a:close/>
                    <a:moveTo>
                      <a:pt x="2438" y="5263"/>
                    </a:moveTo>
                    <a:cubicBezTo>
                      <a:pt x="2438" y="4453"/>
                      <a:pt x="2842" y="4048"/>
                      <a:pt x="3247" y="3643"/>
                    </a:cubicBezTo>
                    <a:cubicBezTo>
                      <a:pt x="3652" y="3238"/>
                      <a:pt x="3652" y="2429"/>
                      <a:pt x="3247" y="2024"/>
                    </a:cubicBezTo>
                    <a:cubicBezTo>
                      <a:pt x="3247" y="2024"/>
                      <a:pt x="1628" y="4858"/>
                      <a:pt x="1628" y="5263"/>
                    </a:cubicBezTo>
                    <a:lnTo>
                      <a:pt x="2438" y="5263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97B3CC5F-B6B9-9EA0-8446-D47ECEF35D4B}"/>
                  </a:ext>
                </a:extLst>
              </p:cNvPr>
              <p:cNvSpPr/>
              <p:nvPr/>
            </p:nvSpPr>
            <p:spPr>
              <a:xfrm>
                <a:off x="9086238" y="5830055"/>
                <a:ext cx="42692" cy="21634"/>
              </a:xfrm>
              <a:custGeom>
                <a:avLst/>
                <a:gdLst>
                  <a:gd name="connsiteX0" fmla="*/ 40077 w 42692"/>
                  <a:gd name="connsiteY0" fmla="*/ 7062 h 21634"/>
                  <a:gd name="connsiteX1" fmla="*/ 40077 w 42692"/>
                  <a:gd name="connsiteY1" fmla="*/ 7466 h 21634"/>
                  <a:gd name="connsiteX2" fmla="*/ 37648 w 42692"/>
                  <a:gd name="connsiteY2" fmla="*/ 8681 h 21634"/>
                  <a:gd name="connsiteX3" fmla="*/ 36433 w 42692"/>
                  <a:gd name="connsiteY3" fmla="*/ 9491 h 21634"/>
                  <a:gd name="connsiteX4" fmla="*/ 40077 w 42692"/>
                  <a:gd name="connsiteY4" fmla="*/ 9491 h 21634"/>
                  <a:gd name="connsiteX5" fmla="*/ 40481 w 42692"/>
                  <a:gd name="connsiteY5" fmla="*/ 10300 h 21634"/>
                  <a:gd name="connsiteX6" fmla="*/ 42505 w 42692"/>
                  <a:gd name="connsiteY6" fmla="*/ 14348 h 21634"/>
                  <a:gd name="connsiteX7" fmla="*/ 42101 w 42692"/>
                  <a:gd name="connsiteY7" fmla="*/ 14753 h 21634"/>
                  <a:gd name="connsiteX8" fmla="*/ 41291 w 42692"/>
                  <a:gd name="connsiteY8" fmla="*/ 16372 h 21634"/>
                  <a:gd name="connsiteX9" fmla="*/ 40077 w 42692"/>
                  <a:gd name="connsiteY9" fmla="*/ 16372 h 21634"/>
                  <a:gd name="connsiteX10" fmla="*/ 38862 w 42692"/>
                  <a:gd name="connsiteY10" fmla="*/ 12729 h 21634"/>
                  <a:gd name="connsiteX11" fmla="*/ 35219 w 42692"/>
                  <a:gd name="connsiteY11" fmla="*/ 11920 h 21634"/>
                  <a:gd name="connsiteX12" fmla="*/ 34004 w 42692"/>
                  <a:gd name="connsiteY12" fmla="*/ 12324 h 21634"/>
                  <a:gd name="connsiteX13" fmla="*/ 31575 w 42692"/>
                  <a:gd name="connsiteY13" fmla="*/ 12324 h 21634"/>
                  <a:gd name="connsiteX14" fmla="*/ 31575 w 42692"/>
                  <a:gd name="connsiteY14" fmla="*/ 11920 h 21634"/>
                  <a:gd name="connsiteX15" fmla="*/ 31171 w 42692"/>
                  <a:gd name="connsiteY15" fmla="*/ 11920 h 21634"/>
                  <a:gd name="connsiteX16" fmla="*/ 27932 w 42692"/>
                  <a:gd name="connsiteY16" fmla="*/ 10300 h 21634"/>
                  <a:gd name="connsiteX17" fmla="*/ 24289 w 42692"/>
                  <a:gd name="connsiteY17" fmla="*/ 11515 h 21634"/>
                  <a:gd name="connsiteX18" fmla="*/ 21455 w 42692"/>
                  <a:gd name="connsiteY18" fmla="*/ 12729 h 21634"/>
                  <a:gd name="connsiteX19" fmla="*/ 17002 w 42692"/>
                  <a:gd name="connsiteY19" fmla="*/ 15968 h 21634"/>
                  <a:gd name="connsiteX20" fmla="*/ 14978 w 42692"/>
                  <a:gd name="connsiteY20" fmla="*/ 15968 h 21634"/>
                  <a:gd name="connsiteX21" fmla="*/ 13764 w 42692"/>
                  <a:gd name="connsiteY21" fmla="*/ 18396 h 21634"/>
                  <a:gd name="connsiteX22" fmla="*/ 10525 w 42692"/>
                  <a:gd name="connsiteY22" fmla="*/ 20016 h 21634"/>
                  <a:gd name="connsiteX23" fmla="*/ 4858 w 42692"/>
                  <a:gd name="connsiteY23" fmla="*/ 21635 h 21634"/>
                  <a:gd name="connsiteX24" fmla="*/ 2024 w 42692"/>
                  <a:gd name="connsiteY24" fmla="*/ 21635 h 21634"/>
                  <a:gd name="connsiteX25" fmla="*/ 1214 w 42692"/>
                  <a:gd name="connsiteY25" fmla="*/ 20420 h 21634"/>
                  <a:gd name="connsiteX26" fmla="*/ 0 w 42692"/>
                  <a:gd name="connsiteY26" fmla="*/ 19611 h 21634"/>
                  <a:gd name="connsiteX27" fmla="*/ 0 w 42692"/>
                  <a:gd name="connsiteY27" fmla="*/ 18801 h 21634"/>
                  <a:gd name="connsiteX28" fmla="*/ 2024 w 42692"/>
                  <a:gd name="connsiteY28" fmla="*/ 17182 h 21634"/>
                  <a:gd name="connsiteX29" fmla="*/ 4858 w 42692"/>
                  <a:gd name="connsiteY29" fmla="*/ 17587 h 21634"/>
                  <a:gd name="connsiteX30" fmla="*/ 8501 w 42692"/>
                  <a:gd name="connsiteY30" fmla="*/ 17587 h 21634"/>
                  <a:gd name="connsiteX31" fmla="*/ 11740 w 42692"/>
                  <a:gd name="connsiteY31" fmla="*/ 15563 h 21634"/>
                  <a:gd name="connsiteX32" fmla="*/ 10525 w 42692"/>
                  <a:gd name="connsiteY32" fmla="*/ 15563 h 21634"/>
                  <a:gd name="connsiteX33" fmla="*/ 10525 w 42692"/>
                  <a:gd name="connsiteY33" fmla="*/ 15563 h 21634"/>
                  <a:gd name="connsiteX34" fmla="*/ 7692 w 42692"/>
                  <a:gd name="connsiteY34" fmla="*/ 13944 h 21634"/>
                  <a:gd name="connsiteX35" fmla="*/ 6477 w 42692"/>
                  <a:gd name="connsiteY35" fmla="*/ 9086 h 21634"/>
                  <a:gd name="connsiteX36" fmla="*/ 6882 w 42692"/>
                  <a:gd name="connsiteY36" fmla="*/ 7062 h 21634"/>
                  <a:gd name="connsiteX37" fmla="*/ 6072 w 42692"/>
                  <a:gd name="connsiteY37" fmla="*/ 5442 h 21634"/>
                  <a:gd name="connsiteX38" fmla="*/ 7692 w 42692"/>
                  <a:gd name="connsiteY38" fmla="*/ 4228 h 21634"/>
                  <a:gd name="connsiteX39" fmla="*/ 10120 w 42692"/>
                  <a:gd name="connsiteY39" fmla="*/ 2609 h 21634"/>
                  <a:gd name="connsiteX40" fmla="*/ 11335 w 42692"/>
                  <a:gd name="connsiteY40" fmla="*/ 2609 h 21634"/>
                  <a:gd name="connsiteX41" fmla="*/ 12549 w 42692"/>
                  <a:gd name="connsiteY41" fmla="*/ 4228 h 21634"/>
                  <a:gd name="connsiteX42" fmla="*/ 14573 w 42692"/>
                  <a:gd name="connsiteY42" fmla="*/ 5442 h 21634"/>
                  <a:gd name="connsiteX43" fmla="*/ 13359 w 42692"/>
                  <a:gd name="connsiteY43" fmla="*/ 7062 h 21634"/>
                  <a:gd name="connsiteX44" fmla="*/ 13359 w 42692"/>
                  <a:gd name="connsiteY44" fmla="*/ 8681 h 21634"/>
                  <a:gd name="connsiteX45" fmla="*/ 11740 w 42692"/>
                  <a:gd name="connsiteY45" fmla="*/ 13134 h 21634"/>
                  <a:gd name="connsiteX46" fmla="*/ 12144 w 42692"/>
                  <a:gd name="connsiteY46" fmla="*/ 13539 h 21634"/>
                  <a:gd name="connsiteX47" fmla="*/ 13359 w 42692"/>
                  <a:gd name="connsiteY47" fmla="*/ 11920 h 21634"/>
                  <a:gd name="connsiteX48" fmla="*/ 14978 w 42692"/>
                  <a:gd name="connsiteY48" fmla="*/ 8681 h 21634"/>
                  <a:gd name="connsiteX49" fmla="*/ 19431 w 42692"/>
                  <a:gd name="connsiteY49" fmla="*/ 7466 h 21634"/>
                  <a:gd name="connsiteX50" fmla="*/ 28742 w 42692"/>
                  <a:gd name="connsiteY50" fmla="*/ 6252 h 21634"/>
                  <a:gd name="connsiteX51" fmla="*/ 32790 w 42692"/>
                  <a:gd name="connsiteY51" fmla="*/ 5847 h 21634"/>
                  <a:gd name="connsiteX52" fmla="*/ 35219 w 42692"/>
                  <a:gd name="connsiteY52" fmla="*/ 5038 h 21634"/>
                  <a:gd name="connsiteX53" fmla="*/ 37648 w 42692"/>
                  <a:gd name="connsiteY53" fmla="*/ 4228 h 21634"/>
                  <a:gd name="connsiteX54" fmla="*/ 39267 w 42692"/>
                  <a:gd name="connsiteY54" fmla="*/ 1799 h 21634"/>
                  <a:gd name="connsiteX55" fmla="*/ 35623 w 42692"/>
                  <a:gd name="connsiteY55" fmla="*/ 2609 h 21634"/>
                  <a:gd name="connsiteX56" fmla="*/ 34814 w 42692"/>
                  <a:gd name="connsiteY56" fmla="*/ 4228 h 21634"/>
                  <a:gd name="connsiteX57" fmla="*/ 31980 w 42692"/>
                  <a:gd name="connsiteY57" fmla="*/ 5038 h 21634"/>
                  <a:gd name="connsiteX58" fmla="*/ 29551 w 42692"/>
                  <a:gd name="connsiteY58" fmla="*/ 5038 h 21634"/>
                  <a:gd name="connsiteX59" fmla="*/ 29551 w 42692"/>
                  <a:gd name="connsiteY59" fmla="*/ 3823 h 21634"/>
                  <a:gd name="connsiteX60" fmla="*/ 26313 w 42692"/>
                  <a:gd name="connsiteY60" fmla="*/ 5038 h 21634"/>
                  <a:gd name="connsiteX61" fmla="*/ 22669 w 42692"/>
                  <a:gd name="connsiteY61" fmla="*/ 6252 h 21634"/>
                  <a:gd name="connsiteX62" fmla="*/ 17002 w 42692"/>
                  <a:gd name="connsiteY62" fmla="*/ 5038 h 21634"/>
                  <a:gd name="connsiteX63" fmla="*/ 18217 w 42692"/>
                  <a:gd name="connsiteY63" fmla="*/ 1799 h 21634"/>
                  <a:gd name="connsiteX64" fmla="*/ 19836 w 42692"/>
                  <a:gd name="connsiteY64" fmla="*/ 3418 h 21634"/>
                  <a:gd name="connsiteX65" fmla="*/ 27122 w 42692"/>
                  <a:gd name="connsiteY65" fmla="*/ 2609 h 21634"/>
                  <a:gd name="connsiteX66" fmla="*/ 36838 w 42692"/>
                  <a:gd name="connsiteY66" fmla="*/ 180 h 21634"/>
                  <a:gd name="connsiteX67" fmla="*/ 37648 w 42692"/>
                  <a:gd name="connsiteY67" fmla="*/ 180 h 21634"/>
                  <a:gd name="connsiteX68" fmla="*/ 39267 w 42692"/>
                  <a:gd name="connsiteY68" fmla="*/ 180 h 21634"/>
                  <a:gd name="connsiteX69" fmla="*/ 40886 w 42692"/>
                  <a:gd name="connsiteY69" fmla="*/ 4228 h 21634"/>
                  <a:gd name="connsiteX70" fmla="*/ 40077 w 42692"/>
                  <a:gd name="connsiteY70" fmla="*/ 5038 h 21634"/>
                  <a:gd name="connsiteX71" fmla="*/ 36028 w 42692"/>
                  <a:gd name="connsiteY71" fmla="*/ 9491 h 21634"/>
                  <a:gd name="connsiteX72" fmla="*/ 34409 w 42692"/>
                  <a:gd name="connsiteY72" fmla="*/ 9491 h 21634"/>
                  <a:gd name="connsiteX73" fmla="*/ 34409 w 42692"/>
                  <a:gd name="connsiteY73" fmla="*/ 9895 h 21634"/>
                  <a:gd name="connsiteX74" fmla="*/ 36028 w 42692"/>
                  <a:gd name="connsiteY74" fmla="*/ 9491 h 21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2692" h="21634">
                    <a:moveTo>
                      <a:pt x="40077" y="7062"/>
                    </a:moveTo>
                    <a:cubicBezTo>
                      <a:pt x="40077" y="7062"/>
                      <a:pt x="40077" y="7062"/>
                      <a:pt x="40077" y="7466"/>
                    </a:cubicBezTo>
                    <a:cubicBezTo>
                      <a:pt x="39672" y="7871"/>
                      <a:pt x="38052" y="8276"/>
                      <a:pt x="37648" y="8681"/>
                    </a:cubicBezTo>
                    <a:cubicBezTo>
                      <a:pt x="37243" y="9086"/>
                      <a:pt x="36433" y="9086"/>
                      <a:pt x="36433" y="9491"/>
                    </a:cubicBezTo>
                    <a:cubicBezTo>
                      <a:pt x="37648" y="9491"/>
                      <a:pt x="39267" y="8681"/>
                      <a:pt x="40077" y="9491"/>
                    </a:cubicBezTo>
                    <a:cubicBezTo>
                      <a:pt x="40886" y="10300"/>
                      <a:pt x="40077" y="9895"/>
                      <a:pt x="40481" y="10300"/>
                    </a:cubicBezTo>
                    <a:cubicBezTo>
                      <a:pt x="41291" y="11110"/>
                      <a:pt x="43315" y="13134"/>
                      <a:pt x="42505" y="14348"/>
                    </a:cubicBezTo>
                    <a:cubicBezTo>
                      <a:pt x="41696" y="15563"/>
                      <a:pt x="42101" y="14348"/>
                      <a:pt x="42101" y="14753"/>
                    </a:cubicBezTo>
                    <a:cubicBezTo>
                      <a:pt x="42101" y="15158"/>
                      <a:pt x="42101" y="16372"/>
                      <a:pt x="41291" y="16372"/>
                    </a:cubicBezTo>
                    <a:lnTo>
                      <a:pt x="40077" y="16372"/>
                    </a:lnTo>
                    <a:cubicBezTo>
                      <a:pt x="40077" y="15158"/>
                      <a:pt x="38862" y="14348"/>
                      <a:pt x="38862" y="12729"/>
                    </a:cubicBezTo>
                    <a:cubicBezTo>
                      <a:pt x="38052" y="11515"/>
                      <a:pt x="36838" y="11920"/>
                      <a:pt x="35219" y="11920"/>
                    </a:cubicBezTo>
                    <a:cubicBezTo>
                      <a:pt x="33599" y="11920"/>
                      <a:pt x="34409" y="12324"/>
                      <a:pt x="34004" y="12324"/>
                    </a:cubicBezTo>
                    <a:cubicBezTo>
                      <a:pt x="33599" y="12324"/>
                      <a:pt x="31980" y="12324"/>
                      <a:pt x="31575" y="12324"/>
                    </a:cubicBezTo>
                    <a:cubicBezTo>
                      <a:pt x="31171" y="12324"/>
                      <a:pt x="31575" y="12324"/>
                      <a:pt x="31575" y="11920"/>
                    </a:cubicBezTo>
                    <a:cubicBezTo>
                      <a:pt x="31575" y="11515"/>
                      <a:pt x="31575" y="11920"/>
                      <a:pt x="31171" y="11920"/>
                    </a:cubicBezTo>
                    <a:cubicBezTo>
                      <a:pt x="29956" y="11110"/>
                      <a:pt x="29551" y="10300"/>
                      <a:pt x="27932" y="10300"/>
                    </a:cubicBezTo>
                    <a:cubicBezTo>
                      <a:pt x="26313" y="10300"/>
                      <a:pt x="25098" y="11110"/>
                      <a:pt x="24289" y="11515"/>
                    </a:cubicBezTo>
                    <a:cubicBezTo>
                      <a:pt x="23479" y="11920"/>
                      <a:pt x="21860" y="12324"/>
                      <a:pt x="21455" y="12729"/>
                    </a:cubicBezTo>
                    <a:cubicBezTo>
                      <a:pt x="20241" y="13539"/>
                      <a:pt x="18621" y="15563"/>
                      <a:pt x="17002" y="15968"/>
                    </a:cubicBezTo>
                    <a:cubicBezTo>
                      <a:pt x="15383" y="16372"/>
                      <a:pt x="15788" y="15968"/>
                      <a:pt x="14978" y="15968"/>
                    </a:cubicBezTo>
                    <a:cubicBezTo>
                      <a:pt x="14573" y="16777"/>
                      <a:pt x="13764" y="17587"/>
                      <a:pt x="13764" y="18396"/>
                    </a:cubicBezTo>
                    <a:cubicBezTo>
                      <a:pt x="12549" y="18396"/>
                      <a:pt x="11740" y="19611"/>
                      <a:pt x="10525" y="20016"/>
                    </a:cubicBezTo>
                    <a:cubicBezTo>
                      <a:pt x="8906" y="20825"/>
                      <a:pt x="6477" y="21635"/>
                      <a:pt x="4858" y="21635"/>
                    </a:cubicBezTo>
                    <a:cubicBezTo>
                      <a:pt x="3238" y="21635"/>
                      <a:pt x="2834" y="21635"/>
                      <a:pt x="2024" y="21635"/>
                    </a:cubicBezTo>
                    <a:cubicBezTo>
                      <a:pt x="1214" y="21635"/>
                      <a:pt x="2024" y="20825"/>
                      <a:pt x="1214" y="20420"/>
                    </a:cubicBezTo>
                    <a:cubicBezTo>
                      <a:pt x="405" y="20016"/>
                      <a:pt x="0" y="20420"/>
                      <a:pt x="0" y="19611"/>
                    </a:cubicBezTo>
                    <a:cubicBezTo>
                      <a:pt x="0" y="19611"/>
                      <a:pt x="0" y="19206"/>
                      <a:pt x="0" y="18801"/>
                    </a:cubicBezTo>
                    <a:cubicBezTo>
                      <a:pt x="0" y="18396"/>
                      <a:pt x="2024" y="17182"/>
                      <a:pt x="2024" y="17182"/>
                    </a:cubicBezTo>
                    <a:cubicBezTo>
                      <a:pt x="2834" y="17182"/>
                      <a:pt x="4048" y="17182"/>
                      <a:pt x="4858" y="17587"/>
                    </a:cubicBezTo>
                    <a:cubicBezTo>
                      <a:pt x="5667" y="17992"/>
                      <a:pt x="7692" y="17587"/>
                      <a:pt x="8501" y="17587"/>
                    </a:cubicBezTo>
                    <a:cubicBezTo>
                      <a:pt x="9311" y="17587"/>
                      <a:pt x="10930" y="15968"/>
                      <a:pt x="11740" y="15563"/>
                    </a:cubicBezTo>
                    <a:cubicBezTo>
                      <a:pt x="11740" y="14753"/>
                      <a:pt x="10930" y="15563"/>
                      <a:pt x="10525" y="15563"/>
                    </a:cubicBezTo>
                    <a:cubicBezTo>
                      <a:pt x="10120" y="15563"/>
                      <a:pt x="10525" y="15563"/>
                      <a:pt x="10525" y="15563"/>
                    </a:cubicBezTo>
                    <a:cubicBezTo>
                      <a:pt x="9311" y="15563"/>
                      <a:pt x="8501" y="15158"/>
                      <a:pt x="7692" y="13944"/>
                    </a:cubicBezTo>
                    <a:cubicBezTo>
                      <a:pt x="6882" y="12729"/>
                      <a:pt x="6072" y="10705"/>
                      <a:pt x="6477" y="9086"/>
                    </a:cubicBezTo>
                    <a:cubicBezTo>
                      <a:pt x="6882" y="7466"/>
                      <a:pt x="6882" y="7466"/>
                      <a:pt x="6882" y="7062"/>
                    </a:cubicBezTo>
                    <a:cubicBezTo>
                      <a:pt x="6882" y="6657"/>
                      <a:pt x="6072" y="5847"/>
                      <a:pt x="6072" y="5442"/>
                    </a:cubicBezTo>
                    <a:cubicBezTo>
                      <a:pt x="6072" y="3823"/>
                      <a:pt x="6882" y="4633"/>
                      <a:pt x="7692" y="4228"/>
                    </a:cubicBezTo>
                    <a:cubicBezTo>
                      <a:pt x="8501" y="3823"/>
                      <a:pt x="9311" y="3014"/>
                      <a:pt x="10120" y="2609"/>
                    </a:cubicBezTo>
                    <a:cubicBezTo>
                      <a:pt x="10930" y="2204"/>
                      <a:pt x="11335" y="2609"/>
                      <a:pt x="11335" y="2609"/>
                    </a:cubicBezTo>
                    <a:cubicBezTo>
                      <a:pt x="11335" y="2609"/>
                      <a:pt x="11740" y="3823"/>
                      <a:pt x="12549" y="4228"/>
                    </a:cubicBezTo>
                    <a:cubicBezTo>
                      <a:pt x="13359" y="4633"/>
                      <a:pt x="14573" y="4228"/>
                      <a:pt x="14573" y="5442"/>
                    </a:cubicBezTo>
                    <a:cubicBezTo>
                      <a:pt x="14573" y="6657"/>
                      <a:pt x="13764" y="6657"/>
                      <a:pt x="13359" y="7062"/>
                    </a:cubicBezTo>
                    <a:cubicBezTo>
                      <a:pt x="12954" y="7466"/>
                      <a:pt x="13359" y="8276"/>
                      <a:pt x="13359" y="8681"/>
                    </a:cubicBezTo>
                    <a:cubicBezTo>
                      <a:pt x="13359" y="10300"/>
                      <a:pt x="12954" y="11515"/>
                      <a:pt x="11740" y="13134"/>
                    </a:cubicBezTo>
                    <a:cubicBezTo>
                      <a:pt x="10525" y="14753"/>
                      <a:pt x="11335" y="14753"/>
                      <a:pt x="12144" y="13539"/>
                    </a:cubicBezTo>
                    <a:cubicBezTo>
                      <a:pt x="12954" y="12324"/>
                      <a:pt x="12954" y="12324"/>
                      <a:pt x="13359" y="11920"/>
                    </a:cubicBezTo>
                    <a:cubicBezTo>
                      <a:pt x="13359" y="11110"/>
                      <a:pt x="14573" y="9086"/>
                      <a:pt x="14978" y="8681"/>
                    </a:cubicBezTo>
                    <a:cubicBezTo>
                      <a:pt x="16597" y="8681"/>
                      <a:pt x="17812" y="7871"/>
                      <a:pt x="19431" y="7466"/>
                    </a:cubicBezTo>
                    <a:cubicBezTo>
                      <a:pt x="22669" y="7466"/>
                      <a:pt x="25908" y="7062"/>
                      <a:pt x="28742" y="6252"/>
                    </a:cubicBezTo>
                    <a:cubicBezTo>
                      <a:pt x="31575" y="5442"/>
                      <a:pt x="31575" y="6252"/>
                      <a:pt x="32790" y="5847"/>
                    </a:cubicBezTo>
                    <a:cubicBezTo>
                      <a:pt x="34004" y="5442"/>
                      <a:pt x="34409" y="5038"/>
                      <a:pt x="35219" y="5038"/>
                    </a:cubicBezTo>
                    <a:cubicBezTo>
                      <a:pt x="36028" y="5038"/>
                      <a:pt x="36838" y="5038"/>
                      <a:pt x="37648" y="4228"/>
                    </a:cubicBezTo>
                    <a:cubicBezTo>
                      <a:pt x="38457" y="3418"/>
                      <a:pt x="39267" y="3014"/>
                      <a:pt x="39267" y="1799"/>
                    </a:cubicBezTo>
                    <a:cubicBezTo>
                      <a:pt x="38052" y="1394"/>
                      <a:pt x="36433" y="1799"/>
                      <a:pt x="35623" y="2609"/>
                    </a:cubicBezTo>
                    <a:cubicBezTo>
                      <a:pt x="34814" y="3418"/>
                      <a:pt x="34814" y="3823"/>
                      <a:pt x="34814" y="4228"/>
                    </a:cubicBezTo>
                    <a:cubicBezTo>
                      <a:pt x="34814" y="4633"/>
                      <a:pt x="32385" y="5038"/>
                      <a:pt x="31980" y="5038"/>
                    </a:cubicBezTo>
                    <a:cubicBezTo>
                      <a:pt x="31171" y="5038"/>
                      <a:pt x="30361" y="5038"/>
                      <a:pt x="29551" y="5038"/>
                    </a:cubicBezTo>
                    <a:lnTo>
                      <a:pt x="29551" y="3823"/>
                    </a:lnTo>
                    <a:cubicBezTo>
                      <a:pt x="28742" y="3823"/>
                      <a:pt x="27527" y="4633"/>
                      <a:pt x="26313" y="5038"/>
                    </a:cubicBezTo>
                    <a:cubicBezTo>
                      <a:pt x="25098" y="5442"/>
                      <a:pt x="23884" y="5847"/>
                      <a:pt x="22669" y="6252"/>
                    </a:cubicBezTo>
                    <a:cubicBezTo>
                      <a:pt x="20645" y="6657"/>
                      <a:pt x="18217" y="6252"/>
                      <a:pt x="17002" y="5038"/>
                    </a:cubicBezTo>
                    <a:cubicBezTo>
                      <a:pt x="14573" y="3418"/>
                      <a:pt x="14168" y="180"/>
                      <a:pt x="18217" y="1799"/>
                    </a:cubicBezTo>
                    <a:cubicBezTo>
                      <a:pt x="22265" y="3418"/>
                      <a:pt x="19431" y="2609"/>
                      <a:pt x="19836" y="3418"/>
                    </a:cubicBezTo>
                    <a:cubicBezTo>
                      <a:pt x="21455" y="5038"/>
                      <a:pt x="25503" y="3014"/>
                      <a:pt x="27122" y="2609"/>
                    </a:cubicBezTo>
                    <a:cubicBezTo>
                      <a:pt x="29956" y="1799"/>
                      <a:pt x="33599" y="585"/>
                      <a:pt x="36838" y="180"/>
                    </a:cubicBezTo>
                    <a:cubicBezTo>
                      <a:pt x="40077" y="-225"/>
                      <a:pt x="37243" y="180"/>
                      <a:pt x="37648" y="180"/>
                    </a:cubicBezTo>
                    <a:cubicBezTo>
                      <a:pt x="38052" y="180"/>
                      <a:pt x="38862" y="180"/>
                      <a:pt x="39267" y="180"/>
                    </a:cubicBezTo>
                    <a:cubicBezTo>
                      <a:pt x="40886" y="990"/>
                      <a:pt x="42101" y="2609"/>
                      <a:pt x="40886" y="4228"/>
                    </a:cubicBezTo>
                    <a:cubicBezTo>
                      <a:pt x="39672" y="5847"/>
                      <a:pt x="40077" y="4633"/>
                      <a:pt x="40077" y="5038"/>
                    </a:cubicBezTo>
                    <a:close/>
                    <a:moveTo>
                      <a:pt x="36028" y="9491"/>
                    </a:moveTo>
                    <a:lnTo>
                      <a:pt x="34409" y="9491"/>
                    </a:lnTo>
                    <a:cubicBezTo>
                      <a:pt x="34409" y="9491"/>
                      <a:pt x="34409" y="9895"/>
                      <a:pt x="34409" y="9895"/>
                    </a:cubicBezTo>
                    <a:cubicBezTo>
                      <a:pt x="35219" y="9895"/>
                      <a:pt x="35623" y="9895"/>
                      <a:pt x="36028" y="949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 116">
                <a:extLst>
                  <a:ext uri="{FF2B5EF4-FFF2-40B4-BE49-F238E27FC236}">
                    <a16:creationId xmlns:a16="http://schemas.microsoft.com/office/drawing/2014/main" id="{CFA8AC9A-DFCC-6C80-9A01-976999081CB7}"/>
                  </a:ext>
                </a:extLst>
              </p:cNvPr>
              <p:cNvSpPr/>
              <p:nvPr/>
            </p:nvSpPr>
            <p:spPr>
              <a:xfrm>
                <a:off x="9085833" y="5818090"/>
                <a:ext cx="45338" cy="17002"/>
              </a:xfrm>
              <a:custGeom>
                <a:avLst/>
                <a:gdLst>
                  <a:gd name="connsiteX0" fmla="*/ 38457 w 45338"/>
                  <a:gd name="connsiteY0" fmla="*/ 6882 h 17002"/>
                  <a:gd name="connsiteX1" fmla="*/ 39672 w 45338"/>
                  <a:gd name="connsiteY1" fmla="*/ 6882 h 17002"/>
                  <a:gd name="connsiteX2" fmla="*/ 42505 w 45338"/>
                  <a:gd name="connsiteY2" fmla="*/ 6882 h 17002"/>
                  <a:gd name="connsiteX3" fmla="*/ 44124 w 45338"/>
                  <a:gd name="connsiteY3" fmla="*/ 7692 h 17002"/>
                  <a:gd name="connsiteX4" fmla="*/ 45339 w 45338"/>
                  <a:gd name="connsiteY4" fmla="*/ 10120 h 17002"/>
                  <a:gd name="connsiteX5" fmla="*/ 45339 w 45338"/>
                  <a:gd name="connsiteY5" fmla="*/ 13359 h 17002"/>
                  <a:gd name="connsiteX6" fmla="*/ 44529 w 45338"/>
                  <a:gd name="connsiteY6" fmla="*/ 13359 h 17002"/>
                  <a:gd name="connsiteX7" fmla="*/ 43315 w 45338"/>
                  <a:gd name="connsiteY7" fmla="*/ 13764 h 17002"/>
                  <a:gd name="connsiteX8" fmla="*/ 41696 w 45338"/>
                  <a:gd name="connsiteY8" fmla="*/ 12144 h 17002"/>
                  <a:gd name="connsiteX9" fmla="*/ 41291 w 45338"/>
                  <a:gd name="connsiteY9" fmla="*/ 9716 h 17002"/>
                  <a:gd name="connsiteX10" fmla="*/ 37243 w 45338"/>
                  <a:gd name="connsiteY10" fmla="*/ 9716 h 17002"/>
                  <a:gd name="connsiteX11" fmla="*/ 35218 w 45338"/>
                  <a:gd name="connsiteY11" fmla="*/ 8501 h 17002"/>
                  <a:gd name="connsiteX12" fmla="*/ 28337 w 45338"/>
                  <a:gd name="connsiteY12" fmla="*/ 8501 h 17002"/>
                  <a:gd name="connsiteX13" fmla="*/ 21455 w 45338"/>
                  <a:gd name="connsiteY13" fmla="*/ 10930 h 17002"/>
                  <a:gd name="connsiteX14" fmla="*/ 17002 w 45338"/>
                  <a:gd name="connsiteY14" fmla="*/ 13359 h 17002"/>
                  <a:gd name="connsiteX15" fmla="*/ 14573 w 45338"/>
                  <a:gd name="connsiteY15" fmla="*/ 13359 h 17002"/>
                  <a:gd name="connsiteX16" fmla="*/ 12549 w 45338"/>
                  <a:gd name="connsiteY16" fmla="*/ 15383 h 17002"/>
                  <a:gd name="connsiteX17" fmla="*/ 8096 w 45338"/>
                  <a:gd name="connsiteY17" fmla="*/ 16193 h 17002"/>
                  <a:gd name="connsiteX18" fmla="*/ 4048 w 45338"/>
                  <a:gd name="connsiteY18" fmla="*/ 17002 h 17002"/>
                  <a:gd name="connsiteX19" fmla="*/ 2024 w 45338"/>
                  <a:gd name="connsiteY19" fmla="*/ 17002 h 17002"/>
                  <a:gd name="connsiteX20" fmla="*/ 0 w 45338"/>
                  <a:gd name="connsiteY20" fmla="*/ 14978 h 17002"/>
                  <a:gd name="connsiteX21" fmla="*/ 1214 w 45338"/>
                  <a:gd name="connsiteY21" fmla="*/ 13359 h 17002"/>
                  <a:gd name="connsiteX22" fmla="*/ 2024 w 45338"/>
                  <a:gd name="connsiteY22" fmla="*/ 12549 h 17002"/>
                  <a:gd name="connsiteX23" fmla="*/ 4858 w 45338"/>
                  <a:gd name="connsiteY23" fmla="*/ 13359 h 17002"/>
                  <a:gd name="connsiteX24" fmla="*/ 8906 w 45338"/>
                  <a:gd name="connsiteY24" fmla="*/ 13359 h 17002"/>
                  <a:gd name="connsiteX25" fmla="*/ 10930 w 45338"/>
                  <a:gd name="connsiteY25" fmla="*/ 13764 h 17002"/>
                  <a:gd name="connsiteX26" fmla="*/ 12549 w 45338"/>
                  <a:gd name="connsiteY26" fmla="*/ 13764 h 17002"/>
                  <a:gd name="connsiteX27" fmla="*/ 14573 w 45338"/>
                  <a:gd name="connsiteY27" fmla="*/ 12144 h 17002"/>
                  <a:gd name="connsiteX28" fmla="*/ 15788 w 45338"/>
                  <a:gd name="connsiteY28" fmla="*/ 10120 h 17002"/>
                  <a:gd name="connsiteX29" fmla="*/ 15788 w 45338"/>
                  <a:gd name="connsiteY29" fmla="*/ 8906 h 17002"/>
                  <a:gd name="connsiteX30" fmla="*/ 17002 w 45338"/>
                  <a:gd name="connsiteY30" fmla="*/ 7692 h 17002"/>
                  <a:gd name="connsiteX31" fmla="*/ 21860 w 45338"/>
                  <a:gd name="connsiteY31" fmla="*/ 6477 h 17002"/>
                  <a:gd name="connsiteX32" fmla="*/ 38862 w 45338"/>
                  <a:gd name="connsiteY32" fmla="*/ 5263 h 17002"/>
                  <a:gd name="connsiteX33" fmla="*/ 43315 w 45338"/>
                  <a:gd name="connsiteY33" fmla="*/ 2429 h 17002"/>
                  <a:gd name="connsiteX34" fmla="*/ 40886 w 45338"/>
                  <a:gd name="connsiteY34" fmla="*/ 2429 h 17002"/>
                  <a:gd name="connsiteX35" fmla="*/ 38862 w 45338"/>
                  <a:gd name="connsiteY35" fmla="*/ 4453 h 17002"/>
                  <a:gd name="connsiteX36" fmla="*/ 35218 w 45338"/>
                  <a:gd name="connsiteY36" fmla="*/ 4453 h 17002"/>
                  <a:gd name="connsiteX37" fmla="*/ 34409 w 45338"/>
                  <a:gd name="connsiteY37" fmla="*/ 4453 h 17002"/>
                  <a:gd name="connsiteX38" fmla="*/ 33599 w 45338"/>
                  <a:gd name="connsiteY38" fmla="*/ 4453 h 17002"/>
                  <a:gd name="connsiteX39" fmla="*/ 33599 w 45338"/>
                  <a:gd name="connsiteY39" fmla="*/ 3643 h 17002"/>
                  <a:gd name="connsiteX40" fmla="*/ 33599 w 45338"/>
                  <a:gd name="connsiteY40" fmla="*/ 3643 h 17002"/>
                  <a:gd name="connsiteX41" fmla="*/ 27122 w 45338"/>
                  <a:gd name="connsiteY41" fmla="*/ 4858 h 17002"/>
                  <a:gd name="connsiteX42" fmla="*/ 25098 w 45338"/>
                  <a:gd name="connsiteY42" fmla="*/ 4858 h 17002"/>
                  <a:gd name="connsiteX43" fmla="*/ 19431 w 45338"/>
                  <a:gd name="connsiteY43" fmla="*/ 4048 h 17002"/>
                  <a:gd name="connsiteX44" fmla="*/ 17002 w 45338"/>
                  <a:gd name="connsiteY44" fmla="*/ 1214 h 17002"/>
                  <a:gd name="connsiteX45" fmla="*/ 17002 w 45338"/>
                  <a:gd name="connsiteY45" fmla="*/ 810 h 17002"/>
                  <a:gd name="connsiteX46" fmla="*/ 20241 w 45338"/>
                  <a:gd name="connsiteY46" fmla="*/ 810 h 17002"/>
                  <a:gd name="connsiteX47" fmla="*/ 21050 w 45338"/>
                  <a:gd name="connsiteY47" fmla="*/ 1619 h 17002"/>
                  <a:gd name="connsiteX48" fmla="*/ 21455 w 45338"/>
                  <a:gd name="connsiteY48" fmla="*/ 1619 h 17002"/>
                  <a:gd name="connsiteX49" fmla="*/ 22265 w 45338"/>
                  <a:gd name="connsiteY49" fmla="*/ 2834 h 17002"/>
                  <a:gd name="connsiteX50" fmla="*/ 23884 w 45338"/>
                  <a:gd name="connsiteY50" fmla="*/ 2834 h 17002"/>
                  <a:gd name="connsiteX51" fmla="*/ 31170 w 45338"/>
                  <a:gd name="connsiteY51" fmla="*/ 1214 h 17002"/>
                  <a:gd name="connsiteX52" fmla="*/ 40481 w 45338"/>
                  <a:gd name="connsiteY52" fmla="*/ 0 h 17002"/>
                  <a:gd name="connsiteX53" fmla="*/ 43720 w 45338"/>
                  <a:gd name="connsiteY53" fmla="*/ 0 h 17002"/>
                  <a:gd name="connsiteX54" fmla="*/ 44529 w 45338"/>
                  <a:gd name="connsiteY54" fmla="*/ 2834 h 17002"/>
                  <a:gd name="connsiteX55" fmla="*/ 43315 w 45338"/>
                  <a:gd name="connsiteY55" fmla="*/ 4453 h 17002"/>
                  <a:gd name="connsiteX56" fmla="*/ 39267 w 45338"/>
                  <a:gd name="connsiteY56" fmla="*/ 6072 h 17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</a:cxnLst>
                <a:rect l="l" t="t" r="r" b="b"/>
                <a:pathLst>
                  <a:path w="45338" h="17002">
                    <a:moveTo>
                      <a:pt x="38457" y="6882"/>
                    </a:moveTo>
                    <a:lnTo>
                      <a:pt x="39672" y="6882"/>
                    </a:lnTo>
                    <a:cubicBezTo>
                      <a:pt x="40481" y="6882"/>
                      <a:pt x="41696" y="6882"/>
                      <a:pt x="42505" y="6882"/>
                    </a:cubicBezTo>
                    <a:cubicBezTo>
                      <a:pt x="43315" y="6882"/>
                      <a:pt x="44124" y="7692"/>
                      <a:pt x="44124" y="7692"/>
                    </a:cubicBezTo>
                    <a:cubicBezTo>
                      <a:pt x="44124" y="7692"/>
                      <a:pt x="45339" y="9716"/>
                      <a:pt x="45339" y="10120"/>
                    </a:cubicBezTo>
                    <a:cubicBezTo>
                      <a:pt x="45339" y="10525"/>
                      <a:pt x="45339" y="12954"/>
                      <a:pt x="45339" y="13359"/>
                    </a:cubicBezTo>
                    <a:cubicBezTo>
                      <a:pt x="45339" y="13764"/>
                      <a:pt x="44934" y="13359"/>
                      <a:pt x="44529" y="13359"/>
                    </a:cubicBezTo>
                    <a:cubicBezTo>
                      <a:pt x="44529" y="13359"/>
                      <a:pt x="44529" y="14573"/>
                      <a:pt x="43315" y="13764"/>
                    </a:cubicBezTo>
                    <a:cubicBezTo>
                      <a:pt x="42100" y="12954"/>
                      <a:pt x="42100" y="12549"/>
                      <a:pt x="41696" y="12144"/>
                    </a:cubicBezTo>
                    <a:cubicBezTo>
                      <a:pt x="41696" y="11335"/>
                      <a:pt x="42100" y="9716"/>
                      <a:pt x="41291" y="9716"/>
                    </a:cubicBezTo>
                    <a:cubicBezTo>
                      <a:pt x="40481" y="9716"/>
                      <a:pt x="38457" y="9716"/>
                      <a:pt x="37243" y="9716"/>
                    </a:cubicBezTo>
                    <a:cubicBezTo>
                      <a:pt x="36028" y="9716"/>
                      <a:pt x="35623" y="8906"/>
                      <a:pt x="35218" y="8501"/>
                    </a:cubicBezTo>
                    <a:cubicBezTo>
                      <a:pt x="33599" y="7692"/>
                      <a:pt x="29956" y="7692"/>
                      <a:pt x="28337" y="8501"/>
                    </a:cubicBezTo>
                    <a:cubicBezTo>
                      <a:pt x="26718" y="9311"/>
                      <a:pt x="23479" y="9716"/>
                      <a:pt x="21455" y="10930"/>
                    </a:cubicBezTo>
                    <a:cubicBezTo>
                      <a:pt x="19431" y="12144"/>
                      <a:pt x="18217" y="12954"/>
                      <a:pt x="17002" y="13359"/>
                    </a:cubicBezTo>
                    <a:cubicBezTo>
                      <a:pt x="15788" y="13764"/>
                      <a:pt x="14978" y="13359"/>
                      <a:pt x="14573" y="13359"/>
                    </a:cubicBezTo>
                    <a:cubicBezTo>
                      <a:pt x="14168" y="13359"/>
                      <a:pt x="12954" y="14978"/>
                      <a:pt x="12549" y="15383"/>
                    </a:cubicBezTo>
                    <a:cubicBezTo>
                      <a:pt x="10930" y="16597"/>
                      <a:pt x="9715" y="15788"/>
                      <a:pt x="8096" y="16193"/>
                    </a:cubicBezTo>
                    <a:cubicBezTo>
                      <a:pt x="6477" y="16597"/>
                      <a:pt x="5263" y="17002"/>
                      <a:pt x="4048" y="17002"/>
                    </a:cubicBezTo>
                    <a:cubicBezTo>
                      <a:pt x="2833" y="17002"/>
                      <a:pt x="2429" y="17002"/>
                      <a:pt x="2024" y="17002"/>
                    </a:cubicBezTo>
                    <a:cubicBezTo>
                      <a:pt x="1619" y="17002"/>
                      <a:pt x="0" y="15383"/>
                      <a:pt x="0" y="14978"/>
                    </a:cubicBezTo>
                    <a:cubicBezTo>
                      <a:pt x="0" y="13764"/>
                      <a:pt x="405" y="14168"/>
                      <a:pt x="1214" y="13359"/>
                    </a:cubicBezTo>
                    <a:cubicBezTo>
                      <a:pt x="2024" y="12549"/>
                      <a:pt x="1214" y="12549"/>
                      <a:pt x="2024" y="12549"/>
                    </a:cubicBezTo>
                    <a:cubicBezTo>
                      <a:pt x="3238" y="12549"/>
                      <a:pt x="3643" y="13359"/>
                      <a:pt x="4858" y="13359"/>
                    </a:cubicBezTo>
                    <a:cubicBezTo>
                      <a:pt x="6072" y="13359"/>
                      <a:pt x="7691" y="13359"/>
                      <a:pt x="8906" y="13359"/>
                    </a:cubicBezTo>
                    <a:cubicBezTo>
                      <a:pt x="10120" y="13359"/>
                      <a:pt x="10120" y="13764"/>
                      <a:pt x="10930" y="13764"/>
                    </a:cubicBezTo>
                    <a:cubicBezTo>
                      <a:pt x="11739" y="13764"/>
                      <a:pt x="12144" y="13764"/>
                      <a:pt x="12549" y="13764"/>
                    </a:cubicBezTo>
                    <a:cubicBezTo>
                      <a:pt x="12954" y="13764"/>
                      <a:pt x="14168" y="12144"/>
                      <a:pt x="14573" y="12144"/>
                    </a:cubicBezTo>
                    <a:cubicBezTo>
                      <a:pt x="14978" y="12144"/>
                      <a:pt x="15788" y="10120"/>
                      <a:pt x="15788" y="10120"/>
                    </a:cubicBezTo>
                    <a:cubicBezTo>
                      <a:pt x="15788" y="10120"/>
                      <a:pt x="15788" y="9311"/>
                      <a:pt x="15788" y="8906"/>
                    </a:cubicBezTo>
                    <a:cubicBezTo>
                      <a:pt x="15788" y="8501"/>
                      <a:pt x="16597" y="7692"/>
                      <a:pt x="17002" y="7692"/>
                    </a:cubicBezTo>
                    <a:cubicBezTo>
                      <a:pt x="18217" y="7692"/>
                      <a:pt x="20645" y="6882"/>
                      <a:pt x="21860" y="6477"/>
                    </a:cubicBezTo>
                    <a:cubicBezTo>
                      <a:pt x="27527" y="5667"/>
                      <a:pt x="33599" y="6477"/>
                      <a:pt x="38862" y="5263"/>
                    </a:cubicBezTo>
                    <a:cubicBezTo>
                      <a:pt x="44124" y="4048"/>
                      <a:pt x="43720" y="5263"/>
                      <a:pt x="43315" y="2429"/>
                    </a:cubicBezTo>
                    <a:cubicBezTo>
                      <a:pt x="42505" y="2429"/>
                      <a:pt x="41696" y="2429"/>
                      <a:pt x="40886" y="2429"/>
                    </a:cubicBezTo>
                    <a:cubicBezTo>
                      <a:pt x="40076" y="2429"/>
                      <a:pt x="39672" y="4048"/>
                      <a:pt x="38862" y="4453"/>
                    </a:cubicBezTo>
                    <a:cubicBezTo>
                      <a:pt x="38052" y="4858"/>
                      <a:pt x="36433" y="4453"/>
                      <a:pt x="35218" y="4453"/>
                    </a:cubicBezTo>
                    <a:cubicBezTo>
                      <a:pt x="34004" y="4453"/>
                      <a:pt x="34814" y="4453"/>
                      <a:pt x="34409" y="4453"/>
                    </a:cubicBezTo>
                    <a:cubicBezTo>
                      <a:pt x="34004" y="4453"/>
                      <a:pt x="34409" y="4453"/>
                      <a:pt x="33599" y="4453"/>
                    </a:cubicBezTo>
                    <a:lnTo>
                      <a:pt x="33599" y="3643"/>
                    </a:lnTo>
                    <a:cubicBezTo>
                      <a:pt x="33599" y="3643"/>
                      <a:pt x="33599" y="3643"/>
                      <a:pt x="33599" y="3643"/>
                    </a:cubicBezTo>
                    <a:cubicBezTo>
                      <a:pt x="31575" y="3643"/>
                      <a:pt x="29551" y="4453"/>
                      <a:pt x="27122" y="4858"/>
                    </a:cubicBezTo>
                    <a:cubicBezTo>
                      <a:pt x="24693" y="5263"/>
                      <a:pt x="25503" y="4858"/>
                      <a:pt x="25098" y="4858"/>
                    </a:cubicBezTo>
                    <a:cubicBezTo>
                      <a:pt x="23479" y="4858"/>
                      <a:pt x="20645" y="4858"/>
                      <a:pt x="19431" y="4048"/>
                    </a:cubicBezTo>
                    <a:cubicBezTo>
                      <a:pt x="18217" y="3238"/>
                      <a:pt x="17407" y="2024"/>
                      <a:pt x="17002" y="1214"/>
                    </a:cubicBezTo>
                    <a:cubicBezTo>
                      <a:pt x="16597" y="405"/>
                      <a:pt x="17002" y="810"/>
                      <a:pt x="17002" y="810"/>
                    </a:cubicBezTo>
                    <a:cubicBezTo>
                      <a:pt x="17002" y="810"/>
                      <a:pt x="19836" y="810"/>
                      <a:pt x="20241" y="810"/>
                    </a:cubicBezTo>
                    <a:cubicBezTo>
                      <a:pt x="20645" y="810"/>
                      <a:pt x="20645" y="1214"/>
                      <a:pt x="21050" y="1619"/>
                    </a:cubicBezTo>
                    <a:cubicBezTo>
                      <a:pt x="21455" y="2024"/>
                      <a:pt x="21050" y="1619"/>
                      <a:pt x="21455" y="1619"/>
                    </a:cubicBezTo>
                    <a:cubicBezTo>
                      <a:pt x="21455" y="1619"/>
                      <a:pt x="21860" y="2834"/>
                      <a:pt x="22265" y="2834"/>
                    </a:cubicBezTo>
                    <a:cubicBezTo>
                      <a:pt x="22669" y="2834"/>
                      <a:pt x="23479" y="3238"/>
                      <a:pt x="23884" y="2834"/>
                    </a:cubicBezTo>
                    <a:cubicBezTo>
                      <a:pt x="26313" y="2834"/>
                      <a:pt x="28742" y="1619"/>
                      <a:pt x="31170" y="1214"/>
                    </a:cubicBezTo>
                    <a:cubicBezTo>
                      <a:pt x="34814" y="405"/>
                      <a:pt x="37243" y="0"/>
                      <a:pt x="40481" y="0"/>
                    </a:cubicBezTo>
                    <a:cubicBezTo>
                      <a:pt x="43720" y="0"/>
                      <a:pt x="42910" y="0"/>
                      <a:pt x="43720" y="0"/>
                    </a:cubicBezTo>
                    <a:cubicBezTo>
                      <a:pt x="44529" y="0"/>
                      <a:pt x="44934" y="1619"/>
                      <a:pt x="44529" y="2834"/>
                    </a:cubicBezTo>
                    <a:cubicBezTo>
                      <a:pt x="44124" y="2834"/>
                      <a:pt x="43720" y="4048"/>
                      <a:pt x="43315" y="4453"/>
                    </a:cubicBezTo>
                    <a:cubicBezTo>
                      <a:pt x="42505" y="5263"/>
                      <a:pt x="40481" y="6072"/>
                      <a:pt x="39267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id="{E76E8F41-CFA6-6631-FBB2-DCD32E04724F}"/>
                  </a:ext>
                </a:extLst>
              </p:cNvPr>
              <p:cNvSpPr/>
              <p:nvPr/>
            </p:nvSpPr>
            <p:spPr>
              <a:xfrm>
                <a:off x="9086238" y="5852702"/>
                <a:ext cx="37665" cy="21972"/>
              </a:xfrm>
              <a:custGeom>
                <a:avLst/>
                <a:gdLst>
                  <a:gd name="connsiteX0" fmla="*/ 29551 w 37665"/>
                  <a:gd name="connsiteY0" fmla="*/ 6275 h 21972"/>
                  <a:gd name="connsiteX1" fmla="*/ 28337 w 37665"/>
                  <a:gd name="connsiteY1" fmla="*/ 7084 h 21972"/>
                  <a:gd name="connsiteX2" fmla="*/ 25098 w 37665"/>
                  <a:gd name="connsiteY2" fmla="*/ 6275 h 21972"/>
                  <a:gd name="connsiteX3" fmla="*/ 22669 w 37665"/>
                  <a:gd name="connsiteY3" fmla="*/ 6275 h 21972"/>
                  <a:gd name="connsiteX4" fmla="*/ 20241 w 37665"/>
                  <a:gd name="connsiteY4" fmla="*/ 7489 h 21972"/>
                  <a:gd name="connsiteX5" fmla="*/ 12549 w 37665"/>
                  <a:gd name="connsiteY5" fmla="*/ 13966 h 21972"/>
                  <a:gd name="connsiteX6" fmla="*/ 10525 w 37665"/>
                  <a:gd name="connsiteY6" fmla="*/ 18014 h 21972"/>
                  <a:gd name="connsiteX7" fmla="*/ 10525 w 37665"/>
                  <a:gd name="connsiteY7" fmla="*/ 18824 h 21972"/>
                  <a:gd name="connsiteX8" fmla="*/ 9716 w 37665"/>
                  <a:gd name="connsiteY8" fmla="*/ 18824 h 21972"/>
                  <a:gd name="connsiteX9" fmla="*/ 6072 w 37665"/>
                  <a:gd name="connsiteY9" fmla="*/ 21253 h 21972"/>
                  <a:gd name="connsiteX10" fmla="*/ 4453 w 37665"/>
                  <a:gd name="connsiteY10" fmla="*/ 21253 h 21972"/>
                  <a:gd name="connsiteX11" fmla="*/ 2024 w 37665"/>
                  <a:gd name="connsiteY11" fmla="*/ 21253 h 21972"/>
                  <a:gd name="connsiteX12" fmla="*/ 0 w 37665"/>
                  <a:gd name="connsiteY12" fmla="*/ 21253 h 21972"/>
                  <a:gd name="connsiteX13" fmla="*/ 810 w 37665"/>
                  <a:gd name="connsiteY13" fmla="*/ 19229 h 21972"/>
                  <a:gd name="connsiteX14" fmla="*/ 1214 w 37665"/>
                  <a:gd name="connsiteY14" fmla="*/ 17609 h 21972"/>
                  <a:gd name="connsiteX15" fmla="*/ 3643 w 37665"/>
                  <a:gd name="connsiteY15" fmla="*/ 17609 h 21972"/>
                  <a:gd name="connsiteX16" fmla="*/ 7692 w 37665"/>
                  <a:gd name="connsiteY16" fmla="*/ 13966 h 21972"/>
                  <a:gd name="connsiteX17" fmla="*/ 10525 w 37665"/>
                  <a:gd name="connsiteY17" fmla="*/ 13156 h 21972"/>
                  <a:gd name="connsiteX18" fmla="*/ 10930 w 37665"/>
                  <a:gd name="connsiteY18" fmla="*/ 12347 h 21972"/>
                  <a:gd name="connsiteX19" fmla="*/ 11740 w 37665"/>
                  <a:gd name="connsiteY19" fmla="*/ 12347 h 21972"/>
                  <a:gd name="connsiteX20" fmla="*/ 11740 w 37665"/>
                  <a:gd name="connsiteY20" fmla="*/ 11537 h 21972"/>
                  <a:gd name="connsiteX21" fmla="*/ 13359 w 37665"/>
                  <a:gd name="connsiteY21" fmla="*/ 7894 h 21972"/>
                  <a:gd name="connsiteX22" fmla="*/ 14168 w 37665"/>
                  <a:gd name="connsiteY22" fmla="*/ 6275 h 21972"/>
                  <a:gd name="connsiteX23" fmla="*/ 15383 w 37665"/>
                  <a:gd name="connsiteY23" fmla="*/ 5870 h 21972"/>
                  <a:gd name="connsiteX24" fmla="*/ 26313 w 37665"/>
                  <a:gd name="connsiteY24" fmla="*/ 1822 h 21972"/>
                  <a:gd name="connsiteX25" fmla="*/ 28742 w 37665"/>
                  <a:gd name="connsiteY25" fmla="*/ 1012 h 21972"/>
                  <a:gd name="connsiteX26" fmla="*/ 27527 w 37665"/>
                  <a:gd name="connsiteY26" fmla="*/ 2631 h 21972"/>
                  <a:gd name="connsiteX27" fmla="*/ 28337 w 37665"/>
                  <a:gd name="connsiteY27" fmla="*/ 2631 h 21972"/>
                  <a:gd name="connsiteX28" fmla="*/ 31171 w 37665"/>
                  <a:gd name="connsiteY28" fmla="*/ 607 h 21972"/>
                  <a:gd name="connsiteX29" fmla="*/ 36433 w 37665"/>
                  <a:gd name="connsiteY29" fmla="*/ 607 h 21972"/>
                  <a:gd name="connsiteX30" fmla="*/ 36433 w 37665"/>
                  <a:gd name="connsiteY30" fmla="*/ 4655 h 21972"/>
                  <a:gd name="connsiteX31" fmla="*/ 34004 w 37665"/>
                  <a:gd name="connsiteY31" fmla="*/ 4655 h 21972"/>
                  <a:gd name="connsiteX32" fmla="*/ 31575 w 37665"/>
                  <a:gd name="connsiteY32" fmla="*/ 3846 h 21972"/>
                  <a:gd name="connsiteX33" fmla="*/ 29551 w 37665"/>
                  <a:gd name="connsiteY33" fmla="*/ 6275 h 21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7665" h="21972">
                    <a:moveTo>
                      <a:pt x="29551" y="6275"/>
                    </a:moveTo>
                    <a:cubicBezTo>
                      <a:pt x="29551" y="6275"/>
                      <a:pt x="28337" y="7084"/>
                      <a:pt x="28337" y="7084"/>
                    </a:cubicBezTo>
                    <a:cubicBezTo>
                      <a:pt x="26718" y="7084"/>
                      <a:pt x="26313" y="6275"/>
                      <a:pt x="25098" y="6275"/>
                    </a:cubicBezTo>
                    <a:cubicBezTo>
                      <a:pt x="23884" y="6275"/>
                      <a:pt x="23074" y="6275"/>
                      <a:pt x="22669" y="6275"/>
                    </a:cubicBezTo>
                    <a:cubicBezTo>
                      <a:pt x="21860" y="6275"/>
                      <a:pt x="21050" y="7489"/>
                      <a:pt x="20241" y="7489"/>
                    </a:cubicBezTo>
                    <a:cubicBezTo>
                      <a:pt x="17407" y="9513"/>
                      <a:pt x="15788" y="12347"/>
                      <a:pt x="12549" y="13966"/>
                    </a:cubicBezTo>
                    <a:cubicBezTo>
                      <a:pt x="12549" y="15990"/>
                      <a:pt x="11740" y="16800"/>
                      <a:pt x="10525" y="18014"/>
                    </a:cubicBezTo>
                    <a:cubicBezTo>
                      <a:pt x="9311" y="19229"/>
                      <a:pt x="10525" y="18419"/>
                      <a:pt x="10525" y="18824"/>
                    </a:cubicBezTo>
                    <a:cubicBezTo>
                      <a:pt x="10525" y="19229"/>
                      <a:pt x="10120" y="18824"/>
                      <a:pt x="9716" y="18824"/>
                    </a:cubicBezTo>
                    <a:cubicBezTo>
                      <a:pt x="8906" y="19229"/>
                      <a:pt x="6882" y="21253"/>
                      <a:pt x="6072" y="21253"/>
                    </a:cubicBezTo>
                    <a:cubicBezTo>
                      <a:pt x="5263" y="21253"/>
                      <a:pt x="4858" y="21253"/>
                      <a:pt x="4453" y="21253"/>
                    </a:cubicBezTo>
                    <a:cubicBezTo>
                      <a:pt x="3643" y="21253"/>
                      <a:pt x="2834" y="22872"/>
                      <a:pt x="2024" y="21253"/>
                    </a:cubicBezTo>
                    <a:lnTo>
                      <a:pt x="0" y="21253"/>
                    </a:lnTo>
                    <a:cubicBezTo>
                      <a:pt x="0" y="20443"/>
                      <a:pt x="810" y="19633"/>
                      <a:pt x="810" y="19229"/>
                    </a:cubicBezTo>
                    <a:cubicBezTo>
                      <a:pt x="810" y="18824"/>
                      <a:pt x="810" y="17609"/>
                      <a:pt x="1214" y="17609"/>
                    </a:cubicBezTo>
                    <a:cubicBezTo>
                      <a:pt x="1619" y="17609"/>
                      <a:pt x="2429" y="17609"/>
                      <a:pt x="3643" y="17609"/>
                    </a:cubicBezTo>
                    <a:cubicBezTo>
                      <a:pt x="5667" y="17609"/>
                      <a:pt x="6882" y="15990"/>
                      <a:pt x="7692" y="13966"/>
                    </a:cubicBezTo>
                    <a:cubicBezTo>
                      <a:pt x="8096" y="13966"/>
                      <a:pt x="10120" y="13156"/>
                      <a:pt x="10525" y="13156"/>
                    </a:cubicBezTo>
                    <a:cubicBezTo>
                      <a:pt x="10930" y="13156"/>
                      <a:pt x="10525" y="12752"/>
                      <a:pt x="10930" y="12347"/>
                    </a:cubicBezTo>
                    <a:cubicBezTo>
                      <a:pt x="11335" y="11942"/>
                      <a:pt x="11335" y="12347"/>
                      <a:pt x="11740" y="12347"/>
                    </a:cubicBezTo>
                    <a:cubicBezTo>
                      <a:pt x="11740" y="12347"/>
                      <a:pt x="11740" y="11942"/>
                      <a:pt x="11740" y="11537"/>
                    </a:cubicBezTo>
                    <a:cubicBezTo>
                      <a:pt x="12144" y="10323"/>
                      <a:pt x="12954" y="9108"/>
                      <a:pt x="13359" y="7894"/>
                    </a:cubicBezTo>
                    <a:cubicBezTo>
                      <a:pt x="13764" y="6679"/>
                      <a:pt x="14168" y="7084"/>
                      <a:pt x="14168" y="6275"/>
                    </a:cubicBezTo>
                    <a:cubicBezTo>
                      <a:pt x="14573" y="6275"/>
                      <a:pt x="14978" y="6275"/>
                      <a:pt x="15383" y="5870"/>
                    </a:cubicBezTo>
                    <a:cubicBezTo>
                      <a:pt x="19026" y="4251"/>
                      <a:pt x="22669" y="3036"/>
                      <a:pt x="26313" y="1822"/>
                    </a:cubicBezTo>
                    <a:cubicBezTo>
                      <a:pt x="29956" y="607"/>
                      <a:pt x="27932" y="607"/>
                      <a:pt x="28742" y="1012"/>
                    </a:cubicBezTo>
                    <a:cubicBezTo>
                      <a:pt x="28742" y="1822"/>
                      <a:pt x="28337" y="2227"/>
                      <a:pt x="27527" y="2631"/>
                    </a:cubicBezTo>
                    <a:lnTo>
                      <a:pt x="28337" y="2631"/>
                    </a:lnTo>
                    <a:cubicBezTo>
                      <a:pt x="29551" y="2631"/>
                      <a:pt x="29956" y="1417"/>
                      <a:pt x="31171" y="607"/>
                    </a:cubicBezTo>
                    <a:cubicBezTo>
                      <a:pt x="32385" y="-202"/>
                      <a:pt x="35219" y="-202"/>
                      <a:pt x="36433" y="607"/>
                    </a:cubicBezTo>
                    <a:cubicBezTo>
                      <a:pt x="38457" y="1417"/>
                      <a:pt x="37648" y="3441"/>
                      <a:pt x="36433" y="4655"/>
                    </a:cubicBezTo>
                    <a:lnTo>
                      <a:pt x="34004" y="4655"/>
                    </a:lnTo>
                    <a:cubicBezTo>
                      <a:pt x="33195" y="4655"/>
                      <a:pt x="33599" y="2631"/>
                      <a:pt x="31575" y="3846"/>
                    </a:cubicBezTo>
                    <a:cubicBezTo>
                      <a:pt x="29551" y="5060"/>
                      <a:pt x="29956" y="5465"/>
                      <a:pt x="29551" y="627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 118">
                <a:extLst>
                  <a:ext uri="{FF2B5EF4-FFF2-40B4-BE49-F238E27FC236}">
                    <a16:creationId xmlns:a16="http://schemas.microsoft.com/office/drawing/2014/main" id="{73123F93-EF4C-3E54-0E6F-36DB25E13510}"/>
                  </a:ext>
                </a:extLst>
              </p:cNvPr>
              <p:cNvSpPr/>
              <p:nvPr/>
            </p:nvSpPr>
            <p:spPr>
              <a:xfrm>
                <a:off x="9092197" y="5818009"/>
                <a:ext cx="8614" cy="13682"/>
              </a:xfrm>
              <a:custGeom>
                <a:avLst/>
                <a:gdLst>
                  <a:gd name="connsiteX0" fmla="*/ 2947 w 8614"/>
                  <a:gd name="connsiteY0" fmla="*/ 13035 h 13682"/>
                  <a:gd name="connsiteX1" fmla="*/ 2947 w 8614"/>
                  <a:gd name="connsiteY1" fmla="*/ 12631 h 13682"/>
                  <a:gd name="connsiteX2" fmla="*/ 2137 w 8614"/>
                  <a:gd name="connsiteY2" fmla="*/ 12226 h 13682"/>
                  <a:gd name="connsiteX3" fmla="*/ 113 w 8614"/>
                  <a:gd name="connsiteY3" fmla="*/ 6154 h 13682"/>
                  <a:gd name="connsiteX4" fmla="*/ 518 w 8614"/>
                  <a:gd name="connsiteY4" fmla="*/ 4130 h 13682"/>
                  <a:gd name="connsiteX5" fmla="*/ 113 w 8614"/>
                  <a:gd name="connsiteY5" fmla="*/ 1701 h 13682"/>
                  <a:gd name="connsiteX6" fmla="*/ 2137 w 8614"/>
                  <a:gd name="connsiteY6" fmla="*/ 1701 h 13682"/>
                  <a:gd name="connsiteX7" fmla="*/ 3757 w 8614"/>
                  <a:gd name="connsiteY7" fmla="*/ 81 h 13682"/>
                  <a:gd name="connsiteX8" fmla="*/ 6186 w 8614"/>
                  <a:gd name="connsiteY8" fmla="*/ 1296 h 13682"/>
                  <a:gd name="connsiteX9" fmla="*/ 8614 w 8614"/>
                  <a:gd name="connsiteY9" fmla="*/ 3320 h 13682"/>
                  <a:gd name="connsiteX10" fmla="*/ 7400 w 8614"/>
                  <a:gd name="connsiteY10" fmla="*/ 5344 h 13682"/>
                  <a:gd name="connsiteX11" fmla="*/ 7400 w 8614"/>
                  <a:gd name="connsiteY11" fmla="*/ 6154 h 13682"/>
                  <a:gd name="connsiteX12" fmla="*/ 4566 w 8614"/>
                  <a:gd name="connsiteY12" fmla="*/ 12631 h 13682"/>
                  <a:gd name="connsiteX13" fmla="*/ 2137 w 8614"/>
                  <a:gd name="connsiteY13" fmla="*/ 13440 h 13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614" h="13682">
                    <a:moveTo>
                      <a:pt x="2947" y="13035"/>
                    </a:moveTo>
                    <a:cubicBezTo>
                      <a:pt x="2947" y="13035"/>
                      <a:pt x="2947" y="13035"/>
                      <a:pt x="2947" y="12631"/>
                    </a:cubicBezTo>
                    <a:cubicBezTo>
                      <a:pt x="2947" y="12226"/>
                      <a:pt x="2542" y="12631"/>
                      <a:pt x="2137" y="12226"/>
                    </a:cubicBezTo>
                    <a:cubicBezTo>
                      <a:pt x="923" y="10607"/>
                      <a:pt x="113" y="8178"/>
                      <a:pt x="113" y="6154"/>
                    </a:cubicBezTo>
                    <a:cubicBezTo>
                      <a:pt x="113" y="4130"/>
                      <a:pt x="518" y="4535"/>
                      <a:pt x="518" y="4130"/>
                    </a:cubicBezTo>
                    <a:cubicBezTo>
                      <a:pt x="518" y="3725"/>
                      <a:pt x="-291" y="2510"/>
                      <a:pt x="113" y="1701"/>
                    </a:cubicBezTo>
                    <a:cubicBezTo>
                      <a:pt x="923" y="1701"/>
                      <a:pt x="1733" y="1701"/>
                      <a:pt x="2137" y="1701"/>
                    </a:cubicBezTo>
                    <a:cubicBezTo>
                      <a:pt x="2542" y="1701"/>
                      <a:pt x="3352" y="486"/>
                      <a:pt x="3757" y="81"/>
                    </a:cubicBezTo>
                    <a:cubicBezTo>
                      <a:pt x="4971" y="-323"/>
                      <a:pt x="5376" y="891"/>
                      <a:pt x="6186" y="1296"/>
                    </a:cubicBezTo>
                    <a:cubicBezTo>
                      <a:pt x="6995" y="1701"/>
                      <a:pt x="8614" y="2106"/>
                      <a:pt x="8614" y="3320"/>
                    </a:cubicBezTo>
                    <a:cubicBezTo>
                      <a:pt x="8614" y="4535"/>
                      <a:pt x="7400" y="4535"/>
                      <a:pt x="7400" y="5344"/>
                    </a:cubicBezTo>
                    <a:cubicBezTo>
                      <a:pt x="7400" y="6154"/>
                      <a:pt x="7400" y="5749"/>
                      <a:pt x="7400" y="6154"/>
                    </a:cubicBezTo>
                    <a:cubicBezTo>
                      <a:pt x="7400" y="8178"/>
                      <a:pt x="6590" y="11416"/>
                      <a:pt x="4566" y="12631"/>
                    </a:cubicBezTo>
                    <a:cubicBezTo>
                      <a:pt x="2542" y="13845"/>
                      <a:pt x="2542" y="13845"/>
                      <a:pt x="2137" y="1344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 119">
                <a:extLst>
                  <a:ext uri="{FF2B5EF4-FFF2-40B4-BE49-F238E27FC236}">
                    <a16:creationId xmlns:a16="http://schemas.microsoft.com/office/drawing/2014/main" id="{B1E1E572-BF53-DD09-3907-7839BF75D25D}"/>
                  </a:ext>
                </a:extLst>
              </p:cNvPr>
              <p:cNvSpPr/>
              <p:nvPr/>
            </p:nvSpPr>
            <p:spPr>
              <a:xfrm>
                <a:off x="9090916" y="5852095"/>
                <a:ext cx="8680" cy="13133"/>
              </a:xfrm>
              <a:custGeom>
                <a:avLst/>
                <a:gdLst>
                  <a:gd name="connsiteX0" fmla="*/ 8681 w 8680"/>
                  <a:gd name="connsiteY0" fmla="*/ 2834 h 13133"/>
                  <a:gd name="connsiteX1" fmla="*/ 7871 w 8680"/>
                  <a:gd name="connsiteY1" fmla="*/ 5667 h 13133"/>
                  <a:gd name="connsiteX2" fmla="*/ 7871 w 8680"/>
                  <a:gd name="connsiteY2" fmla="*/ 8096 h 13133"/>
                  <a:gd name="connsiteX3" fmla="*/ 6657 w 8680"/>
                  <a:gd name="connsiteY3" fmla="*/ 11739 h 13133"/>
                  <a:gd name="connsiteX4" fmla="*/ 6252 w 8680"/>
                  <a:gd name="connsiteY4" fmla="*/ 11739 h 13133"/>
                  <a:gd name="connsiteX5" fmla="*/ 5442 w 8680"/>
                  <a:gd name="connsiteY5" fmla="*/ 12954 h 13133"/>
                  <a:gd name="connsiteX6" fmla="*/ 4633 w 8680"/>
                  <a:gd name="connsiteY6" fmla="*/ 12954 h 13133"/>
                  <a:gd name="connsiteX7" fmla="*/ 3418 w 8680"/>
                  <a:gd name="connsiteY7" fmla="*/ 12954 h 13133"/>
                  <a:gd name="connsiteX8" fmla="*/ 2204 w 8680"/>
                  <a:gd name="connsiteY8" fmla="*/ 12144 h 13133"/>
                  <a:gd name="connsiteX9" fmla="*/ 180 w 8680"/>
                  <a:gd name="connsiteY9" fmla="*/ 8096 h 13133"/>
                  <a:gd name="connsiteX10" fmla="*/ 585 w 8680"/>
                  <a:gd name="connsiteY10" fmla="*/ 4858 h 13133"/>
                  <a:gd name="connsiteX11" fmla="*/ 180 w 8680"/>
                  <a:gd name="connsiteY11" fmla="*/ 3643 h 13133"/>
                  <a:gd name="connsiteX12" fmla="*/ 180 w 8680"/>
                  <a:gd name="connsiteY12" fmla="*/ 1619 h 13133"/>
                  <a:gd name="connsiteX13" fmla="*/ 4633 w 8680"/>
                  <a:gd name="connsiteY13" fmla="*/ 0 h 13133"/>
                  <a:gd name="connsiteX14" fmla="*/ 6657 w 8680"/>
                  <a:gd name="connsiteY14" fmla="*/ 1619 h 13133"/>
                  <a:gd name="connsiteX15" fmla="*/ 8681 w 8680"/>
                  <a:gd name="connsiteY15" fmla="*/ 2429 h 1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680" h="13133">
                    <a:moveTo>
                      <a:pt x="8681" y="2834"/>
                    </a:moveTo>
                    <a:cubicBezTo>
                      <a:pt x="8681" y="4048"/>
                      <a:pt x="7871" y="4858"/>
                      <a:pt x="7871" y="5667"/>
                    </a:cubicBezTo>
                    <a:cubicBezTo>
                      <a:pt x="7871" y="6477"/>
                      <a:pt x="7871" y="7287"/>
                      <a:pt x="7871" y="8096"/>
                    </a:cubicBezTo>
                    <a:cubicBezTo>
                      <a:pt x="7871" y="8906"/>
                      <a:pt x="7062" y="11335"/>
                      <a:pt x="6657" y="11739"/>
                    </a:cubicBezTo>
                    <a:cubicBezTo>
                      <a:pt x="6252" y="12144"/>
                      <a:pt x="6657" y="11739"/>
                      <a:pt x="6252" y="11739"/>
                    </a:cubicBezTo>
                    <a:cubicBezTo>
                      <a:pt x="6252" y="11739"/>
                      <a:pt x="5847" y="12954"/>
                      <a:pt x="5442" y="12954"/>
                    </a:cubicBezTo>
                    <a:cubicBezTo>
                      <a:pt x="5038" y="12954"/>
                      <a:pt x="5038" y="12954"/>
                      <a:pt x="4633" y="12954"/>
                    </a:cubicBezTo>
                    <a:cubicBezTo>
                      <a:pt x="4633" y="12954"/>
                      <a:pt x="4633" y="13359"/>
                      <a:pt x="3418" y="12954"/>
                    </a:cubicBezTo>
                    <a:cubicBezTo>
                      <a:pt x="2204" y="12549"/>
                      <a:pt x="2204" y="12549"/>
                      <a:pt x="2204" y="12144"/>
                    </a:cubicBezTo>
                    <a:cubicBezTo>
                      <a:pt x="1799" y="11739"/>
                      <a:pt x="585" y="8501"/>
                      <a:pt x="180" y="8096"/>
                    </a:cubicBezTo>
                    <a:cubicBezTo>
                      <a:pt x="180" y="6477"/>
                      <a:pt x="180" y="6072"/>
                      <a:pt x="585" y="4858"/>
                    </a:cubicBezTo>
                    <a:cubicBezTo>
                      <a:pt x="990" y="3643"/>
                      <a:pt x="585" y="4048"/>
                      <a:pt x="180" y="3643"/>
                    </a:cubicBezTo>
                    <a:cubicBezTo>
                      <a:pt x="-225" y="3238"/>
                      <a:pt x="180" y="2024"/>
                      <a:pt x="180" y="1619"/>
                    </a:cubicBezTo>
                    <a:cubicBezTo>
                      <a:pt x="1799" y="1619"/>
                      <a:pt x="3014" y="0"/>
                      <a:pt x="4633" y="0"/>
                    </a:cubicBezTo>
                    <a:cubicBezTo>
                      <a:pt x="6252" y="0"/>
                      <a:pt x="5847" y="1214"/>
                      <a:pt x="6657" y="1619"/>
                    </a:cubicBezTo>
                    <a:cubicBezTo>
                      <a:pt x="7467" y="2024"/>
                      <a:pt x="8276" y="2024"/>
                      <a:pt x="8681" y="242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 120">
                <a:extLst>
                  <a:ext uri="{FF2B5EF4-FFF2-40B4-BE49-F238E27FC236}">
                    <a16:creationId xmlns:a16="http://schemas.microsoft.com/office/drawing/2014/main" id="{7795D403-110F-A017-F68B-076A9CBF415F}"/>
                  </a:ext>
                </a:extLst>
              </p:cNvPr>
              <p:cNvSpPr/>
              <p:nvPr/>
            </p:nvSpPr>
            <p:spPr>
              <a:xfrm>
                <a:off x="9098382" y="5844043"/>
                <a:ext cx="26492" cy="10885"/>
              </a:xfrm>
              <a:custGeom>
                <a:avLst/>
                <a:gdLst>
                  <a:gd name="connsiteX0" fmla="*/ 25098 w 26492"/>
                  <a:gd name="connsiteY0" fmla="*/ 1979 h 10885"/>
                  <a:gd name="connsiteX1" fmla="*/ 26313 w 26492"/>
                  <a:gd name="connsiteY1" fmla="*/ 3598 h 10885"/>
                  <a:gd name="connsiteX2" fmla="*/ 26313 w 26492"/>
                  <a:gd name="connsiteY2" fmla="*/ 5218 h 10885"/>
                  <a:gd name="connsiteX3" fmla="*/ 25098 w 26492"/>
                  <a:gd name="connsiteY3" fmla="*/ 7242 h 10885"/>
                  <a:gd name="connsiteX4" fmla="*/ 21860 w 26492"/>
                  <a:gd name="connsiteY4" fmla="*/ 7242 h 10885"/>
                  <a:gd name="connsiteX5" fmla="*/ 23884 w 26492"/>
                  <a:gd name="connsiteY5" fmla="*/ 6027 h 10885"/>
                  <a:gd name="connsiteX6" fmla="*/ 23884 w 26492"/>
                  <a:gd name="connsiteY6" fmla="*/ 2789 h 10885"/>
                  <a:gd name="connsiteX7" fmla="*/ 21455 w 26492"/>
                  <a:gd name="connsiteY7" fmla="*/ 3598 h 10885"/>
                  <a:gd name="connsiteX8" fmla="*/ 21455 w 26492"/>
                  <a:gd name="connsiteY8" fmla="*/ 4813 h 10885"/>
                  <a:gd name="connsiteX9" fmla="*/ 15788 w 26492"/>
                  <a:gd name="connsiteY9" fmla="*/ 8051 h 10885"/>
                  <a:gd name="connsiteX10" fmla="*/ 15788 w 26492"/>
                  <a:gd name="connsiteY10" fmla="*/ 6837 h 10885"/>
                  <a:gd name="connsiteX11" fmla="*/ 15788 w 26492"/>
                  <a:gd name="connsiteY11" fmla="*/ 6027 h 10885"/>
                  <a:gd name="connsiteX12" fmla="*/ 10120 w 26492"/>
                  <a:gd name="connsiteY12" fmla="*/ 9670 h 10885"/>
                  <a:gd name="connsiteX13" fmla="*/ 5263 w 26492"/>
                  <a:gd name="connsiteY13" fmla="*/ 10885 h 10885"/>
                  <a:gd name="connsiteX14" fmla="*/ 2834 w 26492"/>
                  <a:gd name="connsiteY14" fmla="*/ 9670 h 10885"/>
                  <a:gd name="connsiteX15" fmla="*/ 810 w 26492"/>
                  <a:gd name="connsiteY15" fmla="*/ 7242 h 10885"/>
                  <a:gd name="connsiteX16" fmla="*/ 0 w 26492"/>
                  <a:gd name="connsiteY16" fmla="*/ 6027 h 10885"/>
                  <a:gd name="connsiteX17" fmla="*/ 4858 w 26492"/>
                  <a:gd name="connsiteY17" fmla="*/ 6027 h 10885"/>
                  <a:gd name="connsiteX18" fmla="*/ 5667 w 26492"/>
                  <a:gd name="connsiteY18" fmla="*/ 7242 h 10885"/>
                  <a:gd name="connsiteX19" fmla="*/ 8096 w 26492"/>
                  <a:gd name="connsiteY19" fmla="*/ 7646 h 10885"/>
                  <a:gd name="connsiteX20" fmla="*/ 10930 w 26492"/>
                  <a:gd name="connsiteY20" fmla="*/ 6432 h 10885"/>
                  <a:gd name="connsiteX21" fmla="*/ 20645 w 26492"/>
                  <a:gd name="connsiteY21" fmla="*/ 360 h 10885"/>
                  <a:gd name="connsiteX22" fmla="*/ 24289 w 26492"/>
                  <a:gd name="connsiteY22" fmla="*/ 360 h 1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6492" h="10885">
                    <a:moveTo>
                      <a:pt x="25098" y="1979"/>
                    </a:moveTo>
                    <a:cubicBezTo>
                      <a:pt x="25098" y="2789"/>
                      <a:pt x="25908" y="3194"/>
                      <a:pt x="26313" y="3598"/>
                    </a:cubicBezTo>
                    <a:cubicBezTo>
                      <a:pt x="26718" y="4003"/>
                      <a:pt x="26313" y="4813"/>
                      <a:pt x="26313" y="5218"/>
                    </a:cubicBezTo>
                    <a:cubicBezTo>
                      <a:pt x="26313" y="5622"/>
                      <a:pt x="25503" y="6837"/>
                      <a:pt x="25098" y="7242"/>
                    </a:cubicBezTo>
                    <a:cubicBezTo>
                      <a:pt x="24289" y="8051"/>
                      <a:pt x="22669" y="8051"/>
                      <a:pt x="21860" y="7242"/>
                    </a:cubicBezTo>
                    <a:lnTo>
                      <a:pt x="23884" y="6027"/>
                    </a:lnTo>
                    <a:cubicBezTo>
                      <a:pt x="24693" y="5218"/>
                      <a:pt x="25908" y="3598"/>
                      <a:pt x="23884" y="2789"/>
                    </a:cubicBezTo>
                    <a:cubicBezTo>
                      <a:pt x="21860" y="1979"/>
                      <a:pt x="21860" y="2789"/>
                      <a:pt x="21455" y="3598"/>
                    </a:cubicBezTo>
                    <a:cubicBezTo>
                      <a:pt x="21050" y="4408"/>
                      <a:pt x="21455" y="4408"/>
                      <a:pt x="21455" y="4813"/>
                    </a:cubicBezTo>
                    <a:cubicBezTo>
                      <a:pt x="21455" y="6432"/>
                      <a:pt x="17002" y="7646"/>
                      <a:pt x="15788" y="8051"/>
                    </a:cubicBezTo>
                    <a:lnTo>
                      <a:pt x="15788" y="6837"/>
                    </a:lnTo>
                    <a:cubicBezTo>
                      <a:pt x="16193" y="6837"/>
                      <a:pt x="15788" y="6027"/>
                      <a:pt x="15788" y="6027"/>
                    </a:cubicBezTo>
                    <a:cubicBezTo>
                      <a:pt x="13764" y="6837"/>
                      <a:pt x="12144" y="8456"/>
                      <a:pt x="10120" y="9670"/>
                    </a:cubicBezTo>
                    <a:cubicBezTo>
                      <a:pt x="8096" y="10885"/>
                      <a:pt x="6477" y="10885"/>
                      <a:pt x="5263" y="10885"/>
                    </a:cubicBezTo>
                    <a:cubicBezTo>
                      <a:pt x="4048" y="10885"/>
                      <a:pt x="3238" y="10075"/>
                      <a:pt x="2834" y="9670"/>
                    </a:cubicBezTo>
                    <a:cubicBezTo>
                      <a:pt x="2429" y="9266"/>
                      <a:pt x="1619" y="8051"/>
                      <a:pt x="810" y="7242"/>
                    </a:cubicBezTo>
                    <a:cubicBezTo>
                      <a:pt x="0" y="6432"/>
                      <a:pt x="0" y="7242"/>
                      <a:pt x="0" y="6027"/>
                    </a:cubicBezTo>
                    <a:cubicBezTo>
                      <a:pt x="1619" y="6027"/>
                      <a:pt x="3238" y="5218"/>
                      <a:pt x="4858" y="6027"/>
                    </a:cubicBezTo>
                    <a:cubicBezTo>
                      <a:pt x="6477" y="6837"/>
                      <a:pt x="5263" y="6837"/>
                      <a:pt x="5667" y="7242"/>
                    </a:cubicBezTo>
                    <a:cubicBezTo>
                      <a:pt x="6477" y="7646"/>
                      <a:pt x="7287" y="8051"/>
                      <a:pt x="8096" y="7646"/>
                    </a:cubicBezTo>
                    <a:cubicBezTo>
                      <a:pt x="8906" y="7242"/>
                      <a:pt x="10525" y="6837"/>
                      <a:pt x="10930" y="6432"/>
                    </a:cubicBezTo>
                    <a:cubicBezTo>
                      <a:pt x="14168" y="4813"/>
                      <a:pt x="17407" y="1170"/>
                      <a:pt x="20645" y="360"/>
                    </a:cubicBezTo>
                    <a:cubicBezTo>
                      <a:pt x="23884" y="-450"/>
                      <a:pt x="23884" y="360"/>
                      <a:pt x="24289" y="36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 121">
                <a:extLst>
                  <a:ext uri="{FF2B5EF4-FFF2-40B4-BE49-F238E27FC236}">
                    <a16:creationId xmlns:a16="http://schemas.microsoft.com/office/drawing/2014/main" id="{5917758F-0079-C2CA-3E91-050CF004F381}"/>
                  </a:ext>
                </a:extLst>
              </p:cNvPr>
              <p:cNvSpPr/>
              <p:nvPr/>
            </p:nvSpPr>
            <p:spPr>
              <a:xfrm>
                <a:off x="9101555" y="5859786"/>
                <a:ext cx="10926" cy="9445"/>
              </a:xfrm>
              <a:custGeom>
                <a:avLst/>
                <a:gdLst>
                  <a:gd name="connsiteX0" fmla="*/ 8971 w 10926"/>
                  <a:gd name="connsiteY0" fmla="*/ 6072 h 9445"/>
                  <a:gd name="connsiteX1" fmla="*/ 8567 w 10926"/>
                  <a:gd name="connsiteY1" fmla="*/ 6072 h 9445"/>
                  <a:gd name="connsiteX2" fmla="*/ 2899 w 10926"/>
                  <a:gd name="connsiteY2" fmla="*/ 8906 h 9445"/>
                  <a:gd name="connsiteX3" fmla="*/ 2090 w 10926"/>
                  <a:gd name="connsiteY3" fmla="*/ 8906 h 9445"/>
                  <a:gd name="connsiteX4" fmla="*/ 66 w 10926"/>
                  <a:gd name="connsiteY4" fmla="*/ 8906 h 9445"/>
                  <a:gd name="connsiteX5" fmla="*/ 875 w 10926"/>
                  <a:gd name="connsiteY5" fmla="*/ 5263 h 9445"/>
                  <a:gd name="connsiteX6" fmla="*/ 5328 w 10926"/>
                  <a:gd name="connsiteY6" fmla="*/ 3643 h 9445"/>
                  <a:gd name="connsiteX7" fmla="*/ 4519 w 10926"/>
                  <a:gd name="connsiteY7" fmla="*/ 1619 h 9445"/>
                  <a:gd name="connsiteX8" fmla="*/ 7352 w 10926"/>
                  <a:gd name="connsiteY8" fmla="*/ 0 h 9445"/>
                  <a:gd name="connsiteX9" fmla="*/ 9781 w 10926"/>
                  <a:gd name="connsiteY9" fmla="*/ 1619 h 9445"/>
                  <a:gd name="connsiteX10" fmla="*/ 10591 w 10926"/>
                  <a:gd name="connsiteY10" fmla="*/ 4453 h 9445"/>
                  <a:gd name="connsiteX11" fmla="*/ 9376 w 10926"/>
                  <a:gd name="connsiteY11" fmla="*/ 6072 h 9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926" h="9445">
                    <a:moveTo>
                      <a:pt x="8971" y="6072"/>
                    </a:moveTo>
                    <a:cubicBezTo>
                      <a:pt x="8971" y="6072"/>
                      <a:pt x="8971" y="6072"/>
                      <a:pt x="8567" y="6072"/>
                    </a:cubicBezTo>
                    <a:cubicBezTo>
                      <a:pt x="7352" y="7287"/>
                      <a:pt x="4923" y="9311"/>
                      <a:pt x="2899" y="8906"/>
                    </a:cubicBezTo>
                    <a:cubicBezTo>
                      <a:pt x="875" y="8501"/>
                      <a:pt x="2495" y="8906"/>
                      <a:pt x="2090" y="8906"/>
                    </a:cubicBezTo>
                    <a:cubicBezTo>
                      <a:pt x="1685" y="8906"/>
                      <a:pt x="470" y="10120"/>
                      <a:pt x="66" y="8906"/>
                    </a:cubicBezTo>
                    <a:cubicBezTo>
                      <a:pt x="-339" y="7692"/>
                      <a:pt x="1280" y="6477"/>
                      <a:pt x="875" y="5263"/>
                    </a:cubicBezTo>
                    <a:cubicBezTo>
                      <a:pt x="2090" y="5263"/>
                      <a:pt x="5733" y="5263"/>
                      <a:pt x="5328" y="3643"/>
                    </a:cubicBezTo>
                    <a:cubicBezTo>
                      <a:pt x="4923" y="2024"/>
                      <a:pt x="4114" y="2429"/>
                      <a:pt x="4519" y="1619"/>
                    </a:cubicBezTo>
                    <a:cubicBezTo>
                      <a:pt x="4923" y="810"/>
                      <a:pt x="6947" y="0"/>
                      <a:pt x="7352" y="0"/>
                    </a:cubicBezTo>
                    <a:cubicBezTo>
                      <a:pt x="9376" y="0"/>
                      <a:pt x="8971" y="0"/>
                      <a:pt x="9781" y="1619"/>
                    </a:cubicBezTo>
                    <a:cubicBezTo>
                      <a:pt x="10591" y="3239"/>
                      <a:pt x="11400" y="2429"/>
                      <a:pt x="10591" y="4453"/>
                    </a:cubicBezTo>
                    <a:cubicBezTo>
                      <a:pt x="9781" y="6477"/>
                      <a:pt x="9376" y="6072"/>
                      <a:pt x="9376" y="6072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id="{7AC9A4DE-70BA-3592-A6F8-FB04F4052B2E}"/>
                  </a:ext>
                </a:extLst>
              </p:cNvPr>
              <p:cNvSpPr/>
              <p:nvPr/>
            </p:nvSpPr>
            <p:spPr>
              <a:xfrm>
                <a:off x="9104641" y="5840355"/>
                <a:ext cx="11147" cy="9085"/>
              </a:xfrm>
              <a:custGeom>
                <a:avLst/>
                <a:gdLst>
                  <a:gd name="connsiteX0" fmla="*/ 11148 w 11147"/>
                  <a:gd name="connsiteY0" fmla="*/ 5263 h 9085"/>
                  <a:gd name="connsiteX1" fmla="*/ 10338 w 11147"/>
                  <a:gd name="connsiteY1" fmla="*/ 5263 h 9085"/>
                  <a:gd name="connsiteX2" fmla="*/ 9529 w 11147"/>
                  <a:gd name="connsiteY2" fmla="*/ 6072 h 9085"/>
                  <a:gd name="connsiteX3" fmla="*/ 4671 w 11147"/>
                  <a:gd name="connsiteY3" fmla="*/ 8906 h 9085"/>
                  <a:gd name="connsiteX4" fmla="*/ 2242 w 11147"/>
                  <a:gd name="connsiteY4" fmla="*/ 8906 h 9085"/>
                  <a:gd name="connsiteX5" fmla="*/ 2242 w 11147"/>
                  <a:gd name="connsiteY5" fmla="*/ 8096 h 9085"/>
                  <a:gd name="connsiteX6" fmla="*/ 218 w 11147"/>
                  <a:gd name="connsiteY6" fmla="*/ 6477 h 9085"/>
                  <a:gd name="connsiteX7" fmla="*/ 1432 w 11147"/>
                  <a:gd name="connsiteY7" fmla="*/ 5263 h 9085"/>
                  <a:gd name="connsiteX8" fmla="*/ 1432 w 11147"/>
                  <a:gd name="connsiteY8" fmla="*/ 5263 h 9085"/>
                  <a:gd name="connsiteX9" fmla="*/ 3861 w 11147"/>
                  <a:gd name="connsiteY9" fmla="*/ 5263 h 9085"/>
                  <a:gd name="connsiteX10" fmla="*/ 5885 w 11147"/>
                  <a:gd name="connsiteY10" fmla="*/ 3643 h 9085"/>
                  <a:gd name="connsiteX11" fmla="*/ 8719 w 11147"/>
                  <a:gd name="connsiteY11" fmla="*/ 0 h 9085"/>
                  <a:gd name="connsiteX12" fmla="*/ 10743 w 11147"/>
                  <a:gd name="connsiteY12" fmla="*/ 2834 h 9085"/>
                  <a:gd name="connsiteX13" fmla="*/ 10743 w 11147"/>
                  <a:gd name="connsiteY13" fmla="*/ 4048 h 9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1147" h="9085">
                    <a:moveTo>
                      <a:pt x="11148" y="5263"/>
                    </a:moveTo>
                    <a:cubicBezTo>
                      <a:pt x="11148" y="5263"/>
                      <a:pt x="10743" y="5263"/>
                      <a:pt x="10338" y="5263"/>
                    </a:cubicBezTo>
                    <a:cubicBezTo>
                      <a:pt x="9933" y="5263"/>
                      <a:pt x="10338" y="6072"/>
                      <a:pt x="9529" y="6072"/>
                    </a:cubicBezTo>
                    <a:cubicBezTo>
                      <a:pt x="8719" y="6882"/>
                      <a:pt x="5481" y="8501"/>
                      <a:pt x="4671" y="8906"/>
                    </a:cubicBezTo>
                    <a:cubicBezTo>
                      <a:pt x="3861" y="9311"/>
                      <a:pt x="3052" y="8906"/>
                      <a:pt x="2242" y="8906"/>
                    </a:cubicBezTo>
                    <a:lnTo>
                      <a:pt x="2242" y="8096"/>
                    </a:lnTo>
                    <a:cubicBezTo>
                      <a:pt x="1028" y="8096"/>
                      <a:pt x="-592" y="7692"/>
                      <a:pt x="218" y="6477"/>
                    </a:cubicBezTo>
                    <a:cubicBezTo>
                      <a:pt x="1028" y="5263"/>
                      <a:pt x="1432" y="6477"/>
                      <a:pt x="1432" y="5263"/>
                    </a:cubicBezTo>
                    <a:lnTo>
                      <a:pt x="1432" y="5263"/>
                    </a:lnTo>
                    <a:cubicBezTo>
                      <a:pt x="2647" y="4453"/>
                      <a:pt x="3052" y="5263"/>
                      <a:pt x="3861" y="5263"/>
                    </a:cubicBezTo>
                    <a:cubicBezTo>
                      <a:pt x="4266" y="5263"/>
                      <a:pt x="5885" y="4453"/>
                      <a:pt x="5885" y="3643"/>
                    </a:cubicBezTo>
                    <a:cubicBezTo>
                      <a:pt x="3052" y="1214"/>
                      <a:pt x="7100" y="405"/>
                      <a:pt x="8719" y="0"/>
                    </a:cubicBezTo>
                    <a:cubicBezTo>
                      <a:pt x="9124" y="0"/>
                      <a:pt x="10743" y="2024"/>
                      <a:pt x="10743" y="2834"/>
                    </a:cubicBezTo>
                    <a:cubicBezTo>
                      <a:pt x="10743" y="3643"/>
                      <a:pt x="10743" y="3643"/>
                      <a:pt x="10743" y="404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 123">
                <a:extLst>
                  <a:ext uri="{FF2B5EF4-FFF2-40B4-BE49-F238E27FC236}">
                    <a16:creationId xmlns:a16="http://schemas.microsoft.com/office/drawing/2014/main" id="{4E2D37FB-E74D-1D23-0844-8580B5FFDE96}"/>
                  </a:ext>
                </a:extLst>
              </p:cNvPr>
              <p:cNvSpPr/>
              <p:nvPr/>
            </p:nvSpPr>
            <p:spPr>
              <a:xfrm>
                <a:off x="9108854" y="5827221"/>
                <a:ext cx="11388" cy="6657"/>
              </a:xfrm>
              <a:custGeom>
                <a:avLst/>
                <a:gdLst>
                  <a:gd name="connsiteX0" fmla="*/ 5316 w 11388"/>
                  <a:gd name="connsiteY0" fmla="*/ 2609 h 6657"/>
                  <a:gd name="connsiteX1" fmla="*/ 4911 w 11388"/>
                  <a:gd name="connsiteY1" fmla="*/ 990 h 6657"/>
                  <a:gd name="connsiteX2" fmla="*/ 7745 w 11388"/>
                  <a:gd name="connsiteY2" fmla="*/ 180 h 6657"/>
                  <a:gd name="connsiteX3" fmla="*/ 9769 w 11388"/>
                  <a:gd name="connsiteY3" fmla="*/ 180 h 6657"/>
                  <a:gd name="connsiteX4" fmla="*/ 11388 w 11388"/>
                  <a:gd name="connsiteY4" fmla="*/ 3419 h 6657"/>
                  <a:gd name="connsiteX5" fmla="*/ 9769 w 11388"/>
                  <a:gd name="connsiteY5" fmla="*/ 4633 h 6657"/>
                  <a:gd name="connsiteX6" fmla="*/ 5316 w 11388"/>
                  <a:gd name="connsiteY6" fmla="*/ 5847 h 6657"/>
                  <a:gd name="connsiteX7" fmla="*/ 2482 w 11388"/>
                  <a:gd name="connsiteY7" fmla="*/ 6657 h 6657"/>
                  <a:gd name="connsiteX8" fmla="*/ 53 w 11388"/>
                  <a:gd name="connsiteY8" fmla="*/ 5038 h 6657"/>
                  <a:gd name="connsiteX9" fmla="*/ 2077 w 11388"/>
                  <a:gd name="connsiteY9" fmla="*/ 3014 h 6657"/>
                  <a:gd name="connsiteX10" fmla="*/ 5721 w 11388"/>
                  <a:gd name="connsiteY10" fmla="*/ 3014 h 6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388" h="6657">
                    <a:moveTo>
                      <a:pt x="5316" y="2609"/>
                    </a:moveTo>
                    <a:cubicBezTo>
                      <a:pt x="5316" y="1799"/>
                      <a:pt x="5316" y="1395"/>
                      <a:pt x="4911" y="990"/>
                    </a:cubicBezTo>
                    <a:cubicBezTo>
                      <a:pt x="5721" y="180"/>
                      <a:pt x="6530" y="180"/>
                      <a:pt x="7745" y="180"/>
                    </a:cubicBezTo>
                    <a:cubicBezTo>
                      <a:pt x="8959" y="180"/>
                      <a:pt x="8959" y="-225"/>
                      <a:pt x="9769" y="180"/>
                    </a:cubicBezTo>
                    <a:lnTo>
                      <a:pt x="11388" y="3419"/>
                    </a:lnTo>
                    <a:cubicBezTo>
                      <a:pt x="11388" y="3823"/>
                      <a:pt x="10174" y="4633"/>
                      <a:pt x="9769" y="4633"/>
                    </a:cubicBezTo>
                    <a:cubicBezTo>
                      <a:pt x="8149" y="5038"/>
                      <a:pt x="6530" y="5443"/>
                      <a:pt x="5316" y="5847"/>
                    </a:cubicBezTo>
                    <a:cubicBezTo>
                      <a:pt x="4101" y="6252"/>
                      <a:pt x="3292" y="6657"/>
                      <a:pt x="2482" y="6657"/>
                    </a:cubicBezTo>
                    <a:cubicBezTo>
                      <a:pt x="1673" y="6657"/>
                      <a:pt x="458" y="5443"/>
                      <a:pt x="53" y="5038"/>
                    </a:cubicBezTo>
                    <a:cubicBezTo>
                      <a:pt x="-352" y="4633"/>
                      <a:pt x="1673" y="3014"/>
                      <a:pt x="2077" y="3014"/>
                    </a:cubicBezTo>
                    <a:cubicBezTo>
                      <a:pt x="3292" y="3014"/>
                      <a:pt x="4506" y="3419"/>
                      <a:pt x="5721" y="30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203AB557-299F-9347-BC9A-39BE887FB7EF}"/>
                  </a:ext>
                </a:extLst>
              </p:cNvPr>
              <p:cNvSpPr/>
              <p:nvPr/>
            </p:nvSpPr>
            <p:spPr>
              <a:xfrm>
                <a:off x="9085428" y="5819755"/>
                <a:ext cx="7199" cy="10583"/>
              </a:xfrm>
              <a:custGeom>
                <a:avLst/>
                <a:gdLst>
                  <a:gd name="connsiteX0" fmla="*/ 4453 w 7199"/>
                  <a:gd name="connsiteY0" fmla="*/ 360 h 10583"/>
                  <a:gd name="connsiteX1" fmla="*/ 4453 w 7199"/>
                  <a:gd name="connsiteY1" fmla="*/ 3598 h 10583"/>
                  <a:gd name="connsiteX2" fmla="*/ 6882 w 7199"/>
                  <a:gd name="connsiteY2" fmla="*/ 8456 h 10583"/>
                  <a:gd name="connsiteX3" fmla="*/ 5263 w 7199"/>
                  <a:gd name="connsiteY3" fmla="*/ 10480 h 10583"/>
                  <a:gd name="connsiteX4" fmla="*/ 3238 w 7199"/>
                  <a:gd name="connsiteY4" fmla="*/ 9266 h 10583"/>
                  <a:gd name="connsiteX5" fmla="*/ 1214 w 7199"/>
                  <a:gd name="connsiteY5" fmla="*/ 6027 h 10583"/>
                  <a:gd name="connsiteX6" fmla="*/ 0 w 7199"/>
                  <a:gd name="connsiteY6" fmla="*/ 2789 h 10583"/>
                  <a:gd name="connsiteX7" fmla="*/ 405 w 7199"/>
                  <a:gd name="connsiteY7" fmla="*/ 1574 h 10583"/>
                  <a:gd name="connsiteX8" fmla="*/ 810 w 7199"/>
                  <a:gd name="connsiteY8" fmla="*/ 360 h 10583"/>
                  <a:gd name="connsiteX9" fmla="*/ 4453 w 7199"/>
                  <a:gd name="connsiteY9" fmla="*/ 360 h 10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99" h="10583">
                    <a:moveTo>
                      <a:pt x="4453" y="360"/>
                    </a:moveTo>
                    <a:cubicBezTo>
                      <a:pt x="4858" y="1574"/>
                      <a:pt x="4453" y="2384"/>
                      <a:pt x="4453" y="3598"/>
                    </a:cubicBezTo>
                    <a:cubicBezTo>
                      <a:pt x="4858" y="5218"/>
                      <a:pt x="6072" y="6837"/>
                      <a:pt x="6882" y="8456"/>
                    </a:cubicBezTo>
                    <a:cubicBezTo>
                      <a:pt x="7692" y="10075"/>
                      <a:pt x="6882" y="10885"/>
                      <a:pt x="5263" y="10480"/>
                    </a:cubicBezTo>
                    <a:cubicBezTo>
                      <a:pt x="3643" y="10075"/>
                      <a:pt x="3643" y="9266"/>
                      <a:pt x="3238" y="9266"/>
                    </a:cubicBezTo>
                    <a:cubicBezTo>
                      <a:pt x="2834" y="8861"/>
                      <a:pt x="1619" y="6837"/>
                      <a:pt x="1214" y="6027"/>
                    </a:cubicBezTo>
                    <a:cubicBezTo>
                      <a:pt x="810" y="4813"/>
                      <a:pt x="405" y="4003"/>
                      <a:pt x="0" y="2789"/>
                    </a:cubicBezTo>
                    <a:cubicBezTo>
                      <a:pt x="0" y="1979"/>
                      <a:pt x="0" y="1979"/>
                      <a:pt x="405" y="1574"/>
                    </a:cubicBezTo>
                    <a:cubicBezTo>
                      <a:pt x="810" y="1170"/>
                      <a:pt x="405" y="765"/>
                      <a:pt x="810" y="360"/>
                    </a:cubicBezTo>
                    <a:cubicBezTo>
                      <a:pt x="1619" y="-450"/>
                      <a:pt x="3238" y="360"/>
                      <a:pt x="4453" y="36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54147F16-FCAE-3436-4AC3-88303F72858A}"/>
                  </a:ext>
                </a:extLst>
              </p:cNvPr>
              <p:cNvSpPr/>
              <p:nvPr/>
            </p:nvSpPr>
            <p:spPr>
              <a:xfrm>
                <a:off x="9085428" y="5856389"/>
                <a:ext cx="7558" cy="10746"/>
              </a:xfrm>
              <a:custGeom>
                <a:avLst/>
                <a:gdLst>
                  <a:gd name="connsiteX0" fmla="*/ 0 w 7558"/>
                  <a:gd name="connsiteY0" fmla="*/ 159 h 10746"/>
                  <a:gd name="connsiteX1" fmla="*/ 2429 w 7558"/>
                  <a:gd name="connsiteY1" fmla="*/ 968 h 10746"/>
                  <a:gd name="connsiteX2" fmla="*/ 4048 w 7558"/>
                  <a:gd name="connsiteY2" fmla="*/ 2588 h 10746"/>
                  <a:gd name="connsiteX3" fmla="*/ 4048 w 7558"/>
                  <a:gd name="connsiteY3" fmla="*/ 3397 h 10746"/>
                  <a:gd name="connsiteX4" fmla="*/ 5263 w 7558"/>
                  <a:gd name="connsiteY4" fmla="*/ 5421 h 10746"/>
                  <a:gd name="connsiteX5" fmla="*/ 6477 w 7558"/>
                  <a:gd name="connsiteY5" fmla="*/ 7850 h 10746"/>
                  <a:gd name="connsiteX6" fmla="*/ 7287 w 7558"/>
                  <a:gd name="connsiteY6" fmla="*/ 10279 h 10746"/>
                  <a:gd name="connsiteX7" fmla="*/ 4453 w 7558"/>
                  <a:gd name="connsiteY7" fmla="*/ 10279 h 10746"/>
                  <a:gd name="connsiteX8" fmla="*/ 2834 w 7558"/>
                  <a:gd name="connsiteY8" fmla="*/ 8660 h 10746"/>
                  <a:gd name="connsiteX9" fmla="*/ 2834 w 7558"/>
                  <a:gd name="connsiteY9" fmla="*/ 7850 h 10746"/>
                  <a:gd name="connsiteX10" fmla="*/ 405 w 7558"/>
                  <a:gd name="connsiteY10" fmla="*/ 3802 h 10746"/>
                  <a:gd name="connsiteX11" fmla="*/ 810 w 7558"/>
                  <a:gd name="connsiteY11" fmla="*/ 2183 h 10746"/>
                  <a:gd name="connsiteX12" fmla="*/ 810 w 7558"/>
                  <a:gd name="connsiteY12" fmla="*/ 564 h 10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558" h="10746">
                    <a:moveTo>
                      <a:pt x="0" y="159"/>
                    </a:moveTo>
                    <a:cubicBezTo>
                      <a:pt x="810" y="-246"/>
                      <a:pt x="1619" y="159"/>
                      <a:pt x="2429" y="968"/>
                    </a:cubicBezTo>
                    <a:cubicBezTo>
                      <a:pt x="4048" y="159"/>
                      <a:pt x="4048" y="968"/>
                      <a:pt x="4048" y="2588"/>
                    </a:cubicBezTo>
                    <a:cubicBezTo>
                      <a:pt x="4048" y="4207"/>
                      <a:pt x="4048" y="3397"/>
                      <a:pt x="4048" y="3397"/>
                    </a:cubicBezTo>
                    <a:cubicBezTo>
                      <a:pt x="4048" y="3802"/>
                      <a:pt x="4858" y="5017"/>
                      <a:pt x="5263" y="5421"/>
                    </a:cubicBezTo>
                    <a:cubicBezTo>
                      <a:pt x="5667" y="6231"/>
                      <a:pt x="6072" y="7041"/>
                      <a:pt x="6477" y="7850"/>
                    </a:cubicBezTo>
                    <a:cubicBezTo>
                      <a:pt x="6882" y="8660"/>
                      <a:pt x="8096" y="9469"/>
                      <a:pt x="7287" y="10279"/>
                    </a:cubicBezTo>
                    <a:cubicBezTo>
                      <a:pt x="6477" y="11089"/>
                      <a:pt x="5263" y="10684"/>
                      <a:pt x="4453" y="10279"/>
                    </a:cubicBezTo>
                    <a:cubicBezTo>
                      <a:pt x="3643" y="9874"/>
                      <a:pt x="3238" y="8660"/>
                      <a:pt x="2834" y="8660"/>
                    </a:cubicBezTo>
                    <a:cubicBezTo>
                      <a:pt x="2429" y="8660"/>
                      <a:pt x="2834" y="8255"/>
                      <a:pt x="2834" y="7850"/>
                    </a:cubicBezTo>
                    <a:cubicBezTo>
                      <a:pt x="2429" y="7041"/>
                      <a:pt x="405" y="4612"/>
                      <a:pt x="405" y="3802"/>
                    </a:cubicBezTo>
                    <a:cubicBezTo>
                      <a:pt x="405" y="2588"/>
                      <a:pt x="810" y="2183"/>
                      <a:pt x="810" y="2183"/>
                    </a:cubicBezTo>
                    <a:cubicBezTo>
                      <a:pt x="810" y="2183"/>
                      <a:pt x="405" y="968"/>
                      <a:pt x="810" y="56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 126">
                <a:extLst>
                  <a:ext uri="{FF2B5EF4-FFF2-40B4-BE49-F238E27FC236}">
                    <a16:creationId xmlns:a16="http://schemas.microsoft.com/office/drawing/2014/main" id="{445194B9-ABA3-6D13-6CD1-77961BC4D097}"/>
                  </a:ext>
                </a:extLst>
              </p:cNvPr>
              <p:cNvSpPr/>
              <p:nvPr/>
            </p:nvSpPr>
            <p:spPr>
              <a:xfrm>
                <a:off x="9085428" y="5837521"/>
                <a:ext cx="7808" cy="9425"/>
              </a:xfrm>
              <a:custGeom>
                <a:avLst/>
                <a:gdLst>
                  <a:gd name="connsiteX0" fmla="*/ 7287 w 7808"/>
                  <a:gd name="connsiteY0" fmla="*/ 9311 h 9425"/>
                  <a:gd name="connsiteX1" fmla="*/ 810 w 7808"/>
                  <a:gd name="connsiteY1" fmla="*/ 3239 h 9425"/>
                  <a:gd name="connsiteX2" fmla="*/ 405 w 7808"/>
                  <a:gd name="connsiteY2" fmla="*/ 2024 h 9425"/>
                  <a:gd name="connsiteX3" fmla="*/ 810 w 7808"/>
                  <a:gd name="connsiteY3" fmla="*/ 1215 h 9425"/>
                  <a:gd name="connsiteX4" fmla="*/ 810 w 7808"/>
                  <a:gd name="connsiteY4" fmla="*/ 0 h 9425"/>
                  <a:gd name="connsiteX5" fmla="*/ 3238 w 7808"/>
                  <a:gd name="connsiteY5" fmla="*/ 405 h 9425"/>
                  <a:gd name="connsiteX6" fmla="*/ 4048 w 7808"/>
                  <a:gd name="connsiteY6" fmla="*/ 405 h 9425"/>
                  <a:gd name="connsiteX7" fmla="*/ 4858 w 7808"/>
                  <a:gd name="connsiteY7" fmla="*/ 3239 h 9425"/>
                  <a:gd name="connsiteX8" fmla="*/ 7691 w 7808"/>
                  <a:gd name="connsiteY8" fmla="*/ 9311 h 9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08" h="9425">
                    <a:moveTo>
                      <a:pt x="7287" y="9311"/>
                    </a:moveTo>
                    <a:cubicBezTo>
                      <a:pt x="2834" y="10120"/>
                      <a:pt x="2024" y="6477"/>
                      <a:pt x="810" y="3239"/>
                    </a:cubicBezTo>
                    <a:cubicBezTo>
                      <a:pt x="-405" y="0"/>
                      <a:pt x="0" y="2834"/>
                      <a:pt x="405" y="2024"/>
                    </a:cubicBezTo>
                    <a:cubicBezTo>
                      <a:pt x="810" y="1215"/>
                      <a:pt x="810" y="2024"/>
                      <a:pt x="810" y="1215"/>
                    </a:cubicBezTo>
                    <a:cubicBezTo>
                      <a:pt x="810" y="405"/>
                      <a:pt x="810" y="405"/>
                      <a:pt x="810" y="0"/>
                    </a:cubicBezTo>
                    <a:cubicBezTo>
                      <a:pt x="1619" y="0"/>
                      <a:pt x="2429" y="0"/>
                      <a:pt x="3238" y="405"/>
                    </a:cubicBezTo>
                    <a:cubicBezTo>
                      <a:pt x="4048" y="810"/>
                      <a:pt x="3643" y="405"/>
                      <a:pt x="4048" y="405"/>
                    </a:cubicBezTo>
                    <a:cubicBezTo>
                      <a:pt x="5262" y="405"/>
                      <a:pt x="4453" y="2429"/>
                      <a:pt x="4858" y="3239"/>
                    </a:cubicBezTo>
                    <a:cubicBezTo>
                      <a:pt x="4858" y="5667"/>
                      <a:pt x="8501" y="6882"/>
                      <a:pt x="7691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 127">
                <a:extLst>
                  <a:ext uri="{FF2B5EF4-FFF2-40B4-BE49-F238E27FC236}">
                    <a16:creationId xmlns:a16="http://schemas.microsoft.com/office/drawing/2014/main" id="{73CA631B-B46B-BC7C-A9A0-E8D3E08C773B}"/>
                  </a:ext>
                </a:extLst>
              </p:cNvPr>
              <p:cNvSpPr/>
              <p:nvPr/>
            </p:nvSpPr>
            <p:spPr>
              <a:xfrm>
                <a:off x="9042923" y="5763441"/>
                <a:ext cx="8096" cy="12954"/>
              </a:xfrm>
              <a:custGeom>
                <a:avLst/>
                <a:gdLst>
                  <a:gd name="connsiteX0" fmla="*/ 4453 w 8096"/>
                  <a:gd name="connsiteY0" fmla="*/ 12549 h 12954"/>
                  <a:gd name="connsiteX1" fmla="*/ 2024 w 8096"/>
                  <a:gd name="connsiteY1" fmla="*/ 12549 h 12954"/>
                  <a:gd name="connsiteX2" fmla="*/ 1214 w 8096"/>
                  <a:gd name="connsiteY2" fmla="*/ 11335 h 12954"/>
                  <a:gd name="connsiteX3" fmla="*/ 405 w 8096"/>
                  <a:gd name="connsiteY3" fmla="*/ 5667 h 12954"/>
                  <a:gd name="connsiteX4" fmla="*/ 810 w 8096"/>
                  <a:gd name="connsiteY4" fmla="*/ 3643 h 12954"/>
                  <a:gd name="connsiteX5" fmla="*/ 0 w 8096"/>
                  <a:gd name="connsiteY5" fmla="*/ 2024 h 12954"/>
                  <a:gd name="connsiteX6" fmla="*/ 2024 w 8096"/>
                  <a:gd name="connsiteY6" fmla="*/ 1215 h 12954"/>
                  <a:gd name="connsiteX7" fmla="*/ 4048 w 8096"/>
                  <a:gd name="connsiteY7" fmla="*/ 0 h 12954"/>
                  <a:gd name="connsiteX8" fmla="*/ 6072 w 8096"/>
                  <a:gd name="connsiteY8" fmla="*/ 1619 h 12954"/>
                  <a:gd name="connsiteX9" fmla="*/ 8096 w 8096"/>
                  <a:gd name="connsiteY9" fmla="*/ 1619 h 12954"/>
                  <a:gd name="connsiteX10" fmla="*/ 8096 w 8096"/>
                  <a:gd name="connsiteY10" fmla="*/ 2834 h 12954"/>
                  <a:gd name="connsiteX11" fmla="*/ 6882 w 8096"/>
                  <a:gd name="connsiteY11" fmla="*/ 4048 h 12954"/>
                  <a:gd name="connsiteX12" fmla="*/ 6882 w 8096"/>
                  <a:gd name="connsiteY12" fmla="*/ 4858 h 12954"/>
                  <a:gd name="connsiteX13" fmla="*/ 5263 w 8096"/>
                  <a:gd name="connsiteY13" fmla="*/ 11740 h 12954"/>
                  <a:gd name="connsiteX14" fmla="*/ 4048 w 8096"/>
                  <a:gd name="connsiteY14" fmla="*/ 12954 h 1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96" h="12954">
                    <a:moveTo>
                      <a:pt x="4453" y="12549"/>
                    </a:moveTo>
                    <a:cubicBezTo>
                      <a:pt x="3643" y="12549"/>
                      <a:pt x="2834" y="12549"/>
                      <a:pt x="2024" y="12549"/>
                    </a:cubicBezTo>
                    <a:cubicBezTo>
                      <a:pt x="2024" y="12144"/>
                      <a:pt x="1619" y="11740"/>
                      <a:pt x="1214" y="11335"/>
                    </a:cubicBezTo>
                    <a:cubicBezTo>
                      <a:pt x="405" y="9716"/>
                      <a:pt x="405" y="7287"/>
                      <a:pt x="405" y="5667"/>
                    </a:cubicBezTo>
                    <a:cubicBezTo>
                      <a:pt x="405" y="4048"/>
                      <a:pt x="1214" y="4453"/>
                      <a:pt x="810" y="3643"/>
                    </a:cubicBezTo>
                    <a:cubicBezTo>
                      <a:pt x="405" y="2834"/>
                      <a:pt x="0" y="2834"/>
                      <a:pt x="0" y="2024"/>
                    </a:cubicBezTo>
                    <a:cubicBezTo>
                      <a:pt x="0" y="810"/>
                      <a:pt x="1619" y="1215"/>
                      <a:pt x="2024" y="1215"/>
                    </a:cubicBezTo>
                    <a:cubicBezTo>
                      <a:pt x="2429" y="1215"/>
                      <a:pt x="2834" y="0"/>
                      <a:pt x="4048" y="0"/>
                    </a:cubicBezTo>
                    <a:cubicBezTo>
                      <a:pt x="5263" y="0"/>
                      <a:pt x="5667" y="1215"/>
                      <a:pt x="6072" y="1619"/>
                    </a:cubicBezTo>
                    <a:cubicBezTo>
                      <a:pt x="6477" y="2024"/>
                      <a:pt x="8096" y="1619"/>
                      <a:pt x="8096" y="1619"/>
                    </a:cubicBezTo>
                    <a:lnTo>
                      <a:pt x="8096" y="2834"/>
                    </a:lnTo>
                    <a:cubicBezTo>
                      <a:pt x="8096" y="2834"/>
                      <a:pt x="6882" y="4048"/>
                      <a:pt x="6882" y="4048"/>
                    </a:cubicBezTo>
                    <a:cubicBezTo>
                      <a:pt x="6882" y="4048"/>
                      <a:pt x="6882" y="4453"/>
                      <a:pt x="6882" y="4858"/>
                    </a:cubicBezTo>
                    <a:cubicBezTo>
                      <a:pt x="6882" y="8501"/>
                      <a:pt x="6477" y="8501"/>
                      <a:pt x="5263" y="11740"/>
                    </a:cubicBezTo>
                    <a:cubicBezTo>
                      <a:pt x="4453" y="12144"/>
                      <a:pt x="4453" y="12144"/>
                      <a:pt x="4048" y="1295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34995C63-0882-B2F5-7BB1-036FC97E78F8}"/>
                  </a:ext>
                </a:extLst>
              </p:cNvPr>
              <p:cNvSpPr/>
              <p:nvPr/>
            </p:nvSpPr>
            <p:spPr>
              <a:xfrm>
                <a:off x="9035953" y="5762926"/>
                <a:ext cx="48040" cy="16707"/>
              </a:xfrm>
              <a:custGeom>
                <a:avLst/>
                <a:gdLst>
                  <a:gd name="connsiteX0" fmla="*/ 12638 w 48040"/>
                  <a:gd name="connsiteY0" fmla="*/ 11850 h 16707"/>
                  <a:gd name="connsiteX1" fmla="*/ 15471 w 48040"/>
                  <a:gd name="connsiteY1" fmla="*/ 7802 h 16707"/>
                  <a:gd name="connsiteX2" fmla="*/ 17496 w 48040"/>
                  <a:gd name="connsiteY2" fmla="*/ 6992 h 16707"/>
                  <a:gd name="connsiteX3" fmla="*/ 34093 w 48040"/>
                  <a:gd name="connsiteY3" fmla="*/ 6587 h 16707"/>
                  <a:gd name="connsiteX4" fmla="*/ 38951 w 48040"/>
                  <a:gd name="connsiteY4" fmla="*/ 6587 h 16707"/>
                  <a:gd name="connsiteX5" fmla="*/ 42999 w 48040"/>
                  <a:gd name="connsiteY5" fmla="*/ 4968 h 16707"/>
                  <a:gd name="connsiteX6" fmla="*/ 42999 w 48040"/>
                  <a:gd name="connsiteY6" fmla="*/ 3349 h 16707"/>
                  <a:gd name="connsiteX7" fmla="*/ 41784 w 48040"/>
                  <a:gd name="connsiteY7" fmla="*/ 2539 h 16707"/>
                  <a:gd name="connsiteX8" fmla="*/ 39760 w 48040"/>
                  <a:gd name="connsiteY8" fmla="*/ 2944 h 16707"/>
                  <a:gd name="connsiteX9" fmla="*/ 39760 w 48040"/>
                  <a:gd name="connsiteY9" fmla="*/ 3349 h 16707"/>
                  <a:gd name="connsiteX10" fmla="*/ 37331 w 48040"/>
                  <a:gd name="connsiteY10" fmla="*/ 4968 h 16707"/>
                  <a:gd name="connsiteX11" fmla="*/ 37331 w 48040"/>
                  <a:gd name="connsiteY11" fmla="*/ 4968 h 16707"/>
                  <a:gd name="connsiteX12" fmla="*/ 33283 w 48040"/>
                  <a:gd name="connsiteY12" fmla="*/ 4968 h 16707"/>
                  <a:gd name="connsiteX13" fmla="*/ 34497 w 48040"/>
                  <a:gd name="connsiteY13" fmla="*/ 3349 h 16707"/>
                  <a:gd name="connsiteX14" fmla="*/ 33283 w 48040"/>
                  <a:gd name="connsiteY14" fmla="*/ 3349 h 16707"/>
                  <a:gd name="connsiteX15" fmla="*/ 32069 w 48040"/>
                  <a:gd name="connsiteY15" fmla="*/ 3754 h 16707"/>
                  <a:gd name="connsiteX16" fmla="*/ 30449 w 48040"/>
                  <a:gd name="connsiteY16" fmla="*/ 3754 h 16707"/>
                  <a:gd name="connsiteX17" fmla="*/ 25592 w 48040"/>
                  <a:gd name="connsiteY17" fmla="*/ 4968 h 16707"/>
                  <a:gd name="connsiteX18" fmla="*/ 18305 w 48040"/>
                  <a:gd name="connsiteY18" fmla="*/ 2539 h 16707"/>
                  <a:gd name="connsiteX19" fmla="*/ 18305 w 48040"/>
                  <a:gd name="connsiteY19" fmla="*/ 110 h 16707"/>
                  <a:gd name="connsiteX20" fmla="*/ 21544 w 48040"/>
                  <a:gd name="connsiteY20" fmla="*/ 920 h 16707"/>
                  <a:gd name="connsiteX21" fmla="*/ 22353 w 48040"/>
                  <a:gd name="connsiteY21" fmla="*/ 2134 h 16707"/>
                  <a:gd name="connsiteX22" fmla="*/ 28830 w 48040"/>
                  <a:gd name="connsiteY22" fmla="*/ 2134 h 16707"/>
                  <a:gd name="connsiteX23" fmla="*/ 30854 w 48040"/>
                  <a:gd name="connsiteY23" fmla="*/ 2134 h 16707"/>
                  <a:gd name="connsiteX24" fmla="*/ 42594 w 48040"/>
                  <a:gd name="connsiteY24" fmla="*/ 110 h 16707"/>
                  <a:gd name="connsiteX25" fmla="*/ 45427 w 48040"/>
                  <a:gd name="connsiteY25" fmla="*/ 920 h 16707"/>
                  <a:gd name="connsiteX26" fmla="*/ 46642 w 48040"/>
                  <a:gd name="connsiteY26" fmla="*/ 2539 h 16707"/>
                  <a:gd name="connsiteX27" fmla="*/ 46642 w 48040"/>
                  <a:gd name="connsiteY27" fmla="*/ 4563 h 16707"/>
                  <a:gd name="connsiteX28" fmla="*/ 45427 w 48040"/>
                  <a:gd name="connsiteY28" fmla="*/ 6183 h 16707"/>
                  <a:gd name="connsiteX29" fmla="*/ 41379 w 48040"/>
                  <a:gd name="connsiteY29" fmla="*/ 7802 h 16707"/>
                  <a:gd name="connsiteX30" fmla="*/ 40165 w 48040"/>
                  <a:gd name="connsiteY30" fmla="*/ 8611 h 16707"/>
                  <a:gd name="connsiteX31" fmla="*/ 42189 w 48040"/>
                  <a:gd name="connsiteY31" fmla="*/ 8611 h 16707"/>
                  <a:gd name="connsiteX32" fmla="*/ 45023 w 48040"/>
                  <a:gd name="connsiteY32" fmla="*/ 7802 h 16707"/>
                  <a:gd name="connsiteX33" fmla="*/ 47856 w 48040"/>
                  <a:gd name="connsiteY33" fmla="*/ 13469 h 16707"/>
                  <a:gd name="connsiteX34" fmla="*/ 47047 w 48040"/>
                  <a:gd name="connsiteY34" fmla="*/ 14279 h 16707"/>
                  <a:gd name="connsiteX35" fmla="*/ 46237 w 48040"/>
                  <a:gd name="connsiteY35" fmla="*/ 15493 h 16707"/>
                  <a:gd name="connsiteX36" fmla="*/ 45023 w 48040"/>
                  <a:gd name="connsiteY36" fmla="*/ 15088 h 16707"/>
                  <a:gd name="connsiteX37" fmla="*/ 44213 w 48040"/>
                  <a:gd name="connsiteY37" fmla="*/ 13874 h 16707"/>
                  <a:gd name="connsiteX38" fmla="*/ 44213 w 48040"/>
                  <a:gd name="connsiteY38" fmla="*/ 11850 h 16707"/>
                  <a:gd name="connsiteX39" fmla="*/ 38951 w 48040"/>
                  <a:gd name="connsiteY39" fmla="*/ 11850 h 16707"/>
                  <a:gd name="connsiteX40" fmla="*/ 36522 w 48040"/>
                  <a:gd name="connsiteY40" fmla="*/ 10635 h 16707"/>
                  <a:gd name="connsiteX41" fmla="*/ 34902 w 48040"/>
                  <a:gd name="connsiteY41" fmla="*/ 9016 h 16707"/>
                  <a:gd name="connsiteX42" fmla="*/ 31259 w 48040"/>
                  <a:gd name="connsiteY42" fmla="*/ 9016 h 16707"/>
                  <a:gd name="connsiteX43" fmla="*/ 29235 w 48040"/>
                  <a:gd name="connsiteY43" fmla="*/ 9421 h 16707"/>
                  <a:gd name="connsiteX44" fmla="*/ 23972 w 48040"/>
                  <a:gd name="connsiteY44" fmla="*/ 9826 h 16707"/>
                  <a:gd name="connsiteX45" fmla="*/ 16686 w 48040"/>
                  <a:gd name="connsiteY45" fmla="*/ 13469 h 16707"/>
                  <a:gd name="connsiteX46" fmla="*/ 13852 w 48040"/>
                  <a:gd name="connsiteY46" fmla="*/ 14279 h 16707"/>
                  <a:gd name="connsiteX47" fmla="*/ 4541 w 48040"/>
                  <a:gd name="connsiteY47" fmla="*/ 16708 h 16707"/>
                  <a:gd name="connsiteX48" fmla="*/ 2112 w 48040"/>
                  <a:gd name="connsiteY48" fmla="*/ 15088 h 16707"/>
                  <a:gd name="connsiteX49" fmla="*/ 493 w 48040"/>
                  <a:gd name="connsiteY49" fmla="*/ 13469 h 16707"/>
                  <a:gd name="connsiteX50" fmla="*/ 2922 w 48040"/>
                  <a:gd name="connsiteY50" fmla="*/ 11445 h 16707"/>
                  <a:gd name="connsiteX51" fmla="*/ 4946 w 48040"/>
                  <a:gd name="connsiteY51" fmla="*/ 12255 h 16707"/>
                  <a:gd name="connsiteX52" fmla="*/ 9804 w 48040"/>
                  <a:gd name="connsiteY52" fmla="*/ 12255 h 16707"/>
                  <a:gd name="connsiteX53" fmla="*/ 11018 w 48040"/>
                  <a:gd name="connsiteY53" fmla="*/ 12659 h 16707"/>
                  <a:gd name="connsiteX54" fmla="*/ 13447 w 48040"/>
                  <a:gd name="connsiteY54" fmla="*/ 11850 h 16707"/>
                  <a:gd name="connsiteX55" fmla="*/ 14662 w 48040"/>
                  <a:gd name="connsiteY55" fmla="*/ 10635 h 16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8040" h="16707">
                    <a:moveTo>
                      <a:pt x="12638" y="11850"/>
                    </a:moveTo>
                    <a:cubicBezTo>
                      <a:pt x="14257" y="10635"/>
                      <a:pt x="14257" y="9421"/>
                      <a:pt x="15471" y="7802"/>
                    </a:cubicBezTo>
                    <a:cubicBezTo>
                      <a:pt x="15876" y="7802"/>
                      <a:pt x="16686" y="6992"/>
                      <a:pt x="17496" y="6992"/>
                    </a:cubicBezTo>
                    <a:cubicBezTo>
                      <a:pt x="22758" y="5778"/>
                      <a:pt x="28830" y="6992"/>
                      <a:pt x="34093" y="6587"/>
                    </a:cubicBezTo>
                    <a:cubicBezTo>
                      <a:pt x="39355" y="6183"/>
                      <a:pt x="37331" y="6587"/>
                      <a:pt x="38951" y="6587"/>
                    </a:cubicBezTo>
                    <a:cubicBezTo>
                      <a:pt x="40570" y="6587"/>
                      <a:pt x="41784" y="5373"/>
                      <a:pt x="42999" y="4968"/>
                    </a:cubicBezTo>
                    <a:lnTo>
                      <a:pt x="42999" y="3349"/>
                    </a:lnTo>
                    <a:cubicBezTo>
                      <a:pt x="42999" y="2944"/>
                      <a:pt x="42189" y="2539"/>
                      <a:pt x="41784" y="2539"/>
                    </a:cubicBezTo>
                    <a:cubicBezTo>
                      <a:pt x="41379" y="2539"/>
                      <a:pt x="39760" y="2944"/>
                      <a:pt x="39760" y="2944"/>
                    </a:cubicBezTo>
                    <a:cubicBezTo>
                      <a:pt x="39760" y="2944"/>
                      <a:pt x="39760" y="2944"/>
                      <a:pt x="39760" y="3349"/>
                    </a:cubicBezTo>
                    <a:cubicBezTo>
                      <a:pt x="38951" y="4158"/>
                      <a:pt x="38141" y="4563"/>
                      <a:pt x="37331" y="4968"/>
                    </a:cubicBezTo>
                    <a:cubicBezTo>
                      <a:pt x="36522" y="5373"/>
                      <a:pt x="37331" y="4968"/>
                      <a:pt x="37331" y="4968"/>
                    </a:cubicBezTo>
                    <a:lnTo>
                      <a:pt x="33283" y="4968"/>
                    </a:lnTo>
                    <a:cubicBezTo>
                      <a:pt x="33283" y="4158"/>
                      <a:pt x="33688" y="3754"/>
                      <a:pt x="34497" y="3349"/>
                    </a:cubicBezTo>
                    <a:cubicBezTo>
                      <a:pt x="34497" y="3349"/>
                      <a:pt x="33688" y="3349"/>
                      <a:pt x="33283" y="3349"/>
                    </a:cubicBezTo>
                    <a:cubicBezTo>
                      <a:pt x="32473" y="3349"/>
                      <a:pt x="32473" y="3349"/>
                      <a:pt x="32069" y="3754"/>
                    </a:cubicBezTo>
                    <a:cubicBezTo>
                      <a:pt x="31664" y="4158"/>
                      <a:pt x="31259" y="3754"/>
                      <a:pt x="30449" y="3754"/>
                    </a:cubicBezTo>
                    <a:cubicBezTo>
                      <a:pt x="28830" y="3754"/>
                      <a:pt x="27211" y="4968"/>
                      <a:pt x="25592" y="4968"/>
                    </a:cubicBezTo>
                    <a:cubicBezTo>
                      <a:pt x="22758" y="4968"/>
                      <a:pt x="20329" y="4968"/>
                      <a:pt x="18305" y="2539"/>
                    </a:cubicBezTo>
                    <a:cubicBezTo>
                      <a:pt x="16281" y="110"/>
                      <a:pt x="17091" y="515"/>
                      <a:pt x="18305" y="110"/>
                    </a:cubicBezTo>
                    <a:cubicBezTo>
                      <a:pt x="19520" y="-294"/>
                      <a:pt x="21139" y="515"/>
                      <a:pt x="21544" y="920"/>
                    </a:cubicBezTo>
                    <a:cubicBezTo>
                      <a:pt x="22353" y="1325"/>
                      <a:pt x="21948" y="1730"/>
                      <a:pt x="22353" y="2134"/>
                    </a:cubicBezTo>
                    <a:cubicBezTo>
                      <a:pt x="23568" y="4158"/>
                      <a:pt x="26806" y="2134"/>
                      <a:pt x="28830" y="2134"/>
                    </a:cubicBezTo>
                    <a:cubicBezTo>
                      <a:pt x="30854" y="2134"/>
                      <a:pt x="30045" y="2134"/>
                      <a:pt x="30854" y="2134"/>
                    </a:cubicBezTo>
                    <a:cubicBezTo>
                      <a:pt x="34497" y="1730"/>
                      <a:pt x="38951" y="-294"/>
                      <a:pt x="42594" y="110"/>
                    </a:cubicBezTo>
                    <a:cubicBezTo>
                      <a:pt x="46237" y="515"/>
                      <a:pt x="45427" y="515"/>
                      <a:pt x="45427" y="920"/>
                    </a:cubicBezTo>
                    <a:cubicBezTo>
                      <a:pt x="45427" y="1325"/>
                      <a:pt x="46642" y="2134"/>
                      <a:pt x="46642" y="2539"/>
                    </a:cubicBezTo>
                    <a:cubicBezTo>
                      <a:pt x="46642" y="2944"/>
                      <a:pt x="46642" y="4158"/>
                      <a:pt x="46642" y="4563"/>
                    </a:cubicBezTo>
                    <a:cubicBezTo>
                      <a:pt x="46642" y="4968"/>
                      <a:pt x="45832" y="5778"/>
                      <a:pt x="45427" y="6183"/>
                    </a:cubicBezTo>
                    <a:cubicBezTo>
                      <a:pt x="44618" y="6992"/>
                      <a:pt x="42594" y="7397"/>
                      <a:pt x="41379" y="7802"/>
                    </a:cubicBezTo>
                    <a:cubicBezTo>
                      <a:pt x="40165" y="8207"/>
                      <a:pt x="40165" y="7802"/>
                      <a:pt x="40165" y="8611"/>
                    </a:cubicBezTo>
                    <a:cubicBezTo>
                      <a:pt x="40165" y="9421"/>
                      <a:pt x="41784" y="9016"/>
                      <a:pt x="42189" y="8611"/>
                    </a:cubicBezTo>
                    <a:cubicBezTo>
                      <a:pt x="42999" y="8611"/>
                      <a:pt x="43403" y="7802"/>
                      <a:pt x="45023" y="7802"/>
                    </a:cubicBezTo>
                    <a:cubicBezTo>
                      <a:pt x="46642" y="7802"/>
                      <a:pt x="48666" y="11850"/>
                      <a:pt x="47856" y="13469"/>
                    </a:cubicBezTo>
                    <a:cubicBezTo>
                      <a:pt x="47047" y="15088"/>
                      <a:pt x="47047" y="13874"/>
                      <a:pt x="47047" y="14279"/>
                    </a:cubicBezTo>
                    <a:cubicBezTo>
                      <a:pt x="47047" y="14683"/>
                      <a:pt x="47047" y="15493"/>
                      <a:pt x="46237" y="15493"/>
                    </a:cubicBezTo>
                    <a:cubicBezTo>
                      <a:pt x="45427" y="15493"/>
                      <a:pt x="45023" y="15493"/>
                      <a:pt x="45023" y="15088"/>
                    </a:cubicBezTo>
                    <a:cubicBezTo>
                      <a:pt x="45023" y="14683"/>
                      <a:pt x="45023" y="13874"/>
                      <a:pt x="44213" y="13874"/>
                    </a:cubicBezTo>
                    <a:lnTo>
                      <a:pt x="44213" y="11850"/>
                    </a:lnTo>
                    <a:cubicBezTo>
                      <a:pt x="42594" y="10231"/>
                      <a:pt x="40975" y="11850"/>
                      <a:pt x="38951" y="11850"/>
                    </a:cubicBezTo>
                    <a:cubicBezTo>
                      <a:pt x="36926" y="11850"/>
                      <a:pt x="36926" y="11040"/>
                      <a:pt x="36522" y="10635"/>
                    </a:cubicBezTo>
                    <a:cubicBezTo>
                      <a:pt x="36117" y="10635"/>
                      <a:pt x="35712" y="9421"/>
                      <a:pt x="34902" y="9016"/>
                    </a:cubicBezTo>
                    <a:cubicBezTo>
                      <a:pt x="33688" y="9016"/>
                      <a:pt x="32473" y="9016"/>
                      <a:pt x="31259" y="9016"/>
                    </a:cubicBezTo>
                    <a:cubicBezTo>
                      <a:pt x="30045" y="9016"/>
                      <a:pt x="30045" y="9421"/>
                      <a:pt x="29235" y="9421"/>
                    </a:cubicBezTo>
                    <a:cubicBezTo>
                      <a:pt x="27616" y="9421"/>
                      <a:pt x="25592" y="9421"/>
                      <a:pt x="23972" y="9826"/>
                    </a:cubicBezTo>
                    <a:cubicBezTo>
                      <a:pt x="21544" y="10635"/>
                      <a:pt x="19115" y="13064"/>
                      <a:pt x="16686" y="13469"/>
                    </a:cubicBezTo>
                    <a:cubicBezTo>
                      <a:pt x="14257" y="13874"/>
                      <a:pt x="15471" y="13469"/>
                      <a:pt x="13852" y="14279"/>
                    </a:cubicBezTo>
                    <a:cubicBezTo>
                      <a:pt x="12233" y="15088"/>
                      <a:pt x="6161" y="16708"/>
                      <a:pt x="4541" y="16708"/>
                    </a:cubicBezTo>
                    <a:cubicBezTo>
                      <a:pt x="2922" y="16708"/>
                      <a:pt x="2112" y="16303"/>
                      <a:pt x="2112" y="15088"/>
                    </a:cubicBezTo>
                    <a:cubicBezTo>
                      <a:pt x="493" y="15088"/>
                      <a:pt x="-721" y="15088"/>
                      <a:pt x="493" y="13469"/>
                    </a:cubicBezTo>
                    <a:cubicBezTo>
                      <a:pt x="1708" y="13469"/>
                      <a:pt x="1708" y="12255"/>
                      <a:pt x="2922" y="11445"/>
                    </a:cubicBezTo>
                    <a:cubicBezTo>
                      <a:pt x="4137" y="11445"/>
                      <a:pt x="4137" y="11445"/>
                      <a:pt x="4946" y="12255"/>
                    </a:cubicBezTo>
                    <a:cubicBezTo>
                      <a:pt x="6970" y="13469"/>
                      <a:pt x="7780" y="12255"/>
                      <a:pt x="9804" y="12255"/>
                    </a:cubicBezTo>
                    <a:cubicBezTo>
                      <a:pt x="11828" y="12255"/>
                      <a:pt x="10614" y="12659"/>
                      <a:pt x="11018" y="12659"/>
                    </a:cubicBezTo>
                    <a:cubicBezTo>
                      <a:pt x="12233" y="12659"/>
                      <a:pt x="12638" y="12659"/>
                      <a:pt x="13447" y="11850"/>
                    </a:cubicBezTo>
                    <a:cubicBezTo>
                      <a:pt x="14257" y="11850"/>
                      <a:pt x="14662" y="11850"/>
                      <a:pt x="14662" y="1063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3E4C7254-C650-D277-473A-BDD21475B96A}"/>
                  </a:ext>
                </a:extLst>
              </p:cNvPr>
              <p:cNvSpPr/>
              <p:nvPr/>
            </p:nvSpPr>
            <p:spPr>
              <a:xfrm>
                <a:off x="9041081" y="5780443"/>
                <a:ext cx="9296" cy="13763"/>
              </a:xfrm>
              <a:custGeom>
                <a:avLst/>
                <a:gdLst>
                  <a:gd name="connsiteX0" fmla="*/ 5081 w 9296"/>
                  <a:gd name="connsiteY0" fmla="*/ 0 h 13763"/>
                  <a:gd name="connsiteX1" fmla="*/ 7510 w 9296"/>
                  <a:gd name="connsiteY1" fmla="*/ 1214 h 13763"/>
                  <a:gd name="connsiteX2" fmla="*/ 9129 w 9296"/>
                  <a:gd name="connsiteY2" fmla="*/ 2024 h 13763"/>
                  <a:gd name="connsiteX3" fmla="*/ 8724 w 9296"/>
                  <a:gd name="connsiteY3" fmla="*/ 4453 h 13763"/>
                  <a:gd name="connsiteX4" fmla="*/ 7915 w 9296"/>
                  <a:gd name="connsiteY4" fmla="*/ 9716 h 13763"/>
                  <a:gd name="connsiteX5" fmla="*/ 4676 w 9296"/>
                  <a:gd name="connsiteY5" fmla="*/ 13764 h 13763"/>
                  <a:gd name="connsiteX6" fmla="*/ 3866 w 9296"/>
                  <a:gd name="connsiteY6" fmla="*/ 13359 h 13763"/>
                  <a:gd name="connsiteX7" fmla="*/ 1033 w 9296"/>
                  <a:gd name="connsiteY7" fmla="*/ 6072 h 13763"/>
                  <a:gd name="connsiteX8" fmla="*/ 1033 w 9296"/>
                  <a:gd name="connsiteY8" fmla="*/ 4453 h 13763"/>
                  <a:gd name="connsiteX9" fmla="*/ 628 w 9296"/>
                  <a:gd name="connsiteY9" fmla="*/ 1619 h 13763"/>
                  <a:gd name="connsiteX10" fmla="*/ 2652 w 9296"/>
                  <a:gd name="connsiteY10" fmla="*/ 1619 h 13763"/>
                  <a:gd name="connsiteX11" fmla="*/ 4676 w 9296"/>
                  <a:gd name="connsiteY11" fmla="*/ 0 h 13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6" h="13763">
                    <a:moveTo>
                      <a:pt x="5081" y="0"/>
                    </a:moveTo>
                    <a:cubicBezTo>
                      <a:pt x="6295" y="0"/>
                      <a:pt x="7105" y="1214"/>
                      <a:pt x="7510" y="1214"/>
                    </a:cubicBezTo>
                    <a:cubicBezTo>
                      <a:pt x="7915" y="1214"/>
                      <a:pt x="8724" y="1214"/>
                      <a:pt x="9129" y="2024"/>
                    </a:cubicBezTo>
                    <a:cubicBezTo>
                      <a:pt x="9534" y="2834"/>
                      <a:pt x="9129" y="3643"/>
                      <a:pt x="8724" y="4453"/>
                    </a:cubicBezTo>
                    <a:cubicBezTo>
                      <a:pt x="8724" y="6477"/>
                      <a:pt x="8724" y="7692"/>
                      <a:pt x="7915" y="9716"/>
                    </a:cubicBezTo>
                    <a:cubicBezTo>
                      <a:pt x="7105" y="11740"/>
                      <a:pt x="6295" y="12954"/>
                      <a:pt x="4676" y="13764"/>
                    </a:cubicBezTo>
                    <a:cubicBezTo>
                      <a:pt x="4676" y="13764"/>
                      <a:pt x="4271" y="13764"/>
                      <a:pt x="3866" y="13359"/>
                    </a:cubicBezTo>
                    <a:cubicBezTo>
                      <a:pt x="1438" y="11335"/>
                      <a:pt x="1033" y="9311"/>
                      <a:pt x="1033" y="6072"/>
                    </a:cubicBezTo>
                    <a:cubicBezTo>
                      <a:pt x="1033" y="2834"/>
                      <a:pt x="1033" y="5263"/>
                      <a:pt x="1033" y="4453"/>
                    </a:cubicBezTo>
                    <a:cubicBezTo>
                      <a:pt x="1033" y="3643"/>
                      <a:pt x="-991" y="2834"/>
                      <a:pt x="628" y="1619"/>
                    </a:cubicBezTo>
                    <a:cubicBezTo>
                      <a:pt x="2247" y="405"/>
                      <a:pt x="1842" y="1619"/>
                      <a:pt x="2652" y="1619"/>
                    </a:cubicBezTo>
                    <a:cubicBezTo>
                      <a:pt x="3462" y="1619"/>
                      <a:pt x="3866" y="405"/>
                      <a:pt x="4676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9891C208-428C-7AB6-7C2A-D8CDEF79AB39}"/>
                  </a:ext>
                </a:extLst>
              </p:cNvPr>
              <p:cNvSpPr/>
              <p:nvPr/>
            </p:nvSpPr>
            <p:spPr>
              <a:xfrm>
                <a:off x="9058150" y="5806801"/>
                <a:ext cx="13109" cy="8192"/>
              </a:xfrm>
              <a:custGeom>
                <a:avLst/>
                <a:gdLst>
                  <a:gd name="connsiteX0" fmla="*/ 11491 w 13109"/>
                  <a:gd name="connsiteY0" fmla="*/ 360 h 8192"/>
                  <a:gd name="connsiteX1" fmla="*/ 13110 w 13109"/>
                  <a:gd name="connsiteY1" fmla="*/ 5623 h 8192"/>
                  <a:gd name="connsiteX2" fmla="*/ 11491 w 13109"/>
                  <a:gd name="connsiteY2" fmla="*/ 6837 h 8192"/>
                  <a:gd name="connsiteX3" fmla="*/ 3395 w 13109"/>
                  <a:gd name="connsiteY3" fmla="*/ 8051 h 8192"/>
                  <a:gd name="connsiteX4" fmla="*/ 1370 w 13109"/>
                  <a:gd name="connsiteY4" fmla="*/ 6027 h 8192"/>
                  <a:gd name="connsiteX5" fmla="*/ 1370 w 13109"/>
                  <a:gd name="connsiteY5" fmla="*/ 4408 h 8192"/>
                  <a:gd name="connsiteX6" fmla="*/ 1370 w 13109"/>
                  <a:gd name="connsiteY6" fmla="*/ 3193 h 8192"/>
                  <a:gd name="connsiteX7" fmla="*/ 3799 w 13109"/>
                  <a:gd name="connsiteY7" fmla="*/ 3193 h 8192"/>
                  <a:gd name="connsiteX8" fmla="*/ 3799 w 13109"/>
                  <a:gd name="connsiteY8" fmla="*/ 3598 h 8192"/>
                  <a:gd name="connsiteX9" fmla="*/ 5014 w 13109"/>
                  <a:gd name="connsiteY9" fmla="*/ 4408 h 8192"/>
                  <a:gd name="connsiteX10" fmla="*/ 7038 w 13109"/>
                  <a:gd name="connsiteY10" fmla="*/ 4408 h 8192"/>
                  <a:gd name="connsiteX11" fmla="*/ 7038 w 13109"/>
                  <a:gd name="connsiteY11" fmla="*/ 3598 h 8192"/>
                  <a:gd name="connsiteX12" fmla="*/ 7038 w 13109"/>
                  <a:gd name="connsiteY12" fmla="*/ 360 h 8192"/>
                  <a:gd name="connsiteX13" fmla="*/ 11491 w 13109"/>
                  <a:gd name="connsiteY13" fmla="*/ 360 h 8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109" h="8192">
                    <a:moveTo>
                      <a:pt x="11491" y="360"/>
                    </a:moveTo>
                    <a:cubicBezTo>
                      <a:pt x="11491" y="2384"/>
                      <a:pt x="12705" y="3598"/>
                      <a:pt x="13110" y="5623"/>
                    </a:cubicBezTo>
                    <a:cubicBezTo>
                      <a:pt x="13110" y="5623"/>
                      <a:pt x="11895" y="6432"/>
                      <a:pt x="11491" y="6837"/>
                    </a:cubicBezTo>
                    <a:cubicBezTo>
                      <a:pt x="9062" y="7647"/>
                      <a:pt x="5823" y="7647"/>
                      <a:pt x="3395" y="8051"/>
                    </a:cubicBezTo>
                    <a:cubicBezTo>
                      <a:pt x="966" y="8456"/>
                      <a:pt x="1370" y="8051"/>
                      <a:pt x="1370" y="6027"/>
                    </a:cubicBezTo>
                    <a:cubicBezTo>
                      <a:pt x="-654" y="6027"/>
                      <a:pt x="-249" y="4408"/>
                      <a:pt x="1370" y="4408"/>
                    </a:cubicBezTo>
                    <a:lnTo>
                      <a:pt x="1370" y="3193"/>
                    </a:lnTo>
                    <a:cubicBezTo>
                      <a:pt x="1775" y="3193"/>
                      <a:pt x="3799" y="3193"/>
                      <a:pt x="3799" y="3193"/>
                    </a:cubicBezTo>
                    <a:cubicBezTo>
                      <a:pt x="3799" y="3193"/>
                      <a:pt x="3799" y="3193"/>
                      <a:pt x="3799" y="3598"/>
                    </a:cubicBezTo>
                    <a:cubicBezTo>
                      <a:pt x="3799" y="4003"/>
                      <a:pt x="5014" y="4408"/>
                      <a:pt x="5014" y="4408"/>
                    </a:cubicBezTo>
                    <a:cubicBezTo>
                      <a:pt x="5419" y="4408"/>
                      <a:pt x="6228" y="4408"/>
                      <a:pt x="7038" y="4408"/>
                    </a:cubicBezTo>
                    <a:lnTo>
                      <a:pt x="7038" y="3598"/>
                    </a:lnTo>
                    <a:cubicBezTo>
                      <a:pt x="7038" y="2384"/>
                      <a:pt x="5014" y="1169"/>
                      <a:pt x="7038" y="360"/>
                    </a:cubicBezTo>
                    <a:cubicBezTo>
                      <a:pt x="9062" y="-450"/>
                      <a:pt x="9871" y="360"/>
                      <a:pt x="11491" y="36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13DBD664-EF62-BE66-E500-8B9775347A07}"/>
                  </a:ext>
                </a:extLst>
              </p:cNvPr>
              <p:cNvSpPr/>
              <p:nvPr/>
            </p:nvSpPr>
            <p:spPr>
              <a:xfrm>
                <a:off x="9056604" y="5773426"/>
                <a:ext cx="14072" cy="6612"/>
              </a:xfrm>
              <a:custGeom>
                <a:avLst/>
                <a:gdLst>
                  <a:gd name="connsiteX0" fmla="*/ 7774 w 14072"/>
                  <a:gd name="connsiteY0" fmla="*/ 540 h 6612"/>
                  <a:gd name="connsiteX1" fmla="*/ 13037 w 14072"/>
                  <a:gd name="connsiteY1" fmla="*/ 540 h 6612"/>
                  <a:gd name="connsiteX2" fmla="*/ 13037 w 14072"/>
                  <a:gd name="connsiteY2" fmla="*/ 1349 h 6612"/>
                  <a:gd name="connsiteX3" fmla="*/ 13846 w 14072"/>
                  <a:gd name="connsiteY3" fmla="*/ 3778 h 6612"/>
                  <a:gd name="connsiteX4" fmla="*/ 11417 w 14072"/>
                  <a:gd name="connsiteY4" fmla="*/ 4993 h 6612"/>
                  <a:gd name="connsiteX5" fmla="*/ 6155 w 14072"/>
                  <a:gd name="connsiteY5" fmla="*/ 6612 h 6612"/>
                  <a:gd name="connsiteX6" fmla="*/ 1702 w 14072"/>
                  <a:gd name="connsiteY6" fmla="*/ 6612 h 6612"/>
                  <a:gd name="connsiteX7" fmla="*/ 892 w 14072"/>
                  <a:gd name="connsiteY7" fmla="*/ 5397 h 6612"/>
                  <a:gd name="connsiteX8" fmla="*/ 83 w 14072"/>
                  <a:gd name="connsiteY8" fmla="*/ 3373 h 6612"/>
                  <a:gd name="connsiteX9" fmla="*/ 2107 w 14072"/>
                  <a:gd name="connsiteY9" fmla="*/ 1754 h 6612"/>
                  <a:gd name="connsiteX10" fmla="*/ 4131 w 14072"/>
                  <a:gd name="connsiteY10" fmla="*/ 3373 h 6612"/>
                  <a:gd name="connsiteX11" fmla="*/ 5750 w 14072"/>
                  <a:gd name="connsiteY11" fmla="*/ 2969 h 6612"/>
                  <a:gd name="connsiteX12" fmla="*/ 6965 w 14072"/>
                  <a:gd name="connsiteY12" fmla="*/ 2564 h 6612"/>
                  <a:gd name="connsiteX13" fmla="*/ 6965 w 14072"/>
                  <a:gd name="connsiteY13" fmla="*/ 540 h 6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072" h="6612">
                    <a:moveTo>
                      <a:pt x="7774" y="540"/>
                    </a:moveTo>
                    <a:cubicBezTo>
                      <a:pt x="8989" y="540"/>
                      <a:pt x="12227" y="-675"/>
                      <a:pt x="13037" y="540"/>
                    </a:cubicBezTo>
                    <a:cubicBezTo>
                      <a:pt x="13846" y="1754"/>
                      <a:pt x="13037" y="1349"/>
                      <a:pt x="13037" y="1349"/>
                    </a:cubicBezTo>
                    <a:cubicBezTo>
                      <a:pt x="13037" y="1754"/>
                      <a:pt x="14656" y="2969"/>
                      <a:pt x="13846" y="3778"/>
                    </a:cubicBezTo>
                    <a:cubicBezTo>
                      <a:pt x="13037" y="3778"/>
                      <a:pt x="12227" y="4588"/>
                      <a:pt x="11417" y="4993"/>
                    </a:cubicBezTo>
                    <a:cubicBezTo>
                      <a:pt x="10203" y="5397"/>
                      <a:pt x="7369" y="6612"/>
                      <a:pt x="6155" y="6612"/>
                    </a:cubicBezTo>
                    <a:cubicBezTo>
                      <a:pt x="4940" y="6612"/>
                      <a:pt x="2511" y="6612"/>
                      <a:pt x="1702" y="6612"/>
                    </a:cubicBezTo>
                    <a:cubicBezTo>
                      <a:pt x="1297" y="6612"/>
                      <a:pt x="1297" y="5802"/>
                      <a:pt x="892" y="5397"/>
                    </a:cubicBezTo>
                    <a:cubicBezTo>
                      <a:pt x="892" y="4588"/>
                      <a:pt x="-322" y="4588"/>
                      <a:pt x="83" y="3373"/>
                    </a:cubicBezTo>
                    <a:cubicBezTo>
                      <a:pt x="487" y="2159"/>
                      <a:pt x="1702" y="2564"/>
                      <a:pt x="2107" y="1754"/>
                    </a:cubicBezTo>
                    <a:cubicBezTo>
                      <a:pt x="2916" y="1754"/>
                      <a:pt x="3726" y="2969"/>
                      <a:pt x="4131" y="3373"/>
                    </a:cubicBezTo>
                    <a:cubicBezTo>
                      <a:pt x="4535" y="3778"/>
                      <a:pt x="5345" y="3373"/>
                      <a:pt x="5750" y="2969"/>
                    </a:cubicBezTo>
                    <a:cubicBezTo>
                      <a:pt x="6155" y="2564"/>
                      <a:pt x="6560" y="2969"/>
                      <a:pt x="6965" y="2564"/>
                    </a:cubicBezTo>
                    <a:lnTo>
                      <a:pt x="6965" y="54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E0833125-4E3C-C550-C93C-7FC8AF9CF35A}"/>
                  </a:ext>
                </a:extLst>
              </p:cNvPr>
              <p:cNvSpPr/>
              <p:nvPr/>
            </p:nvSpPr>
            <p:spPr>
              <a:xfrm>
                <a:off x="9035232" y="5764250"/>
                <a:ext cx="7286" cy="10300"/>
              </a:xfrm>
              <a:custGeom>
                <a:avLst/>
                <a:gdLst>
                  <a:gd name="connsiteX0" fmla="*/ 5263 w 7286"/>
                  <a:gd name="connsiteY0" fmla="*/ 1214 h 10300"/>
                  <a:gd name="connsiteX1" fmla="*/ 4453 w 7286"/>
                  <a:gd name="connsiteY1" fmla="*/ 3238 h 10300"/>
                  <a:gd name="connsiteX2" fmla="*/ 4453 w 7286"/>
                  <a:gd name="connsiteY2" fmla="*/ 4858 h 10300"/>
                  <a:gd name="connsiteX3" fmla="*/ 6477 w 7286"/>
                  <a:gd name="connsiteY3" fmla="*/ 6882 h 10300"/>
                  <a:gd name="connsiteX4" fmla="*/ 7287 w 7286"/>
                  <a:gd name="connsiteY4" fmla="*/ 10120 h 10300"/>
                  <a:gd name="connsiteX5" fmla="*/ 5667 w 7286"/>
                  <a:gd name="connsiteY5" fmla="*/ 10120 h 10300"/>
                  <a:gd name="connsiteX6" fmla="*/ 2833 w 7286"/>
                  <a:gd name="connsiteY6" fmla="*/ 7287 h 10300"/>
                  <a:gd name="connsiteX7" fmla="*/ 2429 w 7286"/>
                  <a:gd name="connsiteY7" fmla="*/ 7287 h 10300"/>
                  <a:gd name="connsiteX8" fmla="*/ 0 w 7286"/>
                  <a:gd name="connsiteY8" fmla="*/ 2024 h 10300"/>
                  <a:gd name="connsiteX9" fmla="*/ 0 w 7286"/>
                  <a:gd name="connsiteY9" fmla="*/ 2024 h 10300"/>
                  <a:gd name="connsiteX10" fmla="*/ 1214 w 7286"/>
                  <a:gd name="connsiteY10" fmla="*/ 1214 h 10300"/>
                  <a:gd name="connsiteX11" fmla="*/ 2024 w 7286"/>
                  <a:gd name="connsiteY11" fmla="*/ 0 h 10300"/>
                  <a:gd name="connsiteX12" fmla="*/ 5263 w 7286"/>
                  <a:gd name="connsiteY12" fmla="*/ 1214 h 1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86" h="10300">
                    <a:moveTo>
                      <a:pt x="5263" y="1214"/>
                    </a:moveTo>
                    <a:cubicBezTo>
                      <a:pt x="5263" y="1619"/>
                      <a:pt x="4453" y="2834"/>
                      <a:pt x="4453" y="3238"/>
                    </a:cubicBezTo>
                    <a:cubicBezTo>
                      <a:pt x="4453" y="3643"/>
                      <a:pt x="4453" y="4453"/>
                      <a:pt x="4453" y="4858"/>
                    </a:cubicBezTo>
                    <a:cubicBezTo>
                      <a:pt x="4453" y="5667"/>
                      <a:pt x="6072" y="6477"/>
                      <a:pt x="6477" y="6882"/>
                    </a:cubicBezTo>
                    <a:cubicBezTo>
                      <a:pt x="6882" y="7287"/>
                      <a:pt x="7287" y="10120"/>
                      <a:pt x="7287" y="10120"/>
                    </a:cubicBezTo>
                    <a:cubicBezTo>
                      <a:pt x="6477" y="10120"/>
                      <a:pt x="6477" y="10525"/>
                      <a:pt x="5667" y="10120"/>
                    </a:cubicBezTo>
                    <a:cubicBezTo>
                      <a:pt x="4453" y="9716"/>
                      <a:pt x="3238" y="8096"/>
                      <a:pt x="2833" y="7287"/>
                    </a:cubicBezTo>
                    <a:lnTo>
                      <a:pt x="2429" y="7287"/>
                    </a:lnTo>
                    <a:cubicBezTo>
                      <a:pt x="2429" y="6882"/>
                      <a:pt x="0" y="2024"/>
                      <a:pt x="0" y="2024"/>
                    </a:cubicBezTo>
                    <a:lnTo>
                      <a:pt x="0" y="2024"/>
                    </a:lnTo>
                    <a:cubicBezTo>
                      <a:pt x="0" y="1619"/>
                      <a:pt x="1214" y="1619"/>
                      <a:pt x="1214" y="1214"/>
                    </a:cubicBezTo>
                    <a:cubicBezTo>
                      <a:pt x="1214" y="810"/>
                      <a:pt x="1214" y="0"/>
                      <a:pt x="2024" y="0"/>
                    </a:cubicBezTo>
                    <a:cubicBezTo>
                      <a:pt x="3238" y="0"/>
                      <a:pt x="4048" y="810"/>
                      <a:pt x="5263" y="121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 133">
                <a:extLst>
                  <a:ext uri="{FF2B5EF4-FFF2-40B4-BE49-F238E27FC236}">
                    <a16:creationId xmlns:a16="http://schemas.microsoft.com/office/drawing/2014/main" id="{F582C5EC-E629-F7D4-4483-A0C598F8D60E}"/>
                  </a:ext>
                </a:extLst>
              </p:cNvPr>
              <p:cNvSpPr/>
              <p:nvPr/>
            </p:nvSpPr>
            <p:spPr>
              <a:xfrm>
                <a:off x="9035052" y="5782467"/>
                <a:ext cx="7466" cy="9374"/>
              </a:xfrm>
              <a:custGeom>
                <a:avLst/>
                <a:gdLst>
                  <a:gd name="connsiteX0" fmla="*/ 5038 w 7466"/>
                  <a:gd name="connsiteY0" fmla="*/ 4858 h 9374"/>
                  <a:gd name="connsiteX1" fmla="*/ 5847 w 7466"/>
                  <a:gd name="connsiteY1" fmla="*/ 4858 h 9374"/>
                  <a:gd name="connsiteX2" fmla="*/ 7467 w 7466"/>
                  <a:gd name="connsiteY2" fmla="*/ 9311 h 9374"/>
                  <a:gd name="connsiteX3" fmla="*/ 3418 w 7466"/>
                  <a:gd name="connsiteY3" fmla="*/ 6882 h 9374"/>
                  <a:gd name="connsiteX4" fmla="*/ 1394 w 7466"/>
                  <a:gd name="connsiteY4" fmla="*/ 4453 h 9374"/>
                  <a:gd name="connsiteX5" fmla="*/ 180 w 7466"/>
                  <a:gd name="connsiteY5" fmla="*/ 2834 h 9374"/>
                  <a:gd name="connsiteX6" fmla="*/ 180 w 7466"/>
                  <a:gd name="connsiteY6" fmla="*/ 1619 h 9374"/>
                  <a:gd name="connsiteX7" fmla="*/ 180 w 7466"/>
                  <a:gd name="connsiteY7" fmla="*/ 0 h 9374"/>
                  <a:gd name="connsiteX8" fmla="*/ 989 w 7466"/>
                  <a:gd name="connsiteY8" fmla="*/ 0 h 9374"/>
                  <a:gd name="connsiteX9" fmla="*/ 2204 w 7466"/>
                  <a:gd name="connsiteY9" fmla="*/ 810 h 9374"/>
                  <a:gd name="connsiteX10" fmla="*/ 3823 w 7466"/>
                  <a:gd name="connsiteY10" fmla="*/ 810 h 9374"/>
                  <a:gd name="connsiteX11" fmla="*/ 5038 w 7466"/>
                  <a:gd name="connsiteY11" fmla="*/ 5263 h 9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466" h="9374">
                    <a:moveTo>
                      <a:pt x="5038" y="4858"/>
                    </a:moveTo>
                    <a:cubicBezTo>
                      <a:pt x="5038" y="4858"/>
                      <a:pt x="5038" y="4858"/>
                      <a:pt x="5847" y="4858"/>
                    </a:cubicBezTo>
                    <a:cubicBezTo>
                      <a:pt x="7062" y="6072"/>
                      <a:pt x="7467" y="7692"/>
                      <a:pt x="7467" y="9311"/>
                    </a:cubicBezTo>
                    <a:cubicBezTo>
                      <a:pt x="6252" y="9716"/>
                      <a:pt x="4228" y="8096"/>
                      <a:pt x="3418" y="6882"/>
                    </a:cubicBezTo>
                    <a:cubicBezTo>
                      <a:pt x="2609" y="5667"/>
                      <a:pt x="2609" y="5667"/>
                      <a:pt x="1394" y="4453"/>
                    </a:cubicBezTo>
                    <a:cubicBezTo>
                      <a:pt x="180" y="3238"/>
                      <a:pt x="180" y="3238"/>
                      <a:pt x="180" y="2834"/>
                    </a:cubicBezTo>
                    <a:cubicBezTo>
                      <a:pt x="180" y="2429"/>
                      <a:pt x="180" y="2024"/>
                      <a:pt x="180" y="1619"/>
                    </a:cubicBezTo>
                    <a:cubicBezTo>
                      <a:pt x="180" y="1214"/>
                      <a:pt x="-225" y="405"/>
                      <a:pt x="180" y="0"/>
                    </a:cubicBezTo>
                    <a:cubicBezTo>
                      <a:pt x="180" y="0"/>
                      <a:pt x="585" y="0"/>
                      <a:pt x="989" y="0"/>
                    </a:cubicBezTo>
                    <a:cubicBezTo>
                      <a:pt x="1394" y="0"/>
                      <a:pt x="2204" y="810"/>
                      <a:pt x="2204" y="810"/>
                    </a:cubicBezTo>
                    <a:cubicBezTo>
                      <a:pt x="2609" y="810"/>
                      <a:pt x="3013" y="405"/>
                      <a:pt x="3823" y="810"/>
                    </a:cubicBezTo>
                    <a:cubicBezTo>
                      <a:pt x="4633" y="1214"/>
                      <a:pt x="4228" y="4453"/>
                      <a:pt x="5038" y="526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 134">
                <a:extLst>
                  <a:ext uri="{FF2B5EF4-FFF2-40B4-BE49-F238E27FC236}">
                    <a16:creationId xmlns:a16="http://schemas.microsoft.com/office/drawing/2014/main" id="{B175283B-685F-5E54-3CAB-E02BB51727FB}"/>
                  </a:ext>
                </a:extLst>
              </p:cNvPr>
              <p:cNvSpPr/>
              <p:nvPr/>
            </p:nvSpPr>
            <p:spPr>
              <a:xfrm>
                <a:off x="9079356" y="5737128"/>
                <a:ext cx="9778" cy="5262"/>
              </a:xfrm>
              <a:custGeom>
                <a:avLst/>
                <a:gdLst>
                  <a:gd name="connsiteX0" fmla="*/ 7692 w 9778"/>
                  <a:gd name="connsiteY0" fmla="*/ 0 h 5262"/>
                  <a:gd name="connsiteX1" fmla="*/ 6477 w 9778"/>
                  <a:gd name="connsiteY1" fmla="*/ 2024 h 5262"/>
                  <a:gd name="connsiteX2" fmla="*/ 9311 w 9778"/>
                  <a:gd name="connsiteY2" fmla="*/ 2834 h 5262"/>
                  <a:gd name="connsiteX3" fmla="*/ 9311 w 9778"/>
                  <a:gd name="connsiteY3" fmla="*/ 3239 h 5262"/>
                  <a:gd name="connsiteX4" fmla="*/ 6477 w 9778"/>
                  <a:gd name="connsiteY4" fmla="*/ 3643 h 5262"/>
                  <a:gd name="connsiteX5" fmla="*/ 6477 w 9778"/>
                  <a:gd name="connsiteY5" fmla="*/ 5263 h 5262"/>
                  <a:gd name="connsiteX6" fmla="*/ 5667 w 9778"/>
                  <a:gd name="connsiteY6" fmla="*/ 5263 h 5262"/>
                  <a:gd name="connsiteX7" fmla="*/ 2834 w 9778"/>
                  <a:gd name="connsiteY7" fmla="*/ 4048 h 5262"/>
                  <a:gd name="connsiteX8" fmla="*/ 0 w 9778"/>
                  <a:gd name="connsiteY8" fmla="*/ 3239 h 5262"/>
                  <a:gd name="connsiteX9" fmla="*/ 810 w 9778"/>
                  <a:gd name="connsiteY9" fmla="*/ 3239 h 5262"/>
                  <a:gd name="connsiteX10" fmla="*/ 4858 w 9778"/>
                  <a:gd name="connsiteY10" fmla="*/ 1619 h 5262"/>
                  <a:gd name="connsiteX11" fmla="*/ 7287 w 9778"/>
                  <a:gd name="connsiteY11" fmla="*/ 810 h 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778" h="5262">
                    <a:moveTo>
                      <a:pt x="7692" y="0"/>
                    </a:moveTo>
                    <a:lnTo>
                      <a:pt x="6477" y="2024"/>
                    </a:lnTo>
                    <a:cubicBezTo>
                      <a:pt x="7287" y="2024"/>
                      <a:pt x="8501" y="2024"/>
                      <a:pt x="9311" y="2834"/>
                    </a:cubicBezTo>
                    <a:cubicBezTo>
                      <a:pt x="10120" y="3643"/>
                      <a:pt x="9716" y="2834"/>
                      <a:pt x="9311" y="3239"/>
                    </a:cubicBezTo>
                    <a:cubicBezTo>
                      <a:pt x="8501" y="3239"/>
                      <a:pt x="7287" y="4048"/>
                      <a:pt x="6477" y="3643"/>
                    </a:cubicBezTo>
                    <a:lnTo>
                      <a:pt x="6477" y="5263"/>
                    </a:lnTo>
                    <a:cubicBezTo>
                      <a:pt x="6477" y="5263"/>
                      <a:pt x="6477" y="5263"/>
                      <a:pt x="5667" y="5263"/>
                    </a:cubicBezTo>
                    <a:cubicBezTo>
                      <a:pt x="4858" y="4858"/>
                      <a:pt x="4048" y="4453"/>
                      <a:pt x="2834" y="4048"/>
                    </a:cubicBezTo>
                    <a:cubicBezTo>
                      <a:pt x="1619" y="3643"/>
                      <a:pt x="810" y="4048"/>
                      <a:pt x="0" y="3239"/>
                    </a:cubicBezTo>
                    <a:cubicBezTo>
                      <a:pt x="0" y="3239"/>
                      <a:pt x="405" y="3239"/>
                      <a:pt x="810" y="3239"/>
                    </a:cubicBezTo>
                    <a:cubicBezTo>
                      <a:pt x="1619" y="3239"/>
                      <a:pt x="3643" y="2024"/>
                      <a:pt x="4858" y="1619"/>
                    </a:cubicBezTo>
                    <a:cubicBezTo>
                      <a:pt x="6072" y="1215"/>
                      <a:pt x="6072" y="405"/>
                      <a:pt x="7287" y="81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 135">
                <a:extLst>
                  <a:ext uri="{FF2B5EF4-FFF2-40B4-BE49-F238E27FC236}">
                    <a16:creationId xmlns:a16="http://schemas.microsoft.com/office/drawing/2014/main" id="{195B61F2-0E00-9522-3381-680C03E7539A}"/>
                  </a:ext>
                </a:extLst>
              </p:cNvPr>
              <p:cNvSpPr/>
              <p:nvPr/>
            </p:nvSpPr>
            <p:spPr>
              <a:xfrm>
                <a:off x="9062354" y="5738342"/>
                <a:ext cx="8501" cy="5667"/>
              </a:xfrm>
              <a:custGeom>
                <a:avLst/>
                <a:gdLst>
                  <a:gd name="connsiteX0" fmla="*/ 6072 w 8501"/>
                  <a:gd name="connsiteY0" fmla="*/ 0 h 5667"/>
                  <a:gd name="connsiteX1" fmla="*/ 6072 w 8501"/>
                  <a:gd name="connsiteY1" fmla="*/ 2024 h 5667"/>
                  <a:gd name="connsiteX2" fmla="*/ 8501 w 8501"/>
                  <a:gd name="connsiteY2" fmla="*/ 2024 h 5667"/>
                  <a:gd name="connsiteX3" fmla="*/ 8501 w 8501"/>
                  <a:gd name="connsiteY3" fmla="*/ 2834 h 5667"/>
                  <a:gd name="connsiteX4" fmla="*/ 6072 w 8501"/>
                  <a:gd name="connsiteY4" fmla="*/ 3643 h 5667"/>
                  <a:gd name="connsiteX5" fmla="*/ 6072 w 8501"/>
                  <a:gd name="connsiteY5" fmla="*/ 5667 h 5667"/>
                  <a:gd name="connsiteX6" fmla="*/ 3643 w 8501"/>
                  <a:gd name="connsiteY6" fmla="*/ 4858 h 5667"/>
                  <a:gd name="connsiteX7" fmla="*/ 1215 w 8501"/>
                  <a:gd name="connsiteY7" fmla="*/ 4858 h 5667"/>
                  <a:gd name="connsiteX8" fmla="*/ 0 w 8501"/>
                  <a:gd name="connsiteY8" fmla="*/ 4858 h 5667"/>
                  <a:gd name="connsiteX9" fmla="*/ 405 w 8501"/>
                  <a:gd name="connsiteY9" fmla="*/ 4048 h 5667"/>
                  <a:gd name="connsiteX10" fmla="*/ 4858 w 8501"/>
                  <a:gd name="connsiteY10" fmla="*/ 810 h 5667"/>
                  <a:gd name="connsiteX11" fmla="*/ 6072 w 8501"/>
                  <a:gd name="connsiteY11" fmla="*/ 0 h 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501" h="5667">
                    <a:moveTo>
                      <a:pt x="6072" y="0"/>
                    </a:moveTo>
                    <a:lnTo>
                      <a:pt x="6072" y="2024"/>
                    </a:lnTo>
                    <a:cubicBezTo>
                      <a:pt x="6072" y="2024"/>
                      <a:pt x="8501" y="2024"/>
                      <a:pt x="8501" y="2024"/>
                    </a:cubicBezTo>
                    <a:lnTo>
                      <a:pt x="8501" y="2834"/>
                    </a:lnTo>
                    <a:cubicBezTo>
                      <a:pt x="8501" y="2834"/>
                      <a:pt x="6072" y="3643"/>
                      <a:pt x="6072" y="3643"/>
                    </a:cubicBezTo>
                    <a:lnTo>
                      <a:pt x="6072" y="5667"/>
                    </a:lnTo>
                    <a:cubicBezTo>
                      <a:pt x="6072" y="5667"/>
                      <a:pt x="4048" y="4858"/>
                      <a:pt x="3643" y="4858"/>
                    </a:cubicBezTo>
                    <a:cubicBezTo>
                      <a:pt x="3239" y="4858"/>
                      <a:pt x="1619" y="4858"/>
                      <a:pt x="1215" y="4858"/>
                    </a:cubicBezTo>
                    <a:cubicBezTo>
                      <a:pt x="810" y="4858"/>
                      <a:pt x="405" y="5263"/>
                      <a:pt x="0" y="4858"/>
                    </a:cubicBezTo>
                    <a:cubicBezTo>
                      <a:pt x="0" y="4453"/>
                      <a:pt x="0" y="4048"/>
                      <a:pt x="405" y="4048"/>
                    </a:cubicBezTo>
                    <a:cubicBezTo>
                      <a:pt x="1619" y="2834"/>
                      <a:pt x="3643" y="2429"/>
                      <a:pt x="4858" y="810"/>
                    </a:cubicBezTo>
                    <a:lnTo>
                      <a:pt x="6072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 136">
                <a:extLst>
                  <a:ext uri="{FF2B5EF4-FFF2-40B4-BE49-F238E27FC236}">
                    <a16:creationId xmlns:a16="http://schemas.microsoft.com/office/drawing/2014/main" id="{153CE04F-8FDD-8EF9-177A-20C62B5FDD42}"/>
                  </a:ext>
                </a:extLst>
              </p:cNvPr>
              <p:cNvSpPr/>
              <p:nvPr/>
            </p:nvSpPr>
            <p:spPr>
              <a:xfrm>
                <a:off x="9045352" y="5743605"/>
                <a:ext cx="8149" cy="5375"/>
              </a:xfrm>
              <a:custGeom>
                <a:avLst/>
                <a:gdLst>
                  <a:gd name="connsiteX0" fmla="*/ 4858 w 8149"/>
                  <a:gd name="connsiteY0" fmla="*/ 0 h 5375"/>
                  <a:gd name="connsiteX1" fmla="*/ 4858 w 8149"/>
                  <a:gd name="connsiteY1" fmla="*/ 1619 h 5375"/>
                  <a:gd name="connsiteX2" fmla="*/ 8096 w 8149"/>
                  <a:gd name="connsiteY2" fmla="*/ 1215 h 5375"/>
                  <a:gd name="connsiteX3" fmla="*/ 6072 w 8149"/>
                  <a:gd name="connsiteY3" fmla="*/ 3239 h 5375"/>
                  <a:gd name="connsiteX4" fmla="*/ 6477 w 8149"/>
                  <a:gd name="connsiteY4" fmla="*/ 4048 h 5375"/>
                  <a:gd name="connsiteX5" fmla="*/ 6882 w 8149"/>
                  <a:gd name="connsiteY5" fmla="*/ 4858 h 5375"/>
                  <a:gd name="connsiteX6" fmla="*/ 6072 w 8149"/>
                  <a:gd name="connsiteY6" fmla="*/ 4858 h 5375"/>
                  <a:gd name="connsiteX7" fmla="*/ 3238 w 8149"/>
                  <a:gd name="connsiteY7" fmla="*/ 4858 h 5375"/>
                  <a:gd name="connsiteX8" fmla="*/ 0 w 8149"/>
                  <a:gd name="connsiteY8" fmla="*/ 5263 h 5375"/>
                  <a:gd name="connsiteX9" fmla="*/ 0 w 8149"/>
                  <a:gd name="connsiteY9" fmla="*/ 4453 h 5375"/>
                  <a:gd name="connsiteX10" fmla="*/ 2833 w 8149"/>
                  <a:gd name="connsiteY10" fmla="*/ 1619 h 5375"/>
                  <a:gd name="connsiteX11" fmla="*/ 4453 w 8149"/>
                  <a:gd name="connsiteY11" fmla="*/ 0 h 5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149" h="5375">
                    <a:moveTo>
                      <a:pt x="4858" y="0"/>
                    </a:moveTo>
                    <a:lnTo>
                      <a:pt x="4858" y="1619"/>
                    </a:lnTo>
                    <a:cubicBezTo>
                      <a:pt x="4858" y="1619"/>
                      <a:pt x="8096" y="1215"/>
                      <a:pt x="8096" y="1215"/>
                    </a:cubicBezTo>
                    <a:cubicBezTo>
                      <a:pt x="8501" y="1619"/>
                      <a:pt x="6477" y="3239"/>
                      <a:pt x="6072" y="3239"/>
                    </a:cubicBezTo>
                    <a:cubicBezTo>
                      <a:pt x="6072" y="4048"/>
                      <a:pt x="6072" y="3643"/>
                      <a:pt x="6477" y="4048"/>
                    </a:cubicBezTo>
                    <a:cubicBezTo>
                      <a:pt x="6882" y="4453"/>
                      <a:pt x="6882" y="4048"/>
                      <a:pt x="6882" y="4858"/>
                    </a:cubicBezTo>
                    <a:cubicBezTo>
                      <a:pt x="6882" y="4858"/>
                      <a:pt x="6477" y="4858"/>
                      <a:pt x="6072" y="4858"/>
                    </a:cubicBezTo>
                    <a:cubicBezTo>
                      <a:pt x="5263" y="4858"/>
                      <a:pt x="4048" y="4858"/>
                      <a:pt x="3238" y="4858"/>
                    </a:cubicBezTo>
                    <a:cubicBezTo>
                      <a:pt x="2429" y="4858"/>
                      <a:pt x="1214" y="5667"/>
                      <a:pt x="0" y="5263"/>
                    </a:cubicBezTo>
                    <a:cubicBezTo>
                      <a:pt x="0" y="4858"/>
                      <a:pt x="0" y="4858"/>
                      <a:pt x="0" y="4453"/>
                    </a:cubicBezTo>
                    <a:cubicBezTo>
                      <a:pt x="809" y="3239"/>
                      <a:pt x="2024" y="2429"/>
                      <a:pt x="2833" y="1619"/>
                    </a:cubicBezTo>
                    <a:cubicBezTo>
                      <a:pt x="3643" y="810"/>
                      <a:pt x="3643" y="0"/>
                      <a:pt x="4453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 137">
                <a:extLst>
                  <a:ext uri="{FF2B5EF4-FFF2-40B4-BE49-F238E27FC236}">
                    <a16:creationId xmlns:a16="http://schemas.microsoft.com/office/drawing/2014/main" id="{91658919-8D06-91FB-FD36-D0706082C25E}"/>
                  </a:ext>
                </a:extLst>
              </p:cNvPr>
              <p:cNvSpPr/>
              <p:nvPr/>
            </p:nvSpPr>
            <p:spPr>
              <a:xfrm>
                <a:off x="9115322" y="5744819"/>
                <a:ext cx="7754" cy="4857"/>
              </a:xfrm>
              <a:custGeom>
                <a:avLst/>
                <a:gdLst>
                  <a:gd name="connsiteX0" fmla="*/ 6945 w 7754"/>
                  <a:gd name="connsiteY0" fmla="*/ 810 h 4857"/>
                  <a:gd name="connsiteX1" fmla="*/ 6945 w 7754"/>
                  <a:gd name="connsiteY1" fmla="*/ 1619 h 4857"/>
                  <a:gd name="connsiteX2" fmla="*/ 6135 w 7754"/>
                  <a:gd name="connsiteY2" fmla="*/ 1619 h 4857"/>
                  <a:gd name="connsiteX3" fmla="*/ 6135 w 7754"/>
                  <a:gd name="connsiteY3" fmla="*/ 2429 h 4857"/>
                  <a:gd name="connsiteX4" fmla="*/ 7754 w 7754"/>
                  <a:gd name="connsiteY4" fmla="*/ 4048 h 4857"/>
                  <a:gd name="connsiteX5" fmla="*/ 6945 w 7754"/>
                  <a:gd name="connsiteY5" fmla="*/ 4048 h 4857"/>
                  <a:gd name="connsiteX6" fmla="*/ 4921 w 7754"/>
                  <a:gd name="connsiteY6" fmla="*/ 3643 h 4857"/>
                  <a:gd name="connsiteX7" fmla="*/ 4111 w 7754"/>
                  <a:gd name="connsiteY7" fmla="*/ 4858 h 4857"/>
                  <a:gd name="connsiteX8" fmla="*/ 2896 w 7754"/>
                  <a:gd name="connsiteY8" fmla="*/ 3238 h 4857"/>
                  <a:gd name="connsiteX9" fmla="*/ 467 w 7754"/>
                  <a:gd name="connsiteY9" fmla="*/ 1214 h 4857"/>
                  <a:gd name="connsiteX10" fmla="*/ 467 w 7754"/>
                  <a:gd name="connsiteY10" fmla="*/ 0 h 4857"/>
                  <a:gd name="connsiteX11" fmla="*/ 4516 w 7754"/>
                  <a:gd name="connsiteY11" fmla="*/ 0 h 4857"/>
                  <a:gd name="connsiteX12" fmla="*/ 6945 w 7754"/>
                  <a:gd name="connsiteY12" fmla="*/ 0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754" h="4857">
                    <a:moveTo>
                      <a:pt x="6945" y="810"/>
                    </a:moveTo>
                    <a:lnTo>
                      <a:pt x="6945" y="1619"/>
                    </a:lnTo>
                    <a:cubicBezTo>
                      <a:pt x="6945" y="1619"/>
                      <a:pt x="6135" y="1619"/>
                      <a:pt x="6135" y="1619"/>
                    </a:cubicBezTo>
                    <a:lnTo>
                      <a:pt x="6135" y="2429"/>
                    </a:lnTo>
                    <a:cubicBezTo>
                      <a:pt x="6945" y="2429"/>
                      <a:pt x="7349" y="3238"/>
                      <a:pt x="7754" y="4048"/>
                    </a:cubicBezTo>
                    <a:cubicBezTo>
                      <a:pt x="7754" y="4048"/>
                      <a:pt x="7754" y="4453"/>
                      <a:pt x="6945" y="4048"/>
                    </a:cubicBezTo>
                    <a:cubicBezTo>
                      <a:pt x="6135" y="3643"/>
                      <a:pt x="4921" y="3643"/>
                      <a:pt x="4921" y="3643"/>
                    </a:cubicBezTo>
                    <a:cubicBezTo>
                      <a:pt x="4921" y="4048"/>
                      <a:pt x="4921" y="4858"/>
                      <a:pt x="4111" y="4858"/>
                    </a:cubicBezTo>
                    <a:cubicBezTo>
                      <a:pt x="4111" y="4858"/>
                      <a:pt x="3301" y="3643"/>
                      <a:pt x="2896" y="3238"/>
                    </a:cubicBezTo>
                    <a:cubicBezTo>
                      <a:pt x="2087" y="2429"/>
                      <a:pt x="872" y="1619"/>
                      <a:pt x="467" y="1214"/>
                    </a:cubicBezTo>
                    <a:cubicBezTo>
                      <a:pt x="63" y="810"/>
                      <a:pt x="-342" y="0"/>
                      <a:pt x="467" y="0"/>
                    </a:cubicBezTo>
                    <a:cubicBezTo>
                      <a:pt x="1277" y="0"/>
                      <a:pt x="3301" y="0"/>
                      <a:pt x="4516" y="0"/>
                    </a:cubicBezTo>
                    <a:cubicBezTo>
                      <a:pt x="5730" y="0"/>
                      <a:pt x="6135" y="0"/>
                      <a:pt x="6945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 138">
                <a:extLst>
                  <a:ext uri="{FF2B5EF4-FFF2-40B4-BE49-F238E27FC236}">
                    <a16:creationId xmlns:a16="http://schemas.microsoft.com/office/drawing/2014/main" id="{2E275552-5384-0D66-7C27-CAFAF8DA64B8}"/>
                  </a:ext>
                </a:extLst>
              </p:cNvPr>
              <p:cNvSpPr/>
              <p:nvPr/>
            </p:nvSpPr>
            <p:spPr>
              <a:xfrm>
                <a:off x="9100811" y="5739152"/>
                <a:ext cx="8563" cy="4857"/>
              </a:xfrm>
              <a:custGeom>
                <a:avLst/>
                <a:gdLst>
                  <a:gd name="connsiteX0" fmla="*/ 6477 w 8563"/>
                  <a:gd name="connsiteY0" fmla="*/ 810 h 4857"/>
                  <a:gd name="connsiteX1" fmla="*/ 5667 w 8563"/>
                  <a:gd name="connsiteY1" fmla="*/ 2024 h 4857"/>
                  <a:gd name="connsiteX2" fmla="*/ 8096 w 8563"/>
                  <a:gd name="connsiteY2" fmla="*/ 3239 h 4857"/>
                  <a:gd name="connsiteX3" fmla="*/ 8096 w 8563"/>
                  <a:gd name="connsiteY3" fmla="*/ 3643 h 4857"/>
                  <a:gd name="connsiteX4" fmla="*/ 4858 w 8563"/>
                  <a:gd name="connsiteY4" fmla="*/ 3643 h 4857"/>
                  <a:gd name="connsiteX5" fmla="*/ 4858 w 8563"/>
                  <a:gd name="connsiteY5" fmla="*/ 4858 h 4857"/>
                  <a:gd name="connsiteX6" fmla="*/ 2429 w 8563"/>
                  <a:gd name="connsiteY6" fmla="*/ 2834 h 4857"/>
                  <a:gd name="connsiteX7" fmla="*/ 0 w 8563"/>
                  <a:gd name="connsiteY7" fmla="*/ 1619 h 4857"/>
                  <a:gd name="connsiteX8" fmla="*/ 0 w 8563"/>
                  <a:gd name="connsiteY8" fmla="*/ 810 h 4857"/>
                  <a:gd name="connsiteX9" fmla="*/ 6882 w 8563"/>
                  <a:gd name="connsiteY9" fmla="*/ 0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63" h="4857">
                    <a:moveTo>
                      <a:pt x="6477" y="810"/>
                    </a:moveTo>
                    <a:lnTo>
                      <a:pt x="5667" y="2024"/>
                    </a:lnTo>
                    <a:cubicBezTo>
                      <a:pt x="6477" y="2429"/>
                      <a:pt x="7287" y="2834"/>
                      <a:pt x="8096" y="3239"/>
                    </a:cubicBezTo>
                    <a:cubicBezTo>
                      <a:pt x="8906" y="3643"/>
                      <a:pt x="8501" y="3239"/>
                      <a:pt x="8096" y="3643"/>
                    </a:cubicBezTo>
                    <a:cubicBezTo>
                      <a:pt x="7287" y="3643"/>
                      <a:pt x="4858" y="3643"/>
                      <a:pt x="4858" y="3643"/>
                    </a:cubicBezTo>
                    <a:cubicBezTo>
                      <a:pt x="4858" y="4048"/>
                      <a:pt x="4858" y="4453"/>
                      <a:pt x="4858" y="4858"/>
                    </a:cubicBezTo>
                    <a:lnTo>
                      <a:pt x="2429" y="2834"/>
                    </a:lnTo>
                    <a:cubicBezTo>
                      <a:pt x="1619" y="2834"/>
                      <a:pt x="810" y="1619"/>
                      <a:pt x="0" y="1619"/>
                    </a:cubicBezTo>
                    <a:lnTo>
                      <a:pt x="0" y="810"/>
                    </a:lnTo>
                    <a:cubicBezTo>
                      <a:pt x="2429" y="810"/>
                      <a:pt x="4453" y="0"/>
                      <a:pt x="6882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 139">
                <a:extLst>
                  <a:ext uri="{FF2B5EF4-FFF2-40B4-BE49-F238E27FC236}">
                    <a16:creationId xmlns:a16="http://schemas.microsoft.com/office/drawing/2014/main" id="{4C409B83-A7F7-6C3A-EBED-B18EC01C3017}"/>
                  </a:ext>
                </a:extLst>
              </p:cNvPr>
              <p:cNvSpPr/>
              <p:nvPr/>
            </p:nvSpPr>
            <p:spPr>
              <a:xfrm>
                <a:off x="9059217" y="5749677"/>
                <a:ext cx="13516" cy="10120"/>
              </a:xfrm>
              <a:custGeom>
                <a:avLst/>
                <a:gdLst>
                  <a:gd name="connsiteX0" fmla="*/ 11233 w 13516"/>
                  <a:gd name="connsiteY0" fmla="*/ 10120 h 10120"/>
                  <a:gd name="connsiteX1" fmla="*/ 11233 w 13516"/>
                  <a:gd name="connsiteY1" fmla="*/ 7691 h 10120"/>
                  <a:gd name="connsiteX2" fmla="*/ 9614 w 13516"/>
                  <a:gd name="connsiteY2" fmla="*/ 4453 h 10120"/>
                  <a:gd name="connsiteX3" fmla="*/ 6376 w 13516"/>
                  <a:gd name="connsiteY3" fmla="*/ 2834 h 10120"/>
                  <a:gd name="connsiteX4" fmla="*/ 4757 w 13516"/>
                  <a:gd name="connsiteY4" fmla="*/ 2834 h 10120"/>
                  <a:gd name="connsiteX5" fmla="*/ 3947 w 13516"/>
                  <a:gd name="connsiteY5" fmla="*/ 3643 h 10120"/>
                  <a:gd name="connsiteX6" fmla="*/ 3137 w 13516"/>
                  <a:gd name="connsiteY6" fmla="*/ 3643 h 10120"/>
                  <a:gd name="connsiteX7" fmla="*/ 2732 w 13516"/>
                  <a:gd name="connsiteY7" fmla="*/ 6477 h 10120"/>
                  <a:gd name="connsiteX8" fmla="*/ 3947 w 13516"/>
                  <a:gd name="connsiteY8" fmla="*/ 9311 h 10120"/>
                  <a:gd name="connsiteX9" fmla="*/ 304 w 13516"/>
                  <a:gd name="connsiteY9" fmla="*/ 8906 h 10120"/>
                  <a:gd name="connsiteX10" fmla="*/ 304 w 13516"/>
                  <a:gd name="connsiteY10" fmla="*/ 4048 h 10120"/>
                  <a:gd name="connsiteX11" fmla="*/ 2732 w 13516"/>
                  <a:gd name="connsiteY11" fmla="*/ 1215 h 10120"/>
                  <a:gd name="connsiteX12" fmla="*/ 4352 w 13516"/>
                  <a:gd name="connsiteY12" fmla="*/ 0 h 10120"/>
                  <a:gd name="connsiteX13" fmla="*/ 5566 w 13516"/>
                  <a:gd name="connsiteY13" fmla="*/ 0 h 10120"/>
                  <a:gd name="connsiteX14" fmla="*/ 6376 w 13516"/>
                  <a:gd name="connsiteY14" fmla="*/ 0 h 10120"/>
                  <a:gd name="connsiteX15" fmla="*/ 8400 w 13516"/>
                  <a:gd name="connsiteY15" fmla="*/ 0 h 10120"/>
                  <a:gd name="connsiteX16" fmla="*/ 12448 w 13516"/>
                  <a:gd name="connsiteY16" fmla="*/ 2834 h 10120"/>
                  <a:gd name="connsiteX17" fmla="*/ 12448 w 13516"/>
                  <a:gd name="connsiteY17" fmla="*/ 9311 h 10120"/>
                  <a:gd name="connsiteX18" fmla="*/ 10019 w 13516"/>
                  <a:gd name="connsiteY18" fmla="*/ 9311 h 10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516" h="10120">
                    <a:moveTo>
                      <a:pt x="11233" y="10120"/>
                    </a:moveTo>
                    <a:cubicBezTo>
                      <a:pt x="11233" y="9311"/>
                      <a:pt x="11233" y="8501"/>
                      <a:pt x="11233" y="7691"/>
                    </a:cubicBezTo>
                    <a:cubicBezTo>
                      <a:pt x="11233" y="6477"/>
                      <a:pt x="10424" y="4858"/>
                      <a:pt x="9614" y="4453"/>
                    </a:cubicBezTo>
                    <a:cubicBezTo>
                      <a:pt x="8805" y="4048"/>
                      <a:pt x="7185" y="2834"/>
                      <a:pt x="6376" y="2834"/>
                    </a:cubicBezTo>
                    <a:cubicBezTo>
                      <a:pt x="5566" y="2834"/>
                      <a:pt x="5161" y="2834"/>
                      <a:pt x="4757" y="2834"/>
                    </a:cubicBezTo>
                    <a:cubicBezTo>
                      <a:pt x="4352" y="2834"/>
                      <a:pt x="4352" y="3239"/>
                      <a:pt x="3947" y="3643"/>
                    </a:cubicBezTo>
                    <a:cubicBezTo>
                      <a:pt x="3542" y="4048"/>
                      <a:pt x="3542" y="3643"/>
                      <a:pt x="3137" y="3643"/>
                    </a:cubicBezTo>
                    <a:cubicBezTo>
                      <a:pt x="2732" y="4048"/>
                      <a:pt x="2328" y="5667"/>
                      <a:pt x="2732" y="6477"/>
                    </a:cubicBezTo>
                    <a:cubicBezTo>
                      <a:pt x="3137" y="7287"/>
                      <a:pt x="4352" y="9311"/>
                      <a:pt x="3947" y="9311"/>
                    </a:cubicBezTo>
                    <a:cubicBezTo>
                      <a:pt x="3137" y="9311"/>
                      <a:pt x="708" y="9715"/>
                      <a:pt x="304" y="8906"/>
                    </a:cubicBezTo>
                    <a:cubicBezTo>
                      <a:pt x="-101" y="8096"/>
                      <a:pt x="-101" y="5263"/>
                      <a:pt x="304" y="4048"/>
                    </a:cubicBezTo>
                    <a:cubicBezTo>
                      <a:pt x="708" y="2834"/>
                      <a:pt x="2328" y="1619"/>
                      <a:pt x="2732" y="1215"/>
                    </a:cubicBezTo>
                    <a:cubicBezTo>
                      <a:pt x="3137" y="810"/>
                      <a:pt x="4352" y="405"/>
                      <a:pt x="4352" y="0"/>
                    </a:cubicBezTo>
                    <a:cubicBezTo>
                      <a:pt x="4352" y="0"/>
                      <a:pt x="5161" y="0"/>
                      <a:pt x="5566" y="0"/>
                    </a:cubicBezTo>
                    <a:cubicBezTo>
                      <a:pt x="5971" y="0"/>
                      <a:pt x="5971" y="0"/>
                      <a:pt x="6376" y="0"/>
                    </a:cubicBezTo>
                    <a:cubicBezTo>
                      <a:pt x="6781" y="0"/>
                      <a:pt x="7995" y="0"/>
                      <a:pt x="8400" y="0"/>
                    </a:cubicBezTo>
                    <a:cubicBezTo>
                      <a:pt x="9614" y="0"/>
                      <a:pt x="11638" y="1619"/>
                      <a:pt x="12448" y="2834"/>
                    </a:cubicBezTo>
                    <a:cubicBezTo>
                      <a:pt x="13662" y="4453"/>
                      <a:pt x="14067" y="7691"/>
                      <a:pt x="12448" y="9311"/>
                    </a:cubicBezTo>
                    <a:lnTo>
                      <a:pt x="10019" y="9311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 140">
                <a:extLst>
                  <a:ext uri="{FF2B5EF4-FFF2-40B4-BE49-F238E27FC236}">
                    <a16:creationId xmlns:a16="http://schemas.microsoft.com/office/drawing/2014/main" id="{F1FA2996-3850-2C57-96C5-6D0925B665D7}"/>
                  </a:ext>
                </a:extLst>
              </p:cNvPr>
              <p:cNvSpPr/>
              <p:nvPr/>
            </p:nvSpPr>
            <p:spPr>
              <a:xfrm>
                <a:off x="9078433" y="5749272"/>
                <a:ext cx="4679" cy="10525"/>
              </a:xfrm>
              <a:custGeom>
                <a:avLst/>
                <a:gdLst>
                  <a:gd name="connsiteX0" fmla="*/ 4161 w 4679"/>
                  <a:gd name="connsiteY0" fmla="*/ 10525 h 10525"/>
                  <a:gd name="connsiteX1" fmla="*/ 518 w 4679"/>
                  <a:gd name="connsiteY1" fmla="*/ 10525 h 10525"/>
                  <a:gd name="connsiteX2" fmla="*/ 518 w 4679"/>
                  <a:gd name="connsiteY2" fmla="*/ 2834 h 10525"/>
                  <a:gd name="connsiteX3" fmla="*/ 113 w 4679"/>
                  <a:gd name="connsiteY3" fmla="*/ 0 h 10525"/>
                  <a:gd name="connsiteX4" fmla="*/ 4161 w 4679"/>
                  <a:gd name="connsiteY4" fmla="*/ 0 h 10525"/>
                  <a:gd name="connsiteX5" fmla="*/ 4161 w 4679"/>
                  <a:gd name="connsiteY5" fmla="*/ 2834 h 10525"/>
                  <a:gd name="connsiteX6" fmla="*/ 4161 w 4679"/>
                  <a:gd name="connsiteY6" fmla="*/ 8906 h 10525"/>
                  <a:gd name="connsiteX7" fmla="*/ 4566 w 4679"/>
                  <a:gd name="connsiteY7" fmla="*/ 10525 h 1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679" h="10525">
                    <a:moveTo>
                      <a:pt x="4161" y="10525"/>
                    </a:moveTo>
                    <a:lnTo>
                      <a:pt x="518" y="10525"/>
                    </a:lnTo>
                    <a:cubicBezTo>
                      <a:pt x="-291" y="8096"/>
                      <a:pt x="518" y="5263"/>
                      <a:pt x="518" y="2834"/>
                    </a:cubicBezTo>
                    <a:cubicBezTo>
                      <a:pt x="518" y="405"/>
                      <a:pt x="-291" y="810"/>
                      <a:pt x="113" y="0"/>
                    </a:cubicBezTo>
                    <a:lnTo>
                      <a:pt x="4161" y="0"/>
                    </a:lnTo>
                    <a:cubicBezTo>
                      <a:pt x="4971" y="0"/>
                      <a:pt x="4161" y="2429"/>
                      <a:pt x="4161" y="2834"/>
                    </a:cubicBezTo>
                    <a:cubicBezTo>
                      <a:pt x="4161" y="4858"/>
                      <a:pt x="4161" y="6882"/>
                      <a:pt x="4161" y="8906"/>
                    </a:cubicBezTo>
                    <a:cubicBezTo>
                      <a:pt x="4161" y="10930"/>
                      <a:pt x="4971" y="9716"/>
                      <a:pt x="4566" y="1052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 141">
                <a:extLst>
                  <a:ext uri="{FF2B5EF4-FFF2-40B4-BE49-F238E27FC236}">
                    <a16:creationId xmlns:a16="http://schemas.microsoft.com/office/drawing/2014/main" id="{8BA09395-2D2C-3BD4-F495-BD2CE2D53377}"/>
                  </a:ext>
                </a:extLst>
              </p:cNvPr>
              <p:cNvSpPr/>
              <p:nvPr/>
            </p:nvSpPr>
            <p:spPr>
              <a:xfrm>
                <a:off x="9086238" y="5749272"/>
                <a:ext cx="4857" cy="10525"/>
              </a:xfrm>
              <a:custGeom>
                <a:avLst/>
                <a:gdLst>
                  <a:gd name="connsiteX0" fmla="*/ 4858 w 4857"/>
                  <a:gd name="connsiteY0" fmla="*/ 0 h 10525"/>
                  <a:gd name="connsiteX1" fmla="*/ 4048 w 4857"/>
                  <a:gd name="connsiteY1" fmla="*/ 3643 h 10525"/>
                  <a:gd name="connsiteX2" fmla="*/ 4048 w 4857"/>
                  <a:gd name="connsiteY2" fmla="*/ 10525 h 10525"/>
                  <a:gd name="connsiteX3" fmla="*/ 0 w 4857"/>
                  <a:gd name="connsiteY3" fmla="*/ 10525 h 10525"/>
                  <a:gd name="connsiteX4" fmla="*/ 810 w 4857"/>
                  <a:gd name="connsiteY4" fmla="*/ 8906 h 10525"/>
                  <a:gd name="connsiteX5" fmla="*/ 810 w 4857"/>
                  <a:gd name="connsiteY5" fmla="*/ 2834 h 10525"/>
                  <a:gd name="connsiteX6" fmla="*/ 405 w 4857"/>
                  <a:gd name="connsiteY6" fmla="*/ 0 h 10525"/>
                  <a:gd name="connsiteX7" fmla="*/ 4858 w 4857"/>
                  <a:gd name="connsiteY7" fmla="*/ 0 h 10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57" h="10525">
                    <a:moveTo>
                      <a:pt x="4858" y="0"/>
                    </a:moveTo>
                    <a:cubicBezTo>
                      <a:pt x="4858" y="0"/>
                      <a:pt x="4048" y="3239"/>
                      <a:pt x="4048" y="3643"/>
                    </a:cubicBezTo>
                    <a:cubicBezTo>
                      <a:pt x="4048" y="5667"/>
                      <a:pt x="4048" y="8096"/>
                      <a:pt x="4048" y="10525"/>
                    </a:cubicBezTo>
                    <a:lnTo>
                      <a:pt x="0" y="10525"/>
                    </a:lnTo>
                    <a:cubicBezTo>
                      <a:pt x="0" y="9716"/>
                      <a:pt x="405" y="9716"/>
                      <a:pt x="810" y="8906"/>
                    </a:cubicBezTo>
                    <a:cubicBezTo>
                      <a:pt x="810" y="8096"/>
                      <a:pt x="810" y="3643"/>
                      <a:pt x="810" y="2834"/>
                    </a:cubicBezTo>
                    <a:cubicBezTo>
                      <a:pt x="810" y="2024"/>
                      <a:pt x="0" y="810"/>
                      <a:pt x="405" y="0"/>
                    </a:cubicBezTo>
                    <a:lnTo>
                      <a:pt x="4858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 142">
                <a:extLst>
                  <a:ext uri="{FF2B5EF4-FFF2-40B4-BE49-F238E27FC236}">
                    <a16:creationId xmlns:a16="http://schemas.microsoft.com/office/drawing/2014/main" id="{6E4A0C51-9C24-2C8E-1C61-965754AD8E13}"/>
                  </a:ext>
                </a:extLst>
              </p:cNvPr>
              <p:cNvSpPr/>
              <p:nvPr/>
            </p:nvSpPr>
            <p:spPr>
              <a:xfrm>
                <a:off x="9097168" y="5750892"/>
                <a:ext cx="5262" cy="9310"/>
              </a:xfrm>
              <a:custGeom>
                <a:avLst/>
                <a:gdLst>
                  <a:gd name="connsiteX0" fmla="*/ 2429 w 5262"/>
                  <a:gd name="connsiteY0" fmla="*/ 8906 h 9310"/>
                  <a:gd name="connsiteX1" fmla="*/ 0 w 5262"/>
                  <a:gd name="connsiteY1" fmla="*/ 8906 h 9310"/>
                  <a:gd name="connsiteX2" fmla="*/ 405 w 5262"/>
                  <a:gd name="connsiteY2" fmla="*/ 7691 h 9310"/>
                  <a:gd name="connsiteX3" fmla="*/ 1619 w 5262"/>
                  <a:gd name="connsiteY3" fmla="*/ 3643 h 9310"/>
                  <a:gd name="connsiteX4" fmla="*/ 2024 w 5262"/>
                  <a:gd name="connsiteY4" fmla="*/ 0 h 9310"/>
                  <a:gd name="connsiteX5" fmla="*/ 5263 w 5262"/>
                  <a:gd name="connsiteY5" fmla="*/ 1619 h 9310"/>
                  <a:gd name="connsiteX6" fmla="*/ 4453 w 5262"/>
                  <a:gd name="connsiteY6" fmla="*/ 2834 h 9310"/>
                  <a:gd name="connsiteX7" fmla="*/ 3238 w 5262"/>
                  <a:gd name="connsiteY7" fmla="*/ 5263 h 9310"/>
                  <a:gd name="connsiteX8" fmla="*/ 2024 w 5262"/>
                  <a:gd name="connsiteY8" fmla="*/ 9311 h 9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62" h="9310">
                    <a:moveTo>
                      <a:pt x="2429" y="8906"/>
                    </a:moveTo>
                    <a:cubicBezTo>
                      <a:pt x="2024" y="8906"/>
                      <a:pt x="0" y="8906"/>
                      <a:pt x="0" y="8906"/>
                    </a:cubicBezTo>
                    <a:cubicBezTo>
                      <a:pt x="0" y="8906"/>
                      <a:pt x="0" y="8096"/>
                      <a:pt x="405" y="7691"/>
                    </a:cubicBezTo>
                    <a:cubicBezTo>
                      <a:pt x="405" y="6477"/>
                      <a:pt x="1214" y="4858"/>
                      <a:pt x="1619" y="3643"/>
                    </a:cubicBezTo>
                    <a:cubicBezTo>
                      <a:pt x="2024" y="2429"/>
                      <a:pt x="1619" y="1214"/>
                      <a:pt x="2024" y="0"/>
                    </a:cubicBezTo>
                    <a:cubicBezTo>
                      <a:pt x="2024" y="0"/>
                      <a:pt x="5263" y="1214"/>
                      <a:pt x="5263" y="1619"/>
                    </a:cubicBezTo>
                    <a:cubicBezTo>
                      <a:pt x="5263" y="2024"/>
                      <a:pt x="4858" y="2429"/>
                      <a:pt x="4453" y="2834"/>
                    </a:cubicBezTo>
                    <a:cubicBezTo>
                      <a:pt x="4453" y="3643"/>
                      <a:pt x="3643" y="4858"/>
                      <a:pt x="3238" y="5263"/>
                    </a:cubicBezTo>
                    <a:cubicBezTo>
                      <a:pt x="2834" y="6477"/>
                      <a:pt x="2834" y="8096"/>
                      <a:pt x="2024" y="931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 143">
                <a:extLst>
                  <a:ext uri="{FF2B5EF4-FFF2-40B4-BE49-F238E27FC236}">
                    <a16:creationId xmlns:a16="http://schemas.microsoft.com/office/drawing/2014/main" id="{1E1BEA29-4DF8-B950-7962-602DDA97323E}"/>
                  </a:ext>
                </a:extLst>
              </p:cNvPr>
              <p:cNvSpPr/>
              <p:nvPr/>
            </p:nvSpPr>
            <p:spPr>
              <a:xfrm>
                <a:off x="9110527" y="5754535"/>
                <a:ext cx="7985" cy="5287"/>
              </a:xfrm>
              <a:custGeom>
                <a:avLst/>
                <a:gdLst>
                  <a:gd name="connsiteX0" fmla="*/ 0 w 7985"/>
                  <a:gd name="connsiteY0" fmla="*/ 5263 h 5287"/>
                  <a:gd name="connsiteX1" fmla="*/ 1619 w 7985"/>
                  <a:gd name="connsiteY1" fmla="*/ 2834 h 5287"/>
                  <a:gd name="connsiteX2" fmla="*/ 3238 w 7985"/>
                  <a:gd name="connsiteY2" fmla="*/ 0 h 5287"/>
                  <a:gd name="connsiteX3" fmla="*/ 4048 w 7985"/>
                  <a:gd name="connsiteY3" fmla="*/ 0 h 5287"/>
                  <a:gd name="connsiteX4" fmla="*/ 7692 w 7985"/>
                  <a:gd name="connsiteY4" fmla="*/ 3238 h 5287"/>
                  <a:gd name="connsiteX5" fmla="*/ 4453 w 7985"/>
                  <a:gd name="connsiteY5" fmla="*/ 5263 h 5287"/>
                  <a:gd name="connsiteX6" fmla="*/ 2834 w 7985"/>
                  <a:gd name="connsiteY6" fmla="*/ 5263 h 5287"/>
                  <a:gd name="connsiteX7" fmla="*/ 0 w 7985"/>
                  <a:gd name="connsiteY7" fmla="*/ 5263 h 5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85" h="5287">
                    <a:moveTo>
                      <a:pt x="0" y="5263"/>
                    </a:moveTo>
                    <a:cubicBezTo>
                      <a:pt x="0" y="4048"/>
                      <a:pt x="1214" y="3643"/>
                      <a:pt x="1619" y="2834"/>
                    </a:cubicBezTo>
                    <a:cubicBezTo>
                      <a:pt x="2024" y="2024"/>
                      <a:pt x="2834" y="810"/>
                      <a:pt x="3238" y="0"/>
                    </a:cubicBezTo>
                    <a:cubicBezTo>
                      <a:pt x="3238" y="0"/>
                      <a:pt x="3643" y="0"/>
                      <a:pt x="4048" y="0"/>
                    </a:cubicBezTo>
                    <a:cubicBezTo>
                      <a:pt x="5263" y="405"/>
                      <a:pt x="7287" y="2024"/>
                      <a:pt x="7692" y="3238"/>
                    </a:cubicBezTo>
                    <a:cubicBezTo>
                      <a:pt x="8906" y="5667"/>
                      <a:pt x="6072" y="5263"/>
                      <a:pt x="4453" y="5263"/>
                    </a:cubicBezTo>
                    <a:cubicBezTo>
                      <a:pt x="2834" y="5263"/>
                      <a:pt x="3643" y="5263"/>
                      <a:pt x="2834" y="5263"/>
                    </a:cubicBezTo>
                    <a:cubicBezTo>
                      <a:pt x="2024" y="5263"/>
                      <a:pt x="810" y="5263"/>
                      <a:pt x="0" y="526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 144">
                <a:extLst>
                  <a:ext uri="{FF2B5EF4-FFF2-40B4-BE49-F238E27FC236}">
                    <a16:creationId xmlns:a16="http://schemas.microsoft.com/office/drawing/2014/main" id="{A8130B74-1EE0-7588-3D60-0109DB45819D}"/>
                  </a:ext>
                </a:extLst>
              </p:cNvPr>
              <p:cNvSpPr/>
              <p:nvPr/>
            </p:nvSpPr>
            <p:spPr>
              <a:xfrm>
                <a:off x="9044137" y="5755749"/>
                <a:ext cx="9715" cy="4407"/>
              </a:xfrm>
              <a:custGeom>
                <a:avLst/>
                <a:gdLst>
                  <a:gd name="connsiteX0" fmla="*/ 9716 w 9715"/>
                  <a:gd name="connsiteY0" fmla="*/ 2429 h 4407"/>
                  <a:gd name="connsiteX1" fmla="*/ 4453 w 9715"/>
                  <a:gd name="connsiteY1" fmla="*/ 4048 h 4407"/>
                  <a:gd name="connsiteX2" fmla="*/ 2024 w 9715"/>
                  <a:gd name="connsiteY2" fmla="*/ 4048 h 4407"/>
                  <a:gd name="connsiteX3" fmla="*/ 0 w 9715"/>
                  <a:gd name="connsiteY3" fmla="*/ 4048 h 4407"/>
                  <a:gd name="connsiteX4" fmla="*/ 6477 w 9715"/>
                  <a:gd name="connsiteY4" fmla="*/ 0 h 4407"/>
                  <a:gd name="connsiteX5" fmla="*/ 7287 w 9715"/>
                  <a:gd name="connsiteY5" fmla="*/ 0 h 4407"/>
                  <a:gd name="connsiteX6" fmla="*/ 9716 w 9715"/>
                  <a:gd name="connsiteY6" fmla="*/ 2834 h 4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715" h="4407">
                    <a:moveTo>
                      <a:pt x="9716" y="2429"/>
                    </a:moveTo>
                    <a:cubicBezTo>
                      <a:pt x="8096" y="2429"/>
                      <a:pt x="6072" y="3643"/>
                      <a:pt x="4453" y="4048"/>
                    </a:cubicBezTo>
                    <a:cubicBezTo>
                      <a:pt x="2834" y="4453"/>
                      <a:pt x="2834" y="4048"/>
                      <a:pt x="2024" y="4048"/>
                    </a:cubicBezTo>
                    <a:cubicBezTo>
                      <a:pt x="1215" y="4048"/>
                      <a:pt x="810" y="4858"/>
                      <a:pt x="0" y="4048"/>
                    </a:cubicBezTo>
                    <a:lnTo>
                      <a:pt x="6477" y="0"/>
                    </a:lnTo>
                    <a:lnTo>
                      <a:pt x="7287" y="0"/>
                    </a:lnTo>
                    <a:cubicBezTo>
                      <a:pt x="8096" y="1215"/>
                      <a:pt x="9311" y="1619"/>
                      <a:pt x="9716" y="2834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 145">
                <a:extLst>
                  <a:ext uri="{FF2B5EF4-FFF2-40B4-BE49-F238E27FC236}">
                    <a16:creationId xmlns:a16="http://schemas.microsoft.com/office/drawing/2014/main" id="{82610FD6-8E39-7016-16EF-84F1A2AFD7CB}"/>
                  </a:ext>
                </a:extLst>
              </p:cNvPr>
              <p:cNvSpPr/>
              <p:nvPr/>
            </p:nvSpPr>
            <p:spPr>
              <a:xfrm>
                <a:off x="9180780" y="5838779"/>
                <a:ext cx="3950" cy="11586"/>
              </a:xfrm>
              <a:custGeom>
                <a:avLst/>
                <a:gdLst>
                  <a:gd name="connsiteX0" fmla="*/ 3422 w 3950"/>
                  <a:gd name="connsiteY0" fmla="*/ 766 h 11586"/>
                  <a:gd name="connsiteX1" fmla="*/ 3422 w 3950"/>
                  <a:gd name="connsiteY1" fmla="*/ 1981 h 11586"/>
                  <a:gd name="connsiteX2" fmla="*/ 1398 w 3950"/>
                  <a:gd name="connsiteY2" fmla="*/ 10077 h 11586"/>
                  <a:gd name="connsiteX3" fmla="*/ 1398 w 3950"/>
                  <a:gd name="connsiteY3" fmla="*/ 10886 h 11586"/>
                  <a:gd name="connsiteX4" fmla="*/ 588 w 3950"/>
                  <a:gd name="connsiteY4" fmla="*/ 10482 h 11586"/>
                  <a:gd name="connsiteX5" fmla="*/ 3017 w 3950"/>
                  <a:gd name="connsiteY5" fmla="*/ 1171 h 11586"/>
                  <a:gd name="connsiteX6" fmla="*/ 3827 w 3950"/>
                  <a:gd name="connsiteY6" fmla="*/ 361 h 115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50" h="11586">
                    <a:moveTo>
                      <a:pt x="3422" y="766"/>
                    </a:moveTo>
                    <a:cubicBezTo>
                      <a:pt x="3422" y="1171"/>
                      <a:pt x="3422" y="1576"/>
                      <a:pt x="3422" y="1981"/>
                    </a:cubicBezTo>
                    <a:cubicBezTo>
                      <a:pt x="2613" y="4814"/>
                      <a:pt x="1803" y="7243"/>
                      <a:pt x="1398" y="10077"/>
                    </a:cubicBezTo>
                    <a:cubicBezTo>
                      <a:pt x="993" y="12910"/>
                      <a:pt x="1398" y="10886"/>
                      <a:pt x="1398" y="10886"/>
                    </a:cubicBezTo>
                    <a:cubicBezTo>
                      <a:pt x="1398" y="10886"/>
                      <a:pt x="993" y="10886"/>
                      <a:pt x="588" y="10482"/>
                    </a:cubicBezTo>
                    <a:cubicBezTo>
                      <a:pt x="-1031" y="8053"/>
                      <a:pt x="993" y="3195"/>
                      <a:pt x="3017" y="1171"/>
                    </a:cubicBezTo>
                    <a:cubicBezTo>
                      <a:pt x="5041" y="-853"/>
                      <a:pt x="3017" y="361"/>
                      <a:pt x="3827" y="36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 146">
                <a:extLst>
                  <a:ext uri="{FF2B5EF4-FFF2-40B4-BE49-F238E27FC236}">
                    <a16:creationId xmlns:a16="http://schemas.microsoft.com/office/drawing/2014/main" id="{EAE0C707-6604-C215-700C-28DCD7CE5043}"/>
                  </a:ext>
                </a:extLst>
              </p:cNvPr>
              <p:cNvSpPr/>
              <p:nvPr/>
            </p:nvSpPr>
            <p:spPr>
              <a:xfrm>
                <a:off x="9084972" y="5761417"/>
                <a:ext cx="46501" cy="52708"/>
              </a:xfrm>
              <a:custGeom>
                <a:avLst/>
                <a:gdLst>
                  <a:gd name="connsiteX0" fmla="*/ 25960 w 46501"/>
                  <a:gd name="connsiteY0" fmla="*/ 50602 h 52708"/>
                  <a:gd name="connsiteX1" fmla="*/ 25960 w 46501"/>
                  <a:gd name="connsiteY1" fmla="*/ 51816 h 52708"/>
                  <a:gd name="connsiteX2" fmla="*/ 22721 w 46501"/>
                  <a:gd name="connsiteY2" fmla="*/ 51816 h 52708"/>
                  <a:gd name="connsiteX3" fmla="*/ 22721 w 46501"/>
                  <a:gd name="connsiteY3" fmla="*/ 50602 h 52708"/>
                  <a:gd name="connsiteX4" fmla="*/ 4910 w 46501"/>
                  <a:gd name="connsiteY4" fmla="*/ 50602 h 52708"/>
                  <a:gd name="connsiteX5" fmla="*/ 4910 w 46501"/>
                  <a:gd name="connsiteY5" fmla="*/ 51411 h 52708"/>
                  <a:gd name="connsiteX6" fmla="*/ 5719 w 46501"/>
                  <a:gd name="connsiteY6" fmla="*/ 51411 h 52708"/>
                  <a:gd name="connsiteX7" fmla="*/ 4910 w 46501"/>
                  <a:gd name="connsiteY7" fmla="*/ 52626 h 52708"/>
                  <a:gd name="connsiteX8" fmla="*/ 2481 w 46501"/>
                  <a:gd name="connsiteY8" fmla="*/ 51816 h 52708"/>
                  <a:gd name="connsiteX9" fmla="*/ 456 w 46501"/>
                  <a:gd name="connsiteY9" fmla="*/ 52626 h 52708"/>
                  <a:gd name="connsiteX10" fmla="*/ 861 w 46501"/>
                  <a:gd name="connsiteY10" fmla="*/ 50197 h 52708"/>
                  <a:gd name="connsiteX11" fmla="*/ 456 w 46501"/>
                  <a:gd name="connsiteY11" fmla="*/ 49792 h 52708"/>
                  <a:gd name="connsiteX12" fmla="*/ 2481 w 46501"/>
                  <a:gd name="connsiteY12" fmla="*/ 48173 h 52708"/>
                  <a:gd name="connsiteX13" fmla="*/ 2481 w 46501"/>
                  <a:gd name="connsiteY13" fmla="*/ 29147 h 52708"/>
                  <a:gd name="connsiteX14" fmla="*/ 1266 w 46501"/>
                  <a:gd name="connsiteY14" fmla="*/ 27932 h 52708"/>
                  <a:gd name="connsiteX15" fmla="*/ 1266 w 46501"/>
                  <a:gd name="connsiteY15" fmla="*/ 25503 h 52708"/>
                  <a:gd name="connsiteX16" fmla="*/ 2076 w 46501"/>
                  <a:gd name="connsiteY16" fmla="*/ 25503 h 52708"/>
                  <a:gd name="connsiteX17" fmla="*/ 2076 w 46501"/>
                  <a:gd name="connsiteY17" fmla="*/ 24694 h 52708"/>
                  <a:gd name="connsiteX18" fmla="*/ 2076 w 46501"/>
                  <a:gd name="connsiteY18" fmla="*/ 6882 h 52708"/>
                  <a:gd name="connsiteX19" fmla="*/ 2076 w 46501"/>
                  <a:gd name="connsiteY19" fmla="*/ 5667 h 52708"/>
                  <a:gd name="connsiteX20" fmla="*/ 861 w 46501"/>
                  <a:gd name="connsiteY20" fmla="*/ 2834 h 52708"/>
                  <a:gd name="connsiteX21" fmla="*/ 52 w 46501"/>
                  <a:gd name="connsiteY21" fmla="*/ 1215 h 52708"/>
                  <a:gd name="connsiteX22" fmla="*/ 2076 w 46501"/>
                  <a:gd name="connsiteY22" fmla="*/ 1215 h 52708"/>
                  <a:gd name="connsiteX23" fmla="*/ 4505 w 46501"/>
                  <a:gd name="connsiteY23" fmla="*/ 405 h 52708"/>
                  <a:gd name="connsiteX24" fmla="*/ 5314 w 46501"/>
                  <a:gd name="connsiteY24" fmla="*/ 1215 h 52708"/>
                  <a:gd name="connsiteX25" fmla="*/ 5314 w 46501"/>
                  <a:gd name="connsiteY25" fmla="*/ 2024 h 52708"/>
                  <a:gd name="connsiteX26" fmla="*/ 4100 w 46501"/>
                  <a:gd name="connsiteY26" fmla="*/ 2024 h 52708"/>
                  <a:gd name="connsiteX27" fmla="*/ 4100 w 46501"/>
                  <a:gd name="connsiteY27" fmla="*/ 2429 h 52708"/>
                  <a:gd name="connsiteX28" fmla="*/ 21507 w 46501"/>
                  <a:gd name="connsiteY28" fmla="*/ 2429 h 52708"/>
                  <a:gd name="connsiteX29" fmla="*/ 21507 w 46501"/>
                  <a:gd name="connsiteY29" fmla="*/ 1215 h 52708"/>
                  <a:gd name="connsiteX30" fmla="*/ 24341 w 46501"/>
                  <a:gd name="connsiteY30" fmla="*/ 1215 h 52708"/>
                  <a:gd name="connsiteX31" fmla="*/ 24341 w 46501"/>
                  <a:gd name="connsiteY31" fmla="*/ 2429 h 52708"/>
                  <a:gd name="connsiteX32" fmla="*/ 24745 w 46501"/>
                  <a:gd name="connsiteY32" fmla="*/ 2429 h 52708"/>
                  <a:gd name="connsiteX33" fmla="*/ 41343 w 46501"/>
                  <a:gd name="connsiteY33" fmla="*/ 2429 h 52708"/>
                  <a:gd name="connsiteX34" fmla="*/ 42152 w 46501"/>
                  <a:gd name="connsiteY34" fmla="*/ 2429 h 52708"/>
                  <a:gd name="connsiteX35" fmla="*/ 42152 w 46501"/>
                  <a:gd name="connsiteY35" fmla="*/ 1619 h 52708"/>
                  <a:gd name="connsiteX36" fmla="*/ 41343 w 46501"/>
                  <a:gd name="connsiteY36" fmla="*/ 810 h 52708"/>
                  <a:gd name="connsiteX37" fmla="*/ 42152 w 46501"/>
                  <a:gd name="connsiteY37" fmla="*/ 0 h 52708"/>
                  <a:gd name="connsiteX38" fmla="*/ 44581 w 46501"/>
                  <a:gd name="connsiteY38" fmla="*/ 810 h 52708"/>
                  <a:gd name="connsiteX39" fmla="*/ 46200 w 46501"/>
                  <a:gd name="connsiteY39" fmla="*/ 0 h 52708"/>
                  <a:gd name="connsiteX40" fmla="*/ 46200 w 46501"/>
                  <a:gd name="connsiteY40" fmla="*/ 810 h 52708"/>
                  <a:gd name="connsiteX41" fmla="*/ 45796 w 46501"/>
                  <a:gd name="connsiteY41" fmla="*/ 2024 h 52708"/>
                  <a:gd name="connsiteX42" fmla="*/ 45796 w 46501"/>
                  <a:gd name="connsiteY42" fmla="*/ 2024 h 52708"/>
                  <a:gd name="connsiteX43" fmla="*/ 44986 w 46501"/>
                  <a:gd name="connsiteY43" fmla="*/ 4858 h 52708"/>
                  <a:gd name="connsiteX44" fmla="*/ 44986 w 46501"/>
                  <a:gd name="connsiteY44" fmla="*/ 3643 h 52708"/>
                  <a:gd name="connsiteX45" fmla="*/ 44176 w 46501"/>
                  <a:gd name="connsiteY45" fmla="*/ 3643 h 52708"/>
                  <a:gd name="connsiteX46" fmla="*/ 44176 w 46501"/>
                  <a:gd name="connsiteY46" fmla="*/ 23884 h 52708"/>
                  <a:gd name="connsiteX47" fmla="*/ 44176 w 46501"/>
                  <a:gd name="connsiteY47" fmla="*/ 23884 h 52708"/>
                  <a:gd name="connsiteX48" fmla="*/ 44581 w 46501"/>
                  <a:gd name="connsiteY48" fmla="*/ 23884 h 52708"/>
                  <a:gd name="connsiteX49" fmla="*/ 44986 w 46501"/>
                  <a:gd name="connsiteY49" fmla="*/ 23884 h 52708"/>
                  <a:gd name="connsiteX50" fmla="*/ 44986 w 46501"/>
                  <a:gd name="connsiteY50" fmla="*/ 24694 h 52708"/>
                  <a:gd name="connsiteX51" fmla="*/ 44581 w 46501"/>
                  <a:gd name="connsiteY51" fmla="*/ 27122 h 52708"/>
                  <a:gd name="connsiteX52" fmla="*/ 43771 w 46501"/>
                  <a:gd name="connsiteY52" fmla="*/ 27122 h 52708"/>
                  <a:gd name="connsiteX53" fmla="*/ 43771 w 46501"/>
                  <a:gd name="connsiteY53" fmla="*/ 27122 h 52708"/>
                  <a:gd name="connsiteX54" fmla="*/ 43771 w 46501"/>
                  <a:gd name="connsiteY54" fmla="*/ 46149 h 52708"/>
                  <a:gd name="connsiteX55" fmla="*/ 44581 w 46501"/>
                  <a:gd name="connsiteY55" fmla="*/ 46149 h 52708"/>
                  <a:gd name="connsiteX56" fmla="*/ 45796 w 46501"/>
                  <a:gd name="connsiteY56" fmla="*/ 48173 h 52708"/>
                  <a:gd name="connsiteX57" fmla="*/ 44986 w 46501"/>
                  <a:gd name="connsiteY57" fmla="*/ 49387 h 52708"/>
                  <a:gd name="connsiteX58" fmla="*/ 45796 w 46501"/>
                  <a:gd name="connsiteY58" fmla="*/ 51411 h 52708"/>
                  <a:gd name="connsiteX59" fmla="*/ 43771 w 46501"/>
                  <a:gd name="connsiteY59" fmla="*/ 50602 h 52708"/>
                  <a:gd name="connsiteX60" fmla="*/ 43771 w 46501"/>
                  <a:gd name="connsiteY60" fmla="*/ 50602 h 52708"/>
                  <a:gd name="connsiteX61" fmla="*/ 41747 w 46501"/>
                  <a:gd name="connsiteY61" fmla="*/ 51411 h 52708"/>
                  <a:gd name="connsiteX62" fmla="*/ 40938 w 46501"/>
                  <a:gd name="connsiteY62" fmla="*/ 50197 h 52708"/>
                  <a:gd name="connsiteX63" fmla="*/ 42152 w 46501"/>
                  <a:gd name="connsiteY63" fmla="*/ 50197 h 52708"/>
                  <a:gd name="connsiteX64" fmla="*/ 42152 w 46501"/>
                  <a:gd name="connsiteY64" fmla="*/ 48982 h 52708"/>
                  <a:gd name="connsiteX65" fmla="*/ 24745 w 46501"/>
                  <a:gd name="connsiteY65" fmla="*/ 48982 h 52708"/>
                  <a:gd name="connsiteX66" fmla="*/ 43771 w 46501"/>
                  <a:gd name="connsiteY66" fmla="*/ 5667 h 52708"/>
                  <a:gd name="connsiteX67" fmla="*/ 4505 w 46501"/>
                  <a:gd name="connsiteY67" fmla="*/ 5667 h 52708"/>
                  <a:gd name="connsiteX68" fmla="*/ 4505 w 46501"/>
                  <a:gd name="connsiteY68" fmla="*/ 48982 h 52708"/>
                  <a:gd name="connsiteX69" fmla="*/ 4505 w 46501"/>
                  <a:gd name="connsiteY69" fmla="*/ 48982 h 52708"/>
                  <a:gd name="connsiteX70" fmla="*/ 42962 w 46501"/>
                  <a:gd name="connsiteY70" fmla="*/ 48982 h 52708"/>
                  <a:gd name="connsiteX71" fmla="*/ 42962 w 46501"/>
                  <a:gd name="connsiteY71" fmla="*/ 48982 h 52708"/>
                  <a:gd name="connsiteX72" fmla="*/ 42962 w 46501"/>
                  <a:gd name="connsiteY72" fmla="*/ 5263 h 52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46501" h="52708">
                    <a:moveTo>
                      <a:pt x="25960" y="50602"/>
                    </a:moveTo>
                    <a:lnTo>
                      <a:pt x="25960" y="51816"/>
                    </a:lnTo>
                    <a:cubicBezTo>
                      <a:pt x="25960" y="51816"/>
                      <a:pt x="22721" y="51816"/>
                      <a:pt x="22721" y="51816"/>
                    </a:cubicBezTo>
                    <a:lnTo>
                      <a:pt x="22721" y="50602"/>
                    </a:lnTo>
                    <a:cubicBezTo>
                      <a:pt x="22721" y="50602"/>
                      <a:pt x="4910" y="50602"/>
                      <a:pt x="4910" y="50602"/>
                    </a:cubicBezTo>
                    <a:lnTo>
                      <a:pt x="4910" y="51411"/>
                    </a:lnTo>
                    <a:cubicBezTo>
                      <a:pt x="4910" y="51411"/>
                      <a:pt x="5719" y="51411"/>
                      <a:pt x="5719" y="51411"/>
                    </a:cubicBezTo>
                    <a:lnTo>
                      <a:pt x="4910" y="52626"/>
                    </a:lnTo>
                    <a:cubicBezTo>
                      <a:pt x="3290" y="53031"/>
                      <a:pt x="3290" y="51816"/>
                      <a:pt x="2481" y="51816"/>
                    </a:cubicBezTo>
                    <a:cubicBezTo>
                      <a:pt x="1671" y="51816"/>
                      <a:pt x="1266" y="52626"/>
                      <a:pt x="456" y="52626"/>
                    </a:cubicBezTo>
                    <a:cubicBezTo>
                      <a:pt x="456" y="51816"/>
                      <a:pt x="1266" y="51007"/>
                      <a:pt x="861" y="50197"/>
                    </a:cubicBezTo>
                    <a:cubicBezTo>
                      <a:pt x="456" y="49387"/>
                      <a:pt x="861" y="50197"/>
                      <a:pt x="456" y="49792"/>
                    </a:cubicBezTo>
                    <a:cubicBezTo>
                      <a:pt x="52" y="48173"/>
                      <a:pt x="1266" y="47363"/>
                      <a:pt x="2481" y="48173"/>
                    </a:cubicBezTo>
                    <a:cubicBezTo>
                      <a:pt x="2886" y="41696"/>
                      <a:pt x="2481" y="35623"/>
                      <a:pt x="2481" y="29147"/>
                    </a:cubicBezTo>
                    <a:cubicBezTo>
                      <a:pt x="2481" y="28337"/>
                      <a:pt x="1266" y="28742"/>
                      <a:pt x="1266" y="27932"/>
                    </a:cubicBezTo>
                    <a:lnTo>
                      <a:pt x="1266" y="25503"/>
                    </a:lnTo>
                    <a:cubicBezTo>
                      <a:pt x="1266" y="25503"/>
                      <a:pt x="2076" y="25503"/>
                      <a:pt x="2076" y="25503"/>
                    </a:cubicBezTo>
                    <a:lnTo>
                      <a:pt x="2076" y="24694"/>
                    </a:lnTo>
                    <a:cubicBezTo>
                      <a:pt x="2076" y="18622"/>
                      <a:pt x="2886" y="12549"/>
                      <a:pt x="2076" y="6882"/>
                    </a:cubicBezTo>
                    <a:cubicBezTo>
                      <a:pt x="1266" y="1215"/>
                      <a:pt x="2076" y="6072"/>
                      <a:pt x="2076" y="5667"/>
                    </a:cubicBezTo>
                    <a:cubicBezTo>
                      <a:pt x="52" y="6882"/>
                      <a:pt x="-758" y="4453"/>
                      <a:pt x="861" y="2834"/>
                    </a:cubicBezTo>
                    <a:lnTo>
                      <a:pt x="52" y="1215"/>
                    </a:lnTo>
                    <a:cubicBezTo>
                      <a:pt x="456" y="405"/>
                      <a:pt x="1266" y="1215"/>
                      <a:pt x="2076" y="1215"/>
                    </a:cubicBezTo>
                    <a:cubicBezTo>
                      <a:pt x="2886" y="405"/>
                      <a:pt x="3695" y="405"/>
                      <a:pt x="4505" y="405"/>
                    </a:cubicBezTo>
                    <a:lnTo>
                      <a:pt x="5314" y="1215"/>
                    </a:lnTo>
                    <a:lnTo>
                      <a:pt x="5314" y="2024"/>
                    </a:lnTo>
                    <a:cubicBezTo>
                      <a:pt x="5314" y="2024"/>
                      <a:pt x="4100" y="2024"/>
                      <a:pt x="4100" y="2024"/>
                    </a:cubicBezTo>
                    <a:cubicBezTo>
                      <a:pt x="4100" y="2024"/>
                      <a:pt x="4100" y="2429"/>
                      <a:pt x="4100" y="2429"/>
                    </a:cubicBezTo>
                    <a:lnTo>
                      <a:pt x="21507" y="2429"/>
                    </a:lnTo>
                    <a:cubicBezTo>
                      <a:pt x="21507" y="2429"/>
                      <a:pt x="21912" y="1619"/>
                      <a:pt x="21507" y="1215"/>
                    </a:cubicBezTo>
                    <a:lnTo>
                      <a:pt x="24341" y="1215"/>
                    </a:lnTo>
                    <a:cubicBezTo>
                      <a:pt x="24341" y="1215"/>
                      <a:pt x="24341" y="2429"/>
                      <a:pt x="24341" y="2429"/>
                    </a:cubicBezTo>
                    <a:lnTo>
                      <a:pt x="24745" y="2429"/>
                    </a:lnTo>
                    <a:cubicBezTo>
                      <a:pt x="24745" y="2429"/>
                      <a:pt x="41343" y="2429"/>
                      <a:pt x="41343" y="2429"/>
                    </a:cubicBezTo>
                    <a:lnTo>
                      <a:pt x="42152" y="2429"/>
                    </a:lnTo>
                    <a:cubicBezTo>
                      <a:pt x="42152" y="1619"/>
                      <a:pt x="42152" y="1619"/>
                      <a:pt x="42152" y="1619"/>
                    </a:cubicBezTo>
                    <a:cubicBezTo>
                      <a:pt x="42152" y="1619"/>
                      <a:pt x="41343" y="1619"/>
                      <a:pt x="41343" y="810"/>
                    </a:cubicBezTo>
                    <a:lnTo>
                      <a:pt x="42152" y="0"/>
                    </a:lnTo>
                    <a:cubicBezTo>
                      <a:pt x="43367" y="0"/>
                      <a:pt x="43771" y="0"/>
                      <a:pt x="44581" y="810"/>
                    </a:cubicBezTo>
                    <a:cubicBezTo>
                      <a:pt x="44581" y="810"/>
                      <a:pt x="45796" y="0"/>
                      <a:pt x="46200" y="0"/>
                    </a:cubicBezTo>
                    <a:cubicBezTo>
                      <a:pt x="46605" y="0"/>
                      <a:pt x="46200" y="810"/>
                      <a:pt x="46200" y="810"/>
                    </a:cubicBezTo>
                    <a:cubicBezTo>
                      <a:pt x="46200" y="1215"/>
                      <a:pt x="45796" y="1619"/>
                      <a:pt x="45796" y="2024"/>
                    </a:cubicBezTo>
                    <a:lnTo>
                      <a:pt x="45796" y="2024"/>
                    </a:lnTo>
                    <a:cubicBezTo>
                      <a:pt x="47010" y="3239"/>
                      <a:pt x="46605" y="5263"/>
                      <a:pt x="44986" y="4858"/>
                    </a:cubicBezTo>
                    <a:lnTo>
                      <a:pt x="44986" y="3643"/>
                    </a:lnTo>
                    <a:cubicBezTo>
                      <a:pt x="44986" y="3643"/>
                      <a:pt x="44176" y="3643"/>
                      <a:pt x="44176" y="3643"/>
                    </a:cubicBezTo>
                    <a:lnTo>
                      <a:pt x="44176" y="23884"/>
                    </a:lnTo>
                    <a:lnTo>
                      <a:pt x="44176" y="23884"/>
                    </a:lnTo>
                    <a:cubicBezTo>
                      <a:pt x="44176" y="23884"/>
                      <a:pt x="44581" y="23884"/>
                      <a:pt x="44581" y="23884"/>
                    </a:cubicBezTo>
                    <a:lnTo>
                      <a:pt x="44986" y="23884"/>
                    </a:lnTo>
                    <a:cubicBezTo>
                      <a:pt x="44986" y="24289"/>
                      <a:pt x="44986" y="24289"/>
                      <a:pt x="44986" y="24694"/>
                    </a:cubicBezTo>
                    <a:cubicBezTo>
                      <a:pt x="44986" y="25098"/>
                      <a:pt x="44986" y="27122"/>
                      <a:pt x="44581" y="27122"/>
                    </a:cubicBezTo>
                    <a:lnTo>
                      <a:pt x="43771" y="27122"/>
                    </a:lnTo>
                    <a:cubicBezTo>
                      <a:pt x="43771" y="27122"/>
                      <a:pt x="43771" y="27122"/>
                      <a:pt x="43771" y="27122"/>
                    </a:cubicBezTo>
                    <a:lnTo>
                      <a:pt x="43771" y="46149"/>
                    </a:lnTo>
                    <a:cubicBezTo>
                      <a:pt x="44176" y="46958"/>
                      <a:pt x="44176" y="46149"/>
                      <a:pt x="44581" y="46149"/>
                    </a:cubicBezTo>
                    <a:cubicBezTo>
                      <a:pt x="45796" y="46149"/>
                      <a:pt x="46200" y="46958"/>
                      <a:pt x="45796" y="48173"/>
                    </a:cubicBezTo>
                    <a:cubicBezTo>
                      <a:pt x="45391" y="49387"/>
                      <a:pt x="44986" y="48578"/>
                      <a:pt x="44986" y="49387"/>
                    </a:cubicBezTo>
                    <a:cubicBezTo>
                      <a:pt x="44986" y="49792"/>
                      <a:pt x="46200" y="50602"/>
                      <a:pt x="45796" y="51411"/>
                    </a:cubicBezTo>
                    <a:cubicBezTo>
                      <a:pt x="44986" y="51411"/>
                      <a:pt x="44581" y="50602"/>
                      <a:pt x="43771" y="50602"/>
                    </a:cubicBezTo>
                    <a:lnTo>
                      <a:pt x="43771" y="50602"/>
                    </a:lnTo>
                    <a:cubicBezTo>
                      <a:pt x="43367" y="51411"/>
                      <a:pt x="42557" y="51411"/>
                      <a:pt x="41747" y="51411"/>
                    </a:cubicBezTo>
                    <a:lnTo>
                      <a:pt x="40938" y="50197"/>
                    </a:lnTo>
                    <a:lnTo>
                      <a:pt x="42152" y="50197"/>
                    </a:lnTo>
                    <a:cubicBezTo>
                      <a:pt x="42152" y="49387"/>
                      <a:pt x="42152" y="48982"/>
                      <a:pt x="42152" y="48982"/>
                    </a:cubicBezTo>
                    <a:lnTo>
                      <a:pt x="24745" y="48982"/>
                    </a:lnTo>
                    <a:close/>
                    <a:moveTo>
                      <a:pt x="43771" y="5667"/>
                    </a:moveTo>
                    <a:lnTo>
                      <a:pt x="4505" y="5667"/>
                    </a:lnTo>
                    <a:lnTo>
                      <a:pt x="4505" y="48982"/>
                    </a:lnTo>
                    <a:lnTo>
                      <a:pt x="4505" y="48982"/>
                    </a:lnTo>
                    <a:cubicBezTo>
                      <a:pt x="4505" y="48982"/>
                      <a:pt x="42962" y="48982"/>
                      <a:pt x="42962" y="48982"/>
                    </a:cubicBezTo>
                    <a:lnTo>
                      <a:pt x="42962" y="48982"/>
                    </a:lnTo>
                    <a:lnTo>
                      <a:pt x="42962" y="5263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 147">
                <a:extLst>
                  <a:ext uri="{FF2B5EF4-FFF2-40B4-BE49-F238E27FC236}">
                    <a16:creationId xmlns:a16="http://schemas.microsoft.com/office/drawing/2014/main" id="{EA73868B-DDF7-40BE-8A64-254B9B8DEACC}"/>
                  </a:ext>
                </a:extLst>
              </p:cNvPr>
              <p:cNvSpPr/>
              <p:nvPr/>
            </p:nvSpPr>
            <p:spPr>
              <a:xfrm>
                <a:off x="8974914" y="5712839"/>
                <a:ext cx="5262" cy="3238"/>
              </a:xfrm>
              <a:custGeom>
                <a:avLst/>
                <a:gdLst>
                  <a:gd name="connsiteX0" fmla="*/ 1619 w 5262"/>
                  <a:gd name="connsiteY0" fmla="*/ 0 h 3238"/>
                  <a:gd name="connsiteX1" fmla="*/ 5263 w 5262"/>
                  <a:gd name="connsiteY1" fmla="*/ 810 h 3238"/>
                  <a:gd name="connsiteX2" fmla="*/ 3238 w 5262"/>
                  <a:gd name="connsiteY2" fmla="*/ 3239 h 3238"/>
                  <a:gd name="connsiteX3" fmla="*/ 0 w 5262"/>
                  <a:gd name="connsiteY3" fmla="*/ 2429 h 3238"/>
                  <a:gd name="connsiteX4" fmla="*/ 1619 w 5262"/>
                  <a:gd name="connsiteY4" fmla="*/ 0 h 3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262" h="3238">
                    <a:moveTo>
                      <a:pt x="1619" y="0"/>
                    </a:moveTo>
                    <a:cubicBezTo>
                      <a:pt x="2834" y="0"/>
                      <a:pt x="4453" y="0"/>
                      <a:pt x="5263" y="810"/>
                    </a:cubicBezTo>
                    <a:cubicBezTo>
                      <a:pt x="5263" y="810"/>
                      <a:pt x="3643" y="3239"/>
                      <a:pt x="3238" y="3239"/>
                    </a:cubicBezTo>
                    <a:cubicBezTo>
                      <a:pt x="2429" y="3239"/>
                      <a:pt x="405" y="3239"/>
                      <a:pt x="0" y="2429"/>
                    </a:cubicBezTo>
                    <a:lnTo>
                      <a:pt x="1619" y="0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 148">
                <a:extLst>
                  <a:ext uri="{FF2B5EF4-FFF2-40B4-BE49-F238E27FC236}">
                    <a16:creationId xmlns:a16="http://schemas.microsoft.com/office/drawing/2014/main" id="{463359D2-1CFE-0BE0-E52C-0438671E3628}"/>
                  </a:ext>
                </a:extLst>
              </p:cNvPr>
              <p:cNvSpPr/>
              <p:nvPr/>
            </p:nvSpPr>
            <p:spPr>
              <a:xfrm>
                <a:off x="8968033" y="5716482"/>
                <a:ext cx="3909" cy="3826"/>
              </a:xfrm>
              <a:custGeom>
                <a:avLst/>
                <a:gdLst>
                  <a:gd name="connsiteX0" fmla="*/ 405 w 3909"/>
                  <a:gd name="connsiteY0" fmla="*/ 3643 h 3826"/>
                  <a:gd name="connsiteX1" fmla="*/ 405 w 3909"/>
                  <a:gd name="connsiteY1" fmla="*/ 1214 h 3826"/>
                  <a:gd name="connsiteX2" fmla="*/ 2024 w 3909"/>
                  <a:gd name="connsiteY2" fmla="*/ 0 h 3826"/>
                  <a:gd name="connsiteX3" fmla="*/ 3643 w 3909"/>
                  <a:gd name="connsiteY3" fmla="*/ 405 h 3826"/>
                  <a:gd name="connsiteX4" fmla="*/ 0 w 3909"/>
                  <a:gd name="connsiteY4" fmla="*/ 3643 h 3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9" h="3826">
                    <a:moveTo>
                      <a:pt x="405" y="3643"/>
                    </a:moveTo>
                    <a:cubicBezTo>
                      <a:pt x="405" y="2834"/>
                      <a:pt x="0" y="2024"/>
                      <a:pt x="405" y="1214"/>
                    </a:cubicBezTo>
                    <a:cubicBezTo>
                      <a:pt x="810" y="405"/>
                      <a:pt x="2024" y="0"/>
                      <a:pt x="2024" y="0"/>
                    </a:cubicBezTo>
                    <a:cubicBezTo>
                      <a:pt x="2429" y="0"/>
                      <a:pt x="3643" y="0"/>
                      <a:pt x="3643" y="405"/>
                    </a:cubicBezTo>
                    <a:cubicBezTo>
                      <a:pt x="4858" y="2429"/>
                      <a:pt x="1619" y="4453"/>
                      <a:pt x="0" y="364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 149">
                <a:extLst>
                  <a:ext uri="{FF2B5EF4-FFF2-40B4-BE49-F238E27FC236}">
                    <a16:creationId xmlns:a16="http://schemas.microsoft.com/office/drawing/2014/main" id="{CE91CFA9-6877-3755-8704-B3AD9C182152}"/>
                  </a:ext>
                </a:extLst>
              </p:cNvPr>
              <p:cNvSpPr/>
              <p:nvPr/>
            </p:nvSpPr>
            <p:spPr>
              <a:xfrm>
                <a:off x="8983443" y="5710397"/>
                <a:ext cx="4425" cy="3373"/>
              </a:xfrm>
              <a:custGeom>
                <a:avLst/>
                <a:gdLst>
                  <a:gd name="connsiteX0" fmla="*/ 4425 w 4425"/>
                  <a:gd name="connsiteY0" fmla="*/ 2442 h 3373"/>
                  <a:gd name="connsiteX1" fmla="*/ 377 w 4425"/>
                  <a:gd name="connsiteY1" fmla="*/ 2847 h 3373"/>
                  <a:gd name="connsiteX2" fmla="*/ 4020 w 4425"/>
                  <a:gd name="connsiteY2" fmla="*/ 418 h 3373"/>
                  <a:gd name="connsiteX3" fmla="*/ 4020 w 4425"/>
                  <a:gd name="connsiteY3" fmla="*/ 2442 h 3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5" h="3373">
                    <a:moveTo>
                      <a:pt x="4425" y="2442"/>
                    </a:moveTo>
                    <a:cubicBezTo>
                      <a:pt x="3211" y="2847"/>
                      <a:pt x="1591" y="4062"/>
                      <a:pt x="377" y="2847"/>
                    </a:cubicBezTo>
                    <a:cubicBezTo>
                      <a:pt x="-1242" y="823"/>
                      <a:pt x="2806" y="-796"/>
                      <a:pt x="4020" y="418"/>
                    </a:cubicBezTo>
                    <a:lnTo>
                      <a:pt x="4020" y="2442"/>
                    </a:ln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 150">
                <a:extLst>
                  <a:ext uri="{FF2B5EF4-FFF2-40B4-BE49-F238E27FC236}">
                    <a16:creationId xmlns:a16="http://schemas.microsoft.com/office/drawing/2014/main" id="{DFA4DCB3-394A-6E9A-0FD3-016069B2A741}"/>
                  </a:ext>
                </a:extLst>
              </p:cNvPr>
              <p:cNvSpPr/>
              <p:nvPr/>
            </p:nvSpPr>
            <p:spPr>
              <a:xfrm>
                <a:off x="9083106" y="5642625"/>
                <a:ext cx="3940" cy="4215"/>
              </a:xfrm>
              <a:custGeom>
                <a:avLst/>
                <a:gdLst>
                  <a:gd name="connsiteX0" fmla="*/ 3131 w 3940"/>
                  <a:gd name="connsiteY0" fmla="*/ 181 h 4215"/>
                  <a:gd name="connsiteX1" fmla="*/ 3941 w 3940"/>
                  <a:gd name="connsiteY1" fmla="*/ 2205 h 4215"/>
                  <a:gd name="connsiteX2" fmla="*/ 298 w 3940"/>
                  <a:gd name="connsiteY2" fmla="*/ 3825 h 4215"/>
                  <a:gd name="connsiteX3" fmla="*/ 3131 w 3940"/>
                  <a:gd name="connsiteY3" fmla="*/ 181 h 4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40" h="4215">
                    <a:moveTo>
                      <a:pt x="3131" y="181"/>
                    </a:moveTo>
                    <a:lnTo>
                      <a:pt x="3941" y="2205"/>
                    </a:lnTo>
                    <a:cubicBezTo>
                      <a:pt x="3536" y="4229"/>
                      <a:pt x="1917" y="4634"/>
                      <a:pt x="298" y="3825"/>
                    </a:cubicBezTo>
                    <a:cubicBezTo>
                      <a:pt x="-512" y="1396"/>
                      <a:pt x="298" y="-628"/>
                      <a:pt x="3131" y="181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 151">
                <a:extLst>
                  <a:ext uri="{FF2B5EF4-FFF2-40B4-BE49-F238E27FC236}">
                    <a16:creationId xmlns:a16="http://schemas.microsoft.com/office/drawing/2014/main" id="{CD241238-A840-86C6-4A44-62DE3DB863BE}"/>
                  </a:ext>
                </a:extLst>
              </p:cNvPr>
              <p:cNvSpPr/>
              <p:nvPr/>
            </p:nvSpPr>
            <p:spPr>
              <a:xfrm>
                <a:off x="9024313" y="5773498"/>
                <a:ext cx="7274" cy="14523"/>
              </a:xfrm>
              <a:custGeom>
                <a:avLst/>
                <a:gdLst>
                  <a:gd name="connsiteX0" fmla="*/ 6465 w 7274"/>
                  <a:gd name="connsiteY0" fmla="*/ 63 h 14523"/>
                  <a:gd name="connsiteX1" fmla="*/ 6465 w 7274"/>
                  <a:gd name="connsiteY1" fmla="*/ 2492 h 14523"/>
                  <a:gd name="connsiteX2" fmla="*/ 2012 w 7274"/>
                  <a:gd name="connsiteY2" fmla="*/ 4111 h 14523"/>
                  <a:gd name="connsiteX3" fmla="*/ 1607 w 7274"/>
                  <a:gd name="connsiteY3" fmla="*/ 7349 h 14523"/>
                  <a:gd name="connsiteX4" fmla="*/ 2822 w 7274"/>
                  <a:gd name="connsiteY4" fmla="*/ 10183 h 14523"/>
                  <a:gd name="connsiteX5" fmla="*/ 4441 w 7274"/>
                  <a:gd name="connsiteY5" fmla="*/ 11397 h 14523"/>
                  <a:gd name="connsiteX6" fmla="*/ 6870 w 7274"/>
                  <a:gd name="connsiteY6" fmla="*/ 12612 h 14523"/>
                  <a:gd name="connsiteX7" fmla="*/ 6870 w 7274"/>
                  <a:gd name="connsiteY7" fmla="*/ 13017 h 14523"/>
                  <a:gd name="connsiteX8" fmla="*/ 6870 w 7274"/>
                  <a:gd name="connsiteY8" fmla="*/ 14231 h 14523"/>
                  <a:gd name="connsiteX9" fmla="*/ 798 w 7274"/>
                  <a:gd name="connsiteY9" fmla="*/ 10588 h 14523"/>
                  <a:gd name="connsiteX10" fmla="*/ 2012 w 7274"/>
                  <a:gd name="connsiteY10" fmla="*/ 2087 h 14523"/>
                  <a:gd name="connsiteX11" fmla="*/ 2012 w 7274"/>
                  <a:gd name="connsiteY11" fmla="*/ 1682 h 14523"/>
                  <a:gd name="connsiteX12" fmla="*/ 3631 w 7274"/>
                  <a:gd name="connsiteY12" fmla="*/ 468 h 14523"/>
                  <a:gd name="connsiteX13" fmla="*/ 7275 w 7274"/>
                  <a:gd name="connsiteY13" fmla="*/ 468 h 1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274" h="14523">
                    <a:moveTo>
                      <a:pt x="6465" y="63"/>
                    </a:moveTo>
                    <a:lnTo>
                      <a:pt x="6465" y="2492"/>
                    </a:lnTo>
                    <a:cubicBezTo>
                      <a:pt x="4441" y="2492"/>
                      <a:pt x="3227" y="2492"/>
                      <a:pt x="2012" y="4111"/>
                    </a:cubicBezTo>
                    <a:cubicBezTo>
                      <a:pt x="798" y="5730"/>
                      <a:pt x="1203" y="6135"/>
                      <a:pt x="1607" y="7349"/>
                    </a:cubicBezTo>
                    <a:cubicBezTo>
                      <a:pt x="2012" y="8564"/>
                      <a:pt x="2822" y="9778"/>
                      <a:pt x="2822" y="10183"/>
                    </a:cubicBezTo>
                    <a:cubicBezTo>
                      <a:pt x="2822" y="10588"/>
                      <a:pt x="4036" y="11397"/>
                      <a:pt x="4441" y="11397"/>
                    </a:cubicBezTo>
                    <a:cubicBezTo>
                      <a:pt x="4846" y="11397"/>
                      <a:pt x="6870" y="11397"/>
                      <a:pt x="6870" y="12612"/>
                    </a:cubicBezTo>
                    <a:cubicBezTo>
                      <a:pt x="6870" y="13826"/>
                      <a:pt x="6870" y="12612"/>
                      <a:pt x="6870" y="13017"/>
                    </a:cubicBezTo>
                    <a:cubicBezTo>
                      <a:pt x="6870" y="13421"/>
                      <a:pt x="7275" y="13826"/>
                      <a:pt x="6870" y="14231"/>
                    </a:cubicBezTo>
                    <a:cubicBezTo>
                      <a:pt x="4846" y="15445"/>
                      <a:pt x="1607" y="12612"/>
                      <a:pt x="798" y="10588"/>
                    </a:cubicBezTo>
                    <a:cubicBezTo>
                      <a:pt x="-417" y="7754"/>
                      <a:pt x="-417" y="4111"/>
                      <a:pt x="2012" y="2087"/>
                    </a:cubicBezTo>
                    <a:cubicBezTo>
                      <a:pt x="4441" y="63"/>
                      <a:pt x="2012" y="2087"/>
                      <a:pt x="2012" y="1682"/>
                    </a:cubicBezTo>
                    <a:cubicBezTo>
                      <a:pt x="2012" y="1277"/>
                      <a:pt x="3631" y="872"/>
                      <a:pt x="3631" y="468"/>
                    </a:cubicBezTo>
                    <a:cubicBezTo>
                      <a:pt x="4846" y="63"/>
                      <a:pt x="6060" y="-342"/>
                      <a:pt x="7275" y="46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 152">
                <a:extLst>
                  <a:ext uri="{FF2B5EF4-FFF2-40B4-BE49-F238E27FC236}">
                    <a16:creationId xmlns:a16="http://schemas.microsoft.com/office/drawing/2014/main" id="{55AF68AB-85C3-101D-DC05-DF26678F1E53}"/>
                  </a:ext>
                </a:extLst>
              </p:cNvPr>
              <p:cNvSpPr/>
              <p:nvPr/>
            </p:nvSpPr>
            <p:spPr>
              <a:xfrm>
                <a:off x="8966008" y="5913221"/>
                <a:ext cx="6173" cy="8950"/>
              </a:xfrm>
              <a:custGeom>
                <a:avLst/>
                <a:gdLst>
                  <a:gd name="connsiteX0" fmla="*/ 2024 w 6173"/>
                  <a:gd name="connsiteY0" fmla="*/ 8906 h 8950"/>
                  <a:gd name="connsiteX1" fmla="*/ 0 w 6173"/>
                  <a:gd name="connsiteY1" fmla="*/ 810 h 8950"/>
                  <a:gd name="connsiteX2" fmla="*/ 2834 w 6173"/>
                  <a:gd name="connsiteY2" fmla="*/ 0 h 8950"/>
                  <a:gd name="connsiteX3" fmla="*/ 5263 w 6173"/>
                  <a:gd name="connsiteY3" fmla="*/ 1619 h 8950"/>
                  <a:gd name="connsiteX4" fmla="*/ 5263 w 6173"/>
                  <a:gd name="connsiteY4" fmla="*/ 7692 h 8950"/>
                  <a:gd name="connsiteX5" fmla="*/ 2834 w 6173"/>
                  <a:gd name="connsiteY5" fmla="*/ 8906 h 8950"/>
                  <a:gd name="connsiteX6" fmla="*/ 1619 w 6173"/>
                  <a:gd name="connsiteY6" fmla="*/ 8906 h 8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173" h="8950">
                    <a:moveTo>
                      <a:pt x="2024" y="8906"/>
                    </a:moveTo>
                    <a:lnTo>
                      <a:pt x="0" y="810"/>
                    </a:lnTo>
                    <a:cubicBezTo>
                      <a:pt x="0" y="0"/>
                      <a:pt x="2429" y="0"/>
                      <a:pt x="2834" y="0"/>
                    </a:cubicBezTo>
                    <a:cubicBezTo>
                      <a:pt x="3238" y="0"/>
                      <a:pt x="4858" y="1214"/>
                      <a:pt x="5263" y="1619"/>
                    </a:cubicBezTo>
                    <a:cubicBezTo>
                      <a:pt x="6477" y="3238"/>
                      <a:pt x="6477" y="6072"/>
                      <a:pt x="5263" y="7692"/>
                    </a:cubicBezTo>
                    <a:cubicBezTo>
                      <a:pt x="4048" y="9311"/>
                      <a:pt x="3238" y="8906"/>
                      <a:pt x="2834" y="8906"/>
                    </a:cubicBezTo>
                    <a:cubicBezTo>
                      <a:pt x="2429" y="8906"/>
                      <a:pt x="2024" y="8906"/>
                      <a:pt x="1619" y="8906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 153">
                <a:extLst>
                  <a:ext uri="{FF2B5EF4-FFF2-40B4-BE49-F238E27FC236}">
                    <a16:creationId xmlns:a16="http://schemas.microsoft.com/office/drawing/2014/main" id="{C3680A88-2D05-66D8-BC88-A3181EA6DD45}"/>
                  </a:ext>
                </a:extLst>
              </p:cNvPr>
              <p:cNvSpPr/>
              <p:nvPr/>
            </p:nvSpPr>
            <p:spPr>
              <a:xfrm>
                <a:off x="9180154" y="5909173"/>
                <a:ext cx="3643" cy="4857"/>
              </a:xfrm>
              <a:custGeom>
                <a:avLst/>
                <a:gdLst>
                  <a:gd name="connsiteX0" fmla="*/ 3238 w 3643"/>
                  <a:gd name="connsiteY0" fmla="*/ 4048 h 4857"/>
                  <a:gd name="connsiteX1" fmla="*/ 1619 w 3643"/>
                  <a:gd name="connsiteY1" fmla="*/ 4858 h 4857"/>
                  <a:gd name="connsiteX2" fmla="*/ 0 w 3643"/>
                  <a:gd name="connsiteY2" fmla="*/ 4858 h 4857"/>
                  <a:gd name="connsiteX3" fmla="*/ 1619 w 3643"/>
                  <a:gd name="connsiteY3" fmla="*/ 0 h 4857"/>
                  <a:gd name="connsiteX4" fmla="*/ 3643 w 3643"/>
                  <a:gd name="connsiteY4" fmla="*/ 2429 h 4857"/>
                  <a:gd name="connsiteX5" fmla="*/ 2834 w 3643"/>
                  <a:gd name="connsiteY5" fmla="*/ 4453 h 4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43" h="4857">
                    <a:moveTo>
                      <a:pt x="3238" y="4048"/>
                    </a:moveTo>
                    <a:cubicBezTo>
                      <a:pt x="3238" y="4048"/>
                      <a:pt x="2024" y="4858"/>
                      <a:pt x="1619" y="4858"/>
                    </a:cubicBezTo>
                    <a:cubicBezTo>
                      <a:pt x="1214" y="4858"/>
                      <a:pt x="405" y="4858"/>
                      <a:pt x="0" y="4858"/>
                    </a:cubicBezTo>
                    <a:cubicBezTo>
                      <a:pt x="0" y="4858"/>
                      <a:pt x="810" y="405"/>
                      <a:pt x="1619" y="0"/>
                    </a:cubicBezTo>
                    <a:cubicBezTo>
                      <a:pt x="2834" y="0"/>
                      <a:pt x="3238" y="1214"/>
                      <a:pt x="3643" y="2429"/>
                    </a:cubicBezTo>
                    <a:cubicBezTo>
                      <a:pt x="3643" y="2429"/>
                      <a:pt x="3238" y="4048"/>
                      <a:pt x="2834" y="445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 154">
                <a:extLst>
                  <a:ext uri="{FF2B5EF4-FFF2-40B4-BE49-F238E27FC236}">
                    <a16:creationId xmlns:a16="http://schemas.microsoft.com/office/drawing/2014/main" id="{E9E67F40-D36D-623E-BA32-C413BE70B061}"/>
                  </a:ext>
                </a:extLst>
              </p:cNvPr>
              <p:cNvSpPr/>
              <p:nvPr/>
            </p:nvSpPr>
            <p:spPr>
              <a:xfrm>
                <a:off x="9168415" y="5905883"/>
                <a:ext cx="5667" cy="10085"/>
              </a:xfrm>
              <a:custGeom>
                <a:avLst/>
                <a:gdLst>
                  <a:gd name="connsiteX0" fmla="*/ 405 w 5667"/>
                  <a:gd name="connsiteY0" fmla="*/ 9768 h 10085"/>
                  <a:gd name="connsiteX1" fmla="*/ 2024 w 5667"/>
                  <a:gd name="connsiteY1" fmla="*/ 3695 h 10085"/>
                  <a:gd name="connsiteX2" fmla="*/ 3643 w 5667"/>
                  <a:gd name="connsiteY2" fmla="*/ 52 h 10085"/>
                  <a:gd name="connsiteX3" fmla="*/ 5667 w 5667"/>
                  <a:gd name="connsiteY3" fmla="*/ 2481 h 10085"/>
                  <a:gd name="connsiteX4" fmla="*/ 5667 w 5667"/>
                  <a:gd name="connsiteY4" fmla="*/ 3695 h 10085"/>
                  <a:gd name="connsiteX5" fmla="*/ 4858 w 5667"/>
                  <a:gd name="connsiteY5" fmla="*/ 8148 h 10085"/>
                  <a:gd name="connsiteX6" fmla="*/ 0 w 5667"/>
                  <a:gd name="connsiteY6" fmla="*/ 9768 h 10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67" h="10085">
                    <a:moveTo>
                      <a:pt x="405" y="9768"/>
                    </a:moveTo>
                    <a:cubicBezTo>
                      <a:pt x="405" y="7744"/>
                      <a:pt x="1214" y="5720"/>
                      <a:pt x="2024" y="3695"/>
                    </a:cubicBezTo>
                    <a:cubicBezTo>
                      <a:pt x="2834" y="1671"/>
                      <a:pt x="2429" y="-353"/>
                      <a:pt x="3643" y="52"/>
                    </a:cubicBezTo>
                    <a:cubicBezTo>
                      <a:pt x="4858" y="457"/>
                      <a:pt x="5667" y="2076"/>
                      <a:pt x="5667" y="2481"/>
                    </a:cubicBezTo>
                    <a:cubicBezTo>
                      <a:pt x="5667" y="2886"/>
                      <a:pt x="5667" y="3695"/>
                      <a:pt x="5667" y="3695"/>
                    </a:cubicBezTo>
                    <a:cubicBezTo>
                      <a:pt x="5667" y="4910"/>
                      <a:pt x="5667" y="6934"/>
                      <a:pt x="4858" y="8148"/>
                    </a:cubicBezTo>
                    <a:cubicBezTo>
                      <a:pt x="3643" y="9768"/>
                      <a:pt x="1619" y="10577"/>
                      <a:pt x="0" y="9768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 155">
                <a:extLst>
                  <a:ext uri="{FF2B5EF4-FFF2-40B4-BE49-F238E27FC236}">
                    <a16:creationId xmlns:a16="http://schemas.microsoft.com/office/drawing/2014/main" id="{0027779E-B93D-2538-D365-DA075B768A8A}"/>
                  </a:ext>
                </a:extLst>
              </p:cNvPr>
              <p:cNvSpPr/>
              <p:nvPr/>
            </p:nvSpPr>
            <p:spPr>
              <a:xfrm>
                <a:off x="9142265" y="5898648"/>
                <a:ext cx="6640" cy="10341"/>
              </a:xfrm>
              <a:custGeom>
                <a:avLst/>
                <a:gdLst>
                  <a:gd name="connsiteX0" fmla="*/ 3076 w 6640"/>
                  <a:gd name="connsiteY0" fmla="*/ 0 h 10341"/>
                  <a:gd name="connsiteX1" fmla="*/ 5505 w 6640"/>
                  <a:gd name="connsiteY1" fmla="*/ 810 h 10341"/>
                  <a:gd name="connsiteX2" fmla="*/ 6314 w 6640"/>
                  <a:gd name="connsiteY2" fmla="*/ 1619 h 10341"/>
                  <a:gd name="connsiteX3" fmla="*/ 5100 w 6640"/>
                  <a:gd name="connsiteY3" fmla="*/ 8906 h 10341"/>
                  <a:gd name="connsiteX4" fmla="*/ 1052 w 6640"/>
                  <a:gd name="connsiteY4" fmla="*/ 9311 h 10341"/>
                  <a:gd name="connsiteX5" fmla="*/ 242 w 6640"/>
                  <a:gd name="connsiteY5" fmla="*/ 3238 h 10341"/>
                  <a:gd name="connsiteX6" fmla="*/ 3076 w 6640"/>
                  <a:gd name="connsiteY6" fmla="*/ 0 h 1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40" h="10341">
                    <a:moveTo>
                      <a:pt x="3076" y="0"/>
                    </a:moveTo>
                    <a:cubicBezTo>
                      <a:pt x="4290" y="0"/>
                      <a:pt x="5100" y="0"/>
                      <a:pt x="5505" y="810"/>
                    </a:cubicBezTo>
                    <a:cubicBezTo>
                      <a:pt x="5909" y="1619"/>
                      <a:pt x="5909" y="1619"/>
                      <a:pt x="6314" y="1619"/>
                    </a:cubicBezTo>
                    <a:cubicBezTo>
                      <a:pt x="7124" y="4048"/>
                      <a:pt x="6314" y="7287"/>
                      <a:pt x="5100" y="8906"/>
                    </a:cubicBezTo>
                    <a:cubicBezTo>
                      <a:pt x="3885" y="10525"/>
                      <a:pt x="2266" y="10930"/>
                      <a:pt x="1052" y="9311"/>
                    </a:cubicBezTo>
                    <a:cubicBezTo>
                      <a:pt x="-163" y="7691"/>
                      <a:pt x="-163" y="4858"/>
                      <a:pt x="242" y="3238"/>
                    </a:cubicBezTo>
                    <a:cubicBezTo>
                      <a:pt x="647" y="1619"/>
                      <a:pt x="1861" y="0"/>
                      <a:pt x="3076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 156">
                <a:extLst>
                  <a:ext uri="{FF2B5EF4-FFF2-40B4-BE49-F238E27FC236}">
                    <a16:creationId xmlns:a16="http://schemas.microsoft.com/office/drawing/2014/main" id="{C44E6EB8-A29C-9015-1C4F-7C9C324254CD}"/>
                  </a:ext>
                </a:extLst>
              </p:cNvPr>
              <p:cNvSpPr/>
              <p:nvPr/>
            </p:nvSpPr>
            <p:spPr>
              <a:xfrm>
                <a:off x="9187373" y="5911602"/>
                <a:ext cx="7557" cy="10181"/>
              </a:xfrm>
              <a:custGeom>
                <a:avLst/>
                <a:gdLst>
                  <a:gd name="connsiteX0" fmla="*/ 4117 w 7557"/>
                  <a:gd name="connsiteY0" fmla="*/ 0 h 10181"/>
                  <a:gd name="connsiteX1" fmla="*/ 6950 w 7557"/>
                  <a:gd name="connsiteY1" fmla="*/ 1619 h 10181"/>
                  <a:gd name="connsiteX2" fmla="*/ 6950 w 7557"/>
                  <a:gd name="connsiteY2" fmla="*/ 6882 h 10181"/>
                  <a:gd name="connsiteX3" fmla="*/ 1283 w 7557"/>
                  <a:gd name="connsiteY3" fmla="*/ 8906 h 10181"/>
                  <a:gd name="connsiteX4" fmla="*/ 1283 w 7557"/>
                  <a:gd name="connsiteY4" fmla="*/ 2833 h 10181"/>
                  <a:gd name="connsiteX5" fmla="*/ 4117 w 7557"/>
                  <a:gd name="connsiteY5" fmla="*/ 0 h 1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57" h="10181">
                    <a:moveTo>
                      <a:pt x="4117" y="0"/>
                    </a:moveTo>
                    <a:cubicBezTo>
                      <a:pt x="4926" y="0"/>
                      <a:pt x="6141" y="809"/>
                      <a:pt x="6950" y="1619"/>
                    </a:cubicBezTo>
                    <a:cubicBezTo>
                      <a:pt x="7760" y="2833"/>
                      <a:pt x="7760" y="5667"/>
                      <a:pt x="6950" y="6882"/>
                    </a:cubicBezTo>
                    <a:cubicBezTo>
                      <a:pt x="6141" y="9311"/>
                      <a:pt x="3712" y="11739"/>
                      <a:pt x="1283" y="8906"/>
                    </a:cubicBezTo>
                    <a:cubicBezTo>
                      <a:pt x="-1146" y="6072"/>
                      <a:pt x="473" y="4453"/>
                      <a:pt x="1283" y="2833"/>
                    </a:cubicBezTo>
                    <a:cubicBezTo>
                      <a:pt x="2092" y="1214"/>
                      <a:pt x="2902" y="405"/>
                      <a:pt x="4117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 157">
                <a:extLst>
                  <a:ext uri="{FF2B5EF4-FFF2-40B4-BE49-F238E27FC236}">
                    <a16:creationId xmlns:a16="http://schemas.microsoft.com/office/drawing/2014/main" id="{006346B6-865B-03F1-AC7D-D059EAAFAD4F}"/>
                  </a:ext>
                </a:extLst>
              </p:cNvPr>
              <p:cNvSpPr/>
              <p:nvPr/>
            </p:nvSpPr>
            <p:spPr>
              <a:xfrm>
                <a:off x="9091320" y="5767894"/>
                <a:ext cx="37017" cy="41290"/>
              </a:xfrm>
              <a:custGeom>
                <a:avLst/>
                <a:gdLst>
                  <a:gd name="connsiteX0" fmla="*/ 36208 w 37017"/>
                  <a:gd name="connsiteY0" fmla="*/ 405 h 41290"/>
                  <a:gd name="connsiteX1" fmla="*/ 36208 w 37017"/>
                  <a:gd name="connsiteY1" fmla="*/ 41291 h 41290"/>
                  <a:gd name="connsiteX2" fmla="*/ 180 w 37017"/>
                  <a:gd name="connsiteY2" fmla="*/ 41291 h 41290"/>
                  <a:gd name="connsiteX3" fmla="*/ 180 w 37017"/>
                  <a:gd name="connsiteY3" fmla="*/ 40481 h 41290"/>
                  <a:gd name="connsiteX4" fmla="*/ 180 w 37017"/>
                  <a:gd name="connsiteY4" fmla="*/ 405 h 41290"/>
                  <a:gd name="connsiteX5" fmla="*/ 990 w 37017"/>
                  <a:gd name="connsiteY5" fmla="*/ 0 h 41290"/>
                  <a:gd name="connsiteX6" fmla="*/ 35803 w 37017"/>
                  <a:gd name="connsiteY6" fmla="*/ 0 h 41290"/>
                  <a:gd name="connsiteX7" fmla="*/ 37018 w 37017"/>
                  <a:gd name="connsiteY7" fmla="*/ 0 h 41290"/>
                  <a:gd name="connsiteX8" fmla="*/ 15968 w 37017"/>
                  <a:gd name="connsiteY8" fmla="*/ 1619 h 41290"/>
                  <a:gd name="connsiteX9" fmla="*/ 3014 w 37017"/>
                  <a:gd name="connsiteY9" fmla="*/ 1619 h 41290"/>
                  <a:gd name="connsiteX10" fmla="*/ 1394 w 37017"/>
                  <a:gd name="connsiteY10" fmla="*/ 3239 h 41290"/>
                  <a:gd name="connsiteX11" fmla="*/ 1394 w 37017"/>
                  <a:gd name="connsiteY11" fmla="*/ 18217 h 41290"/>
                  <a:gd name="connsiteX12" fmla="*/ 2609 w 37017"/>
                  <a:gd name="connsiteY12" fmla="*/ 18217 h 41290"/>
                  <a:gd name="connsiteX13" fmla="*/ 2609 w 37017"/>
                  <a:gd name="connsiteY13" fmla="*/ 20241 h 41290"/>
                  <a:gd name="connsiteX14" fmla="*/ 3823 w 37017"/>
                  <a:gd name="connsiteY14" fmla="*/ 21050 h 41290"/>
                  <a:gd name="connsiteX15" fmla="*/ 2609 w 37017"/>
                  <a:gd name="connsiteY15" fmla="*/ 21860 h 41290"/>
                  <a:gd name="connsiteX16" fmla="*/ 1394 w 37017"/>
                  <a:gd name="connsiteY16" fmla="*/ 23884 h 41290"/>
                  <a:gd name="connsiteX17" fmla="*/ 1394 w 37017"/>
                  <a:gd name="connsiteY17" fmla="*/ 23884 h 41290"/>
                  <a:gd name="connsiteX18" fmla="*/ 1394 w 37017"/>
                  <a:gd name="connsiteY18" fmla="*/ 38862 h 41290"/>
                  <a:gd name="connsiteX19" fmla="*/ 3014 w 37017"/>
                  <a:gd name="connsiteY19" fmla="*/ 40886 h 41290"/>
                  <a:gd name="connsiteX20" fmla="*/ 15968 w 37017"/>
                  <a:gd name="connsiteY20" fmla="*/ 40886 h 41290"/>
                  <a:gd name="connsiteX21" fmla="*/ 15968 w 37017"/>
                  <a:gd name="connsiteY21" fmla="*/ 40076 h 41290"/>
                  <a:gd name="connsiteX22" fmla="*/ 15968 w 37017"/>
                  <a:gd name="connsiteY22" fmla="*/ 39267 h 41290"/>
                  <a:gd name="connsiteX23" fmla="*/ 17587 w 37017"/>
                  <a:gd name="connsiteY23" fmla="*/ 39267 h 41290"/>
                  <a:gd name="connsiteX24" fmla="*/ 19206 w 37017"/>
                  <a:gd name="connsiteY24" fmla="*/ 39267 h 41290"/>
                  <a:gd name="connsiteX25" fmla="*/ 20825 w 37017"/>
                  <a:gd name="connsiteY25" fmla="*/ 39267 h 41290"/>
                  <a:gd name="connsiteX26" fmla="*/ 20825 w 37017"/>
                  <a:gd name="connsiteY26" fmla="*/ 40886 h 41290"/>
                  <a:gd name="connsiteX27" fmla="*/ 34184 w 37017"/>
                  <a:gd name="connsiteY27" fmla="*/ 40886 h 41290"/>
                  <a:gd name="connsiteX28" fmla="*/ 35803 w 37017"/>
                  <a:gd name="connsiteY28" fmla="*/ 38862 h 41290"/>
                  <a:gd name="connsiteX29" fmla="*/ 35803 w 37017"/>
                  <a:gd name="connsiteY29" fmla="*/ 25503 h 41290"/>
                  <a:gd name="connsiteX30" fmla="*/ 35803 w 37017"/>
                  <a:gd name="connsiteY30" fmla="*/ 23884 h 41290"/>
                  <a:gd name="connsiteX31" fmla="*/ 34589 w 37017"/>
                  <a:gd name="connsiteY31" fmla="*/ 23884 h 41290"/>
                  <a:gd name="connsiteX32" fmla="*/ 34589 w 37017"/>
                  <a:gd name="connsiteY32" fmla="*/ 23479 h 41290"/>
                  <a:gd name="connsiteX33" fmla="*/ 34589 w 37017"/>
                  <a:gd name="connsiteY33" fmla="*/ 21860 h 41290"/>
                  <a:gd name="connsiteX34" fmla="*/ 33779 w 37017"/>
                  <a:gd name="connsiteY34" fmla="*/ 21860 h 41290"/>
                  <a:gd name="connsiteX35" fmla="*/ 34994 w 37017"/>
                  <a:gd name="connsiteY35" fmla="*/ 20645 h 41290"/>
                  <a:gd name="connsiteX36" fmla="*/ 36208 w 37017"/>
                  <a:gd name="connsiteY36" fmla="*/ 18621 h 41290"/>
                  <a:gd name="connsiteX37" fmla="*/ 36208 w 37017"/>
                  <a:gd name="connsiteY37" fmla="*/ 17812 h 41290"/>
                  <a:gd name="connsiteX38" fmla="*/ 36208 w 37017"/>
                  <a:gd name="connsiteY38" fmla="*/ 4048 h 41290"/>
                  <a:gd name="connsiteX39" fmla="*/ 34994 w 37017"/>
                  <a:gd name="connsiteY39" fmla="*/ 3643 h 41290"/>
                  <a:gd name="connsiteX40" fmla="*/ 34589 w 37017"/>
                  <a:gd name="connsiteY40" fmla="*/ 2429 h 41290"/>
                  <a:gd name="connsiteX41" fmla="*/ 21635 w 37017"/>
                  <a:gd name="connsiteY41" fmla="*/ 2429 h 41290"/>
                  <a:gd name="connsiteX42" fmla="*/ 21635 w 37017"/>
                  <a:gd name="connsiteY42" fmla="*/ 3643 h 41290"/>
                  <a:gd name="connsiteX43" fmla="*/ 20016 w 37017"/>
                  <a:gd name="connsiteY43" fmla="*/ 3643 h 41290"/>
                  <a:gd name="connsiteX44" fmla="*/ 20016 w 37017"/>
                  <a:gd name="connsiteY44" fmla="*/ 4858 h 41290"/>
                  <a:gd name="connsiteX45" fmla="*/ 18396 w 37017"/>
                  <a:gd name="connsiteY45" fmla="*/ 4048 h 41290"/>
                  <a:gd name="connsiteX46" fmla="*/ 17182 w 37017"/>
                  <a:gd name="connsiteY46" fmla="*/ 2429 h 41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7017" h="41290">
                    <a:moveTo>
                      <a:pt x="36208" y="405"/>
                    </a:moveTo>
                    <a:lnTo>
                      <a:pt x="36208" y="41291"/>
                    </a:lnTo>
                    <a:lnTo>
                      <a:pt x="180" y="41291"/>
                    </a:lnTo>
                    <a:cubicBezTo>
                      <a:pt x="180" y="41291"/>
                      <a:pt x="-225" y="40886"/>
                      <a:pt x="180" y="40481"/>
                    </a:cubicBezTo>
                    <a:lnTo>
                      <a:pt x="180" y="405"/>
                    </a:lnTo>
                    <a:cubicBezTo>
                      <a:pt x="180" y="405"/>
                      <a:pt x="990" y="0"/>
                      <a:pt x="990" y="0"/>
                    </a:cubicBezTo>
                    <a:lnTo>
                      <a:pt x="35803" y="0"/>
                    </a:lnTo>
                    <a:cubicBezTo>
                      <a:pt x="35803" y="0"/>
                      <a:pt x="37018" y="0"/>
                      <a:pt x="37018" y="0"/>
                    </a:cubicBezTo>
                    <a:close/>
                    <a:moveTo>
                      <a:pt x="15968" y="1619"/>
                    </a:moveTo>
                    <a:lnTo>
                      <a:pt x="3014" y="1619"/>
                    </a:lnTo>
                    <a:cubicBezTo>
                      <a:pt x="3014" y="2834"/>
                      <a:pt x="2204" y="2834"/>
                      <a:pt x="1394" y="3239"/>
                    </a:cubicBezTo>
                    <a:lnTo>
                      <a:pt x="1394" y="18217"/>
                    </a:lnTo>
                    <a:lnTo>
                      <a:pt x="2609" y="18217"/>
                    </a:lnTo>
                    <a:cubicBezTo>
                      <a:pt x="3418" y="18621"/>
                      <a:pt x="3014" y="19431"/>
                      <a:pt x="2609" y="20241"/>
                    </a:cubicBezTo>
                    <a:lnTo>
                      <a:pt x="3823" y="21050"/>
                    </a:lnTo>
                    <a:cubicBezTo>
                      <a:pt x="3823" y="21455"/>
                      <a:pt x="3014" y="21455"/>
                      <a:pt x="2609" y="21860"/>
                    </a:cubicBezTo>
                    <a:cubicBezTo>
                      <a:pt x="2609" y="21860"/>
                      <a:pt x="3823" y="24694"/>
                      <a:pt x="1394" y="23884"/>
                    </a:cubicBezTo>
                    <a:lnTo>
                      <a:pt x="1394" y="23884"/>
                    </a:lnTo>
                    <a:cubicBezTo>
                      <a:pt x="1394" y="23884"/>
                      <a:pt x="1394" y="38862"/>
                      <a:pt x="1394" y="38862"/>
                    </a:cubicBezTo>
                    <a:cubicBezTo>
                      <a:pt x="1394" y="39672"/>
                      <a:pt x="3014" y="39267"/>
                      <a:pt x="3014" y="40886"/>
                    </a:cubicBezTo>
                    <a:lnTo>
                      <a:pt x="15968" y="40886"/>
                    </a:lnTo>
                    <a:lnTo>
                      <a:pt x="15968" y="40076"/>
                    </a:lnTo>
                    <a:cubicBezTo>
                      <a:pt x="15563" y="40076"/>
                      <a:pt x="15968" y="39267"/>
                      <a:pt x="15968" y="39267"/>
                    </a:cubicBezTo>
                    <a:lnTo>
                      <a:pt x="17587" y="39267"/>
                    </a:lnTo>
                    <a:cubicBezTo>
                      <a:pt x="17992" y="37648"/>
                      <a:pt x="18801" y="39267"/>
                      <a:pt x="19206" y="39267"/>
                    </a:cubicBezTo>
                    <a:cubicBezTo>
                      <a:pt x="19611" y="39267"/>
                      <a:pt x="20016" y="38862"/>
                      <a:pt x="20825" y="39267"/>
                    </a:cubicBezTo>
                    <a:cubicBezTo>
                      <a:pt x="21635" y="39672"/>
                      <a:pt x="20825" y="40481"/>
                      <a:pt x="20825" y="40886"/>
                    </a:cubicBezTo>
                    <a:lnTo>
                      <a:pt x="34184" y="40886"/>
                    </a:lnTo>
                    <a:cubicBezTo>
                      <a:pt x="34184" y="39267"/>
                      <a:pt x="35399" y="39672"/>
                      <a:pt x="35803" y="38862"/>
                    </a:cubicBezTo>
                    <a:cubicBezTo>
                      <a:pt x="35803" y="34409"/>
                      <a:pt x="35803" y="29956"/>
                      <a:pt x="35803" y="25503"/>
                    </a:cubicBezTo>
                    <a:cubicBezTo>
                      <a:pt x="35803" y="21050"/>
                      <a:pt x="35803" y="24694"/>
                      <a:pt x="35803" y="23884"/>
                    </a:cubicBezTo>
                    <a:lnTo>
                      <a:pt x="34589" y="23884"/>
                    </a:lnTo>
                    <a:cubicBezTo>
                      <a:pt x="34589" y="23884"/>
                      <a:pt x="34589" y="23479"/>
                      <a:pt x="34589" y="23479"/>
                    </a:cubicBezTo>
                    <a:lnTo>
                      <a:pt x="34589" y="21860"/>
                    </a:lnTo>
                    <a:cubicBezTo>
                      <a:pt x="34589" y="21860"/>
                      <a:pt x="33779" y="21860"/>
                      <a:pt x="33779" y="21860"/>
                    </a:cubicBezTo>
                    <a:cubicBezTo>
                      <a:pt x="33779" y="21455"/>
                      <a:pt x="33779" y="20645"/>
                      <a:pt x="34994" y="20645"/>
                    </a:cubicBezTo>
                    <a:cubicBezTo>
                      <a:pt x="34589" y="19431"/>
                      <a:pt x="34994" y="18621"/>
                      <a:pt x="36208" y="18621"/>
                    </a:cubicBezTo>
                    <a:lnTo>
                      <a:pt x="36208" y="17812"/>
                    </a:lnTo>
                    <a:cubicBezTo>
                      <a:pt x="36208" y="17812"/>
                      <a:pt x="36208" y="4048"/>
                      <a:pt x="36208" y="4048"/>
                    </a:cubicBezTo>
                    <a:cubicBezTo>
                      <a:pt x="36208" y="3643"/>
                      <a:pt x="34994" y="3643"/>
                      <a:pt x="34994" y="3643"/>
                    </a:cubicBezTo>
                    <a:cubicBezTo>
                      <a:pt x="34994" y="3643"/>
                      <a:pt x="34994" y="2834"/>
                      <a:pt x="34589" y="2429"/>
                    </a:cubicBezTo>
                    <a:lnTo>
                      <a:pt x="21635" y="2429"/>
                    </a:lnTo>
                    <a:lnTo>
                      <a:pt x="21635" y="3643"/>
                    </a:lnTo>
                    <a:cubicBezTo>
                      <a:pt x="21635" y="4453"/>
                      <a:pt x="20825" y="4048"/>
                      <a:pt x="20016" y="3643"/>
                    </a:cubicBezTo>
                    <a:lnTo>
                      <a:pt x="20016" y="4858"/>
                    </a:lnTo>
                    <a:cubicBezTo>
                      <a:pt x="20016" y="4858"/>
                      <a:pt x="18801" y="4048"/>
                      <a:pt x="18396" y="4048"/>
                    </a:cubicBezTo>
                    <a:cubicBezTo>
                      <a:pt x="17182" y="4048"/>
                      <a:pt x="15563" y="4453"/>
                      <a:pt x="17182" y="2429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 158">
                <a:extLst>
                  <a:ext uri="{FF2B5EF4-FFF2-40B4-BE49-F238E27FC236}">
                    <a16:creationId xmlns:a16="http://schemas.microsoft.com/office/drawing/2014/main" id="{E3B9B9BF-2643-C34E-4EC6-7279BA1FCFB6}"/>
                  </a:ext>
                </a:extLst>
              </p:cNvPr>
              <p:cNvSpPr/>
              <p:nvPr/>
            </p:nvSpPr>
            <p:spPr>
              <a:xfrm>
                <a:off x="9108471" y="5775585"/>
                <a:ext cx="15009" cy="29146"/>
              </a:xfrm>
              <a:custGeom>
                <a:avLst/>
                <a:gdLst>
                  <a:gd name="connsiteX0" fmla="*/ 15009 w 15009"/>
                  <a:gd name="connsiteY0" fmla="*/ 0 h 29146"/>
                  <a:gd name="connsiteX1" fmla="*/ 12985 w 15009"/>
                  <a:gd name="connsiteY1" fmla="*/ 3643 h 29146"/>
                  <a:gd name="connsiteX2" fmla="*/ 9747 w 15009"/>
                  <a:gd name="connsiteY2" fmla="*/ 4858 h 29146"/>
                  <a:gd name="connsiteX3" fmla="*/ 12985 w 15009"/>
                  <a:gd name="connsiteY3" fmla="*/ 14978 h 29146"/>
                  <a:gd name="connsiteX4" fmla="*/ 13390 w 15009"/>
                  <a:gd name="connsiteY4" fmla="*/ 16193 h 29146"/>
                  <a:gd name="connsiteX5" fmla="*/ 13390 w 15009"/>
                  <a:gd name="connsiteY5" fmla="*/ 18622 h 29146"/>
                  <a:gd name="connsiteX6" fmla="*/ 11771 w 15009"/>
                  <a:gd name="connsiteY6" fmla="*/ 20241 h 29146"/>
                  <a:gd name="connsiteX7" fmla="*/ 8532 w 15009"/>
                  <a:gd name="connsiteY7" fmla="*/ 19026 h 29146"/>
                  <a:gd name="connsiteX8" fmla="*/ 7723 w 15009"/>
                  <a:gd name="connsiteY8" fmla="*/ 18622 h 29146"/>
                  <a:gd name="connsiteX9" fmla="*/ 7723 w 15009"/>
                  <a:gd name="connsiteY9" fmla="*/ 19431 h 29146"/>
                  <a:gd name="connsiteX10" fmla="*/ 7723 w 15009"/>
                  <a:gd name="connsiteY10" fmla="*/ 21050 h 29146"/>
                  <a:gd name="connsiteX11" fmla="*/ 8937 w 15009"/>
                  <a:gd name="connsiteY11" fmla="*/ 22670 h 29146"/>
                  <a:gd name="connsiteX12" fmla="*/ 9747 w 15009"/>
                  <a:gd name="connsiteY12" fmla="*/ 22670 h 29146"/>
                  <a:gd name="connsiteX13" fmla="*/ 10556 w 15009"/>
                  <a:gd name="connsiteY13" fmla="*/ 24694 h 29146"/>
                  <a:gd name="connsiteX14" fmla="*/ 5294 w 15009"/>
                  <a:gd name="connsiteY14" fmla="*/ 29147 h 29146"/>
                  <a:gd name="connsiteX15" fmla="*/ 2865 w 15009"/>
                  <a:gd name="connsiteY15" fmla="*/ 28337 h 29146"/>
                  <a:gd name="connsiteX16" fmla="*/ 3270 w 15009"/>
                  <a:gd name="connsiteY16" fmla="*/ 26718 h 29146"/>
                  <a:gd name="connsiteX17" fmla="*/ 3270 w 15009"/>
                  <a:gd name="connsiteY17" fmla="*/ 25098 h 29146"/>
                  <a:gd name="connsiteX18" fmla="*/ 5699 w 15009"/>
                  <a:gd name="connsiteY18" fmla="*/ 25908 h 29146"/>
                  <a:gd name="connsiteX19" fmla="*/ 6508 w 15009"/>
                  <a:gd name="connsiteY19" fmla="*/ 25908 h 29146"/>
                  <a:gd name="connsiteX20" fmla="*/ 6104 w 15009"/>
                  <a:gd name="connsiteY20" fmla="*/ 23479 h 29146"/>
                  <a:gd name="connsiteX21" fmla="*/ 5699 w 15009"/>
                  <a:gd name="connsiteY21" fmla="*/ 23479 h 29146"/>
                  <a:gd name="connsiteX22" fmla="*/ 2865 w 15009"/>
                  <a:gd name="connsiteY22" fmla="*/ 20646 h 29146"/>
                  <a:gd name="connsiteX23" fmla="*/ 3675 w 15009"/>
                  <a:gd name="connsiteY23" fmla="*/ 16193 h 29146"/>
                  <a:gd name="connsiteX24" fmla="*/ 31 w 15009"/>
                  <a:gd name="connsiteY24" fmla="*/ 10930 h 29146"/>
                  <a:gd name="connsiteX25" fmla="*/ 4484 w 15009"/>
                  <a:gd name="connsiteY25" fmla="*/ 9311 h 29146"/>
                  <a:gd name="connsiteX26" fmla="*/ 4484 w 15009"/>
                  <a:gd name="connsiteY26" fmla="*/ 9311 h 29146"/>
                  <a:gd name="connsiteX27" fmla="*/ 6508 w 15009"/>
                  <a:gd name="connsiteY27" fmla="*/ 12954 h 29146"/>
                  <a:gd name="connsiteX28" fmla="*/ 9747 w 15009"/>
                  <a:gd name="connsiteY28" fmla="*/ 17002 h 29146"/>
                  <a:gd name="connsiteX29" fmla="*/ 10961 w 15009"/>
                  <a:gd name="connsiteY29" fmla="*/ 18217 h 29146"/>
                  <a:gd name="connsiteX30" fmla="*/ 12176 w 15009"/>
                  <a:gd name="connsiteY30" fmla="*/ 18217 h 29146"/>
                  <a:gd name="connsiteX31" fmla="*/ 11366 w 15009"/>
                  <a:gd name="connsiteY31" fmla="*/ 14978 h 29146"/>
                  <a:gd name="connsiteX32" fmla="*/ 8128 w 15009"/>
                  <a:gd name="connsiteY32" fmla="*/ 12954 h 29146"/>
                  <a:gd name="connsiteX33" fmla="*/ 7318 w 15009"/>
                  <a:gd name="connsiteY33" fmla="*/ 10120 h 29146"/>
                  <a:gd name="connsiteX34" fmla="*/ 8937 w 15009"/>
                  <a:gd name="connsiteY34" fmla="*/ 10120 h 29146"/>
                  <a:gd name="connsiteX35" fmla="*/ 7723 w 15009"/>
                  <a:gd name="connsiteY35" fmla="*/ 6882 h 29146"/>
                  <a:gd name="connsiteX36" fmla="*/ 7723 w 15009"/>
                  <a:gd name="connsiteY36" fmla="*/ 4453 h 29146"/>
                  <a:gd name="connsiteX37" fmla="*/ 8937 w 15009"/>
                  <a:gd name="connsiteY37" fmla="*/ 2024 h 29146"/>
                  <a:gd name="connsiteX38" fmla="*/ 10961 w 15009"/>
                  <a:gd name="connsiteY38" fmla="*/ 810 h 29146"/>
                  <a:gd name="connsiteX39" fmla="*/ 14604 w 15009"/>
                  <a:gd name="connsiteY39" fmla="*/ 0 h 29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5009" h="29146">
                    <a:moveTo>
                      <a:pt x="15009" y="0"/>
                    </a:moveTo>
                    <a:cubicBezTo>
                      <a:pt x="15009" y="1214"/>
                      <a:pt x="14200" y="3238"/>
                      <a:pt x="12985" y="3643"/>
                    </a:cubicBezTo>
                    <a:cubicBezTo>
                      <a:pt x="11771" y="4048"/>
                      <a:pt x="10152" y="3238"/>
                      <a:pt x="9747" y="4858"/>
                    </a:cubicBezTo>
                    <a:cubicBezTo>
                      <a:pt x="9342" y="8501"/>
                      <a:pt x="11771" y="11740"/>
                      <a:pt x="12985" y="14978"/>
                    </a:cubicBezTo>
                    <a:cubicBezTo>
                      <a:pt x="14200" y="18217"/>
                      <a:pt x="13390" y="16193"/>
                      <a:pt x="13390" y="16193"/>
                    </a:cubicBezTo>
                    <a:cubicBezTo>
                      <a:pt x="13390" y="16193"/>
                      <a:pt x="13390" y="18217"/>
                      <a:pt x="13390" y="18622"/>
                    </a:cubicBezTo>
                    <a:cubicBezTo>
                      <a:pt x="13390" y="19026"/>
                      <a:pt x="12580" y="19836"/>
                      <a:pt x="11771" y="20241"/>
                    </a:cubicBezTo>
                    <a:cubicBezTo>
                      <a:pt x="10556" y="20241"/>
                      <a:pt x="9342" y="20241"/>
                      <a:pt x="8532" y="19026"/>
                    </a:cubicBezTo>
                    <a:cubicBezTo>
                      <a:pt x="7723" y="17812"/>
                      <a:pt x="8532" y="18217"/>
                      <a:pt x="7723" y="18622"/>
                    </a:cubicBezTo>
                    <a:cubicBezTo>
                      <a:pt x="7723" y="18622"/>
                      <a:pt x="7723" y="19026"/>
                      <a:pt x="7723" y="19431"/>
                    </a:cubicBezTo>
                    <a:cubicBezTo>
                      <a:pt x="7723" y="19836"/>
                      <a:pt x="7723" y="21050"/>
                      <a:pt x="7723" y="21050"/>
                    </a:cubicBezTo>
                    <a:cubicBezTo>
                      <a:pt x="7723" y="21050"/>
                      <a:pt x="8532" y="22670"/>
                      <a:pt x="8937" y="22670"/>
                    </a:cubicBezTo>
                    <a:cubicBezTo>
                      <a:pt x="8937" y="22670"/>
                      <a:pt x="9342" y="22670"/>
                      <a:pt x="9747" y="22670"/>
                    </a:cubicBezTo>
                    <a:cubicBezTo>
                      <a:pt x="10556" y="23479"/>
                      <a:pt x="10556" y="23479"/>
                      <a:pt x="10556" y="24694"/>
                    </a:cubicBezTo>
                    <a:cubicBezTo>
                      <a:pt x="10556" y="27527"/>
                      <a:pt x="8128" y="28742"/>
                      <a:pt x="5294" y="29147"/>
                    </a:cubicBezTo>
                    <a:cubicBezTo>
                      <a:pt x="4484" y="27932"/>
                      <a:pt x="3675" y="28742"/>
                      <a:pt x="2865" y="28337"/>
                    </a:cubicBezTo>
                    <a:cubicBezTo>
                      <a:pt x="1651" y="28337"/>
                      <a:pt x="2865" y="26718"/>
                      <a:pt x="3270" y="26718"/>
                    </a:cubicBezTo>
                    <a:cubicBezTo>
                      <a:pt x="3675" y="26718"/>
                      <a:pt x="2865" y="25503"/>
                      <a:pt x="3270" y="25098"/>
                    </a:cubicBezTo>
                    <a:cubicBezTo>
                      <a:pt x="3675" y="24694"/>
                      <a:pt x="4889" y="25908"/>
                      <a:pt x="5699" y="25908"/>
                    </a:cubicBezTo>
                    <a:lnTo>
                      <a:pt x="6508" y="25908"/>
                    </a:lnTo>
                    <a:cubicBezTo>
                      <a:pt x="6508" y="25098"/>
                      <a:pt x="6508" y="23479"/>
                      <a:pt x="6104" y="23479"/>
                    </a:cubicBezTo>
                    <a:cubicBezTo>
                      <a:pt x="5699" y="23479"/>
                      <a:pt x="6104" y="23479"/>
                      <a:pt x="5699" y="23479"/>
                    </a:cubicBezTo>
                    <a:cubicBezTo>
                      <a:pt x="5294" y="23074"/>
                      <a:pt x="2865" y="21455"/>
                      <a:pt x="2865" y="20646"/>
                    </a:cubicBezTo>
                    <a:cubicBezTo>
                      <a:pt x="2865" y="19431"/>
                      <a:pt x="4079" y="17812"/>
                      <a:pt x="3675" y="16193"/>
                    </a:cubicBezTo>
                    <a:cubicBezTo>
                      <a:pt x="3270" y="14573"/>
                      <a:pt x="-373" y="12954"/>
                      <a:pt x="31" y="10930"/>
                    </a:cubicBezTo>
                    <a:cubicBezTo>
                      <a:pt x="436" y="8906"/>
                      <a:pt x="3675" y="8906"/>
                      <a:pt x="4484" y="9311"/>
                    </a:cubicBezTo>
                    <a:lnTo>
                      <a:pt x="4484" y="9311"/>
                    </a:lnTo>
                    <a:cubicBezTo>
                      <a:pt x="4889" y="10525"/>
                      <a:pt x="5699" y="11740"/>
                      <a:pt x="6508" y="12954"/>
                    </a:cubicBezTo>
                    <a:cubicBezTo>
                      <a:pt x="7318" y="14168"/>
                      <a:pt x="8532" y="15788"/>
                      <a:pt x="9747" y="17002"/>
                    </a:cubicBezTo>
                    <a:cubicBezTo>
                      <a:pt x="10961" y="18217"/>
                      <a:pt x="10556" y="17812"/>
                      <a:pt x="10961" y="18217"/>
                    </a:cubicBezTo>
                    <a:lnTo>
                      <a:pt x="12176" y="18217"/>
                    </a:lnTo>
                    <a:cubicBezTo>
                      <a:pt x="12176" y="17002"/>
                      <a:pt x="12176" y="15788"/>
                      <a:pt x="11366" y="14978"/>
                    </a:cubicBezTo>
                    <a:cubicBezTo>
                      <a:pt x="10556" y="14168"/>
                      <a:pt x="8937" y="13764"/>
                      <a:pt x="8128" y="12954"/>
                    </a:cubicBezTo>
                    <a:cubicBezTo>
                      <a:pt x="7318" y="12144"/>
                      <a:pt x="6913" y="11335"/>
                      <a:pt x="7318" y="10120"/>
                    </a:cubicBezTo>
                    <a:cubicBezTo>
                      <a:pt x="7723" y="10120"/>
                      <a:pt x="8532" y="10525"/>
                      <a:pt x="8937" y="10120"/>
                    </a:cubicBezTo>
                    <a:cubicBezTo>
                      <a:pt x="8937" y="8906"/>
                      <a:pt x="8128" y="7692"/>
                      <a:pt x="7723" y="6882"/>
                    </a:cubicBezTo>
                    <a:cubicBezTo>
                      <a:pt x="7318" y="6072"/>
                      <a:pt x="7723" y="4858"/>
                      <a:pt x="7723" y="4453"/>
                    </a:cubicBezTo>
                    <a:cubicBezTo>
                      <a:pt x="7723" y="4048"/>
                      <a:pt x="8937" y="2429"/>
                      <a:pt x="8937" y="2024"/>
                    </a:cubicBezTo>
                    <a:cubicBezTo>
                      <a:pt x="8937" y="2024"/>
                      <a:pt x="10556" y="810"/>
                      <a:pt x="10961" y="810"/>
                    </a:cubicBezTo>
                    <a:cubicBezTo>
                      <a:pt x="12176" y="405"/>
                      <a:pt x="13390" y="0"/>
                      <a:pt x="14604" y="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 159">
                <a:extLst>
                  <a:ext uri="{FF2B5EF4-FFF2-40B4-BE49-F238E27FC236}">
                    <a16:creationId xmlns:a16="http://schemas.microsoft.com/office/drawing/2014/main" id="{D9F78FDA-76CF-9D5C-9D31-88222385D250}"/>
                  </a:ext>
                </a:extLst>
              </p:cNvPr>
              <p:cNvSpPr/>
              <p:nvPr/>
            </p:nvSpPr>
            <p:spPr>
              <a:xfrm>
                <a:off x="9096358" y="5773561"/>
                <a:ext cx="19835" cy="14168"/>
              </a:xfrm>
              <a:custGeom>
                <a:avLst/>
                <a:gdLst>
                  <a:gd name="connsiteX0" fmla="*/ 17002 w 19835"/>
                  <a:gd name="connsiteY0" fmla="*/ 10120 h 14168"/>
                  <a:gd name="connsiteX1" fmla="*/ 14978 w 19835"/>
                  <a:gd name="connsiteY1" fmla="*/ 11335 h 14168"/>
                  <a:gd name="connsiteX2" fmla="*/ 12144 w 19835"/>
                  <a:gd name="connsiteY2" fmla="*/ 11335 h 14168"/>
                  <a:gd name="connsiteX3" fmla="*/ 12144 w 19835"/>
                  <a:gd name="connsiteY3" fmla="*/ 12144 h 14168"/>
                  <a:gd name="connsiteX4" fmla="*/ 9716 w 19835"/>
                  <a:gd name="connsiteY4" fmla="*/ 14168 h 14168"/>
                  <a:gd name="connsiteX5" fmla="*/ 4048 w 19835"/>
                  <a:gd name="connsiteY5" fmla="*/ 14168 h 14168"/>
                  <a:gd name="connsiteX6" fmla="*/ 0 w 19835"/>
                  <a:gd name="connsiteY6" fmla="*/ 12954 h 14168"/>
                  <a:gd name="connsiteX7" fmla="*/ 0 w 19835"/>
                  <a:gd name="connsiteY7" fmla="*/ 9716 h 14168"/>
                  <a:gd name="connsiteX8" fmla="*/ 1619 w 19835"/>
                  <a:gd name="connsiteY8" fmla="*/ 9716 h 14168"/>
                  <a:gd name="connsiteX9" fmla="*/ 2429 w 19835"/>
                  <a:gd name="connsiteY9" fmla="*/ 8906 h 14168"/>
                  <a:gd name="connsiteX10" fmla="*/ 4858 w 19835"/>
                  <a:gd name="connsiteY10" fmla="*/ 10525 h 14168"/>
                  <a:gd name="connsiteX11" fmla="*/ 8906 w 19835"/>
                  <a:gd name="connsiteY11" fmla="*/ 11740 h 14168"/>
                  <a:gd name="connsiteX12" fmla="*/ 12144 w 19835"/>
                  <a:gd name="connsiteY12" fmla="*/ 7692 h 14168"/>
                  <a:gd name="connsiteX13" fmla="*/ 14978 w 19835"/>
                  <a:gd name="connsiteY13" fmla="*/ 5667 h 14168"/>
                  <a:gd name="connsiteX14" fmla="*/ 13359 w 19835"/>
                  <a:gd name="connsiteY14" fmla="*/ 6072 h 14168"/>
                  <a:gd name="connsiteX15" fmla="*/ 10930 w 19835"/>
                  <a:gd name="connsiteY15" fmla="*/ 6072 h 14168"/>
                  <a:gd name="connsiteX16" fmla="*/ 10930 w 19835"/>
                  <a:gd name="connsiteY16" fmla="*/ 4858 h 14168"/>
                  <a:gd name="connsiteX17" fmla="*/ 12144 w 19835"/>
                  <a:gd name="connsiteY17" fmla="*/ 4858 h 14168"/>
                  <a:gd name="connsiteX18" fmla="*/ 10930 w 19835"/>
                  <a:gd name="connsiteY18" fmla="*/ 3238 h 14168"/>
                  <a:gd name="connsiteX19" fmla="*/ 10930 w 19835"/>
                  <a:gd name="connsiteY19" fmla="*/ 1214 h 14168"/>
                  <a:gd name="connsiteX20" fmla="*/ 13764 w 19835"/>
                  <a:gd name="connsiteY20" fmla="*/ 405 h 14168"/>
                  <a:gd name="connsiteX21" fmla="*/ 14573 w 19835"/>
                  <a:gd name="connsiteY21" fmla="*/ 0 h 14168"/>
                  <a:gd name="connsiteX22" fmla="*/ 18217 w 19835"/>
                  <a:gd name="connsiteY22" fmla="*/ 810 h 14168"/>
                  <a:gd name="connsiteX23" fmla="*/ 19836 w 19835"/>
                  <a:gd name="connsiteY23" fmla="*/ 1214 h 14168"/>
                  <a:gd name="connsiteX24" fmla="*/ 18621 w 19835"/>
                  <a:gd name="connsiteY24" fmla="*/ 2834 h 14168"/>
                  <a:gd name="connsiteX25" fmla="*/ 19026 w 19835"/>
                  <a:gd name="connsiteY25" fmla="*/ 6882 h 14168"/>
                  <a:gd name="connsiteX26" fmla="*/ 17407 w 19835"/>
                  <a:gd name="connsiteY26" fmla="*/ 10525 h 14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9835" h="14168">
                    <a:moveTo>
                      <a:pt x="17002" y="10120"/>
                    </a:moveTo>
                    <a:cubicBezTo>
                      <a:pt x="16193" y="10120"/>
                      <a:pt x="15383" y="11335"/>
                      <a:pt x="14978" y="11335"/>
                    </a:cubicBezTo>
                    <a:cubicBezTo>
                      <a:pt x="14573" y="11335"/>
                      <a:pt x="12549" y="11335"/>
                      <a:pt x="12144" y="11335"/>
                    </a:cubicBezTo>
                    <a:cubicBezTo>
                      <a:pt x="11740" y="11335"/>
                      <a:pt x="12144" y="11335"/>
                      <a:pt x="12144" y="12144"/>
                    </a:cubicBezTo>
                    <a:cubicBezTo>
                      <a:pt x="12144" y="12549"/>
                      <a:pt x="10525" y="14168"/>
                      <a:pt x="9716" y="14168"/>
                    </a:cubicBezTo>
                    <a:cubicBezTo>
                      <a:pt x="8501" y="14168"/>
                      <a:pt x="5263" y="14168"/>
                      <a:pt x="4048" y="14168"/>
                    </a:cubicBezTo>
                    <a:cubicBezTo>
                      <a:pt x="2834" y="14168"/>
                      <a:pt x="1619" y="12549"/>
                      <a:pt x="0" y="12954"/>
                    </a:cubicBezTo>
                    <a:lnTo>
                      <a:pt x="0" y="9716"/>
                    </a:lnTo>
                    <a:cubicBezTo>
                      <a:pt x="0" y="9716"/>
                      <a:pt x="1619" y="9716"/>
                      <a:pt x="1619" y="9716"/>
                    </a:cubicBezTo>
                    <a:cubicBezTo>
                      <a:pt x="1619" y="8906"/>
                      <a:pt x="2024" y="8906"/>
                      <a:pt x="2429" y="8906"/>
                    </a:cubicBezTo>
                    <a:cubicBezTo>
                      <a:pt x="3238" y="9311"/>
                      <a:pt x="4048" y="10120"/>
                      <a:pt x="4858" y="10525"/>
                    </a:cubicBezTo>
                    <a:cubicBezTo>
                      <a:pt x="6477" y="11335"/>
                      <a:pt x="7287" y="11740"/>
                      <a:pt x="8906" y="11740"/>
                    </a:cubicBezTo>
                    <a:cubicBezTo>
                      <a:pt x="10525" y="11740"/>
                      <a:pt x="10930" y="8906"/>
                      <a:pt x="12144" y="7692"/>
                    </a:cubicBezTo>
                    <a:cubicBezTo>
                      <a:pt x="13359" y="6477"/>
                      <a:pt x="14978" y="6882"/>
                      <a:pt x="14978" y="5667"/>
                    </a:cubicBezTo>
                    <a:cubicBezTo>
                      <a:pt x="14978" y="4453"/>
                      <a:pt x="13764" y="5667"/>
                      <a:pt x="13359" y="6072"/>
                    </a:cubicBezTo>
                    <a:cubicBezTo>
                      <a:pt x="12144" y="6477"/>
                      <a:pt x="11740" y="6072"/>
                      <a:pt x="10930" y="6072"/>
                    </a:cubicBezTo>
                    <a:lnTo>
                      <a:pt x="10930" y="4858"/>
                    </a:lnTo>
                    <a:cubicBezTo>
                      <a:pt x="10930" y="4858"/>
                      <a:pt x="12144" y="4858"/>
                      <a:pt x="12144" y="4858"/>
                    </a:cubicBezTo>
                    <a:cubicBezTo>
                      <a:pt x="12954" y="3643"/>
                      <a:pt x="11335" y="3643"/>
                      <a:pt x="10930" y="3238"/>
                    </a:cubicBezTo>
                    <a:cubicBezTo>
                      <a:pt x="10930" y="2834"/>
                      <a:pt x="10525" y="1619"/>
                      <a:pt x="10930" y="1214"/>
                    </a:cubicBezTo>
                    <a:cubicBezTo>
                      <a:pt x="11335" y="810"/>
                      <a:pt x="12954" y="405"/>
                      <a:pt x="13764" y="405"/>
                    </a:cubicBezTo>
                    <a:cubicBezTo>
                      <a:pt x="14573" y="405"/>
                      <a:pt x="13764" y="0"/>
                      <a:pt x="14573" y="0"/>
                    </a:cubicBezTo>
                    <a:cubicBezTo>
                      <a:pt x="16193" y="0"/>
                      <a:pt x="17002" y="405"/>
                      <a:pt x="18217" y="810"/>
                    </a:cubicBezTo>
                    <a:cubicBezTo>
                      <a:pt x="19431" y="1214"/>
                      <a:pt x="19836" y="810"/>
                      <a:pt x="19836" y="1214"/>
                    </a:cubicBezTo>
                    <a:cubicBezTo>
                      <a:pt x="19836" y="2024"/>
                      <a:pt x="18621" y="2429"/>
                      <a:pt x="18621" y="2834"/>
                    </a:cubicBezTo>
                    <a:cubicBezTo>
                      <a:pt x="18621" y="4048"/>
                      <a:pt x="19431" y="5667"/>
                      <a:pt x="19026" y="6882"/>
                    </a:cubicBezTo>
                    <a:cubicBezTo>
                      <a:pt x="18621" y="8096"/>
                      <a:pt x="18217" y="9311"/>
                      <a:pt x="17407" y="10525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DA67A902-DB2A-1316-9B23-530B3FB634C7}"/>
                  </a:ext>
                </a:extLst>
              </p:cNvPr>
              <p:cNvSpPr/>
              <p:nvPr/>
            </p:nvSpPr>
            <p:spPr>
              <a:xfrm>
                <a:off x="9097573" y="5791598"/>
                <a:ext cx="13177" cy="9265"/>
              </a:xfrm>
              <a:custGeom>
                <a:avLst/>
                <a:gdLst>
                  <a:gd name="connsiteX0" fmla="*/ 405 w 13177"/>
                  <a:gd name="connsiteY0" fmla="*/ 5038 h 9265"/>
                  <a:gd name="connsiteX1" fmla="*/ 1214 w 13177"/>
                  <a:gd name="connsiteY1" fmla="*/ 5038 h 9265"/>
                  <a:gd name="connsiteX2" fmla="*/ 2024 w 13177"/>
                  <a:gd name="connsiteY2" fmla="*/ 3014 h 9265"/>
                  <a:gd name="connsiteX3" fmla="*/ 3238 w 13177"/>
                  <a:gd name="connsiteY3" fmla="*/ 3014 h 9265"/>
                  <a:gd name="connsiteX4" fmla="*/ 4858 w 13177"/>
                  <a:gd name="connsiteY4" fmla="*/ 4633 h 9265"/>
                  <a:gd name="connsiteX5" fmla="*/ 8096 w 13177"/>
                  <a:gd name="connsiteY5" fmla="*/ 6252 h 9265"/>
                  <a:gd name="connsiteX6" fmla="*/ 8096 w 13177"/>
                  <a:gd name="connsiteY6" fmla="*/ 5847 h 9265"/>
                  <a:gd name="connsiteX7" fmla="*/ 8096 w 13177"/>
                  <a:gd name="connsiteY7" fmla="*/ 4228 h 9265"/>
                  <a:gd name="connsiteX8" fmla="*/ 8096 w 13177"/>
                  <a:gd name="connsiteY8" fmla="*/ 180 h 9265"/>
                  <a:gd name="connsiteX9" fmla="*/ 12954 w 13177"/>
                  <a:gd name="connsiteY9" fmla="*/ 180 h 9265"/>
                  <a:gd name="connsiteX10" fmla="*/ 12954 w 13177"/>
                  <a:gd name="connsiteY10" fmla="*/ 990 h 9265"/>
                  <a:gd name="connsiteX11" fmla="*/ 11740 w 13177"/>
                  <a:gd name="connsiteY11" fmla="*/ 4633 h 9265"/>
                  <a:gd name="connsiteX12" fmla="*/ 11740 w 13177"/>
                  <a:gd name="connsiteY12" fmla="*/ 9086 h 9265"/>
                  <a:gd name="connsiteX13" fmla="*/ 6477 w 13177"/>
                  <a:gd name="connsiteY13" fmla="*/ 9086 h 9265"/>
                  <a:gd name="connsiteX14" fmla="*/ 2834 w 13177"/>
                  <a:gd name="connsiteY14" fmla="*/ 7466 h 9265"/>
                  <a:gd name="connsiteX15" fmla="*/ 2024 w 13177"/>
                  <a:gd name="connsiteY15" fmla="*/ 7466 h 9265"/>
                  <a:gd name="connsiteX16" fmla="*/ 0 w 13177"/>
                  <a:gd name="connsiteY16" fmla="*/ 5847 h 9265"/>
                  <a:gd name="connsiteX17" fmla="*/ 0 w 13177"/>
                  <a:gd name="connsiteY17" fmla="*/ 4633 h 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177" h="9265">
                    <a:moveTo>
                      <a:pt x="405" y="5038"/>
                    </a:moveTo>
                    <a:cubicBezTo>
                      <a:pt x="405" y="5038"/>
                      <a:pt x="810" y="5038"/>
                      <a:pt x="1214" y="5038"/>
                    </a:cubicBezTo>
                    <a:cubicBezTo>
                      <a:pt x="1214" y="4228"/>
                      <a:pt x="1214" y="3823"/>
                      <a:pt x="2024" y="3014"/>
                    </a:cubicBezTo>
                    <a:lnTo>
                      <a:pt x="3238" y="3014"/>
                    </a:lnTo>
                    <a:cubicBezTo>
                      <a:pt x="4858" y="2204"/>
                      <a:pt x="4453" y="3823"/>
                      <a:pt x="4858" y="4633"/>
                    </a:cubicBezTo>
                    <a:cubicBezTo>
                      <a:pt x="5263" y="5442"/>
                      <a:pt x="7287" y="6252"/>
                      <a:pt x="8096" y="6252"/>
                    </a:cubicBezTo>
                    <a:cubicBezTo>
                      <a:pt x="8906" y="6252"/>
                      <a:pt x="8096" y="6252"/>
                      <a:pt x="8096" y="5847"/>
                    </a:cubicBezTo>
                    <a:cubicBezTo>
                      <a:pt x="8096" y="5442"/>
                      <a:pt x="8096" y="4633"/>
                      <a:pt x="8096" y="4228"/>
                    </a:cubicBezTo>
                    <a:cubicBezTo>
                      <a:pt x="8096" y="3418"/>
                      <a:pt x="6882" y="585"/>
                      <a:pt x="8096" y="180"/>
                    </a:cubicBezTo>
                    <a:cubicBezTo>
                      <a:pt x="9311" y="-225"/>
                      <a:pt x="12144" y="180"/>
                      <a:pt x="12954" y="180"/>
                    </a:cubicBezTo>
                    <a:lnTo>
                      <a:pt x="12954" y="990"/>
                    </a:lnTo>
                    <a:cubicBezTo>
                      <a:pt x="13764" y="1799"/>
                      <a:pt x="12144" y="3418"/>
                      <a:pt x="11740" y="4633"/>
                    </a:cubicBezTo>
                    <a:cubicBezTo>
                      <a:pt x="11335" y="5847"/>
                      <a:pt x="12954" y="8681"/>
                      <a:pt x="11740" y="9086"/>
                    </a:cubicBezTo>
                    <a:cubicBezTo>
                      <a:pt x="10525" y="9491"/>
                      <a:pt x="7287" y="9086"/>
                      <a:pt x="6477" y="9086"/>
                    </a:cubicBezTo>
                    <a:cubicBezTo>
                      <a:pt x="5263" y="9086"/>
                      <a:pt x="4048" y="7871"/>
                      <a:pt x="2834" y="7466"/>
                    </a:cubicBezTo>
                    <a:cubicBezTo>
                      <a:pt x="1619" y="7062"/>
                      <a:pt x="2429" y="7466"/>
                      <a:pt x="2024" y="7466"/>
                    </a:cubicBezTo>
                    <a:cubicBezTo>
                      <a:pt x="1619" y="7466"/>
                      <a:pt x="0" y="6657"/>
                      <a:pt x="0" y="5847"/>
                    </a:cubicBezTo>
                    <a:cubicBezTo>
                      <a:pt x="0" y="5847"/>
                      <a:pt x="0" y="5038"/>
                      <a:pt x="0" y="4633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 161">
                <a:extLst>
                  <a:ext uri="{FF2B5EF4-FFF2-40B4-BE49-F238E27FC236}">
                    <a16:creationId xmlns:a16="http://schemas.microsoft.com/office/drawing/2014/main" id="{010B9E89-FB8D-59B3-158F-D747F48CC067}"/>
                  </a:ext>
                </a:extLst>
              </p:cNvPr>
              <p:cNvSpPr/>
              <p:nvPr/>
            </p:nvSpPr>
            <p:spPr>
              <a:xfrm>
                <a:off x="9096763" y="5772751"/>
                <a:ext cx="9310" cy="11334"/>
              </a:xfrm>
              <a:custGeom>
                <a:avLst/>
                <a:gdLst>
                  <a:gd name="connsiteX0" fmla="*/ 6882 w 9310"/>
                  <a:gd name="connsiteY0" fmla="*/ 405 h 11334"/>
                  <a:gd name="connsiteX1" fmla="*/ 6072 w 9310"/>
                  <a:gd name="connsiteY1" fmla="*/ 2834 h 11334"/>
                  <a:gd name="connsiteX2" fmla="*/ 6072 w 9310"/>
                  <a:gd name="connsiteY2" fmla="*/ 4453 h 11334"/>
                  <a:gd name="connsiteX3" fmla="*/ 9311 w 9310"/>
                  <a:gd name="connsiteY3" fmla="*/ 8501 h 11334"/>
                  <a:gd name="connsiteX4" fmla="*/ 8501 w 9310"/>
                  <a:gd name="connsiteY4" fmla="*/ 11335 h 11334"/>
                  <a:gd name="connsiteX5" fmla="*/ 4858 w 9310"/>
                  <a:gd name="connsiteY5" fmla="*/ 9716 h 11334"/>
                  <a:gd name="connsiteX6" fmla="*/ 2429 w 9310"/>
                  <a:gd name="connsiteY6" fmla="*/ 6477 h 11334"/>
                  <a:gd name="connsiteX7" fmla="*/ 1619 w 9310"/>
                  <a:gd name="connsiteY7" fmla="*/ 4453 h 11334"/>
                  <a:gd name="connsiteX8" fmla="*/ 0 w 9310"/>
                  <a:gd name="connsiteY8" fmla="*/ 2429 h 11334"/>
                  <a:gd name="connsiteX9" fmla="*/ 2024 w 9310"/>
                  <a:gd name="connsiteY9" fmla="*/ 1619 h 11334"/>
                  <a:gd name="connsiteX10" fmla="*/ 2024 w 9310"/>
                  <a:gd name="connsiteY10" fmla="*/ 0 h 11334"/>
                  <a:gd name="connsiteX11" fmla="*/ 4048 w 9310"/>
                  <a:gd name="connsiteY11" fmla="*/ 810 h 11334"/>
                  <a:gd name="connsiteX12" fmla="*/ 6477 w 9310"/>
                  <a:gd name="connsiteY12" fmla="*/ 810 h 11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310" h="11334">
                    <a:moveTo>
                      <a:pt x="6882" y="405"/>
                    </a:moveTo>
                    <a:cubicBezTo>
                      <a:pt x="6882" y="1215"/>
                      <a:pt x="6072" y="2024"/>
                      <a:pt x="6072" y="2834"/>
                    </a:cubicBezTo>
                    <a:cubicBezTo>
                      <a:pt x="6072" y="3643"/>
                      <a:pt x="6072" y="4048"/>
                      <a:pt x="6072" y="4453"/>
                    </a:cubicBezTo>
                    <a:cubicBezTo>
                      <a:pt x="6477" y="6072"/>
                      <a:pt x="8501" y="7287"/>
                      <a:pt x="9311" y="8501"/>
                    </a:cubicBezTo>
                    <a:cubicBezTo>
                      <a:pt x="9311" y="9311"/>
                      <a:pt x="8501" y="10120"/>
                      <a:pt x="8501" y="11335"/>
                    </a:cubicBezTo>
                    <a:cubicBezTo>
                      <a:pt x="6882" y="11335"/>
                      <a:pt x="6072" y="10930"/>
                      <a:pt x="4858" y="9716"/>
                    </a:cubicBezTo>
                    <a:cubicBezTo>
                      <a:pt x="3643" y="8501"/>
                      <a:pt x="2834" y="7287"/>
                      <a:pt x="2429" y="6477"/>
                    </a:cubicBezTo>
                    <a:cubicBezTo>
                      <a:pt x="2024" y="5667"/>
                      <a:pt x="2024" y="4858"/>
                      <a:pt x="1619" y="4453"/>
                    </a:cubicBezTo>
                    <a:cubicBezTo>
                      <a:pt x="1215" y="4048"/>
                      <a:pt x="0" y="3239"/>
                      <a:pt x="0" y="2429"/>
                    </a:cubicBezTo>
                    <a:lnTo>
                      <a:pt x="2024" y="1619"/>
                    </a:lnTo>
                    <a:lnTo>
                      <a:pt x="2024" y="0"/>
                    </a:lnTo>
                    <a:cubicBezTo>
                      <a:pt x="3643" y="0"/>
                      <a:pt x="3239" y="0"/>
                      <a:pt x="4048" y="810"/>
                    </a:cubicBezTo>
                    <a:cubicBezTo>
                      <a:pt x="4858" y="1619"/>
                      <a:pt x="5667" y="810"/>
                      <a:pt x="6477" y="810"/>
                    </a:cubicBezTo>
                    <a:close/>
                  </a:path>
                </a:pathLst>
              </a:custGeom>
              <a:grpFill/>
              <a:ln w="40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CF9AD2C-B313-FDC6-BF7F-89D1D8FFE02C}"/>
                </a:ext>
              </a:extLst>
            </p:cNvPr>
            <p:cNvSpPr/>
            <p:nvPr/>
          </p:nvSpPr>
          <p:spPr>
            <a:xfrm>
              <a:off x="8831249" y="5666690"/>
              <a:ext cx="11653" cy="461486"/>
            </a:xfrm>
            <a:custGeom>
              <a:avLst/>
              <a:gdLst>
                <a:gd name="connsiteX0" fmla="*/ 766 w 11653"/>
                <a:gd name="connsiteY0" fmla="*/ 0 h 461486"/>
                <a:gd name="connsiteX1" fmla="*/ 10887 w 11653"/>
                <a:gd name="connsiteY1" fmla="*/ 0 h 461486"/>
                <a:gd name="connsiteX2" fmla="*/ 10887 w 11653"/>
                <a:gd name="connsiteY2" fmla="*/ 461486 h 461486"/>
                <a:gd name="connsiteX3" fmla="*/ 766 w 11653"/>
                <a:gd name="connsiteY3" fmla="*/ 461486 h 461486"/>
                <a:gd name="connsiteX4" fmla="*/ 766 w 11653"/>
                <a:gd name="connsiteY4" fmla="*/ 0 h 461486"/>
                <a:gd name="connsiteX5" fmla="*/ 766 w 11653"/>
                <a:gd name="connsiteY5" fmla="*/ 0 h 46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53" h="461486">
                  <a:moveTo>
                    <a:pt x="766" y="0"/>
                  </a:moveTo>
                  <a:lnTo>
                    <a:pt x="10887" y="0"/>
                  </a:lnTo>
                  <a:cubicBezTo>
                    <a:pt x="11696" y="4858"/>
                    <a:pt x="12101" y="447723"/>
                    <a:pt x="10887" y="461486"/>
                  </a:cubicBezTo>
                  <a:lnTo>
                    <a:pt x="766" y="461486"/>
                  </a:lnTo>
                  <a:cubicBezTo>
                    <a:pt x="-43" y="456629"/>
                    <a:pt x="-448" y="14168"/>
                    <a:pt x="766" y="0"/>
                  </a:cubicBezTo>
                  <a:lnTo>
                    <a:pt x="766" y="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707A137-E44C-AC69-7631-930BE2F08B00}"/>
                </a:ext>
              </a:extLst>
            </p:cNvPr>
            <p:cNvSpPr/>
            <p:nvPr/>
          </p:nvSpPr>
          <p:spPr>
            <a:xfrm>
              <a:off x="8918773" y="5983926"/>
              <a:ext cx="105167" cy="114780"/>
            </a:xfrm>
            <a:custGeom>
              <a:avLst/>
              <a:gdLst>
                <a:gd name="connsiteX0" fmla="*/ 105124 w 105167"/>
                <a:gd name="connsiteY0" fmla="*/ 54787 h 114780"/>
                <a:gd name="connsiteX1" fmla="*/ 93385 w 105167"/>
                <a:gd name="connsiteY1" fmla="*/ 95268 h 114780"/>
                <a:gd name="connsiteX2" fmla="*/ 64643 w 105167"/>
                <a:gd name="connsiteY2" fmla="*/ 113485 h 114780"/>
                <a:gd name="connsiteX3" fmla="*/ 36711 w 105167"/>
                <a:gd name="connsiteY3" fmla="*/ 112675 h 114780"/>
                <a:gd name="connsiteX4" fmla="*/ 12017 w 105167"/>
                <a:gd name="connsiteY4" fmla="*/ 96078 h 114780"/>
                <a:gd name="connsiteX5" fmla="*/ 278 w 105167"/>
                <a:gd name="connsiteY5" fmla="*/ 64098 h 114780"/>
                <a:gd name="connsiteX6" fmla="*/ 4731 w 105167"/>
                <a:gd name="connsiteY6" fmla="*/ 32118 h 114780"/>
                <a:gd name="connsiteX7" fmla="*/ 42783 w 105167"/>
                <a:gd name="connsiteY7" fmla="*/ 947 h 114780"/>
                <a:gd name="connsiteX8" fmla="*/ 69501 w 105167"/>
                <a:gd name="connsiteY8" fmla="*/ 2566 h 114780"/>
                <a:gd name="connsiteX9" fmla="*/ 98242 w 105167"/>
                <a:gd name="connsiteY9" fmla="*/ 27665 h 114780"/>
                <a:gd name="connsiteX10" fmla="*/ 105124 w 105167"/>
                <a:gd name="connsiteY10" fmla="*/ 55192 h 114780"/>
                <a:gd name="connsiteX11" fmla="*/ 105124 w 105167"/>
                <a:gd name="connsiteY11" fmla="*/ 55192 h 114780"/>
                <a:gd name="connsiteX12" fmla="*/ 90956 w 105167"/>
                <a:gd name="connsiteY12" fmla="*/ 56811 h 114780"/>
                <a:gd name="connsiteX13" fmla="*/ 88931 w 105167"/>
                <a:gd name="connsiteY13" fmla="*/ 41024 h 114780"/>
                <a:gd name="connsiteX14" fmla="*/ 75978 w 105167"/>
                <a:gd name="connsiteY14" fmla="*/ 19568 h 114780"/>
                <a:gd name="connsiteX15" fmla="*/ 44402 w 105167"/>
                <a:gd name="connsiteY15" fmla="*/ 12687 h 114780"/>
                <a:gd name="connsiteX16" fmla="*/ 22542 w 105167"/>
                <a:gd name="connsiteY16" fmla="*/ 28879 h 114780"/>
                <a:gd name="connsiteX17" fmla="*/ 16065 w 105167"/>
                <a:gd name="connsiteY17" fmla="*/ 47905 h 114780"/>
                <a:gd name="connsiteX18" fmla="*/ 22542 w 105167"/>
                <a:gd name="connsiteY18" fmla="*/ 85148 h 114780"/>
                <a:gd name="connsiteX19" fmla="*/ 46021 w 105167"/>
                <a:gd name="connsiteY19" fmla="*/ 101341 h 114780"/>
                <a:gd name="connsiteX20" fmla="*/ 61404 w 105167"/>
                <a:gd name="connsiteY20" fmla="*/ 101341 h 114780"/>
                <a:gd name="connsiteX21" fmla="*/ 82859 w 105167"/>
                <a:gd name="connsiteY21" fmla="*/ 86767 h 114780"/>
                <a:gd name="connsiteX22" fmla="*/ 91361 w 105167"/>
                <a:gd name="connsiteY22" fmla="*/ 56811 h 114780"/>
                <a:gd name="connsiteX23" fmla="*/ 91361 w 105167"/>
                <a:gd name="connsiteY23" fmla="*/ 56811 h 11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5167" h="114780">
                  <a:moveTo>
                    <a:pt x="105124" y="54787"/>
                  </a:moveTo>
                  <a:cubicBezTo>
                    <a:pt x="105124" y="70980"/>
                    <a:pt x="101886" y="83529"/>
                    <a:pt x="93385" y="95268"/>
                  </a:cubicBezTo>
                  <a:cubicBezTo>
                    <a:pt x="86098" y="105389"/>
                    <a:pt x="76382" y="111056"/>
                    <a:pt x="64643" y="113485"/>
                  </a:cubicBezTo>
                  <a:cubicBezTo>
                    <a:pt x="55332" y="115509"/>
                    <a:pt x="46021" y="115104"/>
                    <a:pt x="36711" y="112675"/>
                  </a:cubicBezTo>
                  <a:cubicBezTo>
                    <a:pt x="26591" y="109842"/>
                    <a:pt x="18494" y="104174"/>
                    <a:pt x="12017" y="96078"/>
                  </a:cubicBezTo>
                  <a:cubicBezTo>
                    <a:pt x="4731" y="86767"/>
                    <a:pt x="1087" y="75837"/>
                    <a:pt x="278" y="64098"/>
                  </a:cubicBezTo>
                  <a:cubicBezTo>
                    <a:pt x="-532" y="52763"/>
                    <a:pt x="278" y="42238"/>
                    <a:pt x="4731" y="32118"/>
                  </a:cubicBezTo>
                  <a:cubicBezTo>
                    <a:pt x="11612" y="14711"/>
                    <a:pt x="24566" y="4186"/>
                    <a:pt x="42783" y="947"/>
                  </a:cubicBezTo>
                  <a:cubicBezTo>
                    <a:pt x="51689" y="-672"/>
                    <a:pt x="60595" y="-267"/>
                    <a:pt x="69501" y="2566"/>
                  </a:cubicBezTo>
                  <a:cubicBezTo>
                    <a:pt x="82455" y="7019"/>
                    <a:pt x="91765" y="15520"/>
                    <a:pt x="98242" y="27665"/>
                  </a:cubicBezTo>
                  <a:cubicBezTo>
                    <a:pt x="103100" y="36976"/>
                    <a:pt x="105529" y="46691"/>
                    <a:pt x="105124" y="55192"/>
                  </a:cubicBezTo>
                  <a:lnTo>
                    <a:pt x="105124" y="55192"/>
                  </a:lnTo>
                  <a:close/>
                  <a:moveTo>
                    <a:pt x="90956" y="56811"/>
                  </a:moveTo>
                  <a:cubicBezTo>
                    <a:pt x="90146" y="51549"/>
                    <a:pt x="90146" y="45881"/>
                    <a:pt x="88931" y="41024"/>
                  </a:cubicBezTo>
                  <a:cubicBezTo>
                    <a:pt x="86907" y="32522"/>
                    <a:pt x="82455" y="25236"/>
                    <a:pt x="75978" y="19568"/>
                  </a:cubicBezTo>
                  <a:cubicBezTo>
                    <a:pt x="66667" y="11877"/>
                    <a:pt x="55737" y="10258"/>
                    <a:pt x="44402" y="12687"/>
                  </a:cubicBezTo>
                  <a:cubicBezTo>
                    <a:pt x="34687" y="14711"/>
                    <a:pt x="27400" y="19973"/>
                    <a:pt x="22542" y="28879"/>
                  </a:cubicBezTo>
                  <a:cubicBezTo>
                    <a:pt x="19304" y="34951"/>
                    <a:pt x="17280" y="41024"/>
                    <a:pt x="16065" y="47905"/>
                  </a:cubicBezTo>
                  <a:cubicBezTo>
                    <a:pt x="13636" y="61264"/>
                    <a:pt x="16065" y="73813"/>
                    <a:pt x="22542" y="85148"/>
                  </a:cubicBezTo>
                  <a:cubicBezTo>
                    <a:pt x="27805" y="94054"/>
                    <a:pt x="35496" y="99721"/>
                    <a:pt x="46021" y="101341"/>
                  </a:cubicBezTo>
                  <a:cubicBezTo>
                    <a:pt x="51284" y="102150"/>
                    <a:pt x="56142" y="102150"/>
                    <a:pt x="61404" y="101341"/>
                  </a:cubicBezTo>
                  <a:cubicBezTo>
                    <a:pt x="70715" y="99316"/>
                    <a:pt x="78002" y="94459"/>
                    <a:pt x="82859" y="86767"/>
                  </a:cubicBezTo>
                  <a:cubicBezTo>
                    <a:pt x="88931" y="77861"/>
                    <a:pt x="91361" y="67741"/>
                    <a:pt x="91361" y="56811"/>
                  </a:cubicBezTo>
                  <a:lnTo>
                    <a:pt x="91361" y="56811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D80999-FDD3-62E0-B382-7350E86C5868}"/>
                </a:ext>
              </a:extLst>
            </p:cNvPr>
            <p:cNvSpPr/>
            <p:nvPr/>
          </p:nvSpPr>
          <p:spPr>
            <a:xfrm>
              <a:off x="10246430" y="6014424"/>
              <a:ext cx="112133" cy="81367"/>
            </a:xfrm>
            <a:custGeom>
              <a:avLst/>
              <a:gdLst>
                <a:gd name="connsiteX0" fmla="*/ 61532 w 112133"/>
                <a:gd name="connsiteY0" fmla="*/ 81367 h 81367"/>
                <a:gd name="connsiteX1" fmla="*/ 49387 w 112133"/>
                <a:gd name="connsiteY1" fmla="*/ 81367 h 81367"/>
                <a:gd name="connsiteX2" fmla="*/ 49387 w 112133"/>
                <a:gd name="connsiteY2" fmla="*/ 76510 h 81367"/>
                <a:gd name="connsiteX3" fmla="*/ 49387 w 112133"/>
                <a:gd name="connsiteY3" fmla="*/ 32790 h 81367"/>
                <a:gd name="connsiteX4" fmla="*/ 48173 w 112133"/>
                <a:gd name="connsiteY4" fmla="*/ 22670 h 81367"/>
                <a:gd name="connsiteX5" fmla="*/ 31171 w 112133"/>
                <a:gd name="connsiteY5" fmla="*/ 12144 h 81367"/>
                <a:gd name="connsiteX6" fmla="*/ 12954 w 112133"/>
                <a:gd name="connsiteY6" fmla="*/ 34409 h 81367"/>
                <a:gd name="connsiteX7" fmla="*/ 12954 w 112133"/>
                <a:gd name="connsiteY7" fmla="*/ 78129 h 81367"/>
                <a:gd name="connsiteX8" fmla="*/ 12954 w 112133"/>
                <a:gd name="connsiteY8" fmla="*/ 80963 h 81367"/>
                <a:gd name="connsiteX9" fmla="*/ 0 w 112133"/>
                <a:gd name="connsiteY9" fmla="*/ 80963 h 81367"/>
                <a:gd name="connsiteX10" fmla="*/ 0 w 112133"/>
                <a:gd name="connsiteY10" fmla="*/ 2024 h 81367"/>
                <a:gd name="connsiteX11" fmla="*/ 11740 w 112133"/>
                <a:gd name="connsiteY11" fmla="*/ 1619 h 81367"/>
                <a:gd name="connsiteX12" fmla="*/ 12549 w 112133"/>
                <a:gd name="connsiteY12" fmla="*/ 13359 h 81367"/>
                <a:gd name="connsiteX13" fmla="*/ 37243 w 112133"/>
                <a:gd name="connsiteY13" fmla="*/ 0 h 81367"/>
                <a:gd name="connsiteX14" fmla="*/ 60722 w 112133"/>
                <a:gd name="connsiteY14" fmla="*/ 12954 h 81367"/>
                <a:gd name="connsiteX15" fmla="*/ 63556 w 112133"/>
                <a:gd name="connsiteY15" fmla="*/ 9716 h 81367"/>
                <a:gd name="connsiteX16" fmla="*/ 82582 w 112133"/>
                <a:gd name="connsiteY16" fmla="*/ 0 h 81367"/>
                <a:gd name="connsiteX17" fmla="*/ 96750 w 112133"/>
                <a:gd name="connsiteY17" fmla="*/ 1214 h 81367"/>
                <a:gd name="connsiteX18" fmla="*/ 112133 w 112133"/>
                <a:gd name="connsiteY18" fmla="*/ 19431 h 81367"/>
                <a:gd name="connsiteX19" fmla="*/ 112133 w 112133"/>
                <a:gd name="connsiteY19" fmla="*/ 22670 h 81367"/>
                <a:gd name="connsiteX20" fmla="*/ 112133 w 112133"/>
                <a:gd name="connsiteY20" fmla="*/ 80558 h 81367"/>
                <a:gd name="connsiteX21" fmla="*/ 99179 w 112133"/>
                <a:gd name="connsiteY21" fmla="*/ 80558 h 81367"/>
                <a:gd name="connsiteX22" fmla="*/ 99179 w 112133"/>
                <a:gd name="connsiteY22" fmla="*/ 75295 h 81367"/>
                <a:gd name="connsiteX23" fmla="*/ 99179 w 112133"/>
                <a:gd name="connsiteY23" fmla="*/ 31575 h 81367"/>
                <a:gd name="connsiteX24" fmla="*/ 99179 w 112133"/>
                <a:gd name="connsiteY24" fmla="*/ 24289 h 81367"/>
                <a:gd name="connsiteX25" fmla="*/ 89059 w 112133"/>
                <a:gd name="connsiteY25" fmla="*/ 11740 h 81367"/>
                <a:gd name="connsiteX26" fmla="*/ 64770 w 112133"/>
                <a:gd name="connsiteY26" fmla="*/ 23479 h 81367"/>
                <a:gd name="connsiteX27" fmla="*/ 63151 w 112133"/>
                <a:gd name="connsiteY27" fmla="*/ 36838 h 81367"/>
                <a:gd name="connsiteX28" fmla="*/ 63151 w 112133"/>
                <a:gd name="connsiteY28" fmla="*/ 75295 h 81367"/>
                <a:gd name="connsiteX29" fmla="*/ 63151 w 112133"/>
                <a:gd name="connsiteY29" fmla="*/ 81367 h 81367"/>
                <a:gd name="connsiteX30" fmla="*/ 63151 w 112133"/>
                <a:gd name="connsiteY30" fmla="*/ 81367 h 8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12133" h="81367">
                  <a:moveTo>
                    <a:pt x="61532" y="81367"/>
                  </a:moveTo>
                  <a:lnTo>
                    <a:pt x="49387" y="81367"/>
                  </a:lnTo>
                  <a:cubicBezTo>
                    <a:pt x="49387" y="79748"/>
                    <a:pt x="49387" y="78129"/>
                    <a:pt x="49387" y="76510"/>
                  </a:cubicBezTo>
                  <a:cubicBezTo>
                    <a:pt x="49387" y="61936"/>
                    <a:pt x="49387" y="47363"/>
                    <a:pt x="49387" y="32790"/>
                  </a:cubicBezTo>
                  <a:cubicBezTo>
                    <a:pt x="49387" y="29551"/>
                    <a:pt x="48578" y="25908"/>
                    <a:pt x="48173" y="22670"/>
                  </a:cubicBezTo>
                  <a:cubicBezTo>
                    <a:pt x="46958" y="13764"/>
                    <a:pt x="38457" y="10525"/>
                    <a:pt x="31171" y="12144"/>
                  </a:cubicBezTo>
                  <a:cubicBezTo>
                    <a:pt x="19836" y="14573"/>
                    <a:pt x="12954" y="22670"/>
                    <a:pt x="12954" y="34409"/>
                  </a:cubicBezTo>
                  <a:lnTo>
                    <a:pt x="12954" y="78129"/>
                  </a:lnTo>
                  <a:cubicBezTo>
                    <a:pt x="12954" y="78938"/>
                    <a:pt x="12954" y="79748"/>
                    <a:pt x="12954" y="80963"/>
                  </a:cubicBezTo>
                  <a:lnTo>
                    <a:pt x="0" y="80963"/>
                  </a:lnTo>
                  <a:lnTo>
                    <a:pt x="0" y="2024"/>
                  </a:lnTo>
                  <a:cubicBezTo>
                    <a:pt x="3643" y="810"/>
                    <a:pt x="7287" y="2024"/>
                    <a:pt x="11740" y="1619"/>
                  </a:cubicBezTo>
                  <a:cubicBezTo>
                    <a:pt x="11740" y="5263"/>
                    <a:pt x="11740" y="8501"/>
                    <a:pt x="12549" y="13359"/>
                  </a:cubicBezTo>
                  <a:cubicBezTo>
                    <a:pt x="19431" y="5263"/>
                    <a:pt x="26718" y="0"/>
                    <a:pt x="37243" y="0"/>
                  </a:cubicBezTo>
                  <a:cubicBezTo>
                    <a:pt x="47363" y="0"/>
                    <a:pt x="55864" y="2429"/>
                    <a:pt x="60722" y="12954"/>
                  </a:cubicBezTo>
                  <a:cubicBezTo>
                    <a:pt x="61937" y="11740"/>
                    <a:pt x="62746" y="10930"/>
                    <a:pt x="63556" y="9716"/>
                  </a:cubicBezTo>
                  <a:cubicBezTo>
                    <a:pt x="68818" y="4048"/>
                    <a:pt x="74890" y="405"/>
                    <a:pt x="82582" y="0"/>
                  </a:cubicBezTo>
                  <a:cubicBezTo>
                    <a:pt x="87439" y="0"/>
                    <a:pt x="91893" y="0"/>
                    <a:pt x="96750" y="1214"/>
                  </a:cubicBezTo>
                  <a:cubicBezTo>
                    <a:pt x="105656" y="3643"/>
                    <a:pt x="111323" y="10525"/>
                    <a:pt x="112133" y="19431"/>
                  </a:cubicBezTo>
                  <a:cubicBezTo>
                    <a:pt x="112133" y="20646"/>
                    <a:pt x="112133" y="21860"/>
                    <a:pt x="112133" y="22670"/>
                  </a:cubicBezTo>
                  <a:lnTo>
                    <a:pt x="112133" y="80558"/>
                  </a:lnTo>
                  <a:cubicBezTo>
                    <a:pt x="107680" y="81367"/>
                    <a:pt x="103632" y="80558"/>
                    <a:pt x="99179" y="80558"/>
                  </a:cubicBezTo>
                  <a:cubicBezTo>
                    <a:pt x="99179" y="78534"/>
                    <a:pt x="99179" y="76914"/>
                    <a:pt x="99179" y="75295"/>
                  </a:cubicBezTo>
                  <a:lnTo>
                    <a:pt x="99179" y="31575"/>
                  </a:lnTo>
                  <a:cubicBezTo>
                    <a:pt x="99179" y="29147"/>
                    <a:pt x="99179" y="26718"/>
                    <a:pt x="99179" y="24289"/>
                  </a:cubicBezTo>
                  <a:cubicBezTo>
                    <a:pt x="97965" y="16193"/>
                    <a:pt x="94726" y="12954"/>
                    <a:pt x="89059" y="11740"/>
                  </a:cubicBezTo>
                  <a:cubicBezTo>
                    <a:pt x="78938" y="9311"/>
                    <a:pt x="68009" y="14168"/>
                    <a:pt x="64770" y="23479"/>
                  </a:cubicBezTo>
                  <a:cubicBezTo>
                    <a:pt x="63556" y="27527"/>
                    <a:pt x="63151" y="32385"/>
                    <a:pt x="63151" y="36838"/>
                  </a:cubicBezTo>
                  <a:cubicBezTo>
                    <a:pt x="63151" y="49792"/>
                    <a:pt x="63151" y="62341"/>
                    <a:pt x="63151" y="75295"/>
                  </a:cubicBezTo>
                  <a:lnTo>
                    <a:pt x="63151" y="81367"/>
                  </a:lnTo>
                  <a:lnTo>
                    <a:pt x="63151" y="81367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AA36557D-A83F-A628-E4D1-A0A7E2F96BA6}"/>
                </a:ext>
              </a:extLst>
            </p:cNvPr>
            <p:cNvSpPr/>
            <p:nvPr/>
          </p:nvSpPr>
          <p:spPr>
            <a:xfrm>
              <a:off x="9039263" y="6015110"/>
              <a:ext cx="75002" cy="110637"/>
            </a:xfrm>
            <a:custGeom>
              <a:avLst/>
              <a:gdLst>
                <a:gd name="connsiteX0" fmla="*/ 12970 w 75002"/>
                <a:gd name="connsiteY0" fmla="*/ 70966 h 110637"/>
                <a:gd name="connsiteX1" fmla="*/ 12970 w 75002"/>
                <a:gd name="connsiteY1" fmla="*/ 110637 h 110637"/>
                <a:gd name="connsiteX2" fmla="*/ 1231 w 75002"/>
                <a:gd name="connsiteY2" fmla="*/ 110637 h 110637"/>
                <a:gd name="connsiteX3" fmla="*/ 421 w 75002"/>
                <a:gd name="connsiteY3" fmla="*/ 2148 h 110637"/>
                <a:gd name="connsiteX4" fmla="*/ 12566 w 75002"/>
                <a:gd name="connsiteY4" fmla="*/ 1338 h 110637"/>
                <a:gd name="connsiteX5" fmla="*/ 12566 w 75002"/>
                <a:gd name="connsiteY5" fmla="*/ 11863 h 110637"/>
                <a:gd name="connsiteX6" fmla="*/ 20257 w 75002"/>
                <a:gd name="connsiteY6" fmla="*/ 4981 h 110637"/>
                <a:gd name="connsiteX7" fmla="*/ 34426 w 75002"/>
                <a:gd name="connsiteY7" fmla="*/ 124 h 110637"/>
                <a:gd name="connsiteX8" fmla="*/ 56285 w 75002"/>
                <a:gd name="connsiteY8" fmla="*/ 4172 h 110637"/>
                <a:gd name="connsiteX9" fmla="*/ 74097 w 75002"/>
                <a:gd name="connsiteY9" fmla="*/ 31294 h 110637"/>
                <a:gd name="connsiteX10" fmla="*/ 71668 w 75002"/>
                <a:gd name="connsiteY10" fmla="*/ 60441 h 110637"/>
                <a:gd name="connsiteX11" fmla="*/ 40902 w 75002"/>
                <a:gd name="connsiteY11" fmla="*/ 82300 h 110637"/>
                <a:gd name="connsiteX12" fmla="*/ 12161 w 75002"/>
                <a:gd name="connsiteY12" fmla="*/ 70966 h 110637"/>
                <a:gd name="connsiteX13" fmla="*/ 12161 w 75002"/>
                <a:gd name="connsiteY13" fmla="*/ 70966 h 110637"/>
                <a:gd name="connsiteX14" fmla="*/ 61548 w 75002"/>
                <a:gd name="connsiteY14" fmla="*/ 42629 h 110637"/>
                <a:gd name="connsiteX15" fmla="*/ 55071 w 75002"/>
                <a:gd name="connsiteY15" fmla="*/ 19150 h 110637"/>
                <a:gd name="connsiteX16" fmla="*/ 33616 w 75002"/>
                <a:gd name="connsiteY16" fmla="*/ 11054 h 110637"/>
                <a:gd name="connsiteX17" fmla="*/ 14185 w 75002"/>
                <a:gd name="connsiteY17" fmla="*/ 30080 h 110637"/>
                <a:gd name="connsiteX18" fmla="*/ 14185 w 75002"/>
                <a:gd name="connsiteY18" fmla="*/ 51130 h 110637"/>
                <a:gd name="connsiteX19" fmla="*/ 33616 w 75002"/>
                <a:gd name="connsiteY19" fmla="*/ 70561 h 110637"/>
                <a:gd name="connsiteX20" fmla="*/ 58714 w 75002"/>
                <a:gd name="connsiteY20" fmla="*/ 57202 h 110637"/>
                <a:gd name="connsiteX21" fmla="*/ 61548 w 75002"/>
                <a:gd name="connsiteY21" fmla="*/ 42224 h 110637"/>
                <a:gd name="connsiteX22" fmla="*/ 61548 w 75002"/>
                <a:gd name="connsiteY22" fmla="*/ 42224 h 11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5002" h="110637">
                  <a:moveTo>
                    <a:pt x="12970" y="70966"/>
                  </a:moveTo>
                  <a:lnTo>
                    <a:pt x="12970" y="110637"/>
                  </a:lnTo>
                  <a:lnTo>
                    <a:pt x="1231" y="110637"/>
                  </a:lnTo>
                  <a:cubicBezTo>
                    <a:pt x="16" y="104970"/>
                    <a:pt x="-388" y="28865"/>
                    <a:pt x="421" y="2148"/>
                  </a:cubicBezTo>
                  <a:cubicBezTo>
                    <a:pt x="4065" y="933"/>
                    <a:pt x="8113" y="2148"/>
                    <a:pt x="12566" y="1338"/>
                  </a:cubicBezTo>
                  <a:lnTo>
                    <a:pt x="12566" y="11863"/>
                  </a:lnTo>
                  <a:cubicBezTo>
                    <a:pt x="15399" y="9030"/>
                    <a:pt x="17828" y="7005"/>
                    <a:pt x="20257" y="4981"/>
                  </a:cubicBezTo>
                  <a:cubicBezTo>
                    <a:pt x="24305" y="1743"/>
                    <a:pt x="29568" y="528"/>
                    <a:pt x="34426" y="124"/>
                  </a:cubicBezTo>
                  <a:cubicBezTo>
                    <a:pt x="42117" y="-281"/>
                    <a:pt x="49808" y="124"/>
                    <a:pt x="56285" y="4172"/>
                  </a:cubicBezTo>
                  <a:cubicBezTo>
                    <a:pt x="66811" y="10244"/>
                    <a:pt x="72073" y="19960"/>
                    <a:pt x="74097" y="31294"/>
                  </a:cubicBezTo>
                  <a:cubicBezTo>
                    <a:pt x="75716" y="41010"/>
                    <a:pt x="75312" y="50725"/>
                    <a:pt x="71668" y="60441"/>
                  </a:cubicBezTo>
                  <a:cubicBezTo>
                    <a:pt x="66811" y="73395"/>
                    <a:pt x="55881" y="81896"/>
                    <a:pt x="40902" y="82300"/>
                  </a:cubicBezTo>
                  <a:cubicBezTo>
                    <a:pt x="30782" y="82705"/>
                    <a:pt x="22281" y="80276"/>
                    <a:pt x="12161" y="70966"/>
                  </a:cubicBezTo>
                  <a:lnTo>
                    <a:pt x="12161" y="70966"/>
                  </a:lnTo>
                  <a:close/>
                  <a:moveTo>
                    <a:pt x="61548" y="42629"/>
                  </a:moveTo>
                  <a:cubicBezTo>
                    <a:pt x="61548" y="33723"/>
                    <a:pt x="60333" y="26032"/>
                    <a:pt x="55071" y="19150"/>
                  </a:cubicBezTo>
                  <a:cubicBezTo>
                    <a:pt x="49403" y="12268"/>
                    <a:pt x="42117" y="9839"/>
                    <a:pt x="33616" y="11054"/>
                  </a:cubicBezTo>
                  <a:cubicBezTo>
                    <a:pt x="22686" y="12673"/>
                    <a:pt x="17018" y="19960"/>
                    <a:pt x="14185" y="30080"/>
                  </a:cubicBezTo>
                  <a:cubicBezTo>
                    <a:pt x="12161" y="36961"/>
                    <a:pt x="12161" y="44248"/>
                    <a:pt x="14185" y="51130"/>
                  </a:cubicBezTo>
                  <a:cubicBezTo>
                    <a:pt x="16614" y="61655"/>
                    <a:pt x="23091" y="68537"/>
                    <a:pt x="33616" y="70561"/>
                  </a:cubicBezTo>
                  <a:cubicBezTo>
                    <a:pt x="43736" y="72585"/>
                    <a:pt x="55071" y="66918"/>
                    <a:pt x="58714" y="57202"/>
                  </a:cubicBezTo>
                  <a:cubicBezTo>
                    <a:pt x="60738" y="52345"/>
                    <a:pt x="61953" y="47082"/>
                    <a:pt x="61548" y="42224"/>
                  </a:cubicBezTo>
                  <a:lnTo>
                    <a:pt x="61548" y="42224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0A886077-2D47-05BB-F71F-C0AD2FE4C939}"/>
                </a:ext>
              </a:extLst>
            </p:cNvPr>
            <p:cNvSpPr/>
            <p:nvPr/>
          </p:nvSpPr>
          <p:spPr>
            <a:xfrm>
              <a:off x="10158586" y="6014822"/>
              <a:ext cx="74080" cy="83789"/>
            </a:xfrm>
            <a:custGeom>
              <a:avLst/>
              <a:gdLst>
                <a:gd name="connsiteX0" fmla="*/ 15788 w 74080"/>
                <a:gd name="connsiteY0" fmla="*/ 25916 h 83789"/>
                <a:gd name="connsiteX1" fmla="*/ 4453 w 74080"/>
                <a:gd name="connsiteY1" fmla="*/ 25916 h 83789"/>
                <a:gd name="connsiteX2" fmla="*/ 18217 w 74080"/>
                <a:gd name="connsiteY2" fmla="*/ 3651 h 83789"/>
                <a:gd name="connsiteX3" fmla="*/ 53030 w 74080"/>
                <a:gd name="connsiteY3" fmla="*/ 2437 h 83789"/>
                <a:gd name="connsiteX4" fmla="*/ 66389 w 74080"/>
                <a:gd name="connsiteY4" fmla="*/ 20653 h 83789"/>
                <a:gd name="connsiteX5" fmla="*/ 66389 w 74080"/>
                <a:gd name="connsiteY5" fmla="*/ 58301 h 83789"/>
                <a:gd name="connsiteX6" fmla="*/ 67603 w 74080"/>
                <a:gd name="connsiteY6" fmla="*/ 71659 h 83789"/>
                <a:gd name="connsiteX7" fmla="*/ 74080 w 74080"/>
                <a:gd name="connsiteY7" fmla="*/ 72064 h 83789"/>
                <a:gd name="connsiteX8" fmla="*/ 74080 w 74080"/>
                <a:gd name="connsiteY8" fmla="*/ 80970 h 83789"/>
                <a:gd name="connsiteX9" fmla="*/ 54245 w 74080"/>
                <a:gd name="connsiteY9" fmla="*/ 72064 h 83789"/>
                <a:gd name="connsiteX10" fmla="*/ 51006 w 74080"/>
                <a:gd name="connsiteY10" fmla="*/ 74493 h 83789"/>
                <a:gd name="connsiteX11" fmla="*/ 29956 w 74080"/>
                <a:gd name="connsiteY11" fmla="*/ 82994 h 83789"/>
                <a:gd name="connsiteX12" fmla="*/ 12144 w 74080"/>
                <a:gd name="connsiteY12" fmla="*/ 80565 h 83789"/>
                <a:gd name="connsiteX13" fmla="*/ 0 w 74080"/>
                <a:gd name="connsiteY13" fmla="*/ 62754 h 83789"/>
                <a:gd name="connsiteX14" fmla="*/ 10930 w 74080"/>
                <a:gd name="connsiteY14" fmla="*/ 42108 h 83789"/>
                <a:gd name="connsiteX15" fmla="*/ 25503 w 74080"/>
                <a:gd name="connsiteY15" fmla="*/ 37250 h 83789"/>
                <a:gd name="connsiteX16" fmla="*/ 42101 w 74080"/>
                <a:gd name="connsiteY16" fmla="*/ 34417 h 83789"/>
                <a:gd name="connsiteX17" fmla="*/ 47363 w 74080"/>
                <a:gd name="connsiteY17" fmla="*/ 33202 h 83789"/>
                <a:gd name="connsiteX18" fmla="*/ 54245 w 74080"/>
                <a:gd name="connsiteY18" fmla="*/ 25916 h 83789"/>
                <a:gd name="connsiteX19" fmla="*/ 48982 w 74080"/>
                <a:gd name="connsiteY19" fmla="*/ 14986 h 83789"/>
                <a:gd name="connsiteX20" fmla="*/ 38052 w 74080"/>
                <a:gd name="connsiteY20" fmla="*/ 11747 h 83789"/>
                <a:gd name="connsiteX21" fmla="*/ 26313 w 74080"/>
                <a:gd name="connsiteY21" fmla="*/ 13367 h 83789"/>
                <a:gd name="connsiteX22" fmla="*/ 17002 w 74080"/>
                <a:gd name="connsiteY22" fmla="*/ 22272 h 83789"/>
                <a:gd name="connsiteX23" fmla="*/ 15788 w 74080"/>
                <a:gd name="connsiteY23" fmla="*/ 25916 h 83789"/>
                <a:gd name="connsiteX24" fmla="*/ 15788 w 74080"/>
                <a:gd name="connsiteY24" fmla="*/ 25916 h 83789"/>
                <a:gd name="connsiteX25" fmla="*/ 13764 w 74080"/>
                <a:gd name="connsiteY25" fmla="*/ 60325 h 83789"/>
                <a:gd name="connsiteX26" fmla="*/ 21050 w 74080"/>
                <a:gd name="connsiteY26" fmla="*/ 70040 h 83789"/>
                <a:gd name="connsiteX27" fmla="*/ 46149 w 74080"/>
                <a:gd name="connsiteY27" fmla="*/ 66802 h 83789"/>
                <a:gd name="connsiteX28" fmla="*/ 53840 w 74080"/>
                <a:gd name="connsiteY28" fmla="*/ 55467 h 83789"/>
                <a:gd name="connsiteX29" fmla="*/ 53840 w 74080"/>
                <a:gd name="connsiteY29" fmla="*/ 41298 h 83789"/>
                <a:gd name="connsiteX30" fmla="*/ 33194 w 74080"/>
                <a:gd name="connsiteY30" fmla="*/ 44942 h 83789"/>
                <a:gd name="connsiteX31" fmla="*/ 21050 w 74080"/>
                <a:gd name="connsiteY31" fmla="*/ 48585 h 83789"/>
                <a:gd name="connsiteX32" fmla="*/ 14573 w 74080"/>
                <a:gd name="connsiteY32" fmla="*/ 56682 h 83789"/>
                <a:gd name="connsiteX33" fmla="*/ 13359 w 74080"/>
                <a:gd name="connsiteY33" fmla="*/ 60730 h 83789"/>
                <a:gd name="connsiteX34" fmla="*/ 13359 w 74080"/>
                <a:gd name="connsiteY34" fmla="*/ 60730 h 83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4080" h="83789">
                  <a:moveTo>
                    <a:pt x="15788" y="25916"/>
                  </a:moveTo>
                  <a:lnTo>
                    <a:pt x="4453" y="25916"/>
                  </a:lnTo>
                  <a:cubicBezTo>
                    <a:pt x="3643" y="16200"/>
                    <a:pt x="8906" y="7294"/>
                    <a:pt x="18217" y="3651"/>
                  </a:cubicBezTo>
                  <a:cubicBezTo>
                    <a:pt x="29551" y="-1207"/>
                    <a:pt x="41695" y="-802"/>
                    <a:pt x="53030" y="2437"/>
                  </a:cubicBezTo>
                  <a:cubicBezTo>
                    <a:pt x="62341" y="4865"/>
                    <a:pt x="66389" y="12557"/>
                    <a:pt x="66389" y="20653"/>
                  </a:cubicBezTo>
                  <a:cubicBezTo>
                    <a:pt x="66389" y="33202"/>
                    <a:pt x="66389" y="45752"/>
                    <a:pt x="66389" y="58301"/>
                  </a:cubicBezTo>
                  <a:cubicBezTo>
                    <a:pt x="66389" y="62349"/>
                    <a:pt x="67199" y="66802"/>
                    <a:pt x="67603" y="71659"/>
                  </a:cubicBezTo>
                  <a:cubicBezTo>
                    <a:pt x="70032" y="71659"/>
                    <a:pt x="71652" y="71659"/>
                    <a:pt x="74080" y="72064"/>
                  </a:cubicBezTo>
                  <a:lnTo>
                    <a:pt x="74080" y="80970"/>
                  </a:lnTo>
                  <a:cubicBezTo>
                    <a:pt x="64770" y="86637"/>
                    <a:pt x="57078" y="83804"/>
                    <a:pt x="54245" y="72064"/>
                  </a:cubicBezTo>
                  <a:cubicBezTo>
                    <a:pt x="53030" y="72874"/>
                    <a:pt x="51816" y="73683"/>
                    <a:pt x="51006" y="74493"/>
                  </a:cubicBezTo>
                  <a:cubicBezTo>
                    <a:pt x="44934" y="80161"/>
                    <a:pt x="37647" y="82589"/>
                    <a:pt x="29956" y="82994"/>
                  </a:cubicBezTo>
                  <a:cubicBezTo>
                    <a:pt x="23884" y="82994"/>
                    <a:pt x="17812" y="82994"/>
                    <a:pt x="12144" y="80565"/>
                  </a:cubicBezTo>
                  <a:cubicBezTo>
                    <a:pt x="4453" y="76922"/>
                    <a:pt x="405" y="70850"/>
                    <a:pt x="0" y="62754"/>
                  </a:cubicBezTo>
                  <a:cubicBezTo>
                    <a:pt x="0" y="53848"/>
                    <a:pt x="2024" y="46156"/>
                    <a:pt x="10930" y="42108"/>
                  </a:cubicBezTo>
                  <a:cubicBezTo>
                    <a:pt x="15383" y="40084"/>
                    <a:pt x="20645" y="38465"/>
                    <a:pt x="25503" y="37250"/>
                  </a:cubicBezTo>
                  <a:cubicBezTo>
                    <a:pt x="30766" y="36036"/>
                    <a:pt x="36433" y="35226"/>
                    <a:pt x="42101" y="34417"/>
                  </a:cubicBezTo>
                  <a:cubicBezTo>
                    <a:pt x="43719" y="34417"/>
                    <a:pt x="45744" y="33607"/>
                    <a:pt x="47363" y="33202"/>
                  </a:cubicBezTo>
                  <a:cubicBezTo>
                    <a:pt x="51006" y="31988"/>
                    <a:pt x="53840" y="29964"/>
                    <a:pt x="54245" y="25916"/>
                  </a:cubicBezTo>
                  <a:cubicBezTo>
                    <a:pt x="54245" y="21463"/>
                    <a:pt x="53030" y="17010"/>
                    <a:pt x="48982" y="14986"/>
                  </a:cubicBezTo>
                  <a:cubicBezTo>
                    <a:pt x="45744" y="13367"/>
                    <a:pt x="41695" y="12152"/>
                    <a:pt x="38052" y="11747"/>
                  </a:cubicBezTo>
                  <a:cubicBezTo>
                    <a:pt x="34004" y="11747"/>
                    <a:pt x="29956" y="12557"/>
                    <a:pt x="26313" y="13367"/>
                  </a:cubicBezTo>
                  <a:cubicBezTo>
                    <a:pt x="21860" y="14581"/>
                    <a:pt x="18621" y="17415"/>
                    <a:pt x="17002" y="22272"/>
                  </a:cubicBezTo>
                  <a:cubicBezTo>
                    <a:pt x="17002" y="23487"/>
                    <a:pt x="16193" y="24701"/>
                    <a:pt x="15788" y="25916"/>
                  </a:cubicBezTo>
                  <a:lnTo>
                    <a:pt x="15788" y="25916"/>
                  </a:lnTo>
                  <a:close/>
                  <a:moveTo>
                    <a:pt x="13764" y="60325"/>
                  </a:moveTo>
                  <a:cubicBezTo>
                    <a:pt x="15383" y="64778"/>
                    <a:pt x="17002" y="68421"/>
                    <a:pt x="21050" y="70040"/>
                  </a:cubicBezTo>
                  <a:cubicBezTo>
                    <a:pt x="29956" y="73279"/>
                    <a:pt x="38052" y="72064"/>
                    <a:pt x="46149" y="66802"/>
                  </a:cubicBezTo>
                  <a:cubicBezTo>
                    <a:pt x="50197" y="63968"/>
                    <a:pt x="53030" y="60325"/>
                    <a:pt x="53840" y="55467"/>
                  </a:cubicBezTo>
                  <a:cubicBezTo>
                    <a:pt x="54650" y="50609"/>
                    <a:pt x="53840" y="45752"/>
                    <a:pt x="53840" y="41298"/>
                  </a:cubicBezTo>
                  <a:cubicBezTo>
                    <a:pt x="46553" y="42513"/>
                    <a:pt x="39671" y="43322"/>
                    <a:pt x="33194" y="44942"/>
                  </a:cubicBezTo>
                  <a:cubicBezTo>
                    <a:pt x="29146" y="45752"/>
                    <a:pt x="25098" y="46966"/>
                    <a:pt x="21050" y="48585"/>
                  </a:cubicBezTo>
                  <a:cubicBezTo>
                    <a:pt x="17812" y="49800"/>
                    <a:pt x="14978" y="52633"/>
                    <a:pt x="14573" y="56682"/>
                  </a:cubicBezTo>
                  <a:cubicBezTo>
                    <a:pt x="14573" y="57896"/>
                    <a:pt x="13764" y="59110"/>
                    <a:pt x="13359" y="60730"/>
                  </a:cubicBezTo>
                  <a:lnTo>
                    <a:pt x="13359" y="6073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03F0301F-DB61-CA5D-7B2B-78550314C8B6}"/>
                </a:ext>
              </a:extLst>
            </p:cNvPr>
            <p:cNvSpPr/>
            <p:nvPr/>
          </p:nvSpPr>
          <p:spPr>
            <a:xfrm>
              <a:off x="9667118" y="6014702"/>
              <a:ext cx="74105" cy="83098"/>
            </a:xfrm>
            <a:custGeom>
              <a:avLst/>
              <a:gdLst>
                <a:gd name="connsiteX0" fmla="*/ 15003 w 74105"/>
                <a:gd name="connsiteY0" fmla="*/ 26035 h 83098"/>
                <a:gd name="connsiteX1" fmla="*/ 3669 w 74105"/>
                <a:gd name="connsiteY1" fmla="*/ 26035 h 83098"/>
                <a:gd name="connsiteX2" fmla="*/ 10550 w 74105"/>
                <a:gd name="connsiteY2" fmla="*/ 8223 h 83098"/>
                <a:gd name="connsiteX3" fmla="*/ 27552 w 74105"/>
                <a:gd name="connsiteY3" fmla="*/ 532 h 83098"/>
                <a:gd name="connsiteX4" fmla="*/ 51032 w 74105"/>
                <a:gd name="connsiteY4" fmla="*/ 1342 h 83098"/>
                <a:gd name="connsiteX5" fmla="*/ 66415 w 74105"/>
                <a:gd name="connsiteY5" fmla="*/ 19963 h 83098"/>
                <a:gd name="connsiteX6" fmla="*/ 66415 w 74105"/>
                <a:gd name="connsiteY6" fmla="*/ 55182 h 83098"/>
                <a:gd name="connsiteX7" fmla="*/ 67224 w 74105"/>
                <a:gd name="connsiteY7" fmla="*/ 68945 h 83098"/>
                <a:gd name="connsiteX8" fmla="*/ 74106 w 74105"/>
                <a:gd name="connsiteY8" fmla="*/ 70969 h 83098"/>
                <a:gd name="connsiteX9" fmla="*/ 74106 w 74105"/>
                <a:gd name="connsiteY9" fmla="*/ 80280 h 83098"/>
                <a:gd name="connsiteX10" fmla="*/ 54270 w 74105"/>
                <a:gd name="connsiteY10" fmla="*/ 71374 h 83098"/>
                <a:gd name="connsiteX11" fmla="*/ 52246 w 74105"/>
                <a:gd name="connsiteY11" fmla="*/ 72588 h 83098"/>
                <a:gd name="connsiteX12" fmla="*/ 15408 w 74105"/>
                <a:gd name="connsiteY12" fmla="*/ 80685 h 83098"/>
                <a:gd name="connsiteX13" fmla="*/ 25 w 74105"/>
                <a:gd name="connsiteY13" fmla="*/ 61658 h 83098"/>
                <a:gd name="connsiteX14" fmla="*/ 13384 w 74105"/>
                <a:gd name="connsiteY14" fmla="*/ 39799 h 83098"/>
                <a:gd name="connsiteX15" fmla="*/ 33625 w 74105"/>
                <a:gd name="connsiteY15" fmla="*/ 34941 h 83098"/>
                <a:gd name="connsiteX16" fmla="*/ 47388 w 74105"/>
                <a:gd name="connsiteY16" fmla="*/ 32107 h 83098"/>
                <a:gd name="connsiteX17" fmla="*/ 54270 w 74105"/>
                <a:gd name="connsiteY17" fmla="*/ 24821 h 83098"/>
                <a:gd name="connsiteX18" fmla="*/ 49008 w 74105"/>
                <a:gd name="connsiteY18" fmla="*/ 13891 h 83098"/>
                <a:gd name="connsiteX19" fmla="*/ 38078 w 74105"/>
                <a:gd name="connsiteY19" fmla="*/ 11057 h 83098"/>
                <a:gd name="connsiteX20" fmla="*/ 26338 w 74105"/>
                <a:gd name="connsiteY20" fmla="*/ 12676 h 83098"/>
                <a:gd name="connsiteX21" fmla="*/ 17432 w 74105"/>
                <a:gd name="connsiteY21" fmla="*/ 21177 h 83098"/>
                <a:gd name="connsiteX22" fmla="*/ 15813 w 74105"/>
                <a:gd name="connsiteY22" fmla="*/ 25630 h 83098"/>
                <a:gd name="connsiteX23" fmla="*/ 15813 w 74105"/>
                <a:gd name="connsiteY23" fmla="*/ 25630 h 83098"/>
                <a:gd name="connsiteX24" fmla="*/ 12979 w 74105"/>
                <a:gd name="connsiteY24" fmla="*/ 60444 h 83098"/>
                <a:gd name="connsiteX25" fmla="*/ 20266 w 74105"/>
                <a:gd name="connsiteY25" fmla="*/ 70160 h 83098"/>
                <a:gd name="connsiteX26" fmla="*/ 45364 w 74105"/>
                <a:gd name="connsiteY26" fmla="*/ 66921 h 83098"/>
                <a:gd name="connsiteX27" fmla="*/ 53056 w 74105"/>
                <a:gd name="connsiteY27" fmla="*/ 55586 h 83098"/>
                <a:gd name="connsiteX28" fmla="*/ 53056 w 74105"/>
                <a:gd name="connsiteY28" fmla="*/ 41418 h 83098"/>
                <a:gd name="connsiteX29" fmla="*/ 32410 w 74105"/>
                <a:gd name="connsiteY29" fmla="*/ 45061 h 83098"/>
                <a:gd name="connsiteX30" fmla="*/ 20266 w 74105"/>
                <a:gd name="connsiteY30" fmla="*/ 48705 h 83098"/>
                <a:gd name="connsiteX31" fmla="*/ 13789 w 74105"/>
                <a:gd name="connsiteY31" fmla="*/ 56801 h 83098"/>
                <a:gd name="connsiteX32" fmla="*/ 12574 w 74105"/>
                <a:gd name="connsiteY32" fmla="*/ 60849 h 83098"/>
                <a:gd name="connsiteX33" fmla="*/ 12574 w 74105"/>
                <a:gd name="connsiteY33" fmla="*/ 60849 h 83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4105" h="83098">
                  <a:moveTo>
                    <a:pt x="15003" y="26035"/>
                  </a:moveTo>
                  <a:lnTo>
                    <a:pt x="3669" y="26035"/>
                  </a:lnTo>
                  <a:cubicBezTo>
                    <a:pt x="2454" y="18748"/>
                    <a:pt x="5693" y="13081"/>
                    <a:pt x="10550" y="8223"/>
                  </a:cubicBezTo>
                  <a:cubicBezTo>
                    <a:pt x="15003" y="3366"/>
                    <a:pt x="21076" y="1342"/>
                    <a:pt x="27552" y="532"/>
                  </a:cubicBezTo>
                  <a:cubicBezTo>
                    <a:pt x="35244" y="-278"/>
                    <a:pt x="43340" y="-278"/>
                    <a:pt x="51032" y="1342"/>
                  </a:cubicBezTo>
                  <a:cubicBezTo>
                    <a:pt x="59937" y="3366"/>
                    <a:pt x="66415" y="10652"/>
                    <a:pt x="66415" y="19963"/>
                  </a:cubicBezTo>
                  <a:cubicBezTo>
                    <a:pt x="66415" y="31702"/>
                    <a:pt x="66415" y="43442"/>
                    <a:pt x="66415" y="55182"/>
                  </a:cubicBezTo>
                  <a:cubicBezTo>
                    <a:pt x="66415" y="60039"/>
                    <a:pt x="66819" y="64897"/>
                    <a:pt x="67224" y="68945"/>
                  </a:cubicBezTo>
                  <a:cubicBezTo>
                    <a:pt x="69248" y="72184"/>
                    <a:pt x="71677" y="71779"/>
                    <a:pt x="74106" y="70969"/>
                  </a:cubicBezTo>
                  <a:lnTo>
                    <a:pt x="74106" y="80280"/>
                  </a:lnTo>
                  <a:cubicBezTo>
                    <a:pt x="64391" y="85947"/>
                    <a:pt x="57104" y="83114"/>
                    <a:pt x="54270" y="71374"/>
                  </a:cubicBezTo>
                  <a:cubicBezTo>
                    <a:pt x="53461" y="71779"/>
                    <a:pt x="52651" y="72184"/>
                    <a:pt x="52246" y="72588"/>
                  </a:cubicBezTo>
                  <a:cubicBezTo>
                    <a:pt x="41721" y="82709"/>
                    <a:pt x="28767" y="84328"/>
                    <a:pt x="15408" y="80685"/>
                  </a:cubicBezTo>
                  <a:cubicBezTo>
                    <a:pt x="7312" y="78661"/>
                    <a:pt x="835" y="72993"/>
                    <a:pt x="25" y="61658"/>
                  </a:cubicBezTo>
                  <a:cubicBezTo>
                    <a:pt x="-379" y="51538"/>
                    <a:pt x="4073" y="43037"/>
                    <a:pt x="13384" y="39799"/>
                  </a:cubicBezTo>
                  <a:cubicBezTo>
                    <a:pt x="19861" y="37370"/>
                    <a:pt x="26743" y="36560"/>
                    <a:pt x="33625" y="34941"/>
                  </a:cubicBezTo>
                  <a:cubicBezTo>
                    <a:pt x="38078" y="34131"/>
                    <a:pt x="42935" y="33322"/>
                    <a:pt x="47388" y="32107"/>
                  </a:cubicBezTo>
                  <a:cubicBezTo>
                    <a:pt x="51032" y="31297"/>
                    <a:pt x="53865" y="28869"/>
                    <a:pt x="54270" y="24821"/>
                  </a:cubicBezTo>
                  <a:cubicBezTo>
                    <a:pt x="54270" y="20368"/>
                    <a:pt x="53056" y="16320"/>
                    <a:pt x="49008" y="13891"/>
                  </a:cubicBezTo>
                  <a:cubicBezTo>
                    <a:pt x="45769" y="12271"/>
                    <a:pt x="41721" y="11057"/>
                    <a:pt x="38078" y="11057"/>
                  </a:cubicBezTo>
                  <a:cubicBezTo>
                    <a:pt x="34030" y="11057"/>
                    <a:pt x="29982" y="11867"/>
                    <a:pt x="26338" y="12676"/>
                  </a:cubicBezTo>
                  <a:cubicBezTo>
                    <a:pt x="21885" y="13891"/>
                    <a:pt x="18647" y="16320"/>
                    <a:pt x="17432" y="21177"/>
                  </a:cubicBezTo>
                  <a:cubicBezTo>
                    <a:pt x="17432" y="22797"/>
                    <a:pt x="16623" y="24011"/>
                    <a:pt x="15813" y="25630"/>
                  </a:cubicBezTo>
                  <a:lnTo>
                    <a:pt x="15813" y="25630"/>
                  </a:lnTo>
                  <a:close/>
                  <a:moveTo>
                    <a:pt x="12979" y="60444"/>
                  </a:moveTo>
                  <a:cubicBezTo>
                    <a:pt x="14598" y="64897"/>
                    <a:pt x="16218" y="68540"/>
                    <a:pt x="20266" y="70160"/>
                  </a:cubicBezTo>
                  <a:cubicBezTo>
                    <a:pt x="29172" y="73398"/>
                    <a:pt x="37268" y="72184"/>
                    <a:pt x="45364" y="66921"/>
                  </a:cubicBezTo>
                  <a:cubicBezTo>
                    <a:pt x="49412" y="64087"/>
                    <a:pt x="52246" y="60444"/>
                    <a:pt x="53056" y="55586"/>
                  </a:cubicBezTo>
                  <a:cubicBezTo>
                    <a:pt x="53865" y="50729"/>
                    <a:pt x="53056" y="45871"/>
                    <a:pt x="53056" y="41418"/>
                  </a:cubicBezTo>
                  <a:cubicBezTo>
                    <a:pt x="45769" y="42632"/>
                    <a:pt x="38887" y="43442"/>
                    <a:pt x="32410" y="45061"/>
                  </a:cubicBezTo>
                  <a:cubicBezTo>
                    <a:pt x="28362" y="45871"/>
                    <a:pt x="24314" y="47085"/>
                    <a:pt x="20266" y="48705"/>
                  </a:cubicBezTo>
                  <a:cubicBezTo>
                    <a:pt x="17027" y="49919"/>
                    <a:pt x="14194" y="52753"/>
                    <a:pt x="13789" y="56801"/>
                  </a:cubicBezTo>
                  <a:cubicBezTo>
                    <a:pt x="13789" y="58015"/>
                    <a:pt x="12979" y="59230"/>
                    <a:pt x="12574" y="60849"/>
                  </a:cubicBezTo>
                  <a:lnTo>
                    <a:pt x="12574" y="6084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587A6F4-9E36-B98F-CC74-7DA610C01320}"/>
                </a:ext>
              </a:extLst>
            </p:cNvPr>
            <p:cNvSpPr/>
            <p:nvPr/>
          </p:nvSpPr>
          <p:spPr>
            <a:xfrm>
              <a:off x="10079310" y="6014791"/>
              <a:ext cx="72799" cy="82655"/>
            </a:xfrm>
            <a:custGeom>
              <a:avLst/>
              <a:gdLst>
                <a:gd name="connsiteX0" fmla="*/ 72799 w 72799"/>
                <a:gd name="connsiteY0" fmla="*/ 44972 h 82655"/>
                <a:gd name="connsiteX1" fmla="*/ 14911 w 72799"/>
                <a:gd name="connsiteY1" fmla="*/ 44972 h 82655"/>
                <a:gd name="connsiteX2" fmla="*/ 28270 w 72799"/>
                <a:gd name="connsiteY2" fmla="*/ 69261 h 82655"/>
                <a:gd name="connsiteX3" fmla="*/ 59845 w 72799"/>
                <a:gd name="connsiteY3" fmla="*/ 55497 h 82655"/>
                <a:gd name="connsiteX4" fmla="*/ 71180 w 72799"/>
                <a:gd name="connsiteY4" fmla="*/ 55497 h 82655"/>
                <a:gd name="connsiteX5" fmla="*/ 63893 w 72799"/>
                <a:gd name="connsiteY5" fmla="*/ 72500 h 82655"/>
                <a:gd name="connsiteX6" fmla="*/ 52153 w 72799"/>
                <a:gd name="connsiteY6" fmla="*/ 80191 h 82655"/>
                <a:gd name="connsiteX7" fmla="*/ 14101 w 72799"/>
                <a:gd name="connsiteY7" fmla="*/ 74929 h 82655"/>
                <a:gd name="connsiteX8" fmla="*/ 1147 w 72799"/>
                <a:gd name="connsiteY8" fmla="*/ 52259 h 82655"/>
                <a:gd name="connsiteX9" fmla="*/ 2362 w 72799"/>
                <a:gd name="connsiteY9" fmla="*/ 26351 h 82655"/>
                <a:gd name="connsiteX10" fmla="*/ 35961 w 72799"/>
                <a:gd name="connsiteY10" fmla="*/ 38 h 82655"/>
                <a:gd name="connsiteX11" fmla="*/ 70370 w 72799"/>
                <a:gd name="connsiteY11" fmla="*/ 24327 h 82655"/>
                <a:gd name="connsiteX12" fmla="*/ 72799 w 72799"/>
                <a:gd name="connsiteY12" fmla="*/ 32828 h 82655"/>
                <a:gd name="connsiteX13" fmla="*/ 72799 w 72799"/>
                <a:gd name="connsiteY13" fmla="*/ 45377 h 82655"/>
                <a:gd name="connsiteX14" fmla="*/ 72799 w 72799"/>
                <a:gd name="connsiteY14" fmla="*/ 45377 h 82655"/>
                <a:gd name="connsiteX15" fmla="*/ 58631 w 72799"/>
                <a:gd name="connsiteY15" fmla="*/ 34042 h 82655"/>
                <a:gd name="connsiteX16" fmla="*/ 36771 w 72799"/>
                <a:gd name="connsiteY16" fmla="*/ 11373 h 82655"/>
                <a:gd name="connsiteX17" fmla="*/ 14101 w 72799"/>
                <a:gd name="connsiteY17" fmla="*/ 34042 h 82655"/>
                <a:gd name="connsiteX18" fmla="*/ 58226 w 72799"/>
                <a:gd name="connsiteY18" fmla="*/ 34042 h 8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799" h="82655">
                  <a:moveTo>
                    <a:pt x="72799" y="44972"/>
                  </a:moveTo>
                  <a:lnTo>
                    <a:pt x="14911" y="44972"/>
                  </a:lnTo>
                  <a:cubicBezTo>
                    <a:pt x="12482" y="54688"/>
                    <a:pt x="18959" y="66023"/>
                    <a:pt x="28270" y="69261"/>
                  </a:cubicBezTo>
                  <a:cubicBezTo>
                    <a:pt x="38795" y="73309"/>
                    <a:pt x="53773" y="72905"/>
                    <a:pt x="59845" y="55497"/>
                  </a:cubicBezTo>
                  <a:lnTo>
                    <a:pt x="71180" y="55497"/>
                  </a:lnTo>
                  <a:cubicBezTo>
                    <a:pt x="71180" y="62379"/>
                    <a:pt x="67941" y="67642"/>
                    <a:pt x="63893" y="72500"/>
                  </a:cubicBezTo>
                  <a:cubicBezTo>
                    <a:pt x="60655" y="76143"/>
                    <a:pt x="56607" y="78572"/>
                    <a:pt x="52153" y="80191"/>
                  </a:cubicBezTo>
                  <a:cubicBezTo>
                    <a:pt x="38795" y="84239"/>
                    <a:pt x="25841" y="83834"/>
                    <a:pt x="14101" y="74929"/>
                  </a:cubicBezTo>
                  <a:cubicBezTo>
                    <a:pt x="6410" y="69261"/>
                    <a:pt x="3171" y="60760"/>
                    <a:pt x="1147" y="52259"/>
                  </a:cubicBezTo>
                  <a:cubicBezTo>
                    <a:pt x="-877" y="43758"/>
                    <a:pt x="-67" y="35257"/>
                    <a:pt x="2362" y="26351"/>
                  </a:cubicBezTo>
                  <a:cubicBezTo>
                    <a:pt x="6410" y="12587"/>
                    <a:pt x="20174" y="443"/>
                    <a:pt x="35961" y="38"/>
                  </a:cubicBezTo>
                  <a:cubicBezTo>
                    <a:pt x="54177" y="-771"/>
                    <a:pt x="66322" y="11373"/>
                    <a:pt x="70370" y="24327"/>
                  </a:cubicBezTo>
                  <a:cubicBezTo>
                    <a:pt x="71180" y="27161"/>
                    <a:pt x="72394" y="29994"/>
                    <a:pt x="72799" y="32828"/>
                  </a:cubicBezTo>
                  <a:cubicBezTo>
                    <a:pt x="72799" y="36471"/>
                    <a:pt x="72799" y="40520"/>
                    <a:pt x="72799" y="45377"/>
                  </a:cubicBezTo>
                  <a:lnTo>
                    <a:pt x="72799" y="45377"/>
                  </a:lnTo>
                  <a:close/>
                  <a:moveTo>
                    <a:pt x="58631" y="34042"/>
                  </a:moveTo>
                  <a:cubicBezTo>
                    <a:pt x="59440" y="23517"/>
                    <a:pt x="50939" y="11778"/>
                    <a:pt x="36771" y="11373"/>
                  </a:cubicBezTo>
                  <a:cubicBezTo>
                    <a:pt x="24626" y="11373"/>
                    <a:pt x="12482" y="21898"/>
                    <a:pt x="14101" y="34042"/>
                  </a:cubicBezTo>
                  <a:lnTo>
                    <a:pt x="58226" y="34042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52C2C8C-B0FC-A5C9-279E-FC063B8B8F45}"/>
                </a:ext>
              </a:extLst>
            </p:cNvPr>
            <p:cNvSpPr/>
            <p:nvPr/>
          </p:nvSpPr>
          <p:spPr>
            <a:xfrm>
              <a:off x="9126668" y="6014820"/>
              <a:ext cx="73222" cy="82607"/>
            </a:xfrm>
            <a:custGeom>
              <a:avLst/>
              <a:gdLst>
                <a:gd name="connsiteX0" fmla="*/ 72512 w 73222"/>
                <a:gd name="connsiteY0" fmla="*/ 44944 h 82607"/>
                <a:gd name="connsiteX1" fmla="*/ 14624 w 73222"/>
                <a:gd name="connsiteY1" fmla="*/ 44944 h 82607"/>
                <a:gd name="connsiteX2" fmla="*/ 27173 w 73222"/>
                <a:gd name="connsiteY2" fmla="*/ 69232 h 82607"/>
                <a:gd name="connsiteX3" fmla="*/ 46604 w 73222"/>
                <a:gd name="connsiteY3" fmla="*/ 70042 h 82607"/>
                <a:gd name="connsiteX4" fmla="*/ 59558 w 73222"/>
                <a:gd name="connsiteY4" fmla="*/ 55874 h 82607"/>
                <a:gd name="connsiteX5" fmla="*/ 71298 w 73222"/>
                <a:gd name="connsiteY5" fmla="*/ 55874 h 82607"/>
                <a:gd name="connsiteX6" fmla="*/ 71298 w 73222"/>
                <a:gd name="connsiteY6" fmla="*/ 60326 h 82607"/>
                <a:gd name="connsiteX7" fmla="*/ 44985 w 73222"/>
                <a:gd name="connsiteY7" fmla="*/ 82186 h 82607"/>
                <a:gd name="connsiteX8" fmla="*/ 28387 w 73222"/>
                <a:gd name="connsiteY8" fmla="*/ 81377 h 82607"/>
                <a:gd name="connsiteX9" fmla="*/ 1265 w 73222"/>
                <a:gd name="connsiteY9" fmla="*/ 52230 h 82607"/>
                <a:gd name="connsiteX10" fmla="*/ 2479 w 73222"/>
                <a:gd name="connsiteY10" fmla="*/ 25917 h 82607"/>
                <a:gd name="connsiteX11" fmla="*/ 35674 w 73222"/>
                <a:gd name="connsiteY11" fmla="*/ 10 h 82607"/>
                <a:gd name="connsiteX12" fmla="*/ 47009 w 73222"/>
                <a:gd name="connsiteY12" fmla="*/ 819 h 82607"/>
                <a:gd name="connsiteX13" fmla="*/ 66035 w 73222"/>
                <a:gd name="connsiteY13" fmla="*/ 14987 h 82607"/>
                <a:gd name="connsiteX14" fmla="*/ 72917 w 73222"/>
                <a:gd name="connsiteY14" fmla="*/ 45348 h 82607"/>
                <a:gd name="connsiteX15" fmla="*/ 72917 w 73222"/>
                <a:gd name="connsiteY15" fmla="*/ 45348 h 82607"/>
                <a:gd name="connsiteX16" fmla="*/ 59153 w 73222"/>
                <a:gd name="connsiteY16" fmla="*/ 33609 h 82607"/>
                <a:gd name="connsiteX17" fmla="*/ 37293 w 73222"/>
                <a:gd name="connsiteY17" fmla="*/ 10939 h 82607"/>
                <a:gd name="connsiteX18" fmla="*/ 14219 w 73222"/>
                <a:gd name="connsiteY18" fmla="*/ 33609 h 82607"/>
                <a:gd name="connsiteX19" fmla="*/ 59153 w 73222"/>
                <a:gd name="connsiteY19" fmla="*/ 33609 h 82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222" h="82607">
                  <a:moveTo>
                    <a:pt x="72512" y="44944"/>
                  </a:moveTo>
                  <a:lnTo>
                    <a:pt x="14624" y="44944"/>
                  </a:lnTo>
                  <a:cubicBezTo>
                    <a:pt x="11790" y="53445"/>
                    <a:pt x="17862" y="64780"/>
                    <a:pt x="27173" y="69232"/>
                  </a:cubicBezTo>
                  <a:cubicBezTo>
                    <a:pt x="33650" y="72471"/>
                    <a:pt x="40127" y="72066"/>
                    <a:pt x="46604" y="70042"/>
                  </a:cubicBezTo>
                  <a:cubicBezTo>
                    <a:pt x="53891" y="68018"/>
                    <a:pt x="56724" y="61946"/>
                    <a:pt x="59558" y="55874"/>
                  </a:cubicBezTo>
                  <a:lnTo>
                    <a:pt x="71298" y="55874"/>
                  </a:lnTo>
                  <a:cubicBezTo>
                    <a:pt x="71298" y="57493"/>
                    <a:pt x="71298" y="59112"/>
                    <a:pt x="71298" y="60326"/>
                  </a:cubicBezTo>
                  <a:cubicBezTo>
                    <a:pt x="67249" y="73281"/>
                    <a:pt x="58344" y="80567"/>
                    <a:pt x="44985" y="82186"/>
                  </a:cubicBezTo>
                  <a:cubicBezTo>
                    <a:pt x="39722" y="82996"/>
                    <a:pt x="33650" y="82591"/>
                    <a:pt x="28387" y="81377"/>
                  </a:cubicBezTo>
                  <a:cubicBezTo>
                    <a:pt x="13005" y="78138"/>
                    <a:pt x="4908" y="67208"/>
                    <a:pt x="1265" y="52230"/>
                  </a:cubicBezTo>
                  <a:cubicBezTo>
                    <a:pt x="-759" y="43324"/>
                    <a:pt x="-354" y="34419"/>
                    <a:pt x="2479" y="25917"/>
                  </a:cubicBezTo>
                  <a:cubicBezTo>
                    <a:pt x="6528" y="12154"/>
                    <a:pt x="20291" y="-395"/>
                    <a:pt x="35674" y="10"/>
                  </a:cubicBezTo>
                  <a:cubicBezTo>
                    <a:pt x="39317" y="10"/>
                    <a:pt x="43366" y="10"/>
                    <a:pt x="47009" y="819"/>
                  </a:cubicBezTo>
                  <a:cubicBezTo>
                    <a:pt x="55510" y="2438"/>
                    <a:pt x="61582" y="8106"/>
                    <a:pt x="66035" y="14987"/>
                  </a:cubicBezTo>
                  <a:cubicBezTo>
                    <a:pt x="71702" y="23893"/>
                    <a:pt x="74131" y="33609"/>
                    <a:pt x="72917" y="45348"/>
                  </a:cubicBezTo>
                  <a:lnTo>
                    <a:pt x="72917" y="45348"/>
                  </a:lnTo>
                  <a:close/>
                  <a:moveTo>
                    <a:pt x="59153" y="33609"/>
                  </a:moveTo>
                  <a:cubicBezTo>
                    <a:pt x="59153" y="22274"/>
                    <a:pt x="50652" y="11749"/>
                    <a:pt x="37293" y="10939"/>
                  </a:cubicBezTo>
                  <a:cubicBezTo>
                    <a:pt x="25149" y="10130"/>
                    <a:pt x="15838" y="19036"/>
                    <a:pt x="14219" y="33609"/>
                  </a:cubicBezTo>
                  <a:lnTo>
                    <a:pt x="59153" y="3360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F4AB2F3-2E33-5E92-7567-39424B95C98F}"/>
                </a:ext>
              </a:extLst>
            </p:cNvPr>
            <p:cNvSpPr/>
            <p:nvPr/>
          </p:nvSpPr>
          <p:spPr>
            <a:xfrm>
              <a:off x="9822877" y="6015234"/>
              <a:ext cx="78248" cy="82543"/>
            </a:xfrm>
            <a:custGeom>
              <a:avLst/>
              <a:gdLst>
                <a:gd name="connsiteX0" fmla="*/ 78249 w 78248"/>
                <a:gd name="connsiteY0" fmla="*/ 40886 h 82543"/>
                <a:gd name="connsiteX1" fmla="*/ 73391 w 78248"/>
                <a:gd name="connsiteY1" fmla="*/ 62341 h 82543"/>
                <a:gd name="connsiteX2" fmla="*/ 47483 w 78248"/>
                <a:gd name="connsiteY2" fmla="*/ 81772 h 82543"/>
                <a:gd name="connsiteX3" fmla="*/ 24813 w 78248"/>
                <a:gd name="connsiteY3" fmla="*/ 80153 h 82543"/>
                <a:gd name="connsiteX4" fmla="*/ 2954 w 78248"/>
                <a:gd name="connsiteY4" fmla="*/ 57888 h 82543"/>
                <a:gd name="connsiteX5" fmla="*/ 5382 w 78248"/>
                <a:gd name="connsiteY5" fmla="*/ 19026 h 82543"/>
                <a:gd name="connsiteX6" fmla="*/ 34934 w 78248"/>
                <a:gd name="connsiteY6" fmla="*/ 0 h 82543"/>
                <a:gd name="connsiteX7" fmla="*/ 51531 w 78248"/>
                <a:gd name="connsiteY7" fmla="*/ 1619 h 82543"/>
                <a:gd name="connsiteX8" fmla="*/ 75415 w 78248"/>
                <a:gd name="connsiteY8" fmla="*/ 27527 h 82543"/>
                <a:gd name="connsiteX9" fmla="*/ 77439 w 78248"/>
                <a:gd name="connsiteY9" fmla="*/ 41291 h 82543"/>
                <a:gd name="connsiteX10" fmla="*/ 77439 w 78248"/>
                <a:gd name="connsiteY10" fmla="*/ 41291 h 82543"/>
                <a:gd name="connsiteX11" fmla="*/ 64080 w 78248"/>
                <a:gd name="connsiteY11" fmla="*/ 40077 h 82543"/>
                <a:gd name="connsiteX12" fmla="*/ 58413 w 78248"/>
                <a:gd name="connsiteY12" fmla="*/ 20645 h 82543"/>
                <a:gd name="connsiteX13" fmla="*/ 19956 w 78248"/>
                <a:gd name="connsiteY13" fmla="*/ 20645 h 82543"/>
                <a:gd name="connsiteX14" fmla="*/ 14693 w 78248"/>
                <a:gd name="connsiteY14" fmla="*/ 36433 h 82543"/>
                <a:gd name="connsiteX15" fmla="*/ 17932 w 78248"/>
                <a:gd name="connsiteY15" fmla="*/ 57078 h 82543"/>
                <a:gd name="connsiteX16" fmla="*/ 56794 w 78248"/>
                <a:gd name="connsiteY16" fmla="*/ 62746 h 82543"/>
                <a:gd name="connsiteX17" fmla="*/ 64080 w 78248"/>
                <a:gd name="connsiteY17" fmla="*/ 39672 h 82543"/>
                <a:gd name="connsiteX18" fmla="*/ 64080 w 78248"/>
                <a:gd name="connsiteY18" fmla="*/ 39672 h 8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248" h="82543">
                  <a:moveTo>
                    <a:pt x="78249" y="40886"/>
                  </a:moveTo>
                  <a:cubicBezTo>
                    <a:pt x="78249" y="48578"/>
                    <a:pt x="76629" y="55459"/>
                    <a:pt x="73391" y="62341"/>
                  </a:cubicBezTo>
                  <a:cubicBezTo>
                    <a:pt x="68129" y="73271"/>
                    <a:pt x="59222" y="79748"/>
                    <a:pt x="47483" y="81772"/>
                  </a:cubicBezTo>
                  <a:cubicBezTo>
                    <a:pt x="40196" y="82987"/>
                    <a:pt x="32100" y="82987"/>
                    <a:pt x="24813" y="80153"/>
                  </a:cubicBezTo>
                  <a:cubicBezTo>
                    <a:pt x="13884" y="76105"/>
                    <a:pt x="6597" y="68413"/>
                    <a:pt x="2954" y="57888"/>
                  </a:cubicBezTo>
                  <a:cubicBezTo>
                    <a:pt x="-1500" y="44529"/>
                    <a:pt x="-1095" y="31575"/>
                    <a:pt x="5382" y="19026"/>
                  </a:cubicBezTo>
                  <a:cubicBezTo>
                    <a:pt x="11455" y="7287"/>
                    <a:pt x="21575" y="810"/>
                    <a:pt x="34934" y="0"/>
                  </a:cubicBezTo>
                  <a:cubicBezTo>
                    <a:pt x="40601" y="0"/>
                    <a:pt x="46269" y="0"/>
                    <a:pt x="51531" y="1619"/>
                  </a:cubicBezTo>
                  <a:cubicBezTo>
                    <a:pt x="64080" y="5667"/>
                    <a:pt x="72177" y="14573"/>
                    <a:pt x="75415" y="27527"/>
                  </a:cubicBezTo>
                  <a:cubicBezTo>
                    <a:pt x="76629" y="31980"/>
                    <a:pt x="76629" y="36838"/>
                    <a:pt x="77439" y="41291"/>
                  </a:cubicBezTo>
                  <a:lnTo>
                    <a:pt x="77439" y="41291"/>
                  </a:lnTo>
                  <a:close/>
                  <a:moveTo>
                    <a:pt x="64080" y="40077"/>
                  </a:moveTo>
                  <a:cubicBezTo>
                    <a:pt x="64080" y="34409"/>
                    <a:pt x="61651" y="25503"/>
                    <a:pt x="58413" y="20645"/>
                  </a:cubicBezTo>
                  <a:cubicBezTo>
                    <a:pt x="49102" y="7692"/>
                    <a:pt x="29266" y="7287"/>
                    <a:pt x="19956" y="20645"/>
                  </a:cubicBezTo>
                  <a:cubicBezTo>
                    <a:pt x="16717" y="25503"/>
                    <a:pt x="15503" y="30766"/>
                    <a:pt x="14693" y="36433"/>
                  </a:cubicBezTo>
                  <a:cubicBezTo>
                    <a:pt x="13479" y="43720"/>
                    <a:pt x="14693" y="50602"/>
                    <a:pt x="17932" y="57078"/>
                  </a:cubicBezTo>
                  <a:cubicBezTo>
                    <a:pt x="24813" y="72462"/>
                    <a:pt x="44649" y="76105"/>
                    <a:pt x="56794" y="62746"/>
                  </a:cubicBezTo>
                  <a:cubicBezTo>
                    <a:pt x="62461" y="56674"/>
                    <a:pt x="64080" y="48982"/>
                    <a:pt x="64080" y="39672"/>
                  </a:cubicBezTo>
                  <a:lnTo>
                    <a:pt x="64080" y="39672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F4FA977-5A11-26C9-2B84-C6C38C4E17AE}"/>
                </a:ext>
              </a:extLst>
            </p:cNvPr>
            <p:cNvSpPr/>
            <p:nvPr/>
          </p:nvSpPr>
          <p:spPr>
            <a:xfrm>
              <a:off x="9511716" y="6015201"/>
              <a:ext cx="78109" cy="82576"/>
            </a:xfrm>
            <a:custGeom>
              <a:avLst/>
              <a:gdLst>
                <a:gd name="connsiteX0" fmla="*/ 78109 w 78109"/>
                <a:gd name="connsiteY0" fmla="*/ 40919 h 82576"/>
                <a:gd name="connsiteX1" fmla="*/ 73251 w 78109"/>
                <a:gd name="connsiteY1" fmla="*/ 62374 h 82576"/>
                <a:gd name="connsiteX2" fmla="*/ 47343 w 78109"/>
                <a:gd name="connsiteY2" fmla="*/ 81805 h 82576"/>
                <a:gd name="connsiteX3" fmla="*/ 24674 w 78109"/>
                <a:gd name="connsiteY3" fmla="*/ 80186 h 82576"/>
                <a:gd name="connsiteX4" fmla="*/ 3219 w 78109"/>
                <a:gd name="connsiteY4" fmla="*/ 58326 h 82576"/>
                <a:gd name="connsiteX5" fmla="*/ 6052 w 78109"/>
                <a:gd name="connsiteY5" fmla="*/ 18250 h 82576"/>
                <a:gd name="connsiteX6" fmla="*/ 34794 w 78109"/>
                <a:gd name="connsiteY6" fmla="*/ 33 h 82576"/>
                <a:gd name="connsiteX7" fmla="*/ 52201 w 78109"/>
                <a:gd name="connsiteY7" fmla="*/ 1652 h 82576"/>
                <a:gd name="connsiteX8" fmla="*/ 76085 w 78109"/>
                <a:gd name="connsiteY8" fmla="*/ 27560 h 82576"/>
                <a:gd name="connsiteX9" fmla="*/ 78109 w 78109"/>
                <a:gd name="connsiteY9" fmla="*/ 41324 h 82576"/>
                <a:gd name="connsiteX10" fmla="*/ 78109 w 78109"/>
                <a:gd name="connsiteY10" fmla="*/ 41324 h 82576"/>
                <a:gd name="connsiteX11" fmla="*/ 63941 w 78109"/>
                <a:gd name="connsiteY11" fmla="*/ 40110 h 82576"/>
                <a:gd name="connsiteX12" fmla="*/ 58273 w 78109"/>
                <a:gd name="connsiteY12" fmla="*/ 21083 h 82576"/>
                <a:gd name="connsiteX13" fmla="*/ 19816 w 78109"/>
                <a:gd name="connsiteY13" fmla="*/ 21083 h 82576"/>
                <a:gd name="connsiteX14" fmla="*/ 14554 w 78109"/>
                <a:gd name="connsiteY14" fmla="*/ 36871 h 82576"/>
                <a:gd name="connsiteX15" fmla="*/ 17387 w 78109"/>
                <a:gd name="connsiteY15" fmla="*/ 57516 h 82576"/>
                <a:gd name="connsiteX16" fmla="*/ 56249 w 78109"/>
                <a:gd name="connsiteY16" fmla="*/ 63184 h 82576"/>
                <a:gd name="connsiteX17" fmla="*/ 63536 w 78109"/>
                <a:gd name="connsiteY17" fmla="*/ 40110 h 82576"/>
                <a:gd name="connsiteX18" fmla="*/ 63536 w 78109"/>
                <a:gd name="connsiteY18" fmla="*/ 40110 h 82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8109" h="82576">
                  <a:moveTo>
                    <a:pt x="78109" y="40919"/>
                  </a:moveTo>
                  <a:cubicBezTo>
                    <a:pt x="78109" y="48611"/>
                    <a:pt x="76490" y="55492"/>
                    <a:pt x="73251" y="62374"/>
                  </a:cubicBezTo>
                  <a:cubicBezTo>
                    <a:pt x="67989" y="73304"/>
                    <a:pt x="59083" y="79781"/>
                    <a:pt x="47343" y="81805"/>
                  </a:cubicBezTo>
                  <a:cubicBezTo>
                    <a:pt x="40057" y="83020"/>
                    <a:pt x="31960" y="83020"/>
                    <a:pt x="24674" y="80186"/>
                  </a:cubicBezTo>
                  <a:cubicBezTo>
                    <a:pt x="14149" y="76138"/>
                    <a:pt x="6862" y="68851"/>
                    <a:pt x="3219" y="58326"/>
                  </a:cubicBezTo>
                  <a:cubicBezTo>
                    <a:pt x="-1639" y="44562"/>
                    <a:pt x="-1234" y="30799"/>
                    <a:pt x="6052" y="18250"/>
                  </a:cubicBezTo>
                  <a:cubicBezTo>
                    <a:pt x="12125" y="6915"/>
                    <a:pt x="21840" y="843"/>
                    <a:pt x="34794" y="33"/>
                  </a:cubicBezTo>
                  <a:cubicBezTo>
                    <a:pt x="40461" y="33"/>
                    <a:pt x="46534" y="-372"/>
                    <a:pt x="52201" y="1652"/>
                  </a:cubicBezTo>
                  <a:cubicBezTo>
                    <a:pt x="64750" y="6105"/>
                    <a:pt x="72846" y="14606"/>
                    <a:pt x="76085" y="27560"/>
                  </a:cubicBezTo>
                  <a:cubicBezTo>
                    <a:pt x="77299" y="32013"/>
                    <a:pt x="77299" y="36871"/>
                    <a:pt x="78109" y="41324"/>
                  </a:cubicBezTo>
                  <a:lnTo>
                    <a:pt x="78109" y="41324"/>
                  </a:lnTo>
                  <a:close/>
                  <a:moveTo>
                    <a:pt x="63941" y="40110"/>
                  </a:moveTo>
                  <a:cubicBezTo>
                    <a:pt x="63941" y="34442"/>
                    <a:pt x="61512" y="25536"/>
                    <a:pt x="58273" y="21083"/>
                  </a:cubicBezTo>
                  <a:cubicBezTo>
                    <a:pt x="48963" y="8129"/>
                    <a:pt x="29127" y="7320"/>
                    <a:pt x="19816" y="21083"/>
                  </a:cubicBezTo>
                  <a:cubicBezTo>
                    <a:pt x="16578" y="25941"/>
                    <a:pt x="15363" y="31204"/>
                    <a:pt x="14554" y="36871"/>
                  </a:cubicBezTo>
                  <a:cubicBezTo>
                    <a:pt x="13339" y="44158"/>
                    <a:pt x="14554" y="51039"/>
                    <a:pt x="17387" y="57516"/>
                  </a:cubicBezTo>
                  <a:cubicBezTo>
                    <a:pt x="24269" y="72899"/>
                    <a:pt x="44105" y="76543"/>
                    <a:pt x="56249" y="63184"/>
                  </a:cubicBezTo>
                  <a:cubicBezTo>
                    <a:pt x="61917" y="57111"/>
                    <a:pt x="63536" y="49420"/>
                    <a:pt x="63536" y="40110"/>
                  </a:cubicBezTo>
                  <a:lnTo>
                    <a:pt x="63536" y="4011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04BF876-C421-E75A-BC4B-5E51B1B8EDEA}"/>
                </a:ext>
              </a:extLst>
            </p:cNvPr>
            <p:cNvSpPr/>
            <p:nvPr/>
          </p:nvSpPr>
          <p:spPr>
            <a:xfrm>
              <a:off x="9913270" y="6014424"/>
              <a:ext cx="65984" cy="80962"/>
            </a:xfrm>
            <a:custGeom>
              <a:avLst/>
              <a:gdLst>
                <a:gd name="connsiteX0" fmla="*/ 0 w 65984"/>
                <a:gd name="connsiteY0" fmla="*/ 2024 h 80962"/>
                <a:gd name="connsiteX1" fmla="*/ 11739 w 65984"/>
                <a:gd name="connsiteY1" fmla="*/ 2024 h 80962"/>
                <a:gd name="connsiteX2" fmla="*/ 11739 w 65984"/>
                <a:gd name="connsiteY2" fmla="*/ 14168 h 80962"/>
                <a:gd name="connsiteX3" fmla="*/ 19835 w 65984"/>
                <a:gd name="connsiteY3" fmla="*/ 6072 h 80962"/>
                <a:gd name="connsiteX4" fmla="*/ 35218 w 65984"/>
                <a:gd name="connsiteY4" fmla="*/ 0 h 80962"/>
                <a:gd name="connsiteX5" fmla="*/ 44124 w 65984"/>
                <a:gd name="connsiteY5" fmla="*/ 0 h 80962"/>
                <a:gd name="connsiteX6" fmla="*/ 64770 w 65984"/>
                <a:gd name="connsiteY6" fmla="*/ 17407 h 80962"/>
                <a:gd name="connsiteX7" fmla="*/ 65984 w 65984"/>
                <a:gd name="connsiteY7" fmla="*/ 27932 h 80962"/>
                <a:gd name="connsiteX8" fmla="*/ 65984 w 65984"/>
                <a:gd name="connsiteY8" fmla="*/ 76510 h 80962"/>
                <a:gd name="connsiteX9" fmla="*/ 65984 w 65984"/>
                <a:gd name="connsiteY9" fmla="*/ 80558 h 80962"/>
                <a:gd name="connsiteX10" fmla="*/ 53030 w 65984"/>
                <a:gd name="connsiteY10" fmla="*/ 80558 h 80962"/>
                <a:gd name="connsiteX11" fmla="*/ 53030 w 65984"/>
                <a:gd name="connsiteY11" fmla="*/ 75295 h 80962"/>
                <a:gd name="connsiteX12" fmla="*/ 53030 w 65984"/>
                <a:gd name="connsiteY12" fmla="*/ 31575 h 80962"/>
                <a:gd name="connsiteX13" fmla="*/ 53030 w 65984"/>
                <a:gd name="connsiteY13" fmla="*/ 24289 h 80962"/>
                <a:gd name="connsiteX14" fmla="*/ 44934 w 65984"/>
                <a:gd name="connsiteY14" fmla="*/ 12954 h 80962"/>
                <a:gd name="connsiteX15" fmla="*/ 14978 w 65984"/>
                <a:gd name="connsiteY15" fmla="*/ 27122 h 80962"/>
                <a:gd name="connsiteX16" fmla="*/ 13763 w 65984"/>
                <a:gd name="connsiteY16" fmla="*/ 37648 h 80962"/>
                <a:gd name="connsiteX17" fmla="*/ 13763 w 65984"/>
                <a:gd name="connsiteY17" fmla="*/ 76105 h 80962"/>
                <a:gd name="connsiteX18" fmla="*/ 13763 w 65984"/>
                <a:gd name="connsiteY18" fmla="*/ 80963 h 80962"/>
                <a:gd name="connsiteX19" fmla="*/ 1214 w 65984"/>
                <a:gd name="connsiteY19" fmla="*/ 80963 h 80962"/>
                <a:gd name="connsiteX20" fmla="*/ 1214 w 65984"/>
                <a:gd name="connsiteY20" fmla="*/ 1619 h 80962"/>
                <a:gd name="connsiteX21" fmla="*/ 1214 w 65984"/>
                <a:gd name="connsiteY21" fmla="*/ 1619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984" h="80962">
                  <a:moveTo>
                    <a:pt x="0" y="2024"/>
                  </a:moveTo>
                  <a:lnTo>
                    <a:pt x="11739" y="2024"/>
                  </a:lnTo>
                  <a:lnTo>
                    <a:pt x="11739" y="14168"/>
                  </a:lnTo>
                  <a:cubicBezTo>
                    <a:pt x="14978" y="10930"/>
                    <a:pt x="17407" y="8501"/>
                    <a:pt x="19835" y="6072"/>
                  </a:cubicBezTo>
                  <a:cubicBezTo>
                    <a:pt x="24289" y="2024"/>
                    <a:pt x="29146" y="405"/>
                    <a:pt x="35218" y="0"/>
                  </a:cubicBezTo>
                  <a:cubicBezTo>
                    <a:pt x="38052" y="0"/>
                    <a:pt x="40886" y="0"/>
                    <a:pt x="44124" y="0"/>
                  </a:cubicBezTo>
                  <a:cubicBezTo>
                    <a:pt x="53435" y="405"/>
                    <a:pt x="63151" y="7692"/>
                    <a:pt x="64770" y="17407"/>
                  </a:cubicBezTo>
                  <a:cubicBezTo>
                    <a:pt x="65579" y="21050"/>
                    <a:pt x="65984" y="24694"/>
                    <a:pt x="65984" y="27932"/>
                  </a:cubicBezTo>
                  <a:cubicBezTo>
                    <a:pt x="65984" y="44125"/>
                    <a:pt x="65984" y="60317"/>
                    <a:pt x="65984" y="76510"/>
                  </a:cubicBezTo>
                  <a:lnTo>
                    <a:pt x="65984" y="80558"/>
                  </a:lnTo>
                  <a:lnTo>
                    <a:pt x="53030" y="80558"/>
                  </a:lnTo>
                  <a:cubicBezTo>
                    <a:pt x="53030" y="78938"/>
                    <a:pt x="53030" y="77319"/>
                    <a:pt x="53030" y="75295"/>
                  </a:cubicBezTo>
                  <a:lnTo>
                    <a:pt x="53030" y="31575"/>
                  </a:lnTo>
                  <a:cubicBezTo>
                    <a:pt x="53030" y="29147"/>
                    <a:pt x="53030" y="26718"/>
                    <a:pt x="53030" y="24289"/>
                  </a:cubicBezTo>
                  <a:cubicBezTo>
                    <a:pt x="53030" y="18622"/>
                    <a:pt x="49792" y="14978"/>
                    <a:pt x="44934" y="12954"/>
                  </a:cubicBezTo>
                  <a:cubicBezTo>
                    <a:pt x="33194" y="8096"/>
                    <a:pt x="18217" y="13359"/>
                    <a:pt x="14978" y="27122"/>
                  </a:cubicBezTo>
                  <a:cubicBezTo>
                    <a:pt x="14168" y="30361"/>
                    <a:pt x="13763" y="34004"/>
                    <a:pt x="13763" y="37648"/>
                  </a:cubicBezTo>
                  <a:cubicBezTo>
                    <a:pt x="13763" y="50602"/>
                    <a:pt x="13763" y="63151"/>
                    <a:pt x="13763" y="76105"/>
                  </a:cubicBezTo>
                  <a:lnTo>
                    <a:pt x="13763" y="80963"/>
                  </a:lnTo>
                  <a:lnTo>
                    <a:pt x="1214" y="80963"/>
                  </a:lnTo>
                  <a:cubicBezTo>
                    <a:pt x="0" y="76105"/>
                    <a:pt x="0" y="14168"/>
                    <a:pt x="1214" y="1619"/>
                  </a:cubicBezTo>
                  <a:lnTo>
                    <a:pt x="1214" y="161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2CA8326-4ABD-1C06-33EF-CF48B7AF7705}"/>
                </a:ext>
              </a:extLst>
            </p:cNvPr>
            <p:cNvSpPr/>
            <p:nvPr/>
          </p:nvSpPr>
          <p:spPr>
            <a:xfrm>
              <a:off x="9435634" y="6015479"/>
              <a:ext cx="66750" cy="81122"/>
            </a:xfrm>
            <a:custGeom>
              <a:avLst/>
              <a:gdLst>
                <a:gd name="connsiteX0" fmla="*/ 65536 w 66750"/>
                <a:gd name="connsiteY0" fmla="*/ 80313 h 81122"/>
                <a:gd name="connsiteX1" fmla="*/ 52582 w 66750"/>
                <a:gd name="connsiteY1" fmla="*/ 80313 h 81122"/>
                <a:gd name="connsiteX2" fmla="*/ 52582 w 66750"/>
                <a:gd name="connsiteY2" fmla="*/ 75050 h 81122"/>
                <a:gd name="connsiteX3" fmla="*/ 52582 w 66750"/>
                <a:gd name="connsiteY3" fmla="*/ 31330 h 81122"/>
                <a:gd name="connsiteX4" fmla="*/ 52582 w 66750"/>
                <a:gd name="connsiteY4" fmla="*/ 24044 h 81122"/>
                <a:gd name="connsiteX5" fmla="*/ 44486 w 66750"/>
                <a:gd name="connsiteY5" fmla="*/ 12709 h 81122"/>
                <a:gd name="connsiteX6" fmla="*/ 14530 w 66750"/>
                <a:gd name="connsiteY6" fmla="*/ 26878 h 81122"/>
                <a:gd name="connsiteX7" fmla="*/ 13316 w 66750"/>
                <a:gd name="connsiteY7" fmla="*/ 37403 h 81122"/>
                <a:gd name="connsiteX8" fmla="*/ 13316 w 66750"/>
                <a:gd name="connsiteY8" fmla="*/ 80313 h 81122"/>
                <a:gd name="connsiteX9" fmla="*/ 766 w 66750"/>
                <a:gd name="connsiteY9" fmla="*/ 81122 h 81122"/>
                <a:gd name="connsiteX10" fmla="*/ 766 w 66750"/>
                <a:gd name="connsiteY10" fmla="*/ 1779 h 81122"/>
                <a:gd name="connsiteX11" fmla="*/ 12506 w 66750"/>
                <a:gd name="connsiteY11" fmla="*/ 1779 h 81122"/>
                <a:gd name="connsiteX12" fmla="*/ 12506 w 66750"/>
                <a:gd name="connsiteY12" fmla="*/ 13924 h 81122"/>
                <a:gd name="connsiteX13" fmla="*/ 21412 w 66750"/>
                <a:gd name="connsiteY13" fmla="*/ 5423 h 81122"/>
                <a:gd name="connsiteX14" fmla="*/ 35580 w 66750"/>
                <a:gd name="connsiteY14" fmla="*/ 160 h 81122"/>
                <a:gd name="connsiteX15" fmla="*/ 51773 w 66750"/>
                <a:gd name="connsiteY15" fmla="*/ 1374 h 81122"/>
                <a:gd name="connsiteX16" fmla="*/ 64727 w 66750"/>
                <a:gd name="connsiteY16" fmla="*/ 14733 h 81122"/>
                <a:gd name="connsiteX17" fmla="*/ 66751 w 66750"/>
                <a:gd name="connsiteY17" fmla="*/ 25258 h 81122"/>
                <a:gd name="connsiteX18" fmla="*/ 66751 w 66750"/>
                <a:gd name="connsiteY18" fmla="*/ 80718 h 81122"/>
                <a:gd name="connsiteX19" fmla="*/ 66751 w 66750"/>
                <a:gd name="connsiteY19" fmla="*/ 80718 h 8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750" h="81122">
                  <a:moveTo>
                    <a:pt x="65536" y="80313"/>
                  </a:moveTo>
                  <a:lnTo>
                    <a:pt x="52582" y="80313"/>
                  </a:lnTo>
                  <a:cubicBezTo>
                    <a:pt x="52582" y="78694"/>
                    <a:pt x="52582" y="76670"/>
                    <a:pt x="52582" y="75050"/>
                  </a:cubicBezTo>
                  <a:lnTo>
                    <a:pt x="52582" y="31330"/>
                  </a:lnTo>
                  <a:cubicBezTo>
                    <a:pt x="52582" y="28902"/>
                    <a:pt x="52582" y="26473"/>
                    <a:pt x="52582" y="24044"/>
                  </a:cubicBezTo>
                  <a:cubicBezTo>
                    <a:pt x="52582" y="18376"/>
                    <a:pt x="49344" y="14733"/>
                    <a:pt x="44486" y="12709"/>
                  </a:cubicBezTo>
                  <a:cubicBezTo>
                    <a:pt x="32342" y="7851"/>
                    <a:pt x="17769" y="13114"/>
                    <a:pt x="14530" y="26878"/>
                  </a:cubicBezTo>
                  <a:cubicBezTo>
                    <a:pt x="13721" y="30116"/>
                    <a:pt x="13316" y="33759"/>
                    <a:pt x="13316" y="37403"/>
                  </a:cubicBezTo>
                  <a:cubicBezTo>
                    <a:pt x="13316" y="51571"/>
                    <a:pt x="13316" y="65740"/>
                    <a:pt x="13316" y="80313"/>
                  </a:cubicBezTo>
                  <a:cubicBezTo>
                    <a:pt x="9267" y="81527"/>
                    <a:pt x="4815" y="80313"/>
                    <a:pt x="766" y="81122"/>
                  </a:cubicBezTo>
                  <a:cubicBezTo>
                    <a:pt x="-43" y="75860"/>
                    <a:pt x="-448" y="12304"/>
                    <a:pt x="766" y="1779"/>
                  </a:cubicBezTo>
                  <a:lnTo>
                    <a:pt x="12506" y="1779"/>
                  </a:lnTo>
                  <a:lnTo>
                    <a:pt x="12506" y="13924"/>
                  </a:lnTo>
                  <a:cubicBezTo>
                    <a:pt x="15745" y="10685"/>
                    <a:pt x="18578" y="7851"/>
                    <a:pt x="21412" y="5423"/>
                  </a:cubicBezTo>
                  <a:cubicBezTo>
                    <a:pt x="25460" y="2184"/>
                    <a:pt x="30318" y="160"/>
                    <a:pt x="35580" y="160"/>
                  </a:cubicBezTo>
                  <a:cubicBezTo>
                    <a:pt x="40843" y="160"/>
                    <a:pt x="46510" y="-650"/>
                    <a:pt x="51773" y="1374"/>
                  </a:cubicBezTo>
                  <a:cubicBezTo>
                    <a:pt x="58250" y="3803"/>
                    <a:pt x="63108" y="8256"/>
                    <a:pt x="64727" y="14733"/>
                  </a:cubicBezTo>
                  <a:cubicBezTo>
                    <a:pt x="65536" y="17972"/>
                    <a:pt x="66751" y="21615"/>
                    <a:pt x="66751" y="25258"/>
                  </a:cubicBezTo>
                  <a:cubicBezTo>
                    <a:pt x="66751" y="43475"/>
                    <a:pt x="66751" y="61691"/>
                    <a:pt x="66751" y="80718"/>
                  </a:cubicBezTo>
                  <a:lnTo>
                    <a:pt x="66751" y="80718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266F2A1-8E85-6D07-F8FD-D22852EE6FBF}"/>
                </a:ext>
              </a:extLst>
            </p:cNvPr>
            <p:cNvSpPr/>
            <p:nvPr/>
          </p:nvSpPr>
          <p:spPr>
            <a:xfrm>
              <a:off x="9354628" y="6015234"/>
              <a:ext cx="65579" cy="80962"/>
            </a:xfrm>
            <a:custGeom>
              <a:avLst/>
              <a:gdLst>
                <a:gd name="connsiteX0" fmla="*/ 65580 w 65579"/>
                <a:gd name="connsiteY0" fmla="*/ 80558 h 80962"/>
                <a:gd name="connsiteX1" fmla="*/ 52221 w 65579"/>
                <a:gd name="connsiteY1" fmla="*/ 80558 h 80962"/>
                <a:gd name="connsiteX2" fmla="*/ 52221 w 65579"/>
                <a:gd name="connsiteY2" fmla="*/ 74486 h 80962"/>
                <a:gd name="connsiteX3" fmla="*/ 52221 w 65579"/>
                <a:gd name="connsiteY3" fmla="*/ 28742 h 80962"/>
                <a:gd name="connsiteX4" fmla="*/ 51007 w 65579"/>
                <a:gd name="connsiteY4" fmla="*/ 19431 h 80962"/>
                <a:gd name="connsiteX5" fmla="*/ 32790 w 65579"/>
                <a:gd name="connsiteY5" fmla="*/ 10930 h 80962"/>
                <a:gd name="connsiteX6" fmla="*/ 12954 w 65579"/>
                <a:gd name="connsiteY6" fmla="*/ 34004 h 80962"/>
                <a:gd name="connsiteX7" fmla="*/ 12954 w 65579"/>
                <a:gd name="connsiteY7" fmla="*/ 73271 h 80962"/>
                <a:gd name="connsiteX8" fmla="*/ 12954 w 65579"/>
                <a:gd name="connsiteY8" fmla="*/ 80558 h 80962"/>
                <a:gd name="connsiteX9" fmla="*/ 6072 w 65579"/>
                <a:gd name="connsiteY9" fmla="*/ 80558 h 80962"/>
                <a:gd name="connsiteX10" fmla="*/ 0 w 65579"/>
                <a:gd name="connsiteY10" fmla="*/ 80558 h 80962"/>
                <a:gd name="connsiteX11" fmla="*/ 0 w 65579"/>
                <a:gd name="connsiteY11" fmla="*/ 1619 h 80962"/>
                <a:gd name="connsiteX12" fmla="*/ 11740 w 65579"/>
                <a:gd name="connsiteY12" fmla="*/ 1619 h 80962"/>
                <a:gd name="connsiteX13" fmla="*/ 11740 w 65579"/>
                <a:gd name="connsiteY13" fmla="*/ 13764 h 80962"/>
                <a:gd name="connsiteX14" fmla="*/ 15788 w 65579"/>
                <a:gd name="connsiteY14" fmla="*/ 9716 h 80962"/>
                <a:gd name="connsiteX15" fmla="*/ 36028 w 65579"/>
                <a:gd name="connsiteY15" fmla="*/ 0 h 80962"/>
                <a:gd name="connsiteX16" fmla="*/ 44125 w 65579"/>
                <a:gd name="connsiteY16" fmla="*/ 0 h 80962"/>
                <a:gd name="connsiteX17" fmla="*/ 64365 w 65579"/>
                <a:gd name="connsiteY17" fmla="*/ 17002 h 80962"/>
                <a:gd name="connsiteX18" fmla="*/ 65580 w 65579"/>
                <a:gd name="connsiteY18" fmla="*/ 28337 h 80962"/>
                <a:gd name="connsiteX19" fmla="*/ 65580 w 65579"/>
                <a:gd name="connsiteY19" fmla="*/ 80963 h 80962"/>
                <a:gd name="connsiteX20" fmla="*/ 65580 w 65579"/>
                <a:gd name="connsiteY20" fmla="*/ 80963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5579" h="80962">
                  <a:moveTo>
                    <a:pt x="65580" y="80558"/>
                  </a:moveTo>
                  <a:lnTo>
                    <a:pt x="52221" y="80558"/>
                  </a:lnTo>
                  <a:lnTo>
                    <a:pt x="52221" y="74486"/>
                  </a:lnTo>
                  <a:cubicBezTo>
                    <a:pt x="52221" y="59103"/>
                    <a:pt x="52221" y="43720"/>
                    <a:pt x="52221" y="28742"/>
                  </a:cubicBezTo>
                  <a:cubicBezTo>
                    <a:pt x="52221" y="25503"/>
                    <a:pt x="52221" y="22669"/>
                    <a:pt x="51007" y="19431"/>
                  </a:cubicBezTo>
                  <a:cubicBezTo>
                    <a:pt x="48578" y="12549"/>
                    <a:pt x="38862" y="10120"/>
                    <a:pt x="32790" y="10930"/>
                  </a:cubicBezTo>
                  <a:cubicBezTo>
                    <a:pt x="19026" y="13359"/>
                    <a:pt x="13764" y="21455"/>
                    <a:pt x="12954" y="34004"/>
                  </a:cubicBezTo>
                  <a:cubicBezTo>
                    <a:pt x="12549" y="46958"/>
                    <a:pt x="12954" y="60317"/>
                    <a:pt x="12954" y="73271"/>
                  </a:cubicBezTo>
                  <a:lnTo>
                    <a:pt x="12954" y="80558"/>
                  </a:lnTo>
                  <a:cubicBezTo>
                    <a:pt x="10525" y="80558"/>
                    <a:pt x="8501" y="80558"/>
                    <a:pt x="6072" y="80558"/>
                  </a:cubicBezTo>
                  <a:cubicBezTo>
                    <a:pt x="4048" y="80558"/>
                    <a:pt x="2024" y="80558"/>
                    <a:pt x="0" y="80558"/>
                  </a:cubicBezTo>
                  <a:lnTo>
                    <a:pt x="0" y="1619"/>
                  </a:lnTo>
                  <a:cubicBezTo>
                    <a:pt x="3643" y="405"/>
                    <a:pt x="7692" y="1214"/>
                    <a:pt x="11740" y="1619"/>
                  </a:cubicBezTo>
                  <a:lnTo>
                    <a:pt x="11740" y="13764"/>
                  </a:lnTo>
                  <a:cubicBezTo>
                    <a:pt x="13764" y="12144"/>
                    <a:pt x="14978" y="10930"/>
                    <a:pt x="15788" y="9716"/>
                  </a:cubicBezTo>
                  <a:cubicBezTo>
                    <a:pt x="21050" y="3238"/>
                    <a:pt x="27932" y="0"/>
                    <a:pt x="36028" y="0"/>
                  </a:cubicBezTo>
                  <a:cubicBezTo>
                    <a:pt x="38862" y="0"/>
                    <a:pt x="41291" y="0"/>
                    <a:pt x="44125" y="0"/>
                  </a:cubicBezTo>
                  <a:cubicBezTo>
                    <a:pt x="53031" y="810"/>
                    <a:pt x="62341" y="7287"/>
                    <a:pt x="64365" y="17002"/>
                  </a:cubicBezTo>
                  <a:cubicBezTo>
                    <a:pt x="65175" y="20645"/>
                    <a:pt x="65580" y="24693"/>
                    <a:pt x="65580" y="28337"/>
                  </a:cubicBezTo>
                  <a:cubicBezTo>
                    <a:pt x="65580" y="45744"/>
                    <a:pt x="65580" y="62746"/>
                    <a:pt x="65580" y="80963"/>
                  </a:cubicBezTo>
                  <a:lnTo>
                    <a:pt x="65580" y="80963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9E03514-CCA3-9616-E661-742F6F0BC855}"/>
                </a:ext>
              </a:extLst>
            </p:cNvPr>
            <p:cNvSpPr/>
            <p:nvPr/>
          </p:nvSpPr>
          <p:spPr>
            <a:xfrm>
              <a:off x="9213594" y="6014829"/>
              <a:ext cx="65739" cy="81771"/>
            </a:xfrm>
            <a:custGeom>
              <a:avLst/>
              <a:gdLst>
                <a:gd name="connsiteX0" fmla="*/ 159 w 65739"/>
                <a:gd name="connsiteY0" fmla="*/ 1619 h 81771"/>
                <a:gd name="connsiteX1" fmla="*/ 11899 w 65739"/>
                <a:gd name="connsiteY1" fmla="*/ 1619 h 81771"/>
                <a:gd name="connsiteX2" fmla="*/ 11899 w 65739"/>
                <a:gd name="connsiteY2" fmla="*/ 14573 h 81771"/>
                <a:gd name="connsiteX3" fmla="*/ 17162 w 65739"/>
                <a:gd name="connsiteY3" fmla="*/ 8501 h 81771"/>
                <a:gd name="connsiteX4" fmla="*/ 34568 w 65739"/>
                <a:gd name="connsiteY4" fmla="*/ 0 h 81771"/>
                <a:gd name="connsiteX5" fmla="*/ 43879 w 65739"/>
                <a:gd name="connsiteY5" fmla="*/ 0 h 81771"/>
                <a:gd name="connsiteX6" fmla="*/ 64525 w 65739"/>
                <a:gd name="connsiteY6" fmla="*/ 17407 h 81771"/>
                <a:gd name="connsiteX7" fmla="*/ 65739 w 65739"/>
                <a:gd name="connsiteY7" fmla="*/ 27932 h 81771"/>
                <a:gd name="connsiteX8" fmla="*/ 65739 w 65739"/>
                <a:gd name="connsiteY8" fmla="*/ 77319 h 81771"/>
                <a:gd name="connsiteX9" fmla="*/ 65739 w 65739"/>
                <a:gd name="connsiteY9" fmla="*/ 80963 h 81771"/>
                <a:gd name="connsiteX10" fmla="*/ 52785 w 65739"/>
                <a:gd name="connsiteY10" fmla="*/ 80963 h 81771"/>
                <a:gd name="connsiteX11" fmla="*/ 52785 w 65739"/>
                <a:gd name="connsiteY11" fmla="*/ 76105 h 81771"/>
                <a:gd name="connsiteX12" fmla="*/ 52785 w 65739"/>
                <a:gd name="connsiteY12" fmla="*/ 32385 h 81771"/>
                <a:gd name="connsiteX13" fmla="*/ 52785 w 65739"/>
                <a:gd name="connsiteY13" fmla="*/ 25098 h 81771"/>
                <a:gd name="connsiteX14" fmla="*/ 44689 w 65739"/>
                <a:gd name="connsiteY14" fmla="*/ 13763 h 81771"/>
                <a:gd name="connsiteX15" fmla="*/ 14733 w 65739"/>
                <a:gd name="connsiteY15" fmla="*/ 27932 h 81771"/>
                <a:gd name="connsiteX16" fmla="*/ 13518 w 65739"/>
                <a:gd name="connsiteY16" fmla="*/ 38457 h 81771"/>
                <a:gd name="connsiteX17" fmla="*/ 13518 w 65739"/>
                <a:gd name="connsiteY17" fmla="*/ 76914 h 81771"/>
                <a:gd name="connsiteX18" fmla="*/ 13518 w 65739"/>
                <a:gd name="connsiteY18" fmla="*/ 81772 h 81771"/>
                <a:gd name="connsiteX19" fmla="*/ 969 w 65739"/>
                <a:gd name="connsiteY19" fmla="*/ 81772 h 81771"/>
                <a:gd name="connsiteX20" fmla="*/ 564 w 65739"/>
                <a:gd name="connsiteY20" fmla="*/ 2429 h 81771"/>
                <a:gd name="connsiteX21" fmla="*/ 564 w 65739"/>
                <a:gd name="connsiteY21" fmla="*/ 2429 h 8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5739" h="81771">
                  <a:moveTo>
                    <a:pt x="159" y="1619"/>
                  </a:moveTo>
                  <a:lnTo>
                    <a:pt x="11899" y="1619"/>
                  </a:lnTo>
                  <a:lnTo>
                    <a:pt x="11899" y="14573"/>
                  </a:lnTo>
                  <a:cubicBezTo>
                    <a:pt x="14328" y="11739"/>
                    <a:pt x="15542" y="10120"/>
                    <a:pt x="17162" y="8501"/>
                  </a:cubicBezTo>
                  <a:cubicBezTo>
                    <a:pt x="22019" y="3238"/>
                    <a:pt x="27687" y="405"/>
                    <a:pt x="34568" y="0"/>
                  </a:cubicBezTo>
                  <a:cubicBezTo>
                    <a:pt x="37807" y="0"/>
                    <a:pt x="41045" y="0"/>
                    <a:pt x="43879" y="0"/>
                  </a:cubicBezTo>
                  <a:cubicBezTo>
                    <a:pt x="53190" y="405"/>
                    <a:pt x="62905" y="7691"/>
                    <a:pt x="64525" y="17407"/>
                  </a:cubicBezTo>
                  <a:cubicBezTo>
                    <a:pt x="65334" y="21050"/>
                    <a:pt x="65739" y="24693"/>
                    <a:pt x="65739" y="27932"/>
                  </a:cubicBezTo>
                  <a:cubicBezTo>
                    <a:pt x="65739" y="44529"/>
                    <a:pt x="65739" y="60722"/>
                    <a:pt x="65739" y="77319"/>
                  </a:cubicBezTo>
                  <a:lnTo>
                    <a:pt x="65739" y="80963"/>
                  </a:lnTo>
                  <a:lnTo>
                    <a:pt x="52785" y="80963"/>
                  </a:lnTo>
                  <a:cubicBezTo>
                    <a:pt x="52785" y="79343"/>
                    <a:pt x="52785" y="77724"/>
                    <a:pt x="52785" y="76105"/>
                  </a:cubicBezTo>
                  <a:lnTo>
                    <a:pt x="52785" y="32385"/>
                  </a:lnTo>
                  <a:cubicBezTo>
                    <a:pt x="52785" y="29956"/>
                    <a:pt x="52785" y="27527"/>
                    <a:pt x="52785" y="25098"/>
                  </a:cubicBezTo>
                  <a:cubicBezTo>
                    <a:pt x="52785" y="19431"/>
                    <a:pt x="49547" y="15788"/>
                    <a:pt x="44689" y="13763"/>
                  </a:cubicBezTo>
                  <a:cubicBezTo>
                    <a:pt x="32949" y="8906"/>
                    <a:pt x="18376" y="13763"/>
                    <a:pt x="14733" y="27932"/>
                  </a:cubicBezTo>
                  <a:cubicBezTo>
                    <a:pt x="13923" y="31170"/>
                    <a:pt x="13518" y="34814"/>
                    <a:pt x="13518" y="38457"/>
                  </a:cubicBezTo>
                  <a:cubicBezTo>
                    <a:pt x="13518" y="51411"/>
                    <a:pt x="13518" y="63960"/>
                    <a:pt x="13518" y="76914"/>
                  </a:cubicBezTo>
                  <a:lnTo>
                    <a:pt x="13518" y="81772"/>
                  </a:lnTo>
                  <a:lnTo>
                    <a:pt x="969" y="81772"/>
                  </a:lnTo>
                  <a:cubicBezTo>
                    <a:pt x="-245" y="76914"/>
                    <a:pt x="-245" y="16193"/>
                    <a:pt x="564" y="2429"/>
                  </a:cubicBezTo>
                  <a:lnTo>
                    <a:pt x="564" y="242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DAB8518-FF18-DDCC-1944-7B5A833BC34C}"/>
                </a:ext>
              </a:extLst>
            </p:cNvPr>
            <p:cNvSpPr/>
            <p:nvPr/>
          </p:nvSpPr>
          <p:spPr>
            <a:xfrm>
              <a:off x="10007231" y="5986088"/>
              <a:ext cx="87799" cy="109299"/>
            </a:xfrm>
            <a:custGeom>
              <a:avLst/>
              <a:gdLst>
                <a:gd name="connsiteX0" fmla="*/ 360 w 87799"/>
                <a:gd name="connsiteY0" fmla="*/ 405 h 109299"/>
                <a:gd name="connsiteX1" fmla="*/ 87799 w 87799"/>
                <a:gd name="connsiteY1" fmla="*/ 405 h 109299"/>
                <a:gd name="connsiteX2" fmla="*/ 87799 w 87799"/>
                <a:gd name="connsiteY2" fmla="*/ 12144 h 109299"/>
                <a:gd name="connsiteX3" fmla="*/ 51771 w 87799"/>
                <a:gd name="connsiteY3" fmla="*/ 12144 h 109299"/>
                <a:gd name="connsiteX4" fmla="*/ 51771 w 87799"/>
                <a:gd name="connsiteY4" fmla="*/ 109299 h 109299"/>
                <a:gd name="connsiteX5" fmla="*/ 36793 w 87799"/>
                <a:gd name="connsiteY5" fmla="*/ 109299 h 109299"/>
                <a:gd name="connsiteX6" fmla="*/ 36793 w 87799"/>
                <a:gd name="connsiteY6" fmla="*/ 12144 h 109299"/>
                <a:gd name="connsiteX7" fmla="*/ 18172 w 87799"/>
                <a:gd name="connsiteY7" fmla="*/ 12144 h 109299"/>
                <a:gd name="connsiteX8" fmla="*/ 360 w 87799"/>
                <a:gd name="connsiteY8" fmla="*/ 12144 h 109299"/>
                <a:gd name="connsiteX9" fmla="*/ 360 w 87799"/>
                <a:gd name="connsiteY9" fmla="*/ 0 h 109299"/>
                <a:gd name="connsiteX10" fmla="*/ 360 w 87799"/>
                <a:gd name="connsiteY10" fmla="*/ 0 h 10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799" h="109299">
                  <a:moveTo>
                    <a:pt x="360" y="405"/>
                  </a:moveTo>
                  <a:lnTo>
                    <a:pt x="87799" y="405"/>
                  </a:lnTo>
                  <a:lnTo>
                    <a:pt x="87799" y="12144"/>
                  </a:lnTo>
                  <a:lnTo>
                    <a:pt x="51771" y="12144"/>
                  </a:lnTo>
                  <a:lnTo>
                    <a:pt x="51771" y="109299"/>
                  </a:lnTo>
                  <a:cubicBezTo>
                    <a:pt x="46913" y="109299"/>
                    <a:pt x="42056" y="109299"/>
                    <a:pt x="36793" y="109299"/>
                  </a:cubicBezTo>
                  <a:lnTo>
                    <a:pt x="36793" y="12144"/>
                  </a:lnTo>
                  <a:cubicBezTo>
                    <a:pt x="30316" y="12144"/>
                    <a:pt x="24244" y="12144"/>
                    <a:pt x="18172" y="12144"/>
                  </a:cubicBezTo>
                  <a:lnTo>
                    <a:pt x="360" y="12144"/>
                  </a:lnTo>
                  <a:cubicBezTo>
                    <a:pt x="-450" y="8096"/>
                    <a:pt x="360" y="4453"/>
                    <a:pt x="360" y="0"/>
                  </a:cubicBezTo>
                  <a:lnTo>
                    <a:pt x="360" y="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1922E5E-738A-D7FB-2E1C-E882168BDFCD}"/>
                </a:ext>
              </a:extLst>
            </p:cNvPr>
            <p:cNvSpPr/>
            <p:nvPr/>
          </p:nvSpPr>
          <p:spPr>
            <a:xfrm>
              <a:off x="9593873" y="6016448"/>
              <a:ext cx="72056" cy="79343"/>
            </a:xfrm>
            <a:custGeom>
              <a:avLst/>
              <a:gdLst>
                <a:gd name="connsiteX0" fmla="*/ 43720 w 72056"/>
                <a:gd name="connsiteY0" fmla="*/ 79343 h 79343"/>
                <a:gd name="connsiteX1" fmla="*/ 29551 w 72056"/>
                <a:gd name="connsiteY1" fmla="*/ 79343 h 79343"/>
                <a:gd name="connsiteX2" fmla="*/ 0 w 72056"/>
                <a:gd name="connsiteY2" fmla="*/ 0 h 79343"/>
                <a:gd name="connsiteX3" fmla="*/ 14573 w 72056"/>
                <a:gd name="connsiteY3" fmla="*/ 0 h 79343"/>
                <a:gd name="connsiteX4" fmla="*/ 36838 w 72056"/>
                <a:gd name="connsiteY4" fmla="*/ 65984 h 79343"/>
                <a:gd name="connsiteX5" fmla="*/ 48173 w 72056"/>
                <a:gd name="connsiteY5" fmla="*/ 31980 h 79343"/>
                <a:gd name="connsiteX6" fmla="*/ 58698 w 72056"/>
                <a:gd name="connsiteY6" fmla="*/ 0 h 79343"/>
                <a:gd name="connsiteX7" fmla="*/ 72057 w 72056"/>
                <a:gd name="connsiteY7" fmla="*/ 0 h 79343"/>
                <a:gd name="connsiteX8" fmla="*/ 42910 w 72056"/>
                <a:gd name="connsiteY8" fmla="*/ 79343 h 79343"/>
                <a:gd name="connsiteX9" fmla="*/ 42910 w 72056"/>
                <a:gd name="connsiteY9" fmla="*/ 79343 h 7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56" h="79343">
                  <a:moveTo>
                    <a:pt x="43720" y="79343"/>
                  </a:moveTo>
                  <a:lnTo>
                    <a:pt x="29551" y="79343"/>
                  </a:lnTo>
                  <a:cubicBezTo>
                    <a:pt x="19836" y="53031"/>
                    <a:pt x="10120" y="26718"/>
                    <a:pt x="0" y="0"/>
                  </a:cubicBezTo>
                  <a:lnTo>
                    <a:pt x="14573" y="0"/>
                  </a:lnTo>
                  <a:cubicBezTo>
                    <a:pt x="21860" y="21455"/>
                    <a:pt x="29146" y="42910"/>
                    <a:pt x="36838" y="65984"/>
                  </a:cubicBezTo>
                  <a:cubicBezTo>
                    <a:pt x="41696" y="53840"/>
                    <a:pt x="44934" y="42910"/>
                    <a:pt x="48173" y="31980"/>
                  </a:cubicBezTo>
                  <a:cubicBezTo>
                    <a:pt x="51816" y="21050"/>
                    <a:pt x="55459" y="10525"/>
                    <a:pt x="58698" y="0"/>
                  </a:cubicBezTo>
                  <a:lnTo>
                    <a:pt x="72057" y="0"/>
                  </a:lnTo>
                  <a:cubicBezTo>
                    <a:pt x="62341" y="26718"/>
                    <a:pt x="52626" y="52626"/>
                    <a:pt x="42910" y="79343"/>
                  </a:cubicBezTo>
                  <a:lnTo>
                    <a:pt x="42910" y="79343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86FC2D3-5569-9508-BABC-C26DDEF4D387}"/>
                </a:ext>
              </a:extLst>
            </p:cNvPr>
            <p:cNvSpPr/>
            <p:nvPr/>
          </p:nvSpPr>
          <p:spPr>
            <a:xfrm>
              <a:off x="9745722" y="5992008"/>
              <a:ext cx="41245" cy="103963"/>
            </a:xfrm>
            <a:custGeom>
              <a:avLst/>
              <a:gdLst>
                <a:gd name="connsiteX0" fmla="*/ 12504 w 41245"/>
                <a:gd name="connsiteY0" fmla="*/ 24035 h 103963"/>
                <a:gd name="connsiteX1" fmla="*/ 12504 w 41245"/>
                <a:gd name="connsiteY1" fmla="*/ 556 h 103963"/>
                <a:gd name="connsiteX2" fmla="*/ 25458 w 41245"/>
                <a:gd name="connsiteY2" fmla="*/ 151 h 103963"/>
                <a:gd name="connsiteX3" fmla="*/ 25458 w 41245"/>
                <a:gd name="connsiteY3" fmla="*/ 24035 h 103963"/>
                <a:gd name="connsiteX4" fmla="*/ 40841 w 41245"/>
                <a:gd name="connsiteY4" fmla="*/ 24035 h 103963"/>
                <a:gd name="connsiteX5" fmla="*/ 40841 w 41245"/>
                <a:gd name="connsiteY5" fmla="*/ 35775 h 103963"/>
                <a:gd name="connsiteX6" fmla="*/ 26268 w 41245"/>
                <a:gd name="connsiteY6" fmla="*/ 35775 h 103963"/>
                <a:gd name="connsiteX7" fmla="*/ 26268 w 41245"/>
                <a:gd name="connsiteY7" fmla="*/ 54801 h 103963"/>
                <a:gd name="connsiteX8" fmla="*/ 26268 w 41245"/>
                <a:gd name="connsiteY8" fmla="*/ 73018 h 103963"/>
                <a:gd name="connsiteX9" fmla="*/ 27887 w 41245"/>
                <a:gd name="connsiteY9" fmla="*/ 91639 h 103963"/>
                <a:gd name="connsiteX10" fmla="*/ 41246 w 41245"/>
                <a:gd name="connsiteY10" fmla="*/ 92449 h 103963"/>
                <a:gd name="connsiteX11" fmla="*/ 41246 w 41245"/>
                <a:gd name="connsiteY11" fmla="*/ 103783 h 103963"/>
                <a:gd name="connsiteX12" fmla="*/ 25458 w 41245"/>
                <a:gd name="connsiteY12" fmla="*/ 103783 h 103963"/>
                <a:gd name="connsiteX13" fmla="*/ 13314 w 41245"/>
                <a:gd name="connsiteY13" fmla="*/ 91234 h 103963"/>
                <a:gd name="connsiteX14" fmla="*/ 13314 w 41245"/>
                <a:gd name="connsiteY14" fmla="*/ 85162 h 103963"/>
                <a:gd name="connsiteX15" fmla="*/ 13314 w 41245"/>
                <a:gd name="connsiteY15" fmla="*/ 36989 h 103963"/>
                <a:gd name="connsiteX16" fmla="*/ 360 w 41245"/>
                <a:gd name="connsiteY16" fmla="*/ 36584 h 103963"/>
                <a:gd name="connsiteX17" fmla="*/ 360 w 41245"/>
                <a:gd name="connsiteY17" fmla="*/ 25250 h 103963"/>
                <a:gd name="connsiteX18" fmla="*/ 13719 w 41245"/>
                <a:gd name="connsiteY18" fmla="*/ 25250 h 103963"/>
                <a:gd name="connsiteX19" fmla="*/ 13719 w 41245"/>
                <a:gd name="connsiteY19" fmla="*/ 25250 h 10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1245" h="103963">
                  <a:moveTo>
                    <a:pt x="12504" y="24035"/>
                  </a:moveTo>
                  <a:lnTo>
                    <a:pt x="12504" y="556"/>
                  </a:lnTo>
                  <a:cubicBezTo>
                    <a:pt x="16552" y="-658"/>
                    <a:pt x="21005" y="556"/>
                    <a:pt x="25458" y="151"/>
                  </a:cubicBezTo>
                  <a:lnTo>
                    <a:pt x="25458" y="24035"/>
                  </a:lnTo>
                  <a:lnTo>
                    <a:pt x="40841" y="24035"/>
                  </a:lnTo>
                  <a:lnTo>
                    <a:pt x="40841" y="35775"/>
                  </a:lnTo>
                  <a:lnTo>
                    <a:pt x="26268" y="35775"/>
                  </a:lnTo>
                  <a:cubicBezTo>
                    <a:pt x="25458" y="42252"/>
                    <a:pt x="26268" y="48729"/>
                    <a:pt x="26268" y="54801"/>
                  </a:cubicBezTo>
                  <a:cubicBezTo>
                    <a:pt x="26268" y="60873"/>
                    <a:pt x="26268" y="66945"/>
                    <a:pt x="26268" y="73018"/>
                  </a:cubicBezTo>
                  <a:cubicBezTo>
                    <a:pt x="26268" y="79090"/>
                    <a:pt x="24649" y="85567"/>
                    <a:pt x="27887" y="91639"/>
                  </a:cubicBezTo>
                  <a:cubicBezTo>
                    <a:pt x="32340" y="91639"/>
                    <a:pt x="36793" y="91639"/>
                    <a:pt x="41246" y="92449"/>
                  </a:cubicBezTo>
                  <a:lnTo>
                    <a:pt x="41246" y="103783"/>
                  </a:lnTo>
                  <a:cubicBezTo>
                    <a:pt x="35983" y="103783"/>
                    <a:pt x="30721" y="104188"/>
                    <a:pt x="25458" y="103783"/>
                  </a:cubicBezTo>
                  <a:cubicBezTo>
                    <a:pt x="17767" y="102974"/>
                    <a:pt x="14124" y="98926"/>
                    <a:pt x="13314" y="91234"/>
                  </a:cubicBezTo>
                  <a:cubicBezTo>
                    <a:pt x="13314" y="89210"/>
                    <a:pt x="13314" y="87186"/>
                    <a:pt x="13314" y="85162"/>
                  </a:cubicBezTo>
                  <a:lnTo>
                    <a:pt x="13314" y="36989"/>
                  </a:lnTo>
                  <a:cubicBezTo>
                    <a:pt x="8861" y="36180"/>
                    <a:pt x="4813" y="36989"/>
                    <a:pt x="360" y="36584"/>
                  </a:cubicBezTo>
                  <a:cubicBezTo>
                    <a:pt x="-450" y="32941"/>
                    <a:pt x="360" y="29298"/>
                    <a:pt x="360" y="25250"/>
                  </a:cubicBezTo>
                  <a:cubicBezTo>
                    <a:pt x="5218" y="24845"/>
                    <a:pt x="9266" y="25250"/>
                    <a:pt x="13719" y="25250"/>
                  </a:cubicBezTo>
                  <a:lnTo>
                    <a:pt x="13719" y="2525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EE61A43-9D7E-84DB-F416-876A40C99B25}"/>
                </a:ext>
              </a:extLst>
            </p:cNvPr>
            <p:cNvSpPr/>
            <p:nvPr/>
          </p:nvSpPr>
          <p:spPr>
            <a:xfrm>
              <a:off x="9324268" y="5986492"/>
              <a:ext cx="14168" cy="109299"/>
            </a:xfrm>
            <a:custGeom>
              <a:avLst/>
              <a:gdLst>
                <a:gd name="connsiteX0" fmla="*/ 14168 w 14168"/>
                <a:gd name="connsiteY0" fmla="*/ 109299 h 109299"/>
                <a:gd name="connsiteX1" fmla="*/ 0 w 14168"/>
                <a:gd name="connsiteY1" fmla="*/ 109299 h 109299"/>
                <a:gd name="connsiteX2" fmla="*/ 0 w 14168"/>
                <a:gd name="connsiteY2" fmla="*/ 0 h 109299"/>
                <a:gd name="connsiteX3" fmla="*/ 7287 w 14168"/>
                <a:gd name="connsiteY3" fmla="*/ 0 h 109299"/>
                <a:gd name="connsiteX4" fmla="*/ 14168 w 14168"/>
                <a:gd name="connsiteY4" fmla="*/ 0 h 109299"/>
                <a:gd name="connsiteX5" fmla="*/ 14168 w 14168"/>
                <a:gd name="connsiteY5" fmla="*/ 109299 h 109299"/>
                <a:gd name="connsiteX6" fmla="*/ 14168 w 14168"/>
                <a:gd name="connsiteY6" fmla="*/ 109299 h 109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168" h="109299">
                  <a:moveTo>
                    <a:pt x="14168" y="109299"/>
                  </a:moveTo>
                  <a:lnTo>
                    <a:pt x="0" y="109299"/>
                  </a:lnTo>
                  <a:lnTo>
                    <a:pt x="0" y="0"/>
                  </a:lnTo>
                  <a:cubicBezTo>
                    <a:pt x="2429" y="0"/>
                    <a:pt x="4858" y="0"/>
                    <a:pt x="7287" y="0"/>
                  </a:cubicBezTo>
                  <a:cubicBezTo>
                    <a:pt x="9311" y="0"/>
                    <a:pt x="11740" y="0"/>
                    <a:pt x="14168" y="0"/>
                  </a:cubicBezTo>
                  <a:lnTo>
                    <a:pt x="14168" y="109299"/>
                  </a:lnTo>
                  <a:lnTo>
                    <a:pt x="14168" y="109299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DCACFDB0-3266-03EF-F7F5-41EF5F870C2A}"/>
                </a:ext>
              </a:extLst>
            </p:cNvPr>
            <p:cNvSpPr/>
            <p:nvPr/>
          </p:nvSpPr>
          <p:spPr>
            <a:xfrm>
              <a:off x="9799113" y="6016853"/>
              <a:ext cx="13282" cy="78938"/>
            </a:xfrm>
            <a:custGeom>
              <a:avLst/>
              <a:gdLst>
                <a:gd name="connsiteX0" fmla="*/ 12549 w 13282"/>
                <a:gd name="connsiteY0" fmla="*/ 78938 h 78938"/>
                <a:gd name="connsiteX1" fmla="*/ 0 w 13282"/>
                <a:gd name="connsiteY1" fmla="*/ 78938 h 78938"/>
                <a:gd name="connsiteX2" fmla="*/ 0 w 13282"/>
                <a:gd name="connsiteY2" fmla="*/ 0 h 78938"/>
                <a:gd name="connsiteX3" fmla="*/ 12144 w 13282"/>
                <a:gd name="connsiteY3" fmla="*/ 0 h 78938"/>
                <a:gd name="connsiteX4" fmla="*/ 12549 w 13282"/>
                <a:gd name="connsiteY4" fmla="*/ 78938 h 78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2" h="78938">
                  <a:moveTo>
                    <a:pt x="12549" y="78938"/>
                  </a:moveTo>
                  <a:lnTo>
                    <a:pt x="0" y="78938"/>
                  </a:lnTo>
                  <a:lnTo>
                    <a:pt x="0" y="0"/>
                  </a:lnTo>
                  <a:lnTo>
                    <a:pt x="12144" y="0"/>
                  </a:lnTo>
                  <a:cubicBezTo>
                    <a:pt x="13359" y="4858"/>
                    <a:pt x="13764" y="63960"/>
                    <a:pt x="12549" y="78938"/>
                  </a:cubicBez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9D8084C-C2C9-DBC9-DD46-EC848D9E7DCD}"/>
                </a:ext>
              </a:extLst>
            </p:cNvPr>
            <p:cNvSpPr/>
            <p:nvPr/>
          </p:nvSpPr>
          <p:spPr>
            <a:xfrm>
              <a:off x="9799113" y="5986088"/>
              <a:ext cx="12549" cy="15337"/>
            </a:xfrm>
            <a:custGeom>
              <a:avLst/>
              <a:gdLst>
                <a:gd name="connsiteX0" fmla="*/ 0 w 12549"/>
                <a:gd name="connsiteY0" fmla="*/ 405 h 15337"/>
                <a:gd name="connsiteX1" fmla="*/ 12549 w 12549"/>
                <a:gd name="connsiteY1" fmla="*/ 405 h 15337"/>
                <a:gd name="connsiteX2" fmla="*/ 12549 w 12549"/>
                <a:gd name="connsiteY2" fmla="*/ 14978 h 15337"/>
                <a:gd name="connsiteX3" fmla="*/ 0 w 12549"/>
                <a:gd name="connsiteY3" fmla="*/ 14978 h 15337"/>
                <a:gd name="connsiteX4" fmla="*/ 0 w 12549"/>
                <a:gd name="connsiteY4" fmla="*/ 0 h 15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49" h="15337">
                  <a:moveTo>
                    <a:pt x="0" y="405"/>
                  </a:moveTo>
                  <a:lnTo>
                    <a:pt x="12549" y="405"/>
                  </a:lnTo>
                  <a:lnTo>
                    <a:pt x="12549" y="14978"/>
                  </a:lnTo>
                  <a:cubicBezTo>
                    <a:pt x="8501" y="15788"/>
                    <a:pt x="4453" y="14978"/>
                    <a:pt x="0" y="1497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7A6FA99-4E81-4338-46C7-D6080E69B2C1}"/>
              </a:ext>
            </a:extLst>
          </p:cNvPr>
          <p:cNvSpPr txBox="1"/>
          <p:nvPr userDrawn="1"/>
        </p:nvSpPr>
        <p:spPr>
          <a:xfrm>
            <a:off x="259403" y="3085317"/>
            <a:ext cx="6020927" cy="1997322"/>
          </a:xfrm>
          <a:prstGeom prst="rect">
            <a:avLst/>
          </a:prstGeom>
          <a:noFill/>
        </p:spPr>
        <p:txBody>
          <a:bodyPr wrap="square" lIns="324000" tIns="288000" rIns="3600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5400">
                <a:latin typeface="Amasis MT Pro" panose="02040504050005020304" pitchFamily="18" charset="77"/>
                <a:cs typeface="Kalinga" panose="020B0502040204020203" pitchFamily="34" charset="0"/>
              </a:rPr>
              <a:t>Contact us</a:t>
            </a:r>
          </a:p>
          <a:p>
            <a:pPr>
              <a:lnSpc>
                <a:spcPct val="90000"/>
              </a:lnSpc>
            </a:pPr>
            <a:endParaRPr lang="en-US" sz="4800">
              <a:latin typeface="Amasis MT Pro" panose="02040504050005020304" pitchFamily="18" charset="77"/>
              <a:cs typeface="Kalinga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E8756E-F0B8-E161-2339-D8C462A21802}"/>
              </a:ext>
            </a:extLst>
          </p:cNvPr>
          <p:cNvSpPr txBox="1"/>
          <p:nvPr userDrawn="1"/>
        </p:nvSpPr>
        <p:spPr>
          <a:xfrm>
            <a:off x="5665753" y="3933324"/>
            <a:ext cx="5754088" cy="133971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Aft>
                <a:spcPts val="800"/>
              </a:spcAft>
            </a:pPr>
            <a:r>
              <a:rPr lang="en-GB" sz="17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 </a:t>
            </a:r>
            <a:r>
              <a:rPr lang="en-GB" sz="170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enquiries@openinnovation.gov.uk</a:t>
            </a:r>
            <a:r>
              <a:rPr lang="en-GB" sz="170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en-GB" sz="170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7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 </a:t>
            </a:r>
            <a:r>
              <a:rPr lang="en-GB" sz="170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linkedin.com</a:t>
            </a:r>
            <a:r>
              <a:rPr lang="en-GB" sz="170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/company/open-innovation-team </a:t>
            </a:r>
            <a:endParaRPr lang="en-GB" sz="170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GB" sz="1700" b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 </a:t>
            </a:r>
            <a:r>
              <a:rPr lang="en-GB" sz="170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gov.uk</a:t>
            </a:r>
            <a:r>
              <a:rPr lang="en-GB" sz="170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/government/organisations/open-innovation-team</a:t>
            </a:r>
            <a:endParaRPr lang="en-GB" sz="170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EAA408-23E1-D357-B7F4-B163341B3094}"/>
              </a:ext>
            </a:extLst>
          </p:cNvPr>
          <p:cNvSpPr txBox="1"/>
          <p:nvPr userDrawn="1"/>
        </p:nvSpPr>
        <p:spPr>
          <a:xfrm>
            <a:off x="532143" y="4272677"/>
            <a:ext cx="4146538" cy="679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800" b="1">
                <a:solidFill>
                  <a:schemeClr val="bg1"/>
                </a:solidFill>
                <a:effectLst/>
                <a:latin typeface="Arial Nova" panose="020B0504020202020204" pitchFamily="34" charset="0"/>
                <a:ea typeface="Times New Roman" panose="02020603050405020304" pitchFamily="18" charset="0"/>
              </a:rPr>
              <a:t>If you have a policy challenge and you think we could help, get in touch</a:t>
            </a:r>
          </a:p>
        </p:txBody>
      </p:sp>
      <p:pic>
        <p:nvPicPr>
          <p:cNvPr id="296" name="Graphic 295">
            <a:extLst>
              <a:ext uri="{FF2B5EF4-FFF2-40B4-BE49-F238E27FC236}">
                <a16:creationId xmlns:a16="http://schemas.microsoft.com/office/drawing/2014/main" id="{7EDDEDCE-FF55-651D-2516-52AF2FC8F5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60226" y="5795155"/>
            <a:ext cx="1172371" cy="915734"/>
          </a:xfrm>
          <a:prstGeom prst="rect">
            <a:avLst/>
          </a:prstGeom>
        </p:spPr>
      </p:pic>
      <p:pic>
        <p:nvPicPr>
          <p:cNvPr id="297" name="Graphic 296">
            <a:extLst>
              <a:ext uri="{FF2B5EF4-FFF2-40B4-BE49-F238E27FC236}">
                <a16:creationId xmlns:a16="http://schemas.microsoft.com/office/drawing/2014/main" id="{F0354E45-F492-B9CA-92BA-B3BF3ED77C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2179" y="6002587"/>
            <a:ext cx="971840" cy="492961"/>
          </a:xfrm>
          <a:prstGeom prst="rect">
            <a:avLst/>
          </a:prstGeom>
        </p:spPr>
      </p:pic>
      <p:pic>
        <p:nvPicPr>
          <p:cNvPr id="298" name="Graphic 297">
            <a:extLst>
              <a:ext uri="{FF2B5EF4-FFF2-40B4-BE49-F238E27FC236}">
                <a16:creationId xmlns:a16="http://schemas.microsoft.com/office/drawing/2014/main" id="{216D0D0F-316E-9645-51C9-D0EB7A4BA4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72178" y="6136692"/>
            <a:ext cx="1035556" cy="245772"/>
          </a:xfrm>
          <a:prstGeom prst="rect">
            <a:avLst/>
          </a:prstGeom>
        </p:spPr>
      </p:pic>
      <p:pic>
        <p:nvPicPr>
          <p:cNvPr id="299" name="Graphic 298">
            <a:extLst>
              <a:ext uri="{FF2B5EF4-FFF2-40B4-BE49-F238E27FC236}">
                <a16:creationId xmlns:a16="http://schemas.microsoft.com/office/drawing/2014/main" id="{BCF0A14C-41F9-492B-5356-D2B1ED25EA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8384" y="6136692"/>
            <a:ext cx="1015849" cy="319028"/>
          </a:xfrm>
          <a:prstGeom prst="rect">
            <a:avLst/>
          </a:prstGeom>
        </p:spPr>
      </p:pic>
      <p:grpSp>
        <p:nvGrpSpPr>
          <p:cNvPr id="300" name="Group 299">
            <a:extLst>
              <a:ext uri="{FF2B5EF4-FFF2-40B4-BE49-F238E27FC236}">
                <a16:creationId xmlns:a16="http://schemas.microsoft.com/office/drawing/2014/main" id="{DE8AE4D4-7558-AEA4-10D1-BB910862D149}"/>
              </a:ext>
            </a:extLst>
          </p:cNvPr>
          <p:cNvGrpSpPr/>
          <p:nvPr userDrawn="1"/>
        </p:nvGrpSpPr>
        <p:grpSpPr>
          <a:xfrm>
            <a:off x="5696232" y="6143857"/>
            <a:ext cx="1129713" cy="271192"/>
            <a:chOff x="4100487" y="4644936"/>
            <a:chExt cx="1977438" cy="474692"/>
          </a:xfrm>
        </p:grpSpPr>
        <p:sp>
          <p:nvSpPr>
            <p:cNvPr id="301" name="Freeform 300">
              <a:extLst>
                <a:ext uri="{FF2B5EF4-FFF2-40B4-BE49-F238E27FC236}">
                  <a16:creationId xmlns:a16="http://schemas.microsoft.com/office/drawing/2014/main" id="{5DFB6215-5565-87ED-743E-162B0B87DAB2}"/>
                </a:ext>
              </a:extLst>
            </p:cNvPr>
            <p:cNvSpPr/>
            <p:nvPr/>
          </p:nvSpPr>
          <p:spPr>
            <a:xfrm>
              <a:off x="4100487" y="4644936"/>
              <a:ext cx="479042" cy="474692"/>
            </a:xfrm>
            <a:custGeom>
              <a:avLst/>
              <a:gdLst>
                <a:gd name="connsiteX0" fmla="*/ 0 w 479042"/>
                <a:gd name="connsiteY0" fmla="*/ 0 h 474692"/>
                <a:gd name="connsiteX1" fmla="*/ 479043 w 479042"/>
                <a:gd name="connsiteY1" fmla="*/ 0 h 474692"/>
                <a:gd name="connsiteX2" fmla="*/ 479043 w 479042"/>
                <a:gd name="connsiteY2" fmla="*/ 474693 h 474692"/>
                <a:gd name="connsiteX3" fmla="*/ 0 w 479042"/>
                <a:gd name="connsiteY3" fmla="*/ 474693 h 47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9042" h="474692">
                  <a:moveTo>
                    <a:pt x="0" y="0"/>
                  </a:moveTo>
                  <a:lnTo>
                    <a:pt x="479043" y="0"/>
                  </a:lnTo>
                  <a:lnTo>
                    <a:pt x="479043" y="474693"/>
                  </a:lnTo>
                  <a:lnTo>
                    <a:pt x="0" y="474693"/>
                  </a:lnTo>
                  <a:close/>
                </a:path>
              </a:pathLst>
            </a:custGeom>
            <a:solidFill>
              <a:schemeClr val="bg1"/>
            </a:solidFill>
            <a:ln w="94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02" name="Graphic 7">
              <a:extLst>
                <a:ext uri="{FF2B5EF4-FFF2-40B4-BE49-F238E27FC236}">
                  <a16:creationId xmlns:a16="http://schemas.microsoft.com/office/drawing/2014/main" id="{2C5E2CF5-B5A8-12B4-E2D3-B7EA87913BE1}"/>
                </a:ext>
              </a:extLst>
            </p:cNvPr>
            <p:cNvGrpSpPr/>
            <p:nvPr/>
          </p:nvGrpSpPr>
          <p:grpSpPr>
            <a:xfrm>
              <a:off x="4199282" y="4690473"/>
              <a:ext cx="280854" cy="376996"/>
              <a:chOff x="4199282" y="4690473"/>
              <a:chExt cx="280854" cy="376996"/>
            </a:xfrm>
            <a:solidFill>
              <a:schemeClr val="tx2"/>
            </a:solidFill>
          </p:grpSpPr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7FCFF813-25C8-B21C-C3B1-B276E8BB2B25}"/>
                  </a:ext>
                </a:extLst>
              </p:cNvPr>
              <p:cNvSpPr/>
              <p:nvPr/>
            </p:nvSpPr>
            <p:spPr>
              <a:xfrm>
                <a:off x="4276322" y="4911181"/>
                <a:ext cx="51309" cy="22931"/>
              </a:xfrm>
              <a:custGeom>
                <a:avLst/>
                <a:gdLst>
                  <a:gd name="connsiteX0" fmla="*/ 47136 w 51309"/>
                  <a:gd name="connsiteY0" fmla="*/ 6673 h 22931"/>
                  <a:gd name="connsiteX1" fmla="*/ 44291 w 51309"/>
                  <a:gd name="connsiteY1" fmla="*/ 0 h 22931"/>
                  <a:gd name="connsiteX2" fmla="*/ 0 w 51309"/>
                  <a:gd name="connsiteY2" fmla="*/ 0 h 22931"/>
                  <a:gd name="connsiteX3" fmla="*/ 0 w 51309"/>
                  <a:gd name="connsiteY3" fmla="*/ 5545 h 22931"/>
                  <a:gd name="connsiteX4" fmla="*/ 285 w 51309"/>
                  <a:gd name="connsiteY4" fmla="*/ 22649 h 22931"/>
                  <a:gd name="connsiteX5" fmla="*/ 10053 w 51309"/>
                  <a:gd name="connsiteY5" fmla="*/ 16071 h 22931"/>
                  <a:gd name="connsiteX6" fmla="*/ 12140 w 51309"/>
                  <a:gd name="connsiteY6" fmla="*/ 16916 h 22931"/>
                  <a:gd name="connsiteX7" fmla="*/ 14606 w 51309"/>
                  <a:gd name="connsiteY7" fmla="*/ 22931 h 22931"/>
                  <a:gd name="connsiteX8" fmla="*/ 23331 w 51309"/>
                  <a:gd name="connsiteY8" fmla="*/ 18420 h 22931"/>
                  <a:gd name="connsiteX9" fmla="*/ 20106 w 51309"/>
                  <a:gd name="connsiteY9" fmla="*/ 13251 h 22931"/>
                  <a:gd name="connsiteX10" fmla="*/ 21150 w 51309"/>
                  <a:gd name="connsiteY10" fmla="*/ 10432 h 22931"/>
                  <a:gd name="connsiteX11" fmla="*/ 37747 w 51309"/>
                  <a:gd name="connsiteY11" fmla="*/ 4699 h 22931"/>
                  <a:gd name="connsiteX12" fmla="*/ 40308 w 51309"/>
                  <a:gd name="connsiteY12" fmla="*/ 6203 h 22931"/>
                  <a:gd name="connsiteX13" fmla="*/ 40971 w 51309"/>
                  <a:gd name="connsiteY13" fmla="*/ 12311 h 22931"/>
                  <a:gd name="connsiteX14" fmla="*/ 51309 w 51309"/>
                  <a:gd name="connsiteY14" fmla="*/ 10526 h 22931"/>
                  <a:gd name="connsiteX15" fmla="*/ 50171 w 51309"/>
                  <a:gd name="connsiteY15" fmla="*/ 5075 h 22931"/>
                  <a:gd name="connsiteX16" fmla="*/ 47041 w 51309"/>
                  <a:gd name="connsiteY16" fmla="*/ 6767 h 22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1309" h="22931">
                    <a:moveTo>
                      <a:pt x="47136" y="6673"/>
                    </a:moveTo>
                    <a:cubicBezTo>
                      <a:pt x="47136" y="6673"/>
                      <a:pt x="45998" y="2443"/>
                      <a:pt x="44291" y="0"/>
                    </a:cubicBezTo>
                    <a:lnTo>
                      <a:pt x="0" y="0"/>
                    </a:lnTo>
                    <a:cubicBezTo>
                      <a:pt x="0" y="564"/>
                      <a:pt x="0" y="2443"/>
                      <a:pt x="0" y="5545"/>
                    </a:cubicBezTo>
                    <a:cubicBezTo>
                      <a:pt x="0" y="9492"/>
                      <a:pt x="0" y="15319"/>
                      <a:pt x="285" y="22649"/>
                    </a:cubicBezTo>
                    <a:cubicBezTo>
                      <a:pt x="3604" y="20206"/>
                      <a:pt x="7018" y="17856"/>
                      <a:pt x="10053" y="16071"/>
                    </a:cubicBezTo>
                    <a:cubicBezTo>
                      <a:pt x="10622" y="15695"/>
                      <a:pt x="11760" y="15977"/>
                      <a:pt x="12140" y="16916"/>
                    </a:cubicBezTo>
                    <a:lnTo>
                      <a:pt x="14606" y="22931"/>
                    </a:lnTo>
                    <a:cubicBezTo>
                      <a:pt x="17640" y="21146"/>
                      <a:pt x="20201" y="19830"/>
                      <a:pt x="23331" y="18420"/>
                    </a:cubicBezTo>
                    <a:lnTo>
                      <a:pt x="20106" y="13251"/>
                    </a:lnTo>
                    <a:cubicBezTo>
                      <a:pt x="19253" y="11935"/>
                      <a:pt x="20391" y="10808"/>
                      <a:pt x="21150" y="10432"/>
                    </a:cubicBezTo>
                    <a:cubicBezTo>
                      <a:pt x="26461" y="8082"/>
                      <a:pt x="32056" y="6109"/>
                      <a:pt x="37747" y="4699"/>
                    </a:cubicBezTo>
                    <a:cubicBezTo>
                      <a:pt x="38790" y="4417"/>
                      <a:pt x="40213" y="5169"/>
                      <a:pt x="40308" y="6203"/>
                    </a:cubicBezTo>
                    <a:lnTo>
                      <a:pt x="40971" y="12311"/>
                    </a:lnTo>
                    <a:cubicBezTo>
                      <a:pt x="44860" y="11372"/>
                      <a:pt x="48179" y="10808"/>
                      <a:pt x="51309" y="10526"/>
                    </a:cubicBezTo>
                    <a:lnTo>
                      <a:pt x="50171" y="5075"/>
                    </a:lnTo>
                    <a:cubicBezTo>
                      <a:pt x="50171" y="5075"/>
                      <a:pt x="47041" y="6767"/>
                      <a:pt x="47041" y="6767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7" name="Freeform 336">
                <a:extLst>
                  <a:ext uri="{FF2B5EF4-FFF2-40B4-BE49-F238E27FC236}">
                    <a16:creationId xmlns:a16="http://schemas.microsoft.com/office/drawing/2014/main" id="{0096C679-45EE-7690-81D8-638FEE1E4161}"/>
                  </a:ext>
                </a:extLst>
              </p:cNvPr>
              <p:cNvSpPr/>
              <p:nvPr/>
            </p:nvSpPr>
            <p:spPr>
              <a:xfrm>
                <a:off x="4276796" y="4931951"/>
                <a:ext cx="15174" cy="17386"/>
              </a:xfrm>
              <a:custGeom>
                <a:avLst/>
                <a:gdLst>
                  <a:gd name="connsiteX0" fmla="*/ 12519 w 15174"/>
                  <a:gd name="connsiteY0" fmla="*/ 14755 h 17386"/>
                  <a:gd name="connsiteX1" fmla="*/ 15175 w 15174"/>
                  <a:gd name="connsiteY1" fmla="*/ 12969 h 17386"/>
                  <a:gd name="connsiteX2" fmla="*/ 8915 w 15174"/>
                  <a:gd name="connsiteY2" fmla="*/ 0 h 17386"/>
                  <a:gd name="connsiteX3" fmla="*/ 0 w 15174"/>
                  <a:gd name="connsiteY3" fmla="*/ 6579 h 17386"/>
                  <a:gd name="connsiteX4" fmla="*/ 0 w 15174"/>
                  <a:gd name="connsiteY4" fmla="*/ 8928 h 17386"/>
                  <a:gd name="connsiteX5" fmla="*/ 8915 w 15174"/>
                  <a:gd name="connsiteY5" fmla="*/ 17386 h 17386"/>
                  <a:gd name="connsiteX6" fmla="*/ 12424 w 15174"/>
                  <a:gd name="connsiteY6" fmla="*/ 14661 h 17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4" h="17386">
                    <a:moveTo>
                      <a:pt x="12519" y="14755"/>
                    </a:moveTo>
                    <a:cubicBezTo>
                      <a:pt x="13278" y="14191"/>
                      <a:pt x="14131" y="13627"/>
                      <a:pt x="15175" y="12969"/>
                    </a:cubicBezTo>
                    <a:lnTo>
                      <a:pt x="8915" y="0"/>
                    </a:lnTo>
                    <a:cubicBezTo>
                      <a:pt x="5785" y="1974"/>
                      <a:pt x="3130" y="4135"/>
                      <a:pt x="0" y="6579"/>
                    </a:cubicBezTo>
                    <a:cubicBezTo>
                      <a:pt x="0" y="7424"/>
                      <a:pt x="0" y="8082"/>
                      <a:pt x="0" y="8928"/>
                    </a:cubicBezTo>
                    <a:lnTo>
                      <a:pt x="8915" y="17386"/>
                    </a:lnTo>
                    <a:cubicBezTo>
                      <a:pt x="10148" y="16447"/>
                      <a:pt x="11286" y="15507"/>
                      <a:pt x="12424" y="1466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8" name="Freeform 337">
                <a:extLst>
                  <a:ext uri="{FF2B5EF4-FFF2-40B4-BE49-F238E27FC236}">
                    <a16:creationId xmlns:a16="http://schemas.microsoft.com/office/drawing/2014/main" id="{FCA3F8D6-DB7B-8A87-648E-FB35E85EC89D}"/>
                  </a:ext>
                </a:extLst>
              </p:cNvPr>
              <p:cNvSpPr/>
              <p:nvPr/>
            </p:nvSpPr>
            <p:spPr>
              <a:xfrm>
                <a:off x="4300602" y="4919828"/>
                <a:ext cx="14605" cy="17104"/>
              </a:xfrm>
              <a:custGeom>
                <a:avLst/>
                <a:gdLst>
                  <a:gd name="connsiteX0" fmla="*/ 14606 w 14605"/>
                  <a:gd name="connsiteY0" fmla="*/ 14661 h 17104"/>
                  <a:gd name="connsiteX1" fmla="*/ 12709 w 14605"/>
                  <a:gd name="connsiteY1" fmla="*/ 0 h 17104"/>
                  <a:gd name="connsiteX2" fmla="*/ 0 w 14605"/>
                  <a:gd name="connsiteY2" fmla="*/ 4417 h 17104"/>
                  <a:gd name="connsiteX3" fmla="*/ 7967 w 14605"/>
                  <a:gd name="connsiteY3" fmla="*/ 17104 h 17104"/>
                  <a:gd name="connsiteX4" fmla="*/ 14606 w 14605"/>
                  <a:gd name="connsiteY4" fmla="*/ 14755 h 17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05" h="17104">
                    <a:moveTo>
                      <a:pt x="14606" y="14661"/>
                    </a:moveTo>
                    <a:lnTo>
                      <a:pt x="12709" y="0"/>
                    </a:lnTo>
                    <a:cubicBezTo>
                      <a:pt x="8346" y="1222"/>
                      <a:pt x="4078" y="2631"/>
                      <a:pt x="0" y="4417"/>
                    </a:cubicBezTo>
                    <a:lnTo>
                      <a:pt x="7967" y="17104"/>
                    </a:lnTo>
                    <a:cubicBezTo>
                      <a:pt x="10053" y="16259"/>
                      <a:pt x="12235" y="15507"/>
                      <a:pt x="14606" y="14755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9" name="Freeform 338">
                <a:extLst>
                  <a:ext uri="{FF2B5EF4-FFF2-40B4-BE49-F238E27FC236}">
                    <a16:creationId xmlns:a16="http://schemas.microsoft.com/office/drawing/2014/main" id="{B7D4263F-78A6-9788-EA35-4FCC8773F2FD}"/>
                  </a:ext>
                </a:extLst>
              </p:cNvPr>
              <p:cNvSpPr/>
              <p:nvPr/>
            </p:nvSpPr>
            <p:spPr>
              <a:xfrm>
                <a:off x="4317673" y="4924902"/>
                <a:ext cx="12234" cy="8552"/>
              </a:xfrm>
              <a:custGeom>
                <a:avLst/>
                <a:gdLst>
                  <a:gd name="connsiteX0" fmla="*/ 95 w 12234"/>
                  <a:gd name="connsiteY0" fmla="*/ 1880 h 8552"/>
                  <a:gd name="connsiteX1" fmla="*/ 948 w 12234"/>
                  <a:gd name="connsiteY1" fmla="*/ 8552 h 8552"/>
                  <a:gd name="connsiteX2" fmla="*/ 12235 w 12234"/>
                  <a:gd name="connsiteY2" fmla="*/ 6485 h 8552"/>
                  <a:gd name="connsiteX3" fmla="*/ 10812 w 12234"/>
                  <a:gd name="connsiteY3" fmla="*/ 0 h 8552"/>
                  <a:gd name="connsiteX4" fmla="*/ 0 w 12234"/>
                  <a:gd name="connsiteY4" fmla="*/ 1880 h 8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4" h="8552">
                    <a:moveTo>
                      <a:pt x="95" y="1880"/>
                    </a:moveTo>
                    <a:lnTo>
                      <a:pt x="948" y="8552"/>
                    </a:lnTo>
                    <a:cubicBezTo>
                      <a:pt x="5121" y="7424"/>
                      <a:pt x="8062" y="6861"/>
                      <a:pt x="12235" y="6485"/>
                    </a:cubicBezTo>
                    <a:lnTo>
                      <a:pt x="10812" y="0"/>
                    </a:lnTo>
                    <a:cubicBezTo>
                      <a:pt x="7492" y="282"/>
                      <a:pt x="3983" y="940"/>
                      <a:pt x="0" y="188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0" name="Freeform 339">
                <a:extLst>
                  <a:ext uri="{FF2B5EF4-FFF2-40B4-BE49-F238E27FC236}">
                    <a16:creationId xmlns:a16="http://schemas.microsoft.com/office/drawing/2014/main" id="{9701C82D-17AC-75E1-7CB5-44011913CA3C}"/>
                  </a:ext>
                </a:extLst>
              </p:cNvPr>
              <p:cNvSpPr/>
              <p:nvPr/>
            </p:nvSpPr>
            <p:spPr>
              <a:xfrm>
                <a:off x="4277365" y="4946518"/>
                <a:ext cx="5880" cy="10055"/>
              </a:xfrm>
              <a:custGeom>
                <a:avLst/>
                <a:gdLst>
                  <a:gd name="connsiteX0" fmla="*/ 95 w 5880"/>
                  <a:gd name="connsiteY0" fmla="*/ 0 h 10055"/>
                  <a:gd name="connsiteX1" fmla="*/ 854 w 5880"/>
                  <a:gd name="connsiteY1" fmla="*/ 10056 h 10055"/>
                  <a:gd name="connsiteX2" fmla="*/ 5880 w 5880"/>
                  <a:gd name="connsiteY2" fmla="*/ 5357 h 10055"/>
                  <a:gd name="connsiteX3" fmla="*/ 0 w 5880"/>
                  <a:gd name="connsiteY3" fmla="*/ 0 h 100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0" h="10055">
                    <a:moveTo>
                      <a:pt x="95" y="0"/>
                    </a:moveTo>
                    <a:cubicBezTo>
                      <a:pt x="285" y="2819"/>
                      <a:pt x="569" y="7236"/>
                      <a:pt x="854" y="10056"/>
                    </a:cubicBezTo>
                    <a:cubicBezTo>
                      <a:pt x="2845" y="8082"/>
                      <a:pt x="3888" y="7049"/>
                      <a:pt x="5880" y="5357"/>
                    </a:cubicBezTo>
                    <a:cubicBezTo>
                      <a:pt x="5880" y="5357"/>
                      <a:pt x="569" y="470"/>
                      <a:pt x="0" y="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1" name="Freeform 340">
                <a:extLst>
                  <a:ext uri="{FF2B5EF4-FFF2-40B4-BE49-F238E27FC236}">
                    <a16:creationId xmlns:a16="http://schemas.microsoft.com/office/drawing/2014/main" id="{8953066E-7D77-A7EE-C85E-23857C120CA5}"/>
                  </a:ext>
                </a:extLst>
              </p:cNvPr>
              <p:cNvSpPr/>
              <p:nvPr/>
            </p:nvSpPr>
            <p:spPr>
              <a:xfrm>
                <a:off x="4330382" y="4911881"/>
                <a:ext cx="19347" cy="19129"/>
              </a:xfrm>
              <a:custGeom>
                <a:avLst/>
                <a:gdLst>
                  <a:gd name="connsiteX0" fmla="*/ 0 w 19347"/>
                  <a:gd name="connsiteY0" fmla="*/ 3059 h 19129"/>
                  <a:gd name="connsiteX1" fmla="*/ 1612 w 19347"/>
                  <a:gd name="connsiteY1" fmla="*/ 10954 h 19129"/>
                  <a:gd name="connsiteX2" fmla="*/ 1612 w 19347"/>
                  <a:gd name="connsiteY2" fmla="*/ 11142 h 19129"/>
                  <a:gd name="connsiteX3" fmla="*/ 3319 w 19347"/>
                  <a:gd name="connsiteY3" fmla="*/ 19130 h 19129"/>
                  <a:gd name="connsiteX4" fmla="*/ 9294 w 19347"/>
                  <a:gd name="connsiteY4" fmla="*/ 18942 h 19129"/>
                  <a:gd name="connsiteX5" fmla="*/ 15269 w 19347"/>
                  <a:gd name="connsiteY5" fmla="*/ 19130 h 19129"/>
                  <a:gd name="connsiteX6" fmla="*/ 19348 w 19347"/>
                  <a:gd name="connsiteY6" fmla="*/ 52 h 19129"/>
                  <a:gd name="connsiteX7" fmla="*/ 0 w 19347"/>
                  <a:gd name="connsiteY7" fmla="*/ 3059 h 19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47" h="19129">
                    <a:moveTo>
                      <a:pt x="0" y="3059"/>
                    </a:moveTo>
                    <a:lnTo>
                      <a:pt x="1612" y="10954"/>
                    </a:lnTo>
                    <a:cubicBezTo>
                      <a:pt x="1612" y="10954"/>
                      <a:pt x="1612" y="11142"/>
                      <a:pt x="1612" y="11142"/>
                    </a:cubicBezTo>
                    <a:lnTo>
                      <a:pt x="3319" y="19130"/>
                    </a:lnTo>
                    <a:cubicBezTo>
                      <a:pt x="5311" y="18942"/>
                      <a:pt x="7303" y="18942"/>
                      <a:pt x="9294" y="18942"/>
                    </a:cubicBezTo>
                    <a:cubicBezTo>
                      <a:pt x="11286" y="18942"/>
                      <a:pt x="13278" y="18942"/>
                      <a:pt x="15269" y="19130"/>
                    </a:cubicBezTo>
                    <a:lnTo>
                      <a:pt x="19348" y="52"/>
                    </a:lnTo>
                    <a:cubicBezTo>
                      <a:pt x="13657" y="-230"/>
                      <a:pt x="5785" y="616"/>
                      <a:pt x="0" y="3059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2" name="Freeform 341">
                <a:extLst>
                  <a:ext uri="{FF2B5EF4-FFF2-40B4-BE49-F238E27FC236}">
                    <a16:creationId xmlns:a16="http://schemas.microsoft.com/office/drawing/2014/main" id="{DFDC3873-9245-4599-A37A-35A69F48A8DA}"/>
                  </a:ext>
                </a:extLst>
              </p:cNvPr>
              <p:cNvSpPr/>
              <p:nvPr/>
            </p:nvSpPr>
            <p:spPr>
              <a:xfrm>
                <a:off x="4292350" y="4932421"/>
                <a:ext cx="12803" cy="11089"/>
              </a:xfrm>
              <a:custGeom>
                <a:avLst/>
                <a:gdLst>
                  <a:gd name="connsiteX0" fmla="*/ 2845 w 12803"/>
                  <a:gd name="connsiteY0" fmla="*/ 11090 h 11089"/>
                  <a:gd name="connsiteX1" fmla="*/ 12804 w 12803"/>
                  <a:gd name="connsiteY1" fmla="*/ 5921 h 11089"/>
                  <a:gd name="connsiteX2" fmla="*/ 9200 w 12803"/>
                  <a:gd name="connsiteY2" fmla="*/ 0 h 11089"/>
                  <a:gd name="connsiteX3" fmla="*/ 0 w 12803"/>
                  <a:gd name="connsiteY3" fmla="*/ 4793 h 11089"/>
                  <a:gd name="connsiteX4" fmla="*/ 2845 w 12803"/>
                  <a:gd name="connsiteY4" fmla="*/ 11090 h 11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3" h="11089">
                    <a:moveTo>
                      <a:pt x="2845" y="11090"/>
                    </a:moveTo>
                    <a:cubicBezTo>
                      <a:pt x="6070" y="9116"/>
                      <a:pt x="9389" y="7424"/>
                      <a:pt x="12804" y="5921"/>
                    </a:cubicBezTo>
                    <a:lnTo>
                      <a:pt x="9200" y="0"/>
                    </a:lnTo>
                    <a:cubicBezTo>
                      <a:pt x="5880" y="1504"/>
                      <a:pt x="3130" y="2913"/>
                      <a:pt x="0" y="4793"/>
                    </a:cubicBezTo>
                    <a:lnTo>
                      <a:pt x="2845" y="1109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3" name="Freeform 342">
                <a:extLst>
                  <a:ext uri="{FF2B5EF4-FFF2-40B4-BE49-F238E27FC236}">
                    <a16:creationId xmlns:a16="http://schemas.microsoft.com/office/drawing/2014/main" id="{6EE0646A-9316-912E-272D-D93CF52C1DED}"/>
                  </a:ext>
                </a:extLst>
              </p:cNvPr>
              <p:cNvSpPr/>
              <p:nvPr/>
            </p:nvSpPr>
            <p:spPr>
              <a:xfrm>
                <a:off x="4305154" y="4937966"/>
                <a:ext cx="569" cy="281"/>
              </a:xfrm>
              <a:custGeom>
                <a:avLst/>
                <a:gdLst>
                  <a:gd name="connsiteX0" fmla="*/ 569 w 569"/>
                  <a:gd name="connsiteY0" fmla="*/ 0 h 281"/>
                  <a:gd name="connsiteX1" fmla="*/ 0 w 569"/>
                  <a:gd name="connsiteY1" fmla="*/ 282 h 281"/>
                  <a:gd name="connsiteX2" fmla="*/ 0 w 569"/>
                  <a:gd name="connsiteY2" fmla="*/ 282 h 281"/>
                  <a:gd name="connsiteX3" fmla="*/ 569 w 569"/>
                  <a:gd name="connsiteY3" fmla="*/ 0 h 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" h="281">
                    <a:moveTo>
                      <a:pt x="569" y="0"/>
                    </a:moveTo>
                    <a:cubicBezTo>
                      <a:pt x="569" y="0"/>
                      <a:pt x="190" y="188"/>
                      <a:pt x="0" y="282"/>
                    </a:cubicBezTo>
                    <a:lnTo>
                      <a:pt x="0" y="282"/>
                    </a:lnTo>
                    <a:lnTo>
                      <a:pt x="569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4" name="Freeform 343">
                <a:extLst>
                  <a:ext uri="{FF2B5EF4-FFF2-40B4-BE49-F238E27FC236}">
                    <a16:creationId xmlns:a16="http://schemas.microsoft.com/office/drawing/2014/main" id="{6E82A234-E883-DFC0-ED8C-1A205F9AAEFC}"/>
                  </a:ext>
                </a:extLst>
              </p:cNvPr>
              <p:cNvSpPr/>
              <p:nvPr/>
            </p:nvSpPr>
            <p:spPr>
              <a:xfrm>
                <a:off x="4351721" y="4911087"/>
                <a:ext cx="51498" cy="23025"/>
              </a:xfrm>
              <a:custGeom>
                <a:avLst/>
                <a:gdLst>
                  <a:gd name="connsiteX0" fmla="*/ 51499 w 51498"/>
                  <a:gd name="connsiteY0" fmla="*/ 94 h 23025"/>
                  <a:gd name="connsiteX1" fmla="*/ 2181 w 51498"/>
                  <a:gd name="connsiteY1" fmla="*/ 0 h 23025"/>
                  <a:gd name="connsiteX2" fmla="*/ 0 w 51498"/>
                  <a:gd name="connsiteY2" fmla="*/ 10620 h 23025"/>
                  <a:gd name="connsiteX3" fmla="*/ 10338 w 51498"/>
                  <a:gd name="connsiteY3" fmla="*/ 12405 h 23025"/>
                  <a:gd name="connsiteX4" fmla="*/ 11002 w 51498"/>
                  <a:gd name="connsiteY4" fmla="*/ 6297 h 23025"/>
                  <a:gd name="connsiteX5" fmla="*/ 13562 w 51498"/>
                  <a:gd name="connsiteY5" fmla="*/ 4793 h 23025"/>
                  <a:gd name="connsiteX6" fmla="*/ 30160 w 51498"/>
                  <a:gd name="connsiteY6" fmla="*/ 10526 h 23025"/>
                  <a:gd name="connsiteX7" fmla="*/ 31203 w 51498"/>
                  <a:gd name="connsiteY7" fmla="*/ 13345 h 23025"/>
                  <a:gd name="connsiteX8" fmla="*/ 27978 w 51498"/>
                  <a:gd name="connsiteY8" fmla="*/ 18514 h 23025"/>
                  <a:gd name="connsiteX9" fmla="*/ 36704 w 51498"/>
                  <a:gd name="connsiteY9" fmla="*/ 23025 h 23025"/>
                  <a:gd name="connsiteX10" fmla="*/ 39169 w 51498"/>
                  <a:gd name="connsiteY10" fmla="*/ 17010 h 23025"/>
                  <a:gd name="connsiteX11" fmla="*/ 41256 w 51498"/>
                  <a:gd name="connsiteY11" fmla="*/ 16165 h 23025"/>
                  <a:gd name="connsiteX12" fmla="*/ 51025 w 51498"/>
                  <a:gd name="connsiteY12" fmla="*/ 22743 h 23025"/>
                  <a:gd name="connsiteX13" fmla="*/ 51309 w 51498"/>
                  <a:gd name="connsiteY13" fmla="*/ 6673 h 23025"/>
                  <a:gd name="connsiteX14" fmla="*/ 51309 w 51498"/>
                  <a:gd name="connsiteY14" fmla="*/ 0 h 23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498" h="23025">
                    <a:moveTo>
                      <a:pt x="51499" y="94"/>
                    </a:moveTo>
                    <a:cubicBezTo>
                      <a:pt x="51499" y="94"/>
                      <a:pt x="2276" y="94"/>
                      <a:pt x="2181" y="0"/>
                    </a:cubicBezTo>
                    <a:lnTo>
                      <a:pt x="0" y="10620"/>
                    </a:lnTo>
                    <a:cubicBezTo>
                      <a:pt x="3130" y="10902"/>
                      <a:pt x="6449" y="11466"/>
                      <a:pt x="10338" y="12405"/>
                    </a:cubicBezTo>
                    <a:lnTo>
                      <a:pt x="11002" y="6297"/>
                    </a:lnTo>
                    <a:cubicBezTo>
                      <a:pt x="11096" y="5263"/>
                      <a:pt x="12519" y="4511"/>
                      <a:pt x="13562" y="4793"/>
                    </a:cubicBezTo>
                    <a:cubicBezTo>
                      <a:pt x="19253" y="6203"/>
                      <a:pt x="24848" y="8176"/>
                      <a:pt x="30160" y="10526"/>
                    </a:cubicBezTo>
                    <a:cubicBezTo>
                      <a:pt x="30918" y="10902"/>
                      <a:pt x="32056" y="11935"/>
                      <a:pt x="31203" y="13345"/>
                    </a:cubicBezTo>
                    <a:lnTo>
                      <a:pt x="27978" y="18514"/>
                    </a:lnTo>
                    <a:cubicBezTo>
                      <a:pt x="31203" y="19924"/>
                      <a:pt x="33763" y="21333"/>
                      <a:pt x="36704" y="23025"/>
                    </a:cubicBezTo>
                    <a:lnTo>
                      <a:pt x="39169" y="17010"/>
                    </a:lnTo>
                    <a:cubicBezTo>
                      <a:pt x="39644" y="16071"/>
                      <a:pt x="40687" y="15883"/>
                      <a:pt x="41256" y="16165"/>
                    </a:cubicBezTo>
                    <a:cubicBezTo>
                      <a:pt x="44291" y="17950"/>
                      <a:pt x="47705" y="20300"/>
                      <a:pt x="51025" y="22743"/>
                    </a:cubicBezTo>
                    <a:cubicBezTo>
                      <a:pt x="51309" y="16071"/>
                      <a:pt x="51309" y="10620"/>
                      <a:pt x="51309" y="6673"/>
                    </a:cubicBezTo>
                    <a:cubicBezTo>
                      <a:pt x="51309" y="2819"/>
                      <a:pt x="51309" y="564"/>
                      <a:pt x="51309" y="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5" name="Freeform 344">
                <a:extLst>
                  <a:ext uri="{FF2B5EF4-FFF2-40B4-BE49-F238E27FC236}">
                    <a16:creationId xmlns:a16="http://schemas.microsoft.com/office/drawing/2014/main" id="{926A8172-712B-4FE4-2564-26E94F2CFE7A}"/>
                  </a:ext>
                </a:extLst>
              </p:cNvPr>
              <p:cNvSpPr/>
              <p:nvPr/>
            </p:nvSpPr>
            <p:spPr>
              <a:xfrm>
                <a:off x="4387571" y="4931951"/>
                <a:ext cx="15174" cy="17480"/>
              </a:xfrm>
              <a:custGeom>
                <a:avLst/>
                <a:gdLst>
                  <a:gd name="connsiteX0" fmla="*/ 15175 w 15174"/>
                  <a:gd name="connsiteY0" fmla="*/ 6579 h 17480"/>
                  <a:gd name="connsiteX1" fmla="*/ 6260 w 15174"/>
                  <a:gd name="connsiteY1" fmla="*/ 0 h 17480"/>
                  <a:gd name="connsiteX2" fmla="*/ 0 w 15174"/>
                  <a:gd name="connsiteY2" fmla="*/ 12969 h 17480"/>
                  <a:gd name="connsiteX3" fmla="*/ 2656 w 15174"/>
                  <a:gd name="connsiteY3" fmla="*/ 14755 h 17480"/>
                  <a:gd name="connsiteX4" fmla="*/ 6165 w 15174"/>
                  <a:gd name="connsiteY4" fmla="*/ 17480 h 17480"/>
                  <a:gd name="connsiteX5" fmla="*/ 15080 w 15174"/>
                  <a:gd name="connsiteY5" fmla="*/ 9022 h 17480"/>
                  <a:gd name="connsiteX6" fmla="*/ 15080 w 15174"/>
                  <a:gd name="connsiteY6" fmla="*/ 6673 h 17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4" h="17480">
                    <a:moveTo>
                      <a:pt x="15175" y="6579"/>
                    </a:moveTo>
                    <a:cubicBezTo>
                      <a:pt x="12045" y="4135"/>
                      <a:pt x="9484" y="1974"/>
                      <a:pt x="6260" y="0"/>
                    </a:cubicBezTo>
                    <a:lnTo>
                      <a:pt x="0" y="12969"/>
                    </a:lnTo>
                    <a:cubicBezTo>
                      <a:pt x="1043" y="13627"/>
                      <a:pt x="1897" y="14191"/>
                      <a:pt x="2656" y="14755"/>
                    </a:cubicBezTo>
                    <a:cubicBezTo>
                      <a:pt x="3794" y="15601"/>
                      <a:pt x="4932" y="16447"/>
                      <a:pt x="6165" y="17480"/>
                    </a:cubicBezTo>
                    <a:lnTo>
                      <a:pt x="15080" y="9022"/>
                    </a:lnTo>
                    <a:cubicBezTo>
                      <a:pt x="15080" y="8176"/>
                      <a:pt x="15080" y="7518"/>
                      <a:pt x="15080" y="6673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6" name="Freeform 345">
                <a:extLst>
                  <a:ext uri="{FF2B5EF4-FFF2-40B4-BE49-F238E27FC236}">
                    <a16:creationId xmlns:a16="http://schemas.microsoft.com/office/drawing/2014/main" id="{75C0A3F1-3951-9C1B-819F-8BF74571578B}"/>
                  </a:ext>
                </a:extLst>
              </p:cNvPr>
              <p:cNvSpPr/>
              <p:nvPr/>
            </p:nvSpPr>
            <p:spPr>
              <a:xfrm>
                <a:off x="4364430" y="4919734"/>
                <a:ext cx="14605" cy="17104"/>
              </a:xfrm>
              <a:custGeom>
                <a:avLst/>
                <a:gdLst>
                  <a:gd name="connsiteX0" fmla="*/ 1897 w 14605"/>
                  <a:gd name="connsiteY0" fmla="*/ 94 h 17104"/>
                  <a:gd name="connsiteX1" fmla="*/ 0 w 14605"/>
                  <a:gd name="connsiteY1" fmla="*/ 14755 h 17104"/>
                  <a:gd name="connsiteX2" fmla="*/ 6639 w 14605"/>
                  <a:gd name="connsiteY2" fmla="*/ 17104 h 17104"/>
                  <a:gd name="connsiteX3" fmla="*/ 14606 w 14605"/>
                  <a:gd name="connsiteY3" fmla="*/ 4417 h 17104"/>
                  <a:gd name="connsiteX4" fmla="*/ 1897 w 14605"/>
                  <a:gd name="connsiteY4" fmla="*/ 0 h 17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05" h="17104">
                    <a:moveTo>
                      <a:pt x="1897" y="94"/>
                    </a:moveTo>
                    <a:lnTo>
                      <a:pt x="0" y="14755"/>
                    </a:lnTo>
                    <a:cubicBezTo>
                      <a:pt x="2371" y="15507"/>
                      <a:pt x="4552" y="16259"/>
                      <a:pt x="6639" y="17104"/>
                    </a:cubicBezTo>
                    <a:lnTo>
                      <a:pt x="14606" y="4417"/>
                    </a:lnTo>
                    <a:cubicBezTo>
                      <a:pt x="10527" y="2725"/>
                      <a:pt x="6260" y="1222"/>
                      <a:pt x="1897" y="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7" name="Freeform 346">
                <a:extLst>
                  <a:ext uri="{FF2B5EF4-FFF2-40B4-BE49-F238E27FC236}">
                    <a16:creationId xmlns:a16="http://schemas.microsoft.com/office/drawing/2014/main" id="{862358AE-5249-BA7C-6AA6-DD1043DAEA1E}"/>
                  </a:ext>
                </a:extLst>
              </p:cNvPr>
              <p:cNvSpPr/>
              <p:nvPr/>
            </p:nvSpPr>
            <p:spPr>
              <a:xfrm>
                <a:off x="4349540" y="4924902"/>
                <a:ext cx="12234" cy="8552"/>
              </a:xfrm>
              <a:custGeom>
                <a:avLst/>
                <a:gdLst>
                  <a:gd name="connsiteX0" fmla="*/ 95 w 12234"/>
                  <a:gd name="connsiteY0" fmla="*/ 6485 h 8552"/>
                  <a:gd name="connsiteX1" fmla="*/ 11381 w 12234"/>
                  <a:gd name="connsiteY1" fmla="*/ 8552 h 8552"/>
                  <a:gd name="connsiteX2" fmla="*/ 12235 w 12234"/>
                  <a:gd name="connsiteY2" fmla="*/ 1880 h 8552"/>
                  <a:gd name="connsiteX3" fmla="*/ 1423 w 12234"/>
                  <a:gd name="connsiteY3" fmla="*/ 0 h 8552"/>
                  <a:gd name="connsiteX4" fmla="*/ 0 w 12234"/>
                  <a:gd name="connsiteY4" fmla="*/ 6485 h 8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4" h="8552">
                    <a:moveTo>
                      <a:pt x="95" y="6485"/>
                    </a:moveTo>
                    <a:cubicBezTo>
                      <a:pt x="4363" y="6955"/>
                      <a:pt x="7208" y="7518"/>
                      <a:pt x="11381" y="8552"/>
                    </a:cubicBezTo>
                    <a:lnTo>
                      <a:pt x="12235" y="1880"/>
                    </a:lnTo>
                    <a:cubicBezTo>
                      <a:pt x="8251" y="940"/>
                      <a:pt x="4742" y="282"/>
                      <a:pt x="1423" y="0"/>
                    </a:cubicBezTo>
                    <a:lnTo>
                      <a:pt x="0" y="6485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8" name="Freeform 347">
                <a:extLst>
                  <a:ext uri="{FF2B5EF4-FFF2-40B4-BE49-F238E27FC236}">
                    <a16:creationId xmlns:a16="http://schemas.microsoft.com/office/drawing/2014/main" id="{0ADAF091-21DE-AA39-E08E-0FED5BFFA0C3}"/>
                  </a:ext>
                </a:extLst>
              </p:cNvPr>
              <p:cNvSpPr/>
              <p:nvPr/>
            </p:nvSpPr>
            <p:spPr>
              <a:xfrm>
                <a:off x="4396296" y="4946424"/>
                <a:ext cx="5880" cy="10149"/>
              </a:xfrm>
              <a:custGeom>
                <a:avLst/>
                <a:gdLst>
                  <a:gd name="connsiteX0" fmla="*/ 0 w 5880"/>
                  <a:gd name="connsiteY0" fmla="*/ 5451 h 10149"/>
                  <a:gd name="connsiteX1" fmla="*/ 5027 w 5880"/>
                  <a:gd name="connsiteY1" fmla="*/ 10150 h 10149"/>
                  <a:gd name="connsiteX2" fmla="*/ 5880 w 5880"/>
                  <a:gd name="connsiteY2" fmla="*/ 0 h 10149"/>
                  <a:gd name="connsiteX3" fmla="*/ 0 w 5880"/>
                  <a:gd name="connsiteY3" fmla="*/ 5451 h 10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80" h="10149">
                    <a:moveTo>
                      <a:pt x="0" y="5451"/>
                    </a:moveTo>
                    <a:cubicBezTo>
                      <a:pt x="1992" y="7142"/>
                      <a:pt x="3130" y="8270"/>
                      <a:pt x="5027" y="10150"/>
                    </a:cubicBezTo>
                    <a:cubicBezTo>
                      <a:pt x="5311" y="7330"/>
                      <a:pt x="5690" y="2819"/>
                      <a:pt x="5880" y="0"/>
                    </a:cubicBezTo>
                    <a:cubicBezTo>
                      <a:pt x="5027" y="846"/>
                      <a:pt x="0" y="5451"/>
                      <a:pt x="0" y="545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9" name="Freeform 348">
                <a:extLst>
                  <a:ext uri="{FF2B5EF4-FFF2-40B4-BE49-F238E27FC236}">
                    <a16:creationId xmlns:a16="http://schemas.microsoft.com/office/drawing/2014/main" id="{3BB85196-8AA1-50FA-BD80-BDFDDF7CD111}"/>
                  </a:ext>
                </a:extLst>
              </p:cNvPr>
              <p:cNvSpPr/>
              <p:nvPr/>
            </p:nvSpPr>
            <p:spPr>
              <a:xfrm>
                <a:off x="4374388" y="4932327"/>
                <a:ext cx="12803" cy="11089"/>
              </a:xfrm>
              <a:custGeom>
                <a:avLst/>
                <a:gdLst>
                  <a:gd name="connsiteX0" fmla="*/ 12804 w 12803"/>
                  <a:gd name="connsiteY0" fmla="*/ 4793 h 11089"/>
                  <a:gd name="connsiteX1" fmla="*/ 3604 w 12803"/>
                  <a:gd name="connsiteY1" fmla="*/ 0 h 11089"/>
                  <a:gd name="connsiteX2" fmla="*/ 0 w 12803"/>
                  <a:gd name="connsiteY2" fmla="*/ 5921 h 11089"/>
                  <a:gd name="connsiteX3" fmla="*/ 9958 w 12803"/>
                  <a:gd name="connsiteY3" fmla="*/ 11090 h 11089"/>
                  <a:gd name="connsiteX4" fmla="*/ 12804 w 12803"/>
                  <a:gd name="connsiteY4" fmla="*/ 4793 h 11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3" h="11089">
                    <a:moveTo>
                      <a:pt x="12804" y="4793"/>
                    </a:moveTo>
                    <a:cubicBezTo>
                      <a:pt x="9674" y="2913"/>
                      <a:pt x="6923" y="1504"/>
                      <a:pt x="3604" y="0"/>
                    </a:cubicBezTo>
                    <a:lnTo>
                      <a:pt x="0" y="5921"/>
                    </a:lnTo>
                    <a:cubicBezTo>
                      <a:pt x="3414" y="7424"/>
                      <a:pt x="6734" y="9210"/>
                      <a:pt x="9958" y="11090"/>
                    </a:cubicBezTo>
                    <a:lnTo>
                      <a:pt x="12804" y="4793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0" name="Freeform 349">
                <a:extLst>
                  <a:ext uri="{FF2B5EF4-FFF2-40B4-BE49-F238E27FC236}">
                    <a16:creationId xmlns:a16="http://schemas.microsoft.com/office/drawing/2014/main" id="{E14A4927-EE63-CDA8-2A74-EFF7DB1B206D}"/>
                  </a:ext>
                </a:extLst>
              </p:cNvPr>
              <p:cNvSpPr/>
              <p:nvPr/>
            </p:nvSpPr>
            <p:spPr>
              <a:xfrm>
                <a:off x="4373819" y="4937966"/>
                <a:ext cx="569" cy="281"/>
              </a:xfrm>
              <a:custGeom>
                <a:avLst/>
                <a:gdLst>
                  <a:gd name="connsiteX0" fmla="*/ 569 w 569"/>
                  <a:gd name="connsiteY0" fmla="*/ 282 h 281"/>
                  <a:gd name="connsiteX1" fmla="*/ 569 w 569"/>
                  <a:gd name="connsiteY1" fmla="*/ 282 h 281"/>
                  <a:gd name="connsiteX2" fmla="*/ 0 w 569"/>
                  <a:gd name="connsiteY2" fmla="*/ 0 h 281"/>
                  <a:gd name="connsiteX3" fmla="*/ 569 w 569"/>
                  <a:gd name="connsiteY3" fmla="*/ 282 h 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" h="281">
                    <a:moveTo>
                      <a:pt x="569" y="282"/>
                    </a:moveTo>
                    <a:lnTo>
                      <a:pt x="569" y="282"/>
                    </a:lnTo>
                    <a:cubicBezTo>
                      <a:pt x="569" y="282"/>
                      <a:pt x="190" y="94"/>
                      <a:pt x="0" y="0"/>
                    </a:cubicBezTo>
                    <a:lnTo>
                      <a:pt x="569" y="282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1" name="Freeform 350">
                <a:extLst>
                  <a:ext uri="{FF2B5EF4-FFF2-40B4-BE49-F238E27FC236}">
                    <a16:creationId xmlns:a16="http://schemas.microsoft.com/office/drawing/2014/main" id="{03C16566-9206-3680-6514-F064CF2A9961}"/>
                  </a:ext>
                </a:extLst>
              </p:cNvPr>
              <p:cNvSpPr/>
              <p:nvPr/>
            </p:nvSpPr>
            <p:spPr>
              <a:xfrm>
                <a:off x="4293748" y="4690473"/>
                <a:ext cx="75145" cy="59344"/>
              </a:xfrm>
              <a:custGeom>
                <a:avLst/>
                <a:gdLst>
                  <a:gd name="connsiteX0" fmla="*/ 4388 w 75145"/>
                  <a:gd name="connsiteY0" fmla="*/ 47221 h 59344"/>
                  <a:gd name="connsiteX1" fmla="*/ 11216 w 75145"/>
                  <a:gd name="connsiteY1" fmla="*/ 45529 h 59344"/>
                  <a:gd name="connsiteX2" fmla="*/ 12544 w 75145"/>
                  <a:gd name="connsiteY2" fmla="*/ 43744 h 59344"/>
                  <a:gd name="connsiteX3" fmla="*/ 10647 w 75145"/>
                  <a:gd name="connsiteY3" fmla="*/ 39985 h 59344"/>
                  <a:gd name="connsiteX4" fmla="*/ 10268 w 75145"/>
                  <a:gd name="connsiteY4" fmla="*/ 38293 h 59344"/>
                  <a:gd name="connsiteX5" fmla="*/ 12165 w 75145"/>
                  <a:gd name="connsiteY5" fmla="*/ 37823 h 59344"/>
                  <a:gd name="connsiteX6" fmla="*/ 13492 w 75145"/>
                  <a:gd name="connsiteY6" fmla="*/ 36413 h 59344"/>
                  <a:gd name="connsiteX7" fmla="*/ 15294 w 75145"/>
                  <a:gd name="connsiteY7" fmla="*/ 34722 h 59344"/>
                  <a:gd name="connsiteX8" fmla="*/ 18234 w 75145"/>
                  <a:gd name="connsiteY8" fmla="*/ 35380 h 59344"/>
                  <a:gd name="connsiteX9" fmla="*/ 17476 w 75145"/>
                  <a:gd name="connsiteY9" fmla="*/ 37071 h 59344"/>
                  <a:gd name="connsiteX10" fmla="*/ 15863 w 75145"/>
                  <a:gd name="connsiteY10" fmla="*/ 38387 h 59344"/>
                  <a:gd name="connsiteX11" fmla="*/ 14725 w 75145"/>
                  <a:gd name="connsiteY11" fmla="*/ 39421 h 59344"/>
                  <a:gd name="connsiteX12" fmla="*/ 15010 w 75145"/>
                  <a:gd name="connsiteY12" fmla="*/ 40266 h 59344"/>
                  <a:gd name="connsiteX13" fmla="*/ 15294 w 75145"/>
                  <a:gd name="connsiteY13" fmla="*/ 45153 h 59344"/>
                  <a:gd name="connsiteX14" fmla="*/ 16338 w 75145"/>
                  <a:gd name="connsiteY14" fmla="*/ 45153 h 59344"/>
                  <a:gd name="connsiteX15" fmla="*/ 25632 w 75145"/>
                  <a:gd name="connsiteY15" fmla="*/ 38575 h 59344"/>
                  <a:gd name="connsiteX16" fmla="*/ 33124 w 75145"/>
                  <a:gd name="connsiteY16" fmla="*/ 33970 h 59344"/>
                  <a:gd name="connsiteX17" fmla="*/ 41091 w 75145"/>
                  <a:gd name="connsiteY17" fmla="*/ 44026 h 59344"/>
                  <a:gd name="connsiteX18" fmla="*/ 39479 w 75145"/>
                  <a:gd name="connsiteY18" fmla="*/ 50792 h 59344"/>
                  <a:gd name="connsiteX19" fmla="*/ 43557 w 75145"/>
                  <a:gd name="connsiteY19" fmla="*/ 51074 h 59344"/>
                  <a:gd name="connsiteX20" fmla="*/ 45549 w 75145"/>
                  <a:gd name="connsiteY20" fmla="*/ 59344 h 59344"/>
                  <a:gd name="connsiteX21" fmla="*/ 51998 w 75145"/>
                  <a:gd name="connsiteY21" fmla="*/ 58781 h 59344"/>
                  <a:gd name="connsiteX22" fmla="*/ 62430 w 75145"/>
                  <a:gd name="connsiteY22" fmla="*/ 40924 h 59344"/>
                  <a:gd name="connsiteX23" fmla="*/ 67836 w 75145"/>
                  <a:gd name="connsiteY23" fmla="*/ 35380 h 59344"/>
                  <a:gd name="connsiteX24" fmla="*/ 73906 w 75145"/>
                  <a:gd name="connsiteY24" fmla="*/ 15456 h 59344"/>
                  <a:gd name="connsiteX25" fmla="*/ 65181 w 75145"/>
                  <a:gd name="connsiteY25" fmla="*/ 25230 h 59344"/>
                  <a:gd name="connsiteX26" fmla="*/ 68026 w 75145"/>
                  <a:gd name="connsiteY26" fmla="*/ 11039 h 59344"/>
                  <a:gd name="connsiteX27" fmla="*/ 63758 w 75145"/>
                  <a:gd name="connsiteY27" fmla="*/ 3332 h 59344"/>
                  <a:gd name="connsiteX28" fmla="*/ 59680 w 75145"/>
                  <a:gd name="connsiteY28" fmla="*/ 17711 h 59344"/>
                  <a:gd name="connsiteX29" fmla="*/ 55792 w 75145"/>
                  <a:gd name="connsiteY29" fmla="*/ 2205 h 59344"/>
                  <a:gd name="connsiteX30" fmla="*/ 50006 w 75145"/>
                  <a:gd name="connsiteY30" fmla="*/ 43 h 59344"/>
                  <a:gd name="connsiteX31" fmla="*/ 51998 w 75145"/>
                  <a:gd name="connsiteY31" fmla="*/ 20719 h 59344"/>
                  <a:gd name="connsiteX32" fmla="*/ 48584 w 75145"/>
                  <a:gd name="connsiteY32" fmla="*/ 27767 h 59344"/>
                  <a:gd name="connsiteX33" fmla="*/ 51998 w 75145"/>
                  <a:gd name="connsiteY33" fmla="*/ 48255 h 59344"/>
                  <a:gd name="connsiteX34" fmla="*/ 48584 w 75145"/>
                  <a:gd name="connsiteY34" fmla="*/ 55115 h 59344"/>
                  <a:gd name="connsiteX35" fmla="*/ 49627 w 75145"/>
                  <a:gd name="connsiteY35" fmla="*/ 46751 h 59344"/>
                  <a:gd name="connsiteX36" fmla="*/ 33219 w 75145"/>
                  <a:gd name="connsiteY36" fmla="*/ 27955 h 59344"/>
                  <a:gd name="connsiteX37" fmla="*/ 17476 w 75145"/>
                  <a:gd name="connsiteY37" fmla="*/ 31808 h 59344"/>
                  <a:gd name="connsiteX38" fmla="*/ 9699 w 75145"/>
                  <a:gd name="connsiteY38" fmla="*/ 36319 h 59344"/>
                  <a:gd name="connsiteX39" fmla="*/ 8181 w 75145"/>
                  <a:gd name="connsiteY39" fmla="*/ 39609 h 59344"/>
                  <a:gd name="connsiteX40" fmla="*/ 1353 w 75145"/>
                  <a:gd name="connsiteY40" fmla="*/ 45059 h 59344"/>
                  <a:gd name="connsiteX41" fmla="*/ 784 w 75145"/>
                  <a:gd name="connsiteY41" fmla="*/ 48725 h 59344"/>
                  <a:gd name="connsiteX42" fmla="*/ 4577 w 75145"/>
                  <a:gd name="connsiteY42" fmla="*/ 47221 h 59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75145" h="59344">
                    <a:moveTo>
                      <a:pt x="4388" y="47221"/>
                    </a:moveTo>
                    <a:cubicBezTo>
                      <a:pt x="5431" y="46939"/>
                      <a:pt x="9035" y="45999"/>
                      <a:pt x="11216" y="45529"/>
                    </a:cubicBezTo>
                    <a:cubicBezTo>
                      <a:pt x="12070" y="45341"/>
                      <a:pt x="12544" y="44778"/>
                      <a:pt x="12544" y="43744"/>
                    </a:cubicBezTo>
                    <a:cubicBezTo>
                      <a:pt x="12544" y="42428"/>
                      <a:pt x="12070" y="41112"/>
                      <a:pt x="10647" y="39985"/>
                    </a:cubicBezTo>
                    <a:cubicBezTo>
                      <a:pt x="9888" y="39421"/>
                      <a:pt x="9983" y="38857"/>
                      <a:pt x="10268" y="38293"/>
                    </a:cubicBezTo>
                    <a:cubicBezTo>
                      <a:pt x="10647" y="37635"/>
                      <a:pt x="11501" y="37635"/>
                      <a:pt x="12165" y="37823"/>
                    </a:cubicBezTo>
                    <a:cubicBezTo>
                      <a:pt x="12828" y="38011"/>
                      <a:pt x="13492" y="37635"/>
                      <a:pt x="13492" y="36413"/>
                    </a:cubicBezTo>
                    <a:cubicBezTo>
                      <a:pt x="13492" y="35474"/>
                      <a:pt x="14061" y="34722"/>
                      <a:pt x="15294" y="34722"/>
                    </a:cubicBezTo>
                    <a:cubicBezTo>
                      <a:pt x="16432" y="34722"/>
                      <a:pt x="16907" y="35380"/>
                      <a:pt x="18234" y="35380"/>
                    </a:cubicBezTo>
                    <a:cubicBezTo>
                      <a:pt x="17760" y="35661"/>
                      <a:pt x="17760" y="36319"/>
                      <a:pt x="17476" y="37071"/>
                    </a:cubicBezTo>
                    <a:cubicBezTo>
                      <a:pt x="17096" y="37823"/>
                      <a:pt x="16717" y="38293"/>
                      <a:pt x="15863" y="38387"/>
                    </a:cubicBezTo>
                    <a:cubicBezTo>
                      <a:pt x="15105" y="38387"/>
                      <a:pt x="14725" y="38857"/>
                      <a:pt x="14725" y="39421"/>
                    </a:cubicBezTo>
                    <a:cubicBezTo>
                      <a:pt x="14725" y="39703"/>
                      <a:pt x="14820" y="39985"/>
                      <a:pt x="15010" y="40266"/>
                    </a:cubicBezTo>
                    <a:cubicBezTo>
                      <a:pt x="15863" y="41770"/>
                      <a:pt x="16148" y="43838"/>
                      <a:pt x="15294" y="45153"/>
                    </a:cubicBezTo>
                    <a:cubicBezTo>
                      <a:pt x="15674" y="45153"/>
                      <a:pt x="16053" y="45153"/>
                      <a:pt x="16338" y="45153"/>
                    </a:cubicBezTo>
                    <a:cubicBezTo>
                      <a:pt x="21080" y="45153"/>
                      <a:pt x="23640" y="41488"/>
                      <a:pt x="25632" y="38575"/>
                    </a:cubicBezTo>
                    <a:cubicBezTo>
                      <a:pt x="27339" y="36131"/>
                      <a:pt x="29805" y="33970"/>
                      <a:pt x="33124" y="33970"/>
                    </a:cubicBezTo>
                    <a:cubicBezTo>
                      <a:pt x="38815" y="33970"/>
                      <a:pt x="41186" y="38575"/>
                      <a:pt x="41091" y="44026"/>
                    </a:cubicBezTo>
                    <a:cubicBezTo>
                      <a:pt x="41091" y="45717"/>
                      <a:pt x="40617" y="48819"/>
                      <a:pt x="39479" y="50792"/>
                    </a:cubicBezTo>
                    <a:cubicBezTo>
                      <a:pt x="41471" y="50416"/>
                      <a:pt x="42609" y="50604"/>
                      <a:pt x="43557" y="51074"/>
                    </a:cubicBezTo>
                    <a:cubicBezTo>
                      <a:pt x="45833" y="52108"/>
                      <a:pt x="47920" y="55773"/>
                      <a:pt x="45549" y="59344"/>
                    </a:cubicBezTo>
                    <a:cubicBezTo>
                      <a:pt x="46307" y="58687"/>
                      <a:pt x="48868" y="56807"/>
                      <a:pt x="51998" y="58781"/>
                    </a:cubicBezTo>
                    <a:cubicBezTo>
                      <a:pt x="56361" y="49758"/>
                      <a:pt x="59111" y="44590"/>
                      <a:pt x="62430" y="40924"/>
                    </a:cubicBezTo>
                    <a:cubicBezTo>
                      <a:pt x="63948" y="39233"/>
                      <a:pt x="66034" y="37165"/>
                      <a:pt x="67836" y="35380"/>
                    </a:cubicBezTo>
                    <a:cubicBezTo>
                      <a:pt x="77131" y="26263"/>
                      <a:pt x="75519" y="16114"/>
                      <a:pt x="73906" y="15456"/>
                    </a:cubicBezTo>
                    <a:cubicBezTo>
                      <a:pt x="72294" y="21377"/>
                      <a:pt x="67267" y="24948"/>
                      <a:pt x="65181" y="25230"/>
                    </a:cubicBezTo>
                    <a:cubicBezTo>
                      <a:pt x="68121" y="21564"/>
                      <a:pt x="68216" y="14328"/>
                      <a:pt x="68026" y="11039"/>
                    </a:cubicBezTo>
                    <a:cubicBezTo>
                      <a:pt x="67836" y="7561"/>
                      <a:pt x="66983" y="4084"/>
                      <a:pt x="63758" y="3332"/>
                    </a:cubicBezTo>
                    <a:cubicBezTo>
                      <a:pt x="64801" y="8783"/>
                      <a:pt x="63379" y="15456"/>
                      <a:pt x="59680" y="17711"/>
                    </a:cubicBezTo>
                    <a:cubicBezTo>
                      <a:pt x="60534" y="11133"/>
                      <a:pt x="59016" y="5212"/>
                      <a:pt x="55792" y="2205"/>
                    </a:cubicBezTo>
                    <a:cubicBezTo>
                      <a:pt x="53705" y="231"/>
                      <a:pt x="51903" y="-145"/>
                      <a:pt x="50006" y="43"/>
                    </a:cubicBezTo>
                    <a:cubicBezTo>
                      <a:pt x="53326" y="3332"/>
                      <a:pt x="55128" y="11321"/>
                      <a:pt x="51998" y="20719"/>
                    </a:cubicBezTo>
                    <a:cubicBezTo>
                      <a:pt x="50575" y="24854"/>
                      <a:pt x="50101" y="25888"/>
                      <a:pt x="48584" y="27767"/>
                    </a:cubicBezTo>
                    <a:cubicBezTo>
                      <a:pt x="52851" y="33218"/>
                      <a:pt x="54274" y="40642"/>
                      <a:pt x="51998" y="48255"/>
                    </a:cubicBezTo>
                    <a:cubicBezTo>
                      <a:pt x="51239" y="50886"/>
                      <a:pt x="49911" y="53800"/>
                      <a:pt x="48584" y="55115"/>
                    </a:cubicBezTo>
                    <a:cubicBezTo>
                      <a:pt x="49722" y="51638"/>
                      <a:pt x="49627" y="48067"/>
                      <a:pt x="49627" y="46751"/>
                    </a:cubicBezTo>
                    <a:cubicBezTo>
                      <a:pt x="49627" y="35192"/>
                      <a:pt x="43652" y="27955"/>
                      <a:pt x="33219" y="27955"/>
                    </a:cubicBezTo>
                    <a:cubicBezTo>
                      <a:pt x="25442" y="27955"/>
                      <a:pt x="23166" y="31620"/>
                      <a:pt x="17476" y="31808"/>
                    </a:cubicBezTo>
                    <a:cubicBezTo>
                      <a:pt x="12449" y="31902"/>
                      <a:pt x="10837" y="33688"/>
                      <a:pt x="9699" y="36319"/>
                    </a:cubicBezTo>
                    <a:cubicBezTo>
                      <a:pt x="7612" y="35943"/>
                      <a:pt x="6759" y="38387"/>
                      <a:pt x="8181" y="39609"/>
                    </a:cubicBezTo>
                    <a:cubicBezTo>
                      <a:pt x="7802" y="40548"/>
                      <a:pt x="5336" y="43462"/>
                      <a:pt x="1353" y="45059"/>
                    </a:cubicBezTo>
                    <a:cubicBezTo>
                      <a:pt x="-544" y="45811"/>
                      <a:pt x="-165" y="47785"/>
                      <a:pt x="784" y="48725"/>
                    </a:cubicBezTo>
                    <a:cubicBezTo>
                      <a:pt x="1922" y="48067"/>
                      <a:pt x="3534" y="47503"/>
                      <a:pt x="4577" y="4722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2" name="Freeform 351">
                <a:extLst>
                  <a:ext uri="{FF2B5EF4-FFF2-40B4-BE49-F238E27FC236}">
                    <a16:creationId xmlns:a16="http://schemas.microsoft.com/office/drawing/2014/main" id="{D183D0FB-60B3-6C77-5363-F7ACF6E3FC7E}"/>
                  </a:ext>
                </a:extLst>
              </p:cNvPr>
              <p:cNvSpPr/>
              <p:nvPr/>
            </p:nvSpPr>
            <p:spPr>
              <a:xfrm>
                <a:off x="4319343" y="4741593"/>
                <a:ext cx="25918" cy="21382"/>
              </a:xfrm>
              <a:custGeom>
                <a:avLst/>
                <a:gdLst>
                  <a:gd name="connsiteX0" fmla="*/ 1175 w 25918"/>
                  <a:gd name="connsiteY0" fmla="*/ 9917 h 21382"/>
                  <a:gd name="connsiteX1" fmla="*/ 37 w 25918"/>
                  <a:gd name="connsiteY1" fmla="*/ 11420 h 21382"/>
                  <a:gd name="connsiteX2" fmla="*/ 1554 w 25918"/>
                  <a:gd name="connsiteY2" fmla="*/ 12548 h 21382"/>
                  <a:gd name="connsiteX3" fmla="*/ 9805 w 25918"/>
                  <a:gd name="connsiteY3" fmla="*/ 15274 h 21382"/>
                  <a:gd name="connsiteX4" fmla="*/ 16539 w 25918"/>
                  <a:gd name="connsiteY4" fmla="*/ 20536 h 21382"/>
                  <a:gd name="connsiteX5" fmla="*/ 17867 w 25918"/>
                  <a:gd name="connsiteY5" fmla="*/ 21382 h 21382"/>
                  <a:gd name="connsiteX6" fmla="*/ 18341 w 25918"/>
                  <a:gd name="connsiteY6" fmla="*/ 21382 h 21382"/>
                  <a:gd name="connsiteX7" fmla="*/ 19100 w 25918"/>
                  <a:gd name="connsiteY7" fmla="*/ 19597 h 21382"/>
                  <a:gd name="connsiteX8" fmla="*/ 18246 w 25918"/>
                  <a:gd name="connsiteY8" fmla="*/ 18187 h 21382"/>
                  <a:gd name="connsiteX9" fmla="*/ 22704 w 25918"/>
                  <a:gd name="connsiteY9" fmla="*/ 14616 h 21382"/>
                  <a:gd name="connsiteX10" fmla="*/ 25739 w 25918"/>
                  <a:gd name="connsiteY10" fmla="*/ 13300 h 21382"/>
                  <a:gd name="connsiteX11" fmla="*/ 24411 w 25918"/>
                  <a:gd name="connsiteY11" fmla="*/ 10199 h 21382"/>
                  <a:gd name="connsiteX12" fmla="*/ 21281 w 25918"/>
                  <a:gd name="connsiteY12" fmla="*/ 11514 h 21382"/>
                  <a:gd name="connsiteX13" fmla="*/ 21281 w 25918"/>
                  <a:gd name="connsiteY13" fmla="*/ 13300 h 21382"/>
                  <a:gd name="connsiteX14" fmla="*/ 15970 w 25918"/>
                  <a:gd name="connsiteY14" fmla="*/ 13770 h 21382"/>
                  <a:gd name="connsiteX15" fmla="*/ 15401 w 25918"/>
                  <a:gd name="connsiteY15" fmla="*/ 7285 h 21382"/>
                  <a:gd name="connsiteX16" fmla="*/ 17582 w 25918"/>
                  <a:gd name="connsiteY16" fmla="*/ 6064 h 21382"/>
                  <a:gd name="connsiteX17" fmla="*/ 16634 w 25918"/>
                  <a:gd name="connsiteY17" fmla="*/ 2868 h 21382"/>
                  <a:gd name="connsiteX18" fmla="*/ 13409 w 25918"/>
                  <a:gd name="connsiteY18" fmla="*/ 3808 h 21382"/>
                  <a:gd name="connsiteX19" fmla="*/ 13504 w 25918"/>
                  <a:gd name="connsiteY19" fmla="*/ 6252 h 21382"/>
                  <a:gd name="connsiteX20" fmla="*/ 7719 w 25918"/>
                  <a:gd name="connsiteY20" fmla="*/ 9353 h 21382"/>
                  <a:gd name="connsiteX21" fmla="*/ 5253 w 25918"/>
                  <a:gd name="connsiteY21" fmla="*/ 4654 h 21382"/>
                  <a:gd name="connsiteX22" fmla="*/ 6770 w 25918"/>
                  <a:gd name="connsiteY22" fmla="*/ 3714 h 21382"/>
                  <a:gd name="connsiteX23" fmla="*/ 6201 w 25918"/>
                  <a:gd name="connsiteY23" fmla="*/ 425 h 21382"/>
                  <a:gd name="connsiteX24" fmla="*/ 2882 w 25918"/>
                  <a:gd name="connsiteY24" fmla="*/ 989 h 21382"/>
                  <a:gd name="connsiteX25" fmla="*/ 3451 w 25918"/>
                  <a:gd name="connsiteY25" fmla="*/ 4278 h 21382"/>
                  <a:gd name="connsiteX26" fmla="*/ 2692 w 25918"/>
                  <a:gd name="connsiteY26" fmla="*/ 10011 h 21382"/>
                  <a:gd name="connsiteX27" fmla="*/ 1270 w 25918"/>
                  <a:gd name="connsiteY27" fmla="*/ 10011 h 21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918" h="21382">
                    <a:moveTo>
                      <a:pt x="1175" y="9917"/>
                    </a:moveTo>
                    <a:cubicBezTo>
                      <a:pt x="416" y="10011"/>
                      <a:pt x="-153" y="10669"/>
                      <a:pt x="37" y="11420"/>
                    </a:cubicBezTo>
                    <a:cubicBezTo>
                      <a:pt x="132" y="12172"/>
                      <a:pt x="795" y="12736"/>
                      <a:pt x="1554" y="12548"/>
                    </a:cubicBezTo>
                    <a:cubicBezTo>
                      <a:pt x="3451" y="12266"/>
                      <a:pt x="5632" y="13018"/>
                      <a:pt x="9805" y="15274"/>
                    </a:cubicBezTo>
                    <a:cubicBezTo>
                      <a:pt x="15306" y="18187"/>
                      <a:pt x="16349" y="20067"/>
                      <a:pt x="16539" y="20536"/>
                    </a:cubicBezTo>
                    <a:cubicBezTo>
                      <a:pt x="16729" y="21100"/>
                      <a:pt x="17298" y="21382"/>
                      <a:pt x="17867" y="21382"/>
                    </a:cubicBezTo>
                    <a:cubicBezTo>
                      <a:pt x="18057" y="21382"/>
                      <a:pt x="18151" y="21382"/>
                      <a:pt x="18341" y="21382"/>
                    </a:cubicBezTo>
                    <a:cubicBezTo>
                      <a:pt x="19005" y="21100"/>
                      <a:pt x="19384" y="20349"/>
                      <a:pt x="19100" y="19597"/>
                    </a:cubicBezTo>
                    <a:cubicBezTo>
                      <a:pt x="18910" y="19127"/>
                      <a:pt x="18626" y="18657"/>
                      <a:pt x="18246" y="18187"/>
                    </a:cubicBezTo>
                    <a:cubicBezTo>
                      <a:pt x="19479" y="16871"/>
                      <a:pt x="21281" y="15650"/>
                      <a:pt x="22704" y="14616"/>
                    </a:cubicBezTo>
                    <a:cubicBezTo>
                      <a:pt x="23937" y="15086"/>
                      <a:pt x="25265" y="14522"/>
                      <a:pt x="25739" y="13300"/>
                    </a:cubicBezTo>
                    <a:cubicBezTo>
                      <a:pt x="26213" y="12078"/>
                      <a:pt x="25739" y="10669"/>
                      <a:pt x="24411" y="10199"/>
                    </a:cubicBezTo>
                    <a:cubicBezTo>
                      <a:pt x="23178" y="9729"/>
                      <a:pt x="21755" y="10199"/>
                      <a:pt x="21281" y="11514"/>
                    </a:cubicBezTo>
                    <a:cubicBezTo>
                      <a:pt x="20997" y="12078"/>
                      <a:pt x="21092" y="12736"/>
                      <a:pt x="21281" y="13300"/>
                    </a:cubicBezTo>
                    <a:cubicBezTo>
                      <a:pt x="19574" y="14428"/>
                      <a:pt x="17582" y="14898"/>
                      <a:pt x="15970" y="13770"/>
                    </a:cubicBezTo>
                    <a:cubicBezTo>
                      <a:pt x="13884" y="12360"/>
                      <a:pt x="14358" y="9823"/>
                      <a:pt x="15401" y="7285"/>
                    </a:cubicBezTo>
                    <a:cubicBezTo>
                      <a:pt x="16255" y="7285"/>
                      <a:pt x="17108" y="6815"/>
                      <a:pt x="17582" y="6064"/>
                    </a:cubicBezTo>
                    <a:cubicBezTo>
                      <a:pt x="18246" y="4936"/>
                      <a:pt x="17772" y="3432"/>
                      <a:pt x="16634" y="2868"/>
                    </a:cubicBezTo>
                    <a:cubicBezTo>
                      <a:pt x="15496" y="2210"/>
                      <a:pt x="13978" y="2680"/>
                      <a:pt x="13409" y="3808"/>
                    </a:cubicBezTo>
                    <a:cubicBezTo>
                      <a:pt x="12935" y="4654"/>
                      <a:pt x="13030" y="5594"/>
                      <a:pt x="13504" y="6252"/>
                    </a:cubicBezTo>
                    <a:cubicBezTo>
                      <a:pt x="11987" y="8507"/>
                      <a:pt x="10090" y="10293"/>
                      <a:pt x="7719" y="9353"/>
                    </a:cubicBezTo>
                    <a:cubicBezTo>
                      <a:pt x="5822" y="8601"/>
                      <a:pt x="5158" y="6627"/>
                      <a:pt x="5253" y="4654"/>
                    </a:cubicBezTo>
                    <a:cubicBezTo>
                      <a:pt x="5822" y="4560"/>
                      <a:pt x="6391" y="4184"/>
                      <a:pt x="6770" y="3714"/>
                    </a:cubicBezTo>
                    <a:cubicBezTo>
                      <a:pt x="7529" y="2680"/>
                      <a:pt x="7245" y="1177"/>
                      <a:pt x="6201" y="425"/>
                    </a:cubicBezTo>
                    <a:cubicBezTo>
                      <a:pt x="5158" y="-327"/>
                      <a:pt x="3641" y="-45"/>
                      <a:pt x="2882" y="989"/>
                    </a:cubicBezTo>
                    <a:cubicBezTo>
                      <a:pt x="2123" y="2022"/>
                      <a:pt x="2408" y="3432"/>
                      <a:pt x="3451" y="4278"/>
                    </a:cubicBezTo>
                    <a:cubicBezTo>
                      <a:pt x="3546" y="6064"/>
                      <a:pt x="3451" y="7943"/>
                      <a:pt x="2692" y="10011"/>
                    </a:cubicBezTo>
                    <a:cubicBezTo>
                      <a:pt x="2218" y="10011"/>
                      <a:pt x="1744" y="10011"/>
                      <a:pt x="1270" y="1001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3" name="Freeform 352">
                <a:extLst>
                  <a:ext uri="{FF2B5EF4-FFF2-40B4-BE49-F238E27FC236}">
                    <a16:creationId xmlns:a16="http://schemas.microsoft.com/office/drawing/2014/main" id="{EE37F037-8593-A098-5D80-B67714E8CB20}"/>
                  </a:ext>
                </a:extLst>
              </p:cNvPr>
              <p:cNvSpPr/>
              <p:nvPr/>
            </p:nvSpPr>
            <p:spPr>
              <a:xfrm>
                <a:off x="4302498" y="4796620"/>
                <a:ext cx="39074" cy="15976"/>
              </a:xfrm>
              <a:custGeom>
                <a:avLst/>
                <a:gdLst>
                  <a:gd name="connsiteX0" fmla="*/ 38980 w 39074"/>
                  <a:gd name="connsiteY0" fmla="*/ 8834 h 15976"/>
                  <a:gd name="connsiteX1" fmla="*/ 25797 w 39074"/>
                  <a:gd name="connsiteY1" fmla="*/ 0 h 15976"/>
                  <a:gd name="connsiteX2" fmla="*/ 25797 w 39074"/>
                  <a:gd name="connsiteY2" fmla="*/ 3195 h 15976"/>
                  <a:gd name="connsiteX3" fmla="*/ 22193 w 39074"/>
                  <a:gd name="connsiteY3" fmla="*/ 3571 h 15976"/>
                  <a:gd name="connsiteX4" fmla="*/ 28168 w 39074"/>
                  <a:gd name="connsiteY4" fmla="*/ 5263 h 15976"/>
                  <a:gd name="connsiteX5" fmla="*/ 22383 w 39074"/>
                  <a:gd name="connsiteY5" fmla="*/ 8552 h 15976"/>
                  <a:gd name="connsiteX6" fmla="*/ 14036 w 39074"/>
                  <a:gd name="connsiteY6" fmla="*/ 3195 h 15976"/>
                  <a:gd name="connsiteX7" fmla="*/ 11286 w 39074"/>
                  <a:gd name="connsiteY7" fmla="*/ 3759 h 15976"/>
                  <a:gd name="connsiteX8" fmla="*/ 0 w 39074"/>
                  <a:gd name="connsiteY8" fmla="*/ 5075 h 15976"/>
                  <a:gd name="connsiteX9" fmla="*/ 7018 w 39074"/>
                  <a:gd name="connsiteY9" fmla="*/ 5639 h 15976"/>
                  <a:gd name="connsiteX10" fmla="*/ 2181 w 39074"/>
                  <a:gd name="connsiteY10" fmla="*/ 14285 h 15976"/>
                  <a:gd name="connsiteX11" fmla="*/ 8441 w 39074"/>
                  <a:gd name="connsiteY11" fmla="*/ 9586 h 15976"/>
                  <a:gd name="connsiteX12" fmla="*/ 13088 w 39074"/>
                  <a:gd name="connsiteY12" fmla="*/ 15977 h 15976"/>
                  <a:gd name="connsiteX13" fmla="*/ 16028 w 39074"/>
                  <a:gd name="connsiteY13" fmla="*/ 8458 h 15976"/>
                  <a:gd name="connsiteX14" fmla="*/ 20770 w 39074"/>
                  <a:gd name="connsiteY14" fmla="*/ 12875 h 15976"/>
                  <a:gd name="connsiteX15" fmla="*/ 22477 w 39074"/>
                  <a:gd name="connsiteY15" fmla="*/ 13439 h 15976"/>
                  <a:gd name="connsiteX16" fmla="*/ 39075 w 39074"/>
                  <a:gd name="connsiteY16" fmla="*/ 8834 h 15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9074" h="15976">
                    <a:moveTo>
                      <a:pt x="38980" y="8834"/>
                    </a:moveTo>
                    <a:cubicBezTo>
                      <a:pt x="38790" y="6485"/>
                      <a:pt x="30634" y="2631"/>
                      <a:pt x="25797" y="0"/>
                    </a:cubicBezTo>
                    <a:cubicBezTo>
                      <a:pt x="26461" y="658"/>
                      <a:pt x="26745" y="2443"/>
                      <a:pt x="25797" y="3195"/>
                    </a:cubicBezTo>
                    <a:cubicBezTo>
                      <a:pt x="25038" y="3853"/>
                      <a:pt x="23521" y="3853"/>
                      <a:pt x="22193" y="3571"/>
                    </a:cubicBezTo>
                    <a:cubicBezTo>
                      <a:pt x="23615" y="5921"/>
                      <a:pt x="27125" y="5545"/>
                      <a:pt x="28168" y="5263"/>
                    </a:cubicBezTo>
                    <a:cubicBezTo>
                      <a:pt x="26461" y="7236"/>
                      <a:pt x="23426" y="8740"/>
                      <a:pt x="22383" y="8552"/>
                    </a:cubicBezTo>
                    <a:cubicBezTo>
                      <a:pt x="20486" y="8082"/>
                      <a:pt x="17640" y="3383"/>
                      <a:pt x="14036" y="3195"/>
                    </a:cubicBezTo>
                    <a:cubicBezTo>
                      <a:pt x="12804" y="3195"/>
                      <a:pt x="12140" y="3383"/>
                      <a:pt x="11286" y="3759"/>
                    </a:cubicBezTo>
                    <a:cubicBezTo>
                      <a:pt x="7872" y="-658"/>
                      <a:pt x="1043" y="376"/>
                      <a:pt x="0" y="5075"/>
                    </a:cubicBezTo>
                    <a:cubicBezTo>
                      <a:pt x="1992" y="2913"/>
                      <a:pt x="5690" y="3665"/>
                      <a:pt x="7018" y="5639"/>
                    </a:cubicBezTo>
                    <a:cubicBezTo>
                      <a:pt x="2181" y="6955"/>
                      <a:pt x="285" y="11372"/>
                      <a:pt x="2181" y="14285"/>
                    </a:cubicBezTo>
                    <a:cubicBezTo>
                      <a:pt x="2561" y="11748"/>
                      <a:pt x="6165" y="10056"/>
                      <a:pt x="8441" y="9586"/>
                    </a:cubicBezTo>
                    <a:cubicBezTo>
                      <a:pt x="7587" y="12499"/>
                      <a:pt x="9863" y="15977"/>
                      <a:pt x="13088" y="15977"/>
                    </a:cubicBezTo>
                    <a:cubicBezTo>
                      <a:pt x="11191" y="12593"/>
                      <a:pt x="12045" y="7236"/>
                      <a:pt x="16028" y="8458"/>
                    </a:cubicBezTo>
                    <a:cubicBezTo>
                      <a:pt x="17640" y="8928"/>
                      <a:pt x="19158" y="11466"/>
                      <a:pt x="20770" y="12875"/>
                    </a:cubicBezTo>
                    <a:cubicBezTo>
                      <a:pt x="21434" y="13439"/>
                      <a:pt x="21813" y="13439"/>
                      <a:pt x="22477" y="13439"/>
                    </a:cubicBezTo>
                    <a:cubicBezTo>
                      <a:pt x="24754" y="13627"/>
                      <a:pt x="35565" y="7049"/>
                      <a:pt x="39075" y="8834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4" name="Freeform 353">
                <a:extLst>
                  <a:ext uri="{FF2B5EF4-FFF2-40B4-BE49-F238E27FC236}">
                    <a16:creationId xmlns:a16="http://schemas.microsoft.com/office/drawing/2014/main" id="{3EBACCED-1DCF-B280-C9E9-32084BA6B93F}"/>
                  </a:ext>
                </a:extLst>
              </p:cNvPr>
              <p:cNvSpPr/>
              <p:nvPr/>
            </p:nvSpPr>
            <p:spPr>
              <a:xfrm>
                <a:off x="4311413" y="4699726"/>
                <a:ext cx="86041" cy="123207"/>
              </a:xfrm>
              <a:custGeom>
                <a:avLst/>
                <a:gdLst>
                  <a:gd name="connsiteX0" fmla="*/ 40213 w 86041"/>
                  <a:gd name="connsiteY0" fmla="*/ 48870 h 123207"/>
                  <a:gd name="connsiteX1" fmla="*/ 32815 w 86041"/>
                  <a:gd name="connsiteY1" fmla="*/ 61651 h 123207"/>
                  <a:gd name="connsiteX2" fmla="*/ 19348 w 86041"/>
                  <a:gd name="connsiteY2" fmla="*/ 68605 h 123207"/>
                  <a:gd name="connsiteX3" fmla="*/ 13278 w 86041"/>
                  <a:gd name="connsiteY3" fmla="*/ 72083 h 123207"/>
                  <a:gd name="connsiteX4" fmla="*/ 19917 w 86041"/>
                  <a:gd name="connsiteY4" fmla="*/ 65410 h 123207"/>
                  <a:gd name="connsiteX5" fmla="*/ 20865 w 86041"/>
                  <a:gd name="connsiteY5" fmla="*/ 64658 h 123207"/>
                  <a:gd name="connsiteX6" fmla="*/ 7018 w 86041"/>
                  <a:gd name="connsiteY6" fmla="*/ 58268 h 123207"/>
                  <a:gd name="connsiteX7" fmla="*/ 0 w 86041"/>
                  <a:gd name="connsiteY7" fmla="*/ 71895 h 123207"/>
                  <a:gd name="connsiteX8" fmla="*/ 15364 w 86041"/>
                  <a:gd name="connsiteY8" fmla="*/ 92100 h 123207"/>
                  <a:gd name="connsiteX9" fmla="*/ 15364 w 86041"/>
                  <a:gd name="connsiteY9" fmla="*/ 92100 h 123207"/>
                  <a:gd name="connsiteX10" fmla="*/ 37367 w 86041"/>
                  <a:gd name="connsiteY10" fmla="*/ 110896 h 123207"/>
                  <a:gd name="connsiteX11" fmla="*/ 40782 w 86041"/>
                  <a:gd name="connsiteY11" fmla="*/ 109111 h 123207"/>
                  <a:gd name="connsiteX12" fmla="*/ 41446 w 86041"/>
                  <a:gd name="connsiteY12" fmla="*/ 114092 h 123207"/>
                  <a:gd name="connsiteX13" fmla="*/ 38506 w 86041"/>
                  <a:gd name="connsiteY13" fmla="*/ 118133 h 123207"/>
                  <a:gd name="connsiteX14" fmla="*/ 30823 w 86041"/>
                  <a:gd name="connsiteY14" fmla="*/ 118603 h 123207"/>
                  <a:gd name="connsiteX15" fmla="*/ 27219 w 86041"/>
                  <a:gd name="connsiteY15" fmla="*/ 121892 h 123207"/>
                  <a:gd name="connsiteX16" fmla="*/ 50835 w 86041"/>
                  <a:gd name="connsiteY16" fmla="*/ 123208 h 123207"/>
                  <a:gd name="connsiteX17" fmla="*/ 48843 w 86041"/>
                  <a:gd name="connsiteY17" fmla="*/ 119637 h 123207"/>
                  <a:gd name="connsiteX18" fmla="*/ 45524 w 86041"/>
                  <a:gd name="connsiteY18" fmla="*/ 116723 h 123207"/>
                  <a:gd name="connsiteX19" fmla="*/ 45050 w 86041"/>
                  <a:gd name="connsiteY19" fmla="*/ 110426 h 123207"/>
                  <a:gd name="connsiteX20" fmla="*/ 52352 w 86041"/>
                  <a:gd name="connsiteY20" fmla="*/ 114374 h 123207"/>
                  <a:gd name="connsiteX21" fmla="*/ 49128 w 86041"/>
                  <a:gd name="connsiteY21" fmla="*/ 106479 h 123207"/>
                  <a:gd name="connsiteX22" fmla="*/ 50930 w 86041"/>
                  <a:gd name="connsiteY22" fmla="*/ 105727 h 123207"/>
                  <a:gd name="connsiteX23" fmla="*/ 70562 w 86041"/>
                  <a:gd name="connsiteY23" fmla="*/ 110333 h 123207"/>
                  <a:gd name="connsiteX24" fmla="*/ 73123 w 86041"/>
                  <a:gd name="connsiteY24" fmla="*/ 106197 h 123207"/>
                  <a:gd name="connsiteX25" fmla="*/ 60888 w 86041"/>
                  <a:gd name="connsiteY25" fmla="*/ 104882 h 123207"/>
                  <a:gd name="connsiteX26" fmla="*/ 72364 w 86041"/>
                  <a:gd name="connsiteY26" fmla="*/ 96048 h 123207"/>
                  <a:gd name="connsiteX27" fmla="*/ 61647 w 86041"/>
                  <a:gd name="connsiteY27" fmla="*/ 100277 h 123207"/>
                  <a:gd name="connsiteX28" fmla="*/ 53396 w 86041"/>
                  <a:gd name="connsiteY28" fmla="*/ 95766 h 123207"/>
                  <a:gd name="connsiteX29" fmla="*/ 64207 w 86041"/>
                  <a:gd name="connsiteY29" fmla="*/ 94262 h 123207"/>
                  <a:gd name="connsiteX30" fmla="*/ 46093 w 86041"/>
                  <a:gd name="connsiteY30" fmla="*/ 82045 h 123207"/>
                  <a:gd name="connsiteX31" fmla="*/ 26556 w 86041"/>
                  <a:gd name="connsiteY31" fmla="*/ 76594 h 123207"/>
                  <a:gd name="connsiteX32" fmla="*/ 49507 w 86041"/>
                  <a:gd name="connsiteY32" fmla="*/ 76312 h 123207"/>
                  <a:gd name="connsiteX33" fmla="*/ 70182 w 86041"/>
                  <a:gd name="connsiteY33" fmla="*/ 62215 h 123207"/>
                  <a:gd name="connsiteX34" fmla="*/ 55767 w 86041"/>
                  <a:gd name="connsiteY34" fmla="*/ 62027 h 123207"/>
                  <a:gd name="connsiteX35" fmla="*/ 77770 w 86041"/>
                  <a:gd name="connsiteY35" fmla="*/ 53381 h 123207"/>
                  <a:gd name="connsiteX36" fmla="*/ 80520 w 86041"/>
                  <a:gd name="connsiteY36" fmla="*/ 46802 h 123207"/>
                  <a:gd name="connsiteX37" fmla="*/ 59655 w 86041"/>
                  <a:gd name="connsiteY37" fmla="*/ 51313 h 123207"/>
                  <a:gd name="connsiteX38" fmla="*/ 84598 w 86041"/>
                  <a:gd name="connsiteY38" fmla="*/ 35243 h 123207"/>
                  <a:gd name="connsiteX39" fmla="*/ 85547 w 86041"/>
                  <a:gd name="connsiteY39" fmla="*/ 27630 h 123207"/>
                  <a:gd name="connsiteX40" fmla="*/ 65725 w 86041"/>
                  <a:gd name="connsiteY40" fmla="*/ 37686 h 123207"/>
                  <a:gd name="connsiteX41" fmla="*/ 82417 w 86041"/>
                  <a:gd name="connsiteY41" fmla="*/ 20300 h 123207"/>
                  <a:gd name="connsiteX42" fmla="*/ 80805 w 86041"/>
                  <a:gd name="connsiteY42" fmla="*/ 10808 h 123207"/>
                  <a:gd name="connsiteX43" fmla="*/ 72079 w 86041"/>
                  <a:gd name="connsiteY43" fmla="*/ 23119 h 123207"/>
                  <a:gd name="connsiteX44" fmla="*/ 75209 w 86041"/>
                  <a:gd name="connsiteY44" fmla="*/ 6391 h 123207"/>
                  <a:gd name="connsiteX45" fmla="*/ 69329 w 86041"/>
                  <a:gd name="connsiteY45" fmla="*/ 0 h 123207"/>
                  <a:gd name="connsiteX46" fmla="*/ 59750 w 86041"/>
                  <a:gd name="connsiteY46" fmla="*/ 25093 h 123207"/>
                  <a:gd name="connsiteX47" fmla="*/ 40213 w 86041"/>
                  <a:gd name="connsiteY47" fmla="*/ 48870 h 12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86041" h="123207">
                    <a:moveTo>
                      <a:pt x="40213" y="48870"/>
                    </a:moveTo>
                    <a:cubicBezTo>
                      <a:pt x="37462" y="54696"/>
                      <a:pt x="36040" y="58080"/>
                      <a:pt x="32815" y="61651"/>
                    </a:cubicBezTo>
                    <a:cubicBezTo>
                      <a:pt x="29780" y="64940"/>
                      <a:pt x="26461" y="67760"/>
                      <a:pt x="19348" y="68605"/>
                    </a:cubicBezTo>
                    <a:cubicBezTo>
                      <a:pt x="17261" y="68793"/>
                      <a:pt x="14321" y="68887"/>
                      <a:pt x="13278" y="72083"/>
                    </a:cubicBezTo>
                    <a:cubicBezTo>
                      <a:pt x="11855" y="67760"/>
                      <a:pt x="15933" y="65692"/>
                      <a:pt x="19917" y="65410"/>
                    </a:cubicBezTo>
                    <a:cubicBezTo>
                      <a:pt x="20675" y="65410"/>
                      <a:pt x="20960" y="65316"/>
                      <a:pt x="20865" y="64658"/>
                    </a:cubicBezTo>
                    <a:cubicBezTo>
                      <a:pt x="20865" y="62403"/>
                      <a:pt x="9200" y="56294"/>
                      <a:pt x="7018" y="58268"/>
                    </a:cubicBezTo>
                    <a:cubicBezTo>
                      <a:pt x="3225" y="60805"/>
                      <a:pt x="0" y="65974"/>
                      <a:pt x="0" y="71895"/>
                    </a:cubicBezTo>
                    <a:cubicBezTo>
                      <a:pt x="0" y="81105"/>
                      <a:pt x="6829" y="87589"/>
                      <a:pt x="15364" y="92100"/>
                    </a:cubicBezTo>
                    <a:lnTo>
                      <a:pt x="15364" y="92100"/>
                    </a:lnTo>
                    <a:cubicBezTo>
                      <a:pt x="33384" y="99995"/>
                      <a:pt x="39359" y="101216"/>
                      <a:pt x="37367" y="110896"/>
                    </a:cubicBezTo>
                    <a:cubicBezTo>
                      <a:pt x="38506" y="110896"/>
                      <a:pt x="39833" y="110145"/>
                      <a:pt x="40782" y="109111"/>
                    </a:cubicBezTo>
                    <a:cubicBezTo>
                      <a:pt x="41066" y="110708"/>
                      <a:pt x="41256" y="112400"/>
                      <a:pt x="41446" y="114092"/>
                    </a:cubicBezTo>
                    <a:cubicBezTo>
                      <a:pt x="41730" y="117475"/>
                      <a:pt x="41256" y="118321"/>
                      <a:pt x="38506" y="118133"/>
                    </a:cubicBezTo>
                    <a:cubicBezTo>
                      <a:pt x="34617" y="117851"/>
                      <a:pt x="33669" y="114750"/>
                      <a:pt x="30823" y="118603"/>
                    </a:cubicBezTo>
                    <a:cubicBezTo>
                      <a:pt x="28737" y="119073"/>
                      <a:pt x="27314" y="120294"/>
                      <a:pt x="27219" y="121892"/>
                    </a:cubicBezTo>
                    <a:cubicBezTo>
                      <a:pt x="33953" y="120294"/>
                      <a:pt x="43153" y="120858"/>
                      <a:pt x="50835" y="123208"/>
                    </a:cubicBezTo>
                    <a:cubicBezTo>
                      <a:pt x="51309" y="122080"/>
                      <a:pt x="52258" y="120576"/>
                      <a:pt x="48843" y="119637"/>
                    </a:cubicBezTo>
                    <a:cubicBezTo>
                      <a:pt x="47136" y="119167"/>
                      <a:pt x="46093" y="119167"/>
                      <a:pt x="45524" y="116723"/>
                    </a:cubicBezTo>
                    <a:cubicBezTo>
                      <a:pt x="45144" y="115032"/>
                      <a:pt x="45144" y="112682"/>
                      <a:pt x="45050" y="110426"/>
                    </a:cubicBezTo>
                    <a:cubicBezTo>
                      <a:pt x="46946" y="112494"/>
                      <a:pt x="49507" y="114656"/>
                      <a:pt x="52352" y="114374"/>
                    </a:cubicBezTo>
                    <a:cubicBezTo>
                      <a:pt x="49412" y="111178"/>
                      <a:pt x="49128" y="108077"/>
                      <a:pt x="49128" y="106479"/>
                    </a:cubicBezTo>
                    <a:cubicBezTo>
                      <a:pt x="49128" y="104600"/>
                      <a:pt x="50550" y="105540"/>
                      <a:pt x="50930" y="105727"/>
                    </a:cubicBezTo>
                    <a:cubicBezTo>
                      <a:pt x="60129" y="112588"/>
                      <a:pt x="67148" y="111742"/>
                      <a:pt x="70562" y="110333"/>
                    </a:cubicBezTo>
                    <a:cubicBezTo>
                      <a:pt x="73028" y="109299"/>
                      <a:pt x="73502" y="108265"/>
                      <a:pt x="73123" y="106197"/>
                    </a:cubicBezTo>
                    <a:cubicBezTo>
                      <a:pt x="69234" y="108359"/>
                      <a:pt x="62216" y="107513"/>
                      <a:pt x="60888" y="104882"/>
                    </a:cubicBezTo>
                    <a:cubicBezTo>
                      <a:pt x="70277" y="104694"/>
                      <a:pt x="73692" y="98773"/>
                      <a:pt x="72364" y="96048"/>
                    </a:cubicBezTo>
                    <a:cubicBezTo>
                      <a:pt x="69613" y="99243"/>
                      <a:pt x="64113" y="100465"/>
                      <a:pt x="61647" y="100277"/>
                    </a:cubicBezTo>
                    <a:cubicBezTo>
                      <a:pt x="57000" y="99901"/>
                      <a:pt x="54439" y="97551"/>
                      <a:pt x="53396" y="95766"/>
                    </a:cubicBezTo>
                    <a:cubicBezTo>
                      <a:pt x="57853" y="98115"/>
                      <a:pt x="62690" y="96517"/>
                      <a:pt x="64207" y="94262"/>
                    </a:cubicBezTo>
                    <a:cubicBezTo>
                      <a:pt x="53016" y="92476"/>
                      <a:pt x="51878" y="87307"/>
                      <a:pt x="46093" y="82045"/>
                    </a:cubicBezTo>
                    <a:cubicBezTo>
                      <a:pt x="36704" y="83642"/>
                      <a:pt x="28737" y="79977"/>
                      <a:pt x="26556" y="76594"/>
                    </a:cubicBezTo>
                    <a:cubicBezTo>
                      <a:pt x="34712" y="77909"/>
                      <a:pt x="40118" y="78661"/>
                      <a:pt x="49507" y="76312"/>
                    </a:cubicBezTo>
                    <a:cubicBezTo>
                      <a:pt x="55672" y="74808"/>
                      <a:pt x="68096" y="69451"/>
                      <a:pt x="70182" y="62215"/>
                    </a:cubicBezTo>
                    <a:cubicBezTo>
                      <a:pt x="66104" y="63530"/>
                      <a:pt x="59655" y="64282"/>
                      <a:pt x="55767" y="62027"/>
                    </a:cubicBezTo>
                    <a:cubicBezTo>
                      <a:pt x="64682" y="60429"/>
                      <a:pt x="73407" y="57140"/>
                      <a:pt x="77770" y="53381"/>
                    </a:cubicBezTo>
                    <a:cubicBezTo>
                      <a:pt x="80425" y="51125"/>
                      <a:pt x="80994" y="49340"/>
                      <a:pt x="80520" y="46802"/>
                    </a:cubicBezTo>
                    <a:cubicBezTo>
                      <a:pt x="73692" y="51595"/>
                      <a:pt x="62880" y="53569"/>
                      <a:pt x="59655" y="51313"/>
                    </a:cubicBezTo>
                    <a:cubicBezTo>
                      <a:pt x="69613" y="48588"/>
                      <a:pt x="81563" y="40035"/>
                      <a:pt x="84598" y="35243"/>
                    </a:cubicBezTo>
                    <a:cubicBezTo>
                      <a:pt x="86590" y="31953"/>
                      <a:pt x="86116" y="29510"/>
                      <a:pt x="85547" y="27630"/>
                    </a:cubicBezTo>
                    <a:cubicBezTo>
                      <a:pt x="82227" y="33645"/>
                      <a:pt x="69424" y="39942"/>
                      <a:pt x="65725" y="37686"/>
                    </a:cubicBezTo>
                    <a:cubicBezTo>
                      <a:pt x="77390" y="32611"/>
                      <a:pt x="81469" y="23777"/>
                      <a:pt x="82417" y="20300"/>
                    </a:cubicBezTo>
                    <a:cubicBezTo>
                      <a:pt x="83365" y="16916"/>
                      <a:pt x="82702" y="12969"/>
                      <a:pt x="80805" y="10808"/>
                    </a:cubicBezTo>
                    <a:cubicBezTo>
                      <a:pt x="79098" y="17198"/>
                      <a:pt x="74640" y="23213"/>
                      <a:pt x="72079" y="23119"/>
                    </a:cubicBezTo>
                    <a:cubicBezTo>
                      <a:pt x="75209" y="17950"/>
                      <a:pt x="76157" y="10432"/>
                      <a:pt x="75209" y="6391"/>
                    </a:cubicBezTo>
                    <a:cubicBezTo>
                      <a:pt x="74356" y="3007"/>
                      <a:pt x="71415" y="282"/>
                      <a:pt x="69329" y="0"/>
                    </a:cubicBezTo>
                    <a:cubicBezTo>
                      <a:pt x="71510" y="10526"/>
                      <a:pt x="67148" y="18514"/>
                      <a:pt x="59750" y="25093"/>
                    </a:cubicBezTo>
                    <a:cubicBezTo>
                      <a:pt x="47610" y="35994"/>
                      <a:pt x="46946" y="34585"/>
                      <a:pt x="40213" y="4887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5" name="Freeform 354">
                <a:extLst>
                  <a:ext uri="{FF2B5EF4-FFF2-40B4-BE49-F238E27FC236}">
                    <a16:creationId xmlns:a16="http://schemas.microsoft.com/office/drawing/2014/main" id="{1C3355F1-968A-EEAA-48A2-A2E486D27F74}"/>
                  </a:ext>
                </a:extLst>
              </p:cNvPr>
              <p:cNvSpPr/>
              <p:nvPr/>
            </p:nvSpPr>
            <p:spPr>
              <a:xfrm>
                <a:off x="4369957" y="4827960"/>
                <a:ext cx="12445" cy="8319"/>
              </a:xfrm>
              <a:custGeom>
                <a:avLst/>
                <a:gdLst>
                  <a:gd name="connsiteX0" fmla="*/ 5854 w 12445"/>
                  <a:gd name="connsiteY0" fmla="*/ 331 h 8319"/>
                  <a:gd name="connsiteX1" fmla="*/ 68 w 12445"/>
                  <a:gd name="connsiteY1" fmla="*/ 2117 h 8319"/>
                  <a:gd name="connsiteX2" fmla="*/ 827 w 12445"/>
                  <a:gd name="connsiteY2" fmla="*/ 5218 h 8319"/>
                  <a:gd name="connsiteX3" fmla="*/ 7182 w 12445"/>
                  <a:gd name="connsiteY3" fmla="*/ 3432 h 8319"/>
                  <a:gd name="connsiteX4" fmla="*/ 12208 w 12445"/>
                  <a:gd name="connsiteY4" fmla="*/ 8319 h 8319"/>
                  <a:gd name="connsiteX5" fmla="*/ 5854 w 12445"/>
                  <a:gd name="connsiteY5" fmla="*/ 331 h 8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445" h="8319">
                    <a:moveTo>
                      <a:pt x="5854" y="331"/>
                    </a:moveTo>
                    <a:cubicBezTo>
                      <a:pt x="3957" y="-233"/>
                      <a:pt x="732" y="-327"/>
                      <a:pt x="68" y="2117"/>
                    </a:cubicBezTo>
                    <a:cubicBezTo>
                      <a:pt x="-121" y="2962"/>
                      <a:pt x="68" y="4184"/>
                      <a:pt x="827" y="5218"/>
                    </a:cubicBezTo>
                    <a:cubicBezTo>
                      <a:pt x="827" y="3338"/>
                      <a:pt x="2534" y="1365"/>
                      <a:pt x="7182" y="3432"/>
                    </a:cubicBezTo>
                    <a:cubicBezTo>
                      <a:pt x="10311" y="4842"/>
                      <a:pt x="11544" y="6158"/>
                      <a:pt x="12208" y="8319"/>
                    </a:cubicBezTo>
                    <a:cubicBezTo>
                      <a:pt x="13441" y="3714"/>
                      <a:pt x="9647" y="1365"/>
                      <a:pt x="5854" y="33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6" name="Freeform 355">
                <a:extLst>
                  <a:ext uri="{FF2B5EF4-FFF2-40B4-BE49-F238E27FC236}">
                    <a16:creationId xmlns:a16="http://schemas.microsoft.com/office/drawing/2014/main" id="{4F411ABF-9675-6CD2-8B71-9EEF956389B8}"/>
                  </a:ext>
                </a:extLst>
              </p:cNvPr>
              <p:cNvSpPr/>
              <p:nvPr/>
            </p:nvSpPr>
            <p:spPr>
              <a:xfrm>
                <a:off x="4298705" y="4935616"/>
                <a:ext cx="49127" cy="81104"/>
              </a:xfrm>
              <a:custGeom>
                <a:avLst/>
                <a:gdLst>
                  <a:gd name="connsiteX0" fmla="*/ 6260 w 49127"/>
                  <a:gd name="connsiteY0" fmla="*/ 67196 h 81104"/>
                  <a:gd name="connsiteX1" fmla="*/ 0 w 49127"/>
                  <a:gd name="connsiteY1" fmla="*/ 81105 h 81104"/>
                  <a:gd name="connsiteX2" fmla="*/ 8346 w 49127"/>
                  <a:gd name="connsiteY2" fmla="*/ 68323 h 81104"/>
                  <a:gd name="connsiteX3" fmla="*/ 9769 w 49127"/>
                  <a:gd name="connsiteY3" fmla="*/ 67948 h 81104"/>
                  <a:gd name="connsiteX4" fmla="*/ 39454 w 49127"/>
                  <a:gd name="connsiteY4" fmla="*/ 15789 h 81104"/>
                  <a:gd name="connsiteX5" fmla="*/ 41066 w 49127"/>
                  <a:gd name="connsiteY5" fmla="*/ 15977 h 81104"/>
                  <a:gd name="connsiteX6" fmla="*/ 49128 w 49127"/>
                  <a:gd name="connsiteY6" fmla="*/ 7988 h 81104"/>
                  <a:gd name="connsiteX7" fmla="*/ 41066 w 49127"/>
                  <a:gd name="connsiteY7" fmla="*/ 0 h 81104"/>
                  <a:gd name="connsiteX8" fmla="*/ 33005 w 49127"/>
                  <a:gd name="connsiteY8" fmla="*/ 7988 h 81104"/>
                  <a:gd name="connsiteX9" fmla="*/ 34143 w 49127"/>
                  <a:gd name="connsiteY9" fmla="*/ 12123 h 81104"/>
                  <a:gd name="connsiteX10" fmla="*/ 5880 w 49127"/>
                  <a:gd name="connsiteY10" fmla="*/ 65880 h 81104"/>
                  <a:gd name="connsiteX11" fmla="*/ 6354 w 49127"/>
                  <a:gd name="connsiteY11" fmla="*/ 67196 h 81104"/>
                  <a:gd name="connsiteX12" fmla="*/ 41066 w 49127"/>
                  <a:gd name="connsiteY12" fmla="*/ 4605 h 81104"/>
                  <a:gd name="connsiteX13" fmla="*/ 44575 w 49127"/>
                  <a:gd name="connsiteY13" fmla="*/ 8082 h 81104"/>
                  <a:gd name="connsiteX14" fmla="*/ 41066 w 49127"/>
                  <a:gd name="connsiteY14" fmla="*/ 11560 h 81104"/>
                  <a:gd name="connsiteX15" fmla="*/ 37557 w 49127"/>
                  <a:gd name="connsiteY15" fmla="*/ 8082 h 81104"/>
                  <a:gd name="connsiteX16" fmla="*/ 41066 w 49127"/>
                  <a:gd name="connsiteY16" fmla="*/ 4605 h 81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9127" h="81104">
                    <a:moveTo>
                      <a:pt x="6260" y="67196"/>
                    </a:moveTo>
                    <a:cubicBezTo>
                      <a:pt x="4552" y="70203"/>
                      <a:pt x="664" y="77909"/>
                      <a:pt x="0" y="81105"/>
                    </a:cubicBezTo>
                    <a:cubicBezTo>
                      <a:pt x="2276" y="78849"/>
                      <a:pt x="6734" y="71425"/>
                      <a:pt x="8346" y="68323"/>
                    </a:cubicBezTo>
                    <a:cubicBezTo>
                      <a:pt x="8725" y="67666"/>
                      <a:pt x="9010" y="67666"/>
                      <a:pt x="9769" y="67948"/>
                    </a:cubicBezTo>
                    <a:cubicBezTo>
                      <a:pt x="10622" y="66632"/>
                      <a:pt x="32625" y="27818"/>
                      <a:pt x="39454" y="15789"/>
                    </a:cubicBezTo>
                    <a:cubicBezTo>
                      <a:pt x="39928" y="15883"/>
                      <a:pt x="40497" y="15977"/>
                      <a:pt x="41066" y="15977"/>
                    </a:cubicBezTo>
                    <a:cubicBezTo>
                      <a:pt x="45524" y="15977"/>
                      <a:pt x="49128" y="12405"/>
                      <a:pt x="49128" y="7988"/>
                    </a:cubicBezTo>
                    <a:cubicBezTo>
                      <a:pt x="49128" y="3571"/>
                      <a:pt x="45524" y="0"/>
                      <a:pt x="41066" y="0"/>
                    </a:cubicBezTo>
                    <a:cubicBezTo>
                      <a:pt x="36609" y="0"/>
                      <a:pt x="33005" y="3571"/>
                      <a:pt x="33005" y="7988"/>
                    </a:cubicBezTo>
                    <a:cubicBezTo>
                      <a:pt x="33005" y="9492"/>
                      <a:pt x="33384" y="10902"/>
                      <a:pt x="34143" y="12123"/>
                    </a:cubicBezTo>
                    <a:cubicBezTo>
                      <a:pt x="28168" y="23495"/>
                      <a:pt x="6544" y="64376"/>
                      <a:pt x="5880" y="65880"/>
                    </a:cubicBezTo>
                    <a:cubicBezTo>
                      <a:pt x="6449" y="66256"/>
                      <a:pt x="6734" y="66538"/>
                      <a:pt x="6354" y="67196"/>
                    </a:cubicBezTo>
                    <a:close/>
                    <a:moveTo>
                      <a:pt x="41066" y="4605"/>
                    </a:moveTo>
                    <a:cubicBezTo>
                      <a:pt x="42963" y="4605"/>
                      <a:pt x="44575" y="6109"/>
                      <a:pt x="44575" y="8082"/>
                    </a:cubicBezTo>
                    <a:cubicBezTo>
                      <a:pt x="44575" y="10056"/>
                      <a:pt x="43058" y="11560"/>
                      <a:pt x="41066" y="11560"/>
                    </a:cubicBezTo>
                    <a:cubicBezTo>
                      <a:pt x="39075" y="11560"/>
                      <a:pt x="37557" y="10056"/>
                      <a:pt x="37557" y="8082"/>
                    </a:cubicBezTo>
                    <a:cubicBezTo>
                      <a:pt x="37557" y="6109"/>
                      <a:pt x="39075" y="4605"/>
                      <a:pt x="41066" y="4605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7" name="Freeform 356">
                <a:extLst>
                  <a:ext uri="{FF2B5EF4-FFF2-40B4-BE49-F238E27FC236}">
                    <a16:creationId xmlns:a16="http://schemas.microsoft.com/office/drawing/2014/main" id="{674DC3AD-D883-8E46-0C4F-4693A134E375}"/>
                  </a:ext>
                </a:extLst>
              </p:cNvPr>
              <p:cNvSpPr/>
              <p:nvPr/>
            </p:nvSpPr>
            <p:spPr>
              <a:xfrm>
                <a:off x="4343944" y="4951499"/>
                <a:ext cx="37272" cy="65222"/>
              </a:xfrm>
              <a:custGeom>
                <a:avLst/>
                <a:gdLst>
                  <a:gd name="connsiteX0" fmla="*/ 0 w 37272"/>
                  <a:gd name="connsiteY0" fmla="*/ 3853 h 65222"/>
                  <a:gd name="connsiteX1" fmla="*/ 27504 w 37272"/>
                  <a:gd name="connsiteY1" fmla="*/ 52065 h 65222"/>
                  <a:gd name="connsiteX2" fmla="*/ 28927 w 37272"/>
                  <a:gd name="connsiteY2" fmla="*/ 52441 h 65222"/>
                  <a:gd name="connsiteX3" fmla="*/ 37273 w 37272"/>
                  <a:gd name="connsiteY3" fmla="*/ 65222 h 65222"/>
                  <a:gd name="connsiteX4" fmla="*/ 31013 w 37272"/>
                  <a:gd name="connsiteY4" fmla="*/ 51313 h 65222"/>
                  <a:gd name="connsiteX5" fmla="*/ 31487 w 37272"/>
                  <a:gd name="connsiteY5" fmla="*/ 49997 h 65222"/>
                  <a:gd name="connsiteX6" fmla="*/ 5121 w 37272"/>
                  <a:gd name="connsiteY6" fmla="*/ 0 h 65222"/>
                  <a:gd name="connsiteX7" fmla="*/ 95 w 37272"/>
                  <a:gd name="connsiteY7" fmla="*/ 3947 h 65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272" h="65222">
                    <a:moveTo>
                      <a:pt x="0" y="3853"/>
                    </a:moveTo>
                    <a:cubicBezTo>
                      <a:pt x="8441" y="18702"/>
                      <a:pt x="26650" y="50843"/>
                      <a:pt x="27504" y="52065"/>
                    </a:cubicBezTo>
                    <a:cubicBezTo>
                      <a:pt x="28168" y="51783"/>
                      <a:pt x="28547" y="51783"/>
                      <a:pt x="28927" y="52441"/>
                    </a:cubicBezTo>
                    <a:cubicBezTo>
                      <a:pt x="30539" y="55542"/>
                      <a:pt x="34996" y="62967"/>
                      <a:pt x="37273" y="65222"/>
                    </a:cubicBezTo>
                    <a:cubicBezTo>
                      <a:pt x="36609" y="62027"/>
                      <a:pt x="32720" y="54414"/>
                      <a:pt x="31013" y="51313"/>
                    </a:cubicBezTo>
                    <a:cubicBezTo>
                      <a:pt x="30634" y="50655"/>
                      <a:pt x="30823" y="50373"/>
                      <a:pt x="31487" y="49997"/>
                    </a:cubicBezTo>
                    <a:cubicBezTo>
                      <a:pt x="30823" y="48682"/>
                      <a:pt x="12898" y="14661"/>
                      <a:pt x="5121" y="0"/>
                    </a:cubicBezTo>
                    <a:cubicBezTo>
                      <a:pt x="4078" y="1974"/>
                      <a:pt x="2276" y="3383"/>
                      <a:pt x="95" y="3947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Freeform 357">
                <a:extLst>
                  <a:ext uri="{FF2B5EF4-FFF2-40B4-BE49-F238E27FC236}">
                    <a16:creationId xmlns:a16="http://schemas.microsoft.com/office/drawing/2014/main" id="{DA11B547-9A47-3889-FC81-C1561A49C9F6}"/>
                  </a:ext>
                </a:extLst>
              </p:cNvPr>
              <p:cNvSpPr/>
              <p:nvPr/>
            </p:nvSpPr>
            <p:spPr>
              <a:xfrm>
                <a:off x="4326653" y="4825778"/>
                <a:ext cx="15962" cy="7747"/>
              </a:xfrm>
              <a:custGeom>
                <a:avLst/>
                <a:gdLst>
                  <a:gd name="connsiteX0" fmla="*/ 8565 w 15962"/>
                  <a:gd name="connsiteY0" fmla="*/ 7306 h 7747"/>
                  <a:gd name="connsiteX1" fmla="*/ 15963 w 15962"/>
                  <a:gd name="connsiteY1" fmla="*/ 6366 h 7747"/>
                  <a:gd name="connsiteX2" fmla="*/ 12264 w 15962"/>
                  <a:gd name="connsiteY2" fmla="*/ 3077 h 7747"/>
                  <a:gd name="connsiteX3" fmla="*/ 2780 w 15962"/>
                  <a:gd name="connsiteY3" fmla="*/ 634 h 7747"/>
                  <a:gd name="connsiteX4" fmla="*/ 599 w 15962"/>
                  <a:gd name="connsiteY4" fmla="*/ 5614 h 7747"/>
                  <a:gd name="connsiteX5" fmla="*/ 8565 w 15962"/>
                  <a:gd name="connsiteY5" fmla="*/ 7212 h 7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62" h="7747">
                    <a:moveTo>
                      <a:pt x="8565" y="7306"/>
                    </a:moveTo>
                    <a:cubicBezTo>
                      <a:pt x="10177" y="7024"/>
                      <a:pt x="15583" y="6178"/>
                      <a:pt x="15963" y="6366"/>
                    </a:cubicBezTo>
                    <a:cubicBezTo>
                      <a:pt x="14351" y="5521"/>
                      <a:pt x="13307" y="4581"/>
                      <a:pt x="12264" y="3077"/>
                    </a:cubicBezTo>
                    <a:cubicBezTo>
                      <a:pt x="10367" y="446"/>
                      <a:pt x="6668" y="-870"/>
                      <a:pt x="2780" y="634"/>
                    </a:cubicBezTo>
                    <a:cubicBezTo>
                      <a:pt x="219" y="1667"/>
                      <a:pt x="-729" y="3453"/>
                      <a:pt x="599" y="5614"/>
                    </a:cubicBezTo>
                    <a:cubicBezTo>
                      <a:pt x="2306" y="8434"/>
                      <a:pt x="4772" y="7870"/>
                      <a:pt x="8565" y="7212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9" name="Freeform 358">
                <a:extLst>
                  <a:ext uri="{FF2B5EF4-FFF2-40B4-BE49-F238E27FC236}">
                    <a16:creationId xmlns:a16="http://schemas.microsoft.com/office/drawing/2014/main" id="{9D3BF25B-10BE-89C6-8CDB-AA8DCC6CA4DE}"/>
                  </a:ext>
                </a:extLst>
              </p:cNvPr>
              <p:cNvSpPr/>
              <p:nvPr/>
            </p:nvSpPr>
            <p:spPr>
              <a:xfrm>
                <a:off x="4302337" y="4836302"/>
                <a:ext cx="15525" cy="9970"/>
              </a:xfrm>
              <a:custGeom>
                <a:avLst/>
                <a:gdLst>
                  <a:gd name="connsiteX0" fmla="*/ 2817 w 15525"/>
                  <a:gd name="connsiteY0" fmla="*/ 1387 h 9970"/>
                  <a:gd name="connsiteX1" fmla="*/ 1395 w 15525"/>
                  <a:gd name="connsiteY1" fmla="*/ 8999 h 9970"/>
                  <a:gd name="connsiteX2" fmla="*/ 8318 w 15525"/>
                  <a:gd name="connsiteY2" fmla="*/ 7590 h 9970"/>
                  <a:gd name="connsiteX3" fmla="*/ 15526 w 15525"/>
                  <a:gd name="connsiteY3" fmla="*/ 2703 h 9970"/>
                  <a:gd name="connsiteX4" fmla="*/ 10879 w 15525"/>
                  <a:gd name="connsiteY4" fmla="*/ 1575 h 9970"/>
                  <a:gd name="connsiteX5" fmla="*/ 2817 w 15525"/>
                  <a:gd name="connsiteY5" fmla="*/ 1387 h 9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525" h="9970">
                    <a:moveTo>
                      <a:pt x="2817" y="1387"/>
                    </a:moveTo>
                    <a:cubicBezTo>
                      <a:pt x="-1071" y="3737"/>
                      <a:pt x="-313" y="7496"/>
                      <a:pt x="1395" y="8999"/>
                    </a:cubicBezTo>
                    <a:cubicBezTo>
                      <a:pt x="3860" y="11067"/>
                      <a:pt x="6231" y="9469"/>
                      <a:pt x="8318" y="7590"/>
                    </a:cubicBezTo>
                    <a:cubicBezTo>
                      <a:pt x="9835" y="6180"/>
                      <a:pt x="14672" y="2797"/>
                      <a:pt x="15526" y="2703"/>
                    </a:cubicBezTo>
                    <a:cubicBezTo>
                      <a:pt x="13439" y="2891"/>
                      <a:pt x="11732" y="2233"/>
                      <a:pt x="10879" y="1575"/>
                    </a:cubicBezTo>
                    <a:cubicBezTo>
                      <a:pt x="7559" y="-681"/>
                      <a:pt x="5473" y="-305"/>
                      <a:pt x="2817" y="1387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0" name="Freeform 359">
                <a:extLst>
                  <a:ext uri="{FF2B5EF4-FFF2-40B4-BE49-F238E27FC236}">
                    <a16:creationId xmlns:a16="http://schemas.microsoft.com/office/drawing/2014/main" id="{E789B231-1D12-F830-05CD-DF2653C4AB79}"/>
                  </a:ext>
                </a:extLst>
              </p:cNvPr>
              <p:cNvSpPr/>
              <p:nvPr/>
            </p:nvSpPr>
            <p:spPr>
              <a:xfrm>
                <a:off x="4354714" y="4824908"/>
                <a:ext cx="14457" cy="9961"/>
              </a:xfrm>
              <a:custGeom>
                <a:avLst/>
                <a:gdLst>
                  <a:gd name="connsiteX0" fmla="*/ 4215 w 14457"/>
                  <a:gd name="connsiteY0" fmla="*/ 94 h 9961"/>
                  <a:gd name="connsiteX1" fmla="*/ 516 w 14457"/>
                  <a:gd name="connsiteY1" fmla="*/ 5639 h 9961"/>
                  <a:gd name="connsiteX2" fmla="*/ 7344 w 14457"/>
                  <a:gd name="connsiteY2" fmla="*/ 8176 h 9961"/>
                  <a:gd name="connsiteX3" fmla="*/ 14458 w 14457"/>
                  <a:gd name="connsiteY3" fmla="*/ 9962 h 9961"/>
                  <a:gd name="connsiteX4" fmla="*/ 11897 w 14457"/>
                  <a:gd name="connsiteY4" fmla="*/ 3853 h 9961"/>
                  <a:gd name="connsiteX5" fmla="*/ 4215 w 14457"/>
                  <a:gd name="connsiteY5" fmla="*/ 0 h 9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457" h="9961">
                    <a:moveTo>
                      <a:pt x="4215" y="94"/>
                    </a:moveTo>
                    <a:cubicBezTo>
                      <a:pt x="706" y="94"/>
                      <a:pt x="-907" y="3101"/>
                      <a:pt x="516" y="5639"/>
                    </a:cubicBezTo>
                    <a:cubicBezTo>
                      <a:pt x="1654" y="7706"/>
                      <a:pt x="4499" y="7706"/>
                      <a:pt x="7344" y="8176"/>
                    </a:cubicBezTo>
                    <a:cubicBezTo>
                      <a:pt x="10095" y="8646"/>
                      <a:pt x="11517" y="8834"/>
                      <a:pt x="14458" y="9962"/>
                    </a:cubicBezTo>
                    <a:cubicBezTo>
                      <a:pt x="12845" y="7894"/>
                      <a:pt x="13414" y="7049"/>
                      <a:pt x="11897" y="3853"/>
                    </a:cubicBezTo>
                    <a:cubicBezTo>
                      <a:pt x="10474" y="940"/>
                      <a:pt x="7250" y="94"/>
                      <a:pt x="4215" y="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1" name="Freeform 360">
                <a:extLst>
                  <a:ext uri="{FF2B5EF4-FFF2-40B4-BE49-F238E27FC236}">
                    <a16:creationId xmlns:a16="http://schemas.microsoft.com/office/drawing/2014/main" id="{27911701-6825-CF1B-759C-8D9BCD1AB53F}"/>
                  </a:ext>
                </a:extLst>
              </p:cNvPr>
              <p:cNvSpPr/>
              <p:nvPr/>
            </p:nvSpPr>
            <p:spPr>
              <a:xfrm>
                <a:off x="4313032" y="4828513"/>
                <a:ext cx="11658" cy="8142"/>
              </a:xfrm>
              <a:custGeom>
                <a:avLst/>
                <a:gdLst>
                  <a:gd name="connsiteX0" fmla="*/ 847 w 11658"/>
                  <a:gd name="connsiteY0" fmla="*/ 3350 h 8142"/>
                  <a:gd name="connsiteX1" fmla="*/ 3408 w 11658"/>
                  <a:gd name="connsiteY1" fmla="*/ 8143 h 8142"/>
                  <a:gd name="connsiteX2" fmla="*/ 11659 w 11658"/>
                  <a:gd name="connsiteY2" fmla="*/ 1376 h 8142"/>
                  <a:gd name="connsiteX3" fmla="*/ 847 w 11658"/>
                  <a:gd name="connsiteY3" fmla="*/ 3350 h 8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58" h="8142">
                    <a:moveTo>
                      <a:pt x="847" y="3350"/>
                    </a:moveTo>
                    <a:cubicBezTo>
                      <a:pt x="-291" y="4665"/>
                      <a:pt x="-955" y="7391"/>
                      <a:pt x="3408" y="8143"/>
                    </a:cubicBezTo>
                    <a:cubicBezTo>
                      <a:pt x="88" y="4007"/>
                      <a:pt x="7486" y="2316"/>
                      <a:pt x="11659" y="1376"/>
                    </a:cubicBezTo>
                    <a:cubicBezTo>
                      <a:pt x="9857" y="-2101"/>
                      <a:pt x="2080" y="1940"/>
                      <a:pt x="847" y="3350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2" name="Freeform 361">
                <a:extLst>
                  <a:ext uri="{FF2B5EF4-FFF2-40B4-BE49-F238E27FC236}">
                    <a16:creationId xmlns:a16="http://schemas.microsoft.com/office/drawing/2014/main" id="{8E29AD6A-1D85-F2FA-D8DC-5E974B76BD3C}"/>
                  </a:ext>
                </a:extLst>
              </p:cNvPr>
              <p:cNvSpPr/>
              <p:nvPr/>
            </p:nvSpPr>
            <p:spPr>
              <a:xfrm>
                <a:off x="4340677" y="4823419"/>
                <a:ext cx="12602" cy="6187"/>
              </a:xfrm>
              <a:custGeom>
                <a:avLst/>
                <a:gdLst>
                  <a:gd name="connsiteX0" fmla="*/ 12562 w 12602"/>
                  <a:gd name="connsiteY0" fmla="*/ 3086 h 6187"/>
                  <a:gd name="connsiteX1" fmla="*/ 2319 w 12602"/>
                  <a:gd name="connsiteY1" fmla="*/ 643 h 6187"/>
                  <a:gd name="connsiteX2" fmla="*/ 2224 w 12602"/>
                  <a:gd name="connsiteY2" fmla="*/ 6187 h 6187"/>
                  <a:gd name="connsiteX3" fmla="*/ 12562 w 12602"/>
                  <a:gd name="connsiteY3" fmla="*/ 2992 h 6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602" h="6187">
                    <a:moveTo>
                      <a:pt x="12562" y="3086"/>
                    </a:moveTo>
                    <a:cubicBezTo>
                      <a:pt x="13226" y="-391"/>
                      <a:pt x="5544" y="-485"/>
                      <a:pt x="2319" y="643"/>
                    </a:cubicBezTo>
                    <a:cubicBezTo>
                      <a:pt x="-52" y="1488"/>
                      <a:pt x="-1380" y="4590"/>
                      <a:pt x="2224" y="6187"/>
                    </a:cubicBezTo>
                    <a:cubicBezTo>
                      <a:pt x="43" y="1300"/>
                      <a:pt x="9432" y="1864"/>
                      <a:pt x="12562" y="2992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3" name="Freeform 362">
                <a:extLst>
                  <a:ext uri="{FF2B5EF4-FFF2-40B4-BE49-F238E27FC236}">
                    <a16:creationId xmlns:a16="http://schemas.microsoft.com/office/drawing/2014/main" id="{6C69790E-BD5B-C36E-E301-E96C2506BE90}"/>
                  </a:ext>
                </a:extLst>
              </p:cNvPr>
              <p:cNvSpPr/>
              <p:nvPr/>
            </p:nvSpPr>
            <p:spPr>
              <a:xfrm>
                <a:off x="4331235" y="5021420"/>
                <a:ext cx="17071" cy="16916"/>
              </a:xfrm>
              <a:custGeom>
                <a:avLst/>
                <a:gdLst>
                  <a:gd name="connsiteX0" fmla="*/ 17071 w 17071"/>
                  <a:gd name="connsiteY0" fmla="*/ 8458 h 16916"/>
                  <a:gd name="connsiteX1" fmla="*/ 8536 w 17071"/>
                  <a:gd name="connsiteY1" fmla="*/ 16916 h 16916"/>
                  <a:gd name="connsiteX2" fmla="*/ 0 w 17071"/>
                  <a:gd name="connsiteY2" fmla="*/ 8458 h 16916"/>
                  <a:gd name="connsiteX3" fmla="*/ 8536 w 17071"/>
                  <a:gd name="connsiteY3" fmla="*/ 0 h 16916"/>
                  <a:gd name="connsiteX4" fmla="*/ 17071 w 17071"/>
                  <a:gd name="connsiteY4" fmla="*/ 8458 h 16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71" h="16916">
                    <a:moveTo>
                      <a:pt x="17071" y="8458"/>
                    </a:moveTo>
                    <a:cubicBezTo>
                      <a:pt x="17071" y="13130"/>
                      <a:pt x="13250" y="16916"/>
                      <a:pt x="8536" y="16916"/>
                    </a:cubicBezTo>
                    <a:cubicBezTo>
                      <a:pt x="3822" y="16916"/>
                      <a:pt x="0" y="13130"/>
                      <a:pt x="0" y="8458"/>
                    </a:cubicBezTo>
                    <a:cubicBezTo>
                      <a:pt x="0" y="3787"/>
                      <a:pt x="3822" y="0"/>
                      <a:pt x="8536" y="0"/>
                    </a:cubicBezTo>
                    <a:cubicBezTo>
                      <a:pt x="13250" y="0"/>
                      <a:pt x="17071" y="3787"/>
                      <a:pt x="17071" y="8458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4" name="Freeform 363">
                <a:extLst>
                  <a:ext uri="{FF2B5EF4-FFF2-40B4-BE49-F238E27FC236}">
                    <a16:creationId xmlns:a16="http://schemas.microsoft.com/office/drawing/2014/main" id="{0EA4EF7C-42DD-2132-7FC7-5E8FB3E08C6A}"/>
                  </a:ext>
                </a:extLst>
              </p:cNvPr>
              <p:cNvSpPr/>
              <p:nvPr/>
            </p:nvSpPr>
            <p:spPr>
              <a:xfrm>
                <a:off x="4199282" y="4775269"/>
                <a:ext cx="280854" cy="292201"/>
              </a:xfrm>
              <a:custGeom>
                <a:avLst/>
                <a:gdLst>
                  <a:gd name="connsiteX0" fmla="*/ 280854 w 280854"/>
                  <a:gd name="connsiteY0" fmla="*/ 96065 h 292201"/>
                  <a:gd name="connsiteX1" fmla="*/ 261696 w 280854"/>
                  <a:gd name="connsiteY1" fmla="*/ 74450 h 292201"/>
                  <a:gd name="connsiteX2" fmla="*/ 252497 w 280854"/>
                  <a:gd name="connsiteY2" fmla="*/ 60635 h 292201"/>
                  <a:gd name="connsiteX3" fmla="*/ 247470 w 280854"/>
                  <a:gd name="connsiteY3" fmla="*/ 80183 h 292201"/>
                  <a:gd name="connsiteX4" fmla="*/ 226510 w 280854"/>
                  <a:gd name="connsiteY4" fmla="*/ 103960 h 292201"/>
                  <a:gd name="connsiteX5" fmla="*/ 244720 w 280854"/>
                  <a:gd name="connsiteY5" fmla="*/ 101422 h 292201"/>
                  <a:gd name="connsiteX6" fmla="*/ 248608 w 280854"/>
                  <a:gd name="connsiteY6" fmla="*/ 86009 h 292201"/>
                  <a:gd name="connsiteX7" fmla="*/ 260274 w 280854"/>
                  <a:gd name="connsiteY7" fmla="*/ 102550 h 292201"/>
                  <a:gd name="connsiteX8" fmla="*/ 255532 w 280854"/>
                  <a:gd name="connsiteY8" fmla="*/ 95501 h 292201"/>
                  <a:gd name="connsiteX9" fmla="*/ 264636 w 280854"/>
                  <a:gd name="connsiteY9" fmla="*/ 86479 h 292201"/>
                  <a:gd name="connsiteX10" fmla="*/ 275828 w 280854"/>
                  <a:gd name="connsiteY10" fmla="*/ 99824 h 292201"/>
                  <a:gd name="connsiteX11" fmla="*/ 273931 w 280854"/>
                  <a:gd name="connsiteY11" fmla="*/ 108565 h 292201"/>
                  <a:gd name="connsiteX12" fmla="*/ 266723 w 280854"/>
                  <a:gd name="connsiteY12" fmla="*/ 92212 h 292201"/>
                  <a:gd name="connsiteX13" fmla="*/ 240452 w 280854"/>
                  <a:gd name="connsiteY13" fmla="*/ 115237 h 292201"/>
                  <a:gd name="connsiteX14" fmla="*/ 202610 w 280854"/>
                  <a:gd name="connsiteY14" fmla="*/ 91460 h 292201"/>
                  <a:gd name="connsiteX15" fmla="*/ 210292 w 280854"/>
                  <a:gd name="connsiteY15" fmla="*/ 92870 h 292201"/>
                  <a:gd name="connsiteX16" fmla="*/ 233149 w 280854"/>
                  <a:gd name="connsiteY16" fmla="*/ 65428 h 292201"/>
                  <a:gd name="connsiteX17" fmla="*/ 257618 w 280854"/>
                  <a:gd name="connsiteY17" fmla="*/ 48041 h 292201"/>
                  <a:gd name="connsiteX18" fmla="*/ 228597 w 280854"/>
                  <a:gd name="connsiteY18" fmla="*/ 43154 h 292201"/>
                  <a:gd name="connsiteX19" fmla="*/ 215888 w 280854"/>
                  <a:gd name="connsiteY19" fmla="*/ 26144 h 292201"/>
                  <a:gd name="connsiteX20" fmla="*/ 219587 w 280854"/>
                  <a:gd name="connsiteY20" fmla="*/ 4059 h 292201"/>
                  <a:gd name="connsiteX21" fmla="*/ 216836 w 280854"/>
                  <a:gd name="connsiteY21" fmla="*/ 13833 h 292201"/>
                  <a:gd name="connsiteX22" fmla="*/ 240642 w 280854"/>
                  <a:gd name="connsiteY22" fmla="*/ 30279 h 292201"/>
                  <a:gd name="connsiteX23" fmla="*/ 255532 w 280854"/>
                  <a:gd name="connsiteY23" fmla="*/ 16652 h 292201"/>
                  <a:gd name="connsiteX24" fmla="*/ 248324 w 280854"/>
                  <a:gd name="connsiteY24" fmla="*/ 2461 h 292201"/>
                  <a:gd name="connsiteX25" fmla="*/ 242159 w 280854"/>
                  <a:gd name="connsiteY25" fmla="*/ 13551 h 292201"/>
                  <a:gd name="connsiteX26" fmla="*/ 249651 w 280854"/>
                  <a:gd name="connsiteY26" fmla="*/ 21445 h 292201"/>
                  <a:gd name="connsiteX27" fmla="*/ 245289 w 280854"/>
                  <a:gd name="connsiteY27" fmla="*/ 23043 h 292201"/>
                  <a:gd name="connsiteX28" fmla="*/ 218449 w 280854"/>
                  <a:gd name="connsiteY28" fmla="*/ 18 h 292201"/>
                  <a:gd name="connsiteX29" fmla="*/ 198342 w 280854"/>
                  <a:gd name="connsiteY29" fmla="*/ 13645 h 292201"/>
                  <a:gd name="connsiteX30" fmla="*/ 205266 w 280854"/>
                  <a:gd name="connsiteY30" fmla="*/ 38831 h 292201"/>
                  <a:gd name="connsiteX31" fmla="*/ 222432 w 280854"/>
                  <a:gd name="connsiteY31" fmla="*/ 79149 h 292201"/>
                  <a:gd name="connsiteX32" fmla="*/ 207163 w 280854"/>
                  <a:gd name="connsiteY32" fmla="*/ 44470 h 292201"/>
                  <a:gd name="connsiteX33" fmla="*/ 194644 w 280854"/>
                  <a:gd name="connsiteY33" fmla="*/ 61763 h 292201"/>
                  <a:gd name="connsiteX34" fmla="*/ 204792 w 280854"/>
                  <a:gd name="connsiteY34" fmla="*/ 55842 h 292201"/>
                  <a:gd name="connsiteX35" fmla="*/ 214560 w 280854"/>
                  <a:gd name="connsiteY35" fmla="*/ 69469 h 292201"/>
                  <a:gd name="connsiteX36" fmla="*/ 205361 w 280854"/>
                  <a:gd name="connsiteY36" fmla="*/ 81686 h 292201"/>
                  <a:gd name="connsiteX37" fmla="*/ 193790 w 280854"/>
                  <a:gd name="connsiteY37" fmla="*/ 74920 h 292201"/>
                  <a:gd name="connsiteX38" fmla="*/ 177667 w 280854"/>
                  <a:gd name="connsiteY38" fmla="*/ 62326 h 292201"/>
                  <a:gd name="connsiteX39" fmla="*/ 185159 w 280854"/>
                  <a:gd name="connsiteY39" fmla="*/ 74262 h 292201"/>
                  <a:gd name="connsiteX40" fmla="*/ 133945 w 280854"/>
                  <a:gd name="connsiteY40" fmla="*/ 62608 h 292201"/>
                  <a:gd name="connsiteX41" fmla="*/ 111563 w 280854"/>
                  <a:gd name="connsiteY41" fmla="*/ 79901 h 292201"/>
                  <a:gd name="connsiteX42" fmla="*/ 132807 w 280854"/>
                  <a:gd name="connsiteY42" fmla="*/ 77457 h 292201"/>
                  <a:gd name="connsiteX43" fmla="*/ 141058 w 280854"/>
                  <a:gd name="connsiteY43" fmla="*/ 72946 h 292201"/>
                  <a:gd name="connsiteX44" fmla="*/ 151301 w 280854"/>
                  <a:gd name="connsiteY44" fmla="*/ 75390 h 292201"/>
                  <a:gd name="connsiteX45" fmla="*/ 152629 w 280854"/>
                  <a:gd name="connsiteY45" fmla="*/ 80183 h 292201"/>
                  <a:gd name="connsiteX46" fmla="*/ 155948 w 280854"/>
                  <a:gd name="connsiteY46" fmla="*/ 81780 h 292201"/>
                  <a:gd name="connsiteX47" fmla="*/ 165622 w 280854"/>
                  <a:gd name="connsiteY47" fmla="*/ 76705 h 292201"/>
                  <a:gd name="connsiteX48" fmla="*/ 155759 w 280854"/>
                  <a:gd name="connsiteY48" fmla="*/ 65616 h 292201"/>
                  <a:gd name="connsiteX49" fmla="*/ 177667 w 280854"/>
                  <a:gd name="connsiteY49" fmla="*/ 80465 h 292201"/>
                  <a:gd name="connsiteX50" fmla="*/ 166571 w 280854"/>
                  <a:gd name="connsiteY50" fmla="*/ 90990 h 292201"/>
                  <a:gd name="connsiteX51" fmla="*/ 167709 w 280854"/>
                  <a:gd name="connsiteY51" fmla="*/ 79525 h 292201"/>
                  <a:gd name="connsiteX52" fmla="*/ 166950 w 280854"/>
                  <a:gd name="connsiteY52" fmla="*/ 78867 h 292201"/>
                  <a:gd name="connsiteX53" fmla="*/ 157276 w 280854"/>
                  <a:gd name="connsiteY53" fmla="*/ 86667 h 292201"/>
                  <a:gd name="connsiteX54" fmla="*/ 154621 w 280854"/>
                  <a:gd name="connsiteY54" fmla="*/ 91366 h 292201"/>
                  <a:gd name="connsiteX55" fmla="*/ 157940 w 280854"/>
                  <a:gd name="connsiteY55" fmla="*/ 100952 h 292201"/>
                  <a:gd name="connsiteX56" fmla="*/ 147508 w 280854"/>
                  <a:gd name="connsiteY56" fmla="*/ 78491 h 292201"/>
                  <a:gd name="connsiteX57" fmla="*/ 140489 w 280854"/>
                  <a:gd name="connsiteY57" fmla="*/ 76517 h 292201"/>
                  <a:gd name="connsiteX58" fmla="*/ 138213 w 280854"/>
                  <a:gd name="connsiteY58" fmla="*/ 83096 h 292201"/>
                  <a:gd name="connsiteX59" fmla="*/ 136411 w 280854"/>
                  <a:gd name="connsiteY59" fmla="*/ 92964 h 292201"/>
                  <a:gd name="connsiteX60" fmla="*/ 105967 w 280854"/>
                  <a:gd name="connsiteY60" fmla="*/ 90802 h 292201"/>
                  <a:gd name="connsiteX61" fmla="*/ 131859 w 280854"/>
                  <a:gd name="connsiteY61" fmla="*/ 88359 h 292201"/>
                  <a:gd name="connsiteX62" fmla="*/ 133945 w 280854"/>
                  <a:gd name="connsiteY62" fmla="*/ 83660 h 292201"/>
                  <a:gd name="connsiteX63" fmla="*/ 105588 w 280854"/>
                  <a:gd name="connsiteY63" fmla="*/ 86479 h 292201"/>
                  <a:gd name="connsiteX64" fmla="*/ 108528 w 280854"/>
                  <a:gd name="connsiteY64" fmla="*/ 77457 h 292201"/>
                  <a:gd name="connsiteX65" fmla="*/ 97431 w 280854"/>
                  <a:gd name="connsiteY65" fmla="*/ 91178 h 292201"/>
                  <a:gd name="connsiteX66" fmla="*/ 130436 w 280854"/>
                  <a:gd name="connsiteY66" fmla="*/ 120124 h 292201"/>
                  <a:gd name="connsiteX67" fmla="*/ 167709 w 280854"/>
                  <a:gd name="connsiteY67" fmla="*/ 101892 h 292201"/>
                  <a:gd name="connsiteX68" fmla="*/ 125220 w 280854"/>
                  <a:gd name="connsiteY68" fmla="*/ 133939 h 292201"/>
                  <a:gd name="connsiteX69" fmla="*/ 120667 w 280854"/>
                  <a:gd name="connsiteY69" fmla="*/ 111384 h 292201"/>
                  <a:gd name="connsiteX70" fmla="*/ 115356 w 280854"/>
                  <a:gd name="connsiteY70" fmla="*/ 125011 h 292201"/>
                  <a:gd name="connsiteX71" fmla="*/ 124556 w 280854"/>
                  <a:gd name="connsiteY71" fmla="*/ 134973 h 292201"/>
                  <a:gd name="connsiteX72" fmla="*/ 145611 w 280854"/>
                  <a:gd name="connsiteY72" fmla="*/ 130932 h 292201"/>
                  <a:gd name="connsiteX73" fmla="*/ 171028 w 280854"/>
                  <a:gd name="connsiteY73" fmla="*/ 108095 h 292201"/>
                  <a:gd name="connsiteX74" fmla="*/ 177952 w 280854"/>
                  <a:gd name="connsiteY74" fmla="*/ 128206 h 292201"/>
                  <a:gd name="connsiteX75" fmla="*/ 175865 w 280854"/>
                  <a:gd name="connsiteY75" fmla="*/ 128206 h 292201"/>
                  <a:gd name="connsiteX76" fmla="*/ 159458 w 280854"/>
                  <a:gd name="connsiteY76" fmla="*/ 119090 h 292201"/>
                  <a:gd name="connsiteX77" fmla="*/ 162587 w 280854"/>
                  <a:gd name="connsiteY77" fmla="*/ 128206 h 292201"/>
                  <a:gd name="connsiteX78" fmla="*/ 156802 w 280854"/>
                  <a:gd name="connsiteY78" fmla="*/ 128206 h 292201"/>
                  <a:gd name="connsiteX79" fmla="*/ 154336 w 280854"/>
                  <a:gd name="connsiteY79" fmla="*/ 131590 h 292201"/>
                  <a:gd name="connsiteX80" fmla="*/ 207921 w 280854"/>
                  <a:gd name="connsiteY80" fmla="*/ 131590 h 292201"/>
                  <a:gd name="connsiteX81" fmla="*/ 207921 w 280854"/>
                  <a:gd name="connsiteY81" fmla="*/ 136195 h 292201"/>
                  <a:gd name="connsiteX82" fmla="*/ 199481 w 280854"/>
                  <a:gd name="connsiteY82" fmla="*/ 212976 h 292201"/>
                  <a:gd name="connsiteX83" fmla="*/ 172451 w 280854"/>
                  <a:gd name="connsiteY83" fmla="*/ 259496 h 292201"/>
                  <a:gd name="connsiteX84" fmla="*/ 140394 w 280854"/>
                  <a:gd name="connsiteY84" fmla="*/ 197188 h 292201"/>
                  <a:gd name="connsiteX85" fmla="*/ 108338 w 280854"/>
                  <a:gd name="connsiteY85" fmla="*/ 259496 h 292201"/>
                  <a:gd name="connsiteX86" fmla="*/ 81308 w 280854"/>
                  <a:gd name="connsiteY86" fmla="*/ 212976 h 292201"/>
                  <a:gd name="connsiteX87" fmla="*/ 72867 w 280854"/>
                  <a:gd name="connsiteY87" fmla="*/ 136195 h 292201"/>
                  <a:gd name="connsiteX88" fmla="*/ 72867 w 280854"/>
                  <a:gd name="connsiteY88" fmla="*/ 131590 h 292201"/>
                  <a:gd name="connsiteX89" fmla="*/ 119435 w 280854"/>
                  <a:gd name="connsiteY89" fmla="*/ 131590 h 292201"/>
                  <a:gd name="connsiteX90" fmla="*/ 116874 w 280854"/>
                  <a:gd name="connsiteY90" fmla="*/ 128206 h 292201"/>
                  <a:gd name="connsiteX91" fmla="*/ 69453 w 280854"/>
                  <a:gd name="connsiteY91" fmla="*/ 128206 h 292201"/>
                  <a:gd name="connsiteX92" fmla="*/ 69453 w 280854"/>
                  <a:gd name="connsiteY92" fmla="*/ 129898 h 292201"/>
                  <a:gd name="connsiteX93" fmla="*/ 69453 w 280854"/>
                  <a:gd name="connsiteY93" fmla="*/ 136195 h 292201"/>
                  <a:gd name="connsiteX94" fmla="*/ 75618 w 280854"/>
                  <a:gd name="connsiteY94" fmla="*/ 205740 h 292201"/>
                  <a:gd name="connsiteX95" fmla="*/ 39863 w 280854"/>
                  <a:gd name="connsiteY95" fmla="*/ 181023 h 292201"/>
                  <a:gd name="connsiteX96" fmla="*/ 62719 w 280854"/>
                  <a:gd name="connsiteY96" fmla="*/ 186004 h 292201"/>
                  <a:gd name="connsiteX97" fmla="*/ 48493 w 280854"/>
                  <a:gd name="connsiteY97" fmla="*/ 171719 h 292201"/>
                  <a:gd name="connsiteX98" fmla="*/ 38914 w 280854"/>
                  <a:gd name="connsiteY98" fmla="*/ 156306 h 292201"/>
                  <a:gd name="connsiteX99" fmla="*/ 41570 w 280854"/>
                  <a:gd name="connsiteY99" fmla="*/ 164107 h 292201"/>
                  <a:gd name="connsiteX100" fmla="*/ 35026 w 280854"/>
                  <a:gd name="connsiteY100" fmla="*/ 170779 h 292201"/>
                  <a:gd name="connsiteX101" fmla="*/ 28292 w 280854"/>
                  <a:gd name="connsiteY101" fmla="*/ 162415 h 292201"/>
                  <a:gd name="connsiteX102" fmla="*/ 47735 w 280854"/>
                  <a:gd name="connsiteY102" fmla="*/ 140142 h 292201"/>
                  <a:gd name="connsiteX103" fmla="*/ 63383 w 280854"/>
                  <a:gd name="connsiteY103" fmla="*/ 153957 h 292201"/>
                  <a:gd name="connsiteX104" fmla="*/ 56934 w 280854"/>
                  <a:gd name="connsiteY104" fmla="*/ 140048 h 292201"/>
                  <a:gd name="connsiteX105" fmla="*/ 81498 w 280854"/>
                  <a:gd name="connsiteY105" fmla="*/ 115331 h 292201"/>
                  <a:gd name="connsiteX106" fmla="*/ 86999 w 280854"/>
                  <a:gd name="connsiteY106" fmla="*/ 101422 h 292201"/>
                  <a:gd name="connsiteX107" fmla="*/ 102648 w 280854"/>
                  <a:gd name="connsiteY107" fmla="*/ 122380 h 292201"/>
                  <a:gd name="connsiteX108" fmla="*/ 103027 w 280854"/>
                  <a:gd name="connsiteY108" fmla="*/ 99636 h 292201"/>
                  <a:gd name="connsiteX109" fmla="*/ 90887 w 280854"/>
                  <a:gd name="connsiteY109" fmla="*/ 94562 h 292201"/>
                  <a:gd name="connsiteX110" fmla="*/ 99233 w 280854"/>
                  <a:gd name="connsiteY110" fmla="*/ 81404 h 292201"/>
                  <a:gd name="connsiteX111" fmla="*/ 75618 w 280854"/>
                  <a:gd name="connsiteY111" fmla="*/ 65710 h 292201"/>
                  <a:gd name="connsiteX112" fmla="*/ 85956 w 280854"/>
                  <a:gd name="connsiteY112" fmla="*/ 54244 h 292201"/>
                  <a:gd name="connsiteX113" fmla="*/ 96104 w 280854"/>
                  <a:gd name="connsiteY113" fmla="*/ 60071 h 292201"/>
                  <a:gd name="connsiteX114" fmla="*/ 83110 w 280854"/>
                  <a:gd name="connsiteY114" fmla="*/ 43248 h 292201"/>
                  <a:gd name="connsiteX115" fmla="*/ 65280 w 280854"/>
                  <a:gd name="connsiteY115" fmla="*/ 61763 h 292201"/>
                  <a:gd name="connsiteX116" fmla="*/ 69169 w 280854"/>
                  <a:gd name="connsiteY116" fmla="*/ 78021 h 292201"/>
                  <a:gd name="connsiteX117" fmla="*/ 61202 w 280854"/>
                  <a:gd name="connsiteY117" fmla="*/ 60823 h 292201"/>
                  <a:gd name="connsiteX118" fmla="*/ 82541 w 280854"/>
                  <a:gd name="connsiteY118" fmla="*/ 37892 h 292201"/>
                  <a:gd name="connsiteX119" fmla="*/ 91646 w 280854"/>
                  <a:gd name="connsiteY119" fmla="*/ 22479 h 292201"/>
                  <a:gd name="connsiteX120" fmla="*/ 64616 w 280854"/>
                  <a:gd name="connsiteY120" fmla="*/ 1145 h 292201"/>
                  <a:gd name="connsiteX121" fmla="*/ 51718 w 280854"/>
                  <a:gd name="connsiteY121" fmla="*/ 9980 h 292201"/>
                  <a:gd name="connsiteX122" fmla="*/ 36259 w 280854"/>
                  <a:gd name="connsiteY122" fmla="*/ 13363 h 292201"/>
                  <a:gd name="connsiteX123" fmla="*/ 33508 w 280854"/>
                  <a:gd name="connsiteY123" fmla="*/ 2837 h 292201"/>
                  <a:gd name="connsiteX124" fmla="*/ 28861 w 280854"/>
                  <a:gd name="connsiteY124" fmla="*/ 18626 h 292201"/>
                  <a:gd name="connsiteX125" fmla="*/ 41854 w 280854"/>
                  <a:gd name="connsiteY125" fmla="*/ 29809 h 292201"/>
                  <a:gd name="connsiteX126" fmla="*/ 41285 w 280854"/>
                  <a:gd name="connsiteY126" fmla="*/ 19472 h 292201"/>
                  <a:gd name="connsiteX127" fmla="*/ 54563 w 280854"/>
                  <a:gd name="connsiteY127" fmla="*/ 25486 h 292201"/>
                  <a:gd name="connsiteX128" fmla="*/ 72867 w 280854"/>
                  <a:gd name="connsiteY128" fmla="*/ 12799 h 292201"/>
                  <a:gd name="connsiteX129" fmla="*/ 84817 w 280854"/>
                  <a:gd name="connsiteY129" fmla="*/ 30467 h 292201"/>
                  <a:gd name="connsiteX130" fmla="*/ 76851 w 280854"/>
                  <a:gd name="connsiteY130" fmla="*/ 19096 h 292201"/>
                  <a:gd name="connsiteX131" fmla="*/ 66134 w 280854"/>
                  <a:gd name="connsiteY131" fmla="*/ 33381 h 292201"/>
                  <a:gd name="connsiteX132" fmla="*/ 59495 w 280854"/>
                  <a:gd name="connsiteY132" fmla="*/ 42591 h 292201"/>
                  <a:gd name="connsiteX133" fmla="*/ 26016 w 280854"/>
                  <a:gd name="connsiteY133" fmla="*/ 46820 h 292201"/>
                  <a:gd name="connsiteX134" fmla="*/ 54089 w 280854"/>
                  <a:gd name="connsiteY134" fmla="*/ 64018 h 292201"/>
                  <a:gd name="connsiteX135" fmla="*/ 83300 w 280854"/>
                  <a:gd name="connsiteY135" fmla="*/ 89393 h 292201"/>
                  <a:gd name="connsiteX136" fmla="*/ 41191 w 280854"/>
                  <a:gd name="connsiteY136" fmla="*/ 115895 h 292201"/>
                  <a:gd name="connsiteX137" fmla="*/ 14256 w 280854"/>
                  <a:gd name="connsiteY137" fmla="*/ 92400 h 292201"/>
                  <a:gd name="connsiteX138" fmla="*/ 7048 w 280854"/>
                  <a:gd name="connsiteY138" fmla="*/ 108753 h 292201"/>
                  <a:gd name="connsiteX139" fmla="*/ 5056 w 280854"/>
                  <a:gd name="connsiteY139" fmla="*/ 99918 h 292201"/>
                  <a:gd name="connsiteX140" fmla="*/ 18808 w 280854"/>
                  <a:gd name="connsiteY140" fmla="*/ 84694 h 292201"/>
                  <a:gd name="connsiteX141" fmla="*/ 28102 w 280854"/>
                  <a:gd name="connsiteY141" fmla="*/ 91742 h 292201"/>
                  <a:gd name="connsiteX142" fmla="*/ 23171 w 280854"/>
                  <a:gd name="connsiteY142" fmla="*/ 100764 h 292201"/>
                  <a:gd name="connsiteX143" fmla="*/ 35690 w 280854"/>
                  <a:gd name="connsiteY143" fmla="*/ 83096 h 292201"/>
                  <a:gd name="connsiteX144" fmla="*/ 39958 w 280854"/>
                  <a:gd name="connsiteY144" fmla="*/ 99824 h 292201"/>
                  <a:gd name="connsiteX145" fmla="*/ 60348 w 280854"/>
                  <a:gd name="connsiteY145" fmla="*/ 101610 h 292201"/>
                  <a:gd name="connsiteX146" fmla="*/ 36828 w 280854"/>
                  <a:gd name="connsiteY146" fmla="*/ 76799 h 292201"/>
                  <a:gd name="connsiteX147" fmla="*/ 32750 w 280854"/>
                  <a:gd name="connsiteY147" fmla="*/ 56124 h 292201"/>
                  <a:gd name="connsiteX148" fmla="*/ 21653 w 280854"/>
                  <a:gd name="connsiteY148" fmla="*/ 72006 h 292201"/>
                  <a:gd name="connsiteX149" fmla="*/ 124 w 280854"/>
                  <a:gd name="connsiteY149" fmla="*/ 98133 h 292201"/>
                  <a:gd name="connsiteX150" fmla="*/ 32939 w 280854"/>
                  <a:gd name="connsiteY150" fmla="*/ 123037 h 292201"/>
                  <a:gd name="connsiteX151" fmla="*/ 9798 w 280854"/>
                  <a:gd name="connsiteY151" fmla="*/ 125293 h 292201"/>
                  <a:gd name="connsiteX152" fmla="*/ 27154 w 280854"/>
                  <a:gd name="connsiteY152" fmla="*/ 133187 h 292201"/>
                  <a:gd name="connsiteX153" fmla="*/ 52287 w 280854"/>
                  <a:gd name="connsiteY153" fmla="*/ 122568 h 292201"/>
                  <a:gd name="connsiteX154" fmla="*/ 31327 w 280854"/>
                  <a:gd name="connsiteY154" fmla="*/ 137980 h 292201"/>
                  <a:gd name="connsiteX155" fmla="*/ 20989 w 280854"/>
                  <a:gd name="connsiteY155" fmla="*/ 158468 h 292201"/>
                  <a:gd name="connsiteX156" fmla="*/ 27154 w 280854"/>
                  <a:gd name="connsiteY156" fmla="*/ 174163 h 292201"/>
                  <a:gd name="connsiteX157" fmla="*/ 18618 w 280854"/>
                  <a:gd name="connsiteY157" fmla="*/ 144935 h 292201"/>
                  <a:gd name="connsiteX158" fmla="*/ 8470 w 280854"/>
                  <a:gd name="connsiteY158" fmla="*/ 166362 h 292201"/>
                  <a:gd name="connsiteX159" fmla="*/ 15773 w 280854"/>
                  <a:gd name="connsiteY159" fmla="*/ 192207 h 292201"/>
                  <a:gd name="connsiteX160" fmla="*/ 15204 w 280854"/>
                  <a:gd name="connsiteY160" fmla="*/ 231678 h 292201"/>
                  <a:gd name="connsiteX161" fmla="*/ 35121 w 280854"/>
                  <a:gd name="connsiteY161" fmla="*/ 210815 h 292201"/>
                  <a:gd name="connsiteX162" fmla="*/ 43941 w 280854"/>
                  <a:gd name="connsiteY162" fmla="*/ 225570 h 292201"/>
                  <a:gd name="connsiteX163" fmla="*/ 46312 w 280854"/>
                  <a:gd name="connsiteY163" fmla="*/ 206492 h 292201"/>
                  <a:gd name="connsiteX164" fmla="*/ 18523 w 280854"/>
                  <a:gd name="connsiteY164" fmla="*/ 176324 h 292201"/>
                  <a:gd name="connsiteX165" fmla="*/ 44225 w 280854"/>
                  <a:gd name="connsiteY165" fmla="*/ 199725 h 292201"/>
                  <a:gd name="connsiteX166" fmla="*/ 72867 w 280854"/>
                  <a:gd name="connsiteY166" fmla="*/ 219085 h 292201"/>
                  <a:gd name="connsiteX167" fmla="*/ 73911 w 280854"/>
                  <a:gd name="connsiteY167" fmla="*/ 239197 h 292201"/>
                  <a:gd name="connsiteX168" fmla="*/ 62719 w 280854"/>
                  <a:gd name="connsiteY168" fmla="*/ 217205 h 292201"/>
                  <a:gd name="connsiteX169" fmla="*/ 67556 w 280854"/>
                  <a:gd name="connsiteY169" fmla="*/ 231490 h 292201"/>
                  <a:gd name="connsiteX170" fmla="*/ 60443 w 280854"/>
                  <a:gd name="connsiteY170" fmla="*/ 240700 h 292201"/>
                  <a:gd name="connsiteX171" fmla="*/ 55891 w 280854"/>
                  <a:gd name="connsiteY171" fmla="*/ 228107 h 292201"/>
                  <a:gd name="connsiteX172" fmla="*/ 46502 w 280854"/>
                  <a:gd name="connsiteY172" fmla="*/ 239949 h 292201"/>
                  <a:gd name="connsiteX173" fmla="*/ 57598 w 280854"/>
                  <a:gd name="connsiteY173" fmla="*/ 250756 h 292201"/>
                  <a:gd name="connsiteX174" fmla="*/ 59116 w 280854"/>
                  <a:gd name="connsiteY174" fmla="*/ 281018 h 292201"/>
                  <a:gd name="connsiteX175" fmla="*/ 63383 w 280854"/>
                  <a:gd name="connsiteY175" fmla="*/ 263256 h 292201"/>
                  <a:gd name="connsiteX176" fmla="*/ 69264 w 280854"/>
                  <a:gd name="connsiteY176" fmla="*/ 245024 h 292201"/>
                  <a:gd name="connsiteX177" fmla="*/ 66513 w 280854"/>
                  <a:gd name="connsiteY177" fmla="*/ 254703 h 292201"/>
                  <a:gd name="connsiteX178" fmla="*/ 82921 w 280854"/>
                  <a:gd name="connsiteY178" fmla="*/ 267203 h 292201"/>
                  <a:gd name="connsiteX179" fmla="*/ 92405 w 280854"/>
                  <a:gd name="connsiteY179" fmla="*/ 261658 h 292201"/>
                  <a:gd name="connsiteX180" fmla="*/ 79317 w 280854"/>
                  <a:gd name="connsiteY180" fmla="*/ 241170 h 292201"/>
                  <a:gd name="connsiteX181" fmla="*/ 82162 w 280854"/>
                  <a:gd name="connsiteY181" fmla="*/ 227261 h 292201"/>
                  <a:gd name="connsiteX182" fmla="*/ 82067 w 280854"/>
                  <a:gd name="connsiteY182" fmla="*/ 225006 h 292201"/>
                  <a:gd name="connsiteX183" fmla="*/ 139351 w 280854"/>
                  <a:gd name="connsiteY183" fmla="*/ 291544 h 292201"/>
                  <a:gd name="connsiteX184" fmla="*/ 140394 w 280854"/>
                  <a:gd name="connsiteY184" fmla="*/ 292201 h 292201"/>
                  <a:gd name="connsiteX185" fmla="*/ 141438 w 280854"/>
                  <a:gd name="connsiteY185" fmla="*/ 291544 h 292201"/>
                  <a:gd name="connsiteX186" fmla="*/ 198722 w 280854"/>
                  <a:gd name="connsiteY186" fmla="*/ 225006 h 292201"/>
                  <a:gd name="connsiteX187" fmla="*/ 198627 w 280854"/>
                  <a:gd name="connsiteY187" fmla="*/ 227261 h 292201"/>
                  <a:gd name="connsiteX188" fmla="*/ 201472 w 280854"/>
                  <a:gd name="connsiteY188" fmla="*/ 241170 h 292201"/>
                  <a:gd name="connsiteX189" fmla="*/ 188384 w 280854"/>
                  <a:gd name="connsiteY189" fmla="*/ 261658 h 292201"/>
                  <a:gd name="connsiteX190" fmla="*/ 197868 w 280854"/>
                  <a:gd name="connsiteY190" fmla="*/ 267203 h 292201"/>
                  <a:gd name="connsiteX191" fmla="*/ 214276 w 280854"/>
                  <a:gd name="connsiteY191" fmla="*/ 254703 h 292201"/>
                  <a:gd name="connsiteX192" fmla="*/ 211525 w 280854"/>
                  <a:gd name="connsiteY192" fmla="*/ 245024 h 292201"/>
                  <a:gd name="connsiteX193" fmla="*/ 217406 w 280854"/>
                  <a:gd name="connsiteY193" fmla="*/ 263256 h 292201"/>
                  <a:gd name="connsiteX194" fmla="*/ 221673 w 280854"/>
                  <a:gd name="connsiteY194" fmla="*/ 281018 h 292201"/>
                  <a:gd name="connsiteX195" fmla="*/ 223191 w 280854"/>
                  <a:gd name="connsiteY195" fmla="*/ 250756 h 292201"/>
                  <a:gd name="connsiteX196" fmla="*/ 234287 w 280854"/>
                  <a:gd name="connsiteY196" fmla="*/ 239949 h 292201"/>
                  <a:gd name="connsiteX197" fmla="*/ 224898 w 280854"/>
                  <a:gd name="connsiteY197" fmla="*/ 228107 h 292201"/>
                  <a:gd name="connsiteX198" fmla="*/ 220346 w 280854"/>
                  <a:gd name="connsiteY198" fmla="*/ 240700 h 292201"/>
                  <a:gd name="connsiteX199" fmla="*/ 213232 w 280854"/>
                  <a:gd name="connsiteY199" fmla="*/ 231490 h 292201"/>
                  <a:gd name="connsiteX200" fmla="*/ 218069 w 280854"/>
                  <a:gd name="connsiteY200" fmla="*/ 217205 h 292201"/>
                  <a:gd name="connsiteX201" fmla="*/ 206878 w 280854"/>
                  <a:gd name="connsiteY201" fmla="*/ 239197 h 292201"/>
                  <a:gd name="connsiteX202" fmla="*/ 207921 w 280854"/>
                  <a:gd name="connsiteY202" fmla="*/ 219085 h 292201"/>
                  <a:gd name="connsiteX203" fmla="*/ 236563 w 280854"/>
                  <a:gd name="connsiteY203" fmla="*/ 199725 h 292201"/>
                  <a:gd name="connsiteX204" fmla="*/ 262265 w 280854"/>
                  <a:gd name="connsiteY204" fmla="*/ 176324 h 292201"/>
                  <a:gd name="connsiteX205" fmla="*/ 234477 w 280854"/>
                  <a:gd name="connsiteY205" fmla="*/ 206492 h 292201"/>
                  <a:gd name="connsiteX206" fmla="*/ 236848 w 280854"/>
                  <a:gd name="connsiteY206" fmla="*/ 225570 h 292201"/>
                  <a:gd name="connsiteX207" fmla="*/ 245668 w 280854"/>
                  <a:gd name="connsiteY207" fmla="*/ 210815 h 292201"/>
                  <a:gd name="connsiteX208" fmla="*/ 265585 w 280854"/>
                  <a:gd name="connsiteY208" fmla="*/ 231678 h 292201"/>
                  <a:gd name="connsiteX209" fmla="*/ 265016 w 280854"/>
                  <a:gd name="connsiteY209" fmla="*/ 192207 h 292201"/>
                  <a:gd name="connsiteX210" fmla="*/ 272319 w 280854"/>
                  <a:gd name="connsiteY210" fmla="*/ 166362 h 292201"/>
                  <a:gd name="connsiteX211" fmla="*/ 262171 w 280854"/>
                  <a:gd name="connsiteY211" fmla="*/ 144935 h 292201"/>
                  <a:gd name="connsiteX212" fmla="*/ 253635 w 280854"/>
                  <a:gd name="connsiteY212" fmla="*/ 174163 h 292201"/>
                  <a:gd name="connsiteX213" fmla="*/ 259799 w 280854"/>
                  <a:gd name="connsiteY213" fmla="*/ 158468 h 292201"/>
                  <a:gd name="connsiteX214" fmla="*/ 249462 w 280854"/>
                  <a:gd name="connsiteY214" fmla="*/ 137980 h 292201"/>
                  <a:gd name="connsiteX215" fmla="*/ 228597 w 280854"/>
                  <a:gd name="connsiteY215" fmla="*/ 122662 h 292201"/>
                  <a:gd name="connsiteX216" fmla="*/ 253730 w 280854"/>
                  <a:gd name="connsiteY216" fmla="*/ 133187 h 292201"/>
                  <a:gd name="connsiteX217" fmla="*/ 271086 w 280854"/>
                  <a:gd name="connsiteY217" fmla="*/ 125293 h 292201"/>
                  <a:gd name="connsiteX218" fmla="*/ 261412 w 280854"/>
                  <a:gd name="connsiteY218" fmla="*/ 127643 h 292201"/>
                  <a:gd name="connsiteX219" fmla="*/ 247944 w 280854"/>
                  <a:gd name="connsiteY219" fmla="*/ 123037 h 292201"/>
                  <a:gd name="connsiteX220" fmla="*/ 247944 w 280854"/>
                  <a:gd name="connsiteY220" fmla="*/ 123037 h 292201"/>
                  <a:gd name="connsiteX221" fmla="*/ 247944 w 280854"/>
                  <a:gd name="connsiteY221" fmla="*/ 123037 h 292201"/>
                  <a:gd name="connsiteX222" fmla="*/ 280854 w 280854"/>
                  <a:gd name="connsiteY222" fmla="*/ 96347 h 292201"/>
                  <a:gd name="connsiteX223" fmla="*/ 142765 w 280854"/>
                  <a:gd name="connsiteY223" fmla="*/ 82908 h 292201"/>
                  <a:gd name="connsiteX224" fmla="*/ 140489 w 280854"/>
                  <a:gd name="connsiteY224" fmla="*/ 80653 h 292201"/>
                  <a:gd name="connsiteX225" fmla="*/ 142765 w 280854"/>
                  <a:gd name="connsiteY225" fmla="*/ 78303 h 292201"/>
                  <a:gd name="connsiteX226" fmla="*/ 145042 w 280854"/>
                  <a:gd name="connsiteY226" fmla="*/ 80653 h 292201"/>
                  <a:gd name="connsiteX227" fmla="*/ 142765 w 280854"/>
                  <a:gd name="connsiteY227" fmla="*/ 82908 h 292201"/>
                  <a:gd name="connsiteX228" fmla="*/ 159837 w 280854"/>
                  <a:gd name="connsiteY228" fmla="*/ 256959 h 292201"/>
                  <a:gd name="connsiteX229" fmla="*/ 154052 w 280854"/>
                  <a:gd name="connsiteY229" fmla="*/ 258463 h 292201"/>
                  <a:gd name="connsiteX230" fmla="*/ 152819 w 280854"/>
                  <a:gd name="connsiteY230" fmla="*/ 261470 h 292201"/>
                  <a:gd name="connsiteX231" fmla="*/ 155759 w 280854"/>
                  <a:gd name="connsiteY231" fmla="*/ 266545 h 292201"/>
                  <a:gd name="connsiteX232" fmla="*/ 154146 w 280854"/>
                  <a:gd name="connsiteY232" fmla="*/ 268237 h 292201"/>
                  <a:gd name="connsiteX233" fmla="*/ 152439 w 280854"/>
                  <a:gd name="connsiteY233" fmla="*/ 269834 h 292201"/>
                  <a:gd name="connsiteX234" fmla="*/ 147318 w 280854"/>
                  <a:gd name="connsiteY234" fmla="*/ 266921 h 292201"/>
                  <a:gd name="connsiteX235" fmla="*/ 144283 w 280854"/>
                  <a:gd name="connsiteY235" fmla="*/ 268143 h 292201"/>
                  <a:gd name="connsiteX236" fmla="*/ 142765 w 280854"/>
                  <a:gd name="connsiteY236" fmla="*/ 273875 h 292201"/>
                  <a:gd name="connsiteX237" fmla="*/ 140489 w 280854"/>
                  <a:gd name="connsiteY237" fmla="*/ 273969 h 292201"/>
                  <a:gd name="connsiteX238" fmla="*/ 138213 w 280854"/>
                  <a:gd name="connsiteY238" fmla="*/ 273875 h 292201"/>
                  <a:gd name="connsiteX239" fmla="*/ 136696 w 280854"/>
                  <a:gd name="connsiteY239" fmla="*/ 268143 h 292201"/>
                  <a:gd name="connsiteX240" fmla="*/ 133661 w 280854"/>
                  <a:gd name="connsiteY240" fmla="*/ 266921 h 292201"/>
                  <a:gd name="connsiteX241" fmla="*/ 128539 w 280854"/>
                  <a:gd name="connsiteY241" fmla="*/ 269834 h 292201"/>
                  <a:gd name="connsiteX242" fmla="*/ 126832 w 280854"/>
                  <a:gd name="connsiteY242" fmla="*/ 268237 h 292201"/>
                  <a:gd name="connsiteX243" fmla="*/ 125220 w 280854"/>
                  <a:gd name="connsiteY243" fmla="*/ 266545 h 292201"/>
                  <a:gd name="connsiteX244" fmla="*/ 128160 w 280854"/>
                  <a:gd name="connsiteY244" fmla="*/ 261470 h 292201"/>
                  <a:gd name="connsiteX245" fmla="*/ 126927 w 280854"/>
                  <a:gd name="connsiteY245" fmla="*/ 258463 h 292201"/>
                  <a:gd name="connsiteX246" fmla="*/ 121142 w 280854"/>
                  <a:gd name="connsiteY246" fmla="*/ 256959 h 292201"/>
                  <a:gd name="connsiteX247" fmla="*/ 121047 w 280854"/>
                  <a:gd name="connsiteY247" fmla="*/ 254703 h 292201"/>
                  <a:gd name="connsiteX248" fmla="*/ 121142 w 280854"/>
                  <a:gd name="connsiteY248" fmla="*/ 252448 h 292201"/>
                  <a:gd name="connsiteX249" fmla="*/ 126927 w 280854"/>
                  <a:gd name="connsiteY249" fmla="*/ 250944 h 292201"/>
                  <a:gd name="connsiteX250" fmla="*/ 128160 w 280854"/>
                  <a:gd name="connsiteY250" fmla="*/ 247937 h 292201"/>
                  <a:gd name="connsiteX251" fmla="*/ 125220 w 280854"/>
                  <a:gd name="connsiteY251" fmla="*/ 242862 h 292201"/>
                  <a:gd name="connsiteX252" fmla="*/ 126832 w 280854"/>
                  <a:gd name="connsiteY252" fmla="*/ 241170 h 292201"/>
                  <a:gd name="connsiteX253" fmla="*/ 128539 w 280854"/>
                  <a:gd name="connsiteY253" fmla="*/ 239573 h 292201"/>
                  <a:gd name="connsiteX254" fmla="*/ 133661 w 280854"/>
                  <a:gd name="connsiteY254" fmla="*/ 242486 h 292201"/>
                  <a:gd name="connsiteX255" fmla="*/ 136696 w 280854"/>
                  <a:gd name="connsiteY255" fmla="*/ 241264 h 292201"/>
                  <a:gd name="connsiteX256" fmla="*/ 138213 w 280854"/>
                  <a:gd name="connsiteY256" fmla="*/ 235532 h 292201"/>
                  <a:gd name="connsiteX257" fmla="*/ 140489 w 280854"/>
                  <a:gd name="connsiteY257" fmla="*/ 235438 h 292201"/>
                  <a:gd name="connsiteX258" fmla="*/ 142765 w 280854"/>
                  <a:gd name="connsiteY258" fmla="*/ 235532 h 292201"/>
                  <a:gd name="connsiteX259" fmla="*/ 144283 w 280854"/>
                  <a:gd name="connsiteY259" fmla="*/ 241264 h 292201"/>
                  <a:gd name="connsiteX260" fmla="*/ 147318 w 280854"/>
                  <a:gd name="connsiteY260" fmla="*/ 242486 h 292201"/>
                  <a:gd name="connsiteX261" fmla="*/ 152439 w 280854"/>
                  <a:gd name="connsiteY261" fmla="*/ 239573 h 292201"/>
                  <a:gd name="connsiteX262" fmla="*/ 154146 w 280854"/>
                  <a:gd name="connsiteY262" fmla="*/ 241170 h 292201"/>
                  <a:gd name="connsiteX263" fmla="*/ 155759 w 280854"/>
                  <a:gd name="connsiteY263" fmla="*/ 242862 h 292201"/>
                  <a:gd name="connsiteX264" fmla="*/ 152819 w 280854"/>
                  <a:gd name="connsiteY264" fmla="*/ 247937 h 292201"/>
                  <a:gd name="connsiteX265" fmla="*/ 154052 w 280854"/>
                  <a:gd name="connsiteY265" fmla="*/ 250944 h 292201"/>
                  <a:gd name="connsiteX266" fmla="*/ 159837 w 280854"/>
                  <a:gd name="connsiteY266" fmla="*/ 252448 h 292201"/>
                  <a:gd name="connsiteX267" fmla="*/ 159932 w 280854"/>
                  <a:gd name="connsiteY267" fmla="*/ 254703 h 292201"/>
                  <a:gd name="connsiteX268" fmla="*/ 159837 w 280854"/>
                  <a:gd name="connsiteY268" fmla="*/ 256959 h 292201"/>
                  <a:gd name="connsiteX269" fmla="*/ 233054 w 280854"/>
                  <a:gd name="connsiteY269" fmla="*/ 140330 h 292201"/>
                  <a:gd name="connsiteX270" fmla="*/ 252592 w 280854"/>
                  <a:gd name="connsiteY270" fmla="*/ 162603 h 292201"/>
                  <a:gd name="connsiteX271" fmla="*/ 245858 w 280854"/>
                  <a:gd name="connsiteY271" fmla="*/ 170967 h 292201"/>
                  <a:gd name="connsiteX272" fmla="*/ 239314 w 280854"/>
                  <a:gd name="connsiteY272" fmla="*/ 164295 h 292201"/>
                  <a:gd name="connsiteX273" fmla="*/ 241969 w 280854"/>
                  <a:gd name="connsiteY273" fmla="*/ 156494 h 292201"/>
                  <a:gd name="connsiteX274" fmla="*/ 232390 w 280854"/>
                  <a:gd name="connsiteY274" fmla="*/ 171907 h 292201"/>
                  <a:gd name="connsiteX275" fmla="*/ 218164 w 280854"/>
                  <a:gd name="connsiteY275" fmla="*/ 186192 h 292201"/>
                  <a:gd name="connsiteX276" fmla="*/ 241021 w 280854"/>
                  <a:gd name="connsiteY276" fmla="*/ 181211 h 292201"/>
                  <a:gd name="connsiteX277" fmla="*/ 205266 w 280854"/>
                  <a:gd name="connsiteY277" fmla="*/ 205928 h 292201"/>
                  <a:gd name="connsiteX278" fmla="*/ 211430 w 280854"/>
                  <a:gd name="connsiteY278" fmla="*/ 136383 h 292201"/>
                  <a:gd name="connsiteX279" fmla="*/ 211430 w 280854"/>
                  <a:gd name="connsiteY279" fmla="*/ 130086 h 292201"/>
                  <a:gd name="connsiteX280" fmla="*/ 211430 w 280854"/>
                  <a:gd name="connsiteY280" fmla="*/ 128394 h 292201"/>
                  <a:gd name="connsiteX281" fmla="*/ 181935 w 280854"/>
                  <a:gd name="connsiteY281" fmla="*/ 128394 h 292201"/>
                  <a:gd name="connsiteX282" fmla="*/ 181935 w 280854"/>
                  <a:gd name="connsiteY282" fmla="*/ 109598 h 292201"/>
                  <a:gd name="connsiteX283" fmla="*/ 171787 w 280854"/>
                  <a:gd name="connsiteY283" fmla="*/ 102268 h 292201"/>
                  <a:gd name="connsiteX284" fmla="*/ 169131 w 280854"/>
                  <a:gd name="connsiteY284" fmla="*/ 99073 h 292201"/>
                  <a:gd name="connsiteX285" fmla="*/ 160216 w 280854"/>
                  <a:gd name="connsiteY285" fmla="*/ 91178 h 292201"/>
                  <a:gd name="connsiteX286" fmla="*/ 179659 w 280854"/>
                  <a:gd name="connsiteY286" fmla="*/ 94280 h 292201"/>
                  <a:gd name="connsiteX287" fmla="*/ 188289 w 280854"/>
                  <a:gd name="connsiteY287" fmla="*/ 80465 h 292201"/>
                  <a:gd name="connsiteX288" fmla="*/ 187531 w 280854"/>
                  <a:gd name="connsiteY288" fmla="*/ 96629 h 292201"/>
                  <a:gd name="connsiteX289" fmla="*/ 190660 w 280854"/>
                  <a:gd name="connsiteY289" fmla="*/ 121158 h 292201"/>
                  <a:gd name="connsiteX290" fmla="*/ 202610 w 280854"/>
                  <a:gd name="connsiteY290" fmla="*/ 105181 h 292201"/>
                  <a:gd name="connsiteX291" fmla="*/ 206594 w 280854"/>
                  <a:gd name="connsiteY291" fmla="*/ 117775 h 292201"/>
                  <a:gd name="connsiteX292" fmla="*/ 224044 w 280854"/>
                  <a:gd name="connsiteY292" fmla="*/ 141458 h 292201"/>
                  <a:gd name="connsiteX293" fmla="*/ 217690 w 280854"/>
                  <a:gd name="connsiteY293" fmla="*/ 154333 h 292201"/>
                  <a:gd name="connsiteX294" fmla="*/ 217690 w 280854"/>
                  <a:gd name="connsiteY294" fmla="*/ 154333 h 292201"/>
                  <a:gd name="connsiteX295" fmla="*/ 233244 w 280854"/>
                  <a:gd name="connsiteY295" fmla="*/ 140518 h 292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</a:cxnLst>
                <a:rect l="l" t="t" r="r" b="b"/>
                <a:pathLst>
                  <a:path w="280854" h="292201">
                    <a:moveTo>
                      <a:pt x="280854" y="96065"/>
                    </a:moveTo>
                    <a:cubicBezTo>
                      <a:pt x="280854" y="78115"/>
                      <a:pt x="272224" y="74262"/>
                      <a:pt x="261696" y="74450"/>
                    </a:cubicBezTo>
                    <a:cubicBezTo>
                      <a:pt x="252307" y="74638"/>
                      <a:pt x="248513" y="67401"/>
                      <a:pt x="252497" y="60635"/>
                    </a:cubicBezTo>
                    <a:cubicBezTo>
                      <a:pt x="241021" y="64676"/>
                      <a:pt x="241305" y="76047"/>
                      <a:pt x="247470" y="80183"/>
                    </a:cubicBezTo>
                    <a:cubicBezTo>
                      <a:pt x="232485" y="83848"/>
                      <a:pt x="239314" y="103020"/>
                      <a:pt x="226510" y="103960"/>
                    </a:cubicBezTo>
                    <a:cubicBezTo>
                      <a:pt x="230588" y="107249"/>
                      <a:pt x="239693" y="107343"/>
                      <a:pt x="244720" y="101422"/>
                    </a:cubicBezTo>
                    <a:cubicBezTo>
                      <a:pt x="240642" y="94656"/>
                      <a:pt x="244151" y="87983"/>
                      <a:pt x="248608" y="86009"/>
                    </a:cubicBezTo>
                    <a:cubicBezTo>
                      <a:pt x="243297" y="93904"/>
                      <a:pt x="249367" y="106497"/>
                      <a:pt x="260274" y="102550"/>
                    </a:cubicBezTo>
                    <a:cubicBezTo>
                      <a:pt x="258092" y="102268"/>
                      <a:pt x="255532" y="99261"/>
                      <a:pt x="255532" y="95501"/>
                    </a:cubicBezTo>
                    <a:cubicBezTo>
                      <a:pt x="255532" y="89487"/>
                      <a:pt x="259989" y="86291"/>
                      <a:pt x="264636" y="86479"/>
                    </a:cubicBezTo>
                    <a:cubicBezTo>
                      <a:pt x="269663" y="86291"/>
                      <a:pt x="275733" y="90520"/>
                      <a:pt x="275828" y="99824"/>
                    </a:cubicBezTo>
                    <a:cubicBezTo>
                      <a:pt x="275828" y="102362"/>
                      <a:pt x="275828" y="105275"/>
                      <a:pt x="273931" y="108565"/>
                    </a:cubicBezTo>
                    <a:cubicBezTo>
                      <a:pt x="275164" y="103960"/>
                      <a:pt x="272698" y="94280"/>
                      <a:pt x="266723" y="92212"/>
                    </a:cubicBezTo>
                    <a:cubicBezTo>
                      <a:pt x="269948" y="107437"/>
                      <a:pt x="258661" y="115237"/>
                      <a:pt x="240452" y="115237"/>
                    </a:cubicBezTo>
                    <a:cubicBezTo>
                      <a:pt x="222242" y="115237"/>
                      <a:pt x="209059" y="103490"/>
                      <a:pt x="202610" y="91460"/>
                    </a:cubicBezTo>
                    <a:cubicBezTo>
                      <a:pt x="205266" y="92588"/>
                      <a:pt x="207542" y="92870"/>
                      <a:pt x="210292" y="92870"/>
                    </a:cubicBezTo>
                    <a:cubicBezTo>
                      <a:pt x="223855" y="92870"/>
                      <a:pt x="230968" y="82250"/>
                      <a:pt x="233149" y="65428"/>
                    </a:cubicBezTo>
                    <a:cubicBezTo>
                      <a:pt x="235141" y="50485"/>
                      <a:pt x="243107" y="40805"/>
                      <a:pt x="257618" y="48041"/>
                    </a:cubicBezTo>
                    <a:cubicBezTo>
                      <a:pt x="255342" y="35824"/>
                      <a:pt x="237132" y="31971"/>
                      <a:pt x="228597" y="43154"/>
                    </a:cubicBezTo>
                    <a:cubicBezTo>
                      <a:pt x="225467" y="35072"/>
                      <a:pt x="221484" y="33193"/>
                      <a:pt x="215888" y="26144"/>
                    </a:cubicBezTo>
                    <a:cubicBezTo>
                      <a:pt x="207352" y="15242"/>
                      <a:pt x="211620" y="4059"/>
                      <a:pt x="219587" y="4059"/>
                    </a:cubicBezTo>
                    <a:cubicBezTo>
                      <a:pt x="216931" y="5656"/>
                      <a:pt x="215034" y="9510"/>
                      <a:pt x="216836" y="13833"/>
                    </a:cubicBezTo>
                    <a:cubicBezTo>
                      <a:pt x="225277" y="13363"/>
                      <a:pt x="226036" y="31501"/>
                      <a:pt x="240642" y="30279"/>
                    </a:cubicBezTo>
                    <a:cubicBezTo>
                      <a:pt x="247755" y="29621"/>
                      <a:pt x="254963" y="23983"/>
                      <a:pt x="255532" y="16652"/>
                    </a:cubicBezTo>
                    <a:cubicBezTo>
                      <a:pt x="256006" y="10825"/>
                      <a:pt x="253445" y="4435"/>
                      <a:pt x="248324" y="2461"/>
                    </a:cubicBezTo>
                    <a:cubicBezTo>
                      <a:pt x="251738" y="7912"/>
                      <a:pt x="248893" y="13081"/>
                      <a:pt x="242159" y="13551"/>
                    </a:cubicBezTo>
                    <a:cubicBezTo>
                      <a:pt x="242444" y="15618"/>
                      <a:pt x="245004" y="20223"/>
                      <a:pt x="249651" y="21445"/>
                    </a:cubicBezTo>
                    <a:cubicBezTo>
                      <a:pt x="248798" y="22949"/>
                      <a:pt x="246237" y="23137"/>
                      <a:pt x="245289" y="23043"/>
                    </a:cubicBezTo>
                    <a:cubicBezTo>
                      <a:pt x="235520" y="22761"/>
                      <a:pt x="234761" y="-734"/>
                      <a:pt x="218449" y="18"/>
                    </a:cubicBezTo>
                    <a:cubicBezTo>
                      <a:pt x="210577" y="394"/>
                      <a:pt x="200903" y="5469"/>
                      <a:pt x="198342" y="13645"/>
                    </a:cubicBezTo>
                    <a:cubicBezTo>
                      <a:pt x="195307" y="23231"/>
                      <a:pt x="197963" y="31313"/>
                      <a:pt x="205266" y="38831"/>
                    </a:cubicBezTo>
                    <a:cubicBezTo>
                      <a:pt x="224139" y="38174"/>
                      <a:pt x="232106" y="61763"/>
                      <a:pt x="222432" y="79149"/>
                    </a:cubicBezTo>
                    <a:cubicBezTo>
                      <a:pt x="227743" y="57909"/>
                      <a:pt x="217880" y="44658"/>
                      <a:pt x="207163" y="44470"/>
                    </a:cubicBezTo>
                    <a:cubicBezTo>
                      <a:pt x="198248" y="44376"/>
                      <a:pt x="192652" y="52740"/>
                      <a:pt x="194644" y="61763"/>
                    </a:cubicBezTo>
                    <a:cubicBezTo>
                      <a:pt x="196825" y="58567"/>
                      <a:pt x="198627" y="55278"/>
                      <a:pt x="204792" y="55842"/>
                    </a:cubicBezTo>
                    <a:cubicBezTo>
                      <a:pt x="210292" y="56312"/>
                      <a:pt x="214560" y="61293"/>
                      <a:pt x="214560" y="69469"/>
                    </a:cubicBezTo>
                    <a:cubicBezTo>
                      <a:pt x="214560" y="76517"/>
                      <a:pt x="211051" y="81404"/>
                      <a:pt x="205361" y="81686"/>
                    </a:cubicBezTo>
                    <a:cubicBezTo>
                      <a:pt x="199670" y="82062"/>
                      <a:pt x="196920" y="79337"/>
                      <a:pt x="193790" y="74920"/>
                    </a:cubicBezTo>
                    <a:cubicBezTo>
                      <a:pt x="190281" y="69939"/>
                      <a:pt x="186677" y="63830"/>
                      <a:pt x="177667" y="62326"/>
                    </a:cubicBezTo>
                    <a:cubicBezTo>
                      <a:pt x="181935" y="64676"/>
                      <a:pt x="185159" y="69657"/>
                      <a:pt x="185159" y="74262"/>
                    </a:cubicBezTo>
                    <a:cubicBezTo>
                      <a:pt x="175486" y="61481"/>
                      <a:pt x="152060" y="58943"/>
                      <a:pt x="133945" y="62608"/>
                    </a:cubicBezTo>
                    <a:cubicBezTo>
                      <a:pt x="124935" y="64300"/>
                      <a:pt x="113744" y="68999"/>
                      <a:pt x="111563" y="79901"/>
                    </a:cubicBezTo>
                    <a:cubicBezTo>
                      <a:pt x="117727" y="79901"/>
                      <a:pt x="121521" y="80183"/>
                      <a:pt x="132807" y="77457"/>
                    </a:cubicBezTo>
                    <a:cubicBezTo>
                      <a:pt x="132428" y="75296"/>
                      <a:pt x="133756" y="74450"/>
                      <a:pt x="141058" y="72946"/>
                    </a:cubicBezTo>
                    <a:cubicBezTo>
                      <a:pt x="149120" y="71348"/>
                      <a:pt x="150163" y="71348"/>
                      <a:pt x="151301" y="75390"/>
                    </a:cubicBezTo>
                    <a:cubicBezTo>
                      <a:pt x="151586" y="76517"/>
                      <a:pt x="152060" y="78021"/>
                      <a:pt x="152629" y="80183"/>
                    </a:cubicBezTo>
                    <a:cubicBezTo>
                      <a:pt x="153103" y="81968"/>
                      <a:pt x="154336" y="82250"/>
                      <a:pt x="155948" y="81780"/>
                    </a:cubicBezTo>
                    <a:cubicBezTo>
                      <a:pt x="158225" y="81122"/>
                      <a:pt x="162682" y="79337"/>
                      <a:pt x="165622" y="76705"/>
                    </a:cubicBezTo>
                    <a:cubicBezTo>
                      <a:pt x="168183" y="74356"/>
                      <a:pt x="164105" y="68999"/>
                      <a:pt x="155759" y="65616"/>
                    </a:cubicBezTo>
                    <a:cubicBezTo>
                      <a:pt x="166381" y="66649"/>
                      <a:pt x="177193" y="71255"/>
                      <a:pt x="177667" y="80465"/>
                    </a:cubicBezTo>
                    <a:cubicBezTo>
                      <a:pt x="177952" y="85539"/>
                      <a:pt x="174537" y="90144"/>
                      <a:pt x="166571" y="90990"/>
                    </a:cubicBezTo>
                    <a:cubicBezTo>
                      <a:pt x="166571" y="87419"/>
                      <a:pt x="167235" y="83096"/>
                      <a:pt x="167709" y="79525"/>
                    </a:cubicBezTo>
                    <a:cubicBezTo>
                      <a:pt x="167804" y="78585"/>
                      <a:pt x="167329" y="78115"/>
                      <a:pt x="166950" y="78867"/>
                    </a:cubicBezTo>
                    <a:cubicBezTo>
                      <a:pt x="165527" y="81874"/>
                      <a:pt x="160785" y="85070"/>
                      <a:pt x="157276" y="86667"/>
                    </a:cubicBezTo>
                    <a:cubicBezTo>
                      <a:pt x="154810" y="87795"/>
                      <a:pt x="154336" y="89487"/>
                      <a:pt x="154621" y="91366"/>
                    </a:cubicBezTo>
                    <a:cubicBezTo>
                      <a:pt x="155190" y="94750"/>
                      <a:pt x="156233" y="99167"/>
                      <a:pt x="157940" y="100952"/>
                    </a:cubicBezTo>
                    <a:cubicBezTo>
                      <a:pt x="151491" y="101234"/>
                      <a:pt x="150353" y="88171"/>
                      <a:pt x="147508" y="78491"/>
                    </a:cubicBezTo>
                    <a:cubicBezTo>
                      <a:pt x="146369" y="74544"/>
                      <a:pt x="145421" y="75578"/>
                      <a:pt x="140489" y="76517"/>
                    </a:cubicBezTo>
                    <a:cubicBezTo>
                      <a:pt x="136411" y="77269"/>
                      <a:pt x="137265" y="78867"/>
                      <a:pt x="138213" y="83096"/>
                    </a:cubicBezTo>
                    <a:cubicBezTo>
                      <a:pt x="139636" y="89393"/>
                      <a:pt x="140300" y="91836"/>
                      <a:pt x="136411" y="92964"/>
                    </a:cubicBezTo>
                    <a:cubicBezTo>
                      <a:pt x="129203" y="95031"/>
                      <a:pt x="117158" y="95125"/>
                      <a:pt x="105967" y="90802"/>
                    </a:cubicBezTo>
                    <a:cubicBezTo>
                      <a:pt x="113839" y="91084"/>
                      <a:pt x="120762" y="91084"/>
                      <a:pt x="131859" y="88359"/>
                    </a:cubicBezTo>
                    <a:cubicBezTo>
                      <a:pt x="135937" y="87325"/>
                      <a:pt x="134609" y="87043"/>
                      <a:pt x="133945" y="83660"/>
                    </a:cubicBezTo>
                    <a:cubicBezTo>
                      <a:pt x="121806" y="86385"/>
                      <a:pt x="111468" y="87137"/>
                      <a:pt x="105588" y="86479"/>
                    </a:cubicBezTo>
                    <a:cubicBezTo>
                      <a:pt x="105398" y="84224"/>
                      <a:pt x="107864" y="78491"/>
                      <a:pt x="108528" y="77457"/>
                    </a:cubicBezTo>
                    <a:cubicBezTo>
                      <a:pt x="106536" y="78679"/>
                      <a:pt x="99423" y="85727"/>
                      <a:pt x="97431" y="91178"/>
                    </a:cubicBezTo>
                    <a:cubicBezTo>
                      <a:pt x="111468" y="96347"/>
                      <a:pt x="128729" y="104148"/>
                      <a:pt x="130436" y="120124"/>
                    </a:cubicBezTo>
                    <a:cubicBezTo>
                      <a:pt x="143904" y="103114"/>
                      <a:pt x="159742" y="100858"/>
                      <a:pt x="167709" y="101892"/>
                    </a:cubicBezTo>
                    <a:cubicBezTo>
                      <a:pt x="148740" y="104241"/>
                      <a:pt x="134704" y="121534"/>
                      <a:pt x="125220" y="133939"/>
                    </a:cubicBezTo>
                    <a:cubicBezTo>
                      <a:pt x="130057" y="121628"/>
                      <a:pt x="123892" y="113733"/>
                      <a:pt x="120667" y="111384"/>
                    </a:cubicBezTo>
                    <a:cubicBezTo>
                      <a:pt x="118391" y="113733"/>
                      <a:pt x="115831" y="120030"/>
                      <a:pt x="115356" y="125011"/>
                    </a:cubicBezTo>
                    <a:cubicBezTo>
                      <a:pt x="119909" y="126797"/>
                      <a:pt x="123513" y="131966"/>
                      <a:pt x="124556" y="134973"/>
                    </a:cubicBezTo>
                    <a:cubicBezTo>
                      <a:pt x="130152" y="132342"/>
                      <a:pt x="136506" y="130932"/>
                      <a:pt x="145611" y="130932"/>
                    </a:cubicBezTo>
                    <a:cubicBezTo>
                      <a:pt x="151017" y="119560"/>
                      <a:pt x="160596" y="108095"/>
                      <a:pt x="171028" y="108095"/>
                    </a:cubicBezTo>
                    <a:cubicBezTo>
                      <a:pt x="177762" y="108095"/>
                      <a:pt x="181081" y="116365"/>
                      <a:pt x="177952" y="128206"/>
                    </a:cubicBezTo>
                    <a:lnTo>
                      <a:pt x="175865" y="128206"/>
                    </a:lnTo>
                    <a:cubicBezTo>
                      <a:pt x="177193" y="114203"/>
                      <a:pt x="165053" y="114203"/>
                      <a:pt x="159458" y="119090"/>
                    </a:cubicBezTo>
                    <a:cubicBezTo>
                      <a:pt x="161544" y="121158"/>
                      <a:pt x="162587" y="124635"/>
                      <a:pt x="162587" y="128206"/>
                    </a:cubicBezTo>
                    <a:lnTo>
                      <a:pt x="156802" y="128206"/>
                    </a:lnTo>
                    <a:cubicBezTo>
                      <a:pt x="155664" y="128206"/>
                      <a:pt x="154336" y="131590"/>
                      <a:pt x="154336" y="131590"/>
                    </a:cubicBezTo>
                    <a:lnTo>
                      <a:pt x="207921" y="131590"/>
                    </a:lnTo>
                    <a:cubicBezTo>
                      <a:pt x="207921" y="133093"/>
                      <a:pt x="207921" y="134597"/>
                      <a:pt x="207921" y="136195"/>
                    </a:cubicBezTo>
                    <a:cubicBezTo>
                      <a:pt x="207921" y="161193"/>
                      <a:pt x="208016" y="187132"/>
                      <a:pt x="199481" y="212976"/>
                    </a:cubicBezTo>
                    <a:cubicBezTo>
                      <a:pt x="193885" y="229987"/>
                      <a:pt x="184875" y="245399"/>
                      <a:pt x="172451" y="259496"/>
                    </a:cubicBezTo>
                    <a:lnTo>
                      <a:pt x="140394" y="197188"/>
                    </a:lnTo>
                    <a:lnTo>
                      <a:pt x="108338" y="259496"/>
                    </a:lnTo>
                    <a:cubicBezTo>
                      <a:pt x="95819" y="245399"/>
                      <a:pt x="86904" y="229893"/>
                      <a:pt x="81308" y="212976"/>
                    </a:cubicBezTo>
                    <a:cubicBezTo>
                      <a:pt x="72773" y="187132"/>
                      <a:pt x="72867" y="161193"/>
                      <a:pt x="72867" y="136195"/>
                    </a:cubicBezTo>
                    <a:cubicBezTo>
                      <a:pt x="72867" y="134691"/>
                      <a:pt x="72867" y="133187"/>
                      <a:pt x="72867" y="131590"/>
                    </a:cubicBezTo>
                    <a:lnTo>
                      <a:pt x="119435" y="131590"/>
                    </a:lnTo>
                    <a:cubicBezTo>
                      <a:pt x="119435" y="131590"/>
                      <a:pt x="118486" y="129522"/>
                      <a:pt x="116874" y="128206"/>
                    </a:cubicBezTo>
                    <a:lnTo>
                      <a:pt x="69453" y="128206"/>
                    </a:lnTo>
                    <a:lnTo>
                      <a:pt x="69453" y="129898"/>
                    </a:lnTo>
                    <a:cubicBezTo>
                      <a:pt x="69453" y="131966"/>
                      <a:pt x="69453" y="134033"/>
                      <a:pt x="69453" y="136195"/>
                    </a:cubicBezTo>
                    <a:cubicBezTo>
                      <a:pt x="69453" y="158468"/>
                      <a:pt x="69358" y="182057"/>
                      <a:pt x="75618" y="205740"/>
                    </a:cubicBezTo>
                    <a:cubicBezTo>
                      <a:pt x="66608" y="192301"/>
                      <a:pt x="49916" y="189387"/>
                      <a:pt x="39863" y="181023"/>
                    </a:cubicBezTo>
                    <a:cubicBezTo>
                      <a:pt x="48114" y="184406"/>
                      <a:pt x="57977" y="174257"/>
                      <a:pt x="62719" y="186004"/>
                    </a:cubicBezTo>
                    <a:cubicBezTo>
                      <a:pt x="65660" y="177170"/>
                      <a:pt x="58452" y="168994"/>
                      <a:pt x="48493" y="171719"/>
                    </a:cubicBezTo>
                    <a:cubicBezTo>
                      <a:pt x="52287" y="166926"/>
                      <a:pt x="49537" y="156494"/>
                      <a:pt x="38914" y="156306"/>
                    </a:cubicBezTo>
                    <a:cubicBezTo>
                      <a:pt x="40906" y="158468"/>
                      <a:pt x="41760" y="161005"/>
                      <a:pt x="41570" y="164107"/>
                    </a:cubicBezTo>
                    <a:cubicBezTo>
                      <a:pt x="41380" y="167396"/>
                      <a:pt x="39009" y="170779"/>
                      <a:pt x="35026" y="170779"/>
                    </a:cubicBezTo>
                    <a:cubicBezTo>
                      <a:pt x="31517" y="170779"/>
                      <a:pt x="28292" y="168148"/>
                      <a:pt x="28292" y="162415"/>
                    </a:cubicBezTo>
                    <a:cubicBezTo>
                      <a:pt x="28292" y="154803"/>
                      <a:pt x="34172" y="146157"/>
                      <a:pt x="47735" y="140142"/>
                    </a:cubicBezTo>
                    <a:cubicBezTo>
                      <a:pt x="47260" y="147096"/>
                      <a:pt x="53615" y="155367"/>
                      <a:pt x="63383" y="153957"/>
                    </a:cubicBezTo>
                    <a:cubicBezTo>
                      <a:pt x="57883" y="150668"/>
                      <a:pt x="56934" y="144371"/>
                      <a:pt x="56934" y="140048"/>
                    </a:cubicBezTo>
                    <a:cubicBezTo>
                      <a:pt x="57124" y="127267"/>
                      <a:pt x="65375" y="119278"/>
                      <a:pt x="81498" y="115331"/>
                    </a:cubicBezTo>
                    <a:cubicBezTo>
                      <a:pt x="80170" y="109222"/>
                      <a:pt x="83205" y="102738"/>
                      <a:pt x="86999" y="101422"/>
                    </a:cubicBezTo>
                    <a:cubicBezTo>
                      <a:pt x="82162" y="113546"/>
                      <a:pt x="91456" y="124823"/>
                      <a:pt x="102648" y="122380"/>
                    </a:cubicBezTo>
                    <a:cubicBezTo>
                      <a:pt x="90508" y="117775"/>
                      <a:pt x="96009" y="103208"/>
                      <a:pt x="103027" y="99636"/>
                    </a:cubicBezTo>
                    <a:cubicBezTo>
                      <a:pt x="100751" y="98039"/>
                      <a:pt x="96198" y="95971"/>
                      <a:pt x="90887" y="94562"/>
                    </a:cubicBezTo>
                    <a:cubicBezTo>
                      <a:pt x="91836" y="91366"/>
                      <a:pt x="96198" y="84600"/>
                      <a:pt x="99233" y="81404"/>
                    </a:cubicBezTo>
                    <a:cubicBezTo>
                      <a:pt x="87568" y="84318"/>
                      <a:pt x="75618" y="78397"/>
                      <a:pt x="75618" y="65710"/>
                    </a:cubicBezTo>
                    <a:cubicBezTo>
                      <a:pt x="75618" y="59131"/>
                      <a:pt x="79886" y="54244"/>
                      <a:pt x="85956" y="54244"/>
                    </a:cubicBezTo>
                    <a:cubicBezTo>
                      <a:pt x="89844" y="54244"/>
                      <a:pt x="93827" y="56124"/>
                      <a:pt x="96104" y="60071"/>
                    </a:cubicBezTo>
                    <a:cubicBezTo>
                      <a:pt x="97621" y="49827"/>
                      <a:pt x="92310" y="43248"/>
                      <a:pt x="83110" y="43248"/>
                    </a:cubicBezTo>
                    <a:cubicBezTo>
                      <a:pt x="74385" y="43248"/>
                      <a:pt x="65944" y="49169"/>
                      <a:pt x="65280" y="61763"/>
                    </a:cubicBezTo>
                    <a:cubicBezTo>
                      <a:pt x="65091" y="66368"/>
                      <a:pt x="66039" y="73134"/>
                      <a:pt x="69169" y="78021"/>
                    </a:cubicBezTo>
                    <a:cubicBezTo>
                      <a:pt x="64521" y="75202"/>
                      <a:pt x="61202" y="66931"/>
                      <a:pt x="61202" y="60823"/>
                    </a:cubicBezTo>
                    <a:cubicBezTo>
                      <a:pt x="61202" y="47384"/>
                      <a:pt x="69833" y="37892"/>
                      <a:pt x="82541" y="37892"/>
                    </a:cubicBezTo>
                    <a:cubicBezTo>
                      <a:pt x="86999" y="35354"/>
                      <a:pt x="91267" y="30279"/>
                      <a:pt x="91646" y="22479"/>
                    </a:cubicBezTo>
                    <a:cubicBezTo>
                      <a:pt x="92310" y="10074"/>
                      <a:pt x="76282" y="-922"/>
                      <a:pt x="64616" y="1145"/>
                    </a:cubicBezTo>
                    <a:cubicBezTo>
                      <a:pt x="59305" y="2085"/>
                      <a:pt x="56365" y="4999"/>
                      <a:pt x="51718" y="9980"/>
                    </a:cubicBezTo>
                    <a:cubicBezTo>
                      <a:pt x="44794" y="17498"/>
                      <a:pt x="38819" y="15994"/>
                      <a:pt x="36259" y="13363"/>
                    </a:cubicBezTo>
                    <a:cubicBezTo>
                      <a:pt x="34267" y="11389"/>
                      <a:pt x="32845" y="7630"/>
                      <a:pt x="33508" y="2837"/>
                    </a:cubicBezTo>
                    <a:cubicBezTo>
                      <a:pt x="30094" y="6972"/>
                      <a:pt x="27439" y="12705"/>
                      <a:pt x="28861" y="18626"/>
                    </a:cubicBezTo>
                    <a:cubicBezTo>
                      <a:pt x="30568" y="25862"/>
                      <a:pt x="36354" y="29151"/>
                      <a:pt x="41854" y="29809"/>
                    </a:cubicBezTo>
                    <a:cubicBezTo>
                      <a:pt x="39578" y="27460"/>
                      <a:pt x="39294" y="22761"/>
                      <a:pt x="41285" y="19472"/>
                    </a:cubicBezTo>
                    <a:cubicBezTo>
                      <a:pt x="42329" y="26520"/>
                      <a:pt x="48778" y="28118"/>
                      <a:pt x="54563" y="25486"/>
                    </a:cubicBezTo>
                    <a:cubicBezTo>
                      <a:pt x="62530" y="21821"/>
                      <a:pt x="63763" y="15054"/>
                      <a:pt x="72867" y="12799"/>
                    </a:cubicBezTo>
                    <a:cubicBezTo>
                      <a:pt x="78748" y="11295"/>
                      <a:pt x="90223" y="18250"/>
                      <a:pt x="84817" y="30467"/>
                    </a:cubicBezTo>
                    <a:cubicBezTo>
                      <a:pt x="84248" y="23889"/>
                      <a:pt x="81403" y="20035"/>
                      <a:pt x="76851" y="19096"/>
                    </a:cubicBezTo>
                    <a:cubicBezTo>
                      <a:pt x="76092" y="26426"/>
                      <a:pt x="71066" y="28588"/>
                      <a:pt x="66134" y="33381"/>
                    </a:cubicBezTo>
                    <a:cubicBezTo>
                      <a:pt x="63478" y="36012"/>
                      <a:pt x="61202" y="38268"/>
                      <a:pt x="59495" y="42591"/>
                    </a:cubicBezTo>
                    <a:cubicBezTo>
                      <a:pt x="54753" y="34884"/>
                      <a:pt x="33319" y="33381"/>
                      <a:pt x="26016" y="46820"/>
                    </a:cubicBezTo>
                    <a:cubicBezTo>
                      <a:pt x="39673" y="42027"/>
                      <a:pt x="51339" y="46820"/>
                      <a:pt x="54089" y="64018"/>
                    </a:cubicBezTo>
                    <a:cubicBezTo>
                      <a:pt x="56839" y="81404"/>
                      <a:pt x="69927" y="90238"/>
                      <a:pt x="83300" y="89393"/>
                    </a:cubicBezTo>
                    <a:cubicBezTo>
                      <a:pt x="74006" y="105933"/>
                      <a:pt x="59874" y="115895"/>
                      <a:pt x="41191" y="115895"/>
                    </a:cubicBezTo>
                    <a:cubicBezTo>
                      <a:pt x="22507" y="115895"/>
                      <a:pt x="10841" y="107531"/>
                      <a:pt x="14256" y="92400"/>
                    </a:cubicBezTo>
                    <a:cubicBezTo>
                      <a:pt x="8281" y="94468"/>
                      <a:pt x="5625" y="104241"/>
                      <a:pt x="7048" y="108753"/>
                    </a:cubicBezTo>
                    <a:cubicBezTo>
                      <a:pt x="5720" y="106967"/>
                      <a:pt x="5056" y="103396"/>
                      <a:pt x="5056" y="99918"/>
                    </a:cubicBezTo>
                    <a:cubicBezTo>
                      <a:pt x="5056" y="90520"/>
                      <a:pt x="12264" y="84412"/>
                      <a:pt x="18808" y="84694"/>
                    </a:cubicBezTo>
                    <a:cubicBezTo>
                      <a:pt x="23360" y="84694"/>
                      <a:pt x="27439" y="87137"/>
                      <a:pt x="28102" y="91742"/>
                    </a:cubicBezTo>
                    <a:cubicBezTo>
                      <a:pt x="28861" y="96629"/>
                      <a:pt x="25731" y="100388"/>
                      <a:pt x="23171" y="100764"/>
                    </a:cubicBezTo>
                    <a:cubicBezTo>
                      <a:pt x="34836" y="104993"/>
                      <a:pt x="41285" y="91554"/>
                      <a:pt x="35690" y="83096"/>
                    </a:cubicBezTo>
                    <a:cubicBezTo>
                      <a:pt x="40432" y="85258"/>
                      <a:pt x="44794" y="91836"/>
                      <a:pt x="39958" y="99824"/>
                    </a:cubicBezTo>
                    <a:cubicBezTo>
                      <a:pt x="45364" y="106121"/>
                      <a:pt x="55986" y="105181"/>
                      <a:pt x="60348" y="101610"/>
                    </a:cubicBezTo>
                    <a:cubicBezTo>
                      <a:pt x="46691" y="100482"/>
                      <a:pt x="52192" y="80183"/>
                      <a:pt x="36828" y="76799"/>
                    </a:cubicBezTo>
                    <a:cubicBezTo>
                      <a:pt x="45838" y="71724"/>
                      <a:pt x="44984" y="60447"/>
                      <a:pt x="32750" y="56124"/>
                    </a:cubicBezTo>
                    <a:cubicBezTo>
                      <a:pt x="37112" y="67025"/>
                      <a:pt x="30948" y="71724"/>
                      <a:pt x="21653" y="72006"/>
                    </a:cubicBezTo>
                    <a:cubicBezTo>
                      <a:pt x="5625" y="72382"/>
                      <a:pt x="-1014" y="83848"/>
                      <a:pt x="124" y="98133"/>
                    </a:cubicBezTo>
                    <a:cubicBezTo>
                      <a:pt x="1073" y="110538"/>
                      <a:pt x="9608" y="123695"/>
                      <a:pt x="32939" y="123037"/>
                    </a:cubicBezTo>
                    <a:cubicBezTo>
                      <a:pt x="29715" y="127830"/>
                      <a:pt x="15109" y="129428"/>
                      <a:pt x="9798" y="125293"/>
                    </a:cubicBezTo>
                    <a:cubicBezTo>
                      <a:pt x="10747" y="128958"/>
                      <a:pt x="15963" y="133469"/>
                      <a:pt x="27154" y="133187"/>
                    </a:cubicBezTo>
                    <a:cubicBezTo>
                      <a:pt x="35500" y="132999"/>
                      <a:pt x="45458" y="129522"/>
                      <a:pt x="52287" y="122568"/>
                    </a:cubicBezTo>
                    <a:cubicBezTo>
                      <a:pt x="49726" y="130180"/>
                      <a:pt x="42139" y="136007"/>
                      <a:pt x="31327" y="137980"/>
                    </a:cubicBezTo>
                    <a:cubicBezTo>
                      <a:pt x="26111" y="141364"/>
                      <a:pt x="21179" y="147566"/>
                      <a:pt x="20989" y="158468"/>
                    </a:cubicBezTo>
                    <a:cubicBezTo>
                      <a:pt x="20989" y="163167"/>
                      <a:pt x="23076" y="169370"/>
                      <a:pt x="27154" y="174163"/>
                    </a:cubicBezTo>
                    <a:cubicBezTo>
                      <a:pt x="17006" y="169182"/>
                      <a:pt x="13212" y="154897"/>
                      <a:pt x="18618" y="144935"/>
                    </a:cubicBezTo>
                    <a:cubicBezTo>
                      <a:pt x="11505" y="147660"/>
                      <a:pt x="8470" y="158186"/>
                      <a:pt x="8470" y="166362"/>
                    </a:cubicBezTo>
                    <a:cubicBezTo>
                      <a:pt x="8470" y="175290"/>
                      <a:pt x="10272" y="182339"/>
                      <a:pt x="15773" y="192207"/>
                    </a:cubicBezTo>
                    <a:cubicBezTo>
                      <a:pt x="24404" y="207526"/>
                      <a:pt x="27818" y="227637"/>
                      <a:pt x="15204" y="231678"/>
                    </a:cubicBezTo>
                    <a:cubicBezTo>
                      <a:pt x="20895" y="233370"/>
                      <a:pt x="35121" y="229517"/>
                      <a:pt x="35121" y="210815"/>
                    </a:cubicBezTo>
                    <a:cubicBezTo>
                      <a:pt x="44510" y="214480"/>
                      <a:pt x="45174" y="220307"/>
                      <a:pt x="43941" y="225570"/>
                    </a:cubicBezTo>
                    <a:cubicBezTo>
                      <a:pt x="48873" y="223032"/>
                      <a:pt x="51813" y="212318"/>
                      <a:pt x="46312" y="206492"/>
                    </a:cubicBezTo>
                    <a:cubicBezTo>
                      <a:pt x="30473" y="198973"/>
                      <a:pt x="20515" y="190327"/>
                      <a:pt x="18523" y="176324"/>
                    </a:cubicBezTo>
                    <a:cubicBezTo>
                      <a:pt x="21653" y="188542"/>
                      <a:pt x="40621" y="197940"/>
                      <a:pt x="44225" y="199725"/>
                    </a:cubicBezTo>
                    <a:cubicBezTo>
                      <a:pt x="53615" y="204048"/>
                      <a:pt x="66798" y="210345"/>
                      <a:pt x="72867" y="219085"/>
                    </a:cubicBezTo>
                    <a:cubicBezTo>
                      <a:pt x="76661" y="224630"/>
                      <a:pt x="77704" y="233746"/>
                      <a:pt x="73911" y="239197"/>
                    </a:cubicBezTo>
                    <a:cubicBezTo>
                      <a:pt x="74575" y="230551"/>
                      <a:pt x="70496" y="221059"/>
                      <a:pt x="62719" y="217205"/>
                    </a:cubicBezTo>
                    <a:cubicBezTo>
                      <a:pt x="66608" y="221247"/>
                      <a:pt x="67556" y="228295"/>
                      <a:pt x="67556" y="231490"/>
                    </a:cubicBezTo>
                    <a:cubicBezTo>
                      <a:pt x="67556" y="236659"/>
                      <a:pt x="64901" y="240700"/>
                      <a:pt x="60443" y="240700"/>
                    </a:cubicBezTo>
                    <a:cubicBezTo>
                      <a:pt x="53615" y="240700"/>
                      <a:pt x="52097" y="233088"/>
                      <a:pt x="55891" y="228107"/>
                    </a:cubicBezTo>
                    <a:cubicBezTo>
                      <a:pt x="50200" y="228765"/>
                      <a:pt x="46027" y="233652"/>
                      <a:pt x="46502" y="239949"/>
                    </a:cubicBezTo>
                    <a:cubicBezTo>
                      <a:pt x="46786" y="244366"/>
                      <a:pt x="50580" y="249441"/>
                      <a:pt x="57598" y="250756"/>
                    </a:cubicBezTo>
                    <a:cubicBezTo>
                      <a:pt x="46596" y="256395"/>
                      <a:pt x="45079" y="274251"/>
                      <a:pt x="59116" y="281018"/>
                    </a:cubicBezTo>
                    <a:cubicBezTo>
                      <a:pt x="55037" y="273405"/>
                      <a:pt x="58357" y="268425"/>
                      <a:pt x="63383" y="263256"/>
                    </a:cubicBezTo>
                    <a:cubicBezTo>
                      <a:pt x="59685" y="255079"/>
                      <a:pt x="64237" y="246903"/>
                      <a:pt x="69264" y="245024"/>
                    </a:cubicBezTo>
                    <a:cubicBezTo>
                      <a:pt x="66892" y="248689"/>
                      <a:pt x="66513" y="252166"/>
                      <a:pt x="66513" y="254703"/>
                    </a:cubicBezTo>
                    <a:cubicBezTo>
                      <a:pt x="66513" y="260624"/>
                      <a:pt x="70971" y="268237"/>
                      <a:pt x="82921" y="267203"/>
                    </a:cubicBezTo>
                    <a:cubicBezTo>
                      <a:pt x="86240" y="266921"/>
                      <a:pt x="90223" y="265135"/>
                      <a:pt x="92405" y="261658"/>
                    </a:cubicBezTo>
                    <a:cubicBezTo>
                      <a:pt x="81214" y="265793"/>
                      <a:pt x="73626" y="256677"/>
                      <a:pt x="79317" y="241170"/>
                    </a:cubicBezTo>
                    <a:cubicBezTo>
                      <a:pt x="81214" y="236189"/>
                      <a:pt x="82257" y="231960"/>
                      <a:pt x="82162" y="227261"/>
                    </a:cubicBezTo>
                    <a:cubicBezTo>
                      <a:pt x="82162" y="226509"/>
                      <a:pt x="82162" y="225758"/>
                      <a:pt x="82067" y="225006"/>
                    </a:cubicBezTo>
                    <a:cubicBezTo>
                      <a:pt x="91836" y="247843"/>
                      <a:pt x="109002" y="270398"/>
                      <a:pt x="139351" y="291544"/>
                    </a:cubicBezTo>
                    <a:lnTo>
                      <a:pt x="140394" y="292201"/>
                    </a:lnTo>
                    <a:lnTo>
                      <a:pt x="141438" y="291544"/>
                    </a:lnTo>
                    <a:cubicBezTo>
                      <a:pt x="171787" y="270398"/>
                      <a:pt x="189048" y="247843"/>
                      <a:pt x="198722" y="225006"/>
                    </a:cubicBezTo>
                    <a:cubicBezTo>
                      <a:pt x="198722" y="225758"/>
                      <a:pt x="198627" y="226509"/>
                      <a:pt x="198627" y="227261"/>
                    </a:cubicBezTo>
                    <a:cubicBezTo>
                      <a:pt x="198627" y="231866"/>
                      <a:pt x="199575" y="236189"/>
                      <a:pt x="201472" y="241170"/>
                    </a:cubicBezTo>
                    <a:cubicBezTo>
                      <a:pt x="207163" y="256677"/>
                      <a:pt x="199575" y="265793"/>
                      <a:pt x="188384" y="261658"/>
                    </a:cubicBezTo>
                    <a:cubicBezTo>
                      <a:pt x="190565" y="265135"/>
                      <a:pt x="194549" y="266921"/>
                      <a:pt x="197868" y="267203"/>
                    </a:cubicBezTo>
                    <a:cubicBezTo>
                      <a:pt x="209723" y="268237"/>
                      <a:pt x="214276" y="260624"/>
                      <a:pt x="214276" y="254703"/>
                    </a:cubicBezTo>
                    <a:cubicBezTo>
                      <a:pt x="214276" y="252166"/>
                      <a:pt x="213896" y="248689"/>
                      <a:pt x="211525" y="245024"/>
                    </a:cubicBezTo>
                    <a:cubicBezTo>
                      <a:pt x="216552" y="246903"/>
                      <a:pt x="221009" y="255079"/>
                      <a:pt x="217406" y="263256"/>
                    </a:cubicBezTo>
                    <a:cubicBezTo>
                      <a:pt x="222432" y="268425"/>
                      <a:pt x="225752" y="273405"/>
                      <a:pt x="221673" y="281018"/>
                    </a:cubicBezTo>
                    <a:cubicBezTo>
                      <a:pt x="235710" y="274251"/>
                      <a:pt x="234192" y="256395"/>
                      <a:pt x="223191" y="250756"/>
                    </a:cubicBezTo>
                    <a:cubicBezTo>
                      <a:pt x="230209" y="249441"/>
                      <a:pt x="234003" y="244366"/>
                      <a:pt x="234287" y="239949"/>
                    </a:cubicBezTo>
                    <a:cubicBezTo>
                      <a:pt x="234761" y="233652"/>
                      <a:pt x="230588" y="228859"/>
                      <a:pt x="224898" y="228107"/>
                    </a:cubicBezTo>
                    <a:cubicBezTo>
                      <a:pt x="228692" y="233088"/>
                      <a:pt x="227174" y="240700"/>
                      <a:pt x="220346" y="240700"/>
                    </a:cubicBezTo>
                    <a:cubicBezTo>
                      <a:pt x="215888" y="240700"/>
                      <a:pt x="213232" y="236659"/>
                      <a:pt x="213232" y="231490"/>
                    </a:cubicBezTo>
                    <a:cubicBezTo>
                      <a:pt x="213232" y="228295"/>
                      <a:pt x="214181" y="221247"/>
                      <a:pt x="218069" y="217205"/>
                    </a:cubicBezTo>
                    <a:cubicBezTo>
                      <a:pt x="210292" y="221059"/>
                      <a:pt x="206214" y="230551"/>
                      <a:pt x="206878" y="239197"/>
                    </a:cubicBezTo>
                    <a:cubicBezTo>
                      <a:pt x="203084" y="233746"/>
                      <a:pt x="204128" y="224724"/>
                      <a:pt x="207921" y="219085"/>
                    </a:cubicBezTo>
                    <a:cubicBezTo>
                      <a:pt x="213896" y="210345"/>
                      <a:pt x="227079" y="204048"/>
                      <a:pt x="236563" y="199725"/>
                    </a:cubicBezTo>
                    <a:cubicBezTo>
                      <a:pt x="240167" y="197940"/>
                      <a:pt x="259230" y="188636"/>
                      <a:pt x="262265" y="176324"/>
                    </a:cubicBezTo>
                    <a:cubicBezTo>
                      <a:pt x="260274" y="190327"/>
                      <a:pt x="250315" y="198973"/>
                      <a:pt x="234477" y="206492"/>
                    </a:cubicBezTo>
                    <a:cubicBezTo>
                      <a:pt x="228976" y="212318"/>
                      <a:pt x="231916" y="223032"/>
                      <a:pt x="236848" y="225570"/>
                    </a:cubicBezTo>
                    <a:cubicBezTo>
                      <a:pt x="235710" y="220307"/>
                      <a:pt x="236279" y="214480"/>
                      <a:pt x="245668" y="210815"/>
                    </a:cubicBezTo>
                    <a:cubicBezTo>
                      <a:pt x="245668" y="229517"/>
                      <a:pt x="259894" y="233464"/>
                      <a:pt x="265585" y="231678"/>
                    </a:cubicBezTo>
                    <a:cubicBezTo>
                      <a:pt x="252971" y="227637"/>
                      <a:pt x="256385" y="207526"/>
                      <a:pt x="265016" y="192207"/>
                    </a:cubicBezTo>
                    <a:cubicBezTo>
                      <a:pt x="270611" y="182245"/>
                      <a:pt x="272319" y="175290"/>
                      <a:pt x="272319" y="166362"/>
                    </a:cubicBezTo>
                    <a:cubicBezTo>
                      <a:pt x="272319" y="158186"/>
                      <a:pt x="269284" y="147660"/>
                      <a:pt x="262171" y="144935"/>
                    </a:cubicBezTo>
                    <a:cubicBezTo>
                      <a:pt x="267482" y="154991"/>
                      <a:pt x="263783" y="169182"/>
                      <a:pt x="253635" y="174163"/>
                    </a:cubicBezTo>
                    <a:cubicBezTo>
                      <a:pt x="257713" y="169370"/>
                      <a:pt x="259894" y="163261"/>
                      <a:pt x="259799" y="158468"/>
                    </a:cubicBezTo>
                    <a:cubicBezTo>
                      <a:pt x="259705" y="147566"/>
                      <a:pt x="254773" y="141364"/>
                      <a:pt x="249462" y="137980"/>
                    </a:cubicBezTo>
                    <a:cubicBezTo>
                      <a:pt x="239883" y="136571"/>
                      <a:pt x="231442" y="130744"/>
                      <a:pt x="228597" y="122662"/>
                    </a:cubicBezTo>
                    <a:cubicBezTo>
                      <a:pt x="235710" y="129616"/>
                      <a:pt x="245194" y="132999"/>
                      <a:pt x="253730" y="133187"/>
                    </a:cubicBezTo>
                    <a:cubicBezTo>
                      <a:pt x="265016" y="133375"/>
                      <a:pt x="270232" y="128864"/>
                      <a:pt x="271086" y="125293"/>
                    </a:cubicBezTo>
                    <a:cubicBezTo>
                      <a:pt x="268904" y="126985"/>
                      <a:pt x="265300" y="127643"/>
                      <a:pt x="261412" y="127643"/>
                    </a:cubicBezTo>
                    <a:cubicBezTo>
                      <a:pt x="255816" y="127643"/>
                      <a:pt x="249841" y="125857"/>
                      <a:pt x="247944" y="123037"/>
                    </a:cubicBezTo>
                    <a:lnTo>
                      <a:pt x="247944" y="123037"/>
                    </a:lnTo>
                    <a:cubicBezTo>
                      <a:pt x="247944" y="123037"/>
                      <a:pt x="247944" y="123037"/>
                      <a:pt x="247944" y="123037"/>
                    </a:cubicBezTo>
                    <a:cubicBezTo>
                      <a:pt x="271465" y="123789"/>
                      <a:pt x="280854" y="109786"/>
                      <a:pt x="280854" y="96347"/>
                    </a:cubicBezTo>
                    <a:close/>
                    <a:moveTo>
                      <a:pt x="142765" y="82908"/>
                    </a:moveTo>
                    <a:cubicBezTo>
                      <a:pt x="141438" y="82908"/>
                      <a:pt x="140489" y="81874"/>
                      <a:pt x="140489" y="80653"/>
                    </a:cubicBezTo>
                    <a:cubicBezTo>
                      <a:pt x="140489" y="79431"/>
                      <a:pt x="141533" y="78303"/>
                      <a:pt x="142765" y="78303"/>
                    </a:cubicBezTo>
                    <a:cubicBezTo>
                      <a:pt x="143998" y="78303"/>
                      <a:pt x="145042" y="79337"/>
                      <a:pt x="145042" y="80653"/>
                    </a:cubicBezTo>
                    <a:cubicBezTo>
                      <a:pt x="145042" y="81968"/>
                      <a:pt x="143998" y="82908"/>
                      <a:pt x="142765" y="82908"/>
                    </a:cubicBezTo>
                    <a:close/>
                    <a:moveTo>
                      <a:pt x="159837" y="256959"/>
                    </a:moveTo>
                    <a:lnTo>
                      <a:pt x="154052" y="258463"/>
                    </a:lnTo>
                    <a:cubicBezTo>
                      <a:pt x="153767" y="259496"/>
                      <a:pt x="153293" y="260530"/>
                      <a:pt x="152819" y="261470"/>
                    </a:cubicBezTo>
                    <a:lnTo>
                      <a:pt x="155759" y="266545"/>
                    </a:lnTo>
                    <a:cubicBezTo>
                      <a:pt x="155285" y="267109"/>
                      <a:pt x="154715" y="267673"/>
                      <a:pt x="154146" y="268237"/>
                    </a:cubicBezTo>
                    <a:cubicBezTo>
                      <a:pt x="153577" y="268800"/>
                      <a:pt x="153008" y="269270"/>
                      <a:pt x="152439" y="269834"/>
                    </a:cubicBezTo>
                    <a:lnTo>
                      <a:pt x="147318" y="266921"/>
                    </a:lnTo>
                    <a:cubicBezTo>
                      <a:pt x="146369" y="267485"/>
                      <a:pt x="145326" y="267861"/>
                      <a:pt x="144283" y="268143"/>
                    </a:cubicBezTo>
                    <a:lnTo>
                      <a:pt x="142765" y="273875"/>
                    </a:lnTo>
                    <a:cubicBezTo>
                      <a:pt x="142007" y="273875"/>
                      <a:pt x="141248" y="273875"/>
                      <a:pt x="140489" y="273969"/>
                    </a:cubicBezTo>
                    <a:cubicBezTo>
                      <a:pt x="139731" y="273969"/>
                      <a:pt x="138972" y="273969"/>
                      <a:pt x="138213" y="273875"/>
                    </a:cubicBezTo>
                    <a:lnTo>
                      <a:pt x="136696" y="268143"/>
                    </a:lnTo>
                    <a:cubicBezTo>
                      <a:pt x="135652" y="267861"/>
                      <a:pt x="134609" y="267391"/>
                      <a:pt x="133661" y="266921"/>
                    </a:cubicBezTo>
                    <a:lnTo>
                      <a:pt x="128539" y="269834"/>
                    </a:lnTo>
                    <a:cubicBezTo>
                      <a:pt x="127970" y="269364"/>
                      <a:pt x="127401" y="268800"/>
                      <a:pt x="126832" y="268237"/>
                    </a:cubicBezTo>
                    <a:cubicBezTo>
                      <a:pt x="126263" y="267673"/>
                      <a:pt x="125789" y="267109"/>
                      <a:pt x="125220" y="266545"/>
                    </a:cubicBezTo>
                    <a:lnTo>
                      <a:pt x="128160" y="261470"/>
                    </a:lnTo>
                    <a:cubicBezTo>
                      <a:pt x="127591" y="260530"/>
                      <a:pt x="127211" y="259496"/>
                      <a:pt x="126927" y="258463"/>
                    </a:cubicBezTo>
                    <a:lnTo>
                      <a:pt x="121142" y="256959"/>
                    </a:lnTo>
                    <a:cubicBezTo>
                      <a:pt x="121142" y="256207"/>
                      <a:pt x="121142" y="255455"/>
                      <a:pt x="121047" y="254703"/>
                    </a:cubicBezTo>
                    <a:cubicBezTo>
                      <a:pt x="121047" y="253952"/>
                      <a:pt x="121047" y="253200"/>
                      <a:pt x="121142" y="252448"/>
                    </a:cubicBezTo>
                    <a:lnTo>
                      <a:pt x="126927" y="250944"/>
                    </a:lnTo>
                    <a:cubicBezTo>
                      <a:pt x="127211" y="249910"/>
                      <a:pt x="127686" y="248877"/>
                      <a:pt x="128160" y="247937"/>
                    </a:cubicBezTo>
                    <a:lnTo>
                      <a:pt x="125220" y="242862"/>
                    </a:lnTo>
                    <a:cubicBezTo>
                      <a:pt x="125694" y="242298"/>
                      <a:pt x="126263" y="241734"/>
                      <a:pt x="126832" y="241170"/>
                    </a:cubicBezTo>
                    <a:cubicBezTo>
                      <a:pt x="127401" y="240606"/>
                      <a:pt x="127970" y="240137"/>
                      <a:pt x="128539" y="239573"/>
                    </a:cubicBezTo>
                    <a:lnTo>
                      <a:pt x="133661" y="242486"/>
                    </a:lnTo>
                    <a:cubicBezTo>
                      <a:pt x="134609" y="241922"/>
                      <a:pt x="135558" y="241546"/>
                      <a:pt x="136696" y="241264"/>
                    </a:cubicBezTo>
                    <a:lnTo>
                      <a:pt x="138213" y="235532"/>
                    </a:lnTo>
                    <a:cubicBezTo>
                      <a:pt x="138972" y="235532"/>
                      <a:pt x="139731" y="235532"/>
                      <a:pt x="140489" y="235438"/>
                    </a:cubicBezTo>
                    <a:cubicBezTo>
                      <a:pt x="141248" y="235438"/>
                      <a:pt x="142007" y="235438"/>
                      <a:pt x="142765" y="235532"/>
                    </a:cubicBezTo>
                    <a:lnTo>
                      <a:pt x="144283" y="241264"/>
                    </a:lnTo>
                    <a:cubicBezTo>
                      <a:pt x="145326" y="241546"/>
                      <a:pt x="146369" y="242016"/>
                      <a:pt x="147318" y="242486"/>
                    </a:cubicBezTo>
                    <a:lnTo>
                      <a:pt x="152439" y="239573"/>
                    </a:lnTo>
                    <a:cubicBezTo>
                      <a:pt x="153008" y="240043"/>
                      <a:pt x="153577" y="240606"/>
                      <a:pt x="154146" y="241170"/>
                    </a:cubicBezTo>
                    <a:cubicBezTo>
                      <a:pt x="154715" y="241734"/>
                      <a:pt x="155190" y="242298"/>
                      <a:pt x="155759" y="242862"/>
                    </a:cubicBezTo>
                    <a:lnTo>
                      <a:pt x="152819" y="247937"/>
                    </a:lnTo>
                    <a:cubicBezTo>
                      <a:pt x="153388" y="248877"/>
                      <a:pt x="153767" y="249910"/>
                      <a:pt x="154052" y="250944"/>
                    </a:cubicBezTo>
                    <a:lnTo>
                      <a:pt x="159837" y="252448"/>
                    </a:lnTo>
                    <a:cubicBezTo>
                      <a:pt x="159837" y="253200"/>
                      <a:pt x="159837" y="253952"/>
                      <a:pt x="159932" y="254703"/>
                    </a:cubicBezTo>
                    <a:cubicBezTo>
                      <a:pt x="159932" y="255455"/>
                      <a:pt x="159932" y="256207"/>
                      <a:pt x="159837" y="256959"/>
                    </a:cubicBezTo>
                    <a:close/>
                    <a:moveTo>
                      <a:pt x="233054" y="140330"/>
                    </a:moveTo>
                    <a:cubicBezTo>
                      <a:pt x="247375" y="146439"/>
                      <a:pt x="252497" y="155461"/>
                      <a:pt x="252592" y="162603"/>
                    </a:cubicBezTo>
                    <a:cubicBezTo>
                      <a:pt x="252592" y="168336"/>
                      <a:pt x="249367" y="170967"/>
                      <a:pt x="245858" y="170967"/>
                    </a:cubicBezTo>
                    <a:cubicBezTo>
                      <a:pt x="241969" y="170967"/>
                      <a:pt x="239598" y="167584"/>
                      <a:pt x="239314" y="164295"/>
                    </a:cubicBezTo>
                    <a:cubicBezTo>
                      <a:pt x="239124" y="161287"/>
                      <a:pt x="239883" y="158750"/>
                      <a:pt x="241969" y="156494"/>
                    </a:cubicBezTo>
                    <a:cubicBezTo>
                      <a:pt x="231347" y="156682"/>
                      <a:pt x="228597" y="167208"/>
                      <a:pt x="232390" y="171907"/>
                    </a:cubicBezTo>
                    <a:cubicBezTo>
                      <a:pt x="222432" y="169182"/>
                      <a:pt x="215224" y="177358"/>
                      <a:pt x="218164" y="186192"/>
                    </a:cubicBezTo>
                    <a:cubicBezTo>
                      <a:pt x="223001" y="174351"/>
                      <a:pt x="232865" y="184594"/>
                      <a:pt x="241021" y="181211"/>
                    </a:cubicBezTo>
                    <a:cubicBezTo>
                      <a:pt x="230873" y="189669"/>
                      <a:pt x="214181" y="192583"/>
                      <a:pt x="205266" y="205928"/>
                    </a:cubicBezTo>
                    <a:cubicBezTo>
                      <a:pt x="211525" y="182245"/>
                      <a:pt x="211525" y="158656"/>
                      <a:pt x="211430" y="136383"/>
                    </a:cubicBezTo>
                    <a:cubicBezTo>
                      <a:pt x="211430" y="134315"/>
                      <a:pt x="211430" y="132154"/>
                      <a:pt x="211430" y="130086"/>
                    </a:cubicBezTo>
                    <a:lnTo>
                      <a:pt x="211430" y="128394"/>
                    </a:lnTo>
                    <a:lnTo>
                      <a:pt x="181935" y="128394"/>
                    </a:lnTo>
                    <a:cubicBezTo>
                      <a:pt x="183642" y="122944"/>
                      <a:pt x="184590" y="114485"/>
                      <a:pt x="181935" y="109598"/>
                    </a:cubicBezTo>
                    <a:cubicBezTo>
                      <a:pt x="179564" y="105275"/>
                      <a:pt x="176908" y="103302"/>
                      <a:pt x="171787" y="102268"/>
                    </a:cubicBezTo>
                    <a:cubicBezTo>
                      <a:pt x="170838" y="101610"/>
                      <a:pt x="169795" y="100012"/>
                      <a:pt x="169131" y="99073"/>
                    </a:cubicBezTo>
                    <a:cubicBezTo>
                      <a:pt x="166950" y="98697"/>
                      <a:pt x="161165" y="96535"/>
                      <a:pt x="160216" y="91178"/>
                    </a:cubicBezTo>
                    <a:cubicBezTo>
                      <a:pt x="164484" y="96159"/>
                      <a:pt x="174727" y="96441"/>
                      <a:pt x="179659" y="94280"/>
                    </a:cubicBezTo>
                    <a:cubicBezTo>
                      <a:pt x="186108" y="91460"/>
                      <a:pt x="188669" y="87513"/>
                      <a:pt x="188289" y="80465"/>
                    </a:cubicBezTo>
                    <a:cubicBezTo>
                      <a:pt x="191704" y="84694"/>
                      <a:pt x="192083" y="92588"/>
                      <a:pt x="187531" y="96629"/>
                    </a:cubicBezTo>
                    <a:cubicBezTo>
                      <a:pt x="194264" y="103114"/>
                      <a:pt x="198911" y="115425"/>
                      <a:pt x="190660" y="121158"/>
                    </a:cubicBezTo>
                    <a:cubicBezTo>
                      <a:pt x="198722" y="122192"/>
                      <a:pt x="205550" y="114955"/>
                      <a:pt x="202610" y="105181"/>
                    </a:cubicBezTo>
                    <a:cubicBezTo>
                      <a:pt x="205171" y="106309"/>
                      <a:pt x="208680" y="112136"/>
                      <a:pt x="206594" y="117775"/>
                    </a:cubicBezTo>
                    <a:cubicBezTo>
                      <a:pt x="219397" y="123413"/>
                      <a:pt x="223855" y="130086"/>
                      <a:pt x="224044" y="141458"/>
                    </a:cubicBezTo>
                    <a:cubicBezTo>
                      <a:pt x="224044" y="145781"/>
                      <a:pt x="222337" y="151325"/>
                      <a:pt x="217690" y="154333"/>
                    </a:cubicBezTo>
                    <a:lnTo>
                      <a:pt x="217690" y="154333"/>
                    </a:lnTo>
                    <a:cubicBezTo>
                      <a:pt x="227459" y="155649"/>
                      <a:pt x="233908" y="147472"/>
                      <a:pt x="233244" y="140518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5" name="Freeform 364">
                <a:extLst>
                  <a:ext uri="{FF2B5EF4-FFF2-40B4-BE49-F238E27FC236}">
                    <a16:creationId xmlns:a16="http://schemas.microsoft.com/office/drawing/2014/main" id="{BD571756-4C2A-86B7-4989-0D16F74FC0AA}"/>
                  </a:ext>
                </a:extLst>
              </p:cNvPr>
              <p:cNvSpPr/>
              <p:nvPr/>
            </p:nvSpPr>
            <p:spPr>
              <a:xfrm>
                <a:off x="4298800" y="4738047"/>
                <a:ext cx="9958" cy="6121"/>
              </a:xfrm>
              <a:custGeom>
                <a:avLst/>
                <a:gdLst>
                  <a:gd name="connsiteX0" fmla="*/ 3699 w 9958"/>
                  <a:gd name="connsiteY0" fmla="*/ 681 h 6121"/>
                  <a:gd name="connsiteX1" fmla="*/ 0 w 9958"/>
                  <a:gd name="connsiteY1" fmla="*/ 5662 h 6121"/>
                  <a:gd name="connsiteX2" fmla="*/ 1802 w 9958"/>
                  <a:gd name="connsiteY2" fmla="*/ 5944 h 6121"/>
                  <a:gd name="connsiteX3" fmla="*/ 9958 w 9958"/>
                  <a:gd name="connsiteY3" fmla="*/ 23 h 6121"/>
                  <a:gd name="connsiteX4" fmla="*/ 3699 w 9958"/>
                  <a:gd name="connsiteY4" fmla="*/ 681 h 61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58" h="6121">
                    <a:moveTo>
                      <a:pt x="3699" y="681"/>
                    </a:moveTo>
                    <a:cubicBezTo>
                      <a:pt x="3699" y="2655"/>
                      <a:pt x="1517" y="4440"/>
                      <a:pt x="0" y="5662"/>
                    </a:cubicBezTo>
                    <a:cubicBezTo>
                      <a:pt x="474" y="6320"/>
                      <a:pt x="1233" y="6132"/>
                      <a:pt x="1802" y="5944"/>
                    </a:cubicBezTo>
                    <a:cubicBezTo>
                      <a:pt x="3699" y="5286"/>
                      <a:pt x="7398" y="1245"/>
                      <a:pt x="9958" y="23"/>
                    </a:cubicBezTo>
                    <a:cubicBezTo>
                      <a:pt x="7777" y="-71"/>
                      <a:pt x="5311" y="117"/>
                      <a:pt x="3699" y="681"/>
                    </a:cubicBez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03" name="Graphic 7">
              <a:extLst>
                <a:ext uri="{FF2B5EF4-FFF2-40B4-BE49-F238E27FC236}">
                  <a16:creationId xmlns:a16="http://schemas.microsoft.com/office/drawing/2014/main" id="{CE2C2969-8AD4-007E-029A-78A4367DE62E}"/>
                </a:ext>
              </a:extLst>
            </p:cNvPr>
            <p:cNvGrpSpPr/>
            <p:nvPr/>
          </p:nvGrpSpPr>
          <p:grpSpPr>
            <a:xfrm>
              <a:off x="4669249" y="4653300"/>
              <a:ext cx="1408676" cy="457306"/>
              <a:chOff x="4669249" y="4653300"/>
              <a:chExt cx="1408676" cy="457306"/>
            </a:xfrm>
            <a:solidFill>
              <a:schemeClr val="bg1"/>
            </a:solidFill>
          </p:grpSpPr>
          <p:sp>
            <p:nvSpPr>
              <p:cNvPr id="304" name="Freeform 303">
                <a:extLst>
                  <a:ext uri="{FF2B5EF4-FFF2-40B4-BE49-F238E27FC236}">
                    <a16:creationId xmlns:a16="http://schemas.microsoft.com/office/drawing/2014/main" id="{0736E146-2850-BF63-6BC8-8C934B371692}"/>
                  </a:ext>
                </a:extLst>
              </p:cNvPr>
              <p:cNvSpPr/>
              <p:nvPr/>
            </p:nvSpPr>
            <p:spPr>
              <a:xfrm>
                <a:off x="4741044" y="4832332"/>
                <a:ext cx="284" cy="9398"/>
              </a:xfrm>
              <a:custGeom>
                <a:avLst/>
                <a:gdLst>
                  <a:gd name="connsiteX0" fmla="*/ 285 w 284"/>
                  <a:gd name="connsiteY0" fmla="*/ 0 h 9398"/>
                  <a:gd name="connsiteX1" fmla="*/ 285 w 284"/>
                  <a:gd name="connsiteY1" fmla="*/ 0 h 9398"/>
                  <a:gd name="connsiteX2" fmla="*/ 0 w 284"/>
                  <a:gd name="connsiteY2" fmla="*/ 0 h 9398"/>
                  <a:gd name="connsiteX3" fmla="*/ 285 w 284"/>
                  <a:gd name="connsiteY3" fmla="*/ 0 h 9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4" h="9398">
                    <a:moveTo>
                      <a:pt x="285" y="0"/>
                    </a:moveTo>
                    <a:lnTo>
                      <a:pt x="285" y="0"/>
                    </a:lnTo>
                    <a:cubicBezTo>
                      <a:pt x="285" y="0"/>
                      <a:pt x="95" y="0"/>
                      <a:pt x="0" y="0"/>
                    </a:cubicBezTo>
                    <a:lnTo>
                      <a:pt x="285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5" name="Freeform 304">
                <a:extLst>
                  <a:ext uri="{FF2B5EF4-FFF2-40B4-BE49-F238E27FC236}">
                    <a16:creationId xmlns:a16="http://schemas.microsoft.com/office/drawing/2014/main" id="{429A7044-C97E-6C76-5D9D-1CE60F72F0ED}"/>
                  </a:ext>
                </a:extLst>
              </p:cNvPr>
              <p:cNvSpPr/>
              <p:nvPr/>
            </p:nvSpPr>
            <p:spPr>
              <a:xfrm>
                <a:off x="4873632" y="4725007"/>
                <a:ext cx="84124" cy="153375"/>
              </a:xfrm>
              <a:custGeom>
                <a:avLst/>
                <a:gdLst>
                  <a:gd name="connsiteX0" fmla="*/ 70941 w 84124"/>
                  <a:gd name="connsiteY0" fmla="*/ 140124 h 153375"/>
                  <a:gd name="connsiteX1" fmla="*/ 67242 w 84124"/>
                  <a:gd name="connsiteY1" fmla="*/ 110614 h 153375"/>
                  <a:gd name="connsiteX2" fmla="*/ 67242 w 84124"/>
                  <a:gd name="connsiteY2" fmla="*/ 58268 h 153375"/>
                  <a:gd name="connsiteX3" fmla="*/ 69803 w 84124"/>
                  <a:gd name="connsiteY3" fmla="*/ 846 h 153375"/>
                  <a:gd name="connsiteX4" fmla="*/ 68950 w 84124"/>
                  <a:gd name="connsiteY4" fmla="*/ 0 h 153375"/>
                  <a:gd name="connsiteX5" fmla="*/ 569 w 84124"/>
                  <a:gd name="connsiteY5" fmla="*/ 7330 h 153375"/>
                  <a:gd name="connsiteX6" fmla="*/ 0 w 84124"/>
                  <a:gd name="connsiteY6" fmla="*/ 8740 h 153375"/>
                  <a:gd name="connsiteX7" fmla="*/ 13373 w 84124"/>
                  <a:gd name="connsiteY7" fmla="*/ 58268 h 153375"/>
                  <a:gd name="connsiteX8" fmla="*/ 13373 w 84124"/>
                  <a:gd name="connsiteY8" fmla="*/ 110614 h 153375"/>
                  <a:gd name="connsiteX9" fmla="*/ 10433 w 84124"/>
                  <a:gd name="connsiteY9" fmla="*/ 140876 h 153375"/>
                  <a:gd name="connsiteX10" fmla="*/ 95 w 84124"/>
                  <a:gd name="connsiteY10" fmla="*/ 151966 h 153375"/>
                  <a:gd name="connsiteX11" fmla="*/ 95 w 84124"/>
                  <a:gd name="connsiteY11" fmla="*/ 153375 h 153375"/>
                  <a:gd name="connsiteX12" fmla="*/ 84124 w 84124"/>
                  <a:gd name="connsiteY12" fmla="*/ 153375 h 153375"/>
                  <a:gd name="connsiteX13" fmla="*/ 84124 w 84124"/>
                  <a:gd name="connsiteY13" fmla="*/ 151966 h 153375"/>
                  <a:gd name="connsiteX14" fmla="*/ 71036 w 84124"/>
                  <a:gd name="connsiteY14" fmla="*/ 140124 h 15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124" h="153375">
                    <a:moveTo>
                      <a:pt x="70941" y="140124"/>
                    </a:moveTo>
                    <a:cubicBezTo>
                      <a:pt x="68475" y="133734"/>
                      <a:pt x="67242" y="123866"/>
                      <a:pt x="67242" y="110614"/>
                    </a:cubicBezTo>
                    <a:lnTo>
                      <a:pt x="67242" y="58268"/>
                    </a:lnTo>
                    <a:cubicBezTo>
                      <a:pt x="67242" y="31671"/>
                      <a:pt x="68096" y="12499"/>
                      <a:pt x="69803" y="846"/>
                    </a:cubicBezTo>
                    <a:lnTo>
                      <a:pt x="68950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637"/>
                      <a:pt x="13373" y="58268"/>
                    </a:cubicBezTo>
                    <a:lnTo>
                      <a:pt x="13373" y="110614"/>
                    </a:lnTo>
                    <a:cubicBezTo>
                      <a:pt x="13373" y="125087"/>
                      <a:pt x="12329" y="135143"/>
                      <a:pt x="10433" y="140876"/>
                    </a:cubicBezTo>
                    <a:cubicBezTo>
                      <a:pt x="8536" y="146609"/>
                      <a:pt x="5027" y="150274"/>
                      <a:pt x="95" y="151966"/>
                    </a:cubicBezTo>
                    <a:lnTo>
                      <a:pt x="95" y="153375"/>
                    </a:lnTo>
                    <a:lnTo>
                      <a:pt x="84124" y="153375"/>
                    </a:lnTo>
                    <a:lnTo>
                      <a:pt x="84124" y="151966"/>
                    </a:lnTo>
                    <a:cubicBezTo>
                      <a:pt x="77865" y="150462"/>
                      <a:pt x="73502" y="146515"/>
                      <a:pt x="71036" y="14012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6" name="Freeform 305">
                <a:extLst>
                  <a:ext uri="{FF2B5EF4-FFF2-40B4-BE49-F238E27FC236}">
                    <a16:creationId xmlns:a16="http://schemas.microsoft.com/office/drawing/2014/main" id="{99B6A375-7BB2-7820-5C08-149F7E8BD38C}"/>
                  </a:ext>
                </a:extLst>
              </p:cNvPr>
              <p:cNvSpPr/>
              <p:nvPr/>
            </p:nvSpPr>
            <p:spPr>
              <a:xfrm>
                <a:off x="5119935" y="4725007"/>
                <a:ext cx="84029" cy="156758"/>
              </a:xfrm>
              <a:custGeom>
                <a:avLst/>
                <a:gdLst>
                  <a:gd name="connsiteX0" fmla="*/ 67242 w 84029"/>
                  <a:gd name="connsiteY0" fmla="*/ 104130 h 156758"/>
                  <a:gd name="connsiteX1" fmla="*/ 67242 w 84029"/>
                  <a:gd name="connsiteY1" fmla="*/ 58268 h 156758"/>
                  <a:gd name="connsiteX2" fmla="*/ 69803 w 84029"/>
                  <a:gd name="connsiteY2" fmla="*/ 846 h 156758"/>
                  <a:gd name="connsiteX3" fmla="*/ 68950 w 84029"/>
                  <a:gd name="connsiteY3" fmla="*/ 0 h 156758"/>
                  <a:gd name="connsiteX4" fmla="*/ 569 w 84029"/>
                  <a:gd name="connsiteY4" fmla="*/ 7330 h 156758"/>
                  <a:gd name="connsiteX5" fmla="*/ 0 w 84029"/>
                  <a:gd name="connsiteY5" fmla="*/ 8740 h 156758"/>
                  <a:gd name="connsiteX6" fmla="*/ 13373 w 84029"/>
                  <a:gd name="connsiteY6" fmla="*/ 58268 h 156758"/>
                  <a:gd name="connsiteX7" fmla="*/ 13373 w 84029"/>
                  <a:gd name="connsiteY7" fmla="*/ 155913 h 156758"/>
                  <a:gd name="connsiteX8" fmla="*/ 14511 w 84029"/>
                  <a:gd name="connsiteY8" fmla="*/ 156759 h 156758"/>
                  <a:gd name="connsiteX9" fmla="*/ 84029 w 84029"/>
                  <a:gd name="connsiteY9" fmla="*/ 143226 h 156758"/>
                  <a:gd name="connsiteX10" fmla="*/ 84029 w 84029"/>
                  <a:gd name="connsiteY10" fmla="*/ 141816 h 156758"/>
                  <a:gd name="connsiteX11" fmla="*/ 67242 w 84029"/>
                  <a:gd name="connsiteY11" fmla="*/ 104130 h 1567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4029" h="156758">
                    <a:moveTo>
                      <a:pt x="67242" y="104130"/>
                    </a:moveTo>
                    <a:lnTo>
                      <a:pt x="67242" y="58268"/>
                    </a:lnTo>
                    <a:cubicBezTo>
                      <a:pt x="67242" y="31671"/>
                      <a:pt x="68096" y="12499"/>
                      <a:pt x="69803" y="846"/>
                    </a:cubicBezTo>
                    <a:lnTo>
                      <a:pt x="68950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731"/>
                      <a:pt x="13373" y="58268"/>
                    </a:cubicBezTo>
                    <a:lnTo>
                      <a:pt x="13373" y="155913"/>
                    </a:lnTo>
                    <a:lnTo>
                      <a:pt x="14511" y="156759"/>
                    </a:lnTo>
                    <a:lnTo>
                      <a:pt x="84029" y="143226"/>
                    </a:lnTo>
                    <a:lnTo>
                      <a:pt x="84029" y="141816"/>
                    </a:lnTo>
                    <a:cubicBezTo>
                      <a:pt x="72838" y="136741"/>
                      <a:pt x="67242" y="124242"/>
                      <a:pt x="67242" y="10413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" name="Freeform 306">
                <a:extLst>
                  <a:ext uri="{FF2B5EF4-FFF2-40B4-BE49-F238E27FC236}">
                    <a16:creationId xmlns:a16="http://schemas.microsoft.com/office/drawing/2014/main" id="{B758F327-9D9A-181F-38BE-154B8F6C84F9}"/>
                  </a:ext>
                </a:extLst>
              </p:cNvPr>
              <p:cNvSpPr/>
              <p:nvPr/>
            </p:nvSpPr>
            <p:spPr>
              <a:xfrm>
                <a:off x="5296150" y="4725101"/>
                <a:ext cx="98445" cy="153469"/>
              </a:xfrm>
              <a:custGeom>
                <a:avLst/>
                <a:gdLst>
                  <a:gd name="connsiteX0" fmla="*/ 88013 w 98445"/>
                  <a:gd name="connsiteY0" fmla="*/ 140782 h 153469"/>
                  <a:gd name="connsiteX1" fmla="*/ 85073 w 98445"/>
                  <a:gd name="connsiteY1" fmla="*/ 110520 h 153469"/>
                  <a:gd name="connsiteX2" fmla="*/ 85073 w 98445"/>
                  <a:gd name="connsiteY2" fmla="*/ 47554 h 153469"/>
                  <a:gd name="connsiteX3" fmla="*/ 75494 w 98445"/>
                  <a:gd name="connsiteY3" fmla="*/ 14285 h 153469"/>
                  <a:gd name="connsiteX4" fmla="*/ 73502 w 98445"/>
                  <a:gd name="connsiteY4" fmla="*/ 11935 h 153469"/>
                  <a:gd name="connsiteX5" fmla="*/ 39454 w 98445"/>
                  <a:gd name="connsiteY5" fmla="*/ 0 h 153469"/>
                  <a:gd name="connsiteX6" fmla="*/ 16692 w 98445"/>
                  <a:gd name="connsiteY6" fmla="*/ 8176 h 153469"/>
                  <a:gd name="connsiteX7" fmla="*/ 16692 w 98445"/>
                  <a:gd name="connsiteY7" fmla="*/ 8176 h 153469"/>
                  <a:gd name="connsiteX8" fmla="*/ 9010 w 98445"/>
                  <a:gd name="connsiteY8" fmla="*/ 15319 h 153469"/>
                  <a:gd name="connsiteX9" fmla="*/ 7208 w 98445"/>
                  <a:gd name="connsiteY9" fmla="*/ 17386 h 153469"/>
                  <a:gd name="connsiteX10" fmla="*/ 7208 w 98445"/>
                  <a:gd name="connsiteY10" fmla="*/ 17386 h 153469"/>
                  <a:gd name="connsiteX11" fmla="*/ 0 w 98445"/>
                  <a:gd name="connsiteY11" fmla="*/ 29792 h 153469"/>
                  <a:gd name="connsiteX12" fmla="*/ 569 w 98445"/>
                  <a:gd name="connsiteY12" fmla="*/ 30637 h 153469"/>
                  <a:gd name="connsiteX13" fmla="*/ 10053 w 98445"/>
                  <a:gd name="connsiteY13" fmla="*/ 26972 h 153469"/>
                  <a:gd name="connsiteX14" fmla="*/ 30254 w 98445"/>
                  <a:gd name="connsiteY14" fmla="*/ 43701 h 153469"/>
                  <a:gd name="connsiteX15" fmla="*/ 31203 w 98445"/>
                  <a:gd name="connsiteY15" fmla="*/ 56670 h 153469"/>
                  <a:gd name="connsiteX16" fmla="*/ 31203 w 98445"/>
                  <a:gd name="connsiteY16" fmla="*/ 110708 h 153469"/>
                  <a:gd name="connsiteX17" fmla="*/ 17261 w 98445"/>
                  <a:gd name="connsiteY17" fmla="*/ 152060 h 153469"/>
                  <a:gd name="connsiteX18" fmla="*/ 17261 w 98445"/>
                  <a:gd name="connsiteY18" fmla="*/ 153469 h 153469"/>
                  <a:gd name="connsiteX19" fmla="*/ 98445 w 98445"/>
                  <a:gd name="connsiteY19" fmla="*/ 153469 h 153469"/>
                  <a:gd name="connsiteX20" fmla="*/ 98445 w 98445"/>
                  <a:gd name="connsiteY20" fmla="*/ 152060 h 153469"/>
                  <a:gd name="connsiteX21" fmla="*/ 88108 w 98445"/>
                  <a:gd name="connsiteY21" fmla="*/ 140970 h 153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8445" h="153469">
                    <a:moveTo>
                      <a:pt x="88013" y="140782"/>
                    </a:moveTo>
                    <a:cubicBezTo>
                      <a:pt x="86021" y="135049"/>
                      <a:pt x="85073" y="124993"/>
                      <a:pt x="85073" y="110520"/>
                    </a:cubicBezTo>
                    <a:lnTo>
                      <a:pt x="85073" y="47554"/>
                    </a:lnTo>
                    <a:cubicBezTo>
                      <a:pt x="85073" y="33175"/>
                      <a:pt x="81848" y="22179"/>
                      <a:pt x="75494" y="14285"/>
                    </a:cubicBezTo>
                    <a:cubicBezTo>
                      <a:pt x="74925" y="13439"/>
                      <a:pt x="74261" y="12687"/>
                      <a:pt x="73502" y="11935"/>
                    </a:cubicBezTo>
                    <a:cubicBezTo>
                      <a:pt x="65535" y="3947"/>
                      <a:pt x="54154" y="0"/>
                      <a:pt x="39454" y="0"/>
                    </a:cubicBezTo>
                    <a:cubicBezTo>
                      <a:pt x="30729" y="0"/>
                      <a:pt x="22952" y="3477"/>
                      <a:pt x="16692" y="8176"/>
                    </a:cubicBezTo>
                    <a:lnTo>
                      <a:pt x="16692" y="8176"/>
                    </a:lnTo>
                    <a:cubicBezTo>
                      <a:pt x="13847" y="9962"/>
                      <a:pt x="11286" y="12593"/>
                      <a:pt x="9010" y="15319"/>
                    </a:cubicBezTo>
                    <a:cubicBezTo>
                      <a:pt x="8346" y="15977"/>
                      <a:pt x="7777" y="16728"/>
                      <a:pt x="7208" y="17386"/>
                    </a:cubicBezTo>
                    <a:lnTo>
                      <a:pt x="7208" y="17386"/>
                    </a:lnTo>
                    <a:cubicBezTo>
                      <a:pt x="3889" y="21333"/>
                      <a:pt x="1423" y="25657"/>
                      <a:pt x="0" y="29792"/>
                    </a:cubicBezTo>
                    <a:lnTo>
                      <a:pt x="569" y="30637"/>
                    </a:lnTo>
                    <a:cubicBezTo>
                      <a:pt x="3035" y="28664"/>
                      <a:pt x="5311" y="27254"/>
                      <a:pt x="10053" y="26972"/>
                    </a:cubicBezTo>
                    <a:cubicBezTo>
                      <a:pt x="20865" y="26972"/>
                      <a:pt x="27599" y="32235"/>
                      <a:pt x="30254" y="43701"/>
                    </a:cubicBezTo>
                    <a:cubicBezTo>
                      <a:pt x="30918" y="47554"/>
                      <a:pt x="31203" y="51877"/>
                      <a:pt x="31203" y="56670"/>
                    </a:cubicBezTo>
                    <a:lnTo>
                      <a:pt x="31203" y="110708"/>
                    </a:lnTo>
                    <a:cubicBezTo>
                      <a:pt x="31203" y="135425"/>
                      <a:pt x="26556" y="149240"/>
                      <a:pt x="17261" y="152060"/>
                    </a:cubicBezTo>
                    <a:lnTo>
                      <a:pt x="17261" y="153469"/>
                    </a:lnTo>
                    <a:lnTo>
                      <a:pt x="98445" y="153469"/>
                    </a:lnTo>
                    <a:lnTo>
                      <a:pt x="98445" y="152060"/>
                    </a:lnTo>
                    <a:cubicBezTo>
                      <a:pt x="93513" y="150368"/>
                      <a:pt x="90099" y="146703"/>
                      <a:pt x="88108" y="14097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" name="Freeform 307">
                <a:extLst>
                  <a:ext uri="{FF2B5EF4-FFF2-40B4-BE49-F238E27FC236}">
                    <a16:creationId xmlns:a16="http://schemas.microsoft.com/office/drawing/2014/main" id="{47B8646D-7CF4-478F-3BE5-5F47BD36E896}"/>
                  </a:ext>
                </a:extLst>
              </p:cNvPr>
              <p:cNvSpPr/>
              <p:nvPr/>
            </p:nvSpPr>
            <p:spPr>
              <a:xfrm>
                <a:off x="5214017" y="4725007"/>
                <a:ext cx="81278" cy="153375"/>
              </a:xfrm>
              <a:custGeom>
                <a:avLst/>
                <a:gdLst>
                  <a:gd name="connsiteX0" fmla="*/ 67242 w 81278"/>
                  <a:gd name="connsiteY0" fmla="*/ 110614 h 153375"/>
                  <a:gd name="connsiteX1" fmla="*/ 67242 w 81278"/>
                  <a:gd name="connsiteY1" fmla="*/ 58268 h 153375"/>
                  <a:gd name="connsiteX2" fmla="*/ 69803 w 81278"/>
                  <a:gd name="connsiteY2" fmla="*/ 846 h 153375"/>
                  <a:gd name="connsiteX3" fmla="*/ 68950 w 81278"/>
                  <a:gd name="connsiteY3" fmla="*/ 0 h 153375"/>
                  <a:gd name="connsiteX4" fmla="*/ 569 w 81278"/>
                  <a:gd name="connsiteY4" fmla="*/ 7330 h 153375"/>
                  <a:gd name="connsiteX5" fmla="*/ 0 w 81278"/>
                  <a:gd name="connsiteY5" fmla="*/ 8740 h 153375"/>
                  <a:gd name="connsiteX6" fmla="*/ 13373 w 81278"/>
                  <a:gd name="connsiteY6" fmla="*/ 58268 h 153375"/>
                  <a:gd name="connsiteX7" fmla="*/ 13373 w 81278"/>
                  <a:gd name="connsiteY7" fmla="*/ 110614 h 153375"/>
                  <a:gd name="connsiteX8" fmla="*/ 10433 w 81278"/>
                  <a:gd name="connsiteY8" fmla="*/ 140876 h 153375"/>
                  <a:gd name="connsiteX9" fmla="*/ 95 w 81278"/>
                  <a:gd name="connsiteY9" fmla="*/ 151966 h 153375"/>
                  <a:gd name="connsiteX10" fmla="*/ 95 w 81278"/>
                  <a:gd name="connsiteY10" fmla="*/ 153375 h 153375"/>
                  <a:gd name="connsiteX11" fmla="*/ 81279 w 81278"/>
                  <a:gd name="connsiteY11" fmla="*/ 153375 h 153375"/>
                  <a:gd name="connsiteX12" fmla="*/ 81279 w 81278"/>
                  <a:gd name="connsiteY12" fmla="*/ 151966 h 153375"/>
                  <a:gd name="connsiteX13" fmla="*/ 67337 w 81278"/>
                  <a:gd name="connsiteY13" fmla="*/ 110614 h 15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1278" h="153375">
                    <a:moveTo>
                      <a:pt x="67242" y="110614"/>
                    </a:moveTo>
                    <a:lnTo>
                      <a:pt x="67242" y="58268"/>
                    </a:lnTo>
                    <a:cubicBezTo>
                      <a:pt x="67242" y="31671"/>
                      <a:pt x="68096" y="12499"/>
                      <a:pt x="69803" y="846"/>
                    </a:cubicBezTo>
                    <a:lnTo>
                      <a:pt x="68950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731"/>
                      <a:pt x="13373" y="58268"/>
                    </a:cubicBezTo>
                    <a:lnTo>
                      <a:pt x="13373" y="110614"/>
                    </a:lnTo>
                    <a:cubicBezTo>
                      <a:pt x="13373" y="125087"/>
                      <a:pt x="12424" y="135143"/>
                      <a:pt x="10433" y="140876"/>
                    </a:cubicBezTo>
                    <a:cubicBezTo>
                      <a:pt x="8441" y="146609"/>
                      <a:pt x="5027" y="150274"/>
                      <a:pt x="95" y="151966"/>
                    </a:cubicBezTo>
                    <a:lnTo>
                      <a:pt x="95" y="153375"/>
                    </a:lnTo>
                    <a:lnTo>
                      <a:pt x="81279" y="153375"/>
                    </a:lnTo>
                    <a:lnTo>
                      <a:pt x="81279" y="151966"/>
                    </a:lnTo>
                    <a:cubicBezTo>
                      <a:pt x="71984" y="149146"/>
                      <a:pt x="67337" y="135331"/>
                      <a:pt x="67337" y="11061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9" name="Freeform 308">
                <a:extLst>
                  <a:ext uri="{FF2B5EF4-FFF2-40B4-BE49-F238E27FC236}">
                    <a16:creationId xmlns:a16="http://schemas.microsoft.com/office/drawing/2014/main" id="{8287BBC0-5C62-7C2C-E9A0-00162660F13C}"/>
                  </a:ext>
                </a:extLst>
              </p:cNvPr>
              <p:cNvSpPr/>
              <p:nvPr/>
            </p:nvSpPr>
            <p:spPr>
              <a:xfrm>
                <a:off x="5552505" y="4653300"/>
                <a:ext cx="80709" cy="225082"/>
              </a:xfrm>
              <a:custGeom>
                <a:avLst/>
                <a:gdLst>
                  <a:gd name="connsiteX0" fmla="*/ 70277 w 80709"/>
                  <a:gd name="connsiteY0" fmla="*/ 212583 h 225082"/>
                  <a:gd name="connsiteX1" fmla="*/ 67337 w 80709"/>
                  <a:gd name="connsiteY1" fmla="*/ 182321 h 225082"/>
                  <a:gd name="connsiteX2" fmla="*/ 67337 w 80709"/>
                  <a:gd name="connsiteY2" fmla="*/ 58268 h 225082"/>
                  <a:gd name="connsiteX3" fmla="*/ 69898 w 80709"/>
                  <a:gd name="connsiteY3" fmla="*/ 846 h 225082"/>
                  <a:gd name="connsiteX4" fmla="*/ 69044 w 80709"/>
                  <a:gd name="connsiteY4" fmla="*/ 0 h 225082"/>
                  <a:gd name="connsiteX5" fmla="*/ 569 w 80709"/>
                  <a:gd name="connsiteY5" fmla="*/ 7330 h 225082"/>
                  <a:gd name="connsiteX6" fmla="*/ 0 w 80709"/>
                  <a:gd name="connsiteY6" fmla="*/ 8740 h 225082"/>
                  <a:gd name="connsiteX7" fmla="*/ 13373 w 80709"/>
                  <a:gd name="connsiteY7" fmla="*/ 58268 h 225082"/>
                  <a:gd name="connsiteX8" fmla="*/ 13373 w 80709"/>
                  <a:gd name="connsiteY8" fmla="*/ 182321 h 225082"/>
                  <a:gd name="connsiteX9" fmla="*/ 10433 w 80709"/>
                  <a:gd name="connsiteY9" fmla="*/ 212583 h 225082"/>
                  <a:gd name="connsiteX10" fmla="*/ 95 w 80709"/>
                  <a:gd name="connsiteY10" fmla="*/ 223672 h 225082"/>
                  <a:gd name="connsiteX11" fmla="*/ 95 w 80709"/>
                  <a:gd name="connsiteY11" fmla="*/ 225082 h 225082"/>
                  <a:gd name="connsiteX12" fmla="*/ 80710 w 80709"/>
                  <a:gd name="connsiteY12" fmla="*/ 225082 h 225082"/>
                  <a:gd name="connsiteX13" fmla="*/ 80710 w 80709"/>
                  <a:gd name="connsiteY13" fmla="*/ 223672 h 225082"/>
                  <a:gd name="connsiteX14" fmla="*/ 70372 w 80709"/>
                  <a:gd name="connsiteY14" fmla="*/ 212583 h 225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0709" h="225082">
                    <a:moveTo>
                      <a:pt x="70277" y="212583"/>
                    </a:moveTo>
                    <a:cubicBezTo>
                      <a:pt x="68286" y="206850"/>
                      <a:pt x="67337" y="196794"/>
                      <a:pt x="67337" y="182321"/>
                    </a:cubicBezTo>
                    <a:lnTo>
                      <a:pt x="67337" y="58268"/>
                    </a:lnTo>
                    <a:cubicBezTo>
                      <a:pt x="67337" y="31671"/>
                      <a:pt x="68191" y="12499"/>
                      <a:pt x="69898" y="846"/>
                    </a:cubicBezTo>
                    <a:lnTo>
                      <a:pt x="69044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731"/>
                      <a:pt x="13373" y="58268"/>
                    </a:cubicBezTo>
                    <a:lnTo>
                      <a:pt x="13373" y="182321"/>
                    </a:lnTo>
                    <a:cubicBezTo>
                      <a:pt x="13373" y="196794"/>
                      <a:pt x="12424" y="206850"/>
                      <a:pt x="10433" y="212583"/>
                    </a:cubicBezTo>
                    <a:cubicBezTo>
                      <a:pt x="8441" y="218316"/>
                      <a:pt x="5027" y="221981"/>
                      <a:pt x="95" y="223672"/>
                    </a:cubicBezTo>
                    <a:lnTo>
                      <a:pt x="95" y="225082"/>
                    </a:lnTo>
                    <a:lnTo>
                      <a:pt x="80710" y="225082"/>
                    </a:lnTo>
                    <a:lnTo>
                      <a:pt x="80710" y="223672"/>
                    </a:lnTo>
                    <a:cubicBezTo>
                      <a:pt x="75778" y="221981"/>
                      <a:pt x="72364" y="218316"/>
                      <a:pt x="70372" y="212583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0" name="Freeform 309">
                <a:extLst>
                  <a:ext uri="{FF2B5EF4-FFF2-40B4-BE49-F238E27FC236}">
                    <a16:creationId xmlns:a16="http://schemas.microsoft.com/office/drawing/2014/main" id="{F2BCF8FC-5633-ED9B-B589-5794342BBDA6}"/>
                  </a:ext>
                </a:extLst>
              </p:cNvPr>
              <p:cNvSpPr/>
              <p:nvPr/>
            </p:nvSpPr>
            <p:spPr>
              <a:xfrm>
                <a:off x="5470752" y="4725289"/>
                <a:ext cx="70087" cy="65598"/>
              </a:xfrm>
              <a:custGeom>
                <a:avLst/>
                <a:gdLst>
                  <a:gd name="connsiteX0" fmla="*/ 26650 w 70087"/>
                  <a:gd name="connsiteY0" fmla="*/ 43137 h 65598"/>
                  <a:gd name="connsiteX1" fmla="*/ 25228 w 70087"/>
                  <a:gd name="connsiteY1" fmla="*/ 59771 h 65598"/>
                  <a:gd name="connsiteX2" fmla="*/ 0 w 70087"/>
                  <a:gd name="connsiteY2" fmla="*/ 62685 h 65598"/>
                  <a:gd name="connsiteX3" fmla="*/ 0 w 70087"/>
                  <a:gd name="connsiteY3" fmla="*/ 65598 h 65598"/>
                  <a:gd name="connsiteX4" fmla="*/ 69234 w 70087"/>
                  <a:gd name="connsiteY4" fmla="*/ 65598 h 65598"/>
                  <a:gd name="connsiteX5" fmla="*/ 70088 w 70087"/>
                  <a:gd name="connsiteY5" fmla="*/ 54602 h 65598"/>
                  <a:gd name="connsiteX6" fmla="*/ 53301 w 70087"/>
                  <a:gd name="connsiteY6" fmla="*/ 14943 h 65598"/>
                  <a:gd name="connsiteX7" fmla="*/ 14795 w 70087"/>
                  <a:gd name="connsiteY7" fmla="*/ 0 h 65598"/>
                  <a:gd name="connsiteX8" fmla="*/ 14795 w 70087"/>
                  <a:gd name="connsiteY8" fmla="*/ 2068 h 65598"/>
                  <a:gd name="connsiteX9" fmla="*/ 26650 w 70087"/>
                  <a:gd name="connsiteY9" fmla="*/ 43137 h 65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087" h="65598">
                    <a:moveTo>
                      <a:pt x="26650" y="43137"/>
                    </a:moveTo>
                    <a:cubicBezTo>
                      <a:pt x="26650" y="49903"/>
                      <a:pt x="26176" y="55448"/>
                      <a:pt x="25228" y="59771"/>
                    </a:cubicBezTo>
                    <a:lnTo>
                      <a:pt x="0" y="62685"/>
                    </a:lnTo>
                    <a:lnTo>
                      <a:pt x="0" y="65598"/>
                    </a:lnTo>
                    <a:lnTo>
                      <a:pt x="69234" y="65598"/>
                    </a:lnTo>
                    <a:lnTo>
                      <a:pt x="70088" y="54602"/>
                    </a:lnTo>
                    <a:cubicBezTo>
                      <a:pt x="70088" y="38250"/>
                      <a:pt x="64492" y="25093"/>
                      <a:pt x="53301" y="14943"/>
                    </a:cubicBezTo>
                    <a:cubicBezTo>
                      <a:pt x="43342" y="5921"/>
                      <a:pt x="30539" y="940"/>
                      <a:pt x="14795" y="0"/>
                    </a:cubicBezTo>
                    <a:lnTo>
                      <a:pt x="14795" y="2068"/>
                    </a:lnTo>
                    <a:cubicBezTo>
                      <a:pt x="22667" y="5921"/>
                      <a:pt x="26650" y="22649"/>
                      <a:pt x="26650" y="43137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1" name="Freeform 310">
                <a:extLst>
                  <a:ext uri="{FF2B5EF4-FFF2-40B4-BE49-F238E27FC236}">
                    <a16:creationId xmlns:a16="http://schemas.microsoft.com/office/drawing/2014/main" id="{46957F09-C233-DA9C-4C83-056ACAD333A4}"/>
                  </a:ext>
                </a:extLst>
              </p:cNvPr>
              <p:cNvSpPr/>
              <p:nvPr/>
            </p:nvSpPr>
            <p:spPr>
              <a:xfrm>
                <a:off x="5404553" y="4725383"/>
                <a:ext cx="138278" cy="155724"/>
              </a:xfrm>
              <a:custGeom>
                <a:avLst/>
                <a:gdLst>
                  <a:gd name="connsiteX0" fmla="*/ 103946 w 138278"/>
                  <a:gd name="connsiteY0" fmla="*/ 117569 h 155724"/>
                  <a:gd name="connsiteX1" fmla="*/ 68286 w 138278"/>
                  <a:gd name="connsiteY1" fmla="*/ 103942 h 155724"/>
                  <a:gd name="connsiteX2" fmla="*/ 51688 w 138278"/>
                  <a:gd name="connsiteY2" fmla="*/ 65504 h 155724"/>
                  <a:gd name="connsiteX3" fmla="*/ 51404 w 138278"/>
                  <a:gd name="connsiteY3" fmla="*/ 59583 h 155724"/>
                  <a:gd name="connsiteX4" fmla="*/ 51404 w 138278"/>
                  <a:gd name="connsiteY4" fmla="*/ 57328 h 155724"/>
                  <a:gd name="connsiteX5" fmla="*/ 58327 w 138278"/>
                  <a:gd name="connsiteY5" fmla="*/ 13439 h 155724"/>
                  <a:gd name="connsiteX6" fmla="*/ 66958 w 138278"/>
                  <a:gd name="connsiteY6" fmla="*/ 1974 h 155724"/>
                  <a:gd name="connsiteX7" fmla="*/ 66958 w 138278"/>
                  <a:gd name="connsiteY7" fmla="*/ 0 h 155724"/>
                  <a:gd name="connsiteX8" fmla="*/ 21434 w 138278"/>
                  <a:gd name="connsiteY8" fmla="*/ 21146 h 155724"/>
                  <a:gd name="connsiteX9" fmla="*/ 0 w 138278"/>
                  <a:gd name="connsiteY9" fmla="*/ 78661 h 155724"/>
                  <a:gd name="connsiteX10" fmla="*/ 21908 w 138278"/>
                  <a:gd name="connsiteY10" fmla="*/ 134485 h 155724"/>
                  <a:gd name="connsiteX11" fmla="*/ 75019 w 138278"/>
                  <a:gd name="connsiteY11" fmla="*/ 155725 h 155724"/>
                  <a:gd name="connsiteX12" fmla="*/ 101954 w 138278"/>
                  <a:gd name="connsiteY12" fmla="*/ 151120 h 155724"/>
                  <a:gd name="connsiteX13" fmla="*/ 121397 w 138278"/>
                  <a:gd name="connsiteY13" fmla="*/ 138902 h 155724"/>
                  <a:gd name="connsiteX14" fmla="*/ 132778 w 138278"/>
                  <a:gd name="connsiteY14" fmla="*/ 123584 h 155724"/>
                  <a:gd name="connsiteX15" fmla="*/ 138278 w 138278"/>
                  <a:gd name="connsiteY15" fmla="*/ 108265 h 155724"/>
                  <a:gd name="connsiteX16" fmla="*/ 137140 w 138278"/>
                  <a:gd name="connsiteY16" fmla="*/ 107701 h 155724"/>
                  <a:gd name="connsiteX17" fmla="*/ 103946 w 138278"/>
                  <a:gd name="connsiteY17" fmla="*/ 117569 h 155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8278" h="155724">
                    <a:moveTo>
                      <a:pt x="103946" y="117569"/>
                    </a:moveTo>
                    <a:cubicBezTo>
                      <a:pt x="89720" y="117569"/>
                      <a:pt x="77865" y="113058"/>
                      <a:pt x="68286" y="103942"/>
                    </a:cubicBezTo>
                    <a:cubicBezTo>
                      <a:pt x="58707" y="94826"/>
                      <a:pt x="53206" y="82045"/>
                      <a:pt x="51688" y="65504"/>
                    </a:cubicBezTo>
                    <a:cubicBezTo>
                      <a:pt x="51688" y="65504"/>
                      <a:pt x="51404" y="62309"/>
                      <a:pt x="51404" y="59583"/>
                    </a:cubicBezTo>
                    <a:lnTo>
                      <a:pt x="51404" y="57328"/>
                    </a:lnTo>
                    <a:cubicBezTo>
                      <a:pt x="51404" y="41727"/>
                      <a:pt x="53680" y="23025"/>
                      <a:pt x="58327" y="13439"/>
                    </a:cubicBezTo>
                    <a:cubicBezTo>
                      <a:pt x="60888" y="8082"/>
                      <a:pt x="63733" y="4323"/>
                      <a:pt x="66958" y="1974"/>
                    </a:cubicBezTo>
                    <a:lnTo>
                      <a:pt x="66958" y="0"/>
                    </a:lnTo>
                    <a:cubicBezTo>
                      <a:pt x="49128" y="1598"/>
                      <a:pt x="33953" y="8646"/>
                      <a:pt x="21434" y="21146"/>
                    </a:cubicBezTo>
                    <a:cubicBezTo>
                      <a:pt x="7113" y="35524"/>
                      <a:pt x="0" y="54696"/>
                      <a:pt x="0" y="78661"/>
                    </a:cubicBezTo>
                    <a:cubicBezTo>
                      <a:pt x="0" y="102626"/>
                      <a:pt x="7303" y="120388"/>
                      <a:pt x="21908" y="134485"/>
                    </a:cubicBezTo>
                    <a:cubicBezTo>
                      <a:pt x="36514" y="148676"/>
                      <a:pt x="54154" y="155725"/>
                      <a:pt x="75019" y="155725"/>
                    </a:cubicBezTo>
                    <a:cubicBezTo>
                      <a:pt x="84883" y="155725"/>
                      <a:pt x="93893" y="154221"/>
                      <a:pt x="101954" y="151120"/>
                    </a:cubicBezTo>
                    <a:cubicBezTo>
                      <a:pt x="110111" y="148019"/>
                      <a:pt x="116560" y="143977"/>
                      <a:pt x="121397" y="138902"/>
                    </a:cubicBezTo>
                    <a:cubicBezTo>
                      <a:pt x="126234" y="133828"/>
                      <a:pt x="130027" y="128753"/>
                      <a:pt x="132778" y="123584"/>
                    </a:cubicBezTo>
                    <a:cubicBezTo>
                      <a:pt x="135528" y="118415"/>
                      <a:pt x="137330" y="113340"/>
                      <a:pt x="138278" y="108265"/>
                    </a:cubicBezTo>
                    <a:lnTo>
                      <a:pt x="137140" y="107701"/>
                    </a:lnTo>
                    <a:cubicBezTo>
                      <a:pt x="128984" y="114280"/>
                      <a:pt x="117888" y="117569"/>
                      <a:pt x="103946" y="117569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2" name="Freeform 311">
                <a:extLst>
                  <a:ext uri="{FF2B5EF4-FFF2-40B4-BE49-F238E27FC236}">
                    <a16:creationId xmlns:a16="http://schemas.microsoft.com/office/drawing/2014/main" id="{F9785E86-405C-E321-D012-CDD3E65535E2}"/>
                  </a:ext>
                </a:extLst>
              </p:cNvPr>
              <p:cNvSpPr/>
              <p:nvPr/>
            </p:nvSpPr>
            <p:spPr>
              <a:xfrm>
                <a:off x="4669249" y="4673036"/>
                <a:ext cx="71794" cy="205346"/>
              </a:xfrm>
              <a:custGeom>
                <a:avLst/>
                <a:gdLst>
                  <a:gd name="connsiteX0" fmla="*/ 0 w 71794"/>
                  <a:gd name="connsiteY0" fmla="*/ 1410 h 205346"/>
                  <a:gd name="connsiteX1" fmla="*/ 13657 w 71794"/>
                  <a:gd name="connsiteY1" fmla="*/ 42761 h 205346"/>
                  <a:gd name="connsiteX2" fmla="*/ 13657 w 71794"/>
                  <a:gd name="connsiteY2" fmla="*/ 162585 h 205346"/>
                  <a:gd name="connsiteX3" fmla="*/ 0 w 71794"/>
                  <a:gd name="connsiteY3" fmla="*/ 203937 h 205346"/>
                  <a:gd name="connsiteX4" fmla="*/ 0 w 71794"/>
                  <a:gd name="connsiteY4" fmla="*/ 205346 h 205346"/>
                  <a:gd name="connsiteX5" fmla="*/ 71795 w 71794"/>
                  <a:gd name="connsiteY5" fmla="*/ 205346 h 205346"/>
                  <a:gd name="connsiteX6" fmla="*/ 71795 w 71794"/>
                  <a:gd name="connsiteY6" fmla="*/ 0 h 205346"/>
                  <a:gd name="connsiteX7" fmla="*/ 0 w 71794"/>
                  <a:gd name="connsiteY7" fmla="*/ 0 h 205346"/>
                  <a:gd name="connsiteX8" fmla="*/ 0 w 71794"/>
                  <a:gd name="connsiteY8" fmla="*/ 1410 h 2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1794" h="205346">
                    <a:moveTo>
                      <a:pt x="0" y="1410"/>
                    </a:moveTo>
                    <a:cubicBezTo>
                      <a:pt x="9105" y="4417"/>
                      <a:pt x="13657" y="18232"/>
                      <a:pt x="13657" y="42761"/>
                    </a:cubicBezTo>
                    <a:lnTo>
                      <a:pt x="13657" y="162585"/>
                    </a:lnTo>
                    <a:cubicBezTo>
                      <a:pt x="13657" y="187114"/>
                      <a:pt x="9105" y="200929"/>
                      <a:pt x="0" y="203937"/>
                    </a:cubicBezTo>
                    <a:lnTo>
                      <a:pt x="0" y="205346"/>
                    </a:lnTo>
                    <a:lnTo>
                      <a:pt x="71795" y="205346"/>
                    </a:lnTo>
                    <a:lnTo>
                      <a:pt x="71795" y="0"/>
                    </a:lnTo>
                    <a:lnTo>
                      <a:pt x="0" y="0"/>
                    </a:lnTo>
                    <a:lnTo>
                      <a:pt x="0" y="141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3" name="Freeform 312">
                <a:extLst>
                  <a:ext uri="{FF2B5EF4-FFF2-40B4-BE49-F238E27FC236}">
                    <a16:creationId xmlns:a16="http://schemas.microsoft.com/office/drawing/2014/main" id="{601AD9FE-D0FF-BCE7-EC08-D742F7D90EB9}"/>
                  </a:ext>
                </a:extLst>
              </p:cNvPr>
              <p:cNvSpPr/>
              <p:nvPr/>
            </p:nvSpPr>
            <p:spPr>
              <a:xfrm>
                <a:off x="4756788" y="4673130"/>
                <a:ext cx="106316" cy="205252"/>
              </a:xfrm>
              <a:custGeom>
                <a:avLst/>
                <a:gdLst>
                  <a:gd name="connsiteX0" fmla="*/ 84219 w 106316"/>
                  <a:gd name="connsiteY0" fmla="*/ 113716 h 205252"/>
                  <a:gd name="connsiteX1" fmla="*/ 16123 w 106316"/>
                  <a:gd name="connsiteY1" fmla="*/ 98961 h 205252"/>
                  <a:gd name="connsiteX2" fmla="*/ 16123 w 106316"/>
                  <a:gd name="connsiteY2" fmla="*/ 98397 h 205252"/>
                  <a:gd name="connsiteX3" fmla="*/ 69613 w 106316"/>
                  <a:gd name="connsiteY3" fmla="*/ 83642 h 205252"/>
                  <a:gd name="connsiteX4" fmla="*/ 87918 w 106316"/>
                  <a:gd name="connsiteY4" fmla="*/ 48870 h 205252"/>
                  <a:gd name="connsiteX5" fmla="*/ 64966 w 106316"/>
                  <a:gd name="connsiteY5" fmla="*/ 13721 h 205252"/>
                  <a:gd name="connsiteX6" fmla="*/ 0 w 106316"/>
                  <a:gd name="connsiteY6" fmla="*/ 0 h 205252"/>
                  <a:gd name="connsiteX7" fmla="*/ 0 w 106316"/>
                  <a:gd name="connsiteY7" fmla="*/ 2162 h 205252"/>
                  <a:gd name="connsiteX8" fmla="*/ 18873 w 106316"/>
                  <a:gd name="connsiteY8" fmla="*/ 13251 h 205252"/>
                  <a:gd name="connsiteX9" fmla="*/ 22098 w 106316"/>
                  <a:gd name="connsiteY9" fmla="*/ 18514 h 205252"/>
                  <a:gd name="connsiteX10" fmla="*/ 25986 w 106316"/>
                  <a:gd name="connsiteY10" fmla="*/ 30544 h 205252"/>
                  <a:gd name="connsiteX11" fmla="*/ 27314 w 106316"/>
                  <a:gd name="connsiteY11" fmla="*/ 47460 h 205252"/>
                  <a:gd name="connsiteX12" fmla="*/ 20012 w 106316"/>
                  <a:gd name="connsiteY12" fmla="*/ 83736 h 205252"/>
                  <a:gd name="connsiteX13" fmla="*/ 20012 w 106316"/>
                  <a:gd name="connsiteY13" fmla="*/ 83736 h 205252"/>
                  <a:gd name="connsiteX14" fmla="*/ 18399 w 106316"/>
                  <a:gd name="connsiteY14" fmla="*/ 86274 h 205252"/>
                  <a:gd name="connsiteX15" fmla="*/ 17830 w 106316"/>
                  <a:gd name="connsiteY15" fmla="*/ 87119 h 205252"/>
                  <a:gd name="connsiteX16" fmla="*/ 16597 w 106316"/>
                  <a:gd name="connsiteY16" fmla="*/ 88717 h 205252"/>
                  <a:gd name="connsiteX17" fmla="*/ 15175 w 106316"/>
                  <a:gd name="connsiteY17" fmla="*/ 90221 h 205252"/>
                  <a:gd name="connsiteX18" fmla="*/ 14511 w 106316"/>
                  <a:gd name="connsiteY18" fmla="*/ 90973 h 205252"/>
                  <a:gd name="connsiteX19" fmla="*/ 6165 w 106316"/>
                  <a:gd name="connsiteY19" fmla="*/ 96142 h 205252"/>
                  <a:gd name="connsiteX20" fmla="*/ 0 w 106316"/>
                  <a:gd name="connsiteY20" fmla="*/ 97645 h 205252"/>
                  <a:gd name="connsiteX21" fmla="*/ 0 w 106316"/>
                  <a:gd name="connsiteY21" fmla="*/ 99901 h 205252"/>
                  <a:gd name="connsiteX22" fmla="*/ 31867 w 106316"/>
                  <a:gd name="connsiteY22" fmla="*/ 111272 h 205252"/>
                  <a:gd name="connsiteX23" fmla="*/ 45334 w 106316"/>
                  <a:gd name="connsiteY23" fmla="*/ 150744 h 205252"/>
                  <a:gd name="connsiteX24" fmla="*/ 0 w 106316"/>
                  <a:gd name="connsiteY24" fmla="*/ 202903 h 205252"/>
                  <a:gd name="connsiteX25" fmla="*/ 0 w 106316"/>
                  <a:gd name="connsiteY25" fmla="*/ 205252 h 205252"/>
                  <a:gd name="connsiteX26" fmla="*/ 80236 w 106316"/>
                  <a:gd name="connsiteY26" fmla="*/ 191907 h 205252"/>
                  <a:gd name="connsiteX27" fmla="*/ 106317 w 106316"/>
                  <a:gd name="connsiteY27" fmla="*/ 150650 h 205252"/>
                  <a:gd name="connsiteX28" fmla="*/ 84219 w 106316"/>
                  <a:gd name="connsiteY28" fmla="*/ 113622 h 205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6316" h="205252">
                    <a:moveTo>
                      <a:pt x="84219" y="113716"/>
                    </a:moveTo>
                    <a:cubicBezTo>
                      <a:pt x="69424" y="104600"/>
                      <a:pt x="46757" y="99713"/>
                      <a:pt x="16123" y="98961"/>
                    </a:cubicBezTo>
                    <a:lnTo>
                      <a:pt x="16123" y="98397"/>
                    </a:lnTo>
                    <a:cubicBezTo>
                      <a:pt x="39549" y="97081"/>
                      <a:pt x="57474" y="92194"/>
                      <a:pt x="69613" y="83642"/>
                    </a:cubicBezTo>
                    <a:cubicBezTo>
                      <a:pt x="81848" y="75090"/>
                      <a:pt x="87918" y="63530"/>
                      <a:pt x="87918" y="48870"/>
                    </a:cubicBezTo>
                    <a:cubicBezTo>
                      <a:pt x="87918" y="34209"/>
                      <a:pt x="80236" y="22931"/>
                      <a:pt x="64966" y="13721"/>
                    </a:cubicBezTo>
                    <a:cubicBezTo>
                      <a:pt x="50171" y="4793"/>
                      <a:pt x="28452" y="282"/>
                      <a:pt x="0" y="0"/>
                    </a:cubicBezTo>
                    <a:lnTo>
                      <a:pt x="0" y="2162"/>
                    </a:lnTo>
                    <a:cubicBezTo>
                      <a:pt x="7682" y="3195"/>
                      <a:pt x="13942" y="6861"/>
                      <a:pt x="18873" y="13251"/>
                    </a:cubicBezTo>
                    <a:cubicBezTo>
                      <a:pt x="20106" y="14849"/>
                      <a:pt x="21150" y="16634"/>
                      <a:pt x="22098" y="18514"/>
                    </a:cubicBezTo>
                    <a:cubicBezTo>
                      <a:pt x="23805" y="21991"/>
                      <a:pt x="25133" y="26032"/>
                      <a:pt x="25986" y="30544"/>
                    </a:cubicBezTo>
                    <a:cubicBezTo>
                      <a:pt x="26935" y="35524"/>
                      <a:pt x="27409" y="41163"/>
                      <a:pt x="27314" y="47460"/>
                    </a:cubicBezTo>
                    <a:cubicBezTo>
                      <a:pt x="27314" y="63249"/>
                      <a:pt x="24754" y="75278"/>
                      <a:pt x="20012" y="83736"/>
                    </a:cubicBezTo>
                    <a:cubicBezTo>
                      <a:pt x="20012" y="83736"/>
                      <a:pt x="20012" y="83736"/>
                      <a:pt x="20012" y="83736"/>
                    </a:cubicBezTo>
                    <a:cubicBezTo>
                      <a:pt x="19537" y="84582"/>
                      <a:pt x="18968" y="85428"/>
                      <a:pt x="18399" y="86274"/>
                    </a:cubicBezTo>
                    <a:cubicBezTo>
                      <a:pt x="18209" y="86556"/>
                      <a:pt x="18020" y="86838"/>
                      <a:pt x="17830" y="87119"/>
                    </a:cubicBezTo>
                    <a:cubicBezTo>
                      <a:pt x="17451" y="87683"/>
                      <a:pt x="16977" y="88247"/>
                      <a:pt x="16597" y="88717"/>
                    </a:cubicBezTo>
                    <a:cubicBezTo>
                      <a:pt x="16123" y="89281"/>
                      <a:pt x="15649" y="89751"/>
                      <a:pt x="15175" y="90221"/>
                    </a:cubicBezTo>
                    <a:cubicBezTo>
                      <a:pt x="14890" y="90503"/>
                      <a:pt x="14700" y="90691"/>
                      <a:pt x="14511" y="90973"/>
                    </a:cubicBezTo>
                    <a:cubicBezTo>
                      <a:pt x="12045" y="93228"/>
                      <a:pt x="9294" y="95014"/>
                      <a:pt x="6165" y="96142"/>
                    </a:cubicBezTo>
                    <a:cubicBezTo>
                      <a:pt x="4268" y="96799"/>
                      <a:pt x="2181" y="97269"/>
                      <a:pt x="0" y="97645"/>
                    </a:cubicBezTo>
                    <a:lnTo>
                      <a:pt x="0" y="99901"/>
                    </a:lnTo>
                    <a:cubicBezTo>
                      <a:pt x="12993" y="100559"/>
                      <a:pt x="23615" y="104318"/>
                      <a:pt x="31867" y="111272"/>
                    </a:cubicBezTo>
                    <a:cubicBezTo>
                      <a:pt x="40877" y="118979"/>
                      <a:pt x="45334" y="133828"/>
                      <a:pt x="45334" y="150744"/>
                    </a:cubicBezTo>
                    <a:cubicBezTo>
                      <a:pt x="45334" y="182979"/>
                      <a:pt x="30254" y="202903"/>
                      <a:pt x="0" y="202903"/>
                    </a:cubicBezTo>
                    <a:lnTo>
                      <a:pt x="0" y="205252"/>
                    </a:lnTo>
                    <a:cubicBezTo>
                      <a:pt x="36134" y="205252"/>
                      <a:pt x="62880" y="200741"/>
                      <a:pt x="80236" y="191907"/>
                    </a:cubicBezTo>
                    <a:cubicBezTo>
                      <a:pt x="97686" y="182979"/>
                      <a:pt x="106317" y="169258"/>
                      <a:pt x="106317" y="150650"/>
                    </a:cubicBezTo>
                    <a:cubicBezTo>
                      <a:pt x="106317" y="135049"/>
                      <a:pt x="98919" y="122738"/>
                      <a:pt x="84219" y="113622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4" name="Freeform 313">
                <a:extLst>
                  <a:ext uri="{FF2B5EF4-FFF2-40B4-BE49-F238E27FC236}">
                    <a16:creationId xmlns:a16="http://schemas.microsoft.com/office/drawing/2014/main" id="{8D846DB9-B172-AAEF-982C-1D2D803153EE}"/>
                  </a:ext>
                </a:extLst>
              </p:cNvPr>
              <p:cNvSpPr/>
              <p:nvPr/>
            </p:nvSpPr>
            <p:spPr>
              <a:xfrm>
                <a:off x="5020067" y="4725101"/>
                <a:ext cx="98824" cy="156194"/>
              </a:xfrm>
              <a:custGeom>
                <a:avLst/>
                <a:gdLst>
                  <a:gd name="connsiteX0" fmla="*/ 98161 w 98824"/>
                  <a:gd name="connsiteY0" fmla="*/ 125557 h 156194"/>
                  <a:gd name="connsiteX1" fmla="*/ 88677 w 98824"/>
                  <a:gd name="connsiteY1" fmla="*/ 129316 h 156194"/>
                  <a:gd name="connsiteX2" fmla="*/ 67242 w 98824"/>
                  <a:gd name="connsiteY2" fmla="*/ 99619 h 156194"/>
                  <a:gd name="connsiteX3" fmla="*/ 67242 w 98824"/>
                  <a:gd name="connsiteY3" fmla="*/ 58268 h 156194"/>
                  <a:gd name="connsiteX4" fmla="*/ 69803 w 98824"/>
                  <a:gd name="connsiteY4" fmla="*/ 846 h 156194"/>
                  <a:gd name="connsiteX5" fmla="*/ 68950 w 98824"/>
                  <a:gd name="connsiteY5" fmla="*/ 0 h 156194"/>
                  <a:gd name="connsiteX6" fmla="*/ 569 w 98824"/>
                  <a:gd name="connsiteY6" fmla="*/ 7330 h 156194"/>
                  <a:gd name="connsiteX7" fmla="*/ 0 w 98824"/>
                  <a:gd name="connsiteY7" fmla="*/ 8740 h 156194"/>
                  <a:gd name="connsiteX8" fmla="*/ 13373 w 98824"/>
                  <a:gd name="connsiteY8" fmla="*/ 58268 h 156194"/>
                  <a:gd name="connsiteX9" fmla="*/ 13373 w 98824"/>
                  <a:gd name="connsiteY9" fmla="*/ 108641 h 156194"/>
                  <a:gd name="connsiteX10" fmla="*/ 25323 w 98824"/>
                  <a:gd name="connsiteY10" fmla="*/ 144259 h 156194"/>
                  <a:gd name="connsiteX11" fmla="*/ 59371 w 98824"/>
                  <a:gd name="connsiteY11" fmla="*/ 156195 h 156194"/>
                  <a:gd name="connsiteX12" fmla="*/ 82133 w 98824"/>
                  <a:gd name="connsiteY12" fmla="*/ 148019 h 156194"/>
                  <a:gd name="connsiteX13" fmla="*/ 82133 w 98824"/>
                  <a:gd name="connsiteY13" fmla="*/ 148019 h 156194"/>
                  <a:gd name="connsiteX14" fmla="*/ 89815 w 98824"/>
                  <a:gd name="connsiteY14" fmla="*/ 140876 h 156194"/>
                  <a:gd name="connsiteX15" fmla="*/ 91617 w 98824"/>
                  <a:gd name="connsiteY15" fmla="*/ 138808 h 156194"/>
                  <a:gd name="connsiteX16" fmla="*/ 91617 w 98824"/>
                  <a:gd name="connsiteY16" fmla="*/ 138808 h 156194"/>
                  <a:gd name="connsiteX17" fmla="*/ 98825 w 98824"/>
                  <a:gd name="connsiteY17" fmla="*/ 126403 h 156194"/>
                  <a:gd name="connsiteX18" fmla="*/ 98255 w 98824"/>
                  <a:gd name="connsiteY18" fmla="*/ 125557 h 156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8824" h="156194">
                    <a:moveTo>
                      <a:pt x="98161" y="125557"/>
                    </a:moveTo>
                    <a:cubicBezTo>
                      <a:pt x="95695" y="127531"/>
                      <a:pt x="93419" y="128941"/>
                      <a:pt x="88677" y="129316"/>
                    </a:cubicBezTo>
                    <a:cubicBezTo>
                      <a:pt x="74356" y="129316"/>
                      <a:pt x="67242" y="120200"/>
                      <a:pt x="67242" y="99619"/>
                    </a:cubicBezTo>
                    <a:lnTo>
                      <a:pt x="67242" y="58268"/>
                    </a:lnTo>
                    <a:cubicBezTo>
                      <a:pt x="67242" y="31671"/>
                      <a:pt x="68096" y="12499"/>
                      <a:pt x="69803" y="846"/>
                    </a:cubicBezTo>
                    <a:lnTo>
                      <a:pt x="68950" y="0"/>
                    </a:lnTo>
                    <a:lnTo>
                      <a:pt x="569" y="7330"/>
                    </a:lnTo>
                    <a:lnTo>
                      <a:pt x="0" y="8740"/>
                    </a:lnTo>
                    <a:cubicBezTo>
                      <a:pt x="8915" y="14191"/>
                      <a:pt x="13373" y="30637"/>
                      <a:pt x="13373" y="58268"/>
                    </a:cubicBezTo>
                    <a:lnTo>
                      <a:pt x="13373" y="108641"/>
                    </a:lnTo>
                    <a:cubicBezTo>
                      <a:pt x="13373" y="124430"/>
                      <a:pt x="17356" y="136271"/>
                      <a:pt x="25323" y="144259"/>
                    </a:cubicBezTo>
                    <a:cubicBezTo>
                      <a:pt x="33289" y="152248"/>
                      <a:pt x="44670" y="156195"/>
                      <a:pt x="59371" y="156195"/>
                    </a:cubicBezTo>
                    <a:cubicBezTo>
                      <a:pt x="68096" y="156195"/>
                      <a:pt x="75873" y="152718"/>
                      <a:pt x="82133" y="148019"/>
                    </a:cubicBezTo>
                    <a:lnTo>
                      <a:pt x="82133" y="148019"/>
                    </a:lnTo>
                    <a:cubicBezTo>
                      <a:pt x="84978" y="146233"/>
                      <a:pt x="87538" y="143695"/>
                      <a:pt x="89815" y="140876"/>
                    </a:cubicBezTo>
                    <a:cubicBezTo>
                      <a:pt x="90479" y="140218"/>
                      <a:pt x="91048" y="139466"/>
                      <a:pt x="91617" y="138808"/>
                    </a:cubicBezTo>
                    <a:lnTo>
                      <a:pt x="91617" y="138808"/>
                    </a:lnTo>
                    <a:cubicBezTo>
                      <a:pt x="94936" y="134861"/>
                      <a:pt x="97402" y="130538"/>
                      <a:pt x="98825" y="126403"/>
                    </a:cubicBezTo>
                    <a:lnTo>
                      <a:pt x="98255" y="125557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5" name="Freeform 314">
                <a:extLst>
                  <a:ext uri="{FF2B5EF4-FFF2-40B4-BE49-F238E27FC236}">
                    <a16:creationId xmlns:a16="http://schemas.microsoft.com/office/drawing/2014/main" id="{6A99FCD3-CB09-A19D-D468-87B48ED36512}"/>
                  </a:ext>
                </a:extLst>
              </p:cNvPr>
              <p:cNvSpPr/>
              <p:nvPr/>
            </p:nvSpPr>
            <p:spPr>
              <a:xfrm>
                <a:off x="4952350" y="4725101"/>
                <a:ext cx="55102" cy="57233"/>
              </a:xfrm>
              <a:custGeom>
                <a:avLst/>
                <a:gdLst>
                  <a:gd name="connsiteX0" fmla="*/ 54060 w 55102"/>
                  <a:gd name="connsiteY0" fmla="*/ 4323 h 57233"/>
                  <a:gd name="connsiteX1" fmla="*/ 46283 w 55102"/>
                  <a:gd name="connsiteY1" fmla="*/ 1034 h 57233"/>
                  <a:gd name="connsiteX2" fmla="*/ 37273 w 55102"/>
                  <a:gd name="connsiteY2" fmla="*/ 0 h 57233"/>
                  <a:gd name="connsiteX3" fmla="*/ 26081 w 55102"/>
                  <a:gd name="connsiteY3" fmla="*/ 2350 h 57233"/>
                  <a:gd name="connsiteX4" fmla="*/ 0 w 55102"/>
                  <a:gd name="connsiteY4" fmla="*/ 56200 h 57233"/>
                  <a:gd name="connsiteX5" fmla="*/ 664 w 55102"/>
                  <a:gd name="connsiteY5" fmla="*/ 57234 h 57233"/>
                  <a:gd name="connsiteX6" fmla="*/ 6165 w 55102"/>
                  <a:gd name="connsiteY6" fmla="*/ 51971 h 57233"/>
                  <a:gd name="connsiteX7" fmla="*/ 30065 w 55102"/>
                  <a:gd name="connsiteY7" fmla="*/ 45110 h 57233"/>
                  <a:gd name="connsiteX8" fmla="*/ 32246 w 55102"/>
                  <a:gd name="connsiteY8" fmla="*/ 45674 h 57233"/>
                  <a:gd name="connsiteX9" fmla="*/ 33384 w 55102"/>
                  <a:gd name="connsiteY9" fmla="*/ 46050 h 57233"/>
                  <a:gd name="connsiteX10" fmla="*/ 42584 w 55102"/>
                  <a:gd name="connsiteY10" fmla="*/ 50655 h 57233"/>
                  <a:gd name="connsiteX11" fmla="*/ 44196 w 55102"/>
                  <a:gd name="connsiteY11" fmla="*/ 50655 h 57233"/>
                  <a:gd name="connsiteX12" fmla="*/ 54060 w 55102"/>
                  <a:gd name="connsiteY12" fmla="*/ 9398 h 57233"/>
                  <a:gd name="connsiteX13" fmla="*/ 55103 w 55102"/>
                  <a:gd name="connsiteY13" fmla="*/ 5169 h 57233"/>
                  <a:gd name="connsiteX14" fmla="*/ 55103 w 55102"/>
                  <a:gd name="connsiteY14" fmla="*/ 5169 h 57233"/>
                  <a:gd name="connsiteX15" fmla="*/ 55103 w 55102"/>
                  <a:gd name="connsiteY15" fmla="*/ 5169 h 57233"/>
                  <a:gd name="connsiteX16" fmla="*/ 54060 w 55102"/>
                  <a:gd name="connsiteY16" fmla="*/ 4323 h 57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5102" h="57233">
                    <a:moveTo>
                      <a:pt x="54060" y="4323"/>
                    </a:moveTo>
                    <a:cubicBezTo>
                      <a:pt x="52258" y="3101"/>
                      <a:pt x="49602" y="1786"/>
                      <a:pt x="46283" y="1034"/>
                    </a:cubicBezTo>
                    <a:cubicBezTo>
                      <a:pt x="43722" y="376"/>
                      <a:pt x="40687" y="0"/>
                      <a:pt x="37273" y="0"/>
                    </a:cubicBezTo>
                    <a:cubicBezTo>
                      <a:pt x="33384" y="0"/>
                      <a:pt x="29685" y="752"/>
                      <a:pt x="26081" y="2350"/>
                    </a:cubicBezTo>
                    <a:cubicBezTo>
                      <a:pt x="10433" y="8082"/>
                      <a:pt x="3130" y="26596"/>
                      <a:pt x="0" y="56200"/>
                    </a:cubicBezTo>
                    <a:lnTo>
                      <a:pt x="664" y="57234"/>
                    </a:lnTo>
                    <a:cubicBezTo>
                      <a:pt x="2656" y="55354"/>
                      <a:pt x="4363" y="53663"/>
                      <a:pt x="6165" y="51971"/>
                    </a:cubicBezTo>
                    <a:cubicBezTo>
                      <a:pt x="8631" y="49809"/>
                      <a:pt x="16787" y="42291"/>
                      <a:pt x="30065" y="45110"/>
                    </a:cubicBezTo>
                    <a:cubicBezTo>
                      <a:pt x="30823" y="45298"/>
                      <a:pt x="31487" y="45486"/>
                      <a:pt x="32246" y="45674"/>
                    </a:cubicBezTo>
                    <a:cubicBezTo>
                      <a:pt x="32625" y="45768"/>
                      <a:pt x="33005" y="45862"/>
                      <a:pt x="33384" y="46050"/>
                    </a:cubicBezTo>
                    <a:cubicBezTo>
                      <a:pt x="37083" y="47272"/>
                      <a:pt x="40308" y="48870"/>
                      <a:pt x="42584" y="50655"/>
                    </a:cubicBezTo>
                    <a:lnTo>
                      <a:pt x="44196" y="50655"/>
                    </a:lnTo>
                    <a:lnTo>
                      <a:pt x="54060" y="9398"/>
                    </a:lnTo>
                    <a:lnTo>
                      <a:pt x="55103" y="5169"/>
                    </a:lnTo>
                    <a:cubicBezTo>
                      <a:pt x="55103" y="5169"/>
                      <a:pt x="55103" y="5169"/>
                      <a:pt x="55103" y="5169"/>
                    </a:cubicBezTo>
                    <a:lnTo>
                      <a:pt x="55103" y="5169"/>
                    </a:lnTo>
                    <a:cubicBezTo>
                      <a:pt x="55103" y="5169"/>
                      <a:pt x="54439" y="4605"/>
                      <a:pt x="54060" y="4323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6" name="Freeform 315">
                <a:extLst>
                  <a:ext uri="{FF2B5EF4-FFF2-40B4-BE49-F238E27FC236}">
                    <a16:creationId xmlns:a16="http://schemas.microsoft.com/office/drawing/2014/main" id="{DCB3C9AC-C215-C8E1-2833-C44540F8DF14}"/>
                  </a:ext>
                </a:extLst>
              </p:cNvPr>
              <p:cNvSpPr/>
              <p:nvPr/>
            </p:nvSpPr>
            <p:spPr>
              <a:xfrm>
                <a:off x="4669344" y="4966536"/>
                <a:ext cx="100911" cy="108640"/>
              </a:xfrm>
              <a:custGeom>
                <a:avLst/>
                <a:gdLst>
                  <a:gd name="connsiteX0" fmla="*/ 6923 w 100911"/>
                  <a:gd name="connsiteY0" fmla="*/ 22273 h 108640"/>
                  <a:gd name="connsiteX1" fmla="*/ 6923 w 100911"/>
                  <a:gd name="connsiteY1" fmla="*/ 64658 h 108640"/>
                  <a:gd name="connsiteX2" fmla="*/ 18779 w 100911"/>
                  <a:gd name="connsiteY2" fmla="*/ 97645 h 108640"/>
                  <a:gd name="connsiteX3" fmla="*/ 52827 w 100911"/>
                  <a:gd name="connsiteY3" fmla="*/ 108641 h 108640"/>
                  <a:gd name="connsiteX4" fmla="*/ 79477 w 100911"/>
                  <a:gd name="connsiteY4" fmla="*/ 95954 h 108640"/>
                  <a:gd name="connsiteX5" fmla="*/ 89340 w 100911"/>
                  <a:gd name="connsiteY5" fmla="*/ 63061 h 108640"/>
                  <a:gd name="connsiteX6" fmla="*/ 89340 w 100911"/>
                  <a:gd name="connsiteY6" fmla="*/ 27254 h 108640"/>
                  <a:gd name="connsiteX7" fmla="*/ 92660 w 100911"/>
                  <a:gd name="connsiteY7" fmla="*/ 8928 h 108640"/>
                  <a:gd name="connsiteX8" fmla="*/ 100247 w 100911"/>
                  <a:gd name="connsiteY8" fmla="*/ 2068 h 108640"/>
                  <a:gd name="connsiteX9" fmla="*/ 100911 w 100911"/>
                  <a:gd name="connsiteY9" fmla="*/ 2068 h 108640"/>
                  <a:gd name="connsiteX10" fmla="*/ 100911 w 100911"/>
                  <a:gd name="connsiteY10" fmla="*/ 0 h 108640"/>
                  <a:gd name="connsiteX11" fmla="*/ 72174 w 100911"/>
                  <a:gd name="connsiteY11" fmla="*/ 0 h 108640"/>
                  <a:gd name="connsiteX12" fmla="*/ 72174 w 100911"/>
                  <a:gd name="connsiteY12" fmla="*/ 1974 h 108640"/>
                  <a:gd name="connsiteX13" fmla="*/ 72838 w 100911"/>
                  <a:gd name="connsiteY13" fmla="*/ 1974 h 108640"/>
                  <a:gd name="connsiteX14" fmla="*/ 81563 w 100911"/>
                  <a:gd name="connsiteY14" fmla="*/ 9022 h 108640"/>
                  <a:gd name="connsiteX15" fmla="*/ 85262 w 100911"/>
                  <a:gd name="connsiteY15" fmla="*/ 27254 h 108640"/>
                  <a:gd name="connsiteX16" fmla="*/ 85262 w 100911"/>
                  <a:gd name="connsiteY16" fmla="*/ 63061 h 108640"/>
                  <a:gd name="connsiteX17" fmla="*/ 76442 w 100911"/>
                  <a:gd name="connsiteY17" fmla="*/ 93134 h 108640"/>
                  <a:gd name="connsiteX18" fmla="*/ 53016 w 100911"/>
                  <a:gd name="connsiteY18" fmla="*/ 104318 h 108640"/>
                  <a:gd name="connsiteX19" fmla="*/ 33289 w 100911"/>
                  <a:gd name="connsiteY19" fmla="*/ 95108 h 108640"/>
                  <a:gd name="connsiteX20" fmla="*/ 27030 w 100911"/>
                  <a:gd name="connsiteY20" fmla="*/ 64658 h 108640"/>
                  <a:gd name="connsiteX21" fmla="*/ 27030 w 100911"/>
                  <a:gd name="connsiteY21" fmla="*/ 22273 h 108640"/>
                  <a:gd name="connsiteX22" fmla="*/ 28737 w 100911"/>
                  <a:gd name="connsiteY22" fmla="*/ 7236 h 108640"/>
                  <a:gd name="connsiteX23" fmla="*/ 33669 w 100911"/>
                  <a:gd name="connsiteY23" fmla="*/ 2068 h 108640"/>
                  <a:gd name="connsiteX24" fmla="*/ 34238 w 100911"/>
                  <a:gd name="connsiteY24" fmla="*/ 1880 h 108640"/>
                  <a:gd name="connsiteX25" fmla="*/ 34238 w 100911"/>
                  <a:gd name="connsiteY25" fmla="*/ 0 h 108640"/>
                  <a:gd name="connsiteX26" fmla="*/ 0 w 100911"/>
                  <a:gd name="connsiteY26" fmla="*/ 0 h 108640"/>
                  <a:gd name="connsiteX27" fmla="*/ 0 w 100911"/>
                  <a:gd name="connsiteY27" fmla="*/ 1880 h 108640"/>
                  <a:gd name="connsiteX28" fmla="*/ 569 w 100911"/>
                  <a:gd name="connsiteY28" fmla="*/ 2068 h 108640"/>
                  <a:gd name="connsiteX29" fmla="*/ 7113 w 100911"/>
                  <a:gd name="connsiteY29" fmla="*/ 22273 h 10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00911" h="108640">
                    <a:moveTo>
                      <a:pt x="6923" y="22273"/>
                    </a:moveTo>
                    <a:lnTo>
                      <a:pt x="6923" y="64658"/>
                    </a:lnTo>
                    <a:cubicBezTo>
                      <a:pt x="6923" y="79225"/>
                      <a:pt x="10907" y="90315"/>
                      <a:pt x="18779" y="97645"/>
                    </a:cubicBezTo>
                    <a:cubicBezTo>
                      <a:pt x="26556" y="104976"/>
                      <a:pt x="38031" y="108641"/>
                      <a:pt x="52827" y="108641"/>
                    </a:cubicBezTo>
                    <a:cubicBezTo>
                      <a:pt x="63923" y="108641"/>
                      <a:pt x="72933" y="104318"/>
                      <a:pt x="79477" y="95954"/>
                    </a:cubicBezTo>
                    <a:cubicBezTo>
                      <a:pt x="86021" y="87589"/>
                      <a:pt x="89340" y="76500"/>
                      <a:pt x="89340" y="63061"/>
                    </a:cubicBezTo>
                    <a:lnTo>
                      <a:pt x="89340" y="27254"/>
                    </a:lnTo>
                    <a:cubicBezTo>
                      <a:pt x="89340" y="19360"/>
                      <a:pt x="90479" y="13157"/>
                      <a:pt x="92660" y="8928"/>
                    </a:cubicBezTo>
                    <a:cubicBezTo>
                      <a:pt x="94841" y="4793"/>
                      <a:pt x="97307" y="2537"/>
                      <a:pt x="100247" y="2068"/>
                    </a:cubicBezTo>
                    <a:lnTo>
                      <a:pt x="100911" y="2068"/>
                    </a:lnTo>
                    <a:lnTo>
                      <a:pt x="100911" y="0"/>
                    </a:lnTo>
                    <a:lnTo>
                      <a:pt x="72174" y="0"/>
                    </a:lnTo>
                    <a:lnTo>
                      <a:pt x="72174" y="1974"/>
                    </a:lnTo>
                    <a:lnTo>
                      <a:pt x="72838" y="1974"/>
                    </a:lnTo>
                    <a:cubicBezTo>
                      <a:pt x="76252" y="2631"/>
                      <a:pt x="79192" y="4981"/>
                      <a:pt x="81563" y="9022"/>
                    </a:cubicBezTo>
                    <a:cubicBezTo>
                      <a:pt x="84029" y="13157"/>
                      <a:pt x="85262" y="19360"/>
                      <a:pt x="85262" y="27254"/>
                    </a:cubicBezTo>
                    <a:lnTo>
                      <a:pt x="85262" y="63061"/>
                    </a:lnTo>
                    <a:cubicBezTo>
                      <a:pt x="85262" y="75560"/>
                      <a:pt x="82322" y="85616"/>
                      <a:pt x="76442" y="93134"/>
                    </a:cubicBezTo>
                    <a:cubicBezTo>
                      <a:pt x="70657" y="100559"/>
                      <a:pt x="62785" y="104318"/>
                      <a:pt x="53016" y="104318"/>
                    </a:cubicBezTo>
                    <a:cubicBezTo>
                      <a:pt x="44006" y="104318"/>
                      <a:pt x="37367" y="101216"/>
                      <a:pt x="33289" y="95108"/>
                    </a:cubicBezTo>
                    <a:cubicBezTo>
                      <a:pt x="29116" y="88905"/>
                      <a:pt x="27030" y="78661"/>
                      <a:pt x="27030" y="64658"/>
                    </a:cubicBezTo>
                    <a:lnTo>
                      <a:pt x="27030" y="22273"/>
                    </a:lnTo>
                    <a:cubicBezTo>
                      <a:pt x="27030" y="15225"/>
                      <a:pt x="27599" y="10244"/>
                      <a:pt x="28737" y="7236"/>
                    </a:cubicBezTo>
                    <a:cubicBezTo>
                      <a:pt x="29875" y="4417"/>
                      <a:pt x="31487" y="2631"/>
                      <a:pt x="33669" y="2068"/>
                    </a:cubicBezTo>
                    <a:lnTo>
                      <a:pt x="34238" y="1880"/>
                    </a:lnTo>
                    <a:lnTo>
                      <a:pt x="34238" y="0"/>
                    </a:lnTo>
                    <a:lnTo>
                      <a:pt x="0" y="0"/>
                    </a:lnTo>
                    <a:lnTo>
                      <a:pt x="0" y="1880"/>
                    </a:lnTo>
                    <a:lnTo>
                      <a:pt x="569" y="2068"/>
                    </a:lnTo>
                    <a:cubicBezTo>
                      <a:pt x="4932" y="3289"/>
                      <a:pt x="7113" y="10150"/>
                      <a:pt x="7113" y="22273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7" name="Freeform 316">
                <a:extLst>
                  <a:ext uri="{FF2B5EF4-FFF2-40B4-BE49-F238E27FC236}">
                    <a16:creationId xmlns:a16="http://schemas.microsoft.com/office/drawing/2014/main" id="{8485AADC-86CF-AF86-06DD-B4F5E0616A37}"/>
                  </a:ext>
                </a:extLst>
              </p:cNvPr>
              <p:cNvSpPr/>
              <p:nvPr/>
            </p:nvSpPr>
            <p:spPr>
              <a:xfrm>
                <a:off x="4870123" y="4993696"/>
                <a:ext cx="33099" cy="80446"/>
              </a:xfrm>
              <a:custGeom>
                <a:avLst/>
                <a:gdLst>
                  <a:gd name="connsiteX0" fmla="*/ 26081 w 33099"/>
                  <a:gd name="connsiteY0" fmla="*/ 94 h 80446"/>
                  <a:gd name="connsiteX1" fmla="*/ 27030 w 33099"/>
                  <a:gd name="connsiteY1" fmla="*/ 1034 h 80446"/>
                  <a:gd name="connsiteX2" fmla="*/ 27030 w 33099"/>
                  <a:gd name="connsiteY2" fmla="*/ 1410 h 80446"/>
                  <a:gd name="connsiteX3" fmla="*/ 25702 w 33099"/>
                  <a:gd name="connsiteY3" fmla="*/ 27066 h 80446"/>
                  <a:gd name="connsiteX4" fmla="*/ 25702 w 33099"/>
                  <a:gd name="connsiteY4" fmla="*/ 61275 h 80446"/>
                  <a:gd name="connsiteX5" fmla="*/ 27219 w 33099"/>
                  <a:gd name="connsiteY5" fmla="*/ 74056 h 80446"/>
                  <a:gd name="connsiteX6" fmla="*/ 32531 w 33099"/>
                  <a:gd name="connsiteY6" fmla="*/ 78379 h 80446"/>
                  <a:gd name="connsiteX7" fmla="*/ 33100 w 33099"/>
                  <a:gd name="connsiteY7" fmla="*/ 78567 h 80446"/>
                  <a:gd name="connsiteX8" fmla="*/ 33100 w 33099"/>
                  <a:gd name="connsiteY8" fmla="*/ 80447 h 80446"/>
                  <a:gd name="connsiteX9" fmla="*/ 0 w 33099"/>
                  <a:gd name="connsiteY9" fmla="*/ 80447 h 80446"/>
                  <a:gd name="connsiteX10" fmla="*/ 0 w 33099"/>
                  <a:gd name="connsiteY10" fmla="*/ 78567 h 80446"/>
                  <a:gd name="connsiteX11" fmla="*/ 569 w 33099"/>
                  <a:gd name="connsiteY11" fmla="*/ 78379 h 80446"/>
                  <a:gd name="connsiteX12" fmla="*/ 5880 w 33099"/>
                  <a:gd name="connsiteY12" fmla="*/ 74056 h 80446"/>
                  <a:gd name="connsiteX13" fmla="*/ 7303 w 33099"/>
                  <a:gd name="connsiteY13" fmla="*/ 61275 h 80446"/>
                  <a:gd name="connsiteX14" fmla="*/ 7303 w 33099"/>
                  <a:gd name="connsiteY14" fmla="*/ 27066 h 80446"/>
                  <a:gd name="connsiteX15" fmla="*/ 5690 w 33099"/>
                  <a:gd name="connsiteY15" fmla="*/ 12593 h 80446"/>
                  <a:gd name="connsiteX16" fmla="*/ 759 w 33099"/>
                  <a:gd name="connsiteY16" fmla="*/ 7049 h 80446"/>
                  <a:gd name="connsiteX17" fmla="*/ 190 w 33099"/>
                  <a:gd name="connsiteY17" fmla="*/ 6767 h 80446"/>
                  <a:gd name="connsiteX18" fmla="*/ 664 w 33099"/>
                  <a:gd name="connsiteY18" fmla="*/ 4981 h 80446"/>
                  <a:gd name="connsiteX19" fmla="*/ 26366 w 33099"/>
                  <a:gd name="connsiteY19" fmla="*/ 0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099" h="80446">
                    <a:moveTo>
                      <a:pt x="26081" y="94"/>
                    </a:moveTo>
                    <a:lnTo>
                      <a:pt x="27030" y="1034"/>
                    </a:lnTo>
                    <a:lnTo>
                      <a:pt x="27030" y="1410"/>
                    </a:lnTo>
                    <a:cubicBezTo>
                      <a:pt x="26081" y="7706"/>
                      <a:pt x="25702" y="16259"/>
                      <a:pt x="25702" y="27066"/>
                    </a:cubicBezTo>
                    <a:lnTo>
                      <a:pt x="25702" y="61275"/>
                    </a:lnTo>
                    <a:cubicBezTo>
                      <a:pt x="25702" y="67478"/>
                      <a:pt x="26271" y="71801"/>
                      <a:pt x="27219" y="74056"/>
                    </a:cubicBezTo>
                    <a:cubicBezTo>
                      <a:pt x="28263" y="76218"/>
                      <a:pt x="29970" y="77721"/>
                      <a:pt x="32531" y="78379"/>
                    </a:cubicBezTo>
                    <a:lnTo>
                      <a:pt x="33100" y="78567"/>
                    </a:lnTo>
                    <a:lnTo>
                      <a:pt x="33100" y="80447"/>
                    </a:lnTo>
                    <a:lnTo>
                      <a:pt x="0" y="80447"/>
                    </a:lnTo>
                    <a:lnTo>
                      <a:pt x="0" y="78567"/>
                    </a:lnTo>
                    <a:lnTo>
                      <a:pt x="569" y="78379"/>
                    </a:lnTo>
                    <a:cubicBezTo>
                      <a:pt x="3225" y="77627"/>
                      <a:pt x="4932" y="76218"/>
                      <a:pt x="5880" y="74056"/>
                    </a:cubicBezTo>
                    <a:cubicBezTo>
                      <a:pt x="6829" y="71801"/>
                      <a:pt x="7303" y="67478"/>
                      <a:pt x="7303" y="61275"/>
                    </a:cubicBezTo>
                    <a:lnTo>
                      <a:pt x="7303" y="27066"/>
                    </a:lnTo>
                    <a:cubicBezTo>
                      <a:pt x="7303" y="20394"/>
                      <a:pt x="6734" y="15507"/>
                      <a:pt x="5690" y="12593"/>
                    </a:cubicBezTo>
                    <a:cubicBezTo>
                      <a:pt x="4647" y="9868"/>
                      <a:pt x="2940" y="7988"/>
                      <a:pt x="759" y="7049"/>
                    </a:cubicBezTo>
                    <a:lnTo>
                      <a:pt x="190" y="6767"/>
                    </a:lnTo>
                    <a:lnTo>
                      <a:pt x="664" y="4981"/>
                    </a:lnTo>
                    <a:lnTo>
                      <a:pt x="26366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8" name="Freeform 317">
                <a:extLst>
                  <a:ext uri="{FF2B5EF4-FFF2-40B4-BE49-F238E27FC236}">
                    <a16:creationId xmlns:a16="http://schemas.microsoft.com/office/drawing/2014/main" id="{3C73A181-91FC-9B80-EDA1-206E24C93071}"/>
                  </a:ext>
                </a:extLst>
              </p:cNvPr>
              <p:cNvSpPr/>
              <p:nvPr/>
            </p:nvSpPr>
            <p:spPr>
              <a:xfrm>
                <a:off x="4875150" y="4965972"/>
                <a:ext cx="22287" cy="18983"/>
              </a:xfrm>
              <a:custGeom>
                <a:avLst/>
                <a:gdLst>
                  <a:gd name="connsiteX0" fmla="*/ 11191 w 22287"/>
                  <a:gd name="connsiteY0" fmla="*/ 18984 h 18983"/>
                  <a:gd name="connsiteX1" fmla="*/ 19158 w 22287"/>
                  <a:gd name="connsiteY1" fmla="*/ 16353 h 18983"/>
                  <a:gd name="connsiteX2" fmla="*/ 22288 w 22287"/>
                  <a:gd name="connsiteY2" fmla="*/ 9586 h 18983"/>
                  <a:gd name="connsiteX3" fmla="*/ 19158 w 22287"/>
                  <a:gd name="connsiteY3" fmla="*/ 2631 h 18983"/>
                  <a:gd name="connsiteX4" fmla="*/ 11191 w 22287"/>
                  <a:gd name="connsiteY4" fmla="*/ 0 h 18983"/>
                  <a:gd name="connsiteX5" fmla="*/ 3225 w 22287"/>
                  <a:gd name="connsiteY5" fmla="*/ 2631 h 18983"/>
                  <a:gd name="connsiteX6" fmla="*/ 0 w 22287"/>
                  <a:gd name="connsiteY6" fmla="*/ 9586 h 18983"/>
                  <a:gd name="connsiteX7" fmla="*/ 3130 w 22287"/>
                  <a:gd name="connsiteY7" fmla="*/ 16353 h 18983"/>
                  <a:gd name="connsiteX8" fmla="*/ 11191 w 22287"/>
                  <a:gd name="connsiteY8" fmla="*/ 18984 h 18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87" h="18983">
                    <a:moveTo>
                      <a:pt x="11191" y="18984"/>
                    </a:moveTo>
                    <a:cubicBezTo>
                      <a:pt x="14416" y="18984"/>
                      <a:pt x="17071" y="18138"/>
                      <a:pt x="19158" y="16353"/>
                    </a:cubicBezTo>
                    <a:cubicBezTo>
                      <a:pt x="21244" y="14567"/>
                      <a:pt x="22288" y="12311"/>
                      <a:pt x="22288" y="9586"/>
                    </a:cubicBezTo>
                    <a:cubicBezTo>
                      <a:pt x="22288" y="6861"/>
                      <a:pt x="21244" y="4417"/>
                      <a:pt x="19158" y="2631"/>
                    </a:cubicBezTo>
                    <a:cubicBezTo>
                      <a:pt x="17071" y="846"/>
                      <a:pt x="14416" y="0"/>
                      <a:pt x="11191" y="0"/>
                    </a:cubicBezTo>
                    <a:cubicBezTo>
                      <a:pt x="7967" y="0"/>
                      <a:pt x="5311" y="846"/>
                      <a:pt x="3225" y="2631"/>
                    </a:cubicBezTo>
                    <a:cubicBezTo>
                      <a:pt x="1138" y="4417"/>
                      <a:pt x="0" y="6767"/>
                      <a:pt x="0" y="9586"/>
                    </a:cubicBezTo>
                    <a:cubicBezTo>
                      <a:pt x="0" y="12405"/>
                      <a:pt x="1043" y="14661"/>
                      <a:pt x="3130" y="16353"/>
                    </a:cubicBezTo>
                    <a:cubicBezTo>
                      <a:pt x="5216" y="18044"/>
                      <a:pt x="7872" y="18984"/>
                      <a:pt x="11191" y="1898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9" name="Freeform 318">
                <a:extLst>
                  <a:ext uri="{FF2B5EF4-FFF2-40B4-BE49-F238E27FC236}">
                    <a16:creationId xmlns:a16="http://schemas.microsoft.com/office/drawing/2014/main" id="{6BC5CD96-5DDF-929A-D3A3-C657083941D1}"/>
                  </a:ext>
                </a:extLst>
              </p:cNvPr>
              <p:cNvSpPr/>
              <p:nvPr/>
            </p:nvSpPr>
            <p:spPr>
              <a:xfrm>
                <a:off x="4906827" y="4995106"/>
                <a:ext cx="79856" cy="78943"/>
              </a:xfrm>
              <a:custGeom>
                <a:avLst/>
                <a:gdLst>
                  <a:gd name="connsiteX0" fmla="*/ 9484 w 79856"/>
                  <a:gd name="connsiteY0" fmla="*/ 11935 h 78943"/>
                  <a:gd name="connsiteX1" fmla="*/ 37083 w 79856"/>
                  <a:gd name="connsiteY1" fmla="*/ 78473 h 78943"/>
                  <a:gd name="connsiteX2" fmla="*/ 37273 w 79856"/>
                  <a:gd name="connsiteY2" fmla="*/ 78943 h 78943"/>
                  <a:gd name="connsiteX3" fmla="*/ 44860 w 79856"/>
                  <a:gd name="connsiteY3" fmla="*/ 78943 h 78943"/>
                  <a:gd name="connsiteX4" fmla="*/ 45619 w 79856"/>
                  <a:gd name="connsiteY4" fmla="*/ 76594 h 78943"/>
                  <a:gd name="connsiteX5" fmla="*/ 67622 w 79856"/>
                  <a:gd name="connsiteY5" fmla="*/ 16916 h 78943"/>
                  <a:gd name="connsiteX6" fmla="*/ 73217 w 79856"/>
                  <a:gd name="connsiteY6" fmla="*/ 6767 h 78943"/>
                  <a:gd name="connsiteX7" fmla="*/ 79287 w 79856"/>
                  <a:gd name="connsiteY7" fmla="*/ 1880 h 78943"/>
                  <a:gd name="connsiteX8" fmla="*/ 79856 w 79856"/>
                  <a:gd name="connsiteY8" fmla="*/ 1692 h 78943"/>
                  <a:gd name="connsiteX9" fmla="*/ 79856 w 79856"/>
                  <a:gd name="connsiteY9" fmla="*/ 0 h 78943"/>
                  <a:gd name="connsiteX10" fmla="*/ 54628 w 79856"/>
                  <a:gd name="connsiteY10" fmla="*/ 0 h 78943"/>
                  <a:gd name="connsiteX11" fmla="*/ 54628 w 79856"/>
                  <a:gd name="connsiteY11" fmla="*/ 1692 h 78943"/>
                  <a:gd name="connsiteX12" fmla="*/ 55198 w 79856"/>
                  <a:gd name="connsiteY12" fmla="*/ 1880 h 78943"/>
                  <a:gd name="connsiteX13" fmla="*/ 63069 w 79856"/>
                  <a:gd name="connsiteY13" fmla="*/ 7424 h 78943"/>
                  <a:gd name="connsiteX14" fmla="*/ 62975 w 79856"/>
                  <a:gd name="connsiteY14" fmla="*/ 18326 h 78943"/>
                  <a:gd name="connsiteX15" fmla="*/ 48179 w 79856"/>
                  <a:gd name="connsiteY15" fmla="*/ 58925 h 78943"/>
                  <a:gd name="connsiteX16" fmla="*/ 31203 w 79856"/>
                  <a:gd name="connsiteY16" fmla="*/ 15131 h 78943"/>
                  <a:gd name="connsiteX17" fmla="*/ 30349 w 79856"/>
                  <a:gd name="connsiteY17" fmla="*/ 4981 h 78943"/>
                  <a:gd name="connsiteX18" fmla="*/ 34996 w 79856"/>
                  <a:gd name="connsiteY18" fmla="*/ 1974 h 78943"/>
                  <a:gd name="connsiteX19" fmla="*/ 35565 w 79856"/>
                  <a:gd name="connsiteY19" fmla="*/ 1974 h 78943"/>
                  <a:gd name="connsiteX20" fmla="*/ 35565 w 79856"/>
                  <a:gd name="connsiteY20" fmla="*/ 94 h 78943"/>
                  <a:gd name="connsiteX21" fmla="*/ 0 w 79856"/>
                  <a:gd name="connsiteY21" fmla="*/ 94 h 78943"/>
                  <a:gd name="connsiteX22" fmla="*/ 0 w 79856"/>
                  <a:gd name="connsiteY22" fmla="*/ 1880 h 78943"/>
                  <a:gd name="connsiteX23" fmla="*/ 664 w 79856"/>
                  <a:gd name="connsiteY23" fmla="*/ 1880 h 78943"/>
                  <a:gd name="connsiteX24" fmla="*/ 9769 w 79856"/>
                  <a:gd name="connsiteY24" fmla="*/ 12029 h 78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9856" h="78943">
                    <a:moveTo>
                      <a:pt x="9484" y="11935"/>
                    </a:moveTo>
                    <a:lnTo>
                      <a:pt x="37083" y="78473"/>
                    </a:lnTo>
                    <a:lnTo>
                      <a:pt x="37273" y="78943"/>
                    </a:lnTo>
                    <a:lnTo>
                      <a:pt x="44860" y="78943"/>
                    </a:lnTo>
                    <a:lnTo>
                      <a:pt x="45619" y="76594"/>
                    </a:lnTo>
                    <a:lnTo>
                      <a:pt x="67622" y="16916"/>
                    </a:lnTo>
                    <a:cubicBezTo>
                      <a:pt x="69044" y="12969"/>
                      <a:pt x="70941" y="9492"/>
                      <a:pt x="73217" y="6767"/>
                    </a:cubicBezTo>
                    <a:cubicBezTo>
                      <a:pt x="75399" y="4041"/>
                      <a:pt x="77485" y="2443"/>
                      <a:pt x="79287" y="1880"/>
                    </a:cubicBezTo>
                    <a:lnTo>
                      <a:pt x="79856" y="1692"/>
                    </a:lnTo>
                    <a:lnTo>
                      <a:pt x="79856" y="0"/>
                    </a:lnTo>
                    <a:lnTo>
                      <a:pt x="54628" y="0"/>
                    </a:lnTo>
                    <a:lnTo>
                      <a:pt x="54628" y="1692"/>
                    </a:lnTo>
                    <a:lnTo>
                      <a:pt x="55198" y="1880"/>
                    </a:lnTo>
                    <a:cubicBezTo>
                      <a:pt x="58802" y="2819"/>
                      <a:pt x="61457" y="4699"/>
                      <a:pt x="63069" y="7424"/>
                    </a:cubicBezTo>
                    <a:cubicBezTo>
                      <a:pt x="64682" y="10150"/>
                      <a:pt x="64587" y="13815"/>
                      <a:pt x="62975" y="18326"/>
                    </a:cubicBezTo>
                    <a:lnTo>
                      <a:pt x="48179" y="58925"/>
                    </a:lnTo>
                    <a:lnTo>
                      <a:pt x="31203" y="15131"/>
                    </a:lnTo>
                    <a:cubicBezTo>
                      <a:pt x="29401" y="10620"/>
                      <a:pt x="29116" y="7142"/>
                      <a:pt x="30349" y="4981"/>
                    </a:cubicBezTo>
                    <a:cubicBezTo>
                      <a:pt x="31203" y="3477"/>
                      <a:pt x="32720" y="2443"/>
                      <a:pt x="34996" y="1974"/>
                    </a:cubicBezTo>
                    <a:lnTo>
                      <a:pt x="35565" y="1974"/>
                    </a:lnTo>
                    <a:lnTo>
                      <a:pt x="35565" y="94"/>
                    </a:lnTo>
                    <a:lnTo>
                      <a:pt x="0" y="94"/>
                    </a:lnTo>
                    <a:lnTo>
                      <a:pt x="0" y="1880"/>
                    </a:lnTo>
                    <a:lnTo>
                      <a:pt x="664" y="1880"/>
                    </a:lnTo>
                    <a:cubicBezTo>
                      <a:pt x="4078" y="2443"/>
                      <a:pt x="7208" y="5827"/>
                      <a:pt x="9769" y="12029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0" name="Freeform 319">
                <a:extLst>
                  <a:ext uri="{FF2B5EF4-FFF2-40B4-BE49-F238E27FC236}">
                    <a16:creationId xmlns:a16="http://schemas.microsoft.com/office/drawing/2014/main" id="{BBF05D7A-77F1-157A-73F2-DECEB80DA499}"/>
                  </a:ext>
                </a:extLst>
              </p:cNvPr>
              <p:cNvSpPr/>
              <p:nvPr/>
            </p:nvSpPr>
            <p:spPr>
              <a:xfrm>
                <a:off x="4984786" y="4993790"/>
                <a:ext cx="68854" cy="81480"/>
              </a:xfrm>
              <a:custGeom>
                <a:avLst/>
                <a:gdLst>
                  <a:gd name="connsiteX0" fmla="*/ 51309 w 68854"/>
                  <a:gd name="connsiteY0" fmla="*/ 31577 h 81480"/>
                  <a:gd name="connsiteX1" fmla="*/ 18209 w 68854"/>
                  <a:gd name="connsiteY1" fmla="*/ 31577 h 81480"/>
                  <a:gd name="connsiteX2" fmla="*/ 23900 w 68854"/>
                  <a:gd name="connsiteY2" fmla="*/ 11654 h 81480"/>
                  <a:gd name="connsiteX3" fmla="*/ 37273 w 68854"/>
                  <a:gd name="connsiteY3" fmla="*/ 3759 h 81480"/>
                  <a:gd name="connsiteX4" fmla="*/ 48084 w 68854"/>
                  <a:gd name="connsiteY4" fmla="*/ 9304 h 81480"/>
                  <a:gd name="connsiteX5" fmla="*/ 51688 w 68854"/>
                  <a:gd name="connsiteY5" fmla="*/ 24999 h 81480"/>
                  <a:gd name="connsiteX6" fmla="*/ 51214 w 68854"/>
                  <a:gd name="connsiteY6" fmla="*/ 31577 h 81480"/>
                  <a:gd name="connsiteX7" fmla="*/ 68570 w 68854"/>
                  <a:gd name="connsiteY7" fmla="*/ 60617 h 81480"/>
                  <a:gd name="connsiteX8" fmla="*/ 68855 w 68854"/>
                  <a:gd name="connsiteY8" fmla="*/ 59865 h 81480"/>
                  <a:gd name="connsiteX9" fmla="*/ 67053 w 68854"/>
                  <a:gd name="connsiteY9" fmla="*/ 59395 h 81480"/>
                  <a:gd name="connsiteX10" fmla="*/ 66768 w 68854"/>
                  <a:gd name="connsiteY10" fmla="*/ 59677 h 81480"/>
                  <a:gd name="connsiteX11" fmla="*/ 47515 w 68854"/>
                  <a:gd name="connsiteY11" fmla="*/ 67102 h 81480"/>
                  <a:gd name="connsiteX12" fmla="*/ 26840 w 68854"/>
                  <a:gd name="connsiteY12" fmla="*/ 58456 h 81480"/>
                  <a:gd name="connsiteX13" fmla="*/ 18304 w 68854"/>
                  <a:gd name="connsiteY13" fmla="*/ 35149 h 81480"/>
                  <a:gd name="connsiteX14" fmla="*/ 67148 w 68854"/>
                  <a:gd name="connsiteY14" fmla="*/ 35149 h 81480"/>
                  <a:gd name="connsiteX15" fmla="*/ 67148 w 68854"/>
                  <a:gd name="connsiteY15" fmla="*/ 34585 h 81480"/>
                  <a:gd name="connsiteX16" fmla="*/ 67717 w 68854"/>
                  <a:gd name="connsiteY16" fmla="*/ 28852 h 81480"/>
                  <a:gd name="connsiteX17" fmla="*/ 59560 w 68854"/>
                  <a:gd name="connsiteY17" fmla="*/ 8270 h 81480"/>
                  <a:gd name="connsiteX18" fmla="*/ 37367 w 68854"/>
                  <a:gd name="connsiteY18" fmla="*/ 0 h 81480"/>
                  <a:gd name="connsiteX19" fmla="*/ 10622 w 68854"/>
                  <a:gd name="connsiteY19" fmla="*/ 11372 h 81480"/>
                  <a:gd name="connsiteX20" fmla="*/ 0 w 68854"/>
                  <a:gd name="connsiteY20" fmla="*/ 40881 h 81480"/>
                  <a:gd name="connsiteX21" fmla="*/ 10717 w 68854"/>
                  <a:gd name="connsiteY21" fmla="*/ 70015 h 81480"/>
                  <a:gd name="connsiteX22" fmla="*/ 37936 w 68854"/>
                  <a:gd name="connsiteY22" fmla="*/ 81481 h 81480"/>
                  <a:gd name="connsiteX23" fmla="*/ 57758 w 68854"/>
                  <a:gd name="connsiteY23" fmla="*/ 75466 h 81480"/>
                  <a:gd name="connsiteX24" fmla="*/ 68665 w 68854"/>
                  <a:gd name="connsiteY24" fmla="*/ 60617 h 81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8854" h="81480">
                    <a:moveTo>
                      <a:pt x="51309" y="31577"/>
                    </a:moveTo>
                    <a:lnTo>
                      <a:pt x="18209" y="31577"/>
                    </a:lnTo>
                    <a:cubicBezTo>
                      <a:pt x="18399" y="23495"/>
                      <a:pt x="20296" y="16822"/>
                      <a:pt x="23900" y="11654"/>
                    </a:cubicBezTo>
                    <a:cubicBezTo>
                      <a:pt x="27504" y="6391"/>
                      <a:pt x="32056" y="3759"/>
                      <a:pt x="37273" y="3759"/>
                    </a:cubicBezTo>
                    <a:cubicBezTo>
                      <a:pt x="42204" y="3759"/>
                      <a:pt x="45713" y="5545"/>
                      <a:pt x="48084" y="9304"/>
                    </a:cubicBezTo>
                    <a:cubicBezTo>
                      <a:pt x="50456" y="13063"/>
                      <a:pt x="51688" y="18326"/>
                      <a:pt x="51688" y="24999"/>
                    </a:cubicBezTo>
                    <a:cubicBezTo>
                      <a:pt x="51688" y="27912"/>
                      <a:pt x="51499" y="30074"/>
                      <a:pt x="51214" y="31577"/>
                    </a:cubicBezTo>
                    <a:moveTo>
                      <a:pt x="68570" y="60617"/>
                    </a:moveTo>
                    <a:lnTo>
                      <a:pt x="68855" y="59865"/>
                    </a:lnTo>
                    <a:lnTo>
                      <a:pt x="67053" y="59395"/>
                    </a:lnTo>
                    <a:lnTo>
                      <a:pt x="66768" y="59677"/>
                    </a:lnTo>
                    <a:cubicBezTo>
                      <a:pt x="61931" y="64564"/>
                      <a:pt x="55482" y="67102"/>
                      <a:pt x="47515" y="67102"/>
                    </a:cubicBezTo>
                    <a:cubicBezTo>
                      <a:pt x="39549" y="67102"/>
                      <a:pt x="32246" y="64188"/>
                      <a:pt x="26840" y="58456"/>
                    </a:cubicBezTo>
                    <a:cubicBezTo>
                      <a:pt x="21529" y="52817"/>
                      <a:pt x="18684" y="45016"/>
                      <a:pt x="18304" y="35149"/>
                    </a:cubicBezTo>
                    <a:lnTo>
                      <a:pt x="67148" y="35149"/>
                    </a:lnTo>
                    <a:lnTo>
                      <a:pt x="67148" y="34585"/>
                    </a:lnTo>
                    <a:cubicBezTo>
                      <a:pt x="67622" y="33363"/>
                      <a:pt x="67717" y="31483"/>
                      <a:pt x="67717" y="28852"/>
                    </a:cubicBezTo>
                    <a:cubicBezTo>
                      <a:pt x="67717" y="20676"/>
                      <a:pt x="64966" y="13815"/>
                      <a:pt x="59560" y="8270"/>
                    </a:cubicBezTo>
                    <a:cubicBezTo>
                      <a:pt x="54154" y="2819"/>
                      <a:pt x="46662" y="0"/>
                      <a:pt x="37367" y="0"/>
                    </a:cubicBezTo>
                    <a:cubicBezTo>
                      <a:pt x="26650" y="0"/>
                      <a:pt x="17640" y="3853"/>
                      <a:pt x="10622" y="11372"/>
                    </a:cubicBezTo>
                    <a:cubicBezTo>
                      <a:pt x="3604" y="18890"/>
                      <a:pt x="0" y="28758"/>
                      <a:pt x="0" y="40881"/>
                    </a:cubicBezTo>
                    <a:cubicBezTo>
                      <a:pt x="0" y="53005"/>
                      <a:pt x="3604" y="62403"/>
                      <a:pt x="10717" y="70015"/>
                    </a:cubicBezTo>
                    <a:cubicBezTo>
                      <a:pt x="17830" y="77628"/>
                      <a:pt x="27030" y="81481"/>
                      <a:pt x="37936" y="81481"/>
                    </a:cubicBezTo>
                    <a:cubicBezTo>
                      <a:pt x="45808" y="81481"/>
                      <a:pt x="52542" y="79507"/>
                      <a:pt x="57758" y="75466"/>
                    </a:cubicBezTo>
                    <a:cubicBezTo>
                      <a:pt x="62975" y="71519"/>
                      <a:pt x="66673" y="66538"/>
                      <a:pt x="68665" y="60617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1" name="Freeform 320">
                <a:extLst>
                  <a:ext uri="{FF2B5EF4-FFF2-40B4-BE49-F238E27FC236}">
                    <a16:creationId xmlns:a16="http://schemas.microsoft.com/office/drawing/2014/main" id="{52C424ED-85B3-3A6B-A0BC-597B8215E7D4}"/>
                  </a:ext>
                </a:extLst>
              </p:cNvPr>
              <p:cNvSpPr/>
              <p:nvPr/>
            </p:nvSpPr>
            <p:spPr>
              <a:xfrm>
                <a:off x="5122780" y="4993884"/>
                <a:ext cx="57378" cy="81292"/>
              </a:xfrm>
              <a:custGeom>
                <a:avLst/>
                <a:gdLst>
                  <a:gd name="connsiteX0" fmla="*/ 28642 w 57378"/>
                  <a:gd name="connsiteY0" fmla="*/ 77534 h 81292"/>
                  <a:gd name="connsiteX1" fmla="*/ 14131 w 57378"/>
                  <a:gd name="connsiteY1" fmla="*/ 71989 h 81292"/>
                  <a:gd name="connsiteX2" fmla="*/ 4837 w 57378"/>
                  <a:gd name="connsiteY2" fmla="*/ 54790 h 81292"/>
                  <a:gd name="connsiteX3" fmla="*/ 4837 w 57378"/>
                  <a:gd name="connsiteY3" fmla="*/ 54414 h 81292"/>
                  <a:gd name="connsiteX4" fmla="*/ 3130 w 57378"/>
                  <a:gd name="connsiteY4" fmla="*/ 53851 h 81292"/>
                  <a:gd name="connsiteX5" fmla="*/ 0 w 57378"/>
                  <a:gd name="connsiteY5" fmla="*/ 73868 h 81292"/>
                  <a:gd name="connsiteX6" fmla="*/ 379 w 57378"/>
                  <a:gd name="connsiteY6" fmla="*/ 74150 h 81292"/>
                  <a:gd name="connsiteX7" fmla="*/ 12709 w 57378"/>
                  <a:gd name="connsiteY7" fmla="*/ 79131 h 81292"/>
                  <a:gd name="connsiteX8" fmla="*/ 27504 w 57378"/>
                  <a:gd name="connsiteY8" fmla="*/ 81293 h 81292"/>
                  <a:gd name="connsiteX9" fmla="*/ 49317 w 57378"/>
                  <a:gd name="connsiteY9" fmla="*/ 75090 h 81292"/>
                  <a:gd name="connsiteX10" fmla="*/ 57379 w 57378"/>
                  <a:gd name="connsiteY10" fmla="*/ 58362 h 81292"/>
                  <a:gd name="connsiteX11" fmla="*/ 53016 w 57378"/>
                  <a:gd name="connsiteY11" fmla="*/ 45862 h 81292"/>
                  <a:gd name="connsiteX12" fmla="*/ 42489 w 57378"/>
                  <a:gd name="connsiteY12" fmla="*/ 37498 h 81292"/>
                  <a:gd name="connsiteX13" fmla="*/ 30444 w 57378"/>
                  <a:gd name="connsiteY13" fmla="*/ 31483 h 81292"/>
                  <a:gd name="connsiteX14" fmla="*/ 20486 w 57378"/>
                  <a:gd name="connsiteY14" fmla="*/ 24435 h 81292"/>
                  <a:gd name="connsiteX15" fmla="*/ 16502 w 57378"/>
                  <a:gd name="connsiteY15" fmla="*/ 15037 h 81292"/>
                  <a:gd name="connsiteX16" fmla="*/ 20106 w 57378"/>
                  <a:gd name="connsiteY16" fmla="*/ 6861 h 81292"/>
                  <a:gd name="connsiteX17" fmla="*/ 29496 w 57378"/>
                  <a:gd name="connsiteY17" fmla="*/ 3571 h 81292"/>
                  <a:gd name="connsiteX18" fmla="*/ 40687 w 57378"/>
                  <a:gd name="connsiteY18" fmla="*/ 8928 h 81292"/>
                  <a:gd name="connsiteX19" fmla="*/ 48274 w 57378"/>
                  <a:gd name="connsiteY19" fmla="*/ 26596 h 81292"/>
                  <a:gd name="connsiteX20" fmla="*/ 48274 w 57378"/>
                  <a:gd name="connsiteY20" fmla="*/ 26972 h 81292"/>
                  <a:gd name="connsiteX21" fmla="*/ 49981 w 57378"/>
                  <a:gd name="connsiteY21" fmla="*/ 27536 h 81292"/>
                  <a:gd name="connsiteX22" fmla="*/ 54534 w 57378"/>
                  <a:gd name="connsiteY22" fmla="*/ 8176 h 81292"/>
                  <a:gd name="connsiteX23" fmla="*/ 54154 w 57378"/>
                  <a:gd name="connsiteY23" fmla="*/ 7894 h 81292"/>
                  <a:gd name="connsiteX24" fmla="*/ 43532 w 57378"/>
                  <a:gd name="connsiteY24" fmla="*/ 2256 h 81292"/>
                  <a:gd name="connsiteX25" fmla="*/ 29496 w 57378"/>
                  <a:gd name="connsiteY25" fmla="*/ 0 h 81292"/>
                  <a:gd name="connsiteX26" fmla="*/ 9769 w 57378"/>
                  <a:gd name="connsiteY26" fmla="*/ 6767 h 81292"/>
                  <a:gd name="connsiteX27" fmla="*/ 2181 w 57378"/>
                  <a:gd name="connsiteY27" fmla="*/ 23589 h 81292"/>
                  <a:gd name="connsiteX28" fmla="*/ 6354 w 57378"/>
                  <a:gd name="connsiteY28" fmla="*/ 35994 h 81292"/>
                  <a:gd name="connsiteX29" fmla="*/ 16502 w 57378"/>
                  <a:gd name="connsiteY29" fmla="*/ 44359 h 81292"/>
                  <a:gd name="connsiteX30" fmla="*/ 28168 w 57378"/>
                  <a:gd name="connsiteY30" fmla="*/ 50279 h 81292"/>
                  <a:gd name="connsiteX31" fmla="*/ 37842 w 57378"/>
                  <a:gd name="connsiteY31" fmla="*/ 57046 h 81292"/>
                  <a:gd name="connsiteX32" fmla="*/ 41730 w 57378"/>
                  <a:gd name="connsiteY32" fmla="*/ 65786 h 81292"/>
                  <a:gd name="connsiteX33" fmla="*/ 38316 w 57378"/>
                  <a:gd name="connsiteY33" fmla="*/ 74338 h 81292"/>
                  <a:gd name="connsiteX34" fmla="*/ 28737 w 57378"/>
                  <a:gd name="connsiteY34" fmla="*/ 77534 h 81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7378" h="81292">
                    <a:moveTo>
                      <a:pt x="28642" y="77534"/>
                    </a:moveTo>
                    <a:cubicBezTo>
                      <a:pt x="23236" y="77534"/>
                      <a:pt x="18399" y="75654"/>
                      <a:pt x="14131" y="71989"/>
                    </a:cubicBezTo>
                    <a:cubicBezTo>
                      <a:pt x="9863" y="68323"/>
                      <a:pt x="6734" y="62497"/>
                      <a:pt x="4837" y="54790"/>
                    </a:cubicBezTo>
                    <a:lnTo>
                      <a:pt x="4837" y="54414"/>
                    </a:lnTo>
                    <a:cubicBezTo>
                      <a:pt x="4837" y="54414"/>
                      <a:pt x="3130" y="53851"/>
                      <a:pt x="3130" y="53851"/>
                    </a:cubicBezTo>
                    <a:lnTo>
                      <a:pt x="0" y="73868"/>
                    </a:lnTo>
                    <a:lnTo>
                      <a:pt x="379" y="74150"/>
                    </a:lnTo>
                    <a:cubicBezTo>
                      <a:pt x="3319" y="76030"/>
                      <a:pt x="7398" y="77721"/>
                      <a:pt x="12709" y="79131"/>
                    </a:cubicBezTo>
                    <a:cubicBezTo>
                      <a:pt x="17925" y="80541"/>
                      <a:pt x="22952" y="81293"/>
                      <a:pt x="27504" y="81293"/>
                    </a:cubicBezTo>
                    <a:cubicBezTo>
                      <a:pt x="36704" y="81293"/>
                      <a:pt x="44006" y="79225"/>
                      <a:pt x="49317" y="75090"/>
                    </a:cubicBezTo>
                    <a:cubicBezTo>
                      <a:pt x="54629" y="70955"/>
                      <a:pt x="57379" y="65316"/>
                      <a:pt x="57379" y="58362"/>
                    </a:cubicBezTo>
                    <a:cubicBezTo>
                      <a:pt x="57379" y="53663"/>
                      <a:pt x="55861" y="49433"/>
                      <a:pt x="53016" y="45862"/>
                    </a:cubicBezTo>
                    <a:cubicBezTo>
                      <a:pt x="50171" y="42385"/>
                      <a:pt x="46662" y="39566"/>
                      <a:pt x="42489" y="37498"/>
                    </a:cubicBezTo>
                    <a:cubicBezTo>
                      <a:pt x="38411" y="35430"/>
                      <a:pt x="34427" y="33457"/>
                      <a:pt x="30444" y="31483"/>
                    </a:cubicBezTo>
                    <a:cubicBezTo>
                      <a:pt x="26556" y="29604"/>
                      <a:pt x="23141" y="27254"/>
                      <a:pt x="20486" y="24435"/>
                    </a:cubicBezTo>
                    <a:cubicBezTo>
                      <a:pt x="17830" y="21803"/>
                      <a:pt x="16502" y="18608"/>
                      <a:pt x="16502" y="15037"/>
                    </a:cubicBezTo>
                    <a:cubicBezTo>
                      <a:pt x="16502" y="11748"/>
                      <a:pt x="17640" y="9022"/>
                      <a:pt x="20106" y="6861"/>
                    </a:cubicBezTo>
                    <a:cubicBezTo>
                      <a:pt x="22477" y="4699"/>
                      <a:pt x="25702" y="3571"/>
                      <a:pt x="29496" y="3571"/>
                    </a:cubicBezTo>
                    <a:cubicBezTo>
                      <a:pt x="33574" y="3571"/>
                      <a:pt x="37367" y="5357"/>
                      <a:pt x="40687" y="8928"/>
                    </a:cubicBezTo>
                    <a:cubicBezTo>
                      <a:pt x="44101" y="12499"/>
                      <a:pt x="46662" y="18420"/>
                      <a:pt x="48274" y="26596"/>
                    </a:cubicBezTo>
                    <a:lnTo>
                      <a:pt x="48274" y="26972"/>
                    </a:lnTo>
                    <a:cubicBezTo>
                      <a:pt x="48274" y="26972"/>
                      <a:pt x="49981" y="27536"/>
                      <a:pt x="49981" y="27536"/>
                    </a:cubicBezTo>
                    <a:lnTo>
                      <a:pt x="54534" y="8176"/>
                    </a:lnTo>
                    <a:lnTo>
                      <a:pt x="54154" y="7894"/>
                    </a:lnTo>
                    <a:cubicBezTo>
                      <a:pt x="51499" y="5733"/>
                      <a:pt x="47990" y="3853"/>
                      <a:pt x="43532" y="2256"/>
                    </a:cubicBezTo>
                    <a:cubicBezTo>
                      <a:pt x="39075" y="752"/>
                      <a:pt x="34333" y="0"/>
                      <a:pt x="29496" y="0"/>
                    </a:cubicBezTo>
                    <a:cubicBezTo>
                      <a:pt x="21339" y="0"/>
                      <a:pt x="14700" y="2256"/>
                      <a:pt x="9769" y="6767"/>
                    </a:cubicBezTo>
                    <a:cubicBezTo>
                      <a:pt x="4742" y="11278"/>
                      <a:pt x="2181" y="16916"/>
                      <a:pt x="2181" y="23589"/>
                    </a:cubicBezTo>
                    <a:cubicBezTo>
                      <a:pt x="2181" y="28288"/>
                      <a:pt x="3604" y="32517"/>
                      <a:pt x="6354" y="35994"/>
                    </a:cubicBezTo>
                    <a:cubicBezTo>
                      <a:pt x="9105" y="39472"/>
                      <a:pt x="12519" y="42291"/>
                      <a:pt x="16502" y="44359"/>
                    </a:cubicBezTo>
                    <a:cubicBezTo>
                      <a:pt x="20296" y="46332"/>
                      <a:pt x="24279" y="48400"/>
                      <a:pt x="28168" y="50279"/>
                    </a:cubicBezTo>
                    <a:cubicBezTo>
                      <a:pt x="31962" y="52159"/>
                      <a:pt x="35186" y="54414"/>
                      <a:pt x="37842" y="57046"/>
                    </a:cubicBezTo>
                    <a:cubicBezTo>
                      <a:pt x="40402" y="59583"/>
                      <a:pt x="41730" y="62497"/>
                      <a:pt x="41730" y="65786"/>
                    </a:cubicBezTo>
                    <a:cubicBezTo>
                      <a:pt x="41730" y="69357"/>
                      <a:pt x="40592" y="72271"/>
                      <a:pt x="38316" y="74338"/>
                    </a:cubicBezTo>
                    <a:cubicBezTo>
                      <a:pt x="36040" y="76406"/>
                      <a:pt x="32815" y="77534"/>
                      <a:pt x="28737" y="7753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" name="Freeform 321">
                <a:extLst>
                  <a:ext uri="{FF2B5EF4-FFF2-40B4-BE49-F238E27FC236}">
                    <a16:creationId xmlns:a16="http://schemas.microsoft.com/office/drawing/2014/main" id="{6074D7F6-7FB4-7EF0-D87C-9BB7012ACB27}"/>
                  </a:ext>
                </a:extLst>
              </p:cNvPr>
              <p:cNvSpPr/>
              <p:nvPr/>
            </p:nvSpPr>
            <p:spPr>
              <a:xfrm>
                <a:off x="5194575" y="4965972"/>
                <a:ext cx="22287" cy="18983"/>
              </a:xfrm>
              <a:custGeom>
                <a:avLst/>
                <a:gdLst>
                  <a:gd name="connsiteX0" fmla="*/ 11191 w 22287"/>
                  <a:gd name="connsiteY0" fmla="*/ 18984 h 18983"/>
                  <a:gd name="connsiteX1" fmla="*/ 19158 w 22287"/>
                  <a:gd name="connsiteY1" fmla="*/ 16353 h 18983"/>
                  <a:gd name="connsiteX2" fmla="*/ 22288 w 22287"/>
                  <a:gd name="connsiteY2" fmla="*/ 9586 h 18983"/>
                  <a:gd name="connsiteX3" fmla="*/ 19158 w 22287"/>
                  <a:gd name="connsiteY3" fmla="*/ 2631 h 18983"/>
                  <a:gd name="connsiteX4" fmla="*/ 11191 w 22287"/>
                  <a:gd name="connsiteY4" fmla="*/ 0 h 18983"/>
                  <a:gd name="connsiteX5" fmla="*/ 3225 w 22287"/>
                  <a:gd name="connsiteY5" fmla="*/ 2631 h 18983"/>
                  <a:gd name="connsiteX6" fmla="*/ 0 w 22287"/>
                  <a:gd name="connsiteY6" fmla="*/ 9586 h 18983"/>
                  <a:gd name="connsiteX7" fmla="*/ 3130 w 22287"/>
                  <a:gd name="connsiteY7" fmla="*/ 16353 h 18983"/>
                  <a:gd name="connsiteX8" fmla="*/ 11191 w 22287"/>
                  <a:gd name="connsiteY8" fmla="*/ 18984 h 189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287" h="18983">
                    <a:moveTo>
                      <a:pt x="11191" y="18984"/>
                    </a:moveTo>
                    <a:cubicBezTo>
                      <a:pt x="14416" y="18984"/>
                      <a:pt x="17071" y="18138"/>
                      <a:pt x="19158" y="16353"/>
                    </a:cubicBezTo>
                    <a:cubicBezTo>
                      <a:pt x="21244" y="14567"/>
                      <a:pt x="22288" y="12311"/>
                      <a:pt x="22288" y="9586"/>
                    </a:cubicBezTo>
                    <a:cubicBezTo>
                      <a:pt x="22288" y="6861"/>
                      <a:pt x="21244" y="4417"/>
                      <a:pt x="19158" y="2631"/>
                    </a:cubicBezTo>
                    <a:cubicBezTo>
                      <a:pt x="17071" y="846"/>
                      <a:pt x="14416" y="0"/>
                      <a:pt x="11191" y="0"/>
                    </a:cubicBezTo>
                    <a:cubicBezTo>
                      <a:pt x="7967" y="0"/>
                      <a:pt x="5311" y="846"/>
                      <a:pt x="3225" y="2631"/>
                    </a:cubicBezTo>
                    <a:cubicBezTo>
                      <a:pt x="1138" y="4417"/>
                      <a:pt x="0" y="6767"/>
                      <a:pt x="0" y="9586"/>
                    </a:cubicBezTo>
                    <a:cubicBezTo>
                      <a:pt x="0" y="12405"/>
                      <a:pt x="1043" y="14661"/>
                      <a:pt x="3130" y="16353"/>
                    </a:cubicBezTo>
                    <a:cubicBezTo>
                      <a:pt x="5216" y="18044"/>
                      <a:pt x="7872" y="18984"/>
                      <a:pt x="11191" y="18984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3" name="Freeform 322">
                <a:extLst>
                  <a:ext uri="{FF2B5EF4-FFF2-40B4-BE49-F238E27FC236}">
                    <a16:creationId xmlns:a16="http://schemas.microsoft.com/office/drawing/2014/main" id="{7B0F4A2E-A5AD-D390-B0D9-E00F4817D48C}"/>
                  </a:ext>
                </a:extLst>
              </p:cNvPr>
              <p:cNvSpPr/>
              <p:nvPr/>
            </p:nvSpPr>
            <p:spPr>
              <a:xfrm>
                <a:off x="5189548" y="4993696"/>
                <a:ext cx="33099" cy="80446"/>
              </a:xfrm>
              <a:custGeom>
                <a:avLst/>
                <a:gdLst>
                  <a:gd name="connsiteX0" fmla="*/ 26081 w 33099"/>
                  <a:gd name="connsiteY0" fmla="*/ 94 h 80446"/>
                  <a:gd name="connsiteX1" fmla="*/ 27030 w 33099"/>
                  <a:gd name="connsiteY1" fmla="*/ 1034 h 80446"/>
                  <a:gd name="connsiteX2" fmla="*/ 27030 w 33099"/>
                  <a:gd name="connsiteY2" fmla="*/ 1410 h 80446"/>
                  <a:gd name="connsiteX3" fmla="*/ 25702 w 33099"/>
                  <a:gd name="connsiteY3" fmla="*/ 27066 h 80446"/>
                  <a:gd name="connsiteX4" fmla="*/ 25702 w 33099"/>
                  <a:gd name="connsiteY4" fmla="*/ 61275 h 80446"/>
                  <a:gd name="connsiteX5" fmla="*/ 27219 w 33099"/>
                  <a:gd name="connsiteY5" fmla="*/ 74056 h 80446"/>
                  <a:gd name="connsiteX6" fmla="*/ 32531 w 33099"/>
                  <a:gd name="connsiteY6" fmla="*/ 78379 h 80446"/>
                  <a:gd name="connsiteX7" fmla="*/ 33100 w 33099"/>
                  <a:gd name="connsiteY7" fmla="*/ 78567 h 80446"/>
                  <a:gd name="connsiteX8" fmla="*/ 33100 w 33099"/>
                  <a:gd name="connsiteY8" fmla="*/ 80447 h 80446"/>
                  <a:gd name="connsiteX9" fmla="*/ 0 w 33099"/>
                  <a:gd name="connsiteY9" fmla="*/ 80447 h 80446"/>
                  <a:gd name="connsiteX10" fmla="*/ 0 w 33099"/>
                  <a:gd name="connsiteY10" fmla="*/ 78567 h 80446"/>
                  <a:gd name="connsiteX11" fmla="*/ 569 w 33099"/>
                  <a:gd name="connsiteY11" fmla="*/ 78379 h 80446"/>
                  <a:gd name="connsiteX12" fmla="*/ 5880 w 33099"/>
                  <a:gd name="connsiteY12" fmla="*/ 74056 h 80446"/>
                  <a:gd name="connsiteX13" fmla="*/ 7303 w 33099"/>
                  <a:gd name="connsiteY13" fmla="*/ 61275 h 80446"/>
                  <a:gd name="connsiteX14" fmla="*/ 7303 w 33099"/>
                  <a:gd name="connsiteY14" fmla="*/ 27066 h 80446"/>
                  <a:gd name="connsiteX15" fmla="*/ 5596 w 33099"/>
                  <a:gd name="connsiteY15" fmla="*/ 12593 h 80446"/>
                  <a:gd name="connsiteX16" fmla="*/ 664 w 33099"/>
                  <a:gd name="connsiteY16" fmla="*/ 7049 h 80446"/>
                  <a:gd name="connsiteX17" fmla="*/ 95 w 33099"/>
                  <a:gd name="connsiteY17" fmla="*/ 6767 h 80446"/>
                  <a:gd name="connsiteX18" fmla="*/ 569 w 33099"/>
                  <a:gd name="connsiteY18" fmla="*/ 4981 h 80446"/>
                  <a:gd name="connsiteX19" fmla="*/ 26271 w 33099"/>
                  <a:gd name="connsiteY19" fmla="*/ 0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3099" h="80446">
                    <a:moveTo>
                      <a:pt x="26081" y="94"/>
                    </a:moveTo>
                    <a:lnTo>
                      <a:pt x="27030" y="1034"/>
                    </a:lnTo>
                    <a:lnTo>
                      <a:pt x="27030" y="1410"/>
                    </a:lnTo>
                    <a:cubicBezTo>
                      <a:pt x="26081" y="7706"/>
                      <a:pt x="25702" y="16259"/>
                      <a:pt x="25702" y="27066"/>
                    </a:cubicBezTo>
                    <a:lnTo>
                      <a:pt x="25702" y="61275"/>
                    </a:lnTo>
                    <a:cubicBezTo>
                      <a:pt x="25702" y="67478"/>
                      <a:pt x="26271" y="71801"/>
                      <a:pt x="27219" y="74056"/>
                    </a:cubicBezTo>
                    <a:cubicBezTo>
                      <a:pt x="28263" y="76218"/>
                      <a:pt x="29970" y="77721"/>
                      <a:pt x="32531" y="78379"/>
                    </a:cubicBezTo>
                    <a:lnTo>
                      <a:pt x="33100" y="78567"/>
                    </a:lnTo>
                    <a:lnTo>
                      <a:pt x="33100" y="80447"/>
                    </a:lnTo>
                    <a:lnTo>
                      <a:pt x="0" y="80447"/>
                    </a:lnTo>
                    <a:lnTo>
                      <a:pt x="0" y="78567"/>
                    </a:lnTo>
                    <a:lnTo>
                      <a:pt x="569" y="78379"/>
                    </a:lnTo>
                    <a:cubicBezTo>
                      <a:pt x="3225" y="77627"/>
                      <a:pt x="4932" y="76218"/>
                      <a:pt x="5880" y="74056"/>
                    </a:cubicBezTo>
                    <a:cubicBezTo>
                      <a:pt x="6829" y="71801"/>
                      <a:pt x="7303" y="67478"/>
                      <a:pt x="7303" y="61275"/>
                    </a:cubicBezTo>
                    <a:lnTo>
                      <a:pt x="7303" y="27066"/>
                    </a:lnTo>
                    <a:cubicBezTo>
                      <a:pt x="7303" y="20394"/>
                      <a:pt x="6734" y="15507"/>
                      <a:pt x="5596" y="12593"/>
                    </a:cubicBezTo>
                    <a:cubicBezTo>
                      <a:pt x="4552" y="9868"/>
                      <a:pt x="2845" y="7988"/>
                      <a:pt x="664" y="7049"/>
                    </a:cubicBezTo>
                    <a:lnTo>
                      <a:pt x="95" y="6767"/>
                    </a:lnTo>
                    <a:lnTo>
                      <a:pt x="569" y="4981"/>
                    </a:lnTo>
                    <a:lnTo>
                      <a:pt x="26271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4" name="Freeform 323">
                <a:extLst>
                  <a:ext uri="{FF2B5EF4-FFF2-40B4-BE49-F238E27FC236}">
                    <a16:creationId xmlns:a16="http://schemas.microsoft.com/office/drawing/2014/main" id="{4C804213-1FB5-0788-6115-E6D54CED187A}"/>
                  </a:ext>
                </a:extLst>
              </p:cNvPr>
              <p:cNvSpPr/>
              <p:nvPr/>
            </p:nvSpPr>
            <p:spPr>
              <a:xfrm>
                <a:off x="5231183" y="4980351"/>
                <a:ext cx="49222" cy="94919"/>
              </a:xfrm>
              <a:custGeom>
                <a:avLst/>
                <a:gdLst>
                  <a:gd name="connsiteX0" fmla="*/ 21434 w 49222"/>
                  <a:gd name="connsiteY0" fmla="*/ 0 h 94919"/>
                  <a:gd name="connsiteX1" fmla="*/ 23046 w 49222"/>
                  <a:gd name="connsiteY1" fmla="*/ 376 h 94919"/>
                  <a:gd name="connsiteX2" fmla="*/ 23046 w 49222"/>
                  <a:gd name="connsiteY2" fmla="*/ 14661 h 94919"/>
                  <a:gd name="connsiteX3" fmla="*/ 45144 w 49222"/>
                  <a:gd name="connsiteY3" fmla="*/ 14661 h 94919"/>
                  <a:gd name="connsiteX4" fmla="*/ 45144 w 49222"/>
                  <a:gd name="connsiteY4" fmla="*/ 18138 h 94919"/>
                  <a:gd name="connsiteX5" fmla="*/ 23046 w 49222"/>
                  <a:gd name="connsiteY5" fmla="*/ 18138 h 94919"/>
                  <a:gd name="connsiteX6" fmla="*/ 23046 w 49222"/>
                  <a:gd name="connsiteY6" fmla="*/ 66726 h 94919"/>
                  <a:gd name="connsiteX7" fmla="*/ 35755 w 49222"/>
                  <a:gd name="connsiteY7" fmla="*/ 84770 h 94919"/>
                  <a:gd name="connsiteX8" fmla="*/ 47326 w 49222"/>
                  <a:gd name="connsiteY8" fmla="*/ 78755 h 94919"/>
                  <a:gd name="connsiteX9" fmla="*/ 47610 w 49222"/>
                  <a:gd name="connsiteY9" fmla="*/ 78191 h 94919"/>
                  <a:gd name="connsiteX10" fmla="*/ 49223 w 49222"/>
                  <a:gd name="connsiteY10" fmla="*/ 78755 h 94919"/>
                  <a:gd name="connsiteX11" fmla="*/ 49223 w 49222"/>
                  <a:gd name="connsiteY11" fmla="*/ 79413 h 94919"/>
                  <a:gd name="connsiteX12" fmla="*/ 42394 w 49222"/>
                  <a:gd name="connsiteY12" fmla="*/ 90221 h 94919"/>
                  <a:gd name="connsiteX13" fmla="*/ 28642 w 49222"/>
                  <a:gd name="connsiteY13" fmla="*/ 94920 h 94919"/>
                  <a:gd name="connsiteX14" fmla="*/ 11286 w 49222"/>
                  <a:gd name="connsiteY14" fmla="*/ 88153 h 94919"/>
                  <a:gd name="connsiteX15" fmla="*/ 5311 w 49222"/>
                  <a:gd name="connsiteY15" fmla="*/ 68605 h 94919"/>
                  <a:gd name="connsiteX16" fmla="*/ 5311 w 49222"/>
                  <a:gd name="connsiteY16" fmla="*/ 18326 h 94919"/>
                  <a:gd name="connsiteX17" fmla="*/ 0 w 49222"/>
                  <a:gd name="connsiteY17" fmla="*/ 18326 h 94919"/>
                  <a:gd name="connsiteX18" fmla="*/ 0 w 49222"/>
                  <a:gd name="connsiteY18" fmla="*/ 15789 h 94919"/>
                  <a:gd name="connsiteX19" fmla="*/ 21434 w 49222"/>
                  <a:gd name="connsiteY19" fmla="*/ 94 h 94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222" h="94919">
                    <a:moveTo>
                      <a:pt x="21434" y="0"/>
                    </a:moveTo>
                    <a:lnTo>
                      <a:pt x="23046" y="376"/>
                    </a:lnTo>
                    <a:lnTo>
                      <a:pt x="23046" y="14661"/>
                    </a:lnTo>
                    <a:lnTo>
                      <a:pt x="45144" y="14661"/>
                    </a:lnTo>
                    <a:lnTo>
                      <a:pt x="45144" y="18138"/>
                    </a:lnTo>
                    <a:lnTo>
                      <a:pt x="23046" y="18138"/>
                    </a:lnTo>
                    <a:lnTo>
                      <a:pt x="23046" y="66726"/>
                    </a:lnTo>
                    <a:cubicBezTo>
                      <a:pt x="23046" y="78849"/>
                      <a:pt x="27219" y="84770"/>
                      <a:pt x="35755" y="84770"/>
                    </a:cubicBezTo>
                    <a:cubicBezTo>
                      <a:pt x="41446" y="84770"/>
                      <a:pt x="45239" y="82796"/>
                      <a:pt x="47326" y="78755"/>
                    </a:cubicBezTo>
                    <a:lnTo>
                      <a:pt x="47610" y="78191"/>
                    </a:lnTo>
                    <a:lnTo>
                      <a:pt x="49223" y="78755"/>
                    </a:lnTo>
                    <a:lnTo>
                      <a:pt x="49223" y="79413"/>
                    </a:lnTo>
                    <a:cubicBezTo>
                      <a:pt x="48274" y="83454"/>
                      <a:pt x="45998" y="87119"/>
                      <a:pt x="42394" y="90221"/>
                    </a:cubicBezTo>
                    <a:cubicBezTo>
                      <a:pt x="38695" y="93322"/>
                      <a:pt x="34048" y="94920"/>
                      <a:pt x="28642" y="94920"/>
                    </a:cubicBezTo>
                    <a:cubicBezTo>
                      <a:pt x="21055" y="94920"/>
                      <a:pt x="15269" y="92664"/>
                      <a:pt x="11286" y="88153"/>
                    </a:cubicBezTo>
                    <a:cubicBezTo>
                      <a:pt x="7398" y="83736"/>
                      <a:pt x="5311" y="77158"/>
                      <a:pt x="5311" y="68605"/>
                    </a:cubicBezTo>
                    <a:lnTo>
                      <a:pt x="5311" y="18326"/>
                    </a:lnTo>
                    <a:lnTo>
                      <a:pt x="0" y="18326"/>
                    </a:lnTo>
                    <a:lnTo>
                      <a:pt x="0" y="15789"/>
                    </a:lnTo>
                    <a:lnTo>
                      <a:pt x="21434" y="94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5" name="Freeform 324">
                <a:extLst>
                  <a:ext uri="{FF2B5EF4-FFF2-40B4-BE49-F238E27FC236}">
                    <a16:creationId xmlns:a16="http://schemas.microsoft.com/office/drawing/2014/main" id="{5353DD4F-8A87-F1D4-43AD-9BD8B5D75730}"/>
                  </a:ext>
                </a:extLst>
              </p:cNvPr>
              <p:cNvSpPr/>
              <p:nvPr/>
            </p:nvSpPr>
            <p:spPr>
              <a:xfrm>
                <a:off x="5280501" y="4995106"/>
                <a:ext cx="80804" cy="115501"/>
              </a:xfrm>
              <a:custGeom>
                <a:avLst/>
                <a:gdLst>
                  <a:gd name="connsiteX0" fmla="*/ 55387 w 80804"/>
                  <a:gd name="connsiteY0" fmla="*/ 0 h 115501"/>
                  <a:gd name="connsiteX1" fmla="*/ 55387 w 80804"/>
                  <a:gd name="connsiteY1" fmla="*/ 1692 h 115501"/>
                  <a:gd name="connsiteX2" fmla="*/ 55956 w 80804"/>
                  <a:gd name="connsiteY2" fmla="*/ 1692 h 115501"/>
                  <a:gd name="connsiteX3" fmla="*/ 63733 w 80804"/>
                  <a:gd name="connsiteY3" fmla="*/ 7330 h 115501"/>
                  <a:gd name="connsiteX4" fmla="*/ 63733 w 80804"/>
                  <a:gd name="connsiteY4" fmla="*/ 18326 h 115501"/>
                  <a:gd name="connsiteX5" fmla="*/ 49602 w 80804"/>
                  <a:gd name="connsiteY5" fmla="*/ 58738 h 115501"/>
                  <a:gd name="connsiteX6" fmla="*/ 32625 w 80804"/>
                  <a:gd name="connsiteY6" fmla="*/ 15131 h 115501"/>
                  <a:gd name="connsiteX7" fmla="*/ 31867 w 80804"/>
                  <a:gd name="connsiteY7" fmla="*/ 4981 h 115501"/>
                  <a:gd name="connsiteX8" fmla="*/ 36514 w 80804"/>
                  <a:gd name="connsiteY8" fmla="*/ 1880 h 115501"/>
                  <a:gd name="connsiteX9" fmla="*/ 37083 w 80804"/>
                  <a:gd name="connsiteY9" fmla="*/ 1880 h 115501"/>
                  <a:gd name="connsiteX10" fmla="*/ 37083 w 80804"/>
                  <a:gd name="connsiteY10" fmla="*/ 0 h 115501"/>
                  <a:gd name="connsiteX11" fmla="*/ 1517 w 80804"/>
                  <a:gd name="connsiteY11" fmla="*/ 0 h 115501"/>
                  <a:gd name="connsiteX12" fmla="*/ 1517 w 80804"/>
                  <a:gd name="connsiteY12" fmla="*/ 1786 h 115501"/>
                  <a:gd name="connsiteX13" fmla="*/ 2181 w 80804"/>
                  <a:gd name="connsiteY13" fmla="*/ 1786 h 115501"/>
                  <a:gd name="connsiteX14" fmla="*/ 11191 w 80804"/>
                  <a:gd name="connsiteY14" fmla="*/ 11935 h 115501"/>
                  <a:gd name="connsiteX15" fmla="*/ 38980 w 80804"/>
                  <a:gd name="connsiteY15" fmla="*/ 78473 h 115501"/>
                  <a:gd name="connsiteX16" fmla="*/ 39169 w 80804"/>
                  <a:gd name="connsiteY16" fmla="*/ 78943 h 115501"/>
                  <a:gd name="connsiteX17" fmla="*/ 42584 w 80804"/>
                  <a:gd name="connsiteY17" fmla="*/ 78943 h 115501"/>
                  <a:gd name="connsiteX18" fmla="*/ 19442 w 80804"/>
                  <a:gd name="connsiteY18" fmla="*/ 98679 h 115501"/>
                  <a:gd name="connsiteX19" fmla="*/ 5785 w 80804"/>
                  <a:gd name="connsiteY19" fmla="*/ 95014 h 115501"/>
                  <a:gd name="connsiteX20" fmla="*/ 5501 w 80804"/>
                  <a:gd name="connsiteY20" fmla="*/ 94732 h 115501"/>
                  <a:gd name="connsiteX21" fmla="*/ 4078 w 80804"/>
                  <a:gd name="connsiteY21" fmla="*/ 95108 h 115501"/>
                  <a:gd name="connsiteX22" fmla="*/ 0 w 80804"/>
                  <a:gd name="connsiteY22" fmla="*/ 111930 h 115501"/>
                  <a:gd name="connsiteX23" fmla="*/ 285 w 80804"/>
                  <a:gd name="connsiteY23" fmla="*/ 112212 h 115501"/>
                  <a:gd name="connsiteX24" fmla="*/ 12614 w 80804"/>
                  <a:gd name="connsiteY24" fmla="*/ 115501 h 115501"/>
                  <a:gd name="connsiteX25" fmla="*/ 31677 w 80804"/>
                  <a:gd name="connsiteY25" fmla="*/ 107419 h 115501"/>
                  <a:gd name="connsiteX26" fmla="*/ 46852 w 80804"/>
                  <a:gd name="connsiteY26" fmla="*/ 78473 h 115501"/>
                  <a:gd name="connsiteX27" fmla="*/ 68380 w 80804"/>
                  <a:gd name="connsiteY27" fmla="*/ 16916 h 115501"/>
                  <a:gd name="connsiteX28" fmla="*/ 73976 w 80804"/>
                  <a:gd name="connsiteY28" fmla="*/ 6861 h 115501"/>
                  <a:gd name="connsiteX29" fmla="*/ 80331 w 80804"/>
                  <a:gd name="connsiteY29" fmla="*/ 1880 h 115501"/>
                  <a:gd name="connsiteX30" fmla="*/ 80805 w 80804"/>
                  <a:gd name="connsiteY30" fmla="*/ 1692 h 115501"/>
                  <a:gd name="connsiteX31" fmla="*/ 80805 w 80804"/>
                  <a:gd name="connsiteY31" fmla="*/ 0 h 115501"/>
                  <a:gd name="connsiteX32" fmla="*/ 55387 w 80804"/>
                  <a:gd name="connsiteY32" fmla="*/ 0 h 115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80804" h="115501">
                    <a:moveTo>
                      <a:pt x="55387" y="0"/>
                    </a:moveTo>
                    <a:lnTo>
                      <a:pt x="55387" y="1692"/>
                    </a:lnTo>
                    <a:lnTo>
                      <a:pt x="55956" y="1692"/>
                    </a:lnTo>
                    <a:cubicBezTo>
                      <a:pt x="59655" y="2725"/>
                      <a:pt x="62216" y="4605"/>
                      <a:pt x="63733" y="7330"/>
                    </a:cubicBezTo>
                    <a:cubicBezTo>
                      <a:pt x="65251" y="10056"/>
                      <a:pt x="65251" y="13721"/>
                      <a:pt x="63733" y="18326"/>
                    </a:cubicBezTo>
                    <a:lnTo>
                      <a:pt x="49602" y="58738"/>
                    </a:lnTo>
                    <a:lnTo>
                      <a:pt x="32625" y="15131"/>
                    </a:lnTo>
                    <a:cubicBezTo>
                      <a:pt x="30918" y="10620"/>
                      <a:pt x="30634" y="7236"/>
                      <a:pt x="31867" y="4981"/>
                    </a:cubicBezTo>
                    <a:cubicBezTo>
                      <a:pt x="32720" y="3477"/>
                      <a:pt x="34238" y="2443"/>
                      <a:pt x="36514" y="1880"/>
                    </a:cubicBezTo>
                    <a:lnTo>
                      <a:pt x="37083" y="1880"/>
                    </a:lnTo>
                    <a:lnTo>
                      <a:pt x="37083" y="0"/>
                    </a:lnTo>
                    <a:lnTo>
                      <a:pt x="1517" y="0"/>
                    </a:lnTo>
                    <a:lnTo>
                      <a:pt x="1517" y="1786"/>
                    </a:lnTo>
                    <a:lnTo>
                      <a:pt x="2181" y="1786"/>
                    </a:lnTo>
                    <a:cubicBezTo>
                      <a:pt x="5501" y="2350"/>
                      <a:pt x="8536" y="5733"/>
                      <a:pt x="11191" y="11935"/>
                    </a:cubicBezTo>
                    <a:lnTo>
                      <a:pt x="38980" y="78473"/>
                    </a:lnTo>
                    <a:lnTo>
                      <a:pt x="39169" y="78943"/>
                    </a:lnTo>
                    <a:lnTo>
                      <a:pt x="42584" y="78943"/>
                    </a:lnTo>
                    <a:cubicBezTo>
                      <a:pt x="37747" y="92006"/>
                      <a:pt x="29970" y="98679"/>
                      <a:pt x="19442" y="98679"/>
                    </a:cubicBezTo>
                    <a:cubicBezTo>
                      <a:pt x="13278" y="98679"/>
                      <a:pt x="8631" y="97457"/>
                      <a:pt x="5785" y="95014"/>
                    </a:cubicBezTo>
                    <a:lnTo>
                      <a:pt x="5501" y="94732"/>
                    </a:lnTo>
                    <a:lnTo>
                      <a:pt x="4078" y="95108"/>
                    </a:lnTo>
                    <a:lnTo>
                      <a:pt x="0" y="111930"/>
                    </a:lnTo>
                    <a:lnTo>
                      <a:pt x="285" y="112212"/>
                    </a:lnTo>
                    <a:cubicBezTo>
                      <a:pt x="2750" y="114374"/>
                      <a:pt x="6734" y="115501"/>
                      <a:pt x="12614" y="115501"/>
                    </a:cubicBezTo>
                    <a:cubicBezTo>
                      <a:pt x="20011" y="115501"/>
                      <a:pt x="26366" y="112776"/>
                      <a:pt x="31677" y="107419"/>
                    </a:cubicBezTo>
                    <a:cubicBezTo>
                      <a:pt x="36893" y="102062"/>
                      <a:pt x="42015" y="92382"/>
                      <a:pt x="46852" y="78473"/>
                    </a:cubicBezTo>
                    <a:lnTo>
                      <a:pt x="68380" y="16916"/>
                    </a:lnTo>
                    <a:cubicBezTo>
                      <a:pt x="69803" y="12875"/>
                      <a:pt x="71700" y="9492"/>
                      <a:pt x="73976" y="6861"/>
                    </a:cubicBezTo>
                    <a:cubicBezTo>
                      <a:pt x="76252" y="4229"/>
                      <a:pt x="78339" y="2537"/>
                      <a:pt x="80331" y="1880"/>
                    </a:cubicBezTo>
                    <a:lnTo>
                      <a:pt x="80805" y="1692"/>
                    </a:lnTo>
                    <a:lnTo>
                      <a:pt x="80805" y="0"/>
                    </a:lnTo>
                    <a:lnTo>
                      <a:pt x="55387" y="0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6" name="Freeform 325">
                <a:extLst>
                  <a:ext uri="{FF2B5EF4-FFF2-40B4-BE49-F238E27FC236}">
                    <a16:creationId xmlns:a16="http://schemas.microsoft.com/office/drawing/2014/main" id="{DF31F6D8-74F3-DBF3-86F3-DE67DB853934}"/>
                  </a:ext>
                </a:extLst>
              </p:cNvPr>
              <p:cNvSpPr/>
              <p:nvPr/>
            </p:nvSpPr>
            <p:spPr>
              <a:xfrm>
                <a:off x="5061702" y="4993696"/>
                <a:ext cx="57947" cy="80446"/>
              </a:xfrm>
              <a:custGeom>
                <a:avLst/>
                <a:gdLst>
                  <a:gd name="connsiteX0" fmla="*/ 57758 w 57947"/>
                  <a:gd name="connsiteY0" fmla="*/ 2725 h 80446"/>
                  <a:gd name="connsiteX1" fmla="*/ 49223 w 57947"/>
                  <a:gd name="connsiteY1" fmla="*/ 282 h 80446"/>
                  <a:gd name="connsiteX2" fmla="*/ 34333 w 57947"/>
                  <a:gd name="connsiteY2" fmla="*/ 7706 h 80446"/>
                  <a:gd name="connsiteX3" fmla="*/ 31772 w 57947"/>
                  <a:gd name="connsiteY3" fmla="*/ 11278 h 80446"/>
                  <a:gd name="connsiteX4" fmla="*/ 31772 w 57947"/>
                  <a:gd name="connsiteY4" fmla="*/ 11278 h 80446"/>
                  <a:gd name="connsiteX5" fmla="*/ 30539 w 57947"/>
                  <a:gd name="connsiteY5" fmla="*/ 13627 h 80446"/>
                  <a:gd name="connsiteX6" fmla="*/ 30254 w 57947"/>
                  <a:gd name="connsiteY6" fmla="*/ 14285 h 80446"/>
                  <a:gd name="connsiteX7" fmla="*/ 29780 w 57947"/>
                  <a:gd name="connsiteY7" fmla="*/ 15225 h 80446"/>
                  <a:gd name="connsiteX8" fmla="*/ 29211 w 57947"/>
                  <a:gd name="connsiteY8" fmla="*/ 16634 h 80446"/>
                  <a:gd name="connsiteX9" fmla="*/ 25892 w 57947"/>
                  <a:gd name="connsiteY9" fmla="*/ 30168 h 80446"/>
                  <a:gd name="connsiteX10" fmla="*/ 25892 w 57947"/>
                  <a:gd name="connsiteY10" fmla="*/ 26972 h 80446"/>
                  <a:gd name="connsiteX11" fmla="*/ 27219 w 57947"/>
                  <a:gd name="connsiteY11" fmla="*/ 1316 h 80446"/>
                  <a:gd name="connsiteX12" fmla="*/ 27219 w 57947"/>
                  <a:gd name="connsiteY12" fmla="*/ 940 h 80446"/>
                  <a:gd name="connsiteX13" fmla="*/ 26366 w 57947"/>
                  <a:gd name="connsiteY13" fmla="*/ 0 h 80446"/>
                  <a:gd name="connsiteX14" fmla="*/ 664 w 57947"/>
                  <a:gd name="connsiteY14" fmla="*/ 4981 h 80446"/>
                  <a:gd name="connsiteX15" fmla="*/ 190 w 57947"/>
                  <a:gd name="connsiteY15" fmla="*/ 6767 h 80446"/>
                  <a:gd name="connsiteX16" fmla="*/ 759 w 57947"/>
                  <a:gd name="connsiteY16" fmla="*/ 7049 h 80446"/>
                  <a:gd name="connsiteX17" fmla="*/ 5691 w 57947"/>
                  <a:gd name="connsiteY17" fmla="*/ 12593 h 80446"/>
                  <a:gd name="connsiteX18" fmla="*/ 7303 w 57947"/>
                  <a:gd name="connsiteY18" fmla="*/ 27066 h 80446"/>
                  <a:gd name="connsiteX19" fmla="*/ 7303 w 57947"/>
                  <a:gd name="connsiteY19" fmla="*/ 61275 h 80446"/>
                  <a:gd name="connsiteX20" fmla="*/ 5880 w 57947"/>
                  <a:gd name="connsiteY20" fmla="*/ 74056 h 80446"/>
                  <a:gd name="connsiteX21" fmla="*/ 569 w 57947"/>
                  <a:gd name="connsiteY21" fmla="*/ 78379 h 80446"/>
                  <a:gd name="connsiteX22" fmla="*/ 0 w 57947"/>
                  <a:gd name="connsiteY22" fmla="*/ 78567 h 80446"/>
                  <a:gd name="connsiteX23" fmla="*/ 0 w 57947"/>
                  <a:gd name="connsiteY23" fmla="*/ 80447 h 80446"/>
                  <a:gd name="connsiteX24" fmla="*/ 34712 w 57947"/>
                  <a:gd name="connsiteY24" fmla="*/ 80447 h 80446"/>
                  <a:gd name="connsiteX25" fmla="*/ 34712 w 57947"/>
                  <a:gd name="connsiteY25" fmla="*/ 78567 h 80446"/>
                  <a:gd name="connsiteX26" fmla="*/ 34143 w 57947"/>
                  <a:gd name="connsiteY26" fmla="*/ 78567 h 80446"/>
                  <a:gd name="connsiteX27" fmla="*/ 27599 w 57947"/>
                  <a:gd name="connsiteY27" fmla="*/ 73868 h 80446"/>
                  <a:gd name="connsiteX28" fmla="*/ 25702 w 57947"/>
                  <a:gd name="connsiteY28" fmla="*/ 61369 h 80446"/>
                  <a:gd name="connsiteX29" fmla="*/ 25702 w 57947"/>
                  <a:gd name="connsiteY29" fmla="*/ 42009 h 80446"/>
                  <a:gd name="connsiteX30" fmla="*/ 29780 w 57947"/>
                  <a:gd name="connsiteY30" fmla="*/ 23119 h 80446"/>
                  <a:gd name="connsiteX31" fmla="*/ 33858 w 57947"/>
                  <a:gd name="connsiteY31" fmla="*/ 18420 h 80446"/>
                  <a:gd name="connsiteX32" fmla="*/ 43343 w 57947"/>
                  <a:gd name="connsiteY32" fmla="*/ 15601 h 80446"/>
                  <a:gd name="connsiteX33" fmla="*/ 52637 w 57947"/>
                  <a:gd name="connsiteY33" fmla="*/ 18044 h 80446"/>
                  <a:gd name="connsiteX34" fmla="*/ 52827 w 57947"/>
                  <a:gd name="connsiteY34" fmla="*/ 18232 h 80446"/>
                  <a:gd name="connsiteX35" fmla="*/ 54154 w 57947"/>
                  <a:gd name="connsiteY35" fmla="*/ 18232 h 80446"/>
                  <a:gd name="connsiteX36" fmla="*/ 57948 w 57947"/>
                  <a:gd name="connsiteY36" fmla="*/ 3195 h 80446"/>
                  <a:gd name="connsiteX37" fmla="*/ 57569 w 57947"/>
                  <a:gd name="connsiteY37" fmla="*/ 2913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7947" h="80446">
                    <a:moveTo>
                      <a:pt x="57758" y="2725"/>
                    </a:moveTo>
                    <a:cubicBezTo>
                      <a:pt x="55482" y="1034"/>
                      <a:pt x="52542" y="282"/>
                      <a:pt x="49223" y="282"/>
                    </a:cubicBezTo>
                    <a:cubicBezTo>
                      <a:pt x="43532" y="282"/>
                      <a:pt x="38506" y="2725"/>
                      <a:pt x="34333" y="7706"/>
                    </a:cubicBezTo>
                    <a:cubicBezTo>
                      <a:pt x="33384" y="8834"/>
                      <a:pt x="32531" y="10056"/>
                      <a:pt x="31772" y="11278"/>
                    </a:cubicBezTo>
                    <a:lnTo>
                      <a:pt x="31772" y="11278"/>
                    </a:lnTo>
                    <a:cubicBezTo>
                      <a:pt x="31772" y="11278"/>
                      <a:pt x="31203" y="12029"/>
                      <a:pt x="30539" y="13627"/>
                    </a:cubicBezTo>
                    <a:cubicBezTo>
                      <a:pt x="30444" y="13815"/>
                      <a:pt x="30349" y="14097"/>
                      <a:pt x="30254" y="14285"/>
                    </a:cubicBezTo>
                    <a:cubicBezTo>
                      <a:pt x="30160" y="14567"/>
                      <a:pt x="29970" y="14943"/>
                      <a:pt x="29780" y="15225"/>
                    </a:cubicBezTo>
                    <a:cubicBezTo>
                      <a:pt x="29590" y="15695"/>
                      <a:pt x="29401" y="16165"/>
                      <a:pt x="29211" y="16634"/>
                    </a:cubicBezTo>
                    <a:cubicBezTo>
                      <a:pt x="27978" y="19830"/>
                      <a:pt x="26650" y="23965"/>
                      <a:pt x="25892" y="30168"/>
                    </a:cubicBezTo>
                    <a:lnTo>
                      <a:pt x="25892" y="26972"/>
                    </a:lnTo>
                    <a:cubicBezTo>
                      <a:pt x="25892" y="16259"/>
                      <a:pt x="26366" y="7612"/>
                      <a:pt x="27219" y="1316"/>
                    </a:cubicBezTo>
                    <a:lnTo>
                      <a:pt x="27219" y="940"/>
                    </a:lnTo>
                    <a:cubicBezTo>
                      <a:pt x="27219" y="940"/>
                      <a:pt x="26366" y="0"/>
                      <a:pt x="26366" y="0"/>
                    </a:cubicBezTo>
                    <a:lnTo>
                      <a:pt x="664" y="4981"/>
                    </a:lnTo>
                    <a:lnTo>
                      <a:pt x="190" y="6767"/>
                    </a:lnTo>
                    <a:lnTo>
                      <a:pt x="759" y="7049"/>
                    </a:lnTo>
                    <a:cubicBezTo>
                      <a:pt x="3035" y="7894"/>
                      <a:pt x="4647" y="9774"/>
                      <a:pt x="5691" y="12593"/>
                    </a:cubicBezTo>
                    <a:cubicBezTo>
                      <a:pt x="6829" y="15507"/>
                      <a:pt x="7303" y="20300"/>
                      <a:pt x="7303" y="27066"/>
                    </a:cubicBezTo>
                    <a:lnTo>
                      <a:pt x="7303" y="61275"/>
                    </a:lnTo>
                    <a:cubicBezTo>
                      <a:pt x="7303" y="67478"/>
                      <a:pt x="6829" y="71801"/>
                      <a:pt x="5880" y="74056"/>
                    </a:cubicBezTo>
                    <a:cubicBezTo>
                      <a:pt x="5027" y="76218"/>
                      <a:pt x="3225" y="77627"/>
                      <a:pt x="569" y="78379"/>
                    </a:cubicBezTo>
                    <a:lnTo>
                      <a:pt x="0" y="78567"/>
                    </a:lnTo>
                    <a:lnTo>
                      <a:pt x="0" y="80447"/>
                    </a:lnTo>
                    <a:lnTo>
                      <a:pt x="34712" y="80447"/>
                    </a:lnTo>
                    <a:lnTo>
                      <a:pt x="34712" y="78567"/>
                    </a:lnTo>
                    <a:lnTo>
                      <a:pt x="34143" y="78567"/>
                    </a:lnTo>
                    <a:cubicBezTo>
                      <a:pt x="31013" y="77721"/>
                      <a:pt x="28832" y="76218"/>
                      <a:pt x="27599" y="73868"/>
                    </a:cubicBezTo>
                    <a:cubicBezTo>
                      <a:pt x="26366" y="71425"/>
                      <a:pt x="25702" y="67196"/>
                      <a:pt x="25702" y="61369"/>
                    </a:cubicBezTo>
                    <a:lnTo>
                      <a:pt x="25702" y="42009"/>
                    </a:lnTo>
                    <a:cubicBezTo>
                      <a:pt x="25702" y="42009"/>
                      <a:pt x="25892" y="29604"/>
                      <a:pt x="29780" y="23119"/>
                    </a:cubicBezTo>
                    <a:cubicBezTo>
                      <a:pt x="30918" y="21146"/>
                      <a:pt x="32246" y="19548"/>
                      <a:pt x="33858" y="18420"/>
                    </a:cubicBezTo>
                    <a:cubicBezTo>
                      <a:pt x="36514" y="16540"/>
                      <a:pt x="40023" y="15601"/>
                      <a:pt x="43343" y="15601"/>
                    </a:cubicBezTo>
                    <a:cubicBezTo>
                      <a:pt x="47515" y="15601"/>
                      <a:pt x="50550" y="16447"/>
                      <a:pt x="52637" y="18044"/>
                    </a:cubicBezTo>
                    <a:lnTo>
                      <a:pt x="52827" y="18232"/>
                    </a:lnTo>
                    <a:lnTo>
                      <a:pt x="54154" y="18232"/>
                    </a:lnTo>
                    <a:lnTo>
                      <a:pt x="57948" y="3195"/>
                    </a:lnTo>
                    <a:lnTo>
                      <a:pt x="57569" y="2913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7" name="Freeform 326">
                <a:extLst>
                  <a:ext uri="{FF2B5EF4-FFF2-40B4-BE49-F238E27FC236}">
                    <a16:creationId xmlns:a16="http://schemas.microsoft.com/office/drawing/2014/main" id="{A1C0D43A-C0AE-26AD-A85B-E0DA04EEB93F}"/>
                  </a:ext>
                </a:extLst>
              </p:cNvPr>
              <p:cNvSpPr/>
              <p:nvPr/>
            </p:nvSpPr>
            <p:spPr>
              <a:xfrm>
                <a:off x="4773764" y="4993884"/>
                <a:ext cx="84882" cy="80446"/>
              </a:xfrm>
              <a:custGeom>
                <a:avLst/>
                <a:gdLst>
                  <a:gd name="connsiteX0" fmla="*/ 84503 w 84882"/>
                  <a:gd name="connsiteY0" fmla="*/ 78285 h 80446"/>
                  <a:gd name="connsiteX1" fmla="*/ 79098 w 84882"/>
                  <a:gd name="connsiteY1" fmla="*/ 73868 h 80446"/>
                  <a:gd name="connsiteX2" fmla="*/ 77580 w 84882"/>
                  <a:gd name="connsiteY2" fmla="*/ 61181 h 80446"/>
                  <a:gd name="connsiteX3" fmla="*/ 77580 w 84882"/>
                  <a:gd name="connsiteY3" fmla="*/ 25751 h 80446"/>
                  <a:gd name="connsiteX4" fmla="*/ 71131 w 84882"/>
                  <a:gd name="connsiteY4" fmla="*/ 7049 h 80446"/>
                  <a:gd name="connsiteX5" fmla="*/ 53111 w 84882"/>
                  <a:gd name="connsiteY5" fmla="*/ 188 h 80446"/>
                  <a:gd name="connsiteX6" fmla="*/ 36134 w 84882"/>
                  <a:gd name="connsiteY6" fmla="*/ 6109 h 80446"/>
                  <a:gd name="connsiteX7" fmla="*/ 31203 w 84882"/>
                  <a:gd name="connsiteY7" fmla="*/ 11372 h 80446"/>
                  <a:gd name="connsiteX8" fmla="*/ 31203 w 84882"/>
                  <a:gd name="connsiteY8" fmla="*/ 11372 h 80446"/>
                  <a:gd name="connsiteX9" fmla="*/ 29590 w 84882"/>
                  <a:gd name="connsiteY9" fmla="*/ 13815 h 80446"/>
                  <a:gd name="connsiteX10" fmla="*/ 27314 w 84882"/>
                  <a:gd name="connsiteY10" fmla="*/ 18796 h 80446"/>
                  <a:gd name="connsiteX11" fmla="*/ 27125 w 84882"/>
                  <a:gd name="connsiteY11" fmla="*/ 19360 h 80446"/>
                  <a:gd name="connsiteX12" fmla="*/ 27125 w 84882"/>
                  <a:gd name="connsiteY12" fmla="*/ 19548 h 80446"/>
                  <a:gd name="connsiteX13" fmla="*/ 27125 w 84882"/>
                  <a:gd name="connsiteY13" fmla="*/ 19924 h 80446"/>
                  <a:gd name="connsiteX14" fmla="*/ 25892 w 84882"/>
                  <a:gd name="connsiteY14" fmla="*/ 24811 h 80446"/>
                  <a:gd name="connsiteX15" fmla="*/ 27219 w 84882"/>
                  <a:gd name="connsiteY15" fmla="*/ 1316 h 80446"/>
                  <a:gd name="connsiteX16" fmla="*/ 27219 w 84882"/>
                  <a:gd name="connsiteY16" fmla="*/ 940 h 80446"/>
                  <a:gd name="connsiteX17" fmla="*/ 26366 w 84882"/>
                  <a:gd name="connsiteY17" fmla="*/ 0 h 80446"/>
                  <a:gd name="connsiteX18" fmla="*/ 664 w 84882"/>
                  <a:gd name="connsiteY18" fmla="*/ 4981 h 80446"/>
                  <a:gd name="connsiteX19" fmla="*/ 190 w 84882"/>
                  <a:gd name="connsiteY19" fmla="*/ 6767 h 80446"/>
                  <a:gd name="connsiteX20" fmla="*/ 759 w 84882"/>
                  <a:gd name="connsiteY20" fmla="*/ 7049 h 80446"/>
                  <a:gd name="connsiteX21" fmla="*/ 5690 w 84882"/>
                  <a:gd name="connsiteY21" fmla="*/ 12593 h 80446"/>
                  <a:gd name="connsiteX22" fmla="*/ 7303 w 84882"/>
                  <a:gd name="connsiteY22" fmla="*/ 27066 h 80446"/>
                  <a:gd name="connsiteX23" fmla="*/ 7303 w 84882"/>
                  <a:gd name="connsiteY23" fmla="*/ 61275 h 80446"/>
                  <a:gd name="connsiteX24" fmla="*/ 5880 w 84882"/>
                  <a:gd name="connsiteY24" fmla="*/ 74056 h 80446"/>
                  <a:gd name="connsiteX25" fmla="*/ 569 w 84882"/>
                  <a:gd name="connsiteY25" fmla="*/ 78379 h 80446"/>
                  <a:gd name="connsiteX26" fmla="*/ 0 w 84882"/>
                  <a:gd name="connsiteY26" fmla="*/ 78567 h 80446"/>
                  <a:gd name="connsiteX27" fmla="*/ 0 w 84882"/>
                  <a:gd name="connsiteY27" fmla="*/ 80447 h 80446"/>
                  <a:gd name="connsiteX28" fmla="*/ 33384 w 84882"/>
                  <a:gd name="connsiteY28" fmla="*/ 80447 h 80446"/>
                  <a:gd name="connsiteX29" fmla="*/ 33384 w 84882"/>
                  <a:gd name="connsiteY29" fmla="*/ 78567 h 80446"/>
                  <a:gd name="connsiteX30" fmla="*/ 32815 w 84882"/>
                  <a:gd name="connsiteY30" fmla="*/ 78379 h 80446"/>
                  <a:gd name="connsiteX31" fmla="*/ 27409 w 84882"/>
                  <a:gd name="connsiteY31" fmla="*/ 73774 h 80446"/>
                  <a:gd name="connsiteX32" fmla="*/ 25702 w 84882"/>
                  <a:gd name="connsiteY32" fmla="*/ 61275 h 80446"/>
                  <a:gd name="connsiteX33" fmla="*/ 25702 w 84882"/>
                  <a:gd name="connsiteY33" fmla="*/ 31483 h 80446"/>
                  <a:gd name="connsiteX34" fmla="*/ 28263 w 84882"/>
                  <a:gd name="connsiteY34" fmla="*/ 20864 h 80446"/>
                  <a:gd name="connsiteX35" fmla="*/ 28547 w 84882"/>
                  <a:gd name="connsiteY35" fmla="*/ 20394 h 80446"/>
                  <a:gd name="connsiteX36" fmla="*/ 34902 w 84882"/>
                  <a:gd name="connsiteY36" fmla="*/ 13533 h 80446"/>
                  <a:gd name="connsiteX37" fmla="*/ 43817 w 84882"/>
                  <a:gd name="connsiteY37" fmla="*/ 10902 h 80446"/>
                  <a:gd name="connsiteX38" fmla="*/ 58991 w 84882"/>
                  <a:gd name="connsiteY38" fmla="*/ 30168 h 80446"/>
                  <a:gd name="connsiteX39" fmla="*/ 58991 w 84882"/>
                  <a:gd name="connsiteY39" fmla="*/ 61181 h 80446"/>
                  <a:gd name="connsiteX40" fmla="*/ 57379 w 84882"/>
                  <a:gd name="connsiteY40" fmla="*/ 73680 h 80446"/>
                  <a:gd name="connsiteX41" fmla="*/ 52068 w 84882"/>
                  <a:gd name="connsiteY41" fmla="*/ 78285 h 80446"/>
                  <a:gd name="connsiteX42" fmla="*/ 51499 w 84882"/>
                  <a:gd name="connsiteY42" fmla="*/ 78473 h 80446"/>
                  <a:gd name="connsiteX43" fmla="*/ 51499 w 84882"/>
                  <a:gd name="connsiteY43" fmla="*/ 80353 h 80446"/>
                  <a:gd name="connsiteX44" fmla="*/ 84883 w 84882"/>
                  <a:gd name="connsiteY44" fmla="*/ 80353 h 80446"/>
                  <a:gd name="connsiteX45" fmla="*/ 84883 w 84882"/>
                  <a:gd name="connsiteY45" fmla="*/ 78473 h 80446"/>
                  <a:gd name="connsiteX46" fmla="*/ 84409 w 84882"/>
                  <a:gd name="connsiteY46" fmla="*/ 78285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4882" h="80446">
                    <a:moveTo>
                      <a:pt x="84503" y="78285"/>
                    </a:moveTo>
                    <a:cubicBezTo>
                      <a:pt x="81848" y="77440"/>
                      <a:pt x="80046" y="76030"/>
                      <a:pt x="79098" y="73868"/>
                    </a:cubicBezTo>
                    <a:cubicBezTo>
                      <a:pt x="78149" y="71613"/>
                      <a:pt x="77580" y="67384"/>
                      <a:pt x="77580" y="61181"/>
                    </a:cubicBezTo>
                    <a:lnTo>
                      <a:pt x="77580" y="25751"/>
                    </a:lnTo>
                    <a:cubicBezTo>
                      <a:pt x="77580" y="17856"/>
                      <a:pt x="75399" y="11560"/>
                      <a:pt x="71131" y="7049"/>
                    </a:cubicBezTo>
                    <a:cubicBezTo>
                      <a:pt x="66863" y="2443"/>
                      <a:pt x="60793" y="188"/>
                      <a:pt x="53111" y="188"/>
                    </a:cubicBezTo>
                    <a:cubicBezTo>
                      <a:pt x="46472" y="188"/>
                      <a:pt x="40782" y="2162"/>
                      <a:pt x="36134" y="6109"/>
                    </a:cubicBezTo>
                    <a:cubicBezTo>
                      <a:pt x="34238" y="7800"/>
                      <a:pt x="32531" y="9492"/>
                      <a:pt x="31203" y="11372"/>
                    </a:cubicBezTo>
                    <a:lnTo>
                      <a:pt x="31203" y="11372"/>
                    </a:lnTo>
                    <a:cubicBezTo>
                      <a:pt x="31203" y="11372"/>
                      <a:pt x="30444" y="12217"/>
                      <a:pt x="29590" y="13815"/>
                    </a:cubicBezTo>
                    <a:cubicBezTo>
                      <a:pt x="28642" y="15413"/>
                      <a:pt x="27883" y="17104"/>
                      <a:pt x="27314" y="18796"/>
                    </a:cubicBezTo>
                    <a:cubicBezTo>
                      <a:pt x="27314" y="18984"/>
                      <a:pt x="27219" y="19172"/>
                      <a:pt x="27125" y="19360"/>
                    </a:cubicBezTo>
                    <a:cubicBezTo>
                      <a:pt x="27125" y="19360"/>
                      <a:pt x="27125" y="19454"/>
                      <a:pt x="27125" y="19548"/>
                    </a:cubicBezTo>
                    <a:lnTo>
                      <a:pt x="27125" y="19924"/>
                    </a:lnTo>
                    <a:cubicBezTo>
                      <a:pt x="26555" y="21427"/>
                      <a:pt x="26176" y="23025"/>
                      <a:pt x="25892" y="24811"/>
                    </a:cubicBezTo>
                    <a:cubicBezTo>
                      <a:pt x="25892" y="15037"/>
                      <a:pt x="26366" y="7142"/>
                      <a:pt x="27219" y="1316"/>
                    </a:cubicBezTo>
                    <a:lnTo>
                      <a:pt x="27219" y="940"/>
                    </a:lnTo>
                    <a:cubicBezTo>
                      <a:pt x="27219" y="940"/>
                      <a:pt x="26366" y="0"/>
                      <a:pt x="26366" y="0"/>
                    </a:cubicBezTo>
                    <a:lnTo>
                      <a:pt x="664" y="4981"/>
                    </a:lnTo>
                    <a:lnTo>
                      <a:pt x="190" y="6767"/>
                    </a:lnTo>
                    <a:lnTo>
                      <a:pt x="759" y="7049"/>
                    </a:lnTo>
                    <a:cubicBezTo>
                      <a:pt x="3035" y="7894"/>
                      <a:pt x="4647" y="9774"/>
                      <a:pt x="5690" y="12593"/>
                    </a:cubicBezTo>
                    <a:cubicBezTo>
                      <a:pt x="6829" y="15507"/>
                      <a:pt x="7303" y="20300"/>
                      <a:pt x="7303" y="27066"/>
                    </a:cubicBezTo>
                    <a:lnTo>
                      <a:pt x="7303" y="61275"/>
                    </a:lnTo>
                    <a:cubicBezTo>
                      <a:pt x="7303" y="67478"/>
                      <a:pt x="6829" y="71801"/>
                      <a:pt x="5880" y="74056"/>
                    </a:cubicBezTo>
                    <a:cubicBezTo>
                      <a:pt x="5027" y="76218"/>
                      <a:pt x="3225" y="77627"/>
                      <a:pt x="569" y="78379"/>
                    </a:cubicBezTo>
                    <a:lnTo>
                      <a:pt x="0" y="78567"/>
                    </a:lnTo>
                    <a:lnTo>
                      <a:pt x="0" y="80447"/>
                    </a:lnTo>
                    <a:lnTo>
                      <a:pt x="33384" y="80447"/>
                    </a:lnTo>
                    <a:lnTo>
                      <a:pt x="33384" y="78567"/>
                    </a:lnTo>
                    <a:lnTo>
                      <a:pt x="32815" y="78379"/>
                    </a:lnTo>
                    <a:cubicBezTo>
                      <a:pt x="30254" y="77627"/>
                      <a:pt x="28452" y="76124"/>
                      <a:pt x="27409" y="73774"/>
                    </a:cubicBezTo>
                    <a:cubicBezTo>
                      <a:pt x="26271" y="71331"/>
                      <a:pt x="25702" y="67102"/>
                      <a:pt x="25702" y="61275"/>
                    </a:cubicBezTo>
                    <a:lnTo>
                      <a:pt x="25702" y="31483"/>
                    </a:lnTo>
                    <a:cubicBezTo>
                      <a:pt x="25702" y="29228"/>
                      <a:pt x="26271" y="24999"/>
                      <a:pt x="28263" y="20864"/>
                    </a:cubicBezTo>
                    <a:lnTo>
                      <a:pt x="28547" y="20394"/>
                    </a:lnTo>
                    <a:cubicBezTo>
                      <a:pt x="30065" y="17574"/>
                      <a:pt x="32246" y="15319"/>
                      <a:pt x="34902" y="13533"/>
                    </a:cubicBezTo>
                    <a:cubicBezTo>
                      <a:pt x="37652" y="11841"/>
                      <a:pt x="40592" y="10902"/>
                      <a:pt x="43817" y="10902"/>
                    </a:cubicBezTo>
                    <a:cubicBezTo>
                      <a:pt x="54059" y="10902"/>
                      <a:pt x="58991" y="17198"/>
                      <a:pt x="58991" y="30168"/>
                    </a:cubicBezTo>
                    <a:lnTo>
                      <a:pt x="58991" y="61181"/>
                    </a:lnTo>
                    <a:cubicBezTo>
                      <a:pt x="58991" y="67008"/>
                      <a:pt x="58422" y="71237"/>
                      <a:pt x="57379" y="73680"/>
                    </a:cubicBezTo>
                    <a:cubicBezTo>
                      <a:pt x="56336" y="76030"/>
                      <a:pt x="54534" y="77627"/>
                      <a:pt x="52068" y="78285"/>
                    </a:cubicBezTo>
                    <a:lnTo>
                      <a:pt x="51499" y="78473"/>
                    </a:lnTo>
                    <a:lnTo>
                      <a:pt x="51499" y="80353"/>
                    </a:lnTo>
                    <a:lnTo>
                      <a:pt x="84883" y="80353"/>
                    </a:lnTo>
                    <a:lnTo>
                      <a:pt x="84883" y="78473"/>
                    </a:lnTo>
                    <a:lnTo>
                      <a:pt x="84409" y="78285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8" name="Freeform 327">
                <a:extLst>
                  <a:ext uri="{FF2B5EF4-FFF2-40B4-BE49-F238E27FC236}">
                    <a16:creationId xmlns:a16="http://schemas.microsoft.com/office/drawing/2014/main" id="{1BBCC896-20D3-34EC-EE56-98EC54B4A09C}"/>
                  </a:ext>
                </a:extLst>
              </p:cNvPr>
              <p:cNvSpPr/>
              <p:nvPr/>
            </p:nvSpPr>
            <p:spPr>
              <a:xfrm>
                <a:off x="5546720" y="4969261"/>
                <a:ext cx="79666" cy="107607"/>
              </a:xfrm>
              <a:custGeom>
                <a:avLst/>
                <a:gdLst>
                  <a:gd name="connsiteX0" fmla="*/ 77580 w 79666"/>
                  <a:gd name="connsiteY0" fmla="*/ 74244 h 107607"/>
                  <a:gd name="connsiteX1" fmla="*/ 63733 w 79666"/>
                  <a:gd name="connsiteY1" fmla="*/ 96236 h 107607"/>
                  <a:gd name="connsiteX2" fmla="*/ 45903 w 79666"/>
                  <a:gd name="connsiteY2" fmla="*/ 103942 h 107607"/>
                  <a:gd name="connsiteX3" fmla="*/ 27030 w 79666"/>
                  <a:gd name="connsiteY3" fmla="*/ 103942 h 107607"/>
                  <a:gd name="connsiteX4" fmla="*/ 27030 w 79666"/>
                  <a:gd name="connsiteY4" fmla="*/ 22273 h 107607"/>
                  <a:gd name="connsiteX5" fmla="*/ 28737 w 79666"/>
                  <a:gd name="connsiteY5" fmla="*/ 7236 h 107607"/>
                  <a:gd name="connsiteX6" fmla="*/ 33669 w 79666"/>
                  <a:gd name="connsiteY6" fmla="*/ 2068 h 107607"/>
                  <a:gd name="connsiteX7" fmla="*/ 34238 w 79666"/>
                  <a:gd name="connsiteY7" fmla="*/ 1880 h 107607"/>
                  <a:gd name="connsiteX8" fmla="*/ 34238 w 79666"/>
                  <a:gd name="connsiteY8" fmla="*/ 0 h 107607"/>
                  <a:gd name="connsiteX9" fmla="*/ 0 w 79666"/>
                  <a:gd name="connsiteY9" fmla="*/ 0 h 107607"/>
                  <a:gd name="connsiteX10" fmla="*/ 0 w 79666"/>
                  <a:gd name="connsiteY10" fmla="*/ 1880 h 107607"/>
                  <a:gd name="connsiteX11" fmla="*/ 569 w 79666"/>
                  <a:gd name="connsiteY11" fmla="*/ 2068 h 107607"/>
                  <a:gd name="connsiteX12" fmla="*/ 7113 w 79666"/>
                  <a:gd name="connsiteY12" fmla="*/ 22273 h 107607"/>
                  <a:gd name="connsiteX13" fmla="*/ 7113 w 79666"/>
                  <a:gd name="connsiteY13" fmla="*/ 85334 h 107607"/>
                  <a:gd name="connsiteX14" fmla="*/ 5406 w 79666"/>
                  <a:gd name="connsiteY14" fmla="*/ 100183 h 107607"/>
                  <a:gd name="connsiteX15" fmla="*/ 569 w 79666"/>
                  <a:gd name="connsiteY15" fmla="*/ 105540 h 107607"/>
                  <a:gd name="connsiteX16" fmla="*/ 95 w 79666"/>
                  <a:gd name="connsiteY16" fmla="*/ 105728 h 107607"/>
                  <a:gd name="connsiteX17" fmla="*/ 95 w 79666"/>
                  <a:gd name="connsiteY17" fmla="*/ 107607 h 107607"/>
                  <a:gd name="connsiteX18" fmla="*/ 75588 w 79666"/>
                  <a:gd name="connsiteY18" fmla="*/ 107607 h 107607"/>
                  <a:gd name="connsiteX19" fmla="*/ 79667 w 79666"/>
                  <a:gd name="connsiteY19" fmla="*/ 74902 h 107607"/>
                  <a:gd name="connsiteX20" fmla="*/ 79667 w 79666"/>
                  <a:gd name="connsiteY20" fmla="*/ 74338 h 107607"/>
                  <a:gd name="connsiteX21" fmla="*/ 77959 w 79666"/>
                  <a:gd name="connsiteY21" fmla="*/ 73492 h 107607"/>
                  <a:gd name="connsiteX22" fmla="*/ 77675 w 79666"/>
                  <a:gd name="connsiteY22" fmla="*/ 74244 h 107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9666" h="107607">
                    <a:moveTo>
                      <a:pt x="77580" y="74244"/>
                    </a:moveTo>
                    <a:cubicBezTo>
                      <a:pt x="73976" y="83642"/>
                      <a:pt x="69329" y="91067"/>
                      <a:pt x="63733" y="96236"/>
                    </a:cubicBezTo>
                    <a:cubicBezTo>
                      <a:pt x="58232" y="101310"/>
                      <a:pt x="52163" y="103942"/>
                      <a:pt x="45903" y="103942"/>
                    </a:cubicBezTo>
                    <a:lnTo>
                      <a:pt x="27030" y="103942"/>
                    </a:lnTo>
                    <a:lnTo>
                      <a:pt x="27030" y="22273"/>
                    </a:lnTo>
                    <a:cubicBezTo>
                      <a:pt x="27030" y="15319"/>
                      <a:pt x="27599" y="10244"/>
                      <a:pt x="28737" y="7236"/>
                    </a:cubicBezTo>
                    <a:cubicBezTo>
                      <a:pt x="29875" y="4417"/>
                      <a:pt x="31487" y="2725"/>
                      <a:pt x="33669" y="2068"/>
                    </a:cubicBezTo>
                    <a:lnTo>
                      <a:pt x="34238" y="1880"/>
                    </a:lnTo>
                    <a:lnTo>
                      <a:pt x="34238" y="0"/>
                    </a:lnTo>
                    <a:lnTo>
                      <a:pt x="0" y="0"/>
                    </a:lnTo>
                    <a:lnTo>
                      <a:pt x="0" y="1880"/>
                    </a:lnTo>
                    <a:lnTo>
                      <a:pt x="569" y="2068"/>
                    </a:lnTo>
                    <a:cubicBezTo>
                      <a:pt x="4932" y="3289"/>
                      <a:pt x="7113" y="10150"/>
                      <a:pt x="7113" y="22273"/>
                    </a:cubicBezTo>
                    <a:lnTo>
                      <a:pt x="7113" y="85334"/>
                    </a:lnTo>
                    <a:cubicBezTo>
                      <a:pt x="7113" y="92194"/>
                      <a:pt x="6544" y="97269"/>
                      <a:pt x="5406" y="100183"/>
                    </a:cubicBezTo>
                    <a:cubicBezTo>
                      <a:pt x="4363" y="103002"/>
                      <a:pt x="2656" y="104788"/>
                      <a:pt x="569" y="105540"/>
                    </a:cubicBezTo>
                    <a:lnTo>
                      <a:pt x="95" y="105728"/>
                    </a:lnTo>
                    <a:lnTo>
                      <a:pt x="95" y="107607"/>
                    </a:lnTo>
                    <a:lnTo>
                      <a:pt x="75588" y="107607"/>
                    </a:lnTo>
                    <a:lnTo>
                      <a:pt x="79667" y="74902"/>
                    </a:lnTo>
                    <a:lnTo>
                      <a:pt x="79667" y="74338"/>
                    </a:lnTo>
                    <a:cubicBezTo>
                      <a:pt x="79667" y="74338"/>
                      <a:pt x="77959" y="73492"/>
                      <a:pt x="77959" y="73492"/>
                    </a:cubicBezTo>
                    <a:lnTo>
                      <a:pt x="77675" y="74244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9" name="Freeform 328">
                <a:extLst>
                  <a:ext uri="{FF2B5EF4-FFF2-40B4-BE49-F238E27FC236}">
                    <a16:creationId xmlns:a16="http://schemas.microsoft.com/office/drawing/2014/main" id="{045B4FA7-38B3-EBAB-B650-BC8C0EA3D601}"/>
                  </a:ext>
                </a:extLst>
              </p:cNvPr>
              <p:cNvSpPr/>
              <p:nvPr/>
            </p:nvSpPr>
            <p:spPr>
              <a:xfrm>
                <a:off x="5632931" y="4996703"/>
                <a:ext cx="78054" cy="81386"/>
              </a:xfrm>
              <a:custGeom>
                <a:avLst/>
                <a:gdLst>
                  <a:gd name="connsiteX0" fmla="*/ 24848 w 78054"/>
                  <a:gd name="connsiteY0" fmla="*/ 13345 h 81386"/>
                  <a:gd name="connsiteX1" fmla="*/ 38980 w 78054"/>
                  <a:gd name="connsiteY1" fmla="*/ 3665 h 81386"/>
                  <a:gd name="connsiteX2" fmla="*/ 53111 w 78054"/>
                  <a:gd name="connsiteY2" fmla="*/ 13345 h 81386"/>
                  <a:gd name="connsiteX3" fmla="*/ 58517 w 78054"/>
                  <a:gd name="connsiteY3" fmla="*/ 40411 h 81386"/>
                  <a:gd name="connsiteX4" fmla="*/ 53206 w 78054"/>
                  <a:gd name="connsiteY4" fmla="*/ 68136 h 81386"/>
                  <a:gd name="connsiteX5" fmla="*/ 38980 w 78054"/>
                  <a:gd name="connsiteY5" fmla="*/ 77534 h 81386"/>
                  <a:gd name="connsiteX6" fmla="*/ 24753 w 78054"/>
                  <a:gd name="connsiteY6" fmla="*/ 68136 h 81386"/>
                  <a:gd name="connsiteX7" fmla="*/ 19632 w 78054"/>
                  <a:gd name="connsiteY7" fmla="*/ 40411 h 81386"/>
                  <a:gd name="connsiteX8" fmla="*/ 24848 w 78054"/>
                  <a:gd name="connsiteY8" fmla="*/ 13439 h 81386"/>
                  <a:gd name="connsiteX9" fmla="*/ 38980 w 78054"/>
                  <a:gd name="connsiteY9" fmla="*/ 0 h 81386"/>
                  <a:gd name="connsiteX10" fmla="*/ 10907 w 78054"/>
                  <a:gd name="connsiteY10" fmla="*/ 11372 h 81386"/>
                  <a:gd name="connsiteX11" fmla="*/ 0 w 78054"/>
                  <a:gd name="connsiteY11" fmla="*/ 40411 h 81386"/>
                  <a:gd name="connsiteX12" fmla="*/ 10812 w 78054"/>
                  <a:gd name="connsiteY12" fmla="*/ 70109 h 81386"/>
                  <a:gd name="connsiteX13" fmla="*/ 38980 w 78054"/>
                  <a:gd name="connsiteY13" fmla="*/ 81387 h 81386"/>
                  <a:gd name="connsiteX14" fmla="*/ 67242 w 78054"/>
                  <a:gd name="connsiteY14" fmla="*/ 70109 h 81386"/>
                  <a:gd name="connsiteX15" fmla="*/ 78054 w 78054"/>
                  <a:gd name="connsiteY15" fmla="*/ 40411 h 81386"/>
                  <a:gd name="connsiteX16" fmla="*/ 67147 w 78054"/>
                  <a:gd name="connsiteY16" fmla="*/ 11372 h 81386"/>
                  <a:gd name="connsiteX17" fmla="*/ 38980 w 78054"/>
                  <a:gd name="connsiteY17" fmla="*/ 0 h 8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8054" h="81386">
                    <a:moveTo>
                      <a:pt x="24848" y="13345"/>
                    </a:moveTo>
                    <a:cubicBezTo>
                      <a:pt x="28357" y="6861"/>
                      <a:pt x="33005" y="3665"/>
                      <a:pt x="38980" y="3665"/>
                    </a:cubicBezTo>
                    <a:cubicBezTo>
                      <a:pt x="44955" y="3665"/>
                      <a:pt x="49602" y="6861"/>
                      <a:pt x="53111" y="13345"/>
                    </a:cubicBezTo>
                    <a:cubicBezTo>
                      <a:pt x="56715" y="19924"/>
                      <a:pt x="58517" y="29040"/>
                      <a:pt x="58517" y="40411"/>
                    </a:cubicBezTo>
                    <a:cubicBezTo>
                      <a:pt x="58517" y="52441"/>
                      <a:pt x="56715" y="61745"/>
                      <a:pt x="53206" y="68136"/>
                    </a:cubicBezTo>
                    <a:cubicBezTo>
                      <a:pt x="49697" y="74432"/>
                      <a:pt x="45050" y="77534"/>
                      <a:pt x="38980" y="77534"/>
                    </a:cubicBezTo>
                    <a:cubicBezTo>
                      <a:pt x="32910" y="77534"/>
                      <a:pt x="28263" y="74432"/>
                      <a:pt x="24753" y="68136"/>
                    </a:cubicBezTo>
                    <a:cubicBezTo>
                      <a:pt x="21244" y="61745"/>
                      <a:pt x="19537" y="52441"/>
                      <a:pt x="19632" y="40411"/>
                    </a:cubicBezTo>
                    <a:cubicBezTo>
                      <a:pt x="19632" y="29040"/>
                      <a:pt x="21339" y="20018"/>
                      <a:pt x="24848" y="13439"/>
                    </a:cubicBezTo>
                    <a:moveTo>
                      <a:pt x="38980" y="0"/>
                    </a:moveTo>
                    <a:cubicBezTo>
                      <a:pt x="27599" y="0"/>
                      <a:pt x="18209" y="3853"/>
                      <a:pt x="10907" y="11372"/>
                    </a:cubicBezTo>
                    <a:cubicBezTo>
                      <a:pt x="3699" y="18890"/>
                      <a:pt x="0" y="28664"/>
                      <a:pt x="0" y="40411"/>
                    </a:cubicBezTo>
                    <a:cubicBezTo>
                      <a:pt x="0" y="52159"/>
                      <a:pt x="3604" y="62591"/>
                      <a:pt x="10812" y="70109"/>
                    </a:cubicBezTo>
                    <a:cubicBezTo>
                      <a:pt x="18020" y="77627"/>
                      <a:pt x="27504" y="81387"/>
                      <a:pt x="38980" y="81387"/>
                    </a:cubicBezTo>
                    <a:cubicBezTo>
                      <a:pt x="50455" y="81387"/>
                      <a:pt x="60034" y="77627"/>
                      <a:pt x="67242" y="70109"/>
                    </a:cubicBezTo>
                    <a:cubicBezTo>
                      <a:pt x="74450" y="62591"/>
                      <a:pt x="78054" y="52629"/>
                      <a:pt x="78054" y="40411"/>
                    </a:cubicBezTo>
                    <a:cubicBezTo>
                      <a:pt x="78054" y="28194"/>
                      <a:pt x="74355" y="18890"/>
                      <a:pt x="67147" y="11372"/>
                    </a:cubicBezTo>
                    <a:cubicBezTo>
                      <a:pt x="59940" y="3853"/>
                      <a:pt x="50361" y="0"/>
                      <a:pt x="38980" y="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0" name="Freeform 329">
                <a:extLst>
                  <a:ext uri="{FF2B5EF4-FFF2-40B4-BE49-F238E27FC236}">
                    <a16:creationId xmlns:a16="http://schemas.microsoft.com/office/drawing/2014/main" id="{75D82E79-585C-2F60-633B-814E3CEFC389}"/>
                  </a:ext>
                </a:extLst>
              </p:cNvPr>
              <p:cNvSpPr/>
              <p:nvPr/>
            </p:nvSpPr>
            <p:spPr>
              <a:xfrm>
                <a:off x="5905315" y="4996703"/>
                <a:ext cx="78054" cy="81386"/>
              </a:xfrm>
              <a:custGeom>
                <a:avLst/>
                <a:gdLst>
                  <a:gd name="connsiteX0" fmla="*/ 24848 w 78054"/>
                  <a:gd name="connsiteY0" fmla="*/ 13345 h 81386"/>
                  <a:gd name="connsiteX1" fmla="*/ 38980 w 78054"/>
                  <a:gd name="connsiteY1" fmla="*/ 3665 h 81386"/>
                  <a:gd name="connsiteX2" fmla="*/ 53111 w 78054"/>
                  <a:gd name="connsiteY2" fmla="*/ 13345 h 81386"/>
                  <a:gd name="connsiteX3" fmla="*/ 58517 w 78054"/>
                  <a:gd name="connsiteY3" fmla="*/ 40411 h 81386"/>
                  <a:gd name="connsiteX4" fmla="*/ 53206 w 78054"/>
                  <a:gd name="connsiteY4" fmla="*/ 68136 h 81386"/>
                  <a:gd name="connsiteX5" fmla="*/ 38980 w 78054"/>
                  <a:gd name="connsiteY5" fmla="*/ 77534 h 81386"/>
                  <a:gd name="connsiteX6" fmla="*/ 24754 w 78054"/>
                  <a:gd name="connsiteY6" fmla="*/ 68136 h 81386"/>
                  <a:gd name="connsiteX7" fmla="*/ 19632 w 78054"/>
                  <a:gd name="connsiteY7" fmla="*/ 40411 h 81386"/>
                  <a:gd name="connsiteX8" fmla="*/ 24848 w 78054"/>
                  <a:gd name="connsiteY8" fmla="*/ 13439 h 81386"/>
                  <a:gd name="connsiteX9" fmla="*/ 38980 w 78054"/>
                  <a:gd name="connsiteY9" fmla="*/ 0 h 81386"/>
                  <a:gd name="connsiteX10" fmla="*/ 10907 w 78054"/>
                  <a:gd name="connsiteY10" fmla="*/ 11372 h 81386"/>
                  <a:gd name="connsiteX11" fmla="*/ 0 w 78054"/>
                  <a:gd name="connsiteY11" fmla="*/ 40411 h 81386"/>
                  <a:gd name="connsiteX12" fmla="*/ 10812 w 78054"/>
                  <a:gd name="connsiteY12" fmla="*/ 70109 h 81386"/>
                  <a:gd name="connsiteX13" fmla="*/ 38980 w 78054"/>
                  <a:gd name="connsiteY13" fmla="*/ 81387 h 81386"/>
                  <a:gd name="connsiteX14" fmla="*/ 67243 w 78054"/>
                  <a:gd name="connsiteY14" fmla="*/ 70109 h 81386"/>
                  <a:gd name="connsiteX15" fmla="*/ 78054 w 78054"/>
                  <a:gd name="connsiteY15" fmla="*/ 40411 h 81386"/>
                  <a:gd name="connsiteX16" fmla="*/ 67148 w 78054"/>
                  <a:gd name="connsiteY16" fmla="*/ 11372 h 81386"/>
                  <a:gd name="connsiteX17" fmla="*/ 38980 w 78054"/>
                  <a:gd name="connsiteY17" fmla="*/ 0 h 81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8054" h="81386">
                    <a:moveTo>
                      <a:pt x="24848" y="13345"/>
                    </a:moveTo>
                    <a:cubicBezTo>
                      <a:pt x="28358" y="6861"/>
                      <a:pt x="33005" y="3665"/>
                      <a:pt x="38980" y="3665"/>
                    </a:cubicBezTo>
                    <a:cubicBezTo>
                      <a:pt x="44955" y="3665"/>
                      <a:pt x="49602" y="6861"/>
                      <a:pt x="53111" y="13345"/>
                    </a:cubicBezTo>
                    <a:cubicBezTo>
                      <a:pt x="56715" y="19924"/>
                      <a:pt x="58517" y="29040"/>
                      <a:pt x="58517" y="40411"/>
                    </a:cubicBezTo>
                    <a:cubicBezTo>
                      <a:pt x="58517" y="52441"/>
                      <a:pt x="56715" y="61745"/>
                      <a:pt x="53206" y="68136"/>
                    </a:cubicBezTo>
                    <a:cubicBezTo>
                      <a:pt x="49697" y="74432"/>
                      <a:pt x="45050" y="77534"/>
                      <a:pt x="38980" y="77534"/>
                    </a:cubicBezTo>
                    <a:cubicBezTo>
                      <a:pt x="32910" y="77534"/>
                      <a:pt x="28263" y="74432"/>
                      <a:pt x="24754" y="68136"/>
                    </a:cubicBezTo>
                    <a:cubicBezTo>
                      <a:pt x="21244" y="61745"/>
                      <a:pt x="19537" y="52441"/>
                      <a:pt x="19632" y="40411"/>
                    </a:cubicBezTo>
                    <a:cubicBezTo>
                      <a:pt x="19632" y="29040"/>
                      <a:pt x="21244" y="20018"/>
                      <a:pt x="24848" y="13439"/>
                    </a:cubicBezTo>
                    <a:moveTo>
                      <a:pt x="38980" y="0"/>
                    </a:moveTo>
                    <a:cubicBezTo>
                      <a:pt x="27599" y="0"/>
                      <a:pt x="18210" y="3853"/>
                      <a:pt x="10907" y="11372"/>
                    </a:cubicBezTo>
                    <a:cubicBezTo>
                      <a:pt x="3699" y="18890"/>
                      <a:pt x="0" y="28664"/>
                      <a:pt x="0" y="40411"/>
                    </a:cubicBezTo>
                    <a:cubicBezTo>
                      <a:pt x="0" y="52159"/>
                      <a:pt x="3604" y="62591"/>
                      <a:pt x="10812" y="70109"/>
                    </a:cubicBezTo>
                    <a:cubicBezTo>
                      <a:pt x="18020" y="77627"/>
                      <a:pt x="27504" y="81387"/>
                      <a:pt x="38980" y="81387"/>
                    </a:cubicBezTo>
                    <a:cubicBezTo>
                      <a:pt x="50456" y="81387"/>
                      <a:pt x="60035" y="77627"/>
                      <a:pt x="67243" y="70109"/>
                    </a:cubicBezTo>
                    <a:cubicBezTo>
                      <a:pt x="74450" y="62591"/>
                      <a:pt x="78054" y="52629"/>
                      <a:pt x="78054" y="40411"/>
                    </a:cubicBezTo>
                    <a:cubicBezTo>
                      <a:pt x="78054" y="28194"/>
                      <a:pt x="74356" y="18890"/>
                      <a:pt x="67148" y="11372"/>
                    </a:cubicBezTo>
                    <a:cubicBezTo>
                      <a:pt x="59940" y="3853"/>
                      <a:pt x="50361" y="0"/>
                      <a:pt x="38980" y="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1" name="Freeform 330">
                <a:extLst>
                  <a:ext uri="{FF2B5EF4-FFF2-40B4-BE49-F238E27FC236}">
                    <a16:creationId xmlns:a16="http://schemas.microsoft.com/office/drawing/2014/main" id="{C5EC2024-076D-0493-5FE5-FD38585E7FE7}"/>
                  </a:ext>
                </a:extLst>
              </p:cNvPr>
              <p:cNvSpPr/>
              <p:nvPr/>
            </p:nvSpPr>
            <p:spPr>
              <a:xfrm>
                <a:off x="5720754" y="4996421"/>
                <a:ext cx="84882" cy="80446"/>
              </a:xfrm>
              <a:custGeom>
                <a:avLst/>
                <a:gdLst>
                  <a:gd name="connsiteX0" fmla="*/ 84409 w 84882"/>
                  <a:gd name="connsiteY0" fmla="*/ 78379 h 80446"/>
                  <a:gd name="connsiteX1" fmla="*/ 79003 w 84882"/>
                  <a:gd name="connsiteY1" fmla="*/ 73962 h 80446"/>
                  <a:gd name="connsiteX2" fmla="*/ 77485 w 84882"/>
                  <a:gd name="connsiteY2" fmla="*/ 61275 h 80446"/>
                  <a:gd name="connsiteX3" fmla="*/ 77485 w 84882"/>
                  <a:gd name="connsiteY3" fmla="*/ 25845 h 80446"/>
                  <a:gd name="connsiteX4" fmla="*/ 71036 w 84882"/>
                  <a:gd name="connsiteY4" fmla="*/ 7142 h 80446"/>
                  <a:gd name="connsiteX5" fmla="*/ 53016 w 84882"/>
                  <a:gd name="connsiteY5" fmla="*/ 282 h 80446"/>
                  <a:gd name="connsiteX6" fmla="*/ 36040 w 84882"/>
                  <a:gd name="connsiteY6" fmla="*/ 6203 h 80446"/>
                  <a:gd name="connsiteX7" fmla="*/ 31108 w 84882"/>
                  <a:gd name="connsiteY7" fmla="*/ 11466 h 80446"/>
                  <a:gd name="connsiteX8" fmla="*/ 31108 w 84882"/>
                  <a:gd name="connsiteY8" fmla="*/ 11466 h 80446"/>
                  <a:gd name="connsiteX9" fmla="*/ 29496 w 84882"/>
                  <a:gd name="connsiteY9" fmla="*/ 13909 h 80446"/>
                  <a:gd name="connsiteX10" fmla="*/ 27219 w 84882"/>
                  <a:gd name="connsiteY10" fmla="*/ 18890 h 80446"/>
                  <a:gd name="connsiteX11" fmla="*/ 27030 w 84882"/>
                  <a:gd name="connsiteY11" fmla="*/ 19454 h 80446"/>
                  <a:gd name="connsiteX12" fmla="*/ 27030 w 84882"/>
                  <a:gd name="connsiteY12" fmla="*/ 19642 h 80446"/>
                  <a:gd name="connsiteX13" fmla="*/ 27030 w 84882"/>
                  <a:gd name="connsiteY13" fmla="*/ 20018 h 80446"/>
                  <a:gd name="connsiteX14" fmla="*/ 25797 w 84882"/>
                  <a:gd name="connsiteY14" fmla="*/ 24811 h 80446"/>
                  <a:gd name="connsiteX15" fmla="*/ 27125 w 84882"/>
                  <a:gd name="connsiteY15" fmla="*/ 1316 h 80446"/>
                  <a:gd name="connsiteX16" fmla="*/ 27125 w 84882"/>
                  <a:gd name="connsiteY16" fmla="*/ 940 h 80446"/>
                  <a:gd name="connsiteX17" fmla="*/ 26271 w 84882"/>
                  <a:gd name="connsiteY17" fmla="*/ 0 h 80446"/>
                  <a:gd name="connsiteX18" fmla="*/ 569 w 84882"/>
                  <a:gd name="connsiteY18" fmla="*/ 4981 h 80446"/>
                  <a:gd name="connsiteX19" fmla="*/ 95 w 84882"/>
                  <a:gd name="connsiteY19" fmla="*/ 6767 h 80446"/>
                  <a:gd name="connsiteX20" fmla="*/ 664 w 84882"/>
                  <a:gd name="connsiteY20" fmla="*/ 7049 h 80446"/>
                  <a:gd name="connsiteX21" fmla="*/ 5596 w 84882"/>
                  <a:gd name="connsiteY21" fmla="*/ 12593 h 80446"/>
                  <a:gd name="connsiteX22" fmla="*/ 7303 w 84882"/>
                  <a:gd name="connsiteY22" fmla="*/ 27066 h 80446"/>
                  <a:gd name="connsiteX23" fmla="*/ 7303 w 84882"/>
                  <a:gd name="connsiteY23" fmla="*/ 61275 h 80446"/>
                  <a:gd name="connsiteX24" fmla="*/ 5880 w 84882"/>
                  <a:gd name="connsiteY24" fmla="*/ 74056 h 80446"/>
                  <a:gd name="connsiteX25" fmla="*/ 569 w 84882"/>
                  <a:gd name="connsiteY25" fmla="*/ 78379 h 80446"/>
                  <a:gd name="connsiteX26" fmla="*/ 0 w 84882"/>
                  <a:gd name="connsiteY26" fmla="*/ 78567 h 80446"/>
                  <a:gd name="connsiteX27" fmla="*/ 0 w 84882"/>
                  <a:gd name="connsiteY27" fmla="*/ 80447 h 80446"/>
                  <a:gd name="connsiteX28" fmla="*/ 33384 w 84882"/>
                  <a:gd name="connsiteY28" fmla="*/ 80447 h 80446"/>
                  <a:gd name="connsiteX29" fmla="*/ 33384 w 84882"/>
                  <a:gd name="connsiteY29" fmla="*/ 78567 h 80446"/>
                  <a:gd name="connsiteX30" fmla="*/ 32815 w 84882"/>
                  <a:gd name="connsiteY30" fmla="*/ 78379 h 80446"/>
                  <a:gd name="connsiteX31" fmla="*/ 27409 w 84882"/>
                  <a:gd name="connsiteY31" fmla="*/ 73774 h 80446"/>
                  <a:gd name="connsiteX32" fmla="*/ 25702 w 84882"/>
                  <a:gd name="connsiteY32" fmla="*/ 61275 h 80446"/>
                  <a:gd name="connsiteX33" fmla="*/ 25702 w 84882"/>
                  <a:gd name="connsiteY33" fmla="*/ 31483 h 80446"/>
                  <a:gd name="connsiteX34" fmla="*/ 28263 w 84882"/>
                  <a:gd name="connsiteY34" fmla="*/ 20864 h 80446"/>
                  <a:gd name="connsiteX35" fmla="*/ 28547 w 84882"/>
                  <a:gd name="connsiteY35" fmla="*/ 20394 h 80446"/>
                  <a:gd name="connsiteX36" fmla="*/ 34901 w 84882"/>
                  <a:gd name="connsiteY36" fmla="*/ 13533 h 80446"/>
                  <a:gd name="connsiteX37" fmla="*/ 43817 w 84882"/>
                  <a:gd name="connsiteY37" fmla="*/ 10902 h 80446"/>
                  <a:gd name="connsiteX38" fmla="*/ 58991 w 84882"/>
                  <a:gd name="connsiteY38" fmla="*/ 30168 h 80446"/>
                  <a:gd name="connsiteX39" fmla="*/ 58991 w 84882"/>
                  <a:gd name="connsiteY39" fmla="*/ 61181 h 80446"/>
                  <a:gd name="connsiteX40" fmla="*/ 57379 w 84882"/>
                  <a:gd name="connsiteY40" fmla="*/ 73680 h 80446"/>
                  <a:gd name="connsiteX41" fmla="*/ 52068 w 84882"/>
                  <a:gd name="connsiteY41" fmla="*/ 78285 h 80446"/>
                  <a:gd name="connsiteX42" fmla="*/ 51499 w 84882"/>
                  <a:gd name="connsiteY42" fmla="*/ 78473 h 80446"/>
                  <a:gd name="connsiteX43" fmla="*/ 51499 w 84882"/>
                  <a:gd name="connsiteY43" fmla="*/ 80353 h 80446"/>
                  <a:gd name="connsiteX44" fmla="*/ 84883 w 84882"/>
                  <a:gd name="connsiteY44" fmla="*/ 80353 h 80446"/>
                  <a:gd name="connsiteX45" fmla="*/ 84883 w 84882"/>
                  <a:gd name="connsiteY45" fmla="*/ 78473 h 80446"/>
                  <a:gd name="connsiteX46" fmla="*/ 84409 w 84882"/>
                  <a:gd name="connsiteY46" fmla="*/ 78285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4882" h="80446">
                    <a:moveTo>
                      <a:pt x="84409" y="78379"/>
                    </a:moveTo>
                    <a:cubicBezTo>
                      <a:pt x="81753" y="77534"/>
                      <a:pt x="79951" y="76124"/>
                      <a:pt x="79003" y="73962"/>
                    </a:cubicBezTo>
                    <a:cubicBezTo>
                      <a:pt x="78054" y="71707"/>
                      <a:pt x="77485" y="67478"/>
                      <a:pt x="77485" y="61275"/>
                    </a:cubicBezTo>
                    <a:lnTo>
                      <a:pt x="77485" y="25845"/>
                    </a:lnTo>
                    <a:cubicBezTo>
                      <a:pt x="77485" y="17950"/>
                      <a:pt x="75304" y="11654"/>
                      <a:pt x="71036" y="7142"/>
                    </a:cubicBezTo>
                    <a:cubicBezTo>
                      <a:pt x="66768" y="2537"/>
                      <a:pt x="60698" y="282"/>
                      <a:pt x="53016" y="282"/>
                    </a:cubicBezTo>
                    <a:cubicBezTo>
                      <a:pt x="46377" y="282"/>
                      <a:pt x="40687" y="2256"/>
                      <a:pt x="36040" y="6203"/>
                    </a:cubicBezTo>
                    <a:cubicBezTo>
                      <a:pt x="34143" y="7894"/>
                      <a:pt x="32530" y="9586"/>
                      <a:pt x="31108" y="11466"/>
                    </a:cubicBezTo>
                    <a:lnTo>
                      <a:pt x="31108" y="11466"/>
                    </a:lnTo>
                    <a:cubicBezTo>
                      <a:pt x="31108" y="11466"/>
                      <a:pt x="30349" y="12311"/>
                      <a:pt x="29496" y="13909"/>
                    </a:cubicBezTo>
                    <a:cubicBezTo>
                      <a:pt x="28547" y="15507"/>
                      <a:pt x="27788" y="17198"/>
                      <a:pt x="27219" y="18890"/>
                    </a:cubicBezTo>
                    <a:cubicBezTo>
                      <a:pt x="27219" y="19078"/>
                      <a:pt x="27125" y="19266"/>
                      <a:pt x="27030" y="19454"/>
                    </a:cubicBezTo>
                    <a:cubicBezTo>
                      <a:pt x="27030" y="19454"/>
                      <a:pt x="27030" y="19548"/>
                      <a:pt x="27030" y="19642"/>
                    </a:cubicBezTo>
                    <a:lnTo>
                      <a:pt x="27030" y="20018"/>
                    </a:lnTo>
                    <a:cubicBezTo>
                      <a:pt x="26461" y="21521"/>
                      <a:pt x="26081" y="23119"/>
                      <a:pt x="25797" y="24811"/>
                    </a:cubicBezTo>
                    <a:cubicBezTo>
                      <a:pt x="25797" y="15037"/>
                      <a:pt x="26271" y="7142"/>
                      <a:pt x="27125" y="1316"/>
                    </a:cubicBezTo>
                    <a:lnTo>
                      <a:pt x="27125" y="940"/>
                    </a:lnTo>
                    <a:cubicBezTo>
                      <a:pt x="27125" y="940"/>
                      <a:pt x="26271" y="0"/>
                      <a:pt x="26271" y="0"/>
                    </a:cubicBezTo>
                    <a:lnTo>
                      <a:pt x="569" y="4981"/>
                    </a:lnTo>
                    <a:lnTo>
                      <a:pt x="95" y="6767"/>
                    </a:lnTo>
                    <a:lnTo>
                      <a:pt x="664" y="7049"/>
                    </a:lnTo>
                    <a:cubicBezTo>
                      <a:pt x="2940" y="7894"/>
                      <a:pt x="4552" y="9774"/>
                      <a:pt x="5596" y="12593"/>
                    </a:cubicBezTo>
                    <a:cubicBezTo>
                      <a:pt x="6734" y="15507"/>
                      <a:pt x="7303" y="20300"/>
                      <a:pt x="7303" y="27066"/>
                    </a:cubicBezTo>
                    <a:lnTo>
                      <a:pt x="7303" y="61275"/>
                    </a:lnTo>
                    <a:cubicBezTo>
                      <a:pt x="7303" y="67478"/>
                      <a:pt x="6829" y="71801"/>
                      <a:pt x="5880" y="74056"/>
                    </a:cubicBezTo>
                    <a:cubicBezTo>
                      <a:pt x="5027" y="76218"/>
                      <a:pt x="3225" y="77627"/>
                      <a:pt x="569" y="78379"/>
                    </a:cubicBezTo>
                    <a:lnTo>
                      <a:pt x="0" y="78567"/>
                    </a:lnTo>
                    <a:lnTo>
                      <a:pt x="0" y="80447"/>
                    </a:lnTo>
                    <a:lnTo>
                      <a:pt x="33384" y="80447"/>
                    </a:lnTo>
                    <a:lnTo>
                      <a:pt x="33384" y="78567"/>
                    </a:lnTo>
                    <a:lnTo>
                      <a:pt x="32815" y="78379"/>
                    </a:lnTo>
                    <a:cubicBezTo>
                      <a:pt x="30254" y="77627"/>
                      <a:pt x="28452" y="76124"/>
                      <a:pt x="27409" y="73774"/>
                    </a:cubicBezTo>
                    <a:cubicBezTo>
                      <a:pt x="26271" y="71331"/>
                      <a:pt x="25702" y="67102"/>
                      <a:pt x="25702" y="61275"/>
                    </a:cubicBezTo>
                    <a:lnTo>
                      <a:pt x="25702" y="31483"/>
                    </a:lnTo>
                    <a:cubicBezTo>
                      <a:pt x="25702" y="29228"/>
                      <a:pt x="26271" y="24999"/>
                      <a:pt x="28263" y="20864"/>
                    </a:cubicBezTo>
                    <a:lnTo>
                      <a:pt x="28547" y="20394"/>
                    </a:lnTo>
                    <a:cubicBezTo>
                      <a:pt x="30065" y="17574"/>
                      <a:pt x="32246" y="15319"/>
                      <a:pt x="34901" y="13533"/>
                    </a:cubicBezTo>
                    <a:cubicBezTo>
                      <a:pt x="37652" y="11841"/>
                      <a:pt x="40592" y="10902"/>
                      <a:pt x="43817" y="10902"/>
                    </a:cubicBezTo>
                    <a:cubicBezTo>
                      <a:pt x="54059" y="10902"/>
                      <a:pt x="58991" y="17198"/>
                      <a:pt x="58991" y="30168"/>
                    </a:cubicBezTo>
                    <a:lnTo>
                      <a:pt x="58991" y="61181"/>
                    </a:lnTo>
                    <a:cubicBezTo>
                      <a:pt x="58991" y="67008"/>
                      <a:pt x="58422" y="71237"/>
                      <a:pt x="57379" y="73680"/>
                    </a:cubicBezTo>
                    <a:cubicBezTo>
                      <a:pt x="56336" y="76030"/>
                      <a:pt x="54534" y="77627"/>
                      <a:pt x="52068" y="78285"/>
                    </a:cubicBezTo>
                    <a:lnTo>
                      <a:pt x="51499" y="78473"/>
                    </a:lnTo>
                    <a:lnTo>
                      <a:pt x="51499" y="80353"/>
                    </a:lnTo>
                    <a:lnTo>
                      <a:pt x="84883" y="80353"/>
                    </a:lnTo>
                    <a:lnTo>
                      <a:pt x="84883" y="78473"/>
                    </a:lnTo>
                    <a:lnTo>
                      <a:pt x="84409" y="78285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2" name="Freeform 331">
                <a:extLst>
                  <a:ext uri="{FF2B5EF4-FFF2-40B4-BE49-F238E27FC236}">
                    <a16:creationId xmlns:a16="http://schemas.microsoft.com/office/drawing/2014/main" id="{8689B689-BE0C-381C-B0C9-82F089A0A0E3}"/>
                  </a:ext>
                </a:extLst>
              </p:cNvPr>
              <p:cNvSpPr/>
              <p:nvPr/>
            </p:nvSpPr>
            <p:spPr>
              <a:xfrm>
                <a:off x="5993043" y="4996421"/>
                <a:ext cx="84882" cy="80446"/>
              </a:xfrm>
              <a:custGeom>
                <a:avLst/>
                <a:gdLst>
                  <a:gd name="connsiteX0" fmla="*/ 84504 w 84882"/>
                  <a:gd name="connsiteY0" fmla="*/ 78379 h 80446"/>
                  <a:gd name="connsiteX1" fmla="*/ 79098 w 84882"/>
                  <a:gd name="connsiteY1" fmla="*/ 73962 h 80446"/>
                  <a:gd name="connsiteX2" fmla="*/ 77580 w 84882"/>
                  <a:gd name="connsiteY2" fmla="*/ 61275 h 80446"/>
                  <a:gd name="connsiteX3" fmla="*/ 77580 w 84882"/>
                  <a:gd name="connsiteY3" fmla="*/ 25845 h 80446"/>
                  <a:gd name="connsiteX4" fmla="*/ 71131 w 84882"/>
                  <a:gd name="connsiteY4" fmla="*/ 7142 h 80446"/>
                  <a:gd name="connsiteX5" fmla="*/ 53111 w 84882"/>
                  <a:gd name="connsiteY5" fmla="*/ 282 h 80446"/>
                  <a:gd name="connsiteX6" fmla="*/ 36135 w 84882"/>
                  <a:gd name="connsiteY6" fmla="*/ 6203 h 80446"/>
                  <a:gd name="connsiteX7" fmla="*/ 31203 w 84882"/>
                  <a:gd name="connsiteY7" fmla="*/ 11466 h 80446"/>
                  <a:gd name="connsiteX8" fmla="*/ 31203 w 84882"/>
                  <a:gd name="connsiteY8" fmla="*/ 11466 h 80446"/>
                  <a:gd name="connsiteX9" fmla="*/ 29591 w 84882"/>
                  <a:gd name="connsiteY9" fmla="*/ 13909 h 80446"/>
                  <a:gd name="connsiteX10" fmla="*/ 27314 w 84882"/>
                  <a:gd name="connsiteY10" fmla="*/ 18890 h 80446"/>
                  <a:gd name="connsiteX11" fmla="*/ 27125 w 84882"/>
                  <a:gd name="connsiteY11" fmla="*/ 19454 h 80446"/>
                  <a:gd name="connsiteX12" fmla="*/ 27125 w 84882"/>
                  <a:gd name="connsiteY12" fmla="*/ 19642 h 80446"/>
                  <a:gd name="connsiteX13" fmla="*/ 27125 w 84882"/>
                  <a:gd name="connsiteY13" fmla="*/ 20018 h 80446"/>
                  <a:gd name="connsiteX14" fmla="*/ 25892 w 84882"/>
                  <a:gd name="connsiteY14" fmla="*/ 24811 h 80446"/>
                  <a:gd name="connsiteX15" fmla="*/ 27220 w 84882"/>
                  <a:gd name="connsiteY15" fmla="*/ 1316 h 80446"/>
                  <a:gd name="connsiteX16" fmla="*/ 27220 w 84882"/>
                  <a:gd name="connsiteY16" fmla="*/ 940 h 80446"/>
                  <a:gd name="connsiteX17" fmla="*/ 26366 w 84882"/>
                  <a:gd name="connsiteY17" fmla="*/ 0 h 80446"/>
                  <a:gd name="connsiteX18" fmla="*/ 664 w 84882"/>
                  <a:gd name="connsiteY18" fmla="*/ 4981 h 80446"/>
                  <a:gd name="connsiteX19" fmla="*/ 190 w 84882"/>
                  <a:gd name="connsiteY19" fmla="*/ 6767 h 80446"/>
                  <a:gd name="connsiteX20" fmla="*/ 759 w 84882"/>
                  <a:gd name="connsiteY20" fmla="*/ 7049 h 80446"/>
                  <a:gd name="connsiteX21" fmla="*/ 5691 w 84882"/>
                  <a:gd name="connsiteY21" fmla="*/ 12593 h 80446"/>
                  <a:gd name="connsiteX22" fmla="*/ 7303 w 84882"/>
                  <a:gd name="connsiteY22" fmla="*/ 27066 h 80446"/>
                  <a:gd name="connsiteX23" fmla="*/ 7303 w 84882"/>
                  <a:gd name="connsiteY23" fmla="*/ 61275 h 80446"/>
                  <a:gd name="connsiteX24" fmla="*/ 5880 w 84882"/>
                  <a:gd name="connsiteY24" fmla="*/ 74056 h 80446"/>
                  <a:gd name="connsiteX25" fmla="*/ 569 w 84882"/>
                  <a:gd name="connsiteY25" fmla="*/ 78379 h 80446"/>
                  <a:gd name="connsiteX26" fmla="*/ 0 w 84882"/>
                  <a:gd name="connsiteY26" fmla="*/ 78567 h 80446"/>
                  <a:gd name="connsiteX27" fmla="*/ 0 w 84882"/>
                  <a:gd name="connsiteY27" fmla="*/ 80447 h 80446"/>
                  <a:gd name="connsiteX28" fmla="*/ 33384 w 84882"/>
                  <a:gd name="connsiteY28" fmla="*/ 80447 h 80446"/>
                  <a:gd name="connsiteX29" fmla="*/ 33384 w 84882"/>
                  <a:gd name="connsiteY29" fmla="*/ 78567 h 80446"/>
                  <a:gd name="connsiteX30" fmla="*/ 32815 w 84882"/>
                  <a:gd name="connsiteY30" fmla="*/ 78379 h 80446"/>
                  <a:gd name="connsiteX31" fmla="*/ 27409 w 84882"/>
                  <a:gd name="connsiteY31" fmla="*/ 73774 h 80446"/>
                  <a:gd name="connsiteX32" fmla="*/ 25702 w 84882"/>
                  <a:gd name="connsiteY32" fmla="*/ 61275 h 80446"/>
                  <a:gd name="connsiteX33" fmla="*/ 25702 w 84882"/>
                  <a:gd name="connsiteY33" fmla="*/ 31483 h 80446"/>
                  <a:gd name="connsiteX34" fmla="*/ 28263 w 84882"/>
                  <a:gd name="connsiteY34" fmla="*/ 20864 h 80446"/>
                  <a:gd name="connsiteX35" fmla="*/ 28547 w 84882"/>
                  <a:gd name="connsiteY35" fmla="*/ 20394 h 80446"/>
                  <a:gd name="connsiteX36" fmla="*/ 34902 w 84882"/>
                  <a:gd name="connsiteY36" fmla="*/ 13533 h 80446"/>
                  <a:gd name="connsiteX37" fmla="*/ 43817 w 84882"/>
                  <a:gd name="connsiteY37" fmla="*/ 10902 h 80446"/>
                  <a:gd name="connsiteX38" fmla="*/ 58991 w 84882"/>
                  <a:gd name="connsiteY38" fmla="*/ 30168 h 80446"/>
                  <a:gd name="connsiteX39" fmla="*/ 58991 w 84882"/>
                  <a:gd name="connsiteY39" fmla="*/ 61181 h 80446"/>
                  <a:gd name="connsiteX40" fmla="*/ 57379 w 84882"/>
                  <a:gd name="connsiteY40" fmla="*/ 73680 h 80446"/>
                  <a:gd name="connsiteX41" fmla="*/ 52068 w 84882"/>
                  <a:gd name="connsiteY41" fmla="*/ 78285 h 80446"/>
                  <a:gd name="connsiteX42" fmla="*/ 51499 w 84882"/>
                  <a:gd name="connsiteY42" fmla="*/ 78473 h 80446"/>
                  <a:gd name="connsiteX43" fmla="*/ 51499 w 84882"/>
                  <a:gd name="connsiteY43" fmla="*/ 80353 h 80446"/>
                  <a:gd name="connsiteX44" fmla="*/ 84883 w 84882"/>
                  <a:gd name="connsiteY44" fmla="*/ 80353 h 80446"/>
                  <a:gd name="connsiteX45" fmla="*/ 84883 w 84882"/>
                  <a:gd name="connsiteY45" fmla="*/ 78473 h 80446"/>
                  <a:gd name="connsiteX46" fmla="*/ 84409 w 84882"/>
                  <a:gd name="connsiteY46" fmla="*/ 78285 h 80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4882" h="80446">
                    <a:moveTo>
                      <a:pt x="84504" y="78379"/>
                    </a:moveTo>
                    <a:cubicBezTo>
                      <a:pt x="81848" y="77534"/>
                      <a:pt x="80046" y="76124"/>
                      <a:pt x="79098" y="73962"/>
                    </a:cubicBezTo>
                    <a:cubicBezTo>
                      <a:pt x="78149" y="71707"/>
                      <a:pt x="77580" y="67478"/>
                      <a:pt x="77580" y="61275"/>
                    </a:cubicBezTo>
                    <a:lnTo>
                      <a:pt x="77580" y="25845"/>
                    </a:lnTo>
                    <a:cubicBezTo>
                      <a:pt x="77580" y="17950"/>
                      <a:pt x="75399" y="11654"/>
                      <a:pt x="71131" y="7142"/>
                    </a:cubicBezTo>
                    <a:cubicBezTo>
                      <a:pt x="66863" y="2537"/>
                      <a:pt x="60793" y="282"/>
                      <a:pt x="53111" y="282"/>
                    </a:cubicBezTo>
                    <a:cubicBezTo>
                      <a:pt x="46472" y="282"/>
                      <a:pt x="40782" y="2256"/>
                      <a:pt x="36135" y="6203"/>
                    </a:cubicBezTo>
                    <a:cubicBezTo>
                      <a:pt x="34238" y="7894"/>
                      <a:pt x="32625" y="9586"/>
                      <a:pt x="31203" y="11466"/>
                    </a:cubicBezTo>
                    <a:lnTo>
                      <a:pt x="31203" y="11466"/>
                    </a:lnTo>
                    <a:cubicBezTo>
                      <a:pt x="31203" y="11466"/>
                      <a:pt x="30444" y="12311"/>
                      <a:pt x="29591" y="13909"/>
                    </a:cubicBezTo>
                    <a:cubicBezTo>
                      <a:pt x="28642" y="15507"/>
                      <a:pt x="27883" y="17198"/>
                      <a:pt x="27314" y="18890"/>
                    </a:cubicBezTo>
                    <a:cubicBezTo>
                      <a:pt x="27314" y="19078"/>
                      <a:pt x="27220" y="19266"/>
                      <a:pt x="27125" y="19454"/>
                    </a:cubicBezTo>
                    <a:cubicBezTo>
                      <a:pt x="27125" y="19454"/>
                      <a:pt x="27125" y="19548"/>
                      <a:pt x="27125" y="19642"/>
                    </a:cubicBezTo>
                    <a:lnTo>
                      <a:pt x="27125" y="20018"/>
                    </a:lnTo>
                    <a:cubicBezTo>
                      <a:pt x="26556" y="21521"/>
                      <a:pt x="26176" y="23119"/>
                      <a:pt x="25892" y="24811"/>
                    </a:cubicBezTo>
                    <a:cubicBezTo>
                      <a:pt x="25892" y="15037"/>
                      <a:pt x="26366" y="7142"/>
                      <a:pt x="27220" y="1316"/>
                    </a:cubicBezTo>
                    <a:lnTo>
                      <a:pt x="27220" y="940"/>
                    </a:lnTo>
                    <a:cubicBezTo>
                      <a:pt x="27220" y="940"/>
                      <a:pt x="26366" y="0"/>
                      <a:pt x="26366" y="0"/>
                    </a:cubicBezTo>
                    <a:lnTo>
                      <a:pt x="664" y="4981"/>
                    </a:lnTo>
                    <a:lnTo>
                      <a:pt x="190" y="6767"/>
                    </a:lnTo>
                    <a:lnTo>
                      <a:pt x="759" y="7049"/>
                    </a:lnTo>
                    <a:cubicBezTo>
                      <a:pt x="3035" y="7894"/>
                      <a:pt x="4647" y="9774"/>
                      <a:pt x="5691" y="12593"/>
                    </a:cubicBezTo>
                    <a:cubicBezTo>
                      <a:pt x="6734" y="15507"/>
                      <a:pt x="7303" y="20300"/>
                      <a:pt x="7303" y="27066"/>
                    </a:cubicBezTo>
                    <a:lnTo>
                      <a:pt x="7303" y="61275"/>
                    </a:lnTo>
                    <a:cubicBezTo>
                      <a:pt x="7303" y="67478"/>
                      <a:pt x="6829" y="71801"/>
                      <a:pt x="5880" y="74056"/>
                    </a:cubicBezTo>
                    <a:cubicBezTo>
                      <a:pt x="5027" y="76218"/>
                      <a:pt x="3225" y="77627"/>
                      <a:pt x="569" y="78379"/>
                    </a:cubicBezTo>
                    <a:lnTo>
                      <a:pt x="0" y="78567"/>
                    </a:lnTo>
                    <a:lnTo>
                      <a:pt x="0" y="80447"/>
                    </a:lnTo>
                    <a:lnTo>
                      <a:pt x="33384" y="80447"/>
                    </a:lnTo>
                    <a:lnTo>
                      <a:pt x="33384" y="78567"/>
                    </a:lnTo>
                    <a:lnTo>
                      <a:pt x="32815" y="78379"/>
                    </a:lnTo>
                    <a:cubicBezTo>
                      <a:pt x="30254" y="77627"/>
                      <a:pt x="28452" y="76124"/>
                      <a:pt x="27409" y="73774"/>
                    </a:cubicBezTo>
                    <a:cubicBezTo>
                      <a:pt x="26271" y="71331"/>
                      <a:pt x="25702" y="67102"/>
                      <a:pt x="25702" y="61275"/>
                    </a:cubicBezTo>
                    <a:lnTo>
                      <a:pt x="25702" y="31483"/>
                    </a:lnTo>
                    <a:cubicBezTo>
                      <a:pt x="25702" y="29228"/>
                      <a:pt x="26271" y="24999"/>
                      <a:pt x="28263" y="20864"/>
                    </a:cubicBezTo>
                    <a:lnTo>
                      <a:pt x="28547" y="20394"/>
                    </a:lnTo>
                    <a:cubicBezTo>
                      <a:pt x="30065" y="17574"/>
                      <a:pt x="32151" y="15319"/>
                      <a:pt x="34902" y="13533"/>
                    </a:cubicBezTo>
                    <a:cubicBezTo>
                      <a:pt x="37652" y="11841"/>
                      <a:pt x="40592" y="10902"/>
                      <a:pt x="43817" y="10902"/>
                    </a:cubicBezTo>
                    <a:cubicBezTo>
                      <a:pt x="54060" y="10902"/>
                      <a:pt x="58991" y="17198"/>
                      <a:pt x="58991" y="30168"/>
                    </a:cubicBezTo>
                    <a:lnTo>
                      <a:pt x="58991" y="61181"/>
                    </a:lnTo>
                    <a:cubicBezTo>
                      <a:pt x="58991" y="67008"/>
                      <a:pt x="58422" y="71237"/>
                      <a:pt x="57379" y="73680"/>
                    </a:cubicBezTo>
                    <a:cubicBezTo>
                      <a:pt x="56336" y="76030"/>
                      <a:pt x="54534" y="77627"/>
                      <a:pt x="52068" y="78285"/>
                    </a:cubicBezTo>
                    <a:lnTo>
                      <a:pt x="51499" y="78473"/>
                    </a:lnTo>
                    <a:lnTo>
                      <a:pt x="51499" y="80353"/>
                    </a:lnTo>
                    <a:lnTo>
                      <a:pt x="84883" y="80353"/>
                    </a:lnTo>
                    <a:lnTo>
                      <a:pt x="84883" y="78473"/>
                    </a:lnTo>
                    <a:lnTo>
                      <a:pt x="84409" y="78285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3" name="Freeform 332">
                <a:extLst>
                  <a:ext uri="{FF2B5EF4-FFF2-40B4-BE49-F238E27FC236}">
                    <a16:creationId xmlns:a16="http://schemas.microsoft.com/office/drawing/2014/main" id="{0509758F-4557-5C2F-8EDB-8B99E8FE8A3E}"/>
                  </a:ext>
                </a:extLst>
              </p:cNvPr>
              <p:cNvSpPr/>
              <p:nvPr/>
            </p:nvSpPr>
            <p:spPr>
              <a:xfrm>
                <a:off x="5814646" y="4958265"/>
                <a:ext cx="82417" cy="119730"/>
              </a:xfrm>
              <a:custGeom>
                <a:avLst/>
                <a:gdLst>
                  <a:gd name="connsiteX0" fmla="*/ 53585 w 82417"/>
                  <a:gd name="connsiteY0" fmla="*/ 99619 h 119730"/>
                  <a:gd name="connsiteX1" fmla="*/ 51594 w 82417"/>
                  <a:gd name="connsiteY1" fmla="*/ 102626 h 119730"/>
                  <a:gd name="connsiteX2" fmla="*/ 51404 w 82417"/>
                  <a:gd name="connsiteY2" fmla="*/ 102908 h 119730"/>
                  <a:gd name="connsiteX3" fmla="*/ 51119 w 82417"/>
                  <a:gd name="connsiteY3" fmla="*/ 103190 h 119730"/>
                  <a:gd name="connsiteX4" fmla="*/ 48085 w 82417"/>
                  <a:gd name="connsiteY4" fmla="*/ 106103 h 119730"/>
                  <a:gd name="connsiteX5" fmla="*/ 38600 w 82417"/>
                  <a:gd name="connsiteY5" fmla="*/ 108923 h 119730"/>
                  <a:gd name="connsiteX6" fmla="*/ 24469 w 82417"/>
                  <a:gd name="connsiteY6" fmla="*/ 101310 h 119730"/>
                  <a:gd name="connsiteX7" fmla="*/ 19442 w 82417"/>
                  <a:gd name="connsiteY7" fmla="*/ 77628 h 119730"/>
                  <a:gd name="connsiteX8" fmla="*/ 24848 w 82417"/>
                  <a:gd name="connsiteY8" fmla="*/ 50655 h 119730"/>
                  <a:gd name="connsiteX9" fmla="*/ 39075 w 82417"/>
                  <a:gd name="connsiteY9" fmla="*/ 42103 h 119730"/>
                  <a:gd name="connsiteX10" fmla="*/ 56336 w 82417"/>
                  <a:gd name="connsiteY10" fmla="*/ 66068 h 119730"/>
                  <a:gd name="connsiteX11" fmla="*/ 56336 w 82417"/>
                  <a:gd name="connsiteY11" fmla="*/ 88059 h 119730"/>
                  <a:gd name="connsiteX12" fmla="*/ 53585 w 82417"/>
                  <a:gd name="connsiteY12" fmla="*/ 99619 h 119730"/>
                  <a:gd name="connsiteX13" fmla="*/ 81943 w 82417"/>
                  <a:gd name="connsiteY13" fmla="*/ 112306 h 119730"/>
                  <a:gd name="connsiteX14" fmla="*/ 76442 w 82417"/>
                  <a:gd name="connsiteY14" fmla="*/ 107325 h 119730"/>
                  <a:gd name="connsiteX15" fmla="*/ 74735 w 82417"/>
                  <a:gd name="connsiteY15" fmla="*/ 94732 h 119730"/>
                  <a:gd name="connsiteX16" fmla="*/ 74735 w 82417"/>
                  <a:gd name="connsiteY16" fmla="*/ 26690 h 119730"/>
                  <a:gd name="connsiteX17" fmla="*/ 76063 w 82417"/>
                  <a:gd name="connsiteY17" fmla="*/ 1222 h 119730"/>
                  <a:gd name="connsiteX18" fmla="*/ 76063 w 82417"/>
                  <a:gd name="connsiteY18" fmla="*/ 846 h 119730"/>
                  <a:gd name="connsiteX19" fmla="*/ 75209 w 82417"/>
                  <a:gd name="connsiteY19" fmla="*/ 0 h 119730"/>
                  <a:gd name="connsiteX20" fmla="*/ 49602 w 82417"/>
                  <a:gd name="connsiteY20" fmla="*/ 4981 h 119730"/>
                  <a:gd name="connsiteX21" fmla="*/ 49033 w 82417"/>
                  <a:gd name="connsiteY21" fmla="*/ 6485 h 119730"/>
                  <a:gd name="connsiteX22" fmla="*/ 49697 w 82417"/>
                  <a:gd name="connsiteY22" fmla="*/ 6767 h 119730"/>
                  <a:gd name="connsiteX23" fmla="*/ 54723 w 82417"/>
                  <a:gd name="connsiteY23" fmla="*/ 12311 h 119730"/>
                  <a:gd name="connsiteX24" fmla="*/ 56336 w 82417"/>
                  <a:gd name="connsiteY24" fmla="*/ 26690 h 119730"/>
                  <a:gd name="connsiteX25" fmla="*/ 56336 w 82417"/>
                  <a:gd name="connsiteY25" fmla="*/ 43607 h 119730"/>
                  <a:gd name="connsiteX26" fmla="*/ 39075 w 82417"/>
                  <a:gd name="connsiteY26" fmla="*/ 38344 h 119730"/>
                  <a:gd name="connsiteX27" fmla="*/ 11096 w 82417"/>
                  <a:gd name="connsiteY27" fmla="*/ 49434 h 119730"/>
                  <a:gd name="connsiteX28" fmla="*/ 0 w 82417"/>
                  <a:gd name="connsiteY28" fmla="*/ 82796 h 119730"/>
                  <a:gd name="connsiteX29" fmla="*/ 8251 w 82417"/>
                  <a:gd name="connsiteY29" fmla="*/ 109205 h 119730"/>
                  <a:gd name="connsiteX30" fmla="*/ 29970 w 82417"/>
                  <a:gd name="connsiteY30" fmla="*/ 119637 h 119730"/>
                  <a:gd name="connsiteX31" fmla="*/ 46283 w 82417"/>
                  <a:gd name="connsiteY31" fmla="*/ 113810 h 119730"/>
                  <a:gd name="connsiteX32" fmla="*/ 51878 w 82417"/>
                  <a:gd name="connsiteY32" fmla="*/ 107513 h 119730"/>
                  <a:gd name="connsiteX33" fmla="*/ 51878 w 82417"/>
                  <a:gd name="connsiteY33" fmla="*/ 107513 h 119730"/>
                  <a:gd name="connsiteX34" fmla="*/ 51878 w 82417"/>
                  <a:gd name="connsiteY34" fmla="*/ 107513 h 119730"/>
                  <a:gd name="connsiteX35" fmla="*/ 51878 w 82417"/>
                  <a:gd name="connsiteY35" fmla="*/ 107513 h 119730"/>
                  <a:gd name="connsiteX36" fmla="*/ 56336 w 82417"/>
                  <a:gd name="connsiteY36" fmla="*/ 97175 h 119730"/>
                  <a:gd name="connsiteX37" fmla="*/ 56336 w 82417"/>
                  <a:gd name="connsiteY37" fmla="*/ 118979 h 119730"/>
                  <a:gd name="connsiteX38" fmla="*/ 57379 w 82417"/>
                  <a:gd name="connsiteY38" fmla="*/ 119731 h 119730"/>
                  <a:gd name="connsiteX39" fmla="*/ 82417 w 82417"/>
                  <a:gd name="connsiteY39" fmla="*/ 114186 h 119730"/>
                  <a:gd name="connsiteX40" fmla="*/ 82417 w 82417"/>
                  <a:gd name="connsiteY40" fmla="*/ 112400 h 119730"/>
                  <a:gd name="connsiteX41" fmla="*/ 81943 w 82417"/>
                  <a:gd name="connsiteY41" fmla="*/ 112212 h 119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82417" h="119730">
                    <a:moveTo>
                      <a:pt x="53585" y="99619"/>
                    </a:moveTo>
                    <a:cubicBezTo>
                      <a:pt x="53016" y="100747"/>
                      <a:pt x="52352" y="101686"/>
                      <a:pt x="51594" y="102626"/>
                    </a:cubicBezTo>
                    <a:cubicBezTo>
                      <a:pt x="51594" y="102626"/>
                      <a:pt x="51499" y="102814"/>
                      <a:pt x="51404" y="102908"/>
                    </a:cubicBezTo>
                    <a:cubicBezTo>
                      <a:pt x="51404" y="103002"/>
                      <a:pt x="51214" y="103096"/>
                      <a:pt x="51119" y="103190"/>
                    </a:cubicBezTo>
                    <a:cubicBezTo>
                      <a:pt x="49981" y="104506"/>
                      <a:pt x="48938" y="105446"/>
                      <a:pt x="48085" y="106103"/>
                    </a:cubicBezTo>
                    <a:cubicBezTo>
                      <a:pt x="45429" y="107983"/>
                      <a:pt x="42299" y="108923"/>
                      <a:pt x="38600" y="108923"/>
                    </a:cubicBezTo>
                    <a:cubicBezTo>
                      <a:pt x="32436" y="108923"/>
                      <a:pt x="27789" y="106385"/>
                      <a:pt x="24469" y="101310"/>
                    </a:cubicBezTo>
                    <a:cubicBezTo>
                      <a:pt x="21150" y="96142"/>
                      <a:pt x="19442" y="88153"/>
                      <a:pt x="19442" y="77628"/>
                    </a:cubicBezTo>
                    <a:cubicBezTo>
                      <a:pt x="19442" y="65504"/>
                      <a:pt x="21244" y="56482"/>
                      <a:pt x="24848" y="50655"/>
                    </a:cubicBezTo>
                    <a:cubicBezTo>
                      <a:pt x="28452" y="44922"/>
                      <a:pt x="33100" y="42103"/>
                      <a:pt x="39075" y="42103"/>
                    </a:cubicBezTo>
                    <a:cubicBezTo>
                      <a:pt x="50645" y="42103"/>
                      <a:pt x="56336" y="49903"/>
                      <a:pt x="56336" y="66068"/>
                    </a:cubicBezTo>
                    <a:lnTo>
                      <a:pt x="56336" y="88059"/>
                    </a:lnTo>
                    <a:cubicBezTo>
                      <a:pt x="56336" y="92946"/>
                      <a:pt x="55103" y="96799"/>
                      <a:pt x="53585" y="99619"/>
                    </a:cubicBezTo>
                    <a:moveTo>
                      <a:pt x="81943" y="112306"/>
                    </a:moveTo>
                    <a:cubicBezTo>
                      <a:pt x="79382" y="111366"/>
                      <a:pt x="77580" y="109769"/>
                      <a:pt x="76442" y="107325"/>
                    </a:cubicBezTo>
                    <a:cubicBezTo>
                      <a:pt x="75304" y="104788"/>
                      <a:pt x="74735" y="100559"/>
                      <a:pt x="74735" y="94732"/>
                    </a:cubicBezTo>
                    <a:lnTo>
                      <a:pt x="74735" y="26690"/>
                    </a:lnTo>
                    <a:cubicBezTo>
                      <a:pt x="74735" y="16071"/>
                      <a:pt x="75209" y="7424"/>
                      <a:pt x="76063" y="1222"/>
                    </a:cubicBezTo>
                    <a:lnTo>
                      <a:pt x="76063" y="846"/>
                    </a:lnTo>
                    <a:cubicBezTo>
                      <a:pt x="76063" y="846"/>
                      <a:pt x="75209" y="0"/>
                      <a:pt x="75209" y="0"/>
                    </a:cubicBezTo>
                    <a:lnTo>
                      <a:pt x="49602" y="4981"/>
                    </a:lnTo>
                    <a:lnTo>
                      <a:pt x="49033" y="6485"/>
                    </a:lnTo>
                    <a:lnTo>
                      <a:pt x="49697" y="6767"/>
                    </a:lnTo>
                    <a:cubicBezTo>
                      <a:pt x="52068" y="7800"/>
                      <a:pt x="53775" y="9586"/>
                      <a:pt x="54723" y="12311"/>
                    </a:cubicBezTo>
                    <a:cubicBezTo>
                      <a:pt x="55767" y="15131"/>
                      <a:pt x="56336" y="20018"/>
                      <a:pt x="56336" y="26690"/>
                    </a:cubicBezTo>
                    <a:lnTo>
                      <a:pt x="56336" y="43607"/>
                    </a:lnTo>
                    <a:cubicBezTo>
                      <a:pt x="51404" y="40129"/>
                      <a:pt x="45619" y="38344"/>
                      <a:pt x="39075" y="38344"/>
                    </a:cubicBezTo>
                    <a:cubicBezTo>
                      <a:pt x="27883" y="38344"/>
                      <a:pt x="18494" y="42103"/>
                      <a:pt x="11096" y="49434"/>
                    </a:cubicBezTo>
                    <a:cubicBezTo>
                      <a:pt x="3699" y="56764"/>
                      <a:pt x="0" y="68042"/>
                      <a:pt x="0" y="82796"/>
                    </a:cubicBezTo>
                    <a:cubicBezTo>
                      <a:pt x="0" y="93416"/>
                      <a:pt x="2750" y="102344"/>
                      <a:pt x="8251" y="109205"/>
                    </a:cubicBezTo>
                    <a:cubicBezTo>
                      <a:pt x="13752" y="116159"/>
                      <a:pt x="21055" y="119637"/>
                      <a:pt x="29970" y="119637"/>
                    </a:cubicBezTo>
                    <a:cubicBezTo>
                      <a:pt x="36324" y="119637"/>
                      <a:pt x="41825" y="117663"/>
                      <a:pt x="46283" y="113810"/>
                    </a:cubicBezTo>
                    <a:cubicBezTo>
                      <a:pt x="48464" y="111930"/>
                      <a:pt x="50361" y="109769"/>
                      <a:pt x="51878" y="107513"/>
                    </a:cubicBezTo>
                    <a:lnTo>
                      <a:pt x="51878" y="107513"/>
                    </a:lnTo>
                    <a:cubicBezTo>
                      <a:pt x="51878" y="107513"/>
                      <a:pt x="51878" y="107513"/>
                      <a:pt x="51878" y="107513"/>
                    </a:cubicBezTo>
                    <a:cubicBezTo>
                      <a:pt x="51878" y="107513"/>
                      <a:pt x="51878" y="107513"/>
                      <a:pt x="51878" y="107513"/>
                    </a:cubicBezTo>
                    <a:cubicBezTo>
                      <a:pt x="54534" y="103566"/>
                      <a:pt x="55767" y="99337"/>
                      <a:pt x="56336" y="97175"/>
                    </a:cubicBezTo>
                    <a:lnTo>
                      <a:pt x="56336" y="118979"/>
                    </a:lnTo>
                    <a:lnTo>
                      <a:pt x="57379" y="119731"/>
                    </a:lnTo>
                    <a:lnTo>
                      <a:pt x="82417" y="114186"/>
                    </a:lnTo>
                    <a:lnTo>
                      <a:pt x="82417" y="112400"/>
                    </a:lnTo>
                    <a:lnTo>
                      <a:pt x="81943" y="112212"/>
                    </a:lnTo>
                    <a:close/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4" name="Freeform 333">
                <a:extLst>
                  <a:ext uri="{FF2B5EF4-FFF2-40B4-BE49-F238E27FC236}">
                    <a16:creationId xmlns:a16="http://schemas.microsoft.com/office/drawing/2014/main" id="{47B09CF0-4B3A-004F-9A18-924522D7937F}"/>
                  </a:ext>
                </a:extLst>
              </p:cNvPr>
              <p:cNvSpPr/>
              <p:nvPr/>
            </p:nvSpPr>
            <p:spPr>
              <a:xfrm>
                <a:off x="5378187" y="4996891"/>
                <a:ext cx="77959" cy="81104"/>
              </a:xfrm>
              <a:custGeom>
                <a:avLst/>
                <a:gdLst>
                  <a:gd name="connsiteX0" fmla="*/ 24754 w 77959"/>
                  <a:gd name="connsiteY0" fmla="*/ 13251 h 81104"/>
                  <a:gd name="connsiteX1" fmla="*/ 38885 w 77959"/>
                  <a:gd name="connsiteY1" fmla="*/ 3571 h 81104"/>
                  <a:gd name="connsiteX2" fmla="*/ 53016 w 77959"/>
                  <a:gd name="connsiteY2" fmla="*/ 13251 h 81104"/>
                  <a:gd name="connsiteX3" fmla="*/ 58422 w 77959"/>
                  <a:gd name="connsiteY3" fmla="*/ 40317 h 81104"/>
                  <a:gd name="connsiteX4" fmla="*/ 53111 w 77959"/>
                  <a:gd name="connsiteY4" fmla="*/ 68042 h 81104"/>
                  <a:gd name="connsiteX5" fmla="*/ 38885 w 77959"/>
                  <a:gd name="connsiteY5" fmla="*/ 77440 h 81104"/>
                  <a:gd name="connsiteX6" fmla="*/ 24659 w 77959"/>
                  <a:gd name="connsiteY6" fmla="*/ 68042 h 81104"/>
                  <a:gd name="connsiteX7" fmla="*/ 19537 w 77959"/>
                  <a:gd name="connsiteY7" fmla="*/ 40317 h 81104"/>
                  <a:gd name="connsiteX8" fmla="*/ 24754 w 77959"/>
                  <a:gd name="connsiteY8" fmla="*/ 13345 h 81104"/>
                  <a:gd name="connsiteX9" fmla="*/ 38885 w 77959"/>
                  <a:gd name="connsiteY9" fmla="*/ 0 h 81104"/>
                  <a:gd name="connsiteX10" fmla="*/ 10907 w 77959"/>
                  <a:gd name="connsiteY10" fmla="*/ 11278 h 81104"/>
                  <a:gd name="connsiteX11" fmla="*/ 0 w 77959"/>
                  <a:gd name="connsiteY11" fmla="*/ 40223 h 81104"/>
                  <a:gd name="connsiteX12" fmla="*/ 10812 w 77959"/>
                  <a:gd name="connsiteY12" fmla="*/ 69827 h 81104"/>
                  <a:gd name="connsiteX13" fmla="*/ 38885 w 77959"/>
                  <a:gd name="connsiteY13" fmla="*/ 81105 h 81104"/>
                  <a:gd name="connsiteX14" fmla="*/ 67147 w 77959"/>
                  <a:gd name="connsiteY14" fmla="*/ 69827 h 81104"/>
                  <a:gd name="connsiteX15" fmla="*/ 77959 w 77959"/>
                  <a:gd name="connsiteY15" fmla="*/ 40223 h 81104"/>
                  <a:gd name="connsiteX16" fmla="*/ 67053 w 77959"/>
                  <a:gd name="connsiteY16" fmla="*/ 11278 h 81104"/>
                  <a:gd name="connsiteX17" fmla="*/ 38885 w 77959"/>
                  <a:gd name="connsiteY17" fmla="*/ 0 h 81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7959" h="81104">
                    <a:moveTo>
                      <a:pt x="24754" y="13251"/>
                    </a:moveTo>
                    <a:cubicBezTo>
                      <a:pt x="28263" y="6767"/>
                      <a:pt x="32910" y="3571"/>
                      <a:pt x="38885" y="3571"/>
                    </a:cubicBezTo>
                    <a:cubicBezTo>
                      <a:pt x="44860" y="3571"/>
                      <a:pt x="49412" y="6767"/>
                      <a:pt x="53016" y="13251"/>
                    </a:cubicBezTo>
                    <a:cubicBezTo>
                      <a:pt x="56620" y="19830"/>
                      <a:pt x="58422" y="28852"/>
                      <a:pt x="58422" y="40317"/>
                    </a:cubicBezTo>
                    <a:cubicBezTo>
                      <a:pt x="58422" y="52347"/>
                      <a:pt x="56620" y="61651"/>
                      <a:pt x="53111" y="68042"/>
                    </a:cubicBezTo>
                    <a:cubicBezTo>
                      <a:pt x="49602" y="74338"/>
                      <a:pt x="44955" y="77440"/>
                      <a:pt x="38885" y="77440"/>
                    </a:cubicBezTo>
                    <a:cubicBezTo>
                      <a:pt x="32815" y="77440"/>
                      <a:pt x="28168" y="74338"/>
                      <a:pt x="24659" y="68042"/>
                    </a:cubicBezTo>
                    <a:cubicBezTo>
                      <a:pt x="21150" y="61651"/>
                      <a:pt x="19442" y="52347"/>
                      <a:pt x="19537" y="40317"/>
                    </a:cubicBezTo>
                    <a:cubicBezTo>
                      <a:pt x="19442" y="29040"/>
                      <a:pt x="21150" y="19924"/>
                      <a:pt x="24754" y="13345"/>
                    </a:cubicBezTo>
                    <a:moveTo>
                      <a:pt x="38885" y="0"/>
                    </a:moveTo>
                    <a:cubicBezTo>
                      <a:pt x="27504" y="0"/>
                      <a:pt x="18115" y="3759"/>
                      <a:pt x="10907" y="11278"/>
                    </a:cubicBezTo>
                    <a:cubicBezTo>
                      <a:pt x="3699" y="18796"/>
                      <a:pt x="0" y="28570"/>
                      <a:pt x="0" y="40223"/>
                    </a:cubicBezTo>
                    <a:cubicBezTo>
                      <a:pt x="0" y="51877"/>
                      <a:pt x="3604" y="62403"/>
                      <a:pt x="10812" y="69827"/>
                    </a:cubicBezTo>
                    <a:cubicBezTo>
                      <a:pt x="18020" y="77252"/>
                      <a:pt x="27409" y="81105"/>
                      <a:pt x="38885" y="81105"/>
                    </a:cubicBezTo>
                    <a:cubicBezTo>
                      <a:pt x="50361" y="81105"/>
                      <a:pt x="59940" y="77346"/>
                      <a:pt x="67147" y="69827"/>
                    </a:cubicBezTo>
                    <a:cubicBezTo>
                      <a:pt x="74355" y="62403"/>
                      <a:pt x="77959" y="52441"/>
                      <a:pt x="77959" y="40223"/>
                    </a:cubicBezTo>
                    <a:cubicBezTo>
                      <a:pt x="77959" y="28006"/>
                      <a:pt x="74261" y="18796"/>
                      <a:pt x="67053" y="11278"/>
                    </a:cubicBezTo>
                    <a:cubicBezTo>
                      <a:pt x="59845" y="3759"/>
                      <a:pt x="50361" y="0"/>
                      <a:pt x="38885" y="0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5" name="Freeform 334">
                <a:extLst>
                  <a:ext uri="{FF2B5EF4-FFF2-40B4-BE49-F238E27FC236}">
                    <a16:creationId xmlns:a16="http://schemas.microsoft.com/office/drawing/2014/main" id="{54CDFBCE-540C-D13B-F2BB-41B298F7B637}"/>
                  </a:ext>
                </a:extLst>
              </p:cNvPr>
              <p:cNvSpPr/>
              <p:nvPr/>
            </p:nvSpPr>
            <p:spPr>
              <a:xfrm>
                <a:off x="5465346" y="4958641"/>
                <a:ext cx="58896" cy="118132"/>
              </a:xfrm>
              <a:custGeom>
                <a:avLst/>
                <a:gdLst>
                  <a:gd name="connsiteX0" fmla="*/ 49033 w 58896"/>
                  <a:gd name="connsiteY0" fmla="*/ 1974 h 118132"/>
                  <a:gd name="connsiteX1" fmla="*/ 36798 w 58896"/>
                  <a:gd name="connsiteY1" fmla="*/ 0 h 118132"/>
                  <a:gd name="connsiteX2" fmla="*/ 15175 w 58896"/>
                  <a:gd name="connsiteY2" fmla="*/ 6955 h 118132"/>
                  <a:gd name="connsiteX3" fmla="*/ 7398 w 58896"/>
                  <a:gd name="connsiteY3" fmla="*/ 28570 h 118132"/>
                  <a:gd name="connsiteX4" fmla="*/ 7398 w 58896"/>
                  <a:gd name="connsiteY4" fmla="*/ 39378 h 118132"/>
                  <a:gd name="connsiteX5" fmla="*/ 2087 w 58896"/>
                  <a:gd name="connsiteY5" fmla="*/ 39378 h 118132"/>
                  <a:gd name="connsiteX6" fmla="*/ 2087 w 58896"/>
                  <a:gd name="connsiteY6" fmla="*/ 42855 h 118132"/>
                  <a:gd name="connsiteX7" fmla="*/ 7398 w 58896"/>
                  <a:gd name="connsiteY7" fmla="*/ 42855 h 118132"/>
                  <a:gd name="connsiteX8" fmla="*/ 7398 w 58896"/>
                  <a:gd name="connsiteY8" fmla="*/ 99055 h 118132"/>
                  <a:gd name="connsiteX9" fmla="*/ 5880 w 58896"/>
                  <a:gd name="connsiteY9" fmla="*/ 111742 h 118132"/>
                  <a:gd name="connsiteX10" fmla="*/ 474 w 58896"/>
                  <a:gd name="connsiteY10" fmla="*/ 116159 h 118132"/>
                  <a:gd name="connsiteX11" fmla="*/ 0 w 58896"/>
                  <a:gd name="connsiteY11" fmla="*/ 116347 h 118132"/>
                  <a:gd name="connsiteX12" fmla="*/ 0 w 58896"/>
                  <a:gd name="connsiteY12" fmla="*/ 118133 h 118132"/>
                  <a:gd name="connsiteX13" fmla="*/ 34996 w 58896"/>
                  <a:gd name="connsiteY13" fmla="*/ 118133 h 118132"/>
                  <a:gd name="connsiteX14" fmla="*/ 34996 w 58896"/>
                  <a:gd name="connsiteY14" fmla="*/ 116253 h 118132"/>
                  <a:gd name="connsiteX15" fmla="*/ 34427 w 58896"/>
                  <a:gd name="connsiteY15" fmla="*/ 116253 h 118132"/>
                  <a:gd name="connsiteX16" fmla="*/ 27694 w 58896"/>
                  <a:gd name="connsiteY16" fmla="*/ 111554 h 118132"/>
                  <a:gd name="connsiteX17" fmla="*/ 25702 w 58896"/>
                  <a:gd name="connsiteY17" fmla="*/ 99055 h 118132"/>
                  <a:gd name="connsiteX18" fmla="*/ 25702 w 58896"/>
                  <a:gd name="connsiteY18" fmla="*/ 42855 h 118132"/>
                  <a:gd name="connsiteX19" fmla="*/ 45429 w 58896"/>
                  <a:gd name="connsiteY19" fmla="*/ 42855 h 118132"/>
                  <a:gd name="connsiteX20" fmla="*/ 45429 w 58896"/>
                  <a:gd name="connsiteY20" fmla="*/ 39378 h 118132"/>
                  <a:gd name="connsiteX21" fmla="*/ 25702 w 58896"/>
                  <a:gd name="connsiteY21" fmla="*/ 39378 h 118132"/>
                  <a:gd name="connsiteX22" fmla="*/ 25702 w 58896"/>
                  <a:gd name="connsiteY22" fmla="*/ 28570 h 118132"/>
                  <a:gd name="connsiteX23" fmla="*/ 28642 w 58896"/>
                  <a:gd name="connsiteY23" fmla="*/ 9022 h 118132"/>
                  <a:gd name="connsiteX24" fmla="*/ 36798 w 58896"/>
                  <a:gd name="connsiteY24" fmla="*/ 3571 h 118132"/>
                  <a:gd name="connsiteX25" fmla="*/ 45903 w 58896"/>
                  <a:gd name="connsiteY25" fmla="*/ 8834 h 118132"/>
                  <a:gd name="connsiteX26" fmla="*/ 51499 w 58896"/>
                  <a:gd name="connsiteY26" fmla="*/ 26784 h 118132"/>
                  <a:gd name="connsiteX27" fmla="*/ 51499 w 58896"/>
                  <a:gd name="connsiteY27" fmla="*/ 27254 h 118132"/>
                  <a:gd name="connsiteX28" fmla="*/ 53301 w 58896"/>
                  <a:gd name="connsiteY28" fmla="*/ 27724 h 118132"/>
                  <a:gd name="connsiteX29" fmla="*/ 58896 w 58896"/>
                  <a:gd name="connsiteY29" fmla="*/ 7518 h 118132"/>
                  <a:gd name="connsiteX30" fmla="*/ 58612 w 58896"/>
                  <a:gd name="connsiteY30" fmla="*/ 7236 h 118132"/>
                  <a:gd name="connsiteX31" fmla="*/ 49033 w 58896"/>
                  <a:gd name="connsiteY31" fmla="*/ 2068 h 118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58896" h="118132">
                    <a:moveTo>
                      <a:pt x="49033" y="1974"/>
                    </a:moveTo>
                    <a:cubicBezTo>
                      <a:pt x="45050" y="658"/>
                      <a:pt x="40877" y="0"/>
                      <a:pt x="36798" y="0"/>
                    </a:cubicBezTo>
                    <a:cubicBezTo>
                      <a:pt x="27599" y="0"/>
                      <a:pt x="20296" y="2350"/>
                      <a:pt x="15175" y="6955"/>
                    </a:cubicBezTo>
                    <a:cubicBezTo>
                      <a:pt x="9958" y="11560"/>
                      <a:pt x="7398" y="18890"/>
                      <a:pt x="7398" y="28570"/>
                    </a:cubicBezTo>
                    <a:lnTo>
                      <a:pt x="7398" y="39378"/>
                    </a:lnTo>
                    <a:lnTo>
                      <a:pt x="2087" y="39378"/>
                    </a:lnTo>
                    <a:lnTo>
                      <a:pt x="2087" y="42855"/>
                    </a:lnTo>
                    <a:lnTo>
                      <a:pt x="7398" y="42855"/>
                    </a:lnTo>
                    <a:lnTo>
                      <a:pt x="7398" y="99055"/>
                    </a:lnTo>
                    <a:cubicBezTo>
                      <a:pt x="7398" y="105258"/>
                      <a:pt x="6924" y="109581"/>
                      <a:pt x="5880" y="111742"/>
                    </a:cubicBezTo>
                    <a:cubicBezTo>
                      <a:pt x="4932" y="113904"/>
                      <a:pt x="3130" y="115313"/>
                      <a:pt x="474" y="116159"/>
                    </a:cubicBezTo>
                    <a:lnTo>
                      <a:pt x="0" y="116347"/>
                    </a:lnTo>
                    <a:lnTo>
                      <a:pt x="0" y="118133"/>
                    </a:lnTo>
                    <a:lnTo>
                      <a:pt x="34996" y="118133"/>
                    </a:lnTo>
                    <a:lnTo>
                      <a:pt x="34996" y="116253"/>
                    </a:lnTo>
                    <a:lnTo>
                      <a:pt x="34427" y="116253"/>
                    </a:lnTo>
                    <a:cubicBezTo>
                      <a:pt x="31203" y="115407"/>
                      <a:pt x="28927" y="113904"/>
                      <a:pt x="27694" y="111554"/>
                    </a:cubicBezTo>
                    <a:cubicBezTo>
                      <a:pt x="26366" y="109111"/>
                      <a:pt x="25702" y="104976"/>
                      <a:pt x="25702" y="99055"/>
                    </a:cubicBezTo>
                    <a:lnTo>
                      <a:pt x="25702" y="42855"/>
                    </a:lnTo>
                    <a:lnTo>
                      <a:pt x="45429" y="42855"/>
                    </a:lnTo>
                    <a:lnTo>
                      <a:pt x="45429" y="39378"/>
                    </a:lnTo>
                    <a:lnTo>
                      <a:pt x="25702" y="39378"/>
                    </a:lnTo>
                    <a:lnTo>
                      <a:pt x="25702" y="28570"/>
                    </a:lnTo>
                    <a:cubicBezTo>
                      <a:pt x="25702" y="19360"/>
                      <a:pt x="26651" y="12781"/>
                      <a:pt x="28642" y="9022"/>
                    </a:cubicBezTo>
                    <a:cubicBezTo>
                      <a:pt x="30539" y="5357"/>
                      <a:pt x="33194" y="3571"/>
                      <a:pt x="36798" y="3571"/>
                    </a:cubicBezTo>
                    <a:cubicBezTo>
                      <a:pt x="40402" y="3571"/>
                      <a:pt x="43532" y="5263"/>
                      <a:pt x="45903" y="8834"/>
                    </a:cubicBezTo>
                    <a:cubicBezTo>
                      <a:pt x="48369" y="12405"/>
                      <a:pt x="50266" y="18514"/>
                      <a:pt x="51499" y="26784"/>
                    </a:cubicBezTo>
                    <a:lnTo>
                      <a:pt x="51499" y="27254"/>
                    </a:lnTo>
                    <a:cubicBezTo>
                      <a:pt x="51499" y="27254"/>
                      <a:pt x="53301" y="27724"/>
                      <a:pt x="53301" y="27724"/>
                    </a:cubicBezTo>
                    <a:lnTo>
                      <a:pt x="58896" y="7518"/>
                    </a:lnTo>
                    <a:lnTo>
                      <a:pt x="58612" y="7236"/>
                    </a:lnTo>
                    <a:cubicBezTo>
                      <a:pt x="56241" y="5169"/>
                      <a:pt x="53016" y="3383"/>
                      <a:pt x="49033" y="2068"/>
                    </a:cubicBezTo>
                  </a:path>
                </a:pathLst>
              </a:custGeom>
              <a:grpFill/>
              <a:ln w="948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08918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CHAPTER BREAKERS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3FC8792-52A2-2D0E-BFC4-6ACD966510F3}"/>
              </a:ext>
            </a:extLst>
          </p:cNvPr>
          <p:cNvGrpSpPr/>
          <p:nvPr userDrawn="1"/>
        </p:nvGrpSpPr>
        <p:grpSpPr>
          <a:xfrm>
            <a:off x="1473200" y="2523067"/>
            <a:ext cx="9245600" cy="1908214"/>
            <a:chOff x="2150534" y="2523067"/>
            <a:chExt cx="9245600" cy="190821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150534" y="2523067"/>
              <a:ext cx="92456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Chapter breakers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2201333" y="4092727"/>
              <a:ext cx="9194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22104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. short">
    <p:bg>
      <p:bgPr>
        <a:solidFill>
          <a:srgbClr val="00C5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2637C-41F8-0D42-965C-30A177000AA1}" type="datetime1">
              <a:rPr lang="en-GB" smtClean="0"/>
              <a:t>17/06/2026</a:t>
            </a:fld>
            <a:endParaRPr lang="en-GB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D771AB03-602C-E4D4-B11F-E63A934EB7AF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7F4BAA2-C648-C4D3-1558-C9E3261352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3764886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2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27DD7F6-8610-3A36-724E-D726202136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4404881"/>
            <a:ext cx="10747340" cy="1655762"/>
          </a:xfr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5551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. long">
    <p:bg>
      <p:bgPr>
        <a:solidFill>
          <a:srgbClr val="00C5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8DAF8E0-A1B4-DABF-A3EA-22B12E2573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2485724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2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0423-689A-A84D-82D8-49B5B7F094EC}" type="datetime1">
              <a:rPr lang="en-GB" smtClean="0"/>
              <a:t>17/06/2026</a:t>
            </a:fld>
            <a:endParaRPr lang="en-GB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D771AB03-602C-E4D4-B11F-E63A934EB7AF}"/>
              </a:ext>
            </a:extLst>
          </p:cNvPr>
          <p:cNvSpPr/>
          <p:nvPr userDrawn="1"/>
        </p:nvSpPr>
        <p:spPr>
          <a:xfrm>
            <a:off x="5846064" y="0"/>
            <a:ext cx="6345936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34FF-4AEA-3B4C-73E7-B712E31973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3626352"/>
            <a:ext cx="10747340" cy="2424253"/>
          </a:xfrm>
        </p:spPr>
        <p:txBody>
          <a:bodyPr anchor="b"/>
          <a:lstStyle>
            <a:lvl1pPr algn="l">
              <a:defRPr sz="8000"/>
            </a:lvl1pPr>
          </a:lstStyle>
          <a:p>
            <a:r>
              <a:rPr lang="en-US"/>
              <a:t>This is where the chapter heading goes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2495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. 2 shor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8E717-8EDE-6647-B67E-103E07EF281C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B0608A-E0CB-AEE3-F866-79C2D3F2873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3764886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2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8EEC349-CCB6-E4AE-9360-91143EEBEF2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4404881"/>
            <a:ext cx="10747340" cy="1655762"/>
          </a:xfr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2931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. 2 lo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69FF5-617B-0E4E-BF80-E1DD62382F92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5E6F42C-FF33-B97C-01BC-3248C6DC66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2485724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2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22427B9-68C9-FE72-3DA2-1E7A7917ED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3626352"/>
            <a:ext cx="10747340" cy="2424253"/>
          </a:xfrm>
        </p:spPr>
        <p:txBody>
          <a:bodyPr anchor="b"/>
          <a:lstStyle>
            <a:lvl1pPr algn="l">
              <a:defRPr sz="8000"/>
            </a:lvl1pPr>
          </a:lstStyle>
          <a:p>
            <a:r>
              <a:rPr lang="en-US"/>
              <a:t>This is where the chapter heading goes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6994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. 3 short">
    <p:bg>
      <p:bgPr>
        <a:solidFill>
          <a:srgbClr val="0386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8621-539F-5640-B5B8-64830AB7C229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F441EB3-7928-01B4-1AB3-B99A44B697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3764886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2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C5FEA-0051-B948-1F51-C4C9300CD2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4404881"/>
            <a:ext cx="10747340" cy="1655762"/>
          </a:xfr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2510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gr. 3 long">
    <p:bg>
      <p:bgPr>
        <a:solidFill>
          <a:srgbClr val="0386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5C6DA-6DE6-914B-B708-1026DCB2D044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C8BB71-88FB-7D1D-BFCC-6877AACFD8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2485724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2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0E73B7-848B-F19C-F365-13B9E0C003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3626352"/>
            <a:ext cx="10747340" cy="2424253"/>
          </a:xfrm>
        </p:spPr>
        <p:txBody>
          <a:bodyPr anchor="b"/>
          <a:lstStyle>
            <a:lvl1pPr algn="l">
              <a:defRPr sz="8000"/>
            </a:lvl1pPr>
          </a:lstStyle>
          <a:p>
            <a:r>
              <a:rPr lang="en-US"/>
              <a:t>This is where the chapter heading goes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0962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purple shor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8BA87-9CC6-354B-93C6-0233F025BEF5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F441EB3-7928-01B4-1AB3-B99A44B697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3764886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2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C5FEA-0051-B948-1F51-C4C9300CD2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4404881"/>
            <a:ext cx="10747340" cy="1655762"/>
          </a:xfrm>
        </p:spPr>
        <p:txBody>
          <a:bodyPr anchor="b"/>
          <a:lstStyle>
            <a:lvl1pPr algn="l">
              <a:defRPr sz="8000">
                <a:solidFill>
                  <a:schemeClr val="bg2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3362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purple lon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983D1-1271-C24C-A8ED-CE9C2382B962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C8BB71-88FB-7D1D-BFCC-6877AACFD8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2485724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2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0E73B7-848B-F19C-F365-13B9E0C003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3626352"/>
            <a:ext cx="10747340" cy="2424253"/>
          </a:xfrm>
        </p:spPr>
        <p:txBody>
          <a:bodyPr anchor="b"/>
          <a:lstStyle>
            <a:lvl1pPr algn="l">
              <a:defRPr sz="8000">
                <a:solidFill>
                  <a:schemeClr val="bg2"/>
                </a:solidFill>
              </a:defRPr>
            </a:lvl1pPr>
          </a:lstStyle>
          <a:p>
            <a:r>
              <a:rPr lang="en-US"/>
              <a:t>This is where the chapter heading goes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0857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yellow sho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C6F11-EDEF-4044-84B4-5C8CE710EE34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F441EB3-7928-01B4-1AB3-B99A44B697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3764886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tx1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C5FEA-0051-B948-1F51-C4C9300CD2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4404881"/>
            <a:ext cx="10747340" cy="1655762"/>
          </a:xfr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2644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yellow long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ECDF8-AE9C-3645-A1F2-5438530F4C30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C8BB71-88FB-7D1D-BFCC-6877AACFD8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2485724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tx1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0E73B7-848B-F19C-F365-13B9E0C003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3626352"/>
            <a:ext cx="10747340" cy="2424253"/>
          </a:xfr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This is where the chapter heading goes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04976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lue shor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DA5C-336B-4A4E-AA25-5847FD92CC01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F441EB3-7928-01B4-1AB3-B99A44B697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3764886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1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C5FEA-0051-B948-1F51-C4C9300CD2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4404881"/>
            <a:ext cx="10747340" cy="1655762"/>
          </a:xfr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69012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lue long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5B202-17CE-A74E-B6B0-B6F60FD2F34E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C8BB71-88FB-7D1D-BFCC-6877AACFD8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2485724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1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0E73B7-848B-F19C-F365-13B9E0C003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3626352"/>
            <a:ext cx="10747340" cy="2424253"/>
          </a:xfr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This is where the chapter heading goes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5288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orange shor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E1FBA-2F9F-5241-BFFA-C389AFAFC4F1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F441EB3-7928-01B4-1AB3-B99A44B697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3764886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tx1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C5FEA-0051-B948-1F51-C4C9300CD2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4404881"/>
            <a:ext cx="10747340" cy="1655762"/>
          </a:xfr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Short title on one line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29112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orange long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D6052-4808-6E4D-8841-B1B61AF2067A}" type="datetime1">
              <a:rPr lang="en-GB" smtClean="0"/>
              <a:t>17/06/2026</a:t>
            </a:fld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9C8BB71-88FB-7D1D-BFCC-6877AACFD8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2485724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tx1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0E73B7-848B-F19C-F365-13B9E0C003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3626352"/>
            <a:ext cx="10747340" cy="2424253"/>
          </a:xfrm>
        </p:spPr>
        <p:txBody>
          <a:bodyPr anchor="b"/>
          <a:lstStyle>
            <a:lvl1pPr algn="l">
              <a:defRPr sz="8000">
                <a:solidFill>
                  <a:schemeClr val="tx1"/>
                </a:solidFill>
              </a:defRPr>
            </a:lvl1pPr>
          </a:lstStyle>
          <a:p>
            <a:r>
              <a:rPr lang="en-US"/>
              <a:t>This is where the chapter heading goes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45294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DATA &amp; TEX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9D027EB-7A87-98E1-A713-06F904B7954B}"/>
              </a:ext>
            </a:extLst>
          </p:cNvPr>
          <p:cNvSpPr txBox="1"/>
          <p:nvPr userDrawn="1"/>
        </p:nvSpPr>
        <p:spPr>
          <a:xfrm>
            <a:off x="2150534" y="2523067"/>
            <a:ext cx="919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>
                <a:solidFill>
                  <a:schemeClr val="tx1"/>
                </a:solidFill>
                <a:latin typeface="+mj-lt"/>
              </a:rPr>
              <a:t>Data and text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6314F2-35FC-F203-8564-15696157A397}"/>
              </a:ext>
            </a:extLst>
          </p:cNvPr>
          <p:cNvSpPr txBox="1"/>
          <p:nvPr userDrawn="1"/>
        </p:nvSpPr>
        <p:spPr>
          <a:xfrm>
            <a:off x="2201333" y="3923450"/>
            <a:ext cx="919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>
                <a:solidFill>
                  <a:schemeClr val="tx1"/>
                </a:solidFill>
                <a:latin typeface="+mn-lt"/>
              </a:rPr>
              <a:t>This is not a template slide – do not use</a:t>
            </a:r>
          </a:p>
        </p:txBody>
      </p:sp>
    </p:spTree>
    <p:extLst>
      <p:ext uri="{BB962C8B-B14F-4D97-AF65-F5344CB8AC3E}">
        <p14:creationId xmlns:p14="http://schemas.microsoft.com/office/powerpoint/2010/main" val="412472724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/text 35/65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4321313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FCEB9-FEC4-3A48-BD9F-C742ED6764FF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08401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This report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5CE24D-0AF9-EB7E-E030-C53BFD1016D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42800" y="1260000"/>
            <a:ext cx="6710400" cy="490771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64013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/text 35/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0" y="0"/>
            <a:ext cx="4767209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1" y="471600"/>
            <a:ext cx="391126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7" y="1260000"/>
            <a:ext cx="391126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3A56-90B5-D34D-9C37-8E57677EECD9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99554" y="6566276"/>
            <a:ext cx="6092045" cy="169324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7522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/text 35/65 cr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E0E9-B7E8-404D-A010-7AC81570BF43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A38815A-C762-1937-22ED-B51276C6C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105113706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/text 65/3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7999" y="471600"/>
            <a:ext cx="68371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280300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AFD21-F086-3340-9551-7164504187BC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7B852E-84A5-DBAE-6C5E-EAFDC00E00DB}"/>
              </a:ext>
            </a:extLst>
          </p:cNvPr>
          <p:cNvSpPr/>
          <p:nvPr userDrawn="1"/>
        </p:nvSpPr>
        <p:spPr>
          <a:xfrm>
            <a:off x="7866975" y="0"/>
            <a:ext cx="4321313" cy="6858000"/>
          </a:xfrm>
          <a:prstGeom prst="rect">
            <a:avLst/>
          </a:prstGeom>
          <a:solidFill>
            <a:schemeClr val="bg1">
              <a:alpha val="9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6BB089C-09FF-D845-9C52-B54FCE1E879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14800" y="1260000"/>
            <a:ext cx="3280300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8BC87DB-9A6A-2B44-1E4E-148C9C8AA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14842983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11076004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over one line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0414-4369-5E49-A4D0-EE727C11C416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E8D0681-678D-8FBB-6B64-31CDE514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282169122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ont cover">
    <p:bg>
      <p:bgPr>
        <a:gradFill>
          <a:gsLst>
            <a:gs pos="68000">
              <a:srgbClr val="0EA88C"/>
            </a:gs>
            <a:gs pos="15000">
              <a:srgbClr val="00C59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rallelogram 6">
            <a:extLst>
              <a:ext uri="{FF2B5EF4-FFF2-40B4-BE49-F238E27FC236}">
                <a16:creationId xmlns:a16="http://schemas.microsoft.com/office/drawing/2014/main" id="{D771AB03-602C-E4D4-B11F-E63A934EB7AF}"/>
              </a:ext>
            </a:extLst>
          </p:cNvPr>
          <p:cNvSpPr/>
          <p:nvPr userDrawn="1"/>
        </p:nvSpPr>
        <p:spPr>
          <a:xfrm>
            <a:off x="6482993" y="0"/>
            <a:ext cx="5709007" cy="6858000"/>
          </a:xfrm>
          <a:prstGeom prst="parallelogram">
            <a:avLst>
              <a:gd name="adj" fmla="val 51085"/>
            </a:avLst>
          </a:prstGeom>
          <a:solidFill>
            <a:srgbClr val="00C5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B7BBB-BA85-E248-AA22-E0EB8AE61531}" type="datetime1">
              <a:rPr lang="en-GB" smtClean="0"/>
              <a:t>17/06/2026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139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/ full p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11076004" cy="963062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over two lines Lorem ipsum dolor sit amet, consectetuer adipiscing elit. 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D113-E2C1-A143-82B7-69B137AA1307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8E4A89A-5BE0-390F-F624-4CCB27CA3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284752793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/ 2 graph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CD9725-74D2-B49A-76FA-6C088E8E2009}"/>
              </a:ext>
            </a:extLst>
          </p:cNvPr>
          <p:cNvSpPr/>
          <p:nvPr userDrawn="1"/>
        </p:nvSpPr>
        <p:spPr>
          <a:xfrm>
            <a:off x="386829" y="1619320"/>
            <a:ext cx="5526784" cy="4502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89426A-13D8-89C0-8439-8A8B1FDA8A44}"/>
              </a:ext>
            </a:extLst>
          </p:cNvPr>
          <p:cNvSpPr/>
          <p:nvPr userDrawn="1"/>
        </p:nvSpPr>
        <p:spPr>
          <a:xfrm>
            <a:off x="6273544" y="1619319"/>
            <a:ext cx="5526784" cy="4502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57331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Short title goes here</a:t>
            </a:r>
            <a:br>
              <a:rPr lang="en-US"/>
            </a:b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59774-1271-0B42-BBB9-D7EFD6314A82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1A317E4-8E11-E9B0-F25F-21CACC880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257293030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/ 2 graph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245073B-BA2F-9F0A-8EB4-F7A007E95B12}"/>
              </a:ext>
            </a:extLst>
          </p:cNvPr>
          <p:cNvSpPr/>
          <p:nvPr userDrawn="1"/>
        </p:nvSpPr>
        <p:spPr>
          <a:xfrm>
            <a:off x="386829" y="2007976"/>
            <a:ext cx="5526784" cy="4113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CD5028-946E-D2D0-5777-53C6B2F8D62A}"/>
              </a:ext>
            </a:extLst>
          </p:cNvPr>
          <p:cNvSpPr/>
          <p:nvPr userDrawn="1"/>
        </p:nvSpPr>
        <p:spPr>
          <a:xfrm>
            <a:off x="6273544" y="2007975"/>
            <a:ext cx="5526784" cy="4113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96306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Longer title goes here over two lines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9BE49-71AE-A548-900B-9521EE3C600F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1DD263F-4B06-868C-9CF8-04C70420E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36255256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- text/graph 60/40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D6EA25-B8BE-8523-15B0-CF6E394999F7}"/>
              </a:ext>
            </a:extLst>
          </p:cNvPr>
          <p:cNvSpPr/>
          <p:nvPr userDrawn="1"/>
        </p:nvSpPr>
        <p:spPr>
          <a:xfrm>
            <a:off x="8234974" y="2007975"/>
            <a:ext cx="3565354" cy="4113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483B469-EC8F-238E-452F-DB108ABE1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29" y="2007977"/>
            <a:ext cx="3565353" cy="4113963"/>
          </a:xfrm>
          <a:solidFill>
            <a:schemeClr val="bg2"/>
          </a:solidFill>
        </p:spPr>
        <p:txBody>
          <a:bodyPr lIns="288000" tIns="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9776C29-0DE9-FB50-3FB3-A92FC6DA7FB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312112" y="2007975"/>
            <a:ext cx="3565353" cy="4113963"/>
          </a:xfrm>
          <a:solidFill>
            <a:schemeClr val="bg2"/>
          </a:solidFill>
        </p:spPr>
        <p:txBody>
          <a:bodyPr lIns="288000" tIns="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96306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Longer title goes here over two lines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82C2-3689-9844-ABBB-D567701973C7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9A748B-7F36-187B-6534-C49F459DFBE9}"/>
              </a:ext>
            </a:extLst>
          </p:cNvPr>
          <p:cNvCxnSpPr>
            <a:cxnSpLocks/>
          </p:cNvCxnSpPr>
          <p:nvPr userDrawn="1"/>
        </p:nvCxnSpPr>
        <p:spPr>
          <a:xfrm>
            <a:off x="4148665" y="2007975"/>
            <a:ext cx="0" cy="411396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6752376-02A7-0B36-360F-0568767C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1177224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- text/graph 60/40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D6BB517-DBDE-D48F-11FE-34EA12F78BA2}"/>
              </a:ext>
            </a:extLst>
          </p:cNvPr>
          <p:cNvSpPr/>
          <p:nvPr userDrawn="1"/>
        </p:nvSpPr>
        <p:spPr>
          <a:xfrm>
            <a:off x="8234974" y="1619319"/>
            <a:ext cx="3565354" cy="4502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483B469-EC8F-238E-452F-DB108ABE1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29" y="1619321"/>
            <a:ext cx="3565353" cy="4502620"/>
          </a:xfrm>
          <a:solidFill>
            <a:schemeClr val="bg2"/>
          </a:solidFill>
        </p:spPr>
        <p:txBody>
          <a:bodyPr lIns="288000" tIns="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9776C29-0DE9-FB50-3FB3-A92FC6DA7FB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312112" y="1619319"/>
            <a:ext cx="3565353" cy="4502620"/>
          </a:xfrm>
          <a:solidFill>
            <a:schemeClr val="bg2"/>
          </a:solidFill>
        </p:spPr>
        <p:txBody>
          <a:bodyPr lIns="288000" tIns="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57331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Short title goes here</a:t>
            </a:r>
            <a:br>
              <a:rPr lang="en-US"/>
            </a:b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5ACA-E120-E14A-9D46-81244A00FCE7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4601723-EC94-874C-3977-589B64EF394F}"/>
              </a:ext>
            </a:extLst>
          </p:cNvPr>
          <p:cNvCxnSpPr>
            <a:cxnSpLocks/>
          </p:cNvCxnSpPr>
          <p:nvPr userDrawn="1"/>
        </p:nvCxnSpPr>
        <p:spPr>
          <a:xfrm>
            <a:off x="4148665" y="1619319"/>
            <a:ext cx="0" cy="450262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0C48CA7-DDDA-1CB1-704A-D0C655294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399488943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COLUMN SLIDES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0FBBBF-0DE5-5640-B363-E3FB645AA8CB}"/>
              </a:ext>
            </a:extLst>
          </p:cNvPr>
          <p:cNvGrpSpPr/>
          <p:nvPr userDrawn="1"/>
        </p:nvGrpSpPr>
        <p:grpSpPr>
          <a:xfrm>
            <a:off x="2311401" y="2523067"/>
            <a:ext cx="7569199" cy="1744133"/>
            <a:chOff x="2150534" y="2523067"/>
            <a:chExt cx="7569199" cy="174413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150534" y="2523067"/>
              <a:ext cx="75691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Column slides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2201333" y="3923450"/>
              <a:ext cx="7349067" cy="3437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453664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/ 2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483B469-EC8F-238E-452F-DB108ABE1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29" y="2007977"/>
            <a:ext cx="5526784" cy="4113963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384B636-1CBC-36A5-2C41-904E6E72DE6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73544" y="2007976"/>
            <a:ext cx="5526784" cy="4113963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96306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Longer title goes here over two lines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6F069-75AA-E94E-A57C-B62F211E226F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4A11A9C-F2BB-0B35-A2AC-845CD170A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312930551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/ 2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483B469-EC8F-238E-452F-DB108ABE1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29" y="1619321"/>
            <a:ext cx="5526784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384B636-1CBC-36A5-2C41-904E6E72DE6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73544" y="1619320"/>
            <a:ext cx="5526784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57331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Short title goes here</a:t>
            </a:r>
            <a:br>
              <a:rPr lang="en-US"/>
            </a:b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73843-9E80-AC47-99D3-13DB94DFB735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90E574-5CA8-701A-BD07-5EBCD9DEF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3345522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/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483B469-EC8F-238E-452F-DB108ABE1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29" y="2007977"/>
            <a:ext cx="3565353" cy="4113963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384B636-1CBC-36A5-2C41-904E6E72DE6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34974" y="2007976"/>
            <a:ext cx="3565353" cy="4113963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9776C29-0DE9-FB50-3FB3-A92FC6DA7FB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312112" y="2007975"/>
            <a:ext cx="3565353" cy="4113963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96306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Longer title goes here over two lines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8EACC-E1F7-E842-B8B6-87181D135002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169E0C2-CA41-DE5B-D507-3274AF3A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7037389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/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483B469-EC8F-238E-452F-DB108ABE1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29" y="1619321"/>
            <a:ext cx="3565353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384B636-1CBC-36A5-2C41-904E6E72DE6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34974" y="1619320"/>
            <a:ext cx="3565353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9776C29-0DE9-FB50-3FB3-A92FC6DA7FB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312112" y="1619319"/>
            <a:ext cx="3565353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57331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Short title goes here</a:t>
            </a:r>
            <a:br>
              <a:rPr lang="en-US"/>
            </a:b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5770F-8A7B-9146-B8CE-5B20D9CCCAA6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C80CF04-6253-4A10-6D3D-5204E3C48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26345165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/ 4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483B469-EC8F-238E-452F-DB108ABE1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30" y="2007977"/>
            <a:ext cx="2587768" cy="4113963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384B636-1CBC-36A5-2C41-904E6E72DE6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02752" y="2007976"/>
            <a:ext cx="2587769" cy="4113963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9776C29-0DE9-FB50-3FB3-A92FC6DA7FB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344791" y="2007975"/>
            <a:ext cx="2587768" cy="4113963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96306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Longer title goes here over two lines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A448D-B3EA-5141-9390-2670EF63E919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7BC1AA9-F5D4-4157-4309-9887A0E8EAC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260715" y="2007975"/>
            <a:ext cx="2587769" cy="4113963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E3E2245-7414-39CF-8ADE-3F0589A36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203738278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/ 4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57331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Short title goes here</a:t>
            </a:r>
            <a:br>
              <a:rPr lang="en-US"/>
            </a:b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7EE73-0DB5-EE4C-ABD2-301C8D6F15F5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1E0BB-11A2-7421-87ED-FBCE5181E39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86830" y="1619320"/>
            <a:ext cx="2587768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D42763-7192-7174-276F-1DFF5C4F04A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02752" y="1619319"/>
            <a:ext cx="2587769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260E21B-E582-AE10-FC33-93BADC42C03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344791" y="1619318"/>
            <a:ext cx="2587768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A459-8AA7-B4D6-A648-D8DA1B589D9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260715" y="1619318"/>
            <a:ext cx="2587769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C4CB3A3-83D5-484A-6BFA-9A11A386D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150672039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 / 5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57331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Short title goes here</a:t>
            </a:r>
            <a:br>
              <a:rPr lang="en-US"/>
            </a:b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EAE9-4403-2347-9D78-76A771AE28D8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1E0BB-11A2-7421-87ED-FBCE5181E39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86830" y="1619318"/>
            <a:ext cx="1981868" cy="4502620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D42763-7192-7174-276F-1DFF5C4F04A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100125" y="1619318"/>
            <a:ext cx="1999754" cy="4502620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260E21B-E582-AE10-FC33-93BADC42C03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734535" y="1619318"/>
            <a:ext cx="1999753" cy="4502620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A459-8AA7-B4D6-A648-D8DA1B589D9F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465716" y="1619318"/>
            <a:ext cx="1997255" cy="4502620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8DF197A-B26A-A308-75DC-77AD905D341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9828808" y="1619318"/>
            <a:ext cx="1997255" cy="4502620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4FAF260-2D14-4ABB-A6E2-031C8CC59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427466268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 / 5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96306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Longer title goes here over two lines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5E3D7-65A3-894A-A5A4-54966A771F06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5FE29-6F11-9645-E1D3-BB53C977A5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86830" y="2007974"/>
            <a:ext cx="1981868" cy="4113963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B23E42-4491-4012-7065-C0C92BAEE47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100125" y="2007974"/>
            <a:ext cx="1999754" cy="4113963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3D97E18-CA65-F70F-86CA-F9D84BA65CA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734535" y="2007974"/>
            <a:ext cx="1999753" cy="4113963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6D35FD-38DD-EF99-32C4-5856A00D905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465716" y="2007974"/>
            <a:ext cx="1997255" cy="4113963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4640DDC-F3C5-F7E4-1E44-1DACEF594CA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9828808" y="2007974"/>
            <a:ext cx="1997255" cy="4113963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9922632-C937-8421-B663-74BC68905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336350542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2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4321313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18CC-75BF-2140-97E3-4509D80D7FF8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29D2B59-7B2C-6EA2-F43A-3B3F48EDD78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42800" y="1260000"/>
            <a:ext cx="6710400" cy="2385769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849FDC-FBB8-7C37-DC50-0EF1733BC6A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42800" y="3849891"/>
            <a:ext cx="6710400" cy="2386772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146263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2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67DB8E5-44A9-DFD2-741E-2382A6FDE794}"/>
              </a:ext>
            </a:extLst>
          </p:cNvPr>
          <p:cNvSpPr/>
          <p:nvPr userDrawn="1"/>
        </p:nvSpPr>
        <p:spPr>
          <a:xfrm>
            <a:off x="4942801" y="1260000"/>
            <a:ext cx="1511788" cy="23857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E6B004-E76D-60CD-EA2E-05488BD242EE}"/>
              </a:ext>
            </a:extLst>
          </p:cNvPr>
          <p:cNvSpPr/>
          <p:nvPr userDrawn="1"/>
        </p:nvSpPr>
        <p:spPr>
          <a:xfrm>
            <a:off x="4942797" y="3847616"/>
            <a:ext cx="2085529" cy="238677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4321313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19E26-1194-0D4F-8957-3221C317CF48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29D2B59-7B2C-6EA2-F43A-3B3F48EDD78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856548" y="1260000"/>
            <a:ext cx="5796652" cy="2385769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849FDC-FBB8-7C37-DC50-0EF1733BC6A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856548" y="3849891"/>
            <a:ext cx="5796652" cy="2386772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9973F03D-87C2-193B-DDDC-8DB0596F5A8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30703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EFFA645E-6BED-9EA9-D3D5-5EEAECA0352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3892284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3964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3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0" y="0"/>
            <a:ext cx="4190036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36582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36582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5DC5-ECCC-0945-887E-2CC8EE5B3743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29D2B59-7B2C-6EA2-F43A-3B3F48EDD78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42800" y="1260000"/>
            <a:ext cx="6710400" cy="1534483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849FDC-FBB8-7C37-DC50-0EF1733BC6A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42800" y="2985407"/>
            <a:ext cx="6710400" cy="1537193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4056C9-6438-8EB6-39EA-FD728AEF1D2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942800" y="4713522"/>
            <a:ext cx="6710400" cy="1537194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59666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3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28DAD62-076E-AE3C-8E42-0440B06B4EEB}"/>
              </a:ext>
            </a:extLst>
          </p:cNvPr>
          <p:cNvSpPr/>
          <p:nvPr userDrawn="1"/>
        </p:nvSpPr>
        <p:spPr>
          <a:xfrm>
            <a:off x="4942801" y="1260000"/>
            <a:ext cx="1511788" cy="1534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5768A8-A3A2-47F3-BCCA-D09940CE8C63}"/>
              </a:ext>
            </a:extLst>
          </p:cNvPr>
          <p:cNvSpPr/>
          <p:nvPr userDrawn="1"/>
        </p:nvSpPr>
        <p:spPr>
          <a:xfrm>
            <a:off x="4942798" y="2985406"/>
            <a:ext cx="1548106" cy="1534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EA7434-28C4-413B-8717-92FF30EA6562}"/>
              </a:ext>
            </a:extLst>
          </p:cNvPr>
          <p:cNvSpPr/>
          <p:nvPr userDrawn="1"/>
        </p:nvSpPr>
        <p:spPr>
          <a:xfrm>
            <a:off x="4942798" y="4710811"/>
            <a:ext cx="1548106" cy="15344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4321313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0E574-5CCD-9D45-B78C-CFE74A7126DD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29D2B59-7B2C-6EA2-F43A-3B3F48EDD78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856548" y="1260000"/>
            <a:ext cx="5796652" cy="1534483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849FDC-FBB8-7C37-DC50-0EF1733BC6A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856548" y="2985407"/>
            <a:ext cx="5796652" cy="1537193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4056C9-6438-8EB6-39EA-FD728AEF1D2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856548" y="4713522"/>
            <a:ext cx="5796652" cy="1537194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9F36D172-8C5E-AED5-1264-AAD74211905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30703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7C5441C7-DE41-C1EA-6B54-468803C5177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3030073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DF6F097F-E9BF-B614-4AEE-D1AD33F7BC5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42794" y="475547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195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4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4321313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A647-9803-E24A-ABD4-24CC0F1890E9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29D2B59-7B2C-6EA2-F43A-3B3F48EDD78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42800" y="1260001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849FDC-FBB8-7C37-DC50-0EF1733BC6A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42800" y="2554201"/>
            <a:ext cx="6710400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4056C9-6438-8EB6-39EA-FD728AEF1D2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942800" y="3848401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4A15E4-AAE6-0462-D864-E2FDD85115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42800" y="5148288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07886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4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8702725E-BD0B-EE42-5A83-0C159882B281}"/>
              </a:ext>
            </a:extLst>
          </p:cNvPr>
          <p:cNvSpPr/>
          <p:nvPr userDrawn="1"/>
        </p:nvSpPr>
        <p:spPr>
          <a:xfrm>
            <a:off x="4942801" y="1260000"/>
            <a:ext cx="1511788" cy="11032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1ED6E6F-47A7-2D15-0918-2D250AB96CD1}"/>
              </a:ext>
            </a:extLst>
          </p:cNvPr>
          <p:cNvSpPr/>
          <p:nvPr userDrawn="1"/>
        </p:nvSpPr>
        <p:spPr>
          <a:xfrm>
            <a:off x="4942798" y="2558282"/>
            <a:ext cx="1548106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5D6D87B-C2CD-C018-FABF-02C51C4FE101}"/>
              </a:ext>
            </a:extLst>
          </p:cNvPr>
          <p:cNvSpPr/>
          <p:nvPr userDrawn="1"/>
        </p:nvSpPr>
        <p:spPr>
          <a:xfrm>
            <a:off x="4942798" y="3847552"/>
            <a:ext cx="1548106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E5F38A9-F98C-8DC2-0FDA-E731FAC89EF7}"/>
              </a:ext>
            </a:extLst>
          </p:cNvPr>
          <p:cNvSpPr/>
          <p:nvPr userDrawn="1"/>
        </p:nvSpPr>
        <p:spPr>
          <a:xfrm>
            <a:off x="4942798" y="5136822"/>
            <a:ext cx="1548106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4321313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D5FD6-97CA-7B40-9F85-777AAE6A7EED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29D2B59-7B2C-6EA2-F43A-3B3F48EDD78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856548" y="1260001"/>
            <a:ext cx="5796652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849FDC-FBB8-7C37-DC50-0EF1733BC6A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856548" y="2554201"/>
            <a:ext cx="5796652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4056C9-6438-8EB6-39EA-FD728AEF1D2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856548" y="3848401"/>
            <a:ext cx="5796652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4A15E4-AAE6-0462-D864-E2FDD85115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856548" y="5148288"/>
            <a:ext cx="5796652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5" name="Text Placeholder 26">
            <a:extLst>
              <a:ext uri="{FF2B5EF4-FFF2-40B4-BE49-F238E27FC236}">
                <a16:creationId xmlns:a16="http://schemas.microsoft.com/office/drawing/2014/main" id="{653257BF-C467-C5B4-2D67-E91214EEDBF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30703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BF99B41C-22E1-7A6A-FE67-00C363058C2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260294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0D995409-398B-5795-2760-C9C30314504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42794" y="389221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9" name="Text Placeholder 26">
            <a:extLst>
              <a:ext uri="{FF2B5EF4-FFF2-40B4-BE49-F238E27FC236}">
                <a16:creationId xmlns:a16="http://schemas.microsoft.com/office/drawing/2014/main" id="{EBA80F11-A39C-F3C6-A3CE-5291AD7AFF5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42794" y="518148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784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5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4321313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405DE-24E1-F040-9013-F391D1E7257A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29D2B59-7B2C-6EA2-F43A-3B3F48EDD78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42800" y="1260001"/>
            <a:ext cx="6710400" cy="905400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849FDC-FBB8-7C37-DC50-0EF1733BC6A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42800" y="2244711"/>
            <a:ext cx="6710400" cy="94201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4056C9-6438-8EB6-39EA-FD728AEF1D2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942800" y="3266039"/>
            <a:ext cx="6710400" cy="94201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4A15E4-AAE6-0462-D864-E2FDD85115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42800" y="4287367"/>
            <a:ext cx="6710400" cy="94201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EB0A556-2423-B5DC-7183-1C3CC0FC741A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942800" y="5308697"/>
            <a:ext cx="6710400" cy="94201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14876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5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3C2D21-39A7-A4F4-E1EC-03E8B817471E}"/>
              </a:ext>
            </a:extLst>
          </p:cNvPr>
          <p:cNvSpPr/>
          <p:nvPr userDrawn="1"/>
        </p:nvSpPr>
        <p:spPr>
          <a:xfrm>
            <a:off x="4942801" y="1260000"/>
            <a:ext cx="1511788" cy="9053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D12337-8157-D430-970A-20132878930B}"/>
              </a:ext>
            </a:extLst>
          </p:cNvPr>
          <p:cNvSpPr/>
          <p:nvPr userDrawn="1"/>
        </p:nvSpPr>
        <p:spPr>
          <a:xfrm>
            <a:off x="4942798" y="2244709"/>
            <a:ext cx="1548106" cy="9420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25E0AD-C80D-E3E9-72E4-6F521CCCB31C}"/>
              </a:ext>
            </a:extLst>
          </p:cNvPr>
          <p:cNvSpPr/>
          <p:nvPr userDrawn="1"/>
        </p:nvSpPr>
        <p:spPr>
          <a:xfrm>
            <a:off x="4942798" y="3259872"/>
            <a:ext cx="1548106" cy="9420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AA9EBA-C43C-FFE5-541F-49BCABCC3977}"/>
              </a:ext>
            </a:extLst>
          </p:cNvPr>
          <p:cNvSpPr/>
          <p:nvPr userDrawn="1"/>
        </p:nvSpPr>
        <p:spPr>
          <a:xfrm>
            <a:off x="4942798" y="4285832"/>
            <a:ext cx="1548106" cy="9420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Text Placeholder 26">
            <a:extLst>
              <a:ext uri="{FF2B5EF4-FFF2-40B4-BE49-F238E27FC236}">
                <a16:creationId xmlns:a16="http://schemas.microsoft.com/office/drawing/2014/main" id="{57214AAD-D536-13AB-4C40-89C7B393440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30703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19" name="Text Placeholder 26">
            <a:extLst>
              <a:ext uri="{FF2B5EF4-FFF2-40B4-BE49-F238E27FC236}">
                <a16:creationId xmlns:a16="http://schemas.microsoft.com/office/drawing/2014/main" id="{36DD4E7D-C8E6-FB85-979D-9BF60813980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2289375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54B12F78-285D-8633-F756-ABAC04B872D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42794" y="330453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B4734B43-2396-F31A-E259-22364AA778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42794" y="433049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73DD2E-53B9-D6F3-143C-D4C12AD398FF}"/>
              </a:ext>
            </a:extLst>
          </p:cNvPr>
          <p:cNvSpPr/>
          <p:nvPr userDrawn="1"/>
        </p:nvSpPr>
        <p:spPr>
          <a:xfrm>
            <a:off x="4942798" y="5305625"/>
            <a:ext cx="1548106" cy="94201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421AC790-A2AA-03BA-B14F-786255FB6EC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60635" y="535645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05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1B122-1874-C33D-537C-EEA674070005}"/>
              </a:ext>
            </a:extLst>
          </p:cNvPr>
          <p:cNvSpPr/>
          <p:nvPr userDrawn="1"/>
        </p:nvSpPr>
        <p:spPr>
          <a:xfrm>
            <a:off x="-1" y="0"/>
            <a:ext cx="4321313" cy="6858000"/>
          </a:xfrm>
          <a:prstGeom prst="rect">
            <a:avLst/>
          </a:prstGeom>
          <a:solidFill>
            <a:srgbClr val="F7F4F1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600"/>
            <a:ext cx="3480592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60000"/>
            <a:ext cx="3480592" cy="49077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n-lt"/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7CF42-F790-DE43-82EB-55930BC2A6EE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180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05B2DD1-9042-D0C0-A84F-2B02A69CA071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42800" y="522000"/>
            <a:ext cx="6710400" cy="349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Secondary title goes here 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29D2B59-7B2C-6EA2-F43A-3B3F48EDD78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856548" y="1260001"/>
            <a:ext cx="5796652" cy="905400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849FDC-FBB8-7C37-DC50-0EF1733BC6A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856548" y="2244711"/>
            <a:ext cx="5796652" cy="94201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4056C9-6438-8EB6-39EA-FD728AEF1D2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856548" y="3266039"/>
            <a:ext cx="5796652" cy="94201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14A15E4-AAE6-0462-D864-E2FDD85115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856548" y="4287367"/>
            <a:ext cx="5796652" cy="94201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EB0A556-2423-B5DC-7183-1C3CC0FC741A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856548" y="5308697"/>
            <a:ext cx="5796652" cy="94201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81364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QUOTES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C0FBBBF-0DE5-5640-B363-E3FB645AA8CB}"/>
              </a:ext>
            </a:extLst>
          </p:cNvPr>
          <p:cNvGrpSpPr/>
          <p:nvPr userDrawn="1"/>
        </p:nvGrpSpPr>
        <p:grpSpPr>
          <a:xfrm>
            <a:off x="4135967" y="2523067"/>
            <a:ext cx="3920066" cy="1738937"/>
            <a:chOff x="2150535" y="2523067"/>
            <a:chExt cx="3920066" cy="17389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150535" y="2523067"/>
              <a:ext cx="392006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Quotes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2201334" y="3923450"/>
              <a:ext cx="3733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864140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quot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53">
            <a:extLst>
              <a:ext uri="{FF2B5EF4-FFF2-40B4-BE49-F238E27FC236}">
                <a16:creationId xmlns:a16="http://schemas.microsoft.com/office/drawing/2014/main" id="{4F68C80B-F95A-E002-62B3-AA9B578302A8}"/>
              </a:ext>
            </a:extLst>
          </p:cNvPr>
          <p:cNvSpPr/>
          <p:nvPr userDrawn="1"/>
        </p:nvSpPr>
        <p:spPr>
          <a:xfrm>
            <a:off x="0" y="0"/>
            <a:ext cx="12189622" cy="6858000"/>
          </a:xfrm>
          <a:custGeom>
            <a:avLst/>
            <a:gdLst>
              <a:gd name="connsiteX0" fmla="*/ 8312131 w 12189622"/>
              <a:gd name="connsiteY0" fmla="*/ 0 h 6858000"/>
              <a:gd name="connsiteX1" fmla="*/ 12189622 w 12189622"/>
              <a:gd name="connsiteY1" fmla="*/ 0 h 6858000"/>
              <a:gd name="connsiteX2" fmla="*/ 12189622 w 12189622"/>
              <a:gd name="connsiteY2" fmla="*/ 2261072 h 6858000"/>
              <a:gd name="connsiteX3" fmla="*/ 3389801 w 12189622"/>
              <a:gd name="connsiteY3" fmla="*/ 6858000 h 6858000"/>
              <a:gd name="connsiteX4" fmla="*/ 0 w 12189622"/>
              <a:gd name="connsiteY4" fmla="*/ 6858000 h 6858000"/>
              <a:gd name="connsiteX5" fmla="*/ 0 w 12189622"/>
              <a:gd name="connsiteY5" fmla="*/ 4342164 h 6858000"/>
              <a:gd name="connsiteX6" fmla="*/ 8312131 w 1218962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9622" h="6858000">
                <a:moveTo>
                  <a:pt x="8312131" y="0"/>
                </a:moveTo>
                <a:lnTo>
                  <a:pt x="12189622" y="0"/>
                </a:lnTo>
                <a:lnTo>
                  <a:pt x="12189622" y="2261072"/>
                </a:lnTo>
                <a:lnTo>
                  <a:pt x="3389801" y="6858000"/>
                </a:lnTo>
                <a:lnTo>
                  <a:pt x="0" y="6858000"/>
                </a:lnTo>
                <a:lnTo>
                  <a:pt x="0" y="4342164"/>
                </a:lnTo>
                <a:lnTo>
                  <a:pt x="8312131" y="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A96D-25E1-1344-93D5-DC3502178EBE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197952" y="1295353"/>
            <a:ext cx="7793719" cy="2950427"/>
          </a:xfrm>
        </p:spPr>
        <p:txBody>
          <a:bodyPr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2pPr>
            <a:lvl3pPr marL="9144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3pPr>
            <a:lvl4pPr marL="13716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4pPr>
            <a:lvl5pPr marL="18288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5pPr>
          </a:lstStyle>
          <a:p>
            <a:pPr algn="ctr">
              <a:lnSpc>
                <a:spcPct val="110000"/>
              </a:lnSpc>
            </a:pPr>
            <a:r>
              <a:rPr lang="en-GB" sz="3200" i="0" u="none" strike="noStrike">
                <a:effectLst/>
                <a:latin typeface="Amasis MT Pro" panose="02040504050005020304" pitchFamily="18" charset="77"/>
              </a:rPr>
              <a:t>“We think the contrast depicts our clarity of thought and our desire to cut through and create change that really matters with our clients. It symbolises </a:t>
            </a:r>
            <a:r>
              <a:rPr lang="en-GB" sz="3200" b="1" i="0" u="none" strike="noStrike"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our aspiration </a:t>
            </a:r>
            <a:r>
              <a:rPr lang="en-GB" sz="3200" i="0" u="none" strike="noStrike">
                <a:effectLst/>
                <a:latin typeface="Amasis MT Pro" panose="02040504050005020304" pitchFamily="18" charset="77"/>
              </a:rPr>
              <a:t>to bring those qualities to everything we do.”</a:t>
            </a:r>
            <a:endParaRPr lang="en-US" sz="3200">
              <a:latin typeface="Amasis MT Pro" panose="02040504050005020304" pitchFamily="18" charset="77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653643" y="4374908"/>
            <a:ext cx="2884714" cy="174784"/>
          </a:xfrm>
        </p:spPr>
        <p:txBody>
          <a:bodyPr anchor="b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653643" y="4608912"/>
            <a:ext cx="2884714" cy="174785"/>
          </a:xfrm>
        </p:spPr>
        <p:txBody>
          <a:bodyPr anchor="b"/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8790" y="5066856"/>
            <a:ext cx="972044" cy="972043"/>
          </a:xfrm>
          <a:prstGeom prst="ellipse">
            <a:avLst/>
          </a:prstGeom>
          <a:solidFill>
            <a:schemeClr val="accent6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A3C15B15-74E0-1512-E07A-A654FCEA5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15943856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page quo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F8682681-634C-D98C-4FE6-48B57B0456BB}"/>
              </a:ext>
            </a:extLst>
          </p:cNvPr>
          <p:cNvSpPr/>
          <p:nvPr userDrawn="1"/>
        </p:nvSpPr>
        <p:spPr>
          <a:xfrm>
            <a:off x="0" y="0"/>
            <a:ext cx="12189622" cy="6858000"/>
          </a:xfrm>
          <a:custGeom>
            <a:avLst/>
            <a:gdLst>
              <a:gd name="connsiteX0" fmla="*/ 8312131 w 12189622"/>
              <a:gd name="connsiteY0" fmla="*/ 0 h 6858000"/>
              <a:gd name="connsiteX1" fmla="*/ 12189622 w 12189622"/>
              <a:gd name="connsiteY1" fmla="*/ 0 h 6858000"/>
              <a:gd name="connsiteX2" fmla="*/ 12189622 w 12189622"/>
              <a:gd name="connsiteY2" fmla="*/ 2261072 h 6858000"/>
              <a:gd name="connsiteX3" fmla="*/ 3389801 w 12189622"/>
              <a:gd name="connsiteY3" fmla="*/ 6858000 h 6858000"/>
              <a:gd name="connsiteX4" fmla="*/ 0 w 12189622"/>
              <a:gd name="connsiteY4" fmla="*/ 6858000 h 6858000"/>
              <a:gd name="connsiteX5" fmla="*/ 0 w 12189622"/>
              <a:gd name="connsiteY5" fmla="*/ 4342164 h 6858000"/>
              <a:gd name="connsiteX6" fmla="*/ 8312131 w 1218962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9622" h="6858000">
                <a:moveTo>
                  <a:pt x="8312131" y="0"/>
                </a:moveTo>
                <a:lnTo>
                  <a:pt x="12189622" y="0"/>
                </a:lnTo>
                <a:lnTo>
                  <a:pt x="12189622" y="2261072"/>
                </a:lnTo>
                <a:lnTo>
                  <a:pt x="3389801" y="6858000"/>
                </a:lnTo>
                <a:lnTo>
                  <a:pt x="0" y="6858000"/>
                </a:lnTo>
                <a:lnTo>
                  <a:pt x="0" y="4342164"/>
                </a:lnTo>
                <a:lnTo>
                  <a:pt x="831213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4D48A-A1BF-594C-A32F-7204196249D3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197952" y="1295353"/>
            <a:ext cx="7793719" cy="2950427"/>
          </a:xfrm>
        </p:spPr>
        <p:txBody>
          <a:bodyPr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2pPr>
            <a:lvl3pPr marL="9144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3pPr>
            <a:lvl4pPr marL="13716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4pPr>
            <a:lvl5pPr marL="1828800" indent="0" algn="ctr">
              <a:lnSpc>
                <a:spcPct val="110000"/>
              </a:lnSpc>
              <a:spcAft>
                <a:spcPts val="0"/>
              </a:spcAft>
              <a:buNone/>
              <a:defRPr sz="3200" b="0" i="0">
                <a:solidFill>
                  <a:schemeClr val="tx1"/>
                </a:solidFill>
                <a:latin typeface="+mj-lt"/>
              </a:defRPr>
            </a:lvl5pPr>
          </a:lstStyle>
          <a:p>
            <a:pPr algn="ctr">
              <a:lnSpc>
                <a:spcPct val="110000"/>
              </a:lnSpc>
            </a:pPr>
            <a:r>
              <a:rPr lang="en-GB" sz="3200" i="0" u="none" strike="noStrike">
                <a:effectLst/>
                <a:latin typeface="Amasis MT Pro" panose="02040504050005020304" pitchFamily="18" charset="77"/>
              </a:rPr>
              <a:t>“We think the contrast depicts our clarity of thought and our desire to cut through and create change that really matters with our clients. It symbolises </a:t>
            </a:r>
            <a:r>
              <a:rPr lang="en-GB" sz="3200" b="1" i="0" u="none" strike="noStrike"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our aspiration </a:t>
            </a:r>
            <a:r>
              <a:rPr lang="en-GB" sz="3200" i="0" u="none" strike="noStrike">
                <a:effectLst/>
                <a:latin typeface="Amasis MT Pro" panose="02040504050005020304" pitchFamily="18" charset="77"/>
              </a:rPr>
              <a:t>to bring those qualities to everything we do.”</a:t>
            </a:r>
            <a:endParaRPr lang="en-US" sz="3200">
              <a:latin typeface="Amasis MT Pro" panose="02040504050005020304" pitchFamily="18" charset="77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653643" y="4374908"/>
            <a:ext cx="2884714" cy="174784"/>
          </a:xfrm>
        </p:spPr>
        <p:txBody>
          <a:bodyPr anchor="b"/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653643" y="4608912"/>
            <a:ext cx="2884714" cy="174785"/>
          </a:xfrm>
        </p:spPr>
        <p:txBody>
          <a:bodyPr anchor="b"/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8790" y="5066856"/>
            <a:ext cx="972044" cy="972043"/>
          </a:xfrm>
          <a:prstGeom prst="ellipse">
            <a:avLst/>
          </a:prstGeom>
          <a:solidFill>
            <a:schemeClr val="accent6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6E4DBEB-93EA-6A96-0A91-C8A7C02A2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163021551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. title / Quot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550CD2-AF8A-31B9-BBD9-31B616BA4800}"/>
              </a:ext>
            </a:extLst>
          </p:cNvPr>
          <p:cNvSpPr/>
          <p:nvPr userDrawn="1"/>
        </p:nvSpPr>
        <p:spPr>
          <a:xfrm>
            <a:off x="0" y="0"/>
            <a:ext cx="3806889" cy="6858000"/>
          </a:xfrm>
          <a:prstGeom prst="rect">
            <a:avLst/>
          </a:prstGeom>
          <a:solidFill>
            <a:schemeClr val="bg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EB1E2EF-08E2-3C73-84EE-D6A5EC3F2555}"/>
              </a:ext>
            </a:extLst>
          </p:cNvPr>
          <p:cNvSpPr/>
          <p:nvPr userDrawn="1"/>
        </p:nvSpPr>
        <p:spPr>
          <a:xfrm rot="16200000" flipH="1">
            <a:off x="-417267" y="1970631"/>
            <a:ext cx="4636663" cy="3806888"/>
          </a:xfrm>
          <a:prstGeom prst="parallelogram">
            <a:avLst>
              <a:gd name="adj" fmla="val 58058"/>
            </a:avLst>
          </a:prstGeom>
          <a:solidFill>
            <a:schemeClr val="bg1">
              <a:alpha val="4435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3086" y="471600"/>
            <a:ext cx="7332725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Single line title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082" y="1260000"/>
            <a:ext cx="7332732" cy="51264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  <a:lvl2pPr>
              <a:defRPr sz="1500">
                <a:solidFill>
                  <a:schemeClr val="tx1"/>
                </a:solidFill>
              </a:defRPr>
            </a:lvl2pPr>
            <a:lvl3pPr>
              <a:defRPr sz="1500">
                <a:solidFill>
                  <a:schemeClr val="tx1"/>
                </a:solidFill>
              </a:defRPr>
            </a:lvl3pPr>
            <a:lvl4pPr>
              <a:defRPr sz="1500">
                <a:solidFill>
                  <a:schemeClr val="tx1"/>
                </a:solidFill>
              </a:defRPr>
            </a:lvl4pPr>
            <a:lvl5pPr>
              <a:defRPr sz="15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B8A7-D4F3-4848-AD8D-6E0D0CB5AD58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32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6186" y="2700565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6186" y="5829736"/>
            <a:ext cx="2884714" cy="174784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186" y="6063740"/>
            <a:ext cx="2884714" cy="174785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73379" y="471488"/>
            <a:ext cx="1474788" cy="1474787"/>
          </a:xfrm>
          <a:prstGeom prst="ellipse">
            <a:avLst/>
          </a:prstGeom>
          <a:solidFill>
            <a:schemeClr val="accent6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 of person quoted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5160BF-B9D7-43FF-0A53-CF9FEEF15C26}"/>
              </a:ext>
            </a:extLst>
          </p:cNvPr>
          <p:cNvSpPr txBox="1"/>
          <p:nvPr userDrawn="1"/>
        </p:nvSpPr>
        <p:spPr>
          <a:xfrm>
            <a:off x="473194" y="2061839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0277691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ng. title / Quot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550CD2-AF8A-31B9-BBD9-31B616BA4800}"/>
              </a:ext>
            </a:extLst>
          </p:cNvPr>
          <p:cNvSpPr/>
          <p:nvPr userDrawn="1"/>
        </p:nvSpPr>
        <p:spPr>
          <a:xfrm>
            <a:off x="0" y="0"/>
            <a:ext cx="3806889" cy="6858000"/>
          </a:xfrm>
          <a:prstGeom prst="rect">
            <a:avLst/>
          </a:prstGeom>
          <a:solidFill>
            <a:schemeClr val="bg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EB1E2EF-08E2-3C73-84EE-D6A5EC3F2555}"/>
              </a:ext>
            </a:extLst>
          </p:cNvPr>
          <p:cNvSpPr/>
          <p:nvPr userDrawn="1"/>
        </p:nvSpPr>
        <p:spPr>
          <a:xfrm rot="16200000" flipH="1">
            <a:off x="-417267" y="1970631"/>
            <a:ext cx="4636663" cy="3806888"/>
          </a:xfrm>
          <a:prstGeom prst="parallelogram">
            <a:avLst>
              <a:gd name="adj" fmla="val 58058"/>
            </a:avLst>
          </a:prstGeom>
          <a:solidFill>
            <a:schemeClr val="bg1">
              <a:alpha val="4435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3086" y="471600"/>
            <a:ext cx="7332725" cy="963062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which flows over two lines would go here in this text box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200" y="1731601"/>
            <a:ext cx="7332732" cy="4654796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  <a:lvl2pPr>
              <a:defRPr sz="1500">
                <a:solidFill>
                  <a:schemeClr val="tx1"/>
                </a:solidFill>
              </a:defRPr>
            </a:lvl2pPr>
            <a:lvl3pPr>
              <a:defRPr sz="1500">
                <a:solidFill>
                  <a:schemeClr val="tx1"/>
                </a:solidFill>
              </a:defRPr>
            </a:lvl3pPr>
            <a:lvl4pPr>
              <a:defRPr sz="1500">
                <a:solidFill>
                  <a:schemeClr val="tx1"/>
                </a:solidFill>
              </a:defRPr>
            </a:lvl4pPr>
            <a:lvl5pPr>
              <a:defRPr sz="15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ACD4A-452F-544B-9738-53A8D22F8F31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32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6186" y="2700565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6186" y="5829736"/>
            <a:ext cx="2884714" cy="174784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186" y="6063740"/>
            <a:ext cx="2884714" cy="174785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73379" y="471488"/>
            <a:ext cx="1474788" cy="1474787"/>
          </a:xfrm>
          <a:prstGeom prst="ellipse">
            <a:avLst/>
          </a:prstGeom>
          <a:solidFill>
            <a:schemeClr val="accent6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 of person quoted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5160BF-B9D7-43FF-0A53-CF9FEEF15C26}"/>
              </a:ext>
            </a:extLst>
          </p:cNvPr>
          <p:cNvSpPr txBox="1"/>
          <p:nvPr userDrawn="1"/>
        </p:nvSpPr>
        <p:spPr>
          <a:xfrm>
            <a:off x="473194" y="2061839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52583101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. title / Quo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550CD2-AF8A-31B9-BBD9-31B616BA4800}"/>
              </a:ext>
            </a:extLst>
          </p:cNvPr>
          <p:cNvSpPr/>
          <p:nvPr userDrawn="1"/>
        </p:nvSpPr>
        <p:spPr>
          <a:xfrm>
            <a:off x="0" y="0"/>
            <a:ext cx="3806889" cy="6858000"/>
          </a:xfrm>
          <a:prstGeom prst="rect">
            <a:avLst/>
          </a:prstGeom>
          <a:solidFill>
            <a:schemeClr val="bg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EB1E2EF-08E2-3C73-84EE-D6A5EC3F2555}"/>
              </a:ext>
            </a:extLst>
          </p:cNvPr>
          <p:cNvSpPr/>
          <p:nvPr userDrawn="1"/>
        </p:nvSpPr>
        <p:spPr>
          <a:xfrm rot="5400000">
            <a:off x="-417267" y="1970631"/>
            <a:ext cx="4636663" cy="3806888"/>
          </a:xfrm>
          <a:prstGeom prst="parallelogram">
            <a:avLst>
              <a:gd name="adj" fmla="val 58058"/>
            </a:avLst>
          </a:prstGeom>
          <a:solidFill>
            <a:schemeClr val="bg1">
              <a:alpha val="4435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3086" y="471600"/>
            <a:ext cx="7332725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Single line title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082" y="1260000"/>
            <a:ext cx="7332732" cy="5126400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  <a:lvl2pPr>
              <a:defRPr sz="1500">
                <a:solidFill>
                  <a:schemeClr val="tx1"/>
                </a:solidFill>
              </a:defRPr>
            </a:lvl2pPr>
            <a:lvl3pPr>
              <a:defRPr sz="1500">
                <a:solidFill>
                  <a:schemeClr val="tx1"/>
                </a:solidFill>
              </a:defRPr>
            </a:lvl3pPr>
            <a:lvl4pPr>
              <a:defRPr sz="1500">
                <a:solidFill>
                  <a:schemeClr val="tx1"/>
                </a:solidFill>
              </a:defRPr>
            </a:lvl4pPr>
            <a:lvl5pPr>
              <a:defRPr sz="15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8FBA-0702-9C4A-8852-03E6CD72CCEF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32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6186" y="2700565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6186" y="5829736"/>
            <a:ext cx="2884714" cy="174784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186" y="6063740"/>
            <a:ext cx="2884714" cy="174785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73379" y="471488"/>
            <a:ext cx="1474788" cy="1474787"/>
          </a:xfrm>
          <a:prstGeom prst="ellipse">
            <a:avLst/>
          </a:prstGeom>
          <a:solidFill>
            <a:schemeClr val="accent6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 of person quoted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5160BF-B9D7-43FF-0A53-CF9FEEF15C26}"/>
              </a:ext>
            </a:extLst>
          </p:cNvPr>
          <p:cNvSpPr txBox="1"/>
          <p:nvPr userDrawn="1"/>
        </p:nvSpPr>
        <p:spPr>
          <a:xfrm>
            <a:off x="473194" y="2061839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758403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ng. title / Quo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550CD2-AF8A-31B9-BBD9-31B616BA4800}"/>
              </a:ext>
            </a:extLst>
          </p:cNvPr>
          <p:cNvSpPr/>
          <p:nvPr userDrawn="1"/>
        </p:nvSpPr>
        <p:spPr>
          <a:xfrm>
            <a:off x="0" y="0"/>
            <a:ext cx="3806889" cy="6858000"/>
          </a:xfrm>
          <a:prstGeom prst="rect">
            <a:avLst/>
          </a:prstGeom>
          <a:solidFill>
            <a:schemeClr val="bg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EB1E2EF-08E2-3C73-84EE-D6A5EC3F2555}"/>
              </a:ext>
            </a:extLst>
          </p:cNvPr>
          <p:cNvSpPr/>
          <p:nvPr userDrawn="1"/>
        </p:nvSpPr>
        <p:spPr>
          <a:xfrm rot="5400000">
            <a:off x="-417267" y="1970631"/>
            <a:ext cx="4636663" cy="3806888"/>
          </a:xfrm>
          <a:prstGeom prst="parallelogram">
            <a:avLst>
              <a:gd name="adj" fmla="val 58058"/>
            </a:avLst>
          </a:prstGeom>
          <a:solidFill>
            <a:schemeClr val="bg1">
              <a:alpha val="4435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3086" y="471600"/>
            <a:ext cx="7332725" cy="963062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which flows over two lines would go here in this text box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200" y="1731601"/>
            <a:ext cx="7332732" cy="4654796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  <a:lvl2pPr>
              <a:defRPr sz="1500">
                <a:solidFill>
                  <a:schemeClr val="tx1"/>
                </a:solidFill>
              </a:defRPr>
            </a:lvl2pPr>
            <a:lvl3pPr>
              <a:defRPr sz="1500">
                <a:solidFill>
                  <a:schemeClr val="tx1"/>
                </a:solidFill>
              </a:defRPr>
            </a:lvl3pPr>
            <a:lvl4pPr>
              <a:defRPr sz="1500">
                <a:solidFill>
                  <a:schemeClr val="tx1"/>
                </a:solidFill>
              </a:defRPr>
            </a:lvl4pPr>
            <a:lvl5pPr>
              <a:defRPr sz="15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D59D7-B8A3-B74E-898B-5B0649373E13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E4E83-BF33-079E-489E-66F09735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3200" y="6559200"/>
            <a:ext cx="7473600" cy="176400"/>
          </a:xfrm>
        </p:spPr>
        <p:txBody>
          <a:bodyPr/>
          <a:lstStyle/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C9C634-6EA6-EE92-17B9-EA11CB0AE4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96186" y="2700565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E3C836D-2F26-BD8E-F47A-80520530C19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6186" y="5829736"/>
            <a:ext cx="2884714" cy="174784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690DF01-327A-5C82-33B1-DF2A827C9A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186" y="6063740"/>
            <a:ext cx="2884714" cy="174785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EF3E802A-9F55-20AB-56F2-5FBA9703413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73379" y="471488"/>
            <a:ext cx="1474788" cy="1474787"/>
          </a:xfrm>
          <a:prstGeom prst="ellipse">
            <a:avLst/>
          </a:prstGeom>
          <a:solidFill>
            <a:schemeClr val="accent6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en-US"/>
              <a:t>Insert picture of person quoted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5160BF-B9D7-43FF-0A53-CF9FEEF15C26}"/>
              </a:ext>
            </a:extLst>
          </p:cNvPr>
          <p:cNvSpPr txBox="1"/>
          <p:nvPr userDrawn="1"/>
        </p:nvSpPr>
        <p:spPr>
          <a:xfrm>
            <a:off x="473194" y="2061839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3234020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Quot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221ACA2-DEF2-ED9F-EE2F-68D0FDC70CC9}"/>
              </a:ext>
            </a:extLst>
          </p:cNvPr>
          <p:cNvSpPr/>
          <p:nvPr userDrawn="1"/>
        </p:nvSpPr>
        <p:spPr>
          <a:xfrm>
            <a:off x="391672" y="1619319"/>
            <a:ext cx="3562932" cy="4502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059DB8-148D-F0A8-C9D0-C91AE60110B6}"/>
              </a:ext>
            </a:extLst>
          </p:cNvPr>
          <p:cNvSpPr/>
          <p:nvPr userDrawn="1"/>
        </p:nvSpPr>
        <p:spPr>
          <a:xfrm>
            <a:off x="4322781" y="1619319"/>
            <a:ext cx="3562932" cy="4502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348F8B-A147-1670-BCCD-2BA6C61CFA3D}"/>
              </a:ext>
            </a:extLst>
          </p:cNvPr>
          <p:cNvSpPr/>
          <p:nvPr userDrawn="1"/>
        </p:nvSpPr>
        <p:spPr>
          <a:xfrm>
            <a:off x="8234973" y="1619319"/>
            <a:ext cx="3562932" cy="4502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57331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Short title goes here</a:t>
            </a:r>
            <a:br>
              <a:rPr lang="en-US"/>
            </a:b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9ED30-BD05-A242-AD16-D208E0C22C05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CA4376E-B4E7-9267-62DF-D1BE320B726A}"/>
              </a:ext>
            </a:extLst>
          </p:cNvPr>
          <p:cNvSpPr/>
          <p:nvPr userDrawn="1"/>
        </p:nvSpPr>
        <p:spPr>
          <a:xfrm rot="16200000" flipH="1">
            <a:off x="-83509" y="2083831"/>
            <a:ext cx="4502622" cy="3573602"/>
          </a:xfrm>
          <a:prstGeom prst="parallelogram">
            <a:avLst>
              <a:gd name="adj" fmla="val 58058"/>
            </a:avLst>
          </a:prstGeom>
          <a:solidFill>
            <a:srgbClr val="F7F4F1">
              <a:alpha val="443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FA7DE8FF-F012-81F3-371D-DAAC95312494}"/>
              </a:ext>
            </a:extLst>
          </p:cNvPr>
          <p:cNvSpPr/>
          <p:nvPr userDrawn="1"/>
        </p:nvSpPr>
        <p:spPr>
          <a:xfrm rot="16200000" flipH="1">
            <a:off x="3839354" y="2083830"/>
            <a:ext cx="4502621" cy="3573602"/>
          </a:xfrm>
          <a:prstGeom prst="parallelogram">
            <a:avLst>
              <a:gd name="adj" fmla="val 58058"/>
            </a:avLst>
          </a:prstGeom>
          <a:solidFill>
            <a:srgbClr val="F7F4F1">
              <a:alpha val="443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47B6399A-F103-7923-7D64-6D2C9DE4EB28}"/>
              </a:ext>
            </a:extLst>
          </p:cNvPr>
          <p:cNvSpPr/>
          <p:nvPr userDrawn="1"/>
        </p:nvSpPr>
        <p:spPr>
          <a:xfrm rot="16200000" flipH="1">
            <a:off x="7762216" y="2083831"/>
            <a:ext cx="4502622" cy="3573602"/>
          </a:xfrm>
          <a:prstGeom prst="parallelogram">
            <a:avLst>
              <a:gd name="adj" fmla="val 58058"/>
            </a:avLst>
          </a:prstGeom>
          <a:solidFill>
            <a:srgbClr val="F7F4F1">
              <a:alpha val="443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A877697-4A7B-5D6F-9F20-D29EF83E7C5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80992" y="5557195"/>
            <a:ext cx="3175668" cy="152539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F706581-DA95-A534-86E3-F19A9FA3526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80992" y="5791200"/>
            <a:ext cx="3175668" cy="152540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A81E75-929B-57C0-52E9-EA688F3E88A9}"/>
              </a:ext>
            </a:extLst>
          </p:cNvPr>
          <p:cNvSpPr txBox="1"/>
          <p:nvPr userDrawn="1"/>
        </p:nvSpPr>
        <p:spPr>
          <a:xfrm>
            <a:off x="558000" y="1767054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FF6AEC6-047A-216A-DA9E-7498AD3183B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514327" y="5550118"/>
            <a:ext cx="3175668" cy="152539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7D6FE8F-D77F-E65F-29D3-310ADD57F37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514327" y="5784123"/>
            <a:ext cx="3175668" cy="152540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E5F103-05FD-BE76-4586-36BCF963702F}"/>
              </a:ext>
            </a:extLst>
          </p:cNvPr>
          <p:cNvSpPr txBox="1"/>
          <p:nvPr userDrawn="1"/>
        </p:nvSpPr>
        <p:spPr>
          <a:xfrm>
            <a:off x="4491335" y="1759977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DB53898-A937-81D8-342F-BFF06E104C9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437601" y="5550118"/>
            <a:ext cx="3175668" cy="152539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31B3EB6-B566-42DF-1BA6-8125F5C4E808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437601" y="5784123"/>
            <a:ext cx="3175668" cy="152540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F8C65F-B272-5A85-3204-E46D2F77E040}"/>
              </a:ext>
            </a:extLst>
          </p:cNvPr>
          <p:cNvSpPr txBox="1"/>
          <p:nvPr userDrawn="1"/>
        </p:nvSpPr>
        <p:spPr>
          <a:xfrm>
            <a:off x="8414609" y="1759977"/>
            <a:ext cx="674876" cy="523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6600" b="1">
                <a:solidFill>
                  <a:srgbClr val="0EA88C"/>
                </a:solidFill>
                <a:latin typeface="Amasis MT Pro" panose="02040504050005020304" pitchFamily="18" charset="77"/>
                <a:cs typeface="Kalinga" panose="020B0502040204020203" pitchFamily="34" charset="0"/>
              </a:rPr>
              <a:t>“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C817EE2-11BF-2024-8D45-A1075AA4930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25445" y="2388137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3B0E15D-A2A8-7C20-552C-BC780F09F77B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4659804" y="2388137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D50FA9D-1050-A6A2-FB42-A53E2F10CA8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571170" y="2388137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BA46BCB4-3213-E8E5-C872-CA906BF6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384675549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Quot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221ACA2-DEF2-ED9F-EE2F-68D0FDC70CC9}"/>
              </a:ext>
            </a:extLst>
          </p:cNvPr>
          <p:cNvSpPr/>
          <p:nvPr userDrawn="1"/>
        </p:nvSpPr>
        <p:spPr>
          <a:xfrm>
            <a:off x="391672" y="1619319"/>
            <a:ext cx="3562932" cy="4502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059DB8-148D-F0A8-C9D0-C91AE60110B6}"/>
              </a:ext>
            </a:extLst>
          </p:cNvPr>
          <p:cNvSpPr/>
          <p:nvPr userDrawn="1"/>
        </p:nvSpPr>
        <p:spPr>
          <a:xfrm>
            <a:off x="4322781" y="1619319"/>
            <a:ext cx="3562932" cy="4502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348F8B-A147-1670-BCCD-2BA6C61CFA3D}"/>
              </a:ext>
            </a:extLst>
          </p:cNvPr>
          <p:cNvSpPr/>
          <p:nvPr userDrawn="1"/>
        </p:nvSpPr>
        <p:spPr>
          <a:xfrm>
            <a:off x="8234973" y="1619319"/>
            <a:ext cx="3562932" cy="4502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71599"/>
            <a:ext cx="11076004" cy="57331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Short title goes here</a:t>
            </a:r>
            <a:br>
              <a:rPr lang="en-US"/>
            </a:b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9ED30-BD05-A242-AD16-D208E0C22C05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CA4376E-B4E7-9267-62DF-D1BE320B726A}"/>
              </a:ext>
            </a:extLst>
          </p:cNvPr>
          <p:cNvSpPr/>
          <p:nvPr userDrawn="1"/>
        </p:nvSpPr>
        <p:spPr>
          <a:xfrm rot="16200000" flipH="1">
            <a:off x="-83509" y="2083831"/>
            <a:ext cx="4502622" cy="3573602"/>
          </a:xfrm>
          <a:prstGeom prst="parallelogram">
            <a:avLst>
              <a:gd name="adj" fmla="val 58058"/>
            </a:avLst>
          </a:prstGeom>
          <a:solidFill>
            <a:srgbClr val="F7F4F1">
              <a:alpha val="443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FA7DE8FF-F012-81F3-371D-DAAC95312494}"/>
              </a:ext>
            </a:extLst>
          </p:cNvPr>
          <p:cNvSpPr/>
          <p:nvPr userDrawn="1"/>
        </p:nvSpPr>
        <p:spPr>
          <a:xfrm rot="16200000" flipH="1">
            <a:off x="3839354" y="2083830"/>
            <a:ext cx="4502621" cy="3573602"/>
          </a:xfrm>
          <a:prstGeom prst="parallelogram">
            <a:avLst>
              <a:gd name="adj" fmla="val 58058"/>
            </a:avLst>
          </a:prstGeom>
          <a:solidFill>
            <a:srgbClr val="F7F4F1">
              <a:alpha val="443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47B6399A-F103-7923-7D64-6D2C9DE4EB28}"/>
              </a:ext>
            </a:extLst>
          </p:cNvPr>
          <p:cNvSpPr/>
          <p:nvPr userDrawn="1"/>
        </p:nvSpPr>
        <p:spPr>
          <a:xfrm rot="16200000" flipH="1">
            <a:off x="7762216" y="2083831"/>
            <a:ext cx="4502622" cy="3573602"/>
          </a:xfrm>
          <a:prstGeom prst="parallelogram">
            <a:avLst>
              <a:gd name="adj" fmla="val 58058"/>
            </a:avLst>
          </a:prstGeom>
          <a:solidFill>
            <a:srgbClr val="F7F4F1">
              <a:alpha val="4435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A877697-4A7B-5D6F-9F20-D29EF83E7C5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80992" y="5557195"/>
            <a:ext cx="3175668" cy="152539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F706581-DA95-A534-86E3-F19A9FA3526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80992" y="5791200"/>
            <a:ext cx="3175668" cy="152540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FF6AEC6-047A-216A-DA9E-7498AD3183B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514327" y="5550118"/>
            <a:ext cx="3175668" cy="152539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7D6FE8F-D77F-E65F-29D3-310ADD57F37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514327" y="5784123"/>
            <a:ext cx="3175668" cy="152540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DB53898-A937-81D8-342F-BFF06E104C98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8437601" y="5550118"/>
            <a:ext cx="3175668" cy="152539"/>
          </a:xfrm>
        </p:spPr>
        <p:txBody>
          <a:bodyPr anchor="b"/>
          <a:lstStyle>
            <a:lvl1pPr marL="0" indent="0" algn="r">
              <a:buNone/>
              <a:defRPr sz="1600">
                <a:solidFill>
                  <a:schemeClr val="tx1"/>
                </a:solidFill>
                <a:latin typeface="Arial Nova" panose="020B05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Name of </a:t>
            </a:r>
            <a:r>
              <a:rPr lang="en-US" err="1"/>
              <a:t>quotee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31B3EB6-B566-42DF-1BA6-8125F5C4E808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437601" y="5784123"/>
            <a:ext cx="3175668" cy="152540"/>
          </a:xfrm>
        </p:spPr>
        <p:txBody>
          <a:bodyPr anchor="b"/>
          <a:lstStyle>
            <a:lvl1pPr marL="0" indent="0" algn="r">
              <a:buNone/>
              <a:defRPr sz="1400" b="0" i="1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3pPr>
            <a:lvl4pPr marL="13716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4pPr>
            <a:lvl5pPr marL="1828800" indent="0" algn="r">
              <a:buNone/>
              <a:defRPr sz="1600">
                <a:solidFill>
                  <a:schemeClr val="bg1"/>
                </a:solidFill>
                <a:latin typeface="Arial Nova" panose="020B0504020202020204" pitchFamily="34" charset="0"/>
              </a:defRPr>
            </a:lvl5pPr>
          </a:lstStyle>
          <a:p>
            <a:pPr lvl="0"/>
            <a:r>
              <a:rPr lang="en-US"/>
              <a:t>Position or </a:t>
            </a:r>
            <a:r>
              <a:rPr lang="en-US" err="1"/>
              <a:t>organisation</a:t>
            </a:r>
            <a:endParaRPr lang="en-GB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C817EE2-11BF-2024-8D45-A1075AA4930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25445" y="2388137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73B0E15D-A2A8-7C20-552C-BC780F09F77B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4659804" y="2388137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D50FA9D-1050-A6A2-FB42-A53E2F10CA87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571170" y="2388137"/>
            <a:ext cx="2884714" cy="2950427"/>
          </a:xfrm>
        </p:spPr>
        <p:txBody>
          <a:bodyPr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2pPr>
            <a:lvl3pPr marL="9144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3pPr>
            <a:lvl4pPr marL="13716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4pPr>
            <a:lvl5pPr marL="1828800" indent="0">
              <a:buNone/>
              <a:defRPr sz="1800" b="0" i="0">
                <a:solidFill>
                  <a:schemeClr val="tx1"/>
                </a:solidFill>
                <a:latin typeface="Arial Nova Light" panose="020B03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BA46BCB4-3213-E8E5-C872-CA906BF6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32590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</p:spTree>
    <p:extLst>
      <p:ext uri="{BB962C8B-B14F-4D97-AF65-F5344CB8AC3E}">
        <p14:creationId xmlns:p14="http://schemas.microsoft.com/office/powerpoint/2010/main" val="276171058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CASE STUDIES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A77FA4A-E51D-00B8-0BAF-BD548098315C}"/>
              </a:ext>
            </a:extLst>
          </p:cNvPr>
          <p:cNvGrpSpPr/>
          <p:nvPr userDrawn="1"/>
        </p:nvGrpSpPr>
        <p:grpSpPr>
          <a:xfrm>
            <a:off x="2691143" y="2559981"/>
            <a:ext cx="6809714" cy="1738037"/>
            <a:chOff x="2150534" y="2523067"/>
            <a:chExt cx="6809714" cy="17380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150534" y="2523067"/>
              <a:ext cx="680971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Case studies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2201333" y="3923450"/>
              <a:ext cx="5552779" cy="337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068163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. CS Full-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9A9EC-EF77-684F-BB39-1AA605BFBC17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222FDE-E3EA-68FC-7818-AB369F966C4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1204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28ADFA-BA12-3110-CFBD-A6E83E07DE9B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42967030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. CS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8A259-B86C-5209-8C54-30568436A8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02621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2BF5-96F5-B745-B7CA-228C1FADFC42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945D808-86FD-4C55-F538-FD646CADA286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91239271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. CS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BFE2-7F48-FA4D-A2CF-E392BDC25B61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45D808-86FD-4C55-F538-FD646CADA286}"/>
              </a:ext>
            </a:extLst>
          </p:cNvPr>
          <p:cNvSpPr txBox="1"/>
          <p:nvPr userDrawn="1"/>
        </p:nvSpPr>
        <p:spPr>
          <a:xfrm>
            <a:off x="10873452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+mj-lt"/>
              </a:rPr>
              <a:t>Example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D75F2A7-1091-D12D-92F8-63A0101BE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74" y="1619321"/>
            <a:ext cx="3565353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EA487C-BFE3-DDD0-CA55-8F0212EF80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45329" y="1619320"/>
            <a:ext cx="3565353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83A4E41-768C-8C82-F8EF-8ABEB8D13BC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312112" y="1619319"/>
            <a:ext cx="3565353" cy="4502620"/>
          </a:xfrm>
          <a:solidFill>
            <a:schemeClr val="bg1"/>
          </a:solidFill>
        </p:spPr>
        <p:txBody>
          <a:bodyPr lIns="288000" tIns="216000" rIns="216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66283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. CS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D0F1-E726-754B-B369-F3A467B9098C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45D808-86FD-4C55-F538-FD646CADA286}"/>
              </a:ext>
            </a:extLst>
          </p:cNvPr>
          <p:cNvSpPr txBox="1"/>
          <p:nvPr userDrawn="1"/>
        </p:nvSpPr>
        <p:spPr>
          <a:xfrm>
            <a:off x="10873452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+mj-lt"/>
              </a:rPr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36188-4841-BFD4-5655-27FE41A2277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8545" y="1611634"/>
            <a:ext cx="1981868" cy="4510307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49913A-CDA9-A0C6-53E9-0246D8B9FBC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078292" y="1611634"/>
            <a:ext cx="1999754" cy="4510307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7ECB5CE-A937-571F-A019-CD777D703AA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2759476" y="1611634"/>
            <a:ext cx="1999753" cy="4510307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7B939D-64AA-DE98-0292-9AB7600715AC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97109" y="1611634"/>
            <a:ext cx="1997255" cy="4510307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B4F7FDF-B4FE-77CF-6E9A-24BFFDF6247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9713427" y="1611634"/>
            <a:ext cx="1997255" cy="4510307"/>
          </a:xfrm>
          <a:solidFill>
            <a:schemeClr val="bg1"/>
          </a:solidFill>
        </p:spPr>
        <p:txBody>
          <a:bodyPr lIns="180000" tIns="180000" rIns="14400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</a:defRPr>
            </a:lvl2pPr>
            <a:lvl3pPr marL="914400" indent="0">
              <a:buNone/>
              <a:defRPr sz="1800">
                <a:solidFill>
                  <a:schemeClr val="tx1"/>
                </a:solidFill>
              </a:defRPr>
            </a:lvl3pPr>
            <a:lvl4pPr marL="1371600" indent="0">
              <a:buNone/>
              <a:defRPr sz="1800">
                <a:solidFill>
                  <a:schemeClr val="tx1"/>
                </a:solidFill>
              </a:defRPr>
            </a:lvl4pPr>
            <a:lvl5pPr marL="1828800" indent="0"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32165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. CS text / dat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8302621" y="1351875"/>
            <a:ext cx="3331383" cy="477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B1555-075D-9746-9FF3-5CFB688F01EF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79360D5-B481-8A6B-D3AC-36D9FDAA89D3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45110575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. CS text / lrg.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DA9B-2A39-C744-B133-F6DCD2085947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0AC601-0DC8-669E-7FE3-1FFAD50CB3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39C672B-2F41-006B-AB7E-103A5BEA9BC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DB0084-5096-E3B8-757F-BB6FF65A8D4C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14711729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. CS text / li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1B46B-AD00-BA4D-B6D9-E78E519E342D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624C1-316C-E1CA-D20F-84C7AE28202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942800" y="10090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A6BAA2-853D-E5E4-18F7-E06EB49EB43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42800" y="2303244"/>
            <a:ext cx="6710400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E78DBFF-BDD8-CCF8-0263-9A3FA9503FF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942800" y="35974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848F4C3-8CF3-33D8-70BC-5727AFC145E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942800" y="4897331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8DF8706-35AF-9123-8DA5-FD59E75B84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E255A8-5D1A-3CB4-FD51-3D42A119987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62FB46-FFB8-26A8-B09C-0477897B494A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56170318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. CS text / lis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ED6F-8A73-C645-951A-65980B3A12E0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8DF8706-35AF-9123-8DA5-FD59E75B84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6E255A8-5D1A-3CB4-FD51-3D42A119987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DDCD6C-EB09-1DAE-773C-40935423DEDC}"/>
              </a:ext>
            </a:extLst>
          </p:cNvPr>
          <p:cNvSpPr/>
          <p:nvPr userDrawn="1"/>
        </p:nvSpPr>
        <p:spPr>
          <a:xfrm>
            <a:off x="4942801" y="1009044"/>
            <a:ext cx="1511788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7C52B2-7030-F20F-B247-BBC2631CDBC4}"/>
              </a:ext>
            </a:extLst>
          </p:cNvPr>
          <p:cNvSpPr/>
          <p:nvPr userDrawn="1"/>
        </p:nvSpPr>
        <p:spPr>
          <a:xfrm>
            <a:off x="4942797" y="2304026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A8F31E-BF5F-9FCC-063D-650A818F109D}"/>
              </a:ext>
            </a:extLst>
          </p:cNvPr>
          <p:cNvSpPr/>
          <p:nvPr userDrawn="1"/>
        </p:nvSpPr>
        <p:spPr>
          <a:xfrm>
            <a:off x="4942797" y="359666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4B4883-4B84-350C-FE77-9D11E8BE3D10}"/>
              </a:ext>
            </a:extLst>
          </p:cNvPr>
          <p:cNvSpPr/>
          <p:nvPr userDrawn="1"/>
        </p:nvSpPr>
        <p:spPr>
          <a:xfrm>
            <a:off x="4942797" y="489733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4722595-A579-8417-3916-E9CAE7B5B43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57482" y="10090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0E24FDB-1B17-2E6E-7AC1-3E98F2BF4C8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57482" y="2303244"/>
            <a:ext cx="5695718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0C76BBD-2012-3408-41AD-0E2B37FF7263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957482" y="35974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30E9FF7-E06B-5D28-05EE-EF99E62D57D2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957482" y="4897331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612440F4-659C-39EB-CC3B-B318534C92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21985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C75D3DF4-82FD-1D27-7815-0E6AB8D214C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42794" y="2519039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4BE0EC56-F9D8-981C-0995-4E5D2E0FB21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3805104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10E8D05D-DABD-40BE-63EC-69362FC31CE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42794" y="5109613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068BA1-975B-0D93-E2E6-BA7D72DD0E77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63421821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l. CS Full-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9DF7D-15C9-CA4B-BBEC-D52017D88D33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222FDE-E3EA-68FC-7818-AB369F966C4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1204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815D31-9C25-55D9-4CCD-62F37D7B1138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968193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l. CS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8A259-B86C-5209-8C54-30568436A8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02621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A5ECF-A1FB-7942-8D03-5EFA8221CE54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B72F958-929A-AADF-2875-4881FA46CDBA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25952933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l. CS text / dat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8302621" y="1351875"/>
            <a:ext cx="3331383" cy="477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3507F-A6D9-F84F-AC40-8A78A8F93004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8859E5A-881D-AEFD-1810-D83BF13023FE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31561977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l. CS text / lrg.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2A9FB-ECEE-EE45-874C-71FE6E5531CE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9ABA59-6BBA-02DF-2AEA-097F85A288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CA86AEF-4484-AA41-A841-F4675207B0A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C41AD6-CB3D-6B1E-B181-8D6903D116E4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92894254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l. CS text / li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D4331-2860-CB42-94FB-1BE9847C1889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624C1-316C-E1CA-D20F-84C7AE28202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942800" y="10090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A6BAA2-853D-E5E4-18F7-E06EB49EB43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42800" y="2303244"/>
            <a:ext cx="6710400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E78DBFF-BDD8-CCF8-0263-9A3FA9503FF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942800" y="35974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848F4C3-8CF3-33D8-70BC-5727AFC145E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942800" y="4897331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310C32-5F4C-954E-E531-BF81029A3B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E243C2A-6DE5-AC12-C3E7-E638E832BCD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678212-82F5-DE7C-5921-3642483D3EE7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24109442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l. CS text / lis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7CD2F-A464-FF43-92EC-24AE35DEA407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310C32-5F4C-954E-E531-BF81029A3B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E243C2A-6DE5-AC12-C3E7-E638E832BCD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5F9493-112C-0EF4-EB0C-25A91AF5CB53}"/>
              </a:ext>
            </a:extLst>
          </p:cNvPr>
          <p:cNvSpPr/>
          <p:nvPr userDrawn="1"/>
        </p:nvSpPr>
        <p:spPr>
          <a:xfrm>
            <a:off x="4942801" y="1009044"/>
            <a:ext cx="1511788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D1E495-C920-3EEA-71F1-ABD11C668657}"/>
              </a:ext>
            </a:extLst>
          </p:cNvPr>
          <p:cNvSpPr/>
          <p:nvPr userDrawn="1"/>
        </p:nvSpPr>
        <p:spPr>
          <a:xfrm>
            <a:off x="4942797" y="2304026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874051-08E9-5CC2-91D3-38037CD7CF3E}"/>
              </a:ext>
            </a:extLst>
          </p:cNvPr>
          <p:cNvSpPr/>
          <p:nvPr userDrawn="1"/>
        </p:nvSpPr>
        <p:spPr>
          <a:xfrm>
            <a:off x="4942797" y="359666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D8FFF75-DC37-CE9F-434C-BEAF75599D8F}"/>
              </a:ext>
            </a:extLst>
          </p:cNvPr>
          <p:cNvSpPr/>
          <p:nvPr userDrawn="1"/>
        </p:nvSpPr>
        <p:spPr>
          <a:xfrm>
            <a:off x="4942797" y="489733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FC2738E-172A-A482-24C8-B357972D857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57482" y="10090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41D56D5-815D-DB9E-DB4C-AD198467C7D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57482" y="2303244"/>
            <a:ext cx="5695718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34C3F8B-9CCE-8F81-DB1B-5D7DEDA909B6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957482" y="35974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FB74B4A-31BB-7F09-E8FB-A0460504ED6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957482" y="4897331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58C8998E-D9DF-B392-9208-2B018BB0641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21985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34895DEC-1BC3-5B5D-3A3E-4EC28162E60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42794" y="2519039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11300E67-6347-1682-C006-A8229C7F6B6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3805104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A6E9E1A4-FC95-E83E-82A9-76F627566EB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42794" y="5109613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CEFC32-D1D0-19EC-82F0-25578C0229B1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45626288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w. CS Full-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1BED-C204-1744-B040-3E6EC39DB0F3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222FDE-E3EA-68FC-7818-AB369F966C4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1204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4098C-137E-800F-E4B4-83E47F2C7A55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tx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37964497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w. CS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8A259-B86C-5209-8C54-30568436A8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02621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D61AB-17D2-6D4B-B266-EA2BD56B82F1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B0AB099-E46D-69B5-B3F6-DEBA98D247E6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tx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17126019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w. CS text / dat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8302621" y="1351875"/>
            <a:ext cx="3331383" cy="477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DA5E-060B-884E-BDAC-CB7D27C298C1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3AA9298-6A6F-3F46-AF0F-075234760E83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tx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85025613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w. CS text / lrg.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801AE-1234-A245-8474-88E525C94F68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DFCD223-E5A0-4DAD-B73F-A84F69FA7E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323C35-D78E-0E7A-01D2-FDE19BC9BDC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B7B59B-340D-C3E9-AFE4-77CEC6EA47A1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tx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467691824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w. CS text / li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77B7F-F0C0-1E4D-88F2-A1C02B2FED5A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624C1-316C-E1CA-D20F-84C7AE28202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942800" y="10090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A6BAA2-853D-E5E4-18F7-E06EB49EB43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42800" y="2303244"/>
            <a:ext cx="6710400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E78DBFF-BDD8-CCF8-0263-9A3FA9503FF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942800" y="35974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848F4C3-8CF3-33D8-70BC-5727AFC145E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942800" y="4897331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A4033E0-F8FF-51E5-6855-130A6F445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FC7E4D9-95D9-820E-08FD-CA12C26E0F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489B31-4DF1-5A26-12EC-49B73A1E382E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tx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45217892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w. CS text / lis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37E51-1F37-CD47-9B44-A7D4388CC141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A4033E0-F8FF-51E5-6855-130A6F445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FC7E4D9-95D9-820E-08FD-CA12C26E0F1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32C100-3580-3E0E-8790-FCDD1CE395E4}"/>
              </a:ext>
            </a:extLst>
          </p:cNvPr>
          <p:cNvSpPr/>
          <p:nvPr userDrawn="1"/>
        </p:nvSpPr>
        <p:spPr>
          <a:xfrm>
            <a:off x="4942801" y="1009044"/>
            <a:ext cx="1511788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7B8406-F579-727E-DC96-14BB80D8C8C4}"/>
              </a:ext>
            </a:extLst>
          </p:cNvPr>
          <p:cNvSpPr/>
          <p:nvPr userDrawn="1"/>
        </p:nvSpPr>
        <p:spPr>
          <a:xfrm>
            <a:off x="4942797" y="2304026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C3A011-A0A9-705F-6B47-49E7DCDFA900}"/>
              </a:ext>
            </a:extLst>
          </p:cNvPr>
          <p:cNvSpPr/>
          <p:nvPr userDrawn="1"/>
        </p:nvSpPr>
        <p:spPr>
          <a:xfrm>
            <a:off x="4942797" y="359666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250D7E-00D8-A103-80D6-BBDE7EF5BAC2}"/>
              </a:ext>
            </a:extLst>
          </p:cNvPr>
          <p:cNvSpPr/>
          <p:nvPr userDrawn="1"/>
        </p:nvSpPr>
        <p:spPr>
          <a:xfrm>
            <a:off x="4942797" y="489733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D154817-338F-BD8B-B748-DA4A9455448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57482" y="10090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71B7980-FBAB-9498-A3F8-A6B91919D88D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57482" y="2303244"/>
            <a:ext cx="5695718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68AED26-2D28-C40A-23FA-34A922069C63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957482" y="35974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6B481ED-4AE8-E1EB-CDBC-F4CB81409C8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957482" y="4897331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35639992-6016-D21B-9052-FD0541FDC7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21985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40789A87-52D5-7F40-A80E-D7C87B6C367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42794" y="2519039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6C1A44A6-5D46-A799-2939-2CFD626DAFB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3805104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24C6584C-EF83-088C-F752-E7B4AA28A20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42794" y="5109613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BB91A7-A9CC-8E98-09DC-0C8CFC3B063B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tx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84113425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. CS Full-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4C5D0-001F-0843-85E3-7AEF16B1C5D2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222FDE-E3EA-68FC-7818-AB369F966C4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1204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83E815-2AB3-79DB-EA3A-CE610C0CB6BA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08276190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. CS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8A259-B86C-5209-8C54-30568436A8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02621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5385D-7541-0F4D-8BDC-AD884AD34CB9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BFAA4DB-66BD-EC62-1CED-C4CD8FEB7964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420271702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. CS text / dat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8302621" y="1351875"/>
            <a:ext cx="3331383" cy="477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53F2A-073F-3E43-8D0B-47FC08C76C25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B4F67D0-7E74-CF3E-6CE4-C632306A8251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15655056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. CS text / lrg.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5D960-D741-E140-9F25-694FC56F5CC8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F2125F-9D26-1079-8A7D-255A776E6C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C590E08-A153-202F-703D-97DBD89762A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E65C02-49E1-53DC-0360-7601E8A59E14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60005024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. CS text / li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C8061-9645-FB4B-BA73-37F52EBB1A7C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47619C9-8428-DEE2-65F0-236E1FC27F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44314" y="154242"/>
            <a:ext cx="1049685" cy="269424"/>
          </a:xfrm>
        </p:spPr>
        <p:txBody>
          <a:bodyPr/>
          <a:lstStyle>
            <a:lvl1pPr marL="0" indent="0">
              <a:buNone/>
              <a:defRPr sz="1600" b="0" i="0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Case Study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624C1-316C-E1CA-D20F-84C7AE28202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942800" y="10090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A6BAA2-853D-E5E4-18F7-E06EB49EB43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42800" y="2303244"/>
            <a:ext cx="6710400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E78DBFF-BDD8-CCF8-0263-9A3FA9503FF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942800" y="35974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848F4C3-8CF3-33D8-70BC-5727AFC145E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942800" y="4897331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B7EA60-8C3F-EF73-A98A-A0F811796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FEF4CE-70CB-409B-7D4D-B1460D71FBE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34450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. CS text / lis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7233-2744-A844-AA74-87C4C8A27400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B7EA60-8C3F-EF73-A98A-A0F811796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FFEF4CE-70CB-409B-7D4D-B1460D71FBE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53D779-186D-A97C-8666-3FEDFB737941}"/>
              </a:ext>
            </a:extLst>
          </p:cNvPr>
          <p:cNvSpPr/>
          <p:nvPr userDrawn="1"/>
        </p:nvSpPr>
        <p:spPr>
          <a:xfrm>
            <a:off x="4942801" y="1009044"/>
            <a:ext cx="1511788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D463AA-3E82-1771-3965-2E6273A38D77}"/>
              </a:ext>
            </a:extLst>
          </p:cNvPr>
          <p:cNvSpPr/>
          <p:nvPr userDrawn="1"/>
        </p:nvSpPr>
        <p:spPr>
          <a:xfrm>
            <a:off x="4942797" y="2304026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6DF6DF-B0BA-71C7-B827-332818EF1F2A}"/>
              </a:ext>
            </a:extLst>
          </p:cNvPr>
          <p:cNvSpPr/>
          <p:nvPr userDrawn="1"/>
        </p:nvSpPr>
        <p:spPr>
          <a:xfrm>
            <a:off x="4942797" y="359666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DEE7D7A-59CB-B489-7068-FCD0937B9DAC}"/>
              </a:ext>
            </a:extLst>
          </p:cNvPr>
          <p:cNvSpPr/>
          <p:nvPr userDrawn="1"/>
        </p:nvSpPr>
        <p:spPr>
          <a:xfrm>
            <a:off x="4942797" y="489733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2AFF32D-46F3-2EE9-4166-66130666A02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57482" y="10090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4523EB0-1370-9012-9E4E-72372DF7867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57482" y="2303244"/>
            <a:ext cx="5695718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B27E5CC-8ECE-1D17-DAAA-72EF0DF66771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957482" y="35974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C477667-47EA-9803-C665-E87477BC54C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957482" y="4897331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D5C4966B-11CE-C908-DD2C-589BE10394E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21985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78CADDCF-8D3A-FD3F-236B-7A99BD55DC4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42794" y="2519039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DF99B8F7-161F-1040-1A31-7D3EB58C33C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3805104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202B929D-910D-4F97-8FDF-A41FEEB7D5A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42794" y="5109613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35C522-BCFC-2272-98C9-7B2C3FFDD3D7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79936682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. CS Full-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A1005-60DA-7945-875B-8E49E6EBD847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222FDE-E3EA-68FC-7818-AB369F966C4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1204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2E7D93-5F18-3D5A-2DEA-A298957BEF64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59497410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. CS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8A259-B86C-5209-8C54-30568436A8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02621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21CC9-81F5-1347-84E5-CCEAC65170DF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203822F-5DED-220F-22A0-8ED0710F77B7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08419170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. CS text / dat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8302621" y="1351875"/>
            <a:ext cx="3331383" cy="477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3BE47-5DE9-F947-B2CD-758DEEBD136F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CF29002-8396-74AA-D0DD-1E88BEA838C6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25133903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. CS text / lrg.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F82A-3462-B04A-B795-F3DE0F9E0CBB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60DD8FF-BFCD-644F-C5E6-BB3D6D1BA8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AFFDE6-4505-C9BD-AE0B-BAAFEEAEF50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318F4F-B9E7-079F-70D3-899FAAFB4014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52916799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. CS text / li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9C380-C52F-1A4E-96BF-2DBF328FC5DA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624C1-316C-E1CA-D20F-84C7AE28202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942800" y="10090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A6BAA2-853D-E5E4-18F7-E06EB49EB43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42800" y="2303244"/>
            <a:ext cx="6710400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E78DBFF-BDD8-CCF8-0263-9A3FA9503FF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942800" y="35974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848F4C3-8CF3-33D8-70BC-5727AFC145E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942800" y="4897331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2BE37E1-C12F-9665-CD40-C73B21CDCC9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5B5641-B7EF-54AC-C9B2-2895EA278268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36680935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. CS text / lis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10668001" y="108773"/>
            <a:ext cx="1524000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B8BF-3339-314F-B723-774DF68805C9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2BE37E1-C12F-9665-CD40-C73B21CDCC9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3E5FC5-39F8-747E-BBD3-CF90A77F747F}"/>
              </a:ext>
            </a:extLst>
          </p:cNvPr>
          <p:cNvSpPr/>
          <p:nvPr userDrawn="1"/>
        </p:nvSpPr>
        <p:spPr>
          <a:xfrm>
            <a:off x="4942801" y="1009044"/>
            <a:ext cx="1511788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C87881-87D9-7484-49FD-7201BB43FCFA}"/>
              </a:ext>
            </a:extLst>
          </p:cNvPr>
          <p:cNvSpPr/>
          <p:nvPr userDrawn="1"/>
        </p:nvSpPr>
        <p:spPr>
          <a:xfrm>
            <a:off x="4942797" y="2304026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A1316E-A107-D82F-7B0B-503EA16BA529}"/>
              </a:ext>
            </a:extLst>
          </p:cNvPr>
          <p:cNvSpPr/>
          <p:nvPr userDrawn="1"/>
        </p:nvSpPr>
        <p:spPr>
          <a:xfrm>
            <a:off x="4942797" y="359666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D2A8D3-9CD8-6A63-C18B-FD656C54CFA8}"/>
              </a:ext>
            </a:extLst>
          </p:cNvPr>
          <p:cNvSpPr/>
          <p:nvPr userDrawn="1"/>
        </p:nvSpPr>
        <p:spPr>
          <a:xfrm>
            <a:off x="4942797" y="489733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F0C84A5-8721-BD45-D640-E7464B7E2FE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57482" y="10090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470A29-A622-82B1-B2C6-856CE7D6076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57482" y="2303244"/>
            <a:ext cx="5695718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1B25D95-6EE6-E52D-2633-EDB20F11F3FF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957482" y="35974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0B53503-1BB0-42ED-66B3-0CE8CAA0576B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957482" y="4897331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FF582B75-1941-733F-C587-939E772843F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21985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818D2235-99C2-B993-7C89-5778AC6742D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42794" y="2519039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F8C872DA-11C0-4479-204E-68A07DF7CB4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3805104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68EC7CFF-9885-FBDC-BDF7-9F7375001F4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42794" y="5109613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1418C9-715D-BE68-0FF3-30E92ABF2CE1}"/>
              </a:ext>
            </a:extLst>
          </p:cNvPr>
          <p:cNvSpPr txBox="1"/>
          <p:nvPr userDrawn="1"/>
        </p:nvSpPr>
        <p:spPr>
          <a:xfrm>
            <a:off x="10747949" y="176158"/>
            <a:ext cx="116832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>
                <a:solidFill>
                  <a:schemeClr val="bg1"/>
                </a:solidFill>
                <a:latin typeface="+mj-lt"/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105346191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| RECOMMENDATIONS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A77FA4A-E51D-00B8-0BAF-BD548098315C}"/>
              </a:ext>
            </a:extLst>
          </p:cNvPr>
          <p:cNvGrpSpPr/>
          <p:nvPr userDrawn="1"/>
        </p:nvGrpSpPr>
        <p:grpSpPr>
          <a:xfrm>
            <a:off x="1164231" y="2523067"/>
            <a:ext cx="10322920" cy="1738037"/>
            <a:chOff x="2150534" y="2523067"/>
            <a:chExt cx="10322920" cy="17380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D027EB-7A87-98E1-A713-06F904B7954B}"/>
                </a:ext>
              </a:extLst>
            </p:cNvPr>
            <p:cNvSpPr txBox="1"/>
            <p:nvPr userDrawn="1"/>
          </p:nvSpPr>
          <p:spPr>
            <a:xfrm>
              <a:off x="2150534" y="2523067"/>
              <a:ext cx="10322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b="0">
                  <a:solidFill>
                    <a:schemeClr val="tx1"/>
                  </a:solidFill>
                  <a:latin typeface="+mj-lt"/>
                </a:rPr>
                <a:t>Recommendations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314F2-35FC-F203-8564-15696157A397}"/>
                </a:ext>
              </a:extLst>
            </p:cNvPr>
            <p:cNvSpPr txBox="1"/>
            <p:nvPr userDrawn="1"/>
          </p:nvSpPr>
          <p:spPr>
            <a:xfrm>
              <a:off x="2201333" y="3923450"/>
              <a:ext cx="5552779" cy="337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0">
                  <a:solidFill>
                    <a:schemeClr val="tx1"/>
                  </a:solidFill>
                  <a:latin typeface="+mn-lt"/>
                </a:rPr>
                <a:t>This is not a template slide – do not use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656733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c.s breaker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8DAF8E0-A1B4-DABF-A3EA-22B12E2573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278" y="3764886"/>
            <a:ext cx="1228170" cy="904366"/>
          </a:xfrm>
        </p:spPr>
        <p:txBody>
          <a:bodyPr tIns="0"/>
          <a:lstStyle>
            <a:lvl1pPr marL="0" indent="0" algn="l">
              <a:lnSpc>
                <a:spcPct val="100000"/>
              </a:lnSpc>
              <a:buNone/>
              <a:defRPr sz="6000" b="1" i="0">
                <a:solidFill>
                  <a:schemeClr val="bg2"/>
                </a:solidFill>
                <a:latin typeface="Arial Nova Cond Light" panose="020B0306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F8E28-84F2-9A1F-2C14-6CB1504F3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FE096-10DA-FB45-973E-10898126006D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0809F-3CE3-CFA7-52A7-71CA442E6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000" y="6552574"/>
            <a:ext cx="7617600" cy="176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170875A-28C9-657F-B959-6E52715B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000" y="6544800"/>
            <a:ext cx="255600" cy="19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34FF-4AEA-3B4C-73E7-B712E31973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0278" y="4404881"/>
            <a:ext cx="10747340" cy="1655762"/>
          </a:xfrm>
        </p:spPr>
        <p:txBody>
          <a:bodyPr anchor="b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Recommendations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87352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. full-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nip Diagonal Corner of Rectangle 26">
            <a:extLst>
              <a:ext uri="{FF2B5EF4-FFF2-40B4-BE49-F238E27FC236}">
                <a16:creationId xmlns:a16="http://schemas.microsoft.com/office/drawing/2014/main" id="{D18B3B88-C30E-7245-0003-B9F45EAA0397}"/>
              </a:ext>
            </a:extLst>
          </p:cNvPr>
          <p:cNvSpPr/>
          <p:nvPr userDrawn="1"/>
        </p:nvSpPr>
        <p:spPr>
          <a:xfrm>
            <a:off x="9849394" y="108773"/>
            <a:ext cx="2342607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1" y="487044"/>
            <a:ext cx="9163516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F48FB-EA96-F403-19C3-9509C8D85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6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90E0A-7F84-CA45-BAFF-DB7D4F534876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B222FDE-E3EA-68FC-7818-AB369F966C4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21204" y="1298088"/>
            <a:ext cx="5212800" cy="494224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78614E-C175-BBFF-46AD-12231E555500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8B21E4-0A45-36C2-FC9C-274903BEB837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968E63-8EFC-2373-DE7F-FF216D71642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163AF01-484B-D6F1-FF06-0268E83B638D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522BC6-775F-160F-9463-ADA62CF3FEDD}"/>
              </a:ext>
            </a:extLst>
          </p:cNvPr>
          <p:cNvSpPr txBox="1"/>
          <p:nvPr userDrawn="1"/>
        </p:nvSpPr>
        <p:spPr>
          <a:xfrm>
            <a:off x="10162903" y="131188"/>
            <a:ext cx="186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+mj-lt"/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13864028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. 3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8A259-B86C-5209-8C54-30568436A8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302621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925F9-6EBE-6047-99BB-582302F6B071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EC575A7A-8BF4-3893-97A6-DEFEB3A12ED8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CCA3C4-284B-AFCC-0561-AA91BD4541A1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BA2E66-CBB6-CE9E-B7FA-E5B12EBC1E32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287944-1066-3912-3077-8B24033B9B58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8" name="Snip Diagonal Corner of Rectangle 17">
            <a:extLst>
              <a:ext uri="{FF2B5EF4-FFF2-40B4-BE49-F238E27FC236}">
                <a16:creationId xmlns:a16="http://schemas.microsoft.com/office/drawing/2014/main" id="{6160E795-485E-5C43-9940-5B750BB4C4C6}"/>
              </a:ext>
            </a:extLst>
          </p:cNvPr>
          <p:cNvSpPr/>
          <p:nvPr userDrawn="1"/>
        </p:nvSpPr>
        <p:spPr>
          <a:xfrm>
            <a:off x="9849394" y="108773"/>
            <a:ext cx="2342607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DADB03-AE25-0D23-03B8-255DE14A9AAE}"/>
              </a:ext>
            </a:extLst>
          </p:cNvPr>
          <p:cNvSpPr txBox="1"/>
          <p:nvPr userDrawn="1"/>
        </p:nvSpPr>
        <p:spPr>
          <a:xfrm>
            <a:off x="10162903" y="131188"/>
            <a:ext cx="186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+mj-lt"/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47872676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. text / dat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8302621" y="1351875"/>
            <a:ext cx="3331383" cy="477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224C98-D9D5-054D-D74C-511A3FB23F63}"/>
              </a:ext>
            </a:extLst>
          </p:cNvPr>
          <p:cNvCxnSpPr>
            <a:cxnSpLocks/>
          </p:cNvCxnSpPr>
          <p:nvPr userDrawn="1"/>
        </p:nvCxnSpPr>
        <p:spPr>
          <a:xfrm>
            <a:off x="8021004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1C67691-8EBE-91BD-D91B-D1B7B3A3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4"/>
            <a:ext cx="10110001" cy="522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92EA4-B009-A244-BE8D-569952608F4F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00" y="6355807"/>
            <a:ext cx="7617600" cy="190800"/>
          </a:xfrm>
        </p:spPr>
        <p:txBody>
          <a:bodyPr lIns="0" tIns="0" rIns="0" bIns="0" anchor="b"/>
          <a:lstStyle>
            <a:lvl1pPr algn="l">
              <a:defRPr sz="1050" b="0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158E63-D1C2-42C9-6055-D1C9BAD05A4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1" y="1351876"/>
            <a:ext cx="3331382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7005F2-BE54-E273-30E8-0D7822451F9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408005" y="1351876"/>
            <a:ext cx="3331383" cy="4770062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79FF5A-84E1-3CD6-D2BB-CE9385EBC81C}"/>
              </a:ext>
            </a:extLst>
          </p:cNvPr>
          <p:cNvCxnSpPr>
            <a:cxnSpLocks/>
          </p:cNvCxnSpPr>
          <p:nvPr userDrawn="1"/>
        </p:nvCxnSpPr>
        <p:spPr>
          <a:xfrm>
            <a:off x="4126389" y="1351876"/>
            <a:ext cx="0" cy="477006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E6806A6F-191E-1567-41D7-9DFF55FA2E36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71B5B7-8A25-6F78-CB2D-473F8DBA09E4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0494E8-4E57-238D-4E16-005D73908AD9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403014-72F7-F546-4439-2079B47BFB6E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8" name="Snip Diagonal Corner of Rectangle 17">
            <a:extLst>
              <a:ext uri="{FF2B5EF4-FFF2-40B4-BE49-F238E27FC236}">
                <a16:creationId xmlns:a16="http://schemas.microsoft.com/office/drawing/2014/main" id="{E0E98E85-9323-4893-5E6A-560D43E0FF35}"/>
              </a:ext>
            </a:extLst>
          </p:cNvPr>
          <p:cNvSpPr/>
          <p:nvPr userDrawn="1"/>
        </p:nvSpPr>
        <p:spPr>
          <a:xfrm>
            <a:off x="9849394" y="108773"/>
            <a:ext cx="2342607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FEDCEB-BB64-85D1-7327-7437BBDEEB78}"/>
              </a:ext>
            </a:extLst>
          </p:cNvPr>
          <p:cNvSpPr txBox="1"/>
          <p:nvPr userDrawn="1"/>
        </p:nvSpPr>
        <p:spPr>
          <a:xfrm>
            <a:off x="10162903" y="131188"/>
            <a:ext cx="186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+mj-lt"/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405325535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. text / lrg.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8DA5-D16D-3346-907C-CF7DF24E5852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4BD10E-E0BD-637E-B4DD-9126408BDA3F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B62F2E-B3EF-A4AD-A652-1AD3D95258CC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ACBAA7-6D23-6A2A-1E95-983E48DC3D43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40828A-1DFA-A7BC-B9AA-B506A8082FF4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Snip Diagonal Corner of Rectangle 14">
            <a:extLst>
              <a:ext uri="{FF2B5EF4-FFF2-40B4-BE49-F238E27FC236}">
                <a16:creationId xmlns:a16="http://schemas.microsoft.com/office/drawing/2014/main" id="{7BC7897D-A37B-2261-E59D-1A4DE7709A60}"/>
              </a:ext>
            </a:extLst>
          </p:cNvPr>
          <p:cNvSpPr/>
          <p:nvPr userDrawn="1"/>
        </p:nvSpPr>
        <p:spPr>
          <a:xfrm>
            <a:off x="9849394" y="108773"/>
            <a:ext cx="2342607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0A7904-4D20-400F-E2AE-1FF95DA03BC4}"/>
              </a:ext>
            </a:extLst>
          </p:cNvPr>
          <p:cNvSpPr txBox="1"/>
          <p:nvPr userDrawn="1"/>
        </p:nvSpPr>
        <p:spPr>
          <a:xfrm>
            <a:off x="10162903" y="131188"/>
            <a:ext cx="186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+mj-lt"/>
              </a:rPr>
              <a:t>Recommendations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7BC8C4D-8998-DA61-B6FF-EB5231F3D2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229D493-6E0E-C075-BF8D-8D1551408C9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25477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c. text / list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B2FC5-3E6A-4E4B-9F1C-1C759F5C6520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735581-CBBB-2655-3863-F0630306C655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E791A3-6B48-38C1-18D0-3D9FAB95CB2D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B430DC-682F-494F-ACDB-C3D557A1F61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9CEF1D-56AF-271B-C56C-340E25F94D8E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4" name="Snip Diagonal Corner of Rectangle 23">
            <a:extLst>
              <a:ext uri="{FF2B5EF4-FFF2-40B4-BE49-F238E27FC236}">
                <a16:creationId xmlns:a16="http://schemas.microsoft.com/office/drawing/2014/main" id="{05B7A436-756C-7FE9-7EDC-B20B4AECABFE}"/>
              </a:ext>
            </a:extLst>
          </p:cNvPr>
          <p:cNvSpPr/>
          <p:nvPr userDrawn="1"/>
        </p:nvSpPr>
        <p:spPr>
          <a:xfrm>
            <a:off x="9849394" y="108773"/>
            <a:ext cx="2342607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6CCE5E-CF27-A3F8-035F-5BD561E7B62F}"/>
              </a:ext>
            </a:extLst>
          </p:cNvPr>
          <p:cNvSpPr txBox="1"/>
          <p:nvPr userDrawn="1"/>
        </p:nvSpPr>
        <p:spPr>
          <a:xfrm>
            <a:off x="10162903" y="131188"/>
            <a:ext cx="186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+mj-lt"/>
              </a:rPr>
              <a:t>Recommendations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274C3616-A30F-620C-2878-0C582F4FA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A2AC2F5-CF42-3A90-94D1-48AD2C41855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7200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82AABE6-7918-8F1B-2BC6-4137CDEEDC4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942800" y="10090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DB0A327-5CA3-4F1D-A298-4114F44FFD5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942800" y="2303244"/>
            <a:ext cx="6710400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9C0EC68-E630-7834-5C94-825DBC60FC3A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942800" y="3597444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575E398-50A2-BEE0-2375-5E934B705C0F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942800" y="4897331"/>
            <a:ext cx="6710400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85248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. text / lis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0D58A3-0F11-1E7E-801C-5C4CEF967185}"/>
              </a:ext>
            </a:extLst>
          </p:cNvPr>
          <p:cNvSpPr/>
          <p:nvPr userDrawn="1"/>
        </p:nvSpPr>
        <p:spPr>
          <a:xfrm>
            <a:off x="4408005" y="1"/>
            <a:ext cx="7684992" cy="6749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C9C88D8-68EE-58F4-3E2F-ABCF0FD7174B}"/>
              </a:ext>
            </a:extLst>
          </p:cNvPr>
          <p:cNvSpPr/>
          <p:nvPr userDrawn="1"/>
        </p:nvSpPr>
        <p:spPr>
          <a:xfrm>
            <a:off x="4942801" y="1009044"/>
            <a:ext cx="1511788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870BF27-DDF0-BA0C-414E-E8229AEC11C3}"/>
              </a:ext>
            </a:extLst>
          </p:cNvPr>
          <p:cNvSpPr/>
          <p:nvPr userDrawn="1"/>
        </p:nvSpPr>
        <p:spPr>
          <a:xfrm>
            <a:off x="4942797" y="2304026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619F3A7-259A-5C3B-1249-2E19CDEE3214}"/>
              </a:ext>
            </a:extLst>
          </p:cNvPr>
          <p:cNvSpPr/>
          <p:nvPr userDrawn="1"/>
        </p:nvSpPr>
        <p:spPr>
          <a:xfrm>
            <a:off x="4942797" y="359666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4DC9B28-2B83-5950-DF61-F130435EE104}"/>
              </a:ext>
            </a:extLst>
          </p:cNvPr>
          <p:cNvSpPr/>
          <p:nvPr userDrawn="1"/>
        </p:nvSpPr>
        <p:spPr>
          <a:xfrm>
            <a:off x="4942797" y="4897331"/>
            <a:ext cx="2085529" cy="11024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F5A49-597A-C71F-E68C-9D50C4D0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21C75-A28F-DA4B-8CF2-84A0272DFF10}" type="datetime1">
              <a:rPr lang="en-GB" smtClean="0"/>
              <a:t>17/06/2026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7E2755-3BE8-FEEA-9086-B703B86B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0400" y="6360643"/>
            <a:ext cx="255600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B016683-2C58-69D6-B243-C7819DBC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4400" y="6355807"/>
            <a:ext cx="7267200" cy="190800"/>
          </a:xfrm>
        </p:spPr>
        <p:txBody>
          <a:bodyPr lIns="0" tIns="0" rIns="0" bIns="0" anchor="b"/>
          <a:lstStyle>
            <a:lvl1pPr algn="l">
              <a:defRPr sz="1050" b="1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624C1-316C-E1CA-D20F-84C7AE28202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57482" y="10090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A6BAA2-853D-E5E4-18F7-E06EB49EB43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957482" y="2303244"/>
            <a:ext cx="5695718" cy="1102427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E78DBFF-BDD8-CCF8-0263-9A3FA9503FFD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5957482" y="3597444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848F4C3-8CF3-33D8-70BC-5727AFC145E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5957482" y="4897331"/>
            <a:ext cx="5695718" cy="1102428"/>
          </a:xfrm>
          <a:solidFill>
            <a:schemeClr val="bg2"/>
          </a:solidFill>
        </p:spPr>
        <p:txBody>
          <a:bodyPr lIns="180000" tIns="180000" rIns="180000"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735581-CBBB-2655-3863-F0630306C655}"/>
              </a:ext>
            </a:extLst>
          </p:cNvPr>
          <p:cNvSpPr/>
          <p:nvPr userDrawn="1"/>
        </p:nvSpPr>
        <p:spPr>
          <a:xfrm>
            <a:off x="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E791A3-6B48-38C1-18D0-3D9FAB95CB2D}"/>
              </a:ext>
            </a:extLst>
          </p:cNvPr>
          <p:cNvSpPr/>
          <p:nvPr userDrawn="1"/>
        </p:nvSpPr>
        <p:spPr>
          <a:xfrm rot="5400000">
            <a:off x="6096000" y="761999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B430DC-682F-494F-ACDB-C3D557A1F611}"/>
              </a:ext>
            </a:extLst>
          </p:cNvPr>
          <p:cNvSpPr/>
          <p:nvPr userDrawn="1"/>
        </p:nvSpPr>
        <p:spPr>
          <a:xfrm rot="5400000">
            <a:off x="5997000" y="-5898000"/>
            <a:ext cx="198000" cy="11994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9CEF1D-56AF-271B-C56C-340E25F94D8E}"/>
              </a:ext>
            </a:extLst>
          </p:cNvPr>
          <p:cNvSpPr/>
          <p:nvPr userDrawn="1"/>
        </p:nvSpPr>
        <p:spPr>
          <a:xfrm>
            <a:off x="11994000" y="0"/>
            <a:ext cx="198000" cy="68580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4" name="Snip Diagonal Corner of Rectangle 23">
            <a:extLst>
              <a:ext uri="{FF2B5EF4-FFF2-40B4-BE49-F238E27FC236}">
                <a16:creationId xmlns:a16="http://schemas.microsoft.com/office/drawing/2014/main" id="{05B7A436-756C-7FE9-7EDC-B20B4AECABFE}"/>
              </a:ext>
            </a:extLst>
          </p:cNvPr>
          <p:cNvSpPr/>
          <p:nvPr userDrawn="1"/>
        </p:nvSpPr>
        <p:spPr>
          <a:xfrm>
            <a:off x="9849394" y="108773"/>
            <a:ext cx="2342607" cy="493926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6CCE5E-CF27-A3F8-035F-5BD561E7B62F}"/>
              </a:ext>
            </a:extLst>
          </p:cNvPr>
          <p:cNvSpPr txBox="1"/>
          <p:nvPr userDrawn="1"/>
        </p:nvSpPr>
        <p:spPr>
          <a:xfrm>
            <a:off x="10162903" y="131188"/>
            <a:ext cx="186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+mj-lt"/>
              </a:rPr>
              <a:t>Recommendations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2F9912E5-5775-6DA2-A3A8-DCE4EA98C50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942794" y="1219858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CAB79EEB-8A7E-BB6B-5868-87B1B77E0B2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42794" y="2519039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60F468AA-33F2-9DC0-8B1E-00A5053FE5C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942794" y="3805104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A772AD40-8443-1674-6202-A16EC98225E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42794" y="5109613"/>
            <a:ext cx="758304" cy="677863"/>
          </a:xfrm>
        </p:spPr>
        <p:txBody>
          <a:bodyPr anchor="ctr"/>
          <a:lstStyle>
            <a:lvl1pPr marL="0" indent="0" algn="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274C3616-A30F-620C-2878-0C582F4FA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487043"/>
            <a:ext cx="3568385" cy="1030471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Title goes here across two lines</a:t>
            </a:r>
            <a:endParaRPr lang="en-GB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A2AC2F5-CF42-3A90-94D1-48AD2C41855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13390" y="1787100"/>
            <a:ext cx="3565487" cy="4334837"/>
          </a:xfrm>
          <a:noFill/>
        </p:spPr>
        <p:txBody>
          <a:bodyPr lIns="72000" tIns="0" r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>
                <a:solidFill>
                  <a:schemeClr val="tx1"/>
                </a:solidFill>
              </a:defRPr>
            </a:lvl2pPr>
            <a:lvl3pPr marL="914400" indent="0">
              <a:buNone/>
              <a:defRPr sz="1400">
                <a:solidFill>
                  <a:schemeClr val="tx1"/>
                </a:solidFill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50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75.xml"/><Relationship Id="rId42" Type="http://schemas.openxmlformats.org/officeDocument/2006/relationships/slideLayout" Target="../slideLayouts/slideLayout96.xml"/><Relationship Id="rId47" Type="http://schemas.openxmlformats.org/officeDocument/2006/relationships/slideLayout" Target="../slideLayouts/slideLayout101.xml"/><Relationship Id="rId63" Type="http://schemas.openxmlformats.org/officeDocument/2006/relationships/slideLayout" Target="../slideLayouts/slideLayout117.xml"/><Relationship Id="rId68" Type="http://schemas.openxmlformats.org/officeDocument/2006/relationships/slideLayout" Target="../slideLayouts/slideLayout122.xml"/><Relationship Id="rId84" Type="http://schemas.openxmlformats.org/officeDocument/2006/relationships/slideLayout" Target="../slideLayouts/slideLayout138.xml"/><Relationship Id="rId89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65.xml"/><Relationship Id="rId32" Type="http://schemas.openxmlformats.org/officeDocument/2006/relationships/slideLayout" Target="../slideLayouts/slideLayout86.xml"/><Relationship Id="rId37" Type="http://schemas.openxmlformats.org/officeDocument/2006/relationships/slideLayout" Target="../slideLayouts/slideLayout91.xml"/><Relationship Id="rId53" Type="http://schemas.openxmlformats.org/officeDocument/2006/relationships/slideLayout" Target="../slideLayouts/slideLayout107.xml"/><Relationship Id="rId58" Type="http://schemas.openxmlformats.org/officeDocument/2006/relationships/slideLayout" Target="../slideLayouts/slideLayout112.xml"/><Relationship Id="rId74" Type="http://schemas.openxmlformats.org/officeDocument/2006/relationships/slideLayout" Target="../slideLayouts/slideLayout128.xml"/><Relationship Id="rId79" Type="http://schemas.openxmlformats.org/officeDocument/2006/relationships/slideLayout" Target="../slideLayouts/slideLayout133.xml"/><Relationship Id="rId102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59.xml"/><Relationship Id="rId90" Type="http://schemas.openxmlformats.org/officeDocument/2006/relationships/slideLayout" Target="../slideLayouts/slideLayout144.xml"/><Relationship Id="rId95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76.xml"/><Relationship Id="rId27" Type="http://schemas.openxmlformats.org/officeDocument/2006/relationships/slideLayout" Target="../slideLayouts/slideLayout81.xml"/><Relationship Id="rId43" Type="http://schemas.openxmlformats.org/officeDocument/2006/relationships/slideLayout" Target="../slideLayouts/slideLayout97.xml"/><Relationship Id="rId48" Type="http://schemas.openxmlformats.org/officeDocument/2006/relationships/slideLayout" Target="../slideLayouts/slideLayout102.xml"/><Relationship Id="rId64" Type="http://schemas.openxmlformats.org/officeDocument/2006/relationships/slideLayout" Target="../slideLayouts/slideLayout118.xml"/><Relationship Id="rId69" Type="http://schemas.openxmlformats.org/officeDocument/2006/relationships/slideLayout" Target="../slideLayouts/slideLayout123.xml"/><Relationship Id="rId80" Type="http://schemas.openxmlformats.org/officeDocument/2006/relationships/slideLayout" Target="../slideLayouts/slideLayout134.xml"/><Relationship Id="rId85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5" Type="http://schemas.openxmlformats.org/officeDocument/2006/relationships/slideLayout" Target="../slideLayouts/slideLayout79.xml"/><Relationship Id="rId33" Type="http://schemas.openxmlformats.org/officeDocument/2006/relationships/slideLayout" Target="../slideLayouts/slideLayout87.xml"/><Relationship Id="rId38" Type="http://schemas.openxmlformats.org/officeDocument/2006/relationships/slideLayout" Target="../slideLayouts/slideLayout92.xml"/><Relationship Id="rId46" Type="http://schemas.openxmlformats.org/officeDocument/2006/relationships/slideLayout" Target="../slideLayouts/slideLayout100.xml"/><Relationship Id="rId59" Type="http://schemas.openxmlformats.org/officeDocument/2006/relationships/slideLayout" Target="../slideLayouts/slideLayout113.xml"/><Relationship Id="rId67" Type="http://schemas.openxmlformats.org/officeDocument/2006/relationships/slideLayout" Target="../slideLayouts/slideLayout121.xml"/><Relationship Id="rId103" Type="http://schemas.openxmlformats.org/officeDocument/2006/relationships/slideLayout" Target="../slideLayouts/slideLayout157.xml"/><Relationship Id="rId20" Type="http://schemas.openxmlformats.org/officeDocument/2006/relationships/slideLayout" Target="../slideLayouts/slideLayout74.xml"/><Relationship Id="rId41" Type="http://schemas.openxmlformats.org/officeDocument/2006/relationships/slideLayout" Target="../slideLayouts/slideLayout95.xml"/><Relationship Id="rId54" Type="http://schemas.openxmlformats.org/officeDocument/2006/relationships/slideLayout" Target="../slideLayouts/slideLayout108.xml"/><Relationship Id="rId62" Type="http://schemas.openxmlformats.org/officeDocument/2006/relationships/slideLayout" Target="../slideLayouts/slideLayout116.xml"/><Relationship Id="rId70" Type="http://schemas.openxmlformats.org/officeDocument/2006/relationships/slideLayout" Target="../slideLayouts/slideLayout124.xml"/><Relationship Id="rId75" Type="http://schemas.openxmlformats.org/officeDocument/2006/relationships/slideLayout" Target="../slideLayouts/slideLayout129.xml"/><Relationship Id="rId83" Type="http://schemas.openxmlformats.org/officeDocument/2006/relationships/slideLayout" Target="../slideLayouts/slideLayout137.xml"/><Relationship Id="rId88" Type="http://schemas.openxmlformats.org/officeDocument/2006/relationships/slideLayout" Target="../slideLayouts/slideLayout142.xml"/><Relationship Id="rId91" Type="http://schemas.openxmlformats.org/officeDocument/2006/relationships/slideLayout" Target="../slideLayouts/slideLayout145.xml"/><Relationship Id="rId96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69.xml"/><Relationship Id="rId23" Type="http://schemas.openxmlformats.org/officeDocument/2006/relationships/slideLayout" Target="../slideLayouts/slideLayout77.xml"/><Relationship Id="rId28" Type="http://schemas.openxmlformats.org/officeDocument/2006/relationships/slideLayout" Target="../slideLayouts/slideLayout82.xml"/><Relationship Id="rId36" Type="http://schemas.openxmlformats.org/officeDocument/2006/relationships/slideLayout" Target="../slideLayouts/slideLayout90.xml"/><Relationship Id="rId49" Type="http://schemas.openxmlformats.org/officeDocument/2006/relationships/slideLayout" Target="../slideLayouts/slideLayout103.xml"/><Relationship Id="rId57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64.xml"/><Relationship Id="rId31" Type="http://schemas.openxmlformats.org/officeDocument/2006/relationships/slideLayout" Target="../slideLayouts/slideLayout85.xml"/><Relationship Id="rId44" Type="http://schemas.openxmlformats.org/officeDocument/2006/relationships/slideLayout" Target="../slideLayouts/slideLayout98.xml"/><Relationship Id="rId52" Type="http://schemas.openxmlformats.org/officeDocument/2006/relationships/slideLayout" Target="../slideLayouts/slideLayout106.xml"/><Relationship Id="rId60" Type="http://schemas.openxmlformats.org/officeDocument/2006/relationships/slideLayout" Target="../slideLayouts/slideLayout114.xml"/><Relationship Id="rId65" Type="http://schemas.openxmlformats.org/officeDocument/2006/relationships/slideLayout" Target="../slideLayouts/slideLayout119.xml"/><Relationship Id="rId73" Type="http://schemas.openxmlformats.org/officeDocument/2006/relationships/slideLayout" Target="../slideLayouts/slideLayout127.xml"/><Relationship Id="rId78" Type="http://schemas.openxmlformats.org/officeDocument/2006/relationships/slideLayout" Target="../slideLayouts/slideLayout132.xml"/><Relationship Id="rId81" Type="http://schemas.openxmlformats.org/officeDocument/2006/relationships/slideLayout" Target="../slideLayouts/slideLayout135.xml"/><Relationship Id="rId86" Type="http://schemas.openxmlformats.org/officeDocument/2006/relationships/slideLayout" Target="../slideLayouts/slideLayout140.xml"/><Relationship Id="rId94" Type="http://schemas.openxmlformats.org/officeDocument/2006/relationships/slideLayout" Target="../slideLayouts/slideLayout148.xml"/><Relationship Id="rId99" Type="http://schemas.openxmlformats.org/officeDocument/2006/relationships/slideLayout" Target="../slideLayouts/slideLayout153.xml"/><Relationship Id="rId101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9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88.xml"/><Relationship Id="rId50" Type="http://schemas.openxmlformats.org/officeDocument/2006/relationships/slideLayout" Target="../slideLayouts/slideLayout104.xml"/><Relationship Id="rId55" Type="http://schemas.openxmlformats.org/officeDocument/2006/relationships/slideLayout" Target="../slideLayouts/slideLayout109.xml"/><Relationship Id="rId76" Type="http://schemas.openxmlformats.org/officeDocument/2006/relationships/slideLayout" Target="../slideLayouts/slideLayout130.xml"/><Relationship Id="rId97" Type="http://schemas.openxmlformats.org/officeDocument/2006/relationships/slideLayout" Target="../slideLayouts/slideLayout151.xml"/><Relationship Id="rId104" Type="http://schemas.openxmlformats.org/officeDocument/2006/relationships/theme" Target="../theme/theme2.xml"/><Relationship Id="rId7" Type="http://schemas.openxmlformats.org/officeDocument/2006/relationships/slideLayout" Target="../slideLayouts/slideLayout61.xml"/><Relationship Id="rId71" Type="http://schemas.openxmlformats.org/officeDocument/2006/relationships/slideLayout" Target="../slideLayouts/slideLayout125.xml"/><Relationship Id="rId92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56.xml"/><Relationship Id="rId29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78.xml"/><Relationship Id="rId40" Type="http://schemas.openxmlformats.org/officeDocument/2006/relationships/slideLayout" Target="../slideLayouts/slideLayout94.xml"/><Relationship Id="rId45" Type="http://schemas.openxmlformats.org/officeDocument/2006/relationships/slideLayout" Target="../slideLayouts/slideLayout99.xml"/><Relationship Id="rId66" Type="http://schemas.openxmlformats.org/officeDocument/2006/relationships/slideLayout" Target="../slideLayouts/slideLayout120.xml"/><Relationship Id="rId87" Type="http://schemas.openxmlformats.org/officeDocument/2006/relationships/slideLayout" Target="../slideLayouts/slideLayout141.xml"/><Relationship Id="rId61" Type="http://schemas.openxmlformats.org/officeDocument/2006/relationships/slideLayout" Target="../slideLayouts/slideLayout115.xml"/><Relationship Id="rId82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68.xml"/><Relationship Id="rId30" Type="http://schemas.openxmlformats.org/officeDocument/2006/relationships/slideLayout" Target="../slideLayouts/slideLayout84.xml"/><Relationship Id="rId35" Type="http://schemas.openxmlformats.org/officeDocument/2006/relationships/slideLayout" Target="../slideLayouts/slideLayout89.xml"/><Relationship Id="rId56" Type="http://schemas.openxmlformats.org/officeDocument/2006/relationships/slideLayout" Target="../slideLayouts/slideLayout110.xml"/><Relationship Id="rId77" Type="http://schemas.openxmlformats.org/officeDocument/2006/relationships/slideLayout" Target="../slideLayouts/slideLayout131.xml"/><Relationship Id="rId100" Type="http://schemas.openxmlformats.org/officeDocument/2006/relationships/slideLayout" Target="../slideLayouts/slideLayout154.xml"/><Relationship Id="rId8" Type="http://schemas.openxmlformats.org/officeDocument/2006/relationships/slideLayout" Target="../slideLayouts/slideLayout62.xml"/><Relationship Id="rId51" Type="http://schemas.openxmlformats.org/officeDocument/2006/relationships/slideLayout" Target="../slideLayouts/slideLayout105.xml"/><Relationship Id="rId72" Type="http://schemas.openxmlformats.org/officeDocument/2006/relationships/slideLayout" Target="../slideLayouts/slideLayout126.xml"/><Relationship Id="rId93" Type="http://schemas.openxmlformats.org/officeDocument/2006/relationships/slideLayout" Target="../slideLayouts/slideLayout147.xml"/><Relationship Id="rId9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A67BC5-1352-0FBC-27C1-E982C1AC1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841" y="457200"/>
            <a:ext cx="11261959" cy="47244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05AAC-4BE8-54B1-E485-CA143F115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840" y="1825625"/>
            <a:ext cx="11261959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77307-FA5F-58C2-C200-618E400C9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840" y="6551449"/>
            <a:ext cx="11318604" cy="1841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 i="1">
                <a:solidFill>
                  <a:schemeClr val="tx1"/>
                </a:solidFill>
                <a:latin typeface="Arial Nova" panose="020B0504020202020204" pitchFamily="34" charset="0"/>
              </a:defRPr>
            </a:lvl1pPr>
          </a:lstStyle>
          <a:p>
            <a:r>
              <a:rPr lang="en-GB"/>
              <a:t>blah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2AB2E-801D-816D-5937-C06F8625E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4825" y="7072939"/>
            <a:ext cx="7617600" cy="176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50" b="0" i="1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5310C-3BE1-3469-7A88-707B1A6504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742" y="6544800"/>
            <a:ext cx="298108" cy="19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52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60" r:id="rId2"/>
    <p:sldLayoutId id="2147483833" r:id="rId3"/>
    <p:sldLayoutId id="2147483712" r:id="rId4"/>
    <p:sldLayoutId id="2147483717" r:id="rId5"/>
    <p:sldLayoutId id="2147483718" r:id="rId6"/>
    <p:sldLayoutId id="2147483719" r:id="rId7"/>
    <p:sldLayoutId id="2147483711" r:id="rId8"/>
    <p:sldLayoutId id="2147483663" r:id="rId9"/>
    <p:sldLayoutId id="2147483675" r:id="rId10"/>
    <p:sldLayoutId id="2147483834" r:id="rId11"/>
    <p:sldLayoutId id="2147483707" r:id="rId12"/>
    <p:sldLayoutId id="2147483662" r:id="rId13"/>
    <p:sldLayoutId id="2147483821" r:id="rId14"/>
    <p:sldLayoutId id="2147483822" r:id="rId15"/>
    <p:sldLayoutId id="2147483823" r:id="rId16"/>
    <p:sldLayoutId id="2147483824" r:id="rId17"/>
    <p:sldLayoutId id="2147483825" r:id="rId18"/>
    <p:sldLayoutId id="2147483826" r:id="rId19"/>
    <p:sldLayoutId id="2147483827" r:id="rId20"/>
    <p:sldLayoutId id="2147483828" r:id="rId21"/>
    <p:sldLayoutId id="2147483829" r:id="rId22"/>
    <p:sldLayoutId id="2147483830" r:id="rId23"/>
    <p:sldLayoutId id="2147483831" r:id="rId24"/>
    <p:sldLayoutId id="2147483706" r:id="rId25"/>
    <p:sldLayoutId id="2147483791" r:id="rId26"/>
    <p:sldLayoutId id="2147483701" r:id="rId27"/>
    <p:sldLayoutId id="2147483704" r:id="rId28"/>
    <p:sldLayoutId id="2147483702" r:id="rId29"/>
    <p:sldLayoutId id="2147483792" r:id="rId30"/>
    <p:sldLayoutId id="2147483793" r:id="rId31"/>
    <p:sldLayoutId id="2147483708" r:id="rId32"/>
    <p:sldLayoutId id="2147483794" r:id="rId33"/>
    <p:sldLayoutId id="2147483795" r:id="rId34"/>
    <p:sldLayoutId id="2147483800" r:id="rId35"/>
    <p:sldLayoutId id="2147483797" r:id="rId36"/>
    <p:sldLayoutId id="2147483798" r:id="rId37"/>
    <p:sldLayoutId id="2147483799" r:id="rId38"/>
    <p:sldLayoutId id="2147483796" r:id="rId39"/>
    <p:sldLayoutId id="2147483801" r:id="rId40"/>
    <p:sldLayoutId id="2147483802" r:id="rId41"/>
    <p:sldLayoutId id="2147483803" r:id="rId42"/>
    <p:sldLayoutId id="2147483804" r:id="rId43"/>
    <p:sldLayoutId id="2147483805" r:id="rId44"/>
    <p:sldLayoutId id="2147483806" r:id="rId45"/>
    <p:sldLayoutId id="2147483807" r:id="rId46"/>
    <p:sldLayoutId id="2147483809" r:id="rId47"/>
    <p:sldLayoutId id="2147483808" r:id="rId48"/>
    <p:sldLayoutId id="2147483709" r:id="rId49"/>
    <p:sldLayoutId id="2147483720" r:id="rId50"/>
    <p:sldLayoutId id="2147483721" r:id="rId51"/>
    <p:sldLayoutId id="2147483832" r:id="rId52"/>
    <p:sldLayoutId id="2147483819" r:id="rId53"/>
    <p:sldLayoutId id="2147483820" r:id="rId5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lnSpc>
          <a:spcPct val="114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73100" indent="-21590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indent="-200025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638" indent="-2238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E7E5E4"/>
          </p15:clr>
        </p15:guide>
        <p15:guide id="2" pos="7680">
          <p15:clr>
            <a:srgbClr val="E7E5E4"/>
          </p15:clr>
        </p15:guide>
        <p15:guide id="3" pos="288">
          <p15:clr>
            <a:srgbClr val="E7E5E4"/>
          </p15:clr>
        </p15:guide>
        <p15:guide id="4" pos="596">
          <p15:clr>
            <a:srgbClr val="E7E5E4"/>
          </p15:clr>
        </p15:guide>
        <p15:guide id="5" pos="905">
          <p15:clr>
            <a:srgbClr val="E7E5E4"/>
          </p15:clr>
        </p15:guide>
        <p15:guide id="6" pos="1214">
          <p15:clr>
            <a:srgbClr val="E7E5E4"/>
          </p15:clr>
        </p15:guide>
        <p15:guide id="7" pos="1523">
          <p15:clr>
            <a:srgbClr val="E7E5E4"/>
          </p15:clr>
        </p15:guide>
        <p15:guide id="8" pos="1832">
          <p15:clr>
            <a:srgbClr val="E7E5E4"/>
          </p15:clr>
        </p15:guide>
        <p15:guide id="9" pos="2141">
          <p15:clr>
            <a:srgbClr val="E7E5E4"/>
          </p15:clr>
        </p15:guide>
        <p15:guide id="10" pos="2450">
          <p15:clr>
            <a:srgbClr val="E7E5E4"/>
          </p15:clr>
        </p15:guide>
        <p15:guide id="11" pos="2758">
          <p15:clr>
            <a:srgbClr val="E7E5E4"/>
          </p15:clr>
        </p15:guide>
        <p15:guide id="12" pos="3067">
          <p15:clr>
            <a:srgbClr val="E7E5E4"/>
          </p15:clr>
        </p15:guide>
        <p15:guide id="13" pos="3376">
          <p15:clr>
            <a:srgbClr val="E7E5E4"/>
          </p15:clr>
        </p15:guide>
        <p15:guide id="14" pos="3685">
          <p15:clr>
            <a:srgbClr val="E7E5E4"/>
          </p15:clr>
        </p15:guide>
        <p15:guide id="15" pos="3994">
          <p15:clr>
            <a:srgbClr val="E7E5E4"/>
          </p15:clr>
        </p15:guide>
        <p15:guide id="16" pos="4303">
          <p15:clr>
            <a:srgbClr val="E7E5E4"/>
          </p15:clr>
        </p15:guide>
        <p15:guide id="17" pos="4612">
          <p15:clr>
            <a:srgbClr val="E7E5E4"/>
          </p15:clr>
        </p15:guide>
        <p15:guide id="18" pos="4921">
          <p15:clr>
            <a:srgbClr val="E7E5E4"/>
          </p15:clr>
        </p15:guide>
        <p15:guide id="19" pos="5229">
          <p15:clr>
            <a:srgbClr val="E7E5E4"/>
          </p15:clr>
        </p15:guide>
        <p15:guide id="20" pos="5538">
          <p15:clr>
            <a:srgbClr val="E7E5E4"/>
          </p15:clr>
        </p15:guide>
        <p15:guide id="21" pos="5847">
          <p15:clr>
            <a:srgbClr val="E7E5E4"/>
          </p15:clr>
        </p15:guide>
        <p15:guide id="22" pos="6156">
          <p15:clr>
            <a:srgbClr val="E7E5E4"/>
          </p15:clr>
        </p15:guide>
        <p15:guide id="23" pos="6465">
          <p15:clr>
            <a:srgbClr val="E7E5E4"/>
          </p15:clr>
        </p15:guide>
        <p15:guide id="24" pos="6774">
          <p15:clr>
            <a:srgbClr val="E7E5E4"/>
          </p15:clr>
        </p15:guide>
        <p15:guide id="25" pos="7083">
          <p15:clr>
            <a:srgbClr val="E7E5E4"/>
          </p15:clr>
        </p15:guide>
        <p15:guide id="26" pos="7392">
          <p15:clr>
            <a:srgbClr val="E7E5E4"/>
          </p15:clr>
        </p15:guide>
        <p15:guide id="27" orient="horz">
          <p15:clr>
            <a:srgbClr val="E7E5E4"/>
          </p15:clr>
        </p15:guide>
        <p15:guide id="28" orient="horz" pos="4320">
          <p15:clr>
            <a:srgbClr val="E7E5E4"/>
          </p15:clr>
        </p15:guide>
        <p15:guide id="29" orient="horz" pos="312">
          <p15:clr>
            <a:srgbClr val="E7E5E4"/>
          </p15:clr>
        </p15:guide>
        <p15:guide id="30" orient="horz" pos="484">
          <p15:clr>
            <a:srgbClr val="FBAE40"/>
          </p15:clr>
        </p15:guide>
        <p15:guide id="31" orient="horz" pos="548">
          <p15:clr>
            <a:srgbClr val="E7E5E4"/>
          </p15:clr>
        </p15:guide>
        <p15:guide id="32" orient="horz" pos="721">
          <p15:clr>
            <a:srgbClr val="FBAE40"/>
          </p15:clr>
        </p15:guide>
        <p15:guide id="33" orient="horz" pos="785">
          <p15:clr>
            <a:srgbClr val="E7E5E4"/>
          </p15:clr>
        </p15:guide>
        <p15:guide id="34" orient="horz" pos="957">
          <p15:clr>
            <a:srgbClr val="FBAE40"/>
          </p15:clr>
        </p15:guide>
        <p15:guide id="35" orient="horz" pos="1021">
          <p15:clr>
            <a:srgbClr val="E7E5E4"/>
          </p15:clr>
        </p15:guide>
        <p15:guide id="36" orient="horz" pos="1194">
          <p15:clr>
            <a:srgbClr val="FBAE40"/>
          </p15:clr>
        </p15:guide>
        <p15:guide id="37" orient="horz" pos="1258">
          <p15:clr>
            <a:srgbClr val="E7E5E4"/>
          </p15:clr>
        </p15:guide>
        <p15:guide id="38" orient="horz" pos="1430">
          <p15:clr>
            <a:srgbClr val="E7E5E4"/>
          </p15:clr>
        </p15:guide>
        <p15:guide id="39" orient="horz" pos="1494">
          <p15:clr>
            <a:srgbClr val="E7E5E4"/>
          </p15:clr>
        </p15:guide>
        <p15:guide id="40" orient="horz" pos="1667">
          <p15:clr>
            <a:srgbClr val="E7E5E4"/>
          </p15:clr>
        </p15:guide>
        <p15:guide id="41" orient="horz" pos="1731">
          <p15:clr>
            <a:srgbClr val="E7E5E4"/>
          </p15:clr>
        </p15:guide>
        <p15:guide id="42" orient="horz" pos="1903">
          <p15:clr>
            <a:srgbClr val="E7E5E4"/>
          </p15:clr>
        </p15:guide>
        <p15:guide id="43" orient="horz" pos="1967">
          <p15:clr>
            <a:srgbClr val="E7E5E4"/>
          </p15:clr>
        </p15:guide>
        <p15:guide id="44" orient="horz" pos="2140">
          <p15:clr>
            <a:srgbClr val="E7E5E4"/>
          </p15:clr>
        </p15:guide>
        <p15:guide id="45" orient="horz" pos="2204">
          <p15:clr>
            <a:srgbClr val="E7E5E4"/>
          </p15:clr>
        </p15:guide>
        <p15:guide id="46" orient="horz" pos="2376">
          <p15:clr>
            <a:srgbClr val="E7E5E4"/>
          </p15:clr>
        </p15:guide>
        <p15:guide id="47" orient="horz" pos="2440">
          <p15:clr>
            <a:srgbClr val="E7E5E4"/>
          </p15:clr>
        </p15:guide>
        <p15:guide id="48" orient="horz" pos="2613">
          <p15:clr>
            <a:srgbClr val="E7E5E4"/>
          </p15:clr>
        </p15:guide>
        <p15:guide id="49" orient="horz" pos="2677">
          <p15:clr>
            <a:srgbClr val="E7E5E4"/>
          </p15:clr>
        </p15:guide>
        <p15:guide id="50" orient="horz" pos="2849">
          <p15:clr>
            <a:srgbClr val="E7E5E4"/>
          </p15:clr>
        </p15:guide>
        <p15:guide id="51" orient="horz" pos="2913">
          <p15:clr>
            <a:srgbClr val="E7E5E4"/>
          </p15:clr>
        </p15:guide>
        <p15:guide id="52" orient="horz" pos="3086">
          <p15:clr>
            <a:srgbClr val="E7E5E4"/>
          </p15:clr>
        </p15:guide>
        <p15:guide id="53" orient="horz" pos="3150">
          <p15:clr>
            <a:srgbClr val="E7E5E4"/>
          </p15:clr>
        </p15:guide>
        <p15:guide id="54" orient="horz" pos="3322">
          <p15:clr>
            <a:srgbClr val="E7E5E4"/>
          </p15:clr>
        </p15:guide>
        <p15:guide id="55" orient="horz" pos="3386">
          <p15:clr>
            <a:srgbClr val="E7E5E4"/>
          </p15:clr>
        </p15:guide>
        <p15:guide id="56" orient="horz" pos="3559">
          <p15:clr>
            <a:srgbClr val="E7E5E4"/>
          </p15:clr>
        </p15:guide>
        <p15:guide id="57" orient="horz" pos="3623">
          <p15:clr>
            <a:srgbClr val="E7E5E4"/>
          </p15:clr>
        </p15:guide>
        <p15:guide id="58" orient="horz" pos="3795">
          <p15:clr>
            <a:srgbClr val="E7E5E4"/>
          </p15:clr>
        </p15:guide>
        <p15:guide id="59" orient="horz" pos="3859">
          <p15:clr>
            <a:srgbClr val="E7E5E4"/>
          </p15:clr>
        </p15:guide>
        <p15:guide id="60" orient="horz" pos="4032">
          <p15:clr>
            <a:srgbClr val="E7E5E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A67BC5-1352-0FBC-27C1-E982C1AC1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A05AAC-4BE8-54B1-E485-CA143F115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77307-FA5F-58C2-C200-618E400C9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4954" y="7270749"/>
            <a:ext cx="288471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FBF97D-DDAC-2642-8C38-5000FBB10413}" type="datetime1">
              <a:rPr lang="en-GB" smtClean="0"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2AB2E-801D-816D-5937-C06F8625E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8000" y="6559200"/>
            <a:ext cx="7617600" cy="176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50" b="0" i="1">
                <a:solidFill>
                  <a:schemeClr val="tx1"/>
                </a:solidFill>
              </a:defRPr>
            </a:lvl1pPr>
          </a:lstStyle>
          <a:p>
            <a:r>
              <a:rPr lang="en-GB"/>
              <a:t>Source: Input your sources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5310C-3BE1-3469-7A88-707B1A6504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8000" y="6544800"/>
            <a:ext cx="255600" cy="19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92FF0C7-CDDC-4661-A7FC-8E7A0444FE3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017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  <p:sldLayoutId id="2147483852" r:id="rId17"/>
    <p:sldLayoutId id="2147483853" r:id="rId18"/>
    <p:sldLayoutId id="2147483854" r:id="rId19"/>
    <p:sldLayoutId id="2147483855" r:id="rId20"/>
    <p:sldLayoutId id="2147483856" r:id="rId21"/>
    <p:sldLayoutId id="2147483857" r:id="rId22"/>
    <p:sldLayoutId id="2147483858" r:id="rId23"/>
    <p:sldLayoutId id="2147483859" r:id="rId24"/>
    <p:sldLayoutId id="2147483860" r:id="rId25"/>
    <p:sldLayoutId id="2147483861" r:id="rId26"/>
    <p:sldLayoutId id="2147483862" r:id="rId27"/>
    <p:sldLayoutId id="2147483863" r:id="rId28"/>
    <p:sldLayoutId id="2147483864" r:id="rId29"/>
    <p:sldLayoutId id="2147483865" r:id="rId30"/>
    <p:sldLayoutId id="2147483866" r:id="rId31"/>
    <p:sldLayoutId id="2147483867" r:id="rId32"/>
    <p:sldLayoutId id="2147483868" r:id="rId33"/>
    <p:sldLayoutId id="2147483869" r:id="rId34"/>
    <p:sldLayoutId id="2147483870" r:id="rId35"/>
    <p:sldLayoutId id="2147483871" r:id="rId36"/>
    <p:sldLayoutId id="2147483872" r:id="rId37"/>
    <p:sldLayoutId id="2147483873" r:id="rId38"/>
    <p:sldLayoutId id="2147483874" r:id="rId39"/>
    <p:sldLayoutId id="2147483875" r:id="rId40"/>
    <p:sldLayoutId id="2147483876" r:id="rId41"/>
    <p:sldLayoutId id="2147483877" r:id="rId42"/>
    <p:sldLayoutId id="2147483878" r:id="rId43"/>
    <p:sldLayoutId id="2147483879" r:id="rId44"/>
    <p:sldLayoutId id="2147483880" r:id="rId45"/>
    <p:sldLayoutId id="2147483881" r:id="rId46"/>
    <p:sldLayoutId id="2147483882" r:id="rId47"/>
    <p:sldLayoutId id="2147483883" r:id="rId48"/>
    <p:sldLayoutId id="2147483884" r:id="rId49"/>
    <p:sldLayoutId id="2147483885" r:id="rId50"/>
    <p:sldLayoutId id="2147483886" r:id="rId51"/>
    <p:sldLayoutId id="2147483887" r:id="rId52"/>
    <p:sldLayoutId id="2147483888" r:id="rId53"/>
    <p:sldLayoutId id="2147483889" r:id="rId54"/>
    <p:sldLayoutId id="2147483890" r:id="rId55"/>
    <p:sldLayoutId id="2147483891" r:id="rId56"/>
    <p:sldLayoutId id="2147483892" r:id="rId57"/>
    <p:sldLayoutId id="2147483893" r:id="rId58"/>
    <p:sldLayoutId id="2147483894" r:id="rId59"/>
    <p:sldLayoutId id="2147483895" r:id="rId60"/>
    <p:sldLayoutId id="2147483896" r:id="rId61"/>
    <p:sldLayoutId id="2147483897" r:id="rId62"/>
    <p:sldLayoutId id="2147483898" r:id="rId63"/>
    <p:sldLayoutId id="2147483899" r:id="rId64"/>
    <p:sldLayoutId id="2147483900" r:id="rId65"/>
    <p:sldLayoutId id="2147483901" r:id="rId66"/>
    <p:sldLayoutId id="2147483902" r:id="rId67"/>
    <p:sldLayoutId id="2147483903" r:id="rId68"/>
    <p:sldLayoutId id="2147483904" r:id="rId69"/>
    <p:sldLayoutId id="2147483905" r:id="rId70"/>
    <p:sldLayoutId id="2147483906" r:id="rId71"/>
    <p:sldLayoutId id="2147483907" r:id="rId72"/>
    <p:sldLayoutId id="2147483908" r:id="rId73"/>
    <p:sldLayoutId id="2147483909" r:id="rId74"/>
    <p:sldLayoutId id="2147483910" r:id="rId75"/>
    <p:sldLayoutId id="2147483911" r:id="rId76"/>
    <p:sldLayoutId id="2147483912" r:id="rId77"/>
    <p:sldLayoutId id="2147483913" r:id="rId78"/>
    <p:sldLayoutId id="2147483914" r:id="rId79"/>
    <p:sldLayoutId id="2147483915" r:id="rId80"/>
    <p:sldLayoutId id="2147483916" r:id="rId81"/>
    <p:sldLayoutId id="2147483917" r:id="rId82"/>
    <p:sldLayoutId id="2147483918" r:id="rId83"/>
    <p:sldLayoutId id="2147483919" r:id="rId84"/>
    <p:sldLayoutId id="2147483920" r:id="rId85"/>
    <p:sldLayoutId id="2147483921" r:id="rId86"/>
    <p:sldLayoutId id="2147483922" r:id="rId87"/>
    <p:sldLayoutId id="2147483923" r:id="rId88"/>
    <p:sldLayoutId id="2147483924" r:id="rId89"/>
    <p:sldLayoutId id="2147483925" r:id="rId90"/>
    <p:sldLayoutId id="2147483926" r:id="rId91"/>
    <p:sldLayoutId id="2147483927" r:id="rId92"/>
    <p:sldLayoutId id="2147483928" r:id="rId93"/>
    <p:sldLayoutId id="2147483929" r:id="rId94"/>
    <p:sldLayoutId id="2147483930" r:id="rId95"/>
    <p:sldLayoutId id="2147483931" r:id="rId96"/>
    <p:sldLayoutId id="2147483932" r:id="rId97"/>
    <p:sldLayoutId id="2147483933" r:id="rId98"/>
    <p:sldLayoutId id="2147483934" r:id="rId99"/>
    <p:sldLayoutId id="2147483935" r:id="rId100"/>
    <p:sldLayoutId id="2147483936" r:id="rId101"/>
    <p:sldLayoutId id="2147483937" r:id="rId102"/>
    <p:sldLayoutId id="2147483938" r:id="rId103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125" indent="-365125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016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8088" indent="-2936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6725" indent="-365125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84400" indent="-35560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enquiries@evaluationservices.gov.uk" TargetMode="External"/><Relationship Id="rId1" Type="http://schemas.openxmlformats.org/officeDocument/2006/relationships/slideLayout" Target="../slideLayouts/slideLayout8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116.xml"/><Relationship Id="rId4" Type="http://schemas.openxmlformats.org/officeDocument/2006/relationships/image" Target="../media/image43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8244B-24F8-180D-2B90-CC5A14E2F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1F34336-AE21-3395-03EA-39893D063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805" y="581093"/>
            <a:ext cx="7080203" cy="1655762"/>
          </a:xfrm>
        </p:spPr>
        <p:txBody>
          <a:bodyPr/>
          <a:lstStyle/>
          <a:p>
            <a:r>
              <a:rPr lang="en-US" sz="6600" dirty="0">
                <a:solidFill>
                  <a:schemeClr val="bg2"/>
                </a:solidFill>
                <a:latin typeface="Amasis MT Pro"/>
              </a:rPr>
              <a:t>Policy Insights Unit </a:t>
            </a:r>
            <a:r>
              <a:rPr lang="en-US" sz="6600" dirty="0">
                <a:latin typeface="Amasis MT Pro"/>
              </a:rPr>
              <a:t>support with data analysis for policy</a:t>
            </a:r>
            <a:endParaRPr lang="en-US" dirty="0">
              <a:latin typeface="Amasis MT Pro"/>
            </a:endParaRPr>
          </a:p>
        </p:txBody>
      </p:sp>
    </p:spTree>
    <p:extLst>
      <p:ext uri="{BB962C8B-B14F-4D97-AF65-F5344CB8AC3E}">
        <p14:creationId xmlns:p14="http://schemas.microsoft.com/office/powerpoint/2010/main" val="445498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8EFC7-A1A7-A635-1E6E-50C61F3A8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30DEDE15-5104-0F3E-FD7F-E886443FBE96}"/>
              </a:ext>
            </a:extLst>
          </p:cNvPr>
          <p:cNvSpPr txBox="1">
            <a:spLocks/>
          </p:cNvSpPr>
          <p:nvPr/>
        </p:nvSpPr>
        <p:spPr>
          <a:xfrm>
            <a:off x="5191300" y="1205091"/>
            <a:ext cx="5986604" cy="45007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0EA88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EA88C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Our mission: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we help government develop analysis and ideas for policy.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0EA88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EA88C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What we offer: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high-quality analysis, ideas and advice, usually via projects lasting 3-12 months.  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0EA88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EA88C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Who delivers it: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our team of experienced officials leads and delivers all our work, engaging and collaborating with outside experts as needed.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0EA88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EA88C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Who we work with: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all government departments and ALBs.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0EA88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EA88C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How we work: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we engage experts through workshops and interviews, synthesise research, undertake original analysis and develop policy options.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rgbClr val="0EA88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EA88C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How to commission us: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we're part of the Civil Service so there's no lengthy procurement process if you'd like to commission us. It can take as little as a week to scope and agree work.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8DE30F1-033C-6FFA-3234-281C4D16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About us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30C2DA-DB76-FFC7-2FDE-48D849602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1205091"/>
            <a:ext cx="3839338" cy="450075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400" dirty="0">
                <a:latin typeface="Arial Nova" panose="020B0504020202020204" pitchFamily="34" charset="0"/>
              </a:rPr>
              <a:t>The Policy Insights Unit (PIU) is a government team that develops analysis and ideas for policy.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400" dirty="0">
                <a:latin typeface="Arial Nova" panose="020B0504020202020204" pitchFamily="34" charset="0"/>
              </a:rPr>
              <a:t>We operate like an in-house consultancy, delivering projects for colleagues across government and charging them to recover </a:t>
            </a:r>
            <a:br>
              <a:rPr lang="en-GB" sz="1400" dirty="0">
                <a:latin typeface="Arial Nova" panose="020B0504020202020204" pitchFamily="34" charset="0"/>
              </a:rPr>
            </a:br>
            <a:r>
              <a:rPr lang="en-GB" sz="1400" dirty="0">
                <a:latin typeface="Arial Nova" panose="020B0504020202020204" pitchFamily="34" charset="0"/>
              </a:rPr>
              <a:t>our costs.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400" dirty="0">
                <a:latin typeface="Arial Nova" panose="020B0504020202020204" pitchFamily="34" charset="0"/>
              </a:rPr>
              <a:t>We have four university partners </a:t>
            </a:r>
            <a:r>
              <a:rPr lang="en-US" sz="1400" dirty="0">
                <a:cs typeface="Kalinga" panose="020B0502040204020203" pitchFamily="34" charset="0"/>
              </a:rPr>
              <a:t>–</a:t>
            </a:r>
            <a:r>
              <a:rPr lang="en-GB" sz="1400" dirty="0">
                <a:latin typeface="Arial Nova" panose="020B0504020202020204" pitchFamily="34" charset="0"/>
              </a:rPr>
              <a:t> Brunel, Lancaster, Surrey and York </a:t>
            </a:r>
            <a:r>
              <a:rPr lang="en-US" sz="1400" dirty="0">
                <a:cs typeface="Kalinga" panose="020B0502040204020203" pitchFamily="34" charset="0"/>
              </a:rPr>
              <a:t>–</a:t>
            </a:r>
            <a:r>
              <a:rPr lang="en-GB" sz="1400" dirty="0">
                <a:latin typeface="Arial Nova" panose="020B0504020202020204" pitchFamily="34" charset="0"/>
              </a:rPr>
              <a:t> but we work with academics and industry experts worldwide.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sz="1400" dirty="0">
                <a:ea typeface="Open Sans Light"/>
                <a:cs typeface="Open Sans Light"/>
              </a:rPr>
              <a:t>If you'd like to discuss a project, please email us at </a:t>
            </a:r>
            <a:r>
              <a:rPr lang="en-GB" sz="1400" dirty="0">
                <a:solidFill>
                  <a:schemeClr val="tx2"/>
                </a:solidFill>
                <a:ea typeface="Open Sans Light"/>
                <a:cs typeface="Open Sans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enquiries@policyinsightsunit.gov.uk</a:t>
            </a:r>
            <a:r>
              <a:rPr lang="en-GB" sz="1400" dirty="0">
                <a:solidFill>
                  <a:schemeClr val="tx2"/>
                </a:solidFill>
                <a:ea typeface="Open Sans Light"/>
                <a:cs typeface="Open Sans Light"/>
              </a:rPr>
              <a:t>.</a:t>
            </a:r>
          </a:p>
        </p:txBody>
      </p:sp>
      <p:sp>
        <p:nvSpPr>
          <p:cNvPr id="45" name="Slide Number Placeholder 44">
            <a:extLst>
              <a:ext uri="{FF2B5EF4-FFF2-40B4-BE49-F238E27FC236}">
                <a16:creationId xmlns:a16="http://schemas.microsoft.com/office/drawing/2014/main" id="{7B178970-905F-22DB-C765-BD5B781E7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2FF0C7-CDDC-4661-A7FC-8E7A0444FE3D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masis M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masis MT Pro"/>
              <a:ea typeface="+mn-ea"/>
              <a:cs typeface="+mn-cs"/>
            </a:endParaRP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6063B7C5-0A7D-AB9A-E6F0-819FC0E2515A}"/>
              </a:ext>
            </a:extLst>
          </p:cNvPr>
          <p:cNvSpPr txBox="1">
            <a:spLocks/>
          </p:cNvSpPr>
          <p:nvPr/>
        </p:nvSpPr>
        <p:spPr>
          <a:xfrm>
            <a:off x="5058952" y="471600"/>
            <a:ext cx="6865937" cy="502512"/>
          </a:xfrm>
          <a:prstGeom prst="rect">
            <a:avLst/>
          </a:prstGeom>
        </p:spPr>
        <p:txBody>
          <a:bodyPr/>
          <a:lstStyle>
            <a:lvl1pPr marL="365125" indent="-365125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16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8088" indent="-2936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36725" indent="-365125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84400" indent="-355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rgbClr val="0EA88C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288104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C38B4A0B-4E70-B42D-9E4D-94BDC21D3FD7}"/>
              </a:ext>
            </a:extLst>
          </p:cNvPr>
          <p:cNvSpPr/>
          <p:nvPr/>
        </p:nvSpPr>
        <p:spPr>
          <a:xfrm>
            <a:off x="3490196" y="4707200"/>
            <a:ext cx="4507191" cy="819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ctr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rgbClr val="0EA88C"/>
                </a:solidFill>
                <a:latin typeface="Arial Nova bold" panose="020B0804020202020204" pitchFamily="34" charset="0"/>
              </a:rPr>
              <a:t>Share</a:t>
            </a:r>
          </a:p>
          <a:p>
            <a:r>
              <a:rPr lang="en-GB" sz="1200" noProof="0" dirty="0">
                <a:solidFill>
                  <a:schemeClr val="tx1"/>
                </a:solidFill>
              </a:rPr>
              <a:t>We can provide a range of different products for different audiences, including reports for external publication, briefings for ministers and interactive analytical products for officials.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93BC9C-64D3-4208-8B7A-ECD567232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offer end-to-end data analysis capability, and can tailor which stages we support you with based on your needs</a:t>
            </a:r>
            <a:endParaRPr lang="en-GB" noProof="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637E195-5C05-2254-82F4-E31F706006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92702" y="2152323"/>
            <a:ext cx="6957664" cy="4229333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32707BE-15AE-B010-E28E-6E78A3916E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1867" y="2270125"/>
            <a:ext cx="534821" cy="534821"/>
          </a:xfrm>
          <a:prstGeom prst="ellipse">
            <a:avLst/>
          </a:prstGeom>
          <a:solidFill>
            <a:schemeClr val="tx2"/>
          </a:solidFill>
          <a:ln w="1333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FC9488-3133-4BF4-3D56-5C3A194C4D0D}"/>
              </a:ext>
            </a:extLst>
          </p:cNvPr>
          <p:cNvSpPr/>
          <p:nvPr/>
        </p:nvSpPr>
        <p:spPr>
          <a:xfrm>
            <a:off x="1569217" y="1590254"/>
            <a:ext cx="2987009" cy="819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EA88C"/>
                </a:solidFill>
                <a:effectLst/>
                <a:uLnTx/>
                <a:uFillTx/>
                <a:latin typeface="Arial Nova bold" panose="020B0804020202020204" pitchFamily="34" charset="0"/>
                <a:ea typeface="+mn-ea"/>
                <a:cs typeface="+mn-cs"/>
              </a:rPr>
              <a:t>Discover</a:t>
            </a:r>
            <a:endParaRPr lang="en-GB" sz="1200" dirty="0">
              <a:solidFill>
                <a:schemeClr val="tx1"/>
              </a:solidFill>
            </a:endParaRPr>
          </a:p>
          <a:p>
            <a:r>
              <a:rPr lang="en-GB" sz="1200" dirty="0">
                <a:solidFill>
                  <a:schemeClr val="tx1"/>
                </a:solidFill>
              </a:rPr>
              <a:t>We help identify the data most relevant to your policy area, and design new data collection methods such as surveys to plug evidence gaps where needed.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D76488D-F118-10E7-4D08-0D7FC898EA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949508" y="2255135"/>
            <a:ext cx="534821" cy="534821"/>
          </a:xfrm>
          <a:prstGeom prst="ellipse">
            <a:avLst/>
          </a:prstGeom>
          <a:solidFill>
            <a:schemeClr val="tx2"/>
          </a:solidFill>
          <a:ln w="1333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11CA920-C2EC-5FCF-904C-CD7BB14D658B}"/>
              </a:ext>
            </a:extLst>
          </p:cNvPr>
          <p:cNvSpPr/>
          <p:nvPr/>
        </p:nvSpPr>
        <p:spPr>
          <a:xfrm>
            <a:off x="5636769" y="1590254"/>
            <a:ext cx="4174887" cy="819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ctr"/>
          <a:lstStyle/>
          <a:p>
            <a:pPr>
              <a:spcAft>
                <a:spcPts val="600"/>
              </a:spcAft>
              <a:defRPr/>
            </a:pPr>
            <a:r>
              <a:rPr lang="en-GB" sz="1600" b="1" dirty="0">
                <a:solidFill>
                  <a:srgbClr val="0EA88C"/>
                </a:solidFill>
                <a:latin typeface="Arial Nova bold" panose="020B0804020202020204" pitchFamily="34" charset="0"/>
              </a:rPr>
              <a:t>Organise</a:t>
            </a:r>
          </a:p>
          <a:p>
            <a:r>
              <a:rPr lang="en-GB" sz="1200" dirty="0">
                <a:solidFill>
                  <a:schemeClr val="tx1"/>
                </a:solidFill>
              </a:rPr>
              <a:t>We work with you to gather, clean, link and organise data to make it easy for your team to use moving forwards.</a:t>
            </a:r>
            <a:endParaRPr lang="en-GB" sz="1200" noProof="0" dirty="0">
              <a:solidFill>
                <a:schemeClr val="tx1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590C970-0D09-BE1B-79CC-B1A690CF89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79584" y="3913485"/>
            <a:ext cx="534821" cy="534821"/>
          </a:xfrm>
          <a:prstGeom prst="ellipse">
            <a:avLst/>
          </a:prstGeom>
          <a:solidFill>
            <a:schemeClr val="tx2"/>
          </a:solidFill>
          <a:ln w="1333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2CE9A96-D0EA-5156-400E-0A344A8CD6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96219" y="3283182"/>
            <a:ext cx="534821" cy="534821"/>
          </a:xfrm>
          <a:prstGeom prst="ellipse">
            <a:avLst/>
          </a:prstGeom>
          <a:solidFill>
            <a:schemeClr val="tx2"/>
          </a:solidFill>
          <a:ln w="1333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8A3C4EC-8279-BE10-3EEB-8954DF73E3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45969" y="5413853"/>
            <a:ext cx="534821" cy="534821"/>
          </a:xfrm>
          <a:prstGeom prst="ellipse">
            <a:avLst/>
          </a:prstGeom>
          <a:solidFill>
            <a:schemeClr val="tx2"/>
          </a:solidFill>
          <a:ln w="1333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98D2A4D-F0D3-ACFD-4399-0B90D5B9075C}"/>
              </a:ext>
            </a:extLst>
          </p:cNvPr>
          <p:cNvSpPr/>
          <p:nvPr/>
        </p:nvSpPr>
        <p:spPr>
          <a:xfrm>
            <a:off x="8156549" y="3208259"/>
            <a:ext cx="3597300" cy="1545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ctr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rgbClr val="0EA88C"/>
                </a:solidFill>
                <a:latin typeface="Arial Nova bold" panose="020B0804020202020204" pitchFamily="34" charset="0"/>
              </a:rPr>
              <a:t>Analyse</a:t>
            </a:r>
            <a:endParaRPr lang="en-GB" sz="1200" noProof="0" dirty="0">
              <a:solidFill>
                <a:schemeClr val="tx1"/>
              </a:solidFill>
            </a:endParaRPr>
          </a:p>
          <a:p>
            <a:r>
              <a:rPr lang="en-GB" sz="1200" noProof="0" dirty="0">
                <a:solidFill>
                  <a:schemeClr val="tx1"/>
                </a:solidFill>
              </a:rPr>
              <a:t>We interrogate data using tools like R and Excel to give you insight into your policy area, identifying the trends and datapoints that matter most.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FEE534A-8A5E-D84C-6035-14A04CC208E9}"/>
              </a:ext>
            </a:extLst>
          </p:cNvPr>
          <p:cNvSpPr/>
          <p:nvPr/>
        </p:nvSpPr>
        <p:spPr>
          <a:xfrm>
            <a:off x="2105240" y="3208259"/>
            <a:ext cx="4534120" cy="819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rtlCol="0" anchor="ctr"/>
          <a:lstStyle/>
          <a:p>
            <a:pPr>
              <a:spcAft>
                <a:spcPts val="600"/>
              </a:spcAft>
              <a:defRPr/>
            </a:pPr>
            <a:r>
              <a:rPr lang="en-GB" sz="1600" b="1" dirty="0">
                <a:solidFill>
                  <a:srgbClr val="0EA88C"/>
                </a:solidFill>
                <a:latin typeface="Arial Nova bold" panose="020B0804020202020204" pitchFamily="34" charset="0"/>
              </a:rPr>
              <a:t>Visualise</a:t>
            </a:r>
          </a:p>
          <a:p>
            <a:r>
              <a:rPr lang="en-GB" sz="1200" noProof="0" dirty="0">
                <a:solidFill>
                  <a:schemeClr val="tx1"/>
                </a:solidFill>
              </a:rPr>
              <a:t>We look for the most important stories in the data and find ways to tell them that are compelling, clear and credible.</a:t>
            </a:r>
          </a:p>
        </p:txBody>
      </p:sp>
      <p:sp>
        <p:nvSpPr>
          <p:cNvPr id="4" name="Slide Number Placeholder 50">
            <a:extLst>
              <a:ext uri="{FF2B5EF4-FFF2-40B4-BE49-F238E27FC236}">
                <a16:creationId xmlns:a16="http://schemas.microsoft.com/office/drawing/2014/main" id="{19FC8EB1-FDC4-33B3-B808-802E1013AB8D}"/>
              </a:ext>
            </a:extLst>
          </p:cNvPr>
          <p:cNvSpPr txBox="1">
            <a:spLocks/>
          </p:cNvSpPr>
          <p:nvPr/>
        </p:nvSpPr>
        <p:spPr>
          <a:xfrm>
            <a:off x="79742" y="6544800"/>
            <a:ext cx="298108" cy="1908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2FF0C7-CDDC-4661-A7FC-8E7A0444FE3D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E096C635-4127-C391-6C11-C49D134BB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89" y="2319847"/>
            <a:ext cx="435376" cy="435376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C06E18EC-84E4-0D3E-1159-0307E89D0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690" y="2283317"/>
            <a:ext cx="478457" cy="478457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43E72E87-0D3C-2174-957A-9FDE44B1B4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143" y="3287148"/>
            <a:ext cx="534821" cy="534821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FE27A971-264B-2148-FFAD-EE4FEF03F3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691" y="3935592"/>
            <a:ext cx="490606" cy="490606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A887AA34-141F-646A-B767-C0DF02907B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169" y="5471053"/>
            <a:ext cx="420420" cy="42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20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E8E33-3F90-C9BC-EC00-516C83980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DD0F5-C26E-4F94-A927-BD43B1EBE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NEET trends and drivers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3A3BAD-C440-7396-D39F-C4F02B258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4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86953-CF8F-301A-3C03-BC600690FD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6" y="1523927"/>
            <a:ext cx="3432970" cy="5132388"/>
          </a:xfrm>
        </p:spPr>
        <p:txBody>
          <a:bodyPr/>
          <a:lstStyle/>
          <a:p>
            <a:r>
              <a:rPr lang="en-US"/>
              <a:t>The Department for Work and Pensions asked us to rapidly </a:t>
            </a:r>
            <a:r>
              <a:rPr lang="en-US" err="1"/>
              <a:t>synthesise</a:t>
            </a:r>
            <a:r>
              <a:rPr lang="en-US"/>
              <a:t> the evidence on the drivers of the NEET rate among 16 to 24 year olds in the UK.</a:t>
            </a:r>
          </a:p>
          <a:p>
            <a:r>
              <a:rPr lang="en-US"/>
              <a:t>In ten weeks, we </a:t>
            </a:r>
            <a:r>
              <a:rPr lang="en-US" err="1"/>
              <a:t>analysed</a:t>
            </a:r>
            <a:r>
              <a:rPr lang="en-US"/>
              <a:t> and </a:t>
            </a:r>
            <a:r>
              <a:rPr lang="en-US" err="1"/>
              <a:t>visualised</a:t>
            </a:r>
            <a:r>
              <a:rPr lang="en-US"/>
              <a:t> the data, producing a report with 61 different charts and fronted with a clear, data-led story about the main drivers of NEET status and key trends.</a:t>
            </a:r>
          </a:p>
          <a:p>
            <a:r>
              <a:rPr lang="en-US"/>
              <a:t>The report has been used to brief ministers and special advisers, and has fed into the ongoing work of both the Milburn Review and the Opportunity Mission.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58D328DA-21D7-5EC4-0AD8-83A46E9314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Snip Diagonal Corner of Rectangle 7">
            <a:extLst>
              <a:ext uri="{FF2B5EF4-FFF2-40B4-BE49-F238E27FC236}">
                <a16:creationId xmlns:a16="http://schemas.microsoft.com/office/drawing/2014/main" id="{091531E9-E5A6-95A4-3543-07AAA2ED5C2F}"/>
              </a:ext>
            </a:extLst>
          </p:cNvPr>
          <p:cNvSpPr/>
          <p:nvPr/>
        </p:nvSpPr>
        <p:spPr>
          <a:xfrm flipH="1" flipV="1">
            <a:off x="10600869" y="0"/>
            <a:ext cx="1591131" cy="505691"/>
          </a:xfrm>
          <a:prstGeom prst="snip1Rect">
            <a:avLst>
              <a:gd name="adj" fmla="val 3945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10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D09BB90-1680-6A18-1E7D-F79DC06165E8}"/>
              </a:ext>
            </a:extLst>
          </p:cNvPr>
          <p:cNvSpPr txBox="1"/>
          <p:nvPr/>
        </p:nvSpPr>
        <p:spPr>
          <a:xfrm>
            <a:off x="10940461" y="120910"/>
            <a:ext cx="1028808" cy="246221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Our work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002F2413-5B63-10E5-F4E4-C4BD0FD84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6288" y="627553"/>
            <a:ext cx="3196613" cy="179809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173BC62-89E5-14D4-9DB6-F82016297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4800" y="4744800"/>
            <a:ext cx="3200000" cy="179999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8908D0A-D6FC-DCCB-533B-F3750F60A4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4800" y="626601"/>
            <a:ext cx="3200000" cy="1799999"/>
          </a:xfrm>
          <a:prstGeom prst="rect">
            <a:avLst/>
          </a:prstGeom>
        </p:spPr>
      </p:pic>
      <p:pic>
        <p:nvPicPr>
          <p:cNvPr id="53" name="Picture 52" descr="A screenshot of a graph&#10;&#10;AI-generated content may be incorrect.">
            <a:extLst>
              <a:ext uri="{FF2B5EF4-FFF2-40B4-BE49-F238E27FC236}">
                <a16:creationId xmlns:a16="http://schemas.microsoft.com/office/drawing/2014/main" id="{450B243B-10FC-35BB-007D-CA508AB484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800" y="2631600"/>
            <a:ext cx="3200000" cy="1800000"/>
          </a:xfrm>
          <a:prstGeom prst="rect">
            <a:avLst/>
          </a:prstGeom>
        </p:spPr>
      </p:pic>
      <p:pic>
        <p:nvPicPr>
          <p:cNvPr id="54" name="Picture 53" descr="A screenshot of a graph&#10;&#10;AI-generated content may be incorrect.">
            <a:extLst>
              <a:ext uri="{FF2B5EF4-FFF2-40B4-BE49-F238E27FC236}">
                <a16:creationId xmlns:a16="http://schemas.microsoft.com/office/drawing/2014/main" id="{0FE6E8B9-8BF4-57D1-AA16-C5288181BC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596" y="2631600"/>
            <a:ext cx="3200000" cy="1800000"/>
          </a:xfrm>
          <a:prstGeom prst="rect">
            <a:avLst/>
          </a:prstGeom>
        </p:spPr>
      </p:pic>
      <p:pic>
        <p:nvPicPr>
          <p:cNvPr id="55" name="Picture 54" descr="A close-up of a graph&#10;&#10;AI-generated content may be incorrect.">
            <a:extLst>
              <a:ext uri="{FF2B5EF4-FFF2-40B4-BE49-F238E27FC236}">
                <a16:creationId xmlns:a16="http://schemas.microsoft.com/office/drawing/2014/main" id="{A215FBF8-BEFA-7E77-87FC-2AFD27D561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596" y="4744800"/>
            <a:ext cx="32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65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85AD1-F218-FA15-D653-8657FDF4C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734AC-AB82-3BE0-84F6-0E7CFEB7C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trends and public services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E6A887-52C7-E13E-64E5-D66B0FB4B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5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48750-60C4-A41C-A81D-D672D0BF8B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6" y="1523927"/>
            <a:ext cx="3432970" cy="5132388"/>
          </a:xfrm>
        </p:spPr>
        <p:txBody>
          <a:bodyPr/>
          <a:lstStyle/>
          <a:p>
            <a:r>
              <a:rPr lang="en-US" dirty="0"/>
              <a:t>The Cabinet Office and Department for Education asked us to </a:t>
            </a:r>
            <a:r>
              <a:rPr lang="en-US" dirty="0" err="1"/>
              <a:t>synthesise</a:t>
            </a:r>
            <a:r>
              <a:rPr lang="en-US" dirty="0"/>
              <a:t> evidence on the impact of demographic change on UK public services.</a:t>
            </a:r>
          </a:p>
          <a:p>
            <a:r>
              <a:rPr lang="en-US" dirty="0"/>
              <a:t>We worked with the Office for National Statistics and Joint Data Analysis Centre to explore the fertility rate, immigration, the future of the </a:t>
            </a:r>
            <a:r>
              <a:rPr lang="en-US" dirty="0" err="1"/>
              <a:t>labour</a:t>
            </a:r>
            <a:r>
              <a:rPr lang="en-US" dirty="0"/>
              <a:t> market and the public sector workforce as part of an extensive review.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FB2E4701-7618-30D4-4BC8-1286EAB969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Snip Diagonal Corner of Rectangle 7">
            <a:extLst>
              <a:ext uri="{FF2B5EF4-FFF2-40B4-BE49-F238E27FC236}">
                <a16:creationId xmlns:a16="http://schemas.microsoft.com/office/drawing/2014/main" id="{58BEC7E6-EC92-C643-99BE-70573F7DFD61}"/>
              </a:ext>
            </a:extLst>
          </p:cNvPr>
          <p:cNvSpPr/>
          <p:nvPr/>
        </p:nvSpPr>
        <p:spPr>
          <a:xfrm flipH="1" flipV="1">
            <a:off x="10600869" y="0"/>
            <a:ext cx="1591131" cy="505691"/>
          </a:xfrm>
          <a:prstGeom prst="snip1Rect">
            <a:avLst>
              <a:gd name="adj" fmla="val 3945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10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992915-AA36-E27A-1F6E-3F453539F6B7}"/>
              </a:ext>
            </a:extLst>
          </p:cNvPr>
          <p:cNvSpPr txBox="1"/>
          <p:nvPr/>
        </p:nvSpPr>
        <p:spPr>
          <a:xfrm>
            <a:off x="10940461" y="120910"/>
            <a:ext cx="1028808" cy="246221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Our work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3EE7D4FE-B824-3BF0-47CB-E9FC6CA48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6288" y="627553"/>
            <a:ext cx="3196613" cy="179809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124C457-B922-7B2D-34CE-6C720EECA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4800" y="4745752"/>
            <a:ext cx="3200000" cy="179809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70F6906-3BCB-1355-7AE3-221C615C02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4800" y="627553"/>
            <a:ext cx="3200000" cy="17980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6E03712-88FF-FEEE-B03B-74E7160F81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4800" y="2632552"/>
            <a:ext cx="3200000" cy="179809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7A751F7E-3B38-73D7-1794-ED5C23D8DA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4596" y="2632552"/>
            <a:ext cx="3200000" cy="1798095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F732BF6-E41F-A0F9-7D88-B61FA4FDC3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4596" y="4745752"/>
            <a:ext cx="3200000" cy="179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92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223CC-9D6A-03DB-EA9C-567BF2B8E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0B686-BB4E-71C1-7EB6-23C04D69C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1"/>
            <a:ext cx="3685309" cy="346364"/>
          </a:xfrm>
        </p:spPr>
        <p:txBody>
          <a:bodyPr/>
          <a:lstStyle/>
          <a:p>
            <a:r>
              <a:rPr lang="en-US" dirty="0"/>
              <a:t>Opportunity Mission evidence review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274EFD-06F9-50F5-235D-9BAC73A8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6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5D43A-7F34-474C-99DE-A4FE909F64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406" y="1523927"/>
            <a:ext cx="3432970" cy="5132388"/>
          </a:xfrm>
        </p:spPr>
        <p:txBody>
          <a:bodyPr/>
          <a:lstStyle/>
          <a:p>
            <a:r>
              <a:rPr lang="en-US"/>
              <a:t>The Department for Education asked us to pull together the evidence base on opportunity to prepare the ground for the start of the Opportunity Mission in summer 2024.</a:t>
            </a:r>
          </a:p>
          <a:p>
            <a:r>
              <a:rPr lang="en-US"/>
              <a:t>In eight weeks, we produced a comprehensive data-led review of opportunity, covering a range of policy areas and providing insight into the metrics that could be used to measure progress against the mission.</a:t>
            </a:r>
          </a:p>
          <a:p>
            <a:endParaRPr lang="en-US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7E23F5E6-3A63-7342-F46C-7D1EEE01AE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Snip Diagonal Corner of Rectangle 7">
            <a:extLst>
              <a:ext uri="{FF2B5EF4-FFF2-40B4-BE49-F238E27FC236}">
                <a16:creationId xmlns:a16="http://schemas.microsoft.com/office/drawing/2014/main" id="{4B500A7C-CFF9-71BB-2B4E-8B9A3462C1FD}"/>
              </a:ext>
            </a:extLst>
          </p:cNvPr>
          <p:cNvSpPr/>
          <p:nvPr/>
        </p:nvSpPr>
        <p:spPr>
          <a:xfrm flipH="1" flipV="1">
            <a:off x="10600869" y="0"/>
            <a:ext cx="1591131" cy="505691"/>
          </a:xfrm>
          <a:prstGeom prst="snip1Rect">
            <a:avLst>
              <a:gd name="adj" fmla="val 3945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10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27B836-0FEA-CA00-52A4-26878532765E}"/>
              </a:ext>
            </a:extLst>
          </p:cNvPr>
          <p:cNvSpPr txBox="1"/>
          <p:nvPr/>
        </p:nvSpPr>
        <p:spPr>
          <a:xfrm>
            <a:off x="10940461" y="120910"/>
            <a:ext cx="1028808" cy="246221"/>
          </a:xfrm>
          <a:prstGeom prst="rect">
            <a:avLst/>
          </a:prstGeom>
          <a:solidFill>
            <a:schemeClr val="tx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Our work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A65CC818-E960-6684-0CAC-77CCABD4B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4596" y="626601"/>
            <a:ext cx="3199998" cy="1799998"/>
          </a:xfrm>
          <a:prstGeom prst="rect">
            <a:avLst/>
          </a:prstGeom>
          <a:ln>
            <a:noFill/>
          </a:ln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6D2EDB3-FF7E-A53E-464D-A4B0D1389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8517" y="4744800"/>
            <a:ext cx="3192566" cy="179999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B30F039-92F8-C889-D0AC-7BFFD31D02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4801" y="627553"/>
            <a:ext cx="3199998" cy="179809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A61EC228-6243-8615-E902-C1BC819894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4801" y="2631600"/>
            <a:ext cx="3199998" cy="179999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7A6B880-34D0-A45E-336B-7D1FA4F502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4597" y="2631600"/>
            <a:ext cx="3199998" cy="1799999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82AECFA-E0C5-76EF-9152-EB2A5129C1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4597" y="4745752"/>
            <a:ext cx="3199998" cy="179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54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6020-25FD-883D-13BC-1FB7393B0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D98959-0CF8-C69A-3B6E-BFFD8A077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42" y="6544800"/>
            <a:ext cx="298108" cy="190800"/>
          </a:xfrm>
        </p:spPr>
        <p:txBody>
          <a:bodyPr/>
          <a:lstStyle/>
          <a:p>
            <a:fld id="{392FF0C7-CDDC-4661-A7FC-8E7A0444FE3D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DC02E307-0D61-879D-F5BA-003FE73C4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11277599" cy="427459"/>
          </a:xfrm>
        </p:spPr>
        <p:txBody>
          <a:bodyPr/>
          <a:lstStyle/>
          <a:p>
            <a:r>
              <a:rPr lang="en-US" sz="3200" dirty="0"/>
              <a:t>We’re trusted by teams across government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C613E4CB-219E-738F-C5F1-A97AFF562C0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00070" y="5551237"/>
            <a:ext cx="2946768" cy="152539"/>
          </a:xfrm>
        </p:spPr>
        <p:txBody>
          <a:bodyPr/>
          <a:lstStyle/>
          <a:p>
            <a:r>
              <a:rPr lang="en-US"/>
              <a:t>Juliet Chua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5160023-205C-3D3A-224B-67CFEC36FA56}"/>
              </a:ext>
            </a:extLst>
          </p:cNvPr>
          <p:cNvSpPr>
            <a:spLocks noGrp="1"/>
          </p:cNvSpPr>
          <p:nvPr>
            <p:ph idx="31"/>
          </p:nvPr>
        </p:nvSpPr>
        <p:spPr>
          <a:xfrm>
            <a:off x="700070" y="5823376"/>
            <a:ext cx="2946768" cy="152540"/>
          </a:xfrm>
        </p:spPr>
        <p:txBody>
          <a:bodyPr/>
          <a:lstStyle/>
          <a:p>
            <a:r>
              <a:rPr lang="en-US"/>
              <a:t>Director General, Cabinet Office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BE4175E8-5BA8-E8A3-167B-1CEB2C36383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00070" y="2197033"/>
            <a:ext cx="2946768" cy="3141531"/>
          </a:xfrm>
        </p:spPr>
        <p:txBody>
          <a:bodyPr/>
          <a:lstStyle/>
          <a:p>
            <a:r>
              <a:rPr lang="en-US">
                <a:latin typeface="Amasis MT Pro Light" panose="02040304050005020304" pitchFamily="18" charset="77"/>
              </a:rPr>
              <a:t>PIU did an excellent job supporting a task and finish cross government project looking at demography and public service impacts in 2024. Strong use of international evidence, data </a:t>
            </a:r>
            <a:r>
              <a:rPr lang="en-US" err="1">
                <a:latin typeface="Amasis MT Pro Light" panose="02040304050005020304" pitchFamily="18" charset="77"/>
              </a:rPr>
              <a:t>visualisations</a:t>
            </a:r>
            <a:r>
              <a:rPr lang="en-US">
                <a:latin typeface="Amasis MT Pro Light" panose="02040304050005020304" pitchFamily="18" charset="77"/>
              </a:rPr>
              <a:t> and new analysis generated new insights and framed short and longer-term conclusions.”</a:t>
            </a:r>
            <a:endParaRPr lang="en-US">
              <a:solidFill>
                <a:schemeClr val="tx2"/>
              </a:solidFill>
              <a:latin typeface="Amasis MT Pro Light" panose="02040304050005020304" pitchFamily="18" charset="77"/>
            </a:endParaRP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AFFF1D5B-7754-0AC7-2AF4-10BD19508D57}"/>
              </a:ext>
            </a:extLst>
          </p:cNvPr>
          <p:cNvSpPr>
            <a:spLocks noGrp="1"/>
          </p:cNvSpPr>
          <p:nvPr>
            <p:ph idx="32"/>
          </p:nvPr>
        </p:nvSpPr>
        <p:spPr>
          <a:xfrm>
            <a:off x="8545162" y="5551237"/>
            <a:ext cx="2946768" cy="152539"/>
          </a:xfrm>
        </p:spPr>
        <p:txBody>
          <a:bodyPr/>
          <a:lstStyle/>
          <a:p>
            <a:pPr>
              <a:lnSpc>
                <a:spcPct val="113999"/>
              </a:lnSpc>
            </a:pPr>
            <a:r>
              <a:rPr lang="en-US">
                <a:latin typeface="Arial Nova"/>
              </a:rPr>
              <a:t>Tony Foot</a:t>
            </a:r>
            <a:endParaRPr lang="en-US"/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3A631A50-182A-C678-4A27-94D343E3AD2B}"/>
              </a:ext>
            </a:extLst>
          </p:cNvPr>
          <p:cNvSpPr>
            <a:spLocks noGrp="1"/>
          </p:cNvSpPr>
          <p:nvPr>
            <p:ph idx="33"/>
          </p:nvPr>
        </p:nvSpPr>
        <p:spPr>
          <a:xfrm>
            <a:off x="8055429" y="5817418"/>
            <a:ext cx="3436501" cy="164457"/>
          </a:xfrm>
        </p:spPr>
        <p:txBody>
          <a:bodyPr/>
          <a:lstStyle/>
          <a:p>
            <a:pPr>
              <a:lnSpc>
                <a:spcPct val="113999"/>
              </a:lnSpc>
            </a:pPr>
            <a:r>
              <a:rPr lang="en-US">
                <a:latin typeface="Arial Nova Light"/>
              </a:rPr>
              <a:t>Director General, Dept. for Education</a:t>
            </a:r>
            <a:endParaRPr lang="en-US"/>
          </a:p>
        </p:txBody>
      </p:sp>
      <p:sp>
        <p:nvSpPr>
          <p:cNvPr id="45" name="Content Placeholder 44">
            <a:extLst>
              <a:ext uri="{FF2B5EF4-FFF2-40B4-BE49-F238E27FC236}">
                <a16:creationId xmlns:a16="http://schemas.microsoft.com/office/drawing/2014/main" id="{E6E31679-6262-333D-5C2F-B6C6AE954255}"/>
              </a:ext>
            </a:extLst>
          </p:cNvPr>
          <p:cNvSpPr>
            <a:spLocks noGrp="1"/>
          </p:cNvSpPr>
          <p:nvPr>
            <p:ph idx="34"/>
          </p:nvPr>
        </p:nvSpPr>
        <p:spPr>
          <a:xfrm>
            <a:off x="8545162" y="2185116"/>
            <a:ext cx="3088650" cy="3141531"/>
          </a:xfrm>
        </p:spPr>
        <p:txBody>
          <a:bodyPr vert="horz" lIns="0" tIns="0" rIns="0" bIns="0" rtlCol="0" anchor="t">
            <a:noAutofit/>
          </a:bodyPr>
          <a:lstStyle/>
          <a:p>
            <a:pPr>
              <a:lnSpc>
                <a:spcPct val="113999"/>
              </a:lnSpc>
            </a:pPr>
            <a:r>
              <a:rPr lang="en-US">
                <a:latin typeface="Amasis MT Pro Light"/>
              </a:rPr>
              <a:t>The PIU worked at pace to produce a rigorous, data driven evidence review at the outset of the Opportunity Mission. Working with analytical teams, OGDs and external experts, they delivered a high-quality product that enabled us to brief ministers well and really shape discussion at the first Mission Board.”</a:t>
            </a:r>
          </a:p>
          <a:p>
            <a:endParaRPr lang="en-US">
              <a:latin typeface="Amasis MT Pro Light" panose="02040304050005020304" pitchFamily="18" charset="77"/>
            </a:endParaRPr>
          </a:p>
        </p:txBody>
      </p:sp>
      <p:sp>
        <p:nvSpPr>
          <p:cNvPr id="46" name="Content Placeholder 45">
            <a:extLst>
              <a:ext uri="{FF2B5EF4-FFF2-40B4-BE49-F238E27FC236}">
                <a16:creationId xmlns:a16="http://schemas.microsoft.com/office/drawing/2014/main" id="{C0E1EA39-3EE1-8B54-69FA-26B31DDCB2B1}"/>
              </a:ext>
            </a:extLst>
          </p:cNvPr>
          <p:cNvSpPr>
            <a:spLocks noGrp="1"/>
          </p:cNvSpPr>
          <p:nvPr>
            <p:ph idx="35"/>
          </p:nvPr>
        </p:nvSpPr>
        <p:spPr>
          <a:xfrm>
            <a:off x="4622222" y="5551237"/>
            <a:ext cx="2946768" cy="152539"/>
          </a:xfrm>
        </p:spPr>
        <p:txBody>
          <a:bodyPr/>
          <a:lstStyle/>
          <a:p>
            <a:r>
              <a:rPr lang="en-US"/>
              <a:t>Alex Fitzpatrick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61270877-9C55-827E-8BB7-7085349482D5}"/>
              </a:ext>
            </a:extLst>
          </p:cNvPr>
          <p:cNvSpPr>
            <a:spLocks noGrp="1"/>
          </p:cNvSpPr>
          <p:nvPr>
            <p:ph idx="36"/>
          </p:nvPr>
        </p:nvSpPr>
        <p:spPr>
          <a:xfrm>
            <a:off x="4622222" y="5823376"/>
            <a:ext cx="2946768" cy="152540"/>
          </a:xfrm>
        </p:spPr>
        <p:txBody>
          <a:bodyPr/>
          <a:lstStyle/>
          <a:p>
            <a:r>
              <a:rPr lang="en-US"/>
              <a:t>Director, Dept. for Work and Pensions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752B9E24-EC5C-E15C-C2AB-708F71389E4B}"/>
              </a:ext>
            </a:extLst>
          </p:cNvPr>
          <p:cNvSpPr>
            <a:spLocks noGrp="1"/>
          </p:cNvSpPr>
          <p:nvPr>
            <p:ph idx="37"/>
          </p:nvPr>
        </p:nvSpPr>
        <p:spPr/>
        <p:txBody>
          <a:bodyPr/>
          <a:lstStyle/>
          <a:p>
            <a:r>
              <a:rPr lang="en-US">
                <a:latin typeface="Amasis MT Pro Light" panose="02040304050005020304" pitchFamily="18" charset="77"/>
              </a:rPr>
              <a:t>The team gave us exactly the product we needed to communicate the NEETs challenge and its various and compounding drivers to inform a cross-government response. We’ve already used their work with Ministers to tell that story.”</a:t>
            </a:r>
            <a:endParaRPr lang="en-US">
              <a:solidFill>
                <a:schemeClr val="tx2"/>
              </a:solidFill>
              <a:latin typeface="Amasis MT Pro Light" panose="02040304050005020304" pitchFamily="18" charset="77"/>
            </a:endParaRPr>
          </a:p>
          <a:p>
            <a:endParaRPr lang="en-US">
              <a:latin typeface="Amasis MT Pro Light" panose="02040304050005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57101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9592B-8E67-1A4E-9A45-509E4AEBF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FDD8602E-1D4B-84C7-D9BC-9C3856DD6285}"/>
              </a:ext>
            </a:extLst>
          </p:cNvPr>
          <p:cNvSpPr/>
          <p:nvPr/>
        </p:nvSpPr>
        <p:spPr>
          <a:xfrm>
            <a:off x="0" y="2373924"/>
            <a:ext cx="12192000" cy="4484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903DD2-A6DB-3C78-E0F4-CD34D005F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F0C7-CDDC-4661-A7FC-8E7A0444FE3D}" type="slidenum">
              <a:rPr lang="en-GB" smtClean="0"/>
              <a:t>8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63DA2C-B9D7-DE8F-3804-CE805DA3E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How you can work with 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7401FA-3779-24DB-7680-0840AFA4F2B1}"/>
              </a:ext>
            </a:extLst>
          </p:cNvPr>
          <p:cNvSpPr txBox="1"/>
          <p:nvPr/>
        </p:nvSpPr>
        <p:spPr>
          <a:xfrm>
            <a:off x="377850" y="1054627"/>
            <a:ext cx="11356950" cy="98366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We work with all central government departments and </a:t>
            </a:r>
            <a:r>
              <a:rPr lang="en-GB" sz="2000" b="1" dirty="0">
                <a:solidFill>
                  <a:srgbClr val="262626"/>
                </a:solidFill>
                <a:latin typeface="Arial Nova"/>
              </a:rPr>
              <a:t>arm's-length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</a:t>
            </a:r>
            <a:r>
              <a:rPr lang="en-GB" sz="2000" b="1" dirty="0">
                <a:solidFill>
                  <a:srgbClr val="262626"/>
                </a:solidFill>
                <a:latin typeface="Arial Nova"/>
              </a:rPr>
              <a:t>bodies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We’re happy to work with any kind of government team, whether it’s policy, analysis, digital, delivery or any other function. </a:t>
            </a:r>
            <a:b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Montserrat Light"/>
              </a:rPr>
              <a:t>The commissioning process typically begins with a conversation to clarify your needs. It can take as little as a week to scope and agree work.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4C42048-CF3D-F66A-1FD1-E0F6216B6D0D}"/>
              </a:ext>
            </a:extLst>
          </p:cNvPr>
          <p:cNvCxnSpPr>
            <a:cxnSpLocks/>
          </p:cNvCxnSpPr>
          <p:nvPr/>
        </p:nvCxnSpPr>
        <p:spPr>
          <a:xfrm>
            <a:off x="-85823" y="4253618"/>
            <a:ext cx="12530372" cy="0"/>
          </a:xfrm>
          <a:prstGeom prst="line">
            <a:avLst/>
          </a:prstGeom>
          <a:ln w="19050"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reeform 20">
            <a:extLst>
              <a:ext uri="{FF2B5EF4-FFF2-40B4-BE49-F238E27FC236}">
                <a16:creationId xmlns:a16="http://schemas.microsoft.com/office/drawing/2014/main" id="{B90F6955-7114-075C-0A3D-06C3C4545FC9}"/>
              </a:ext>
            </a:extLst>
          </p:cNvPr>
          <p:cNvSpPr/>
          <p:nvPr/>
        </p:nvSpPr>
        <p:spPr>
          <a:xfrm>
            <a:off x="1264706" y="3128221"/>
            <a:ext cx="1596118" cy="572948"/>
          </a:xfrm>
          <a:custGeom>
            <a:avLst/>
            <a:gdLst>
              <a:gd name="connsiteX0" fmla="*/ 0 w 1931752"/>
              <a:gd name="connsiteY0" fmla="*/ 0 h 1159051"/>
              <a:gd name="connsiteX1" fmla="*/ 1931752 w 1931752"/>
              <a:gd name="connsiteY1" fmla="*/ 0 h 1159051"/>
              <a:gd name="connsiteX2" fmla="*/ 1931752 w 1931752"/>
              <a:gd name="connsiteY2" fmla="*/ 1159051 h 1159051"/>
              <a:gd name="connsiteX3" fmla="*/ 0 w 1931752"/>
              <a:gd name="connsiteY3" fmla="*/ 1159051 h 1159051"/>
              <a:gd name="connsiteX4" fmla="*/ 0 w 1931752"/>
              <a:gd name="connsiteY4" fmla="*/ 0 h 115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752" h="1159051">
                <a:moveTo>
                  <a:pt x="0" y="0"/>
                </a:moveTo>
                <a:lnTo>
                  <a:pt x="1931752" y="0"/>
                </a:lnTo>
                <a:lnTo>
                  <a:pt x="1931752" y="1159051"/>
                </a:lnTo>
                <a:lnTo>
                  <a:pt x="0" y="11590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17410184"/>
              <a:satOff val="-37789"/>
              <a:lumOff val="7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92456" rIns="92456" bIns="92456" numCol="1" spcCol="1270" anchor="t" anchorCtr="0">
            <a:noAutofit/>
          </a:bodyPr>
          <a:lstStyle/>
          <a:p>
            <a:pPr defTabSz="577850">
              <a:spcBef>
                <a:spcPct val="0"/>
              </a:spcBef>
              <a:spcAft>
                <a:spcPts val="600"/>
              </a:spcAft>
            </a:pPr>
            <a:r>
              <a:rPr lang="en-US" sz="1200">
                <a:solidFill>
                  <a:schemeClr val="tx1"/>
                </a:solidFill>
                <a:ea typeface="Microsoft GothicNeo" panose="020B0500000101010101" pitchFamily="34" charset="-127"/>
                <a:cs typeface="Microsoft GothicNeo" panose="020B0500000101010101" pitchFamily="34" charset="-127"/>
              </a:rPr>
              <a:t>We schedule a call to understand your needs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635225-DA55-F413-6FB9-9FBAC0ADCF22}"/>
              </a:ext>
            </a:extLst>
          </p:cNvPr>
          <p:cNvSpPr txBox="1"/>
          <p:nvPr/>
        </p:nvSpPr>
        <p:spPr>
          <a:xfrm>
            <a:off x="1264705" y="2825327"/>
            <a:ext cx="1899651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b="1">
                <a:ea typeface="Microsoft GothicNeo" panose="020B0500000101010101" pitchFamily="34" charset="-127"/>
                <a:cs typeface="Microsoft GothicNeo" panose="020B0500000101010101" pitchFamily="34" charset="-127"/>
              </a:rPr>
              <a:t>Initial chat</a:t>
            </a:r>
          </a:p>
        </p:txBody>
      </p:sp>
      <p:sp>
        <p:nvSpPr>
          <p:cNvPr id="12" name="Freeform 20">
            <a:extLst>
              <a:ext uri="{FF2B5EF4-FFF2-40B4-BE49-F238E27FC236}">
                <a16:creationId xmlns:a16="http://schemas.microsoft.com/office/drawing/2014/main" id="{945DECD4-9098-DAD7-07C5-1C8F6689D940}"/>
              </a:ext>
            </a:extLst>
          </p:cNvPr>
          <p:cNvSpPr/>
          <p:nvPr/>
        </p:nvSpPr>
        <p:spPr>
          <a:xfrm>
            <a:off x="3867673" y="3081855"/>
            <a:ext cx="2266654" cy="1122343"/>
          </a:xfrm>
          <a:custGeom>
            <a:avLst/>
            <a:gdLst>
              <a:gd name="connsiteX0" fmla="*/ 0 w 1931752"/>
              <a:gd name="connsiteY0" fmla="*/ 0 h 1159051"/>
              <a:gd name="connsiteX1" fmla="*/ 1931752 w 1931752"/>
              <a:gd name="connsiteY1" fmla="*/ 0 h 1159051"/>
              <a:gd name="connsiteX2" fmla="*/ 1931752 w 1931752"/>
              <a:gd name="connsiteY2" fmla="*/ 1159051 h 1159051"/>
              <a:gd name="connsiteX3" fmla="*/ 0 w 1931752"/>
              <a:gd name="connsiteY3" fmla="*/ 1159051 h 1159051"/>
              <a:gd name="connsiteX4" fmla="*/ 0 w 1931752"/>
              <a:gd name="connsiteY4" fmla="*/ 0 h 115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752" h="1159051">
                <a:moveTo>
                  <a:pt x="0" y="0"/>
                </a:moveTo>
                <a:lnTo>
                  <a:pt x="1931752" y="0"/>
                </a:lnTo>
                <a:lnTo>
                  <a:pt x="1931752" y="1159051"/>
                </a:lnTo>
                <a:lnTo>
                  <a:pt x="0" y="11590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17410184"/>
              <a:satOff val="-37789"/>
              <a:lumOff val="7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92456" rIns="92456" bIns="92456" numCol="1" spcCol="1270" anchor="t" anchorCtr="0">
            <a:noAutofit/>
          </a:bodyPr>
          <a:lstStyle/>
          <a:p>
            <a:pPr>
              <a:lnSpc>
                <a:spcPct val="113000"/>
              </a:lnSpc>
              <a:spcAft>
                <a:spcPts val="600"/>
              </a:spcAft>
            </a:pPr>
            <a:r>
              <a:rPr lang="en-GB" sz="1200">
                <a:solidFill>
                  <a:schemeClr val="tx1"/>
                </a:solidFill>
                <a:ea typeface="Microsoft GothicNeo" panose="020B0500000101010101" pitchFamily="34" charset="-127"/>
                <a:cs typeface="Microsoft GothicNeo" panose="020B0500000101010101" pitchFamily="34" charset="-127"/>
              </a:rPr>
              <a:t>We agree an approach covering scope, timelines, deliverables, and costs</a:t>
            </a:r>
          </a:p>
          <a:p>
            <a:pPr>
              <a:lnSpc>
                <a:spcPct val="113000"/>
              </a:lnSpc>
              <a:spcAft>
                <a:spcPts val="600"/>
              </a:spcAft>
            </a:pPr>
            <a:endParaRPr lang="en-GB" sz="1200">
              <a:solidFill>
                <a:schemeClr val="tx1"/>
              </a:solidFill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B1FCDF-808A-4952-8AE2-889AF0700EE8}"/>
              </a:ext>
            </a:extLst>
          </p:cNvPr>
          <p:cNvSpPr txBox="1"/>
          <p:nvPr/>
        </p:nvSpPr>
        <p:spPr>
          <a:xfrm>
            <a:off x="3883453" y="2778962"/>
            <a:ext cx="1655693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>
                <a:ea typeface="Microsoft GothicNeo" panose="020B0500000101010101" pitchFamily="34" charset="-127"/>
                <a:cs typeface="Microsoft GothicNeo" panose="020B0500000101010101" pitchFamily="34" charset="-127"/>
              </a:rPr>
              <a:t>Agreement</a:t>
            </a:r>
          </a:p>
        </p:txBody>
      </p:sp>
      <p:sp>
        <p:nvSpPr>
          <p:cNvPr id="14" name="Freeform 20">
            <a:extLst>
              <a:ext uri="{FF2B5EF4-FFF2-40B4-BE49-F238E27FC236}">
                <a16:creationId xmlns:a16="http://schemas.microsoft.com/office/drawing/2014/main" id="{5BA191C4-8A6D-AEB1-A844-5F73E8D7D0C9}"/>
              </a:ext>
            </a:extLst>
          </p:cNvPr>
          <p:cNvSpPr/>
          <p:nvPr/>
        </p:nvSpPr>
        <p:spPr>
          <a:xfrm>
            <a:off x="6673610" y="3081855"/>
            <a:ext cx="2340329" cy="1122343"/>
          </a:xfrm>
          <a:custGeom>
            <a:avLst/>
            <a:gdLst>
              <a:gd name="connsiteX0" fmla="*/ 0 w 1931752"/>
              <a:gd name="connsiteY0" fmla="*/ 0 h 1159051"/>
              <a:gd name="connsiteX1" fmla="*/ 1931752 w 1931752"/>
              <a:gd name="connsiteY1" fmla="*/ 0 h 1159051"/>
              <a:gd name="connsiteX2" fmla="*/ 1931752 w 1931752"/>
              <a:gd name="connsiteY2" fmla="*/ 1159051 h 1159051"/>
              <a:gd name="connsiteX3" fmla="*/ 0 w 1931752"/>
              <a:gd name="connsiteY3" fmla="*/ 1159051 h 1159051"/>
              <a:gd name="connsiteX4" fmla="*/ 0 w 1931752"/>
              <a:gd name="connsiteY4" fmla="*/ 0 h 115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752" h="1159051">
                <a:moveTo>
                  <a:pt x="0" y="0"/>
                </a:moveTo>
                <a:lnTo>
                  <a:pt x="1931752" y="0"/>
                </a:lnTo>
                <a:lnTo>
                  <a:pt x="1931752" y="1159051"/>
                </a:lnTo>
                <a:lnTo>
                  <a:pt x="0" y="11590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17410184"/>
              <a:satOff val="-37789"/>
              <a:lumOff val="7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92456" rIns="92456" bIns="92456" numCol="1" spcCol="1270" anchor="t" anchorCtr="0">
            <a:noAutofit/>
          </a:bodyPr>
          <a:lstStyle/>
          <a:p>
            <a:pPr>
              <a:lnSpc>
                <a:spcPct val="113000"/>
              </a:lnSpc>
              <a:spcAft>
                <a:spcPts val="600"/>
              </a:spcAft>
            </a:pPr>
            <a:r>
              <a:rPr lang="en-GB" sz="1200">
                <a:solidFill>
                  <a:schemeClr val="tx1"/>
                </a:solidFill>
                <a:ea typeface="Microsoft GothicNeo" panose="020B0500000101010101" pitchFamily="34" charset="-127"/>
                <a:cs typeface="Microsoft GothicNeo" panose="020B0500000101010101" pitchFamily="34" charset="-127"/>
              </a:rPr>
              <a:t>We carry out the agreed</a:t>
            </a:r>
            <a:br>
              <a:rPr lang="en-GB" sz="1200">
                <a:solidFill>
                  <a:schemeClr val="tx1"/>
                </a:solidFill>
                <a:ea typeface="Microsoft GothicNeo" panose="020B0500000101010101" pitchFamily="34" charset="-127"/>
                <a:cs typeface="Microsoft GothicNeo" panose="020B0500000101010101" pitchFamily="34" charset="-127"/>
              </a:rPr>
            </a:br>
            <a:r>
              <a:rPr lang="en-GB" sz="1200">
                <a:solidFill>
                  <a:schemeClr val="tx1"/>
                </a:solidFill>
                <a:ea typeface="Microsoft GothicNeo" panose="020B0500000101010101" pitchFamily="34" charset="-127"/>
                <a:cs typeface="Microsoft GothicNeo" panose="020B0500000101010101" pitchFamily="34" charset="-127"/>
              </a:rPr>
              <a:t>work, giving you regular updates and collaborating with you to adjust plans if needed</a:t>
            </a:r>
          </a:p>
          <a:p>
            <a:pPr>
              <a:lnSpc>
                <a:spcPct val="113000"/>
              </a:lnSpc>
              <a:spcAft>
                <a:spcPts val="600"/>
              </a:spcAft>
            </a:pPr>
            <a:endParaRPr lang="en-GB" sz="1200">
              <a:solidFill>
                <a:schemeClr val="tx1"/>
              </a:solidFill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2F01BB-E828-31D1-0324-13A3B4548224}"/>
              </a:ext>
            </a:extLst>
          </p:cNvPr>
          <p:cNvSpPr txBox="1"/>
          <p:nvPr/>
        </p:nvSpPr>
        <p:spPr>
          <a:xfrm>
            <a:off x="6673609" y="2778962"/>
            <a:ext cx="1655693" cy="68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>
                <a:ea typeface="Microsoft GothicNeo" panose="020B0500000101010101" pitchFamily="34" charset="-127"/>
                <a:cs typeface="Microsoft GothicNeo" panose="020B0500000101010101" pitchFamily="34" charset="-127"/>
              </a:rPr>
              <a:t>Delivery</a:t>
            </a:r>
          </a:p>
          <a:p>
            <a:pPr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b="1"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8FBE8F-1E23-73F5-A7D6-ACDDA8A489B0}"/>
              </a:ext>
            </a:extLst>
          </p:cNvPr>
          <p:cNvSpPr txBox="1"/>
          <p:nvPr/>
        </p:nvSpPr>
        <p:spPr>
          <a:xfrm>
            <a:off x="2456065" y="4806974"/>
            <a:ext cx="2293472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b="1">
                <a:ea typeface="Microsoft GothicNeo" panose="020B0500000101010101" pitchFamily="34" charset="-127"/>
                <a:cs typeface="Microsoft GothicNeo" panose="020B0500000101010101" pitchFamily="34" charset="-127"/>
              </a:rPr>
              <a:t>Tailored</a:t>
            </a:r>
            <a:br>
              <a:rPr lang="en-US" b="1">
                <a:ea typeface="Microsoft GothicNeo" panose="020B0500000101010101" pitchFamily="34" charset="-127"/>
                <a:cs typeface="Microsoft GothicNeo" panose="020B0500000101010101" pitchFamily="34" charset="-127"/>
              </a:rPr>
            </a:br>
            <a:r>
              <a:rPr lang="en-US" b="1">
                <a:ea typeface="Microsoft GothicNeo" panose="020B0500000101010101" pitchFamily="34" charset="-127"/>
                <a:cs typeface="Microsoft GothicNeo" panose="020B0500000101010101" pitchFamily="34" charset="-127"/>
              </a:rPr>
              <a:t>proposal</a:t>
            </a:r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3C73FB23-1809-C7E1-73CF-FB3488D852DF}"/>
              </a:ext>
            </a:extLst>
          </p:cNvPr>
          <p:cNvSpPr/>
          <p:nvPr/>
        </p:nvSpPr>
        <p:spPr>
          <a:xfrm>
            <a:off x="5483615" y="5063502"/>
            <a:ext cx="1968145" cy="1122343"/>
          </a:xfrm>
          <a:custGeom>
            <a:avLst/>
            <a:gdLst>
              <a:gd name="connsiteX0" fmla="*/ 0 w 1931752"/>
              <a:gd name="connsiteY0" fmla="*/ 0 h 1159051"/>
              <a:gd name="connsiteX1" fmla="*/ 1931752 w 1931752"/>
              <a:gd name="connsiteY1" fmla="*/ 0 h 1159051"/>
              <a:gd name="connsiteX2" fmla="*/ 1931752 w 1931752"/>
              <a:gd name="connsiteY2" fmla="*/ 1159051 h 1159051"/>
              <a:gd name="connsiteX3" fmla="*/ 0 w 1931752"/>
              <a:gd name="connsiteY3" fmla="*/ 1159051 h 1159051"/>
              <a:gd name="connsiteX4" fmla="*/ 0 w 1931752"/>
              <a:gd name="connsiteY4" fmla="*/ 0 h 115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752" h="1159051">
                <a:moveTo>
                  <a:pt x="0" y="0"/>
                </a:moveTo>
                <a:lnTo>
                  <a:pt x="1931752" y="0"/>
                </a:lnTo>
                <a:lnTo>
                  <a:pt x="1931752" y="1159051"/>
                </a:lnTo>
                <a:lnTo>
                  <a:pt x="0" y="11590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17410184"/>
              <a:satOff val="-37789"/>
              <a:lumOff val="7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92456" rIns="92456" bIns="92456" numCol="1" spcCol="1270" anchor="t" anchorCtr="0">
            <a:noAutofit/>
          </a:bodyPr>
          <a:lstStyle/>
          <a:p>
            <a:pPr>
              <a:lnSpc>
                <a:spcPct val="11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>
                <a:solidFill>
                  <a:schemeClr val="tx1"/>
                </a:solidFill>
                <a:ea typeface="Microsoft GothicNeo" panose="020B0500000101010101" pitchFamily="34" charset="-127"/>
                <a:cs typeface="Microsoft GothicNeo" panose="020B0500000101010101" pitchFamily="34" charset="-127"/>
              </a:rPr>
              <a:t>We deploy a team of experienced staff to begin delivering for you</a:t>
            </a:r>
          </a:p>
          <a:p>
            <a:pPr>
              <a:lnSpc>
                <a:spcPct val="113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solidFill>
                <a:schemeClr val="tx1"/>
              </a:solidFill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2B2465-E2A2-7EDC-8127-7B2CC2F8B7B2}"/>
              </a:ext>
            </a:extLst>
          </p:cNvPr>
          <p:cNvSpPr txBox="1"/>
          <p:nvPr/>
        </p:nvSpPr>
        <p:spPr>
          <a:xfrm>
            <a:off x="5499395" y="4760609"/>
            <a:ext cx="1655693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b="1">
                <a:ea typeface="Microsoft GothicNeo" panose="020B0500000101010101" pitchFamily="34" charset="-127"/>
                <a:cs typeface="Microsoft GothicNeo" panose="020B0500000101010101" pitchFamily="34" charset="-127"/>
              </a:rPr>
              <a:t>Kick-off</a:t>
            </a:r>
          </a:p>
        </p:txBody>
      </p:sp>
      <p:sp>
        <p:nvSpPr>
          <p:cNvPr id="22" name="Freeform 20">
            <a:extLst>
              <a:ext uri="{FF2B5EF4-FFF2-40B4-BE49-F238E27FC236}">
                <a16:creationId xmlns:a16="http://schemas.microsoft.com/office/drawing/2014/main" id="{3E6132E6-D2DF-B646-4E3B-ABE7E6705012}"/>
              </a:ext>
            </a:extLst>
          </p:cNvPr>
          <p:cNvSpPr/>
          <p:nvPr/>
        </p:nvSpPr>
        <p:spPr>
          <a:xfrm>
            <a:off x="8573692" y="5063502"/>
            <a:ext cx="2105869" cy="1122343"/>
          </a:xfrm>
          <a:custGeom>
            <a:avLst/>
            <a:gdLst>
              <a:gd name="connsiteX0" fmla="*/ 0 w 1931752"/>
              <a:gd name="connsiteY0" fmla="*/ 0 h 1159051"/>
              <a:gd name="connsiteX1" fmla="*/ 1931752 w 1931752"/>
              <a:gd name="connsiteY1" fmla="*/ 0 h 1159051"/>
              <a:gd name="connsiteX2" fmla="*/ 1931752 w 1931752"/>
              <a:gd name="connsiteY2" fmla="*/ 1159051 h 1159051"/>
              <a:gd name="connsiteX3" fmla="*/ 0 w 1931752"/>
              <a:gd name="connsiteY3" fmla="*/ 1159051 h 1159051"/>
              <a:gd name="connsiteX4" fmla="*/ 0 w 1931752"/>
              <a:gd name="connsiteY4" fmla="*/ 0 h 115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752" h="1159051">
                <a:moveTo>
                  <a:pt x="0" y="0"/>
                </a:moveTo>
                <a:lnTo>
                  <a:pt x="1931752" y="0"/>
                </a:lnTo>
                <a:lnTo>
                  <a:pt x="1931752" y="1159051"/>
                </a:lnTo>
                <a:lnTo>
                  <a:pt x="0" y="11590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17410184"/>
              <a:satOff val="-37789"/>
              <a:lumOff val="7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92456" rIns="92456" bIns="92456" numCol="1" spcCol="1270" anchor="t" anchorCtr="0">
            <a:noAutofit/>
          </a:bodyPr>
          <a:lstStyle/>
          <a:p>
            <a:pPr>
              <a:lnSpc>
                <a:spcPct val="113000"/>
              </a:lnSpc>
              <a:spcAft>
                <a:spcPts val="600"/>
              </a:spcAft>
            </a:pPr>
            <a:r>
              <a:rPr lang="en-GB" sz="1200">
                <a:solidFill>
                  <a:schemeClr val="tx1"/>
                </a:solidFill>
                <a:ea typeface="Microsoft GothicNeo" panose="020B0500000101010101" pitchFamily="34" charset="-127"/>
                <a:cs typeface="Microsoft GothicNeo" panose="020B0500000101010101" pitchFamily="34" charset="-127"/>
              </a:rPr>
              <a:t>We provide a high-quality output, with sharp analysis and practical advice</a:t>
            </a:r>
          </a:p>
          <a:p>
            <a:pPr>
              <a:lnSpc>
                <a:spcPct val="113000"/>
              </a:lnSpc>
              <a:spcAft>
                <a:spcPts val="600"/>
              </a:spcAft>
            </a:pPr>
            <a:endParaRPr lang="en-GB" sz="1200">
              <a:solidFill>
                <a:schemeClr val="tx1"/>
              </a:solidFill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3D87C8-7D2A-90EC-EAFD-31F583FC5049}"/>
              </a:ext>
            </a:extLst>
          </p:cNvPr>
          <p:cNvSpPr txBox="1"/>
          <p:nvPr/>
        </p:nvSpPr>
        <p:spPr>
          <a:xfrm>
            <a:off x="8573692" y="4760609"/>
            <a:ext cx="165569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b="1">
                <a:ea typeface="Microsoft GothicNeo" panose="020B0500000101010101" pitchFamily="34" charset="-127"/>
                <a:cs typeface="Microsoft GothicNeo" panose="020B0500000101010101" pitchFamily="34" charset="-127"/>
              </a:rPr>
              <a:t>Reporting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endParaRPr lang="en-US" b="1"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sp>
        <p:nvSpPr>
          <p:cNvPr id="24" name="Freeform 20">
            <a:extLst>
              <a:ext uri="{FF2B5EF4-FFF2-40B4-BE49-F238E27FC236}">
                <a16:creationId xmlns:a16="http://schemas.microsoft.com/office/drawing/2014/main" id="{4DED26EC-2083-1A35-6613-847A8E7AB473}"/>
              </a:ext>
            </a:extLst>
          </p:cNvPr>
          <p:cNvSpPr/>
          <p:nvPr/>
        </p:nvSpPr>
        <p:spPr>
          <a:xfrm>
            <a:off x="2481096" y="5338199"/>
            <a:ext cx="1676567" cy="572948"/>
          </a:xfrm>
          <a:custGeom>
            <a:avLst/>
            <a:gdLst>
              <a:gd name="connsiteX0" fmla="*/ 0 w 1931752"/>
              <a:gd name="connsiteY0" fmla="*/ 0 h 1159051"/>
              <a:gd name="connsiteX1" fmla="*/ 1931752 w 1931752"/>
              <a:gd name="connsiteY1" fmla="*/ 0 h 1159051"/>
              <a:gd name="connsiteX2" fmla="*/ 1931752 w 1931752"/>
              <a:gd name="connsiteY2" fmla="*/ 1159051 h 1159051"/>
              <a:gd name="connsiteX3" fmla="*/ 0 w 1931752"/>
              <a:gd name="connsiteY3" fmla="*/ 1159051 h 1159051"/>
              <a:gd name="connsiteX4" fmla="*/ 0 w 1931752"/>
              <a:gd name="connsiteY4" fmla="*/ 0 h 115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752" h="1159051">
                <a:moveTo>
                  <a:pt x="0" y="0"/>
                </a:moveTo>
                <a:lnTo>
                  <a:pt x="1931752" y="0"/>
                </a:lnTo>
                <a:lnTo>
                  <a:pt x="1931752" y="1159051"/>
                </a:lnTo>
                <a:lnTo>
                  <a:pt x="0" y="11590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17410184"/>
              <a:satOff val="-37789"/>
              <a:lumOff val="7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92456" rIns="92456" bIns="92456" numCol="1" spcCol="1270" anchor="t" anchorCtr="0">
            <a:noAutofit/>
          </a:bodyPr>
          <a:lstStyle/>
          <a:p>
            <a:pPr>
              <a:lnSpc>
                <a:spcPct val="11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200">
                <a:solidFill>
                  <a:schemeClr val="tx1"/>
                </a:solidFill>
                <a:ea typeface="Microsoft GothicNeo" panose="020B0500000101010101" pitchFamily="34" charset="-127"/>
                <a:cs typeface="Microsoft GothicNeo" panose="020B0500000101010101" pitchFamily="34" charset="-127"/>
              </a:rPr>
              <a:t>You receive a clear plan designed around your needs</a:t>
            </a:r>
          </a:p>
          <a:p>
            <a:pPr>
              <a:lnSpc>
                <a:spcPct val="113000"/>
              </a:lnSpc>
              <a:spcBef>
                <a:spcPct val="0"/>
              </a:spcBef>
              <a:spcAft>
                <a:spcPts val="600"/>
              </a:spcAft>
            </a:pPr>
            <a:endParaRPr lang="en-US" sz="1200">
              <a:solidFill>
                <a:schemeClr val="tx1"/>
              </a:solidFill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A2F3639-586F-C5E4-32FD-82AEBD11E5EC}"/>
              </a:ext>
            </a:extLst>
          </p:cNvPr>
          <p:cNvGrpSpPr/>
          <p:nvPr/>
        </p:nvGrpSpPr>
        <p:grpSpPr>
          <a:xfrm>
            <a:off x="1902873" y="4253619"/>
            <a:ext cx="6150616" cy="410390"/>
            <a:chOff x="1902873" y="3871146"/>
            <a:chExt cx="6150616" cy="57194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B85CBDF-C249-4BF3-7479-301D66C7AC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02873" y="3871146"/>
              <a:ext cx="5929" cy="552450"/>
            </a:xfrm>
            <a:prstGeom prst="line">
              <a:avLst/>
            </a:prstGeom>
            <a:ln w="19050">
              <a:solidFill>
                <a:schemeClr val="tx2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75EBB89-0ECF-F1C5-665C-BBCD6782B2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12554" y="3890643"/>
              <a:ext cx="5929" cy="552450"/>
            </a:xfrm>
            <a:prstGeom prst="line">
              <a:avLst/>
            </a:prstGeom>
            <a:ln w="19050">
              <a:solidFill>
                <a:schemeClr val="tx2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4D44FD5-F45D-A4DC-A26D-7DD7F823CC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47560" y="3890643"/>
              <a:ext cx="5929" cy="552450"/>
            </a:xfrm>
            <a:prstGeom prst="line">
              <a:avLst/>
            </a:prstGeom>
            <a:ln w="19050">
              <a:solidFill>
                <a:schemeClr val="tx2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Freeform 20">
            <a:extLst>
              <a:ext uri="{FF2B5EF4-FFF2-40B4-BE49-F238E27FC236}">
                <a16:creationId xmlns:a16="http://schemas.microsoft.com/office/drawing/2014/main" id="{CE40E2D5-759A-ADD1-74FB-86227A32C76A}"/>
              </a:ext>
            </a:extLst>
          </p:cNvPr>
          <p:cNvSpPr/>
          <p:nvPr/>
        </p:nvSpPr>
        <p:spPr>
          <a:xfrm>
            <a:off x="9765988" y="3052385"/>
            <a:ext cx="1883083" cy="1122343"/>
          </a:xfrm>
          <a:custGeom>
            <a:avLst/>
            <a:gdLst>
              <a:gd name="connsiteX0" fmla="*/ 0 w 1931752"/>
              <a:gd name="connsiteY0" fmla="*/ 0 h 1159051"/>
              <a:gd name="connsiteX1" fmla="*/ 1931752 w 1931752"/>
              <a:gd name="connsiteY1" fmla="*/ 0 h 1159051"/>
              <a:gd name="connsiteX2" fmla="*/ 1931752 w 1931752"/>
              <a:gd name="connsiteY2" fmla="*/ 1159051 h 1159051"/>
              <a:gd name="connsiteX3" fmla="*/ 0 w 1931752"/>
              <a:gd name="connsiteY3" fmla="*/ 1159051 h 1159051"/>
              <a:gd name="connsiteX4" fmla="*/ 0 w 1931752"/>
              <a:gd name="connsiteY4" fmla="*/ 0 h 1159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1752" h="1159051">
                <a:moveTo>
                  <a:pt x="0" y="0"/>
                </a:moveTo>
                <a:lnTo>
                  <a:pt x="1931752" y="0"/>
                </a:lnTo>
                <a:lnTo>
                  <a:pt x="1931752" y="1159051"/>
                </a:lnTo>
                <a:lnTo>
                  <a:pt x="0" y="11590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17410184"/>
              <a:satOff val="-37789"/>
              <a:lumOff val="745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56" tIns="92456" rIns="92456" bIns="92456" numCol="1" spcCol="1270" anchor="t" anchorCtr="0">
            <a:noAutofit/>
          </a:bodyPr>
          <a:lstStyle/>
          <a:p>
            <a:pPr>
              <a:lnSpc>
                <a:spcPct val="113000"/>
              </a:lnSpc>
              <a:spcAft>
                <a:spcPts val="600"/>
              </a:spcAft>
            </a:pPr>
            <a:r>
              <a:rPr lang="en-GB" sz="1200">
                <a:solidFill>
                  <a:schemeClr val="tx1"/>
                </a:solidFill>
                <a:ea typeface="Microsoft GothicNeo" panose="020B0500000101010101" pitchFamily="34" charset="-127"/>
                <a:cs typeface="Microsoft GothicNeo" panose="020B0500000101010101" pitchFamily="34" charset="-127"/>
              </a:rPr>
              <a:t>We ask for your feedback and discuss lessons learned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0B2CFB-F763-71C0-D430-EDD300141447}"/>
              </a:ext>
            </a:extLst>
          </p:cNvPr>
          <p:cNvSpPr txBox="1"/>
          <p:nvPr/>
        </p:nvSpPr>
        <p:spPr>
          <a:xfrm>
            <a:off x="9765987" y="2749492"/>
            <a:ext cx="1655693" cy="68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>
                <a:ea typeface="Microsoft GothicNeo" panose="020B0500000101010101" pitchFamily="34" charset="-127"/>
                <a:cs typeface="Microsoft GothicNeo" panose="020B0500000101010101" pitchFamily="34" charset="-127"/>
              </a:rPr>
              <a:t>Feedback</a:t>
            </a:r>
          </a:p>
          <a:p>
            <a:pPr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b="1"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ED2168E-F7D7-9754-7C3C-E68A15026044}"/>
              </a:ext>
            </a:extLst>
          </p:cNvPr>
          <p:cNvCxnSpPr>
            <a:cxnSpLocks/>
          </p:cNvCxnSpPr>
          <p:nvPr/>
        </p:nvCxnSpPr>
        <p:spPr>
          <a:xfrm flipH="1">
            <a:off x="714818" y="3412920"/>
            <a:ext cx="5929" cy="829536"/>
          </a:xfrm>
          <a:prstGeom prst="line">
            <a:avLst/>
          </a:prstGeom>
          <a:ln w="19050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C73472C-45EC-3BA4-8BCB-0BF63749763E}"/>
              </a:ext>
            </a:extLst>
          </p:cNvPr>
          <p:cNvCxnSpPr>
            <a:cxnSpLocks/>
          </p:cNvCxnSpPr>
          <p:nvPr/>
        </p:nvCxnSpPr>
        <p:spPr>
          <a:xfrm flipH="1">
            <a:off x="3283520" y="3412920"/>
            <a:ext cx="5929" cy="829536"/>
          </a:xfrm>
          <a:prstGeom prst="line">
            <a:avLst/>
          </a:prstGeom>
          <a:ln w="19050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5D3086B-7D56-80D2-4154-2B8C83B1E922}"/>
              </a:ext>
            </a:extLst>
          </p:cNvPr>
          <p:cNvCxnSpPr>
            <a:cxnSpLocks/>
          </p:cNvCxnSpPr>
          <p:nvPr/>
        </p:nvCxnSpPr>
        <p:spPr>
          <a:xfrm flipH="1">
            <a:off x="6143023" y="3412920"/>
            <a:ext cx="5929" cy="829536"/>
          </a:xfrm>
          <a:prstGeom prst="line">
            <a:avLst/>
          </a:prstGeom>
          <a:ln w="19050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C932BE8-3C0F-37E7-4806-D7313939275F}"/>
              </a:ext>
            </a:extLst>
          </p:cNvPr>
          <p:cNvCxnSpPr>
            <a:cxnSpLocks/>
          </p:cNvCxnSpPr>
          <p:nvPr/>
        </p:nvCxnSpPr>
        <p:spPr>
          <a:xfrm>
            <a:off x="9241330" y="3398632"/>
            <a:ext cx="0" cy="868980"/>
          </a:xfrm>
          <a:prstGeom prst="line">
            <a:avLst/>
          </a:prstGeom>
          <a:ln w="19050">
            <a:solidFill>
              <a:schemeClr val="tx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4" name="Graphic 53">
            <a:extLst>
              <a:ext uri="{FF2B5EF4-FFF2-40B4-BE49-F238E27FC236}">
                <a16:creationId xmlns:a16="http://schemas.microsoft.com/office/drawing/2014/main" id="{990CE11A-26DB-D0B1-E0D3-5C9D95BB28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13721" y="2725056"/>
            <a:ext cx="807659" cy="696257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5C7D5542-1FA1-CFA2-5027-5E3FAA5BEE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10668" y="2667882"/>
            <a:ext cx="945704" cy="810604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E029FB99-E2CE-8B15-A350-7583E5AA1A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9356" y="4654660"/>
            <a:ext cx="535582" cy="696257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265B3417-337A-E593-9E8F-E607083F5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31573" y="2738391"/>
            <a:ext cx="614645" cy="669586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1EE5A205-2C92-CEF3-58DD-BB3935263F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52836" y="4734517"/>
            <a:ext cx="670678" cy="536542"/>
          </a:xfrm>
          <a:prstGeom prst="rect">
            <a:avLst/>
          </a:prstGeom>
        </p:spPr>
      </p:pic>
      <p:pic>
        <p:nvPicPr>
          <p:cNvPr id="59" name="Graphic 58" descr="Clipboard Badge outline">
            <a:extLst>
              <a:ext uri="{FF2B5EF4-FFF2-40B4-BE49-F238E27FC236}">
                <a16:creationId xmlns:a16="http://schemas.microsoft.com/office/drawing/2014/main" id="{EF7E9F5E-1206-3B9E-564F-6F1F9013F2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88113" y="4743342"/>
            <a:ext cx="518893" cy="518893"/>
          </a:xfrm>
          <a:prstGeom prst="rect">
            <a:avLst/>
          </a:prstGeom>
        </p:spPr>
      </p:pic>
      <p:sp>
        <p:nvSpPr>
          <p:cNvPr id="75" name="Freeform 74">
            <a:extLst>
              <a:ext uri="{FF2B5EF4-FFF2-40B4-BE49-F238E27FC236}">
                <a16:creationId xmlns:a16="http://schemas.microsoft.com/office/drawing/2014/main" id="{A80FAF32-9D30-36B0-4388-B7F852023697}"/>
              </a:ext>
            </a:extLst>
          </p:cNvPr>
          <p:cNvSpPr/>
          <p:nvPr/>
        </p:nvSpPr>
        <p:spPr>
          <a:xfrm>
            <a:off x="9009870" y="2908349"/>
            <a:ext cx="462919" cy="392948"/>
          </a:xfrm>
          <a:custGeom>
            <a:avLst/>
            <a:gdLst>
              <a:gd name="connsiteX0" fmla="*/ 788516 w 891024"/>
              <a:gd name="connsiteY0" fmla="*/ 5 h 756344"/>
              <a:gd name="connsiteX1" fmla="*/ 788516 w 891024"/>
              <a:gd name="connsiteY1" fmla="*/ 42 h 756344"/>
              <a:gd name="connsiteX2" fmla="*/ 715218 w 891024"/>
              <a:gd name="connsiteY2" fmla="*/ 30884 h 756344"/>
              <a:gd name="connsiteX3" fmla="*/ 427460 w 891024"/>
              <a:gd name="connsiteY3" fmla="*/ 319492 h 756344"/>
              <a:gd name="connsiteX4" fmla="*/ 423540 w 891024"/>
              <a:gd name="connsiteY4" fmla="*/ 327323 h 756344"/>
              <a:gd name="connsiteX5" fmla="*/ 402165 w 891024"/>
              <a:gd name="connsiteY5" fmla="*/ 474301 h 756344"/>
              <a:gd name="connsiteX6" fmla="*/ 402165 w 891024"/>
              <a:gd name="connsiteY6" fmla="*/ 474339 h 756344"/>
              <a:gd name="connsiteX7" fmla="*/ 406085 w 891024"/>
              <a:gd name="connsiteY7" fmla="*/ 486252 h 756344"/>
              <a:gd name="connsiteX8" fmla="*/ 417993 w 891024"/>
              <a:gd name="connsiteY8" fmla="*/ 490187 h 756344"/>
              <a:gd name="connsiteX9" fmla="*/ 564546 w 891024"/>
              <a:gd name="connsiteY9" fmla="*/ 468735 h 756344"/>
              <a:gd name="connsiteX10" fmla="*/ 564546 w 891024"/>
              <a:gd name="connsiteY10" fmla="*/ 468772 h 756344"/>
              <a:gd name="connsiteX11" fmla="*/ 572349 w 891024"/>
              <a:gd name="connsiteY11" fmla="*/ 464837 h 756344"/>
              <a:gd name="connsiteX12" fmla="*/ 802631 w 891024"/>
              <a:gd name="connsiteY12" fmla="*/ 233904 h 756344"/>
              <a:gd name="connsiteX13" fmla="*/ 802668 w 891024"/>
              <a:gd name="connsiteY13" fmla="*/ 233866 h 756344"/>
              <a:gd name="connsiteX14" fmla="*/ 802705 w 891024"/>
              <a:gd name="connsiteY14" fmla="*/ 233755 h 756344"/>
              <a:gd name="connsiteX15" fmla="*/ 860027 w 891024"/>
              <a:gd name="connsiteY15" fmla="*/ 176264 h 756344"/>
              <a:gd name="connsiteX16" fmla="*/ 861654 w 891024"/>
              <a:gd name="connsiteY16" fmla="*/ 29770 h 756344"/>
              <a:gd name="connsiteX17" fmla="*/ 861654 w 891024"/>
              <a:gd name="connsiteY17" fmla="*/ 29807 h 756344"/>
              <a:gd name="connsiteX18" fmla="*/ 861543 w 891024"/>
              <a:gd name="connsiteY18" fmla="*/ 29733 h 756344"/>
              <a:gd name="connsiteX19" fmla="*/ 859916 w 891024"/>
              <a:gd name="connsiteY19" fmla="*/ 28991 h 756344"/>
              <a:gd name="connsiteX20" fmla="*/ 788467 w 891024"/>
              <a:gd name="connsiteY20" fmla="*/ 4 h 756344"/>
              <a:gd name="connsiteX21" fmla="*/ 788737 w 891024"/>
              <a:gd name="connsiteY21" fmla="*/ 27767 h 756344"/>
              <a:gd name="connsiteX22" fmla="*/ 841991 w 891024"/>
              <a:gd name="connsiteY22" fmla="*/ 49554 h 756344"/>
              <a:gd name="connsiteX23" fmla="*/ 840549 w 891024"/>
              <a:gd name="connsiteY23" fmla="*/ 156408 h 756344"/>
              <a:gd name="connsiteX24" fmla="*/ 840512 w 891024"/>
              <a:gd name="connsiteY24" fmla="*/ 156408 h 756344"/>
              <a:gd name="connsiteX25" fmla="*/ 840401 w 891024"/>
              <a:gd name="connsiteY25" fmla="*/ 156519 h 756344"/>
              <a:gd name="connsiteX26" fmla="*/ 792214 w 891024"/>
              <a:gd name="connsiteY26" fmla="*/ 204842 h 756344"/>
              <a:gd name="connsiteX27" fmla="*/ 686673 w 891024"/>
              <a:gd name="connsiteY27" fmla="*/ 98986 h 756344"/>
              <a:gd name="connsiteX28" fmla="*/ 734823 w 891024"/>
              <a:gd name="connsiteY28" fmla="*/ 50663 h 756344"/>
              <a:gd name="connsiteX29" fmla="*/ 788705 w 891024"/>
              <a:gd name="connsiteY29" fmla="*/ 27762 h 756344"/>
              <a:gd name="connsiteX30" fmla="*/ 75331 w 891024"/>
              <a:gd name="connsiteY30" fmla="*/ 83588 h 756344"/>
              <a:gd name="connsiteX31" fmla="*/ 0 w 891024"/>
              <a:gd name="connsiteY31" fmla="*/ 159117 h 756344"/>
              <a:gd name="connsiteX32" fmla="*/ 0 w 891024"/>
              <a:gd name="connsiteY32" fmla="*/ 569125 h 756344"/>
              <a:gd name="connsiteX33" fmla="*/ 75331 w 891024"/>
              <a:gd name="connsiteY33" fmla="*/ 644766 h 756344"/>
              <a:gd name="connsiteX34" fmla="*/ 158280 w 891024"/>
              <a:gd name="connsiteY34" fmla="*/ 644766 h 756344"/>
              <a:gd name="connsiteX35" fmla="*/ 158280 w 891024"/>
              <a:gd name="connsiteY35" fmla="*/ 742564 h 756344"/>
              <a:gd name="connsiteX36" fmla="*/ 158280 w 891024"/>
              <a:gd name="connsiteY36" fmla="*/ 742527 h 756344"/>
              <a:gd name="connsiteX37" fmla="*/ 166046 w 891024"/>
              <a:gd name="connsiteY37" fmla="*/ 754924 h 756344"/>
              <a:gd name="connsiteX38" fmla="*/ 180580 w 891024"/>
              <a:gd name="connsiteY38" fmla="*/ 753551 h 756344"/>
              <a:gd name="connsiteX39" fmla="*/ 321889 w 891024"/>
              <a:gd name="connsiteY39" fmla="*/ 644730 h 756344"/>
              <a:gd name="connsiteX40" fmla="*/ 668258 w 891024"/>
              <a:gd name="connsiteY40" fmla="*/ 644730 h 756344"/>
              <a:gd name="connsiteX41" fmla="*/ 743626 w 891024"/>
              <a:gd name="connsiteY41" fmla="*/ 569090 h 756344"/>
              <a:gd name="connsiteX42" fmla="*/ 743590 w 891024"/>
              <a:gd name="connsiteY42" fmla="*/ 371155 h 756344"/>
              <a:gd name="connsiteX43" fmla="*/ 739522 w 891024"/>
              <a:gd name="connsiteY43" fmla="*/ 361208 h 756344"/>
              <a:gd name="connsiteX44" fmla="*/ 729610 w 891024"/>
              <a:gd name="connsiteY44" fmla="*/ 357125 h 756344"/>
              <a:gd name="connsiteX45" fmla="*/ 719773 w 891024"/>
              <a:gd name="connsiteY45" fmla="*/ 361245 h 756344"/>
              <a:gd name="connsiteX46" fmla="*/ 715742 w 891024"/>
              <a:gd name="connsiteY46" fmla="*/ 371155 h 756344"/>
              <a:gd name="connsiteX47" fmla="*/ 715742 w 891024"/>
              <a:gd name="connsiteY47" fmla="*/ 569090 h 756344"/>
              <a:gd name="connsiteX48" fmla="*/ 668258 w 891024"/>
              <a:gd name="connsiteY48" fmla="*/ 616746 h 756344"/>
              <a:gd name="connsiteX49" fmla="*/ 317155 w 891024"/>
              <a:gd name="connsiteY49" fmla="*/ 616746 h 756344"/>
              <a:gd name="connsiteX50" fmla="*/ 308723 w 891024"/>
              <a:gd name="connsiteY50" fmla="*/ 619641 h 756344"/>
              <a:gd name="connsiteX51" fmla="*/ 186018 w 891024"/>
              <a:gd name="connsiteY51" fmla="*/ 714136 h 756344"/>
              <a:gd name="connsiteX52" fmla="*/ 186018 w 891024"/>
              <a:gd name="connsiteY52" fmla="*/ 630776 h 756344"/>
              <a:gd name="connsiteX53" fmla="*/ 181987 w 891024"/>
              <a:gd name="connsiteY53" fmla="*/ 620866 h 756344"/>
              <a:gd name="connsiteX54" fmla="*/ 172150 w 891024"/>
              <a:gd name="connsiteY54" fmla="*/ 616746 h 756344"/>
              <a:gd name="connsiteX55" fmla="*/ 75328 w 891024"/>
              <a:gd name="connsiteY55" fmla="*/ 616746 h 756344"/>
              <a:gd name="connsiteX56" fmla="*/ 27844 w 891024"/>
              <a:gd name="connsiteY56" fmla="*/ 569090 h 756344"/>
              <a:gd name="connsiteX57" fmla="*/ 27844 w 891024"/>
              <a:gd name="connsiteY57" fmla="*/ 159120 h 756344"/>
              <a:gd name="connsiteX58" fmla="*/ 75328 w 891024"/>
              <a:gd name="connsiteY58" fmla="*/ 111539 h 756344"/>
              <a:gd name="connsiteX59" fmla="*/ 584894 w 891024"/>
              <a:gd name="connsiteY59" fmla="*/ 111539 h 756344"/>
              <a:gd name="connsiteX60" fmla="*/ 594732 w 891024"/>
              <a:gd name="connsiteY60" fmla="*/ 107419 h 756344"/>
              <a:gd name="connsiteX61" fmla="*/ 598763 w 891024"/>
              <a:gd name="connsiteY61" fmla="*/ 97509 h 756344"/>
              <a:gd name="connsiteX62" fmla="*/ 584895 w 891024"/>
              <a:gd name="connsiteY62" fmla="*/ 83591 h 756344"/>
              <a:gd name="connsiteX63" fmla="*/ 667073 w 891024"/>
              <a:gd name="connsiteY63" fmla="*/ 118699 h 756344"/>
              <a:gd name="connsiteX64" fmla="*/ 772548 w 891024"/>
              <a:gd name="connsiteY64" fmla="*/ 224555 h 756344"/>
              <a:gd name="connsiteX65" fmla="*/ 555908 w 891024"/>
              <a:gd name="connsiteY65" fmla="*/ 441749 h 756344"/>
              <a:gd name="connsiteX66" fmla="*/ 432351 w 891024"/>
              <a:gd name="connsiteY66" fmla="*/ 459899 h 756344"/>
              <a:gd name="connsiteX67" fmla="*/ 450435 w 891024"/>
              <a:gd name="connsiteY67" fmla="*/ 336009 h 756344"/>
              <a:gd name="connsiteX68" fmla="*/ 180067 w 891024"/>
              <a:gd name="connsiteY68" fmla="*/ 238028 h 756344"/>
              <a:gd name="connsiteX69" fmla="*/ 180067 w 891024"/>
              <a:gd name="connsiteY69" fmla="*/ 237991 h 756344"/>
              <a:gd name="connsiteX70" fmla="*/ 166199 w 891024"/>
              <a:gd name="connsiteY70" fmla="*/ 251909 h 756344"/>
              <a:gd name="connsiteX71" fmla="*/ 170231 w 891024"/>
              <a:gd name="connsiteY71" fmla="*/ 261819 h 756344"/>
              <a:gd name="connsiteX72" fmla="*/ 180068 w 891024"/>
              <a:gd name="connsiteY72" fmla="*/ 265939 h 756344"/>
              <a:gd name="connsiteX73" fmla="*/ 430951 w 891024"/>
              <a:gd name="connsiteY73" fmla="*/ 265939 h 756344"/>
              <a:gd name="connsiteX74" fmla="*/ 440751 w 891024"/>
              <a:gd name="connsiteY74" fmla="*/ 261819 h 756344"/>
              <a:gd name="connsiteX75" fmla="*/ 444819 w 891024"/>
              <a:gd name="connsiteY75" fmla="*/ 251909 h 756344"/>
              <a:gd name="connsiteX76" fmla="*/ 430952 w 891024"/>
              <a:gd name="connsiteY76" fmla="*/ 237991 h 756344"/>
              <a:gd name="connsiteX77" fmla="*/ 172597 w 891024"/>
              <a:gd name="connsiteY77" fmla="*/ 350155 h 756344"/>
              <a:gd name="connsiteX78" fmla="*/ 172561 w 891024"/>
              <a:gd name="connsiteY78" fmla="*/ 350118 h 756344"/>
              <a:gd name="connsiteX79" fmla="*/ 162686 w 891024"/>
              <a:gd name="connsiteY79" fmla="*/ 354201 h 756344"/>
              <a:gd name="connsiteX80" fmla="*/ 158581 w 891024"/>
              <a:gd name="connsiteY80" fmla="*/ 364148 h 756344"/>
              <a:gd name="connsiteX81" fmla="*/ 162686 w 891024"/>
              <a:gd name="connsiteY81" fmla="*/ 374021 h 756344"/>
              <a:gd name="connsiteX82" fmla="*/ 172561 w 891024"/>
              <a:gd name="connsiteY82" fmla="*/ 378104 h 756344"/>
              <a:gd name="connsiteX83" fmla="*/ 376590 w 891024"/>
              <a:gd name="connsiteY83" fmla="*/ 378104 h 756344"/>
              <a:gd name="connsiteX84" fmla="*/ 390457 w 891024"/>
              <a:gd name="connsiteY84" fmla="*/ 364148 h 756344"/>
              <a:gd name="connsiteX85" fmla="*/ 386426 w 891024"/>
              <a:gd name="connsiteY85" fmla="*/ 354238 h 756344"/>
              <a:gd name="connsiteX86" fmla="*/ 376589 w 891024"/>
              <a:gd name="connsiteY86" fmla="*/ 350118 h 756344"/>
              <a:gd name="connsiteX87" fmla="*/ 172597 w 891024"/>
              <a:gd name="connsiteY87" fmla="*/ 462387 h 756344"/>
              <a:gd name="connsiteX88" fmla="*/ 172561 w 891024"/>
              <a:gd name="connsiteY88" fmla="*/ 462350 h 756344"/>
              <a:gd name="connsiteX89" fmla="*/ 162686 w 891024"/>
              <a:gd name="connsiteY89" fmla="*/ 466432 h 756344"/>
              <a:gd name="connsiteX90" fmla="*/ 158581 w 891024"/>
              <a:gd name="connsiteY90" fmla="*/ 476379 h 756344"/>
              <a:gd name="connsiteX91" fmla="*/ 162686 w 891024"/>
              <a:gd name="connsiteY91" fmla="*/ 486252 h 756344"/>
              <a:gd name="connsiteX92" fmla="*/ 172561 w 891024"/>
              <a:gd name="connsiteY92" fmla="*/ 490298 h 756344"/>
              <a:gd name="connsiteX93" fmla="*/ 360240 w 891024"/>
              <a:gd name="connsiteY93" fmla="*/ 490298 h 756344"/>
              <a:gd name="connsiteX94" fmla="*/ 370114 w 891024"/>
              <a:gd name="connsiteY94" fmla="*/ 486252 h 756344"/>
              <a:gd name="connsiteX95" fmla="*/ 374219 w 891024"/>
              <a:gd name="connsiteY95" fmla="*/ 476379 h 756344"/>
              <a:gd name="connsiteX96" fmla="*/ 370151 w 891024"/>
              <a:gd name="connsiteY96" fmla="*/ 466432 h 756344"/>
              <a:gd name="connsiteX97" fmla="*/ 360240 w 891024"/>
              <a:gd name="connsiteY97" fmla="*/ 462350 h 756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891024" h="756344">
                <a:moveTo>
                  <a:pt x="788516" y="5"/>
                </a:moveTo>
                <a:lnTo>
                  <a:pt x="788516" y="42"/>
                </a:lnTo>
                <a:cubicBezTo>
                  <a:pt x="762000" y="264"/>
                  <a:pt x="735484" y="10546"/>
                  <a:pt x="715218" y="30884"/>
                </a:cubicBezTo>
                <a:lnTo>
                  <a:pt x="427460" y="319492"/>
                </a:lnTo>
                <a:cubicBezTo>
                  <a:pt x="425352" y="321608"/>
                  <a:pt x="423947" y="324354"/>
                  <a:pt x="423540" y="327323"/>
                </a:cubicBezTo>
                <a:lnTo>
                  <a:pt x="402165" y="474301"/>
                </a:lnTo>
                <a:lnTo>
                  <a:pt x="402165" y="474339"/>
                </a:lnTo>
                <a:cubicBezTo>
                  <a:pt x="401499" y="478719"/>
                  <a:pt x="402979" y="483135"/>
                  <a:pt x="406085" y="486252"/>
                </a:cubicBezTo>
                <a:cubicBezTo>
                  <a:pt x="409191" y="489408"/>
                  <a:pt x="413630" y="490855"/>
                  <a:pt x="417993" y="490187"/>
                </a:cubicBezTo>
                <a:lnTo>
                  <a:pt x="564546" y="468735"/>
                </a:lnTo>
                <a:lnTo>
                  <a:pt x="564546" y="468772"/>
                </a:lnTo>
                <a:cubicBezTo>
                  <a:pt x="567505" y="468326"/>
                  <a:pt x="570242" y="466953"/>
                  <a:pt x="572349" y="464837"/>
                </a:cubicBezTo>
                <a:lnTo>
                  <a:pt x="802631" y="233904"/>
                </a:lnTo>
                <a:lnTo>
                  <a:pt x="802668" y="233866"/>
                </a:lnTo>
                <a:cubicBezTo>
                  <a:pt x="802668" y="233829"/>
                  <a:pt x="802705" y="233792"/>
                  <a:pt x="802705" y="233755"/>
                </a:cubicBezTo>
                <a:lnTo>
                  <a:pt x="860027" y="176264"/>
                </a:lnTo>
                <a:cubicBezTo>
                  <a:pt x="900633" y="135845"/>
                  <a:pt x="901520" y="70037"/>
                  <a:pt x="861654" y="29770"/>
                </a:cubicBezTo>
                <a:lnTo>
                  <a:pt x="861654" y="29807"/>
                </a:lnTo>
                <a:cubicBezTo>
                  <a:pt x="861617" y="29770"/>
                  <a:pt x="861580" y="29733"/>
                  <a:pt x="861543" y="29733"/>
                </a:cubicBezTo>
                <a:lnTo>
                  <a:pt x="859916" y="28991"/>
                </a:lnTo>
                <a:cubicBezTo>
                  <a:pt x="840056" y="9802"/>
                  <a:pt x="814392" y="-219"/>
                  <a:pt x="788467" y="4"/>
                </a:cubicBezTo>
                <a:close/>
                <a:moveTo>
                  <a:pt x="788737" y="27767"/>
                </a:moveTo>
                <a:cubicBezTo>
                  <a:pt x="808079" y="27619"/>
                  <a:pt x="827346" y="34856"/>
                  <a:pt x="841991" y="49554"/>
                </a:cubicBezTo>
                <a:cubicBezTo>
                  <a:pt x="871058" y="78912"/>
                  <a:pt x="870651" y="126457"/>
                  <a:pt x="840549" y="156408"/>
                </a:cubicBezTo>
                <a:lnTo>
                  <a:pt x="840512" y="156408"/>
                </a:lnTo>
                <a:cubicBezTo>
                  <a:pt x="840475" y="156445"/>
                  <a:pt x="840438" y="156482"/>
                  <a:pt x="840401" y="156519"/>
                </a:cubicBezTo>
                <a:lnTo>
                  <a:pt x="792214" y="204842"/>
                </a:lnTo>
                <a:lnTo>
                  <a:pt x="686673" y="98986"/>
                </a:lnTo>
                <a:lnTo>
                  <a:pt x="734823" y="50663"/>
                </a:lnTo>
                <a:cubicBezTo>
                  <a:pt x="749837" y="35594"/>
                  <a:pt x="769363" y="27948"/>
                  <a:pt x="788705" y="27762"/>
                </a:cubicBezTo>
                <a:close/>
                <a:moveTo>
                  <a:pt x="75331" y="83588"/>
                </a:moveTo>
                <a:cubicBezTo>
                  <a:pt x="33838" y="83588"/>
                  <a:pt x="0" y="117474"/>
                  <a:pt x="0" y="159117"/>
                </a:cubicBezTo>
                <a:lnTo>
                  <a:pt x="0" y="569125"/>
                </a:lnTo>
                <a:cubicBezTo>
                  <a:pt x="0" y="610731"/>
                  <a:pt x="33838" y="644766"/>
                  <a:pt x="75331" y="644766"/>
                </a:cubicBezTo>
                <a:lnTo>
                  <a:pt x="158280" y="644766"/>
                </a:lnTo>
                <a:lnTo>
                  <a:pt x="158280" y="742564"/>
                </a:lnTo>
                <a:lnTo>
                  <a:pt x="158280" y="742527"/>
                </a:lnTo>
                <a:cubicBezTo>
                  <a:pt x="158317" y="747798"/>
                  <a:pt x="161312" y="752586"/>
                  <a:pt x="166046" y="754924"/>
                </a:cubicBezTo>
                <a:cubicBezTo>
                  <a:pt x="170743" y="757225"/>
                  <a:pt x="176364" y="756705"/>
                  <a:pt x="180580" y="753551"/>
                </a:cubicBezTo>
                <a:lnTo>
                  <a:pt x="321889" y="644730"/>
                </a:lnTo>
                <a:lnTo>
                  <a:pt x="668258" y="644730"/>
                </a:lnTo>
                <a:cubicBezTo>
                  <a:pt x="709752" y="644730"/>
                  <a:pt x="743626" y="610733"/>
                  <a:pt x="743626" y="569090"/>
                </a:cubicBezTo>
                <a:lnTo>
                  <a:pt x="743590" y="371155"/>
                </a:lnTo>
                <a:cubicBezTo>
                  <a:pt x="743626" y="367443"/>
                  <a:pt x="742148" y="363843"/>
                  <a:pt x="739522" y="361208"/>
                </a:cubicBezTo>
                <a:cubicBezTo>
                  <a:pt x="736896" y="358572"/>
                  <a:pt x="733346" y="357125"/>
                  <a:pt x="729610" y="357125"/>
                </a:cubicBezTo>
                <a:cubicBezTo>
                  <a:pt x="725949" y="357125"/>
                  <a:pt x="722399" y="358610"/>
                  <a:pt x="719773" y="361245"/>
                </a:cubicBezTo>
                <a:cubicBezTo>
                  <a:pt x="717184" y="363880"/>
                  <a:pt x="715706" y="367443"/>
                  <a:pt x="715742" y="371155"/>
                </a:cubicBezTo>
                <a:lnTo>
                  <a:pt x="715742" y="569090"/>
                </a:lnTo>
                <a:cubicBezTo>
                  <a:pt x="715742" y="595702"/>
                  <a:pt x="694811" y="616746"/>
                  <a:pt x="668258" y="616746"/>
                </a:cubicBezTo>
                <a:lnTo>
                  <a:pt x="317155" y="616746"/>
                </a:lnTo>
                <a:cubicBezTo>
                  <a:pt x="314123" y="616783"/>
                  <a:pt x="311164" y="617784"/>
                  <a:pt x="308723" y="619641"/>
                </a:cubicBezTo>
                <a:lnTo>
                  <a:pt x="186018" y="714136"/>
                </a:lnTo>
                <a:lnTo>
                  <a:pt x="186018" y="630776"/>
                </a:lnTo>
                <a:cubicBezTo>
                  <a:pt x="186055" y="627063"/>
                  <a:pt x="184575" y="623500"/>
                  <a:pt x="181987" y="620866"/>
                </a:cubicBezTo>
                <a:cubicBezTo>
                  <a:pt x="179361" y="618230"/>
                  <a:pt x="175848" y="616746"/>
                  <a:pt x="172150" y="616746"/>
                </a:cubicBezTo>
                <a:lnTo>
                  <a:pt x="75328" y="616746"/>
                </a:lnTo>
                <a:cubicBezTo>
                  <a:pt x="48775" y="616746"/>
                  <a:pt x="27844" y="595739"/>
                  <a:pt x="27844" y="569090"/>
                </a:cubicBezTo>
                <a:lnTo>
                  <a:pt x="27844" y="159120"/>
                </a:lnTo>
                <a:cubicBezTo>
                  <a:pt x="27844" y="132508"/>
                  <a:pt x="48775" y="111539"/>
                  <a:pt x="75328" y="111539"/>
                </a:cubicBezTo>
                <a:lnTo>
                  <a:pt x="584894" y="111539"/>
                </a:lnTo>
                <a:cubicBezTo>
                  <a:pt x="588592" y="111502"/>
                  <a:pt x="592143" y="110017"/>
                  <a:pt x="594732" y="107419"/>
                </a:cubicBezTo>
                <a:cubicBezTo>
                  <a:pt x="597320" y="104783"/>
                  <a:pt x="598763" y="101220"/>
                  <a:pt x="598763" y="97509"/>
                </a:cubicBezTo>
                <a:cubicBezTo>
                  <a:pt x="598725" y="89826"/>
                  <a:pt x="592550" y="83628"/>
                  <a:pt x="584895" y="83591"/>
                </a:cubicBezTo>
                <a:close/>
                <a:moveTo>
                  <a:pt x="667073" y="118699"/>
                </a:moveTo>
                <a:lnTo>
                  <a:pt x="772548" y="224555"/>
                </a:lnTo>
                <a:lnTo>
                  <a:pt x="555908" y="441749"/>
                </a:lnTo>
                <a:lnTo>
                  <a:pt x="432351" y="459899"/>
                </a:lnTo>
                <a:lnTo>
                  <a:pt x="450435" y="336009"/>
                </a:lnTo>
                <a:close/>
                <a:moveTo>
                  <a:pt x="180067" y="238028"/>
                </a:moveTo>
                <a:lnTo>
                  <a:pt x="180067" y="237991"/>
                </a:lnTo>
                <a:cubicBezTo>
                  <a:pt x="172412" y="238028"/>
                  <a:pt x="166199" y="244264"/>
                  <a:pt x="166199" y="251909"/>
                </a:cubicBezTo>
                <a:cubicBezTo>
                  <a:pt x="166163" y="255620"/>
                  <a:pt x="167605" y="259183"/>
                  <a:pt x="170231" y="261819"/>
                </a:cubicBezTo>
                <a:cubicBezTo>
                  <a:pt x="172820" y="264454"/>
                  <a:pt x="176370" y="265939"/>
                  <a:pt x="180068" y="265939"/>
                </a:cubicBezTo>
                <a:lnTo>
                  <a:pt x="430951" y="265939"/>
                </a:lnTo>
                <a:cubicBezTo>
                  <a:pt x="434649" y="265939"/>
                  <a:pt x="438162" y="264454"/>
                  <a:pt x="440751" y="261819"/>
                </a:cubicBezTo>
                <a:cubicBezTo>
                  <a:pt x="443378" y="259184"/>
                  <a:pt x="444819" y="255621"/>
                  <a:pt x="444819" y="251909"/>
                </a:cubicBezTo>
                <a:cubicBezTo>
                  <a:pt x="444783" y="244263"/>
                  <a:pt x="438569" y="238028"/>
                  <a:pt x="430952" y="237991"/>
                </a:cubicBezTo>
                <a:close/>
                <a:moveTo>
                  <a:pt x="172597" y="350155"/>
                </a:moveTo>
                <a:lnTo>
                  <a:pt x="172561" y="350118"/>
                </a:lnTo>
                <a:cubicBezTo>
                  <a:pt x="168863" y="350118"/>
                  <a:pt x="165312" y="351565"/>
                  <a:pt x="162686" y="354201"/>
                </a:cubicBezTo>
                <a:cubicBezTo>
                  <a:pt x="160060" y="356836"/>
                  <a:pt x="158581" y="360436"/>
                  <a:pt x="158581" y="364148"/>
                </a:cubicBezTo>
                <a:cubicBezTo>
                  <a:pt x="158618" y="367859"/>
                  <a:pt x="160097" y="371422"/>
                  <a:pt x="162686" y="374021"/>
                </a:cubicBezTo>
                <a:cubicBezTo>
                  <a:pt x="165311" y="376656"/>
                  <a:pt x="168862" y="378104"/>
                  <a:pt x="172561" y="378104"/>
                </a:cubicBezTo>
                <a:lnTo>
                  <a:pt x="376590" y="378104"/>
                </a:lnTo>
                <a:cubicBezTo>
                  <a:pt x="384245" y="378067"/>
                  <a:pt x="390421" y="371831"/>
                  <a:pt x="390457" y="364148"/>
                </a:cubicBezTo>
                <a:cubicBezTo>
                  <a:pt x="390457" y="360436"/>
                  <a:pt x="389015" y="356873"/>
                  <a:pt x="386426" y="354238"/>
                </a:cubicBezTo>
                <a:cubicBezTo>
                  <a:pt x="383801" y="351602"/>
                  <a:pt x="380288" y="350118"/>
                  <a:pt x="376589" y="350118"/>
                </a:cubicBezTo>
                <a:close/>
                <a:moveTo>
                  <a:pt x="172597" y="462387"/>
                </a:moveTo>
                <a:lnTo>
                  <a:pt x="172561" y="462350"/>
                </a:lnTo>
                <a:cubicBezTo>
                  <a:pt x="168863" y="462312"/>
                  <a:pt x="165312" y="463797"/>
                  <a:pt x="162686" y="466432"/>
                </a:cubicBezTo>
                <a:cubicBezTo>
                  <a:pt x="160060" y="469067"/>
                  <a:pt x="158581" y="472630"/>
                  <a:pt x="158581" y="476379"/>
                </a:cubicBezTo>
                <a:cubicBezTo>
                  <a:pt x="158618" y="480091"/>
                  <a:pt x="160097" y="483617"/>
                  <a:pt x="162686" y="486252"/>
                </a:cubicBezTo>
                <a:cubicBezTo>
                  <a:pt x="165311" y="488850"/>
                  <a:pt x="168862" y="490335"/>
                  <a:pt x="172561" y="490298"/>
                </a:cubicBezTo>
                <a:lnTo>
                  <a:pt x="360240" y="490298"/>
                </a:lnTo>
                <a:cubicBezTo>
                  <a:pt x="363938" y="490335"/>
                  <a:pt x="367488" y="488850"/>
                  <a:pt x="370114" y="486252"/>
                </a:cubicBezTo>
                <a:cubicBezTo>
                  <a:pt x="372739" y="483617"/>
                  <a:pt x="374219" y="480091"/>
                  <a:pt x="374219" y="476379"/>
                </a:cubicBezTo>
                <a:cubicBezTo>
                  <a:pt x="374219" y="472631"/>
                  <a:pt x="372739" y="469068"/>
                  <a:pt x="370151" y="466432"/>
                </a:cubicBezTo>
                <a:cubicBezTo>
                  <a:pt x="367525" y="463797"/>
                  <a:pt x="363938" y="462312"/>
                  <a:pt x="360240" y="462350"/>
                </a:cubicBez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ea typeface="Microsoft GothicNeo" panose="020B0500000101010101" pitchFamily="34" charset="-127"/>
              <a:cs typeface="Microsoft GothicNeo" panose="020B05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8328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03B1E-D93B-D720-3D4B-3603194A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C6808DB-6908-37B5-9D00-D7B8C5874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Kalinga" panose="020B0502040204020203" pitchFamily="34" charset="0"/>
              </a:rPr>
              <a:t>The Policy Insights Unit is part of a growing </a:t>
            </a:r>
            <a:r>
              <a:rPr lang="en-US">
                <a:solidFill>
                  <a:schemeClr val="tx2"/>
                </a:solidFill>
                <a:cs typeface="Kalinga" panose="020B0502040204020203" pitchFamily="34" charset="0"/>
              </a:rPr>
              <a:t>range of services </a:t>
            </a:r>
            <a:r>
              <a:rPr lang="en-US">
                <a:cs typeface="Kalinga" panose="020B0502040204020203" pitchFamily="34" charset="0"/>
              </a:rPr>
              <a:t>operated by the Open Innovation Team</a:t>
            </a:r>
            <a:br>
              <a:rPr lang="en-US">
                <a:cs typeface="Kalinga" panose="020B0502040204020203" pitchFamily="34" charset="0"/>
              </a:rPr>
            </a:br>
            <a:endParaRPr lang="en-GB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7B3B357-0A5D-872C-C216-DD00AFF9C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2FF0C7-CDDC-4661-A7FC-8E7A0444FE3D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masis M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masis MT Pro"/>
              <a:ea typeface="+mn-ea"/>
              <a:cs typeface="+mn-cs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260B3B3-E208-5FE9-0928-43AB549C64A4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en-US">
                <a:solidFill>
                  <a:srgbClr val="D00045"/>
                </a:solidFill>
              </a:rPr>
              <a:t>Contact us about evaluations: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B520EF4-0575-0B51-0423-17017BB0A20E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en-US" i="0" err="1"/>
              <a:t>enquiries@evaluationservices.gov.uk</a:t>
            </a:r>
            <a:endParaRPr lang="en-US" i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D196ABF-A938-6211-C87C-E5C30E1BB93E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en-US">
                <a:solidFill>
                  <a:srgbClr val="545DD9"/>
                </a:solidFill>
              </a:rPr>
              <a:t>Contact us about systems thinking: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CBABD49-5E66-77F2-242B-5069EA2D5C15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en-US" i="0"/>
              <a:t>netzerosystems@energysecurity.gov.uk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FD52F64-EAB9-740F-8FDC-96586955C909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en-US"/>
              <a:t>Contact us about AI adoption: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FDBAD37-FEB6-734B-79EC-D7A14FCDAB3A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en-US" i="0">
                <a:latin typeface="Arial Nova Light"/>
              </a:rPr>
              <a:t>enquiries@openinnovation.gov.uk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A4FD630-3EF9-6D9F-93C3-12D4C0149BA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42317" y="3046924"/>
            <a:ext cx="3027157" cy="1505449"/>
          </a:xfrm>
        </p:spPr>
        <p:txBody>
          <a:bodyPr/>
          <a:lstStyle/>
          <a:p>
            <a:r>
              <a:rPr lang="en-GB"/>
              <a:t>Making it quicker, easier and more affordable for the Civil Service to deliver high-quality evaluations.</a:t>
            </a:r>
          </a:p>
          <a:p>
            <a:endParaRPr lang="en-US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C7E1022-684C-CD1D-3ECC-774E1F8B51BB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4588552" y="3046924"/>
            <a:ext cx="3035406" cy="1659828"/>
          </a:xfrm>
        </p:spPr>
        <p:txBody>
          <a:bodyPr/>
          <a:lstStyle/>
          <a:p>
            <a:r>
              <a:rPr lang="en-GB"/>
              <a:t>Helping teams tackle complex policy and delivery challenges using systems thinking.</a:t>
            </a:r>
          </a:p>
          <a:p>
            <a:endParaRPr lang="en-US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B942A65-A49E-1B45-8C3B-09FE3AC6EF68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511794" y="3046924"/>
            <a:ext cx="3102274" cy="1802332"/>
          </a:xfrm>
        </p:spPr>
        <p:txBody>
          <a:bodyPr/>
          <a:lstStyle/>
          <a:p>
            <a:r>
              <a:rPr lang="en-GB"/>
              <a:t>Helping civil servants turn curiosity about generative AI into safer, faster and higher-quality ways of working.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7EAA69-F182-C99C-3BEA-D8384B555F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13775" y="1794110"/>
            <a:ext cx="2999674" cy="999891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8A7B1C99-41C4-84F5-3166-190BB52C09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84847" y="1738558"/>
            <a:ext cx="3005718" cy="1055443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46F9AFF1-F0D9-0942-FCFE-77A2B18EF5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97990" y="1739574"/>
            <a:ext cx="2657911" cy="106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21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E9C1E-C3E2-854B-8112-D51CCC94A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225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2">
      <a:dk1>
        <a:srgbClr val="262626"/>
      </a:dk1>
      <a:lt1>
        <a:srgbClr val="FFFFFF"/>
      </a:lt1>
      <a:dk2>
        <a:srgbClr val="0EA88C"/>
      </a:dk2>
      <a:lt2>
        <a:srgbClr val="F7F3F1"/>
      </a:lt2>
      <a:accent1>
        <a:srgbClr val="501649"/>
      </a:accent1>
      <a:accent2>
        <a:srgbClr val="E97031"/>
      </a:accent2>
      <a:accent3>
        <a:srgbClr val="00B0F0"/>
      </a:accent3>
      <a:accent4>
        <a:srgbClr val="FFD000"/>
      </a:accent4>
      <a:accent5>
        <a:srgbClr val="075446"/>
      </a:accent5>
      <a:accent6>
        <a:srgbClr val="D1D1D1"/>
      </a:accent6>
      <a:hlink>
        <a:srgbClr val="0EA88C"/>
      </a:hlink>
      <a:folHlink>
        <a:srgbClr val="D1D1D1"/>
      </a:folHlink>
    </a:clrScheme>
    <a:fontScheme name="gov">
      <a:majorFont>
        <a:latin typeface="Amasis MT Pro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0" tIns="0" rIns="0" bIns="0" rtlCol="0" anchor="ctr"/>
      <a:lstStyle>
        <a:defPPr algn="ctr">
          <a:defRPr sz="1400"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Custom 22">
      <a:dk1>
        <a:srgbClr val="262626"/>
      </a:dk1>
      <a:lt1>
        <a:srgbClr val="FFFFFF"/>
      </a:lt1>
      <a:dk2>
        <a:srgbClr val="0EA88C"/>
      </a:dk2>
      <a:lt2>
        <a:srgbClr val="F7F3F1"/>
      </a:lt2>
      <a:accent1>
        <a:srgbClr val="00C59F"/>
      </a:accent1>
      <a:accent2>
        <a:srgbClr val="501649"/>
      </a:accent2>
      <a:accent3>
        <a:srgbClr val="FFCF00"/>
      </a:accent3>
      <a:accent4>
        <a:srgbClr val="00B0F0"/>
      </a:accent4>
      <a:accent5>
        <a:srgbClr val="E97132"/>
      </a:accent5>
      <a:accent6>
        <a:srgbClr val="D1D1D1"/>
      </a:accent6>
      <a:hlink>
        <a:srgbClr val="0EA88C"/>
      </a:hlink>
      <a:folHlink>
        <a:srgbClr val="D1D1D1"/>
      </a:folHlink>
    </a:clrScheme>
    <a:fontScheme name="gov">
      <a:majorFont>
        <a:latin typeface="Amasis MT Pro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sz="1400" dirty="0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477977E829A84B8B7B3605B8FE7AE4" ma:contentTypeVersion="20" ma:contentTypeDescription="Create a new document." ma:contentTypeScope="" ma:versionID="d3abe97d84c3aa22ff53c3cf34db396c">
  <xsd:schema xmlns:xsd="http://www.w3.org/2001/XMLSchema" xmlns:xs="http://www.w3.org/2001/XMLSchema" xmlns:p="http://schemas.microsoft.com/office/2006/metadata/properties" xmlns:ns2="c38bf359-5beb-4740-bce7-08dcfe1d010b" xmlns:ns3="1eb2f5b5-4b3e-4c05-918f-82e87e9f114d" targetNamespace="http://schemas.microsoft.com/office/2006/metadata/properties" ma:root="true" ma:fieldsID="b357861f859f19b7172ec717570d513f" ns2:_="" ns3:_="">
    <xsd:import namespace="c38bf359-5beb-4740-bce7-08dcfe1d010b"/>
    <xsd:import namespace="1eb2f5b5-4b3e-4c05-918f-82e87e9f114d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pb928417795d4b01bd760319a75ea832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8bf359-5beb-4740-bce7-08dcfe1d010b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0b8a605b-0b0b-4524-805f-89cf6830ac3e}" ma:internalName="TaxCatchAll" ma:showField="CatchAllData" ma:web="c38bf359-5beb-4740-bce7-08dcfe1d01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b928417795d4b01bd760319a75ea832" ma:index="10" nillable="true" ma:taxonomy="true" ma:internalName="pb928417795d4b01bd760319a75ea832" ma:taxonomyFieldName="WPSubject" ma:displayName="Subject" ma:fieldId="{9b928417-795d-4b01-bd76-0319a75ea832}" ma:taxonomyMulti="true" ma:sspId="ec07c698-60f5-424f-b9af-f4c59398b511" ma:termSetId="2f3a6c16-0983-4d36-8f82-2cb41f34c00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b2f5b5-4b3e-4c05-918f-82e87e9f11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c07c698-60f5-424f-b9af-f4c59398b5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8bf359-5beb-4740-bce7-08dcfe1d010b" xsi:nil="true"/>
    <lcf76f155ced4ddcb4097134ff3c332f xmlns="1eb2f5b5-4b3e-4c05-918f-82e87e9f114d">
      <Terms xmlns="http://schemas.microsoft.com/office/infopath/2007/PartnerControls"/>
    </lcf76f155ced4ddcb4097134ff3c332f>
    <pb928417795d4b01bd760319a75ea832 xmlns="c38bf359-5beb-4740-bce7-08dcfe1d010b">
      <Terms xmlns="http://schemas.microsoft.com/office/infopath/2007/PartnerControls"/>
    </pb928417795d4b01bd760319a75ea832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EDF56D-7C26-4B14-B79A-5D9C8C1C51EE}">
  <ds:schemaRefs>
    <ds:schemaRef ds:uri="1eb2f5b5-4b3e-4c05-918f-82e87e9f114d"/>
    <ds:schemaRef ds:uri="c38bf359-5beb-4740-bce7-08dcfe1d010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7D754B2-08D0-44FA-8B46-E6F10EEB9FE4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c38bf359-5beb-4740-bce7-08dcfe1d010b"/>
    <ds:schemaRef ds:uri="1eb2f5b5-4b3e-4c05-918f-82e87e9f114d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BCE3E07-CCF5-4DA7-AA3A-03A1A7F1B73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4a406d6-3f4a-4424-ba57-5e2bf0723b58}" enabled="1" method="Privileged" siteId="{fad277c9-c60a-4da1-b5f3-b3b8b34a82f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</TotalTime>
  <Words>1068</Words>
  <Application>Microsoft Office PowerPoint</Application>
  <PresentationFormat>Widescreen</PresentationFormat>
  <Paragraphs>83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5" baseType="lpstr">
      <vt:lpstr>Microsoft GothicNeo</vt:lpstr>
      <vt:lpstr>Amasis MT Pro</vt:lpstr>
      <vt:lpstr>Amasis MT Pro Light</vt:lpstr>
      <vt:lpstr>Aptos</vt:lpstr>
      <vt:lpstr>Arial</vt:lpstr>
      <vt:lpstr>Arial Nova</vt:lpstr>
      <vt:lpstr>Arial Nova bold</vt:lpstr>
      <vt:lpstr>Arial Nova Cond Light</vt:lpstr>
      <vt:lpstr>Arial Nova Light</vt:lpstr>
      <vt:lpstr>Kalinga</vt:lpstr>
      <vt:lpstr>Open Sans Light</vt:lpstr>
      <vt:lpstr>Times New Roman</vt:lpstr>
      <vt:lpstr>Wingdings</vt:lpstr>
      <vt:lpstr>Office Theme</vt:lpstr>
      <vt:lpstr>1_Office Theme</vt:lpstr>
      <vt:lpstr>Policy Insights Unit support with data analysis for policy</vt:lpstr>
      <vt:lpstr>About us</vt:lpstr>
      <vt:lpstr>We offer end-to-end data analysis capability, and can tailor which stages we support you with based on your needs</vt:lpstr>
      <vt:lpstr>NEET trends and drivers</vt:lpstr>
      <vt:lpstr>Demographic trends and public services</vt:lpstr>
      <vt:lpstr>Opportunity Mission evidence review</vt:lpstr>
      <vt:lpstr>We’re trusted by teams across government</vt:lpstr>
      <vt:lpstr>How you can work with us</vt:lpstr>
      <vt:lpstr>The Policy Insights Unit is part of a growing range of services operated by the Open Innovation Team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Gov</dc:creator>
  <cp:lastModifiedBy>DECOSTA, Alasdair</cp:lastModifiedBy>
  <cp:revision>1</cp:revision>
  <dcterms:created xsi:type="dcterms:W3CDTF">2025-02-21T14:00:10Z</dcterms:created>
  <dcterms:modified xsi:type="dcterms:W3CDTF">2026-06-17T16:52:20Z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0x01010031477977E829A84B8B7B3605B8FE7AE4</vt:lpwstr>
  </property>
  <property fmtid="{D5CDD505-2E9C-101B-9397-08002B2CF9AE}" pid="3" name="MediaServiceImageTags">
    <vt:lpwstr/>
  </property>
  <property fmtid="{D5CDD505-2E9C-101B-9397-08002B2CF9AE}" pid="4" name="WPSubject">
    <vt:lpwstr/>
  </property>
</Properties>
</file>