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828_CD7794D4.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917_36E02CB2.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87D_AA25483D.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68"/>
  </p:notesMasterIdLst>
  <p:sldIdLst>
    <p:sldId id="2294" r:id="rId5"/>
    <p:sldId id="2199" r:id="rId6"/>
    <p:sldId id="2326" r:id="rId7"/>
    <p:sldId id="2088" r:id="rId8"/>
    <p:sldId id="2298" r:id="rId9"/>
    <p:sldId id="2284" r:id="rId10"/>
    <p:sldId id="2132" r:id="rId11"/>
    <p:sldId id="2128" r:id="rId12"/>
    <p:sldId id="2289" r:id="rId13"/>
    <p:sldId id="2158" r:id="rId14"/>
    <p:sldId id="2129" r:id="rId15"/>
    <p:sldId id="2285" r:id="rId16"/>
    <p:sldId id="603" r:id="rId17"/>
    <p:sldId id="2327" r:id="rId18"/>
    <p:sldId id="2190" r:id="rId19"/>
    <p:sldId id="2156" r:id="rId20"/>
    <p:sldId id="2160" r:id="rId21"/>
    <p:sldId id="2300" r:id="rId22"/>
    <p:sldId id="2290" r:id="rId23"/>
    <p:sldId id="2173" r:id="rId24"/>
    <p:sldId id="2157" r:id="rId25"/>
    <p:sldId id="2286" r:id="rId26"/>
    <p:sldId id="2287" r:id="rId27"/>
    <p:sldId id="2288" r:id="rId28"/>
    <p:sldId id="2137" r:id="rId29"/>
    <p:sldId id="2328" r:id="rId30"/>
    <p:sldId id="2275" r:id="rId31"/>
    <p:sldId id="2276" r:id="rId32"/>
    <p:sldId id="2166" r:id="rId33"/>
    <p:sldId id="2168" r:id="rId34"/>
    <p:sldId id="2169" r:id="rId35"/>
    <p:sldId id="2302" r:id="rId36"/>
    <p:sldId id="2322" r:id="rId37"/>
    <p:sldId id="2291" r:id="rId38"/>
    <p:sldId id="2251" r:id="rId39"/>
    <p:sldId id="2250" r:id="rId40"/>
    <p:sldId id="482" r:id="rId41"/>
    <p:sldId id="2280" r:id="rId42"/>
    <p:sldId id="2269" r:id="rId43"/>
    <p:sldId id="2281" r:id="rId44"/>
    <p:sldId id="2282" r:id="rId45"/>
    <p:sldId id="2270" r:id="rId46"/>
    <p:sldId id="2325" r:id="rId47"/>
    <p:sldId id="2271" r:id="rId48"/>
    <p:sldId id="2308" r:id="rId49"/>
    <p:sldId id="2323" r:id="rId50"/>
    <p:sldId id="2309" r:id="rId51"/>
    <p:sldId id="2310" r:id="rId52"/>
    <p:sldId id="2311" r:id="rId53"/>
    <p:sldId id="2312" r:id="rId54"/>
    <p:sldId id="2313" r:id="rId55"/>
    <p:sldId id="2314" r:id="rId56"/>
    <p:sldId id="2315" r:id="rId57"/>
    <p:sldId id="2316" r:id="rId58"/>
    <p:sldId id="2317" r:id="rId59"/>
    <p:sldId id="2318" r:id="rId60"/>
    <p:sldId id="2319" r:id="rId61"/>
    <p:sldId id="2320" r:id="rId62"/>
    <p:sldId id="2324" r:id="rId63"/>
    <p:sldId id="2304" r:id="rId64"/>
    <p:sldId id="2277" r:id="rId65"/>
    <p:sldId id="2306" r:id="rId66"/>
    <p:sldId id="2329"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94173F23-82CB-4D61-9CFE-A16547BDAC82}">
          <p14:sldIdLst>
            <p14:sldId id="2294"/>
          </p14:sldIdLst>
        </p14:section>
        <p14:section name="Facilitator guidance" id="{97D04D36-04E2-1449-A119-B1D0376BD079}">
          <p14:sldIdLst>
            <p14:sldId id="2199"/>
            <p14:sldId id="2326"/>
          </p14:sldIdLst>
        </p14:section>
        <p14:section name="Introduction" id="{D6377634-B6D0-4B08-BC30-F18E3E260CDE}">
          <p14:sldIdLst>
            <p14:sldId id="2088"/>
            <p14:sldId id="2298"/>
            <p14:sldId id="2284"/>
            <p14:sldId id="2132"/>
            <p14:sldId id="2128"/>
          </p14:sldIdLst>
        </p14:section>
        <p14:section name="Consolidate understanding" id="{AD5F050D-90E2-4D1B-BB0F-2DE109B647BE}">
          <p14:sldIdLst>
            <p14:sldId id="2289"/>
            <p14:sldId id="2158"/>
            <p14:sldId id="2129"/>
            <p14:sldId id="2285"/>
            <p14:sldId id="603"/>
            <p14:sldId id="2327"/>
            <p14:sldId id="2190"/>
            <p14:sldId id="2156"/>
            <p14:sldId id="2160"/>
            <p14:sldId id="2300"/>
          </p14:sldIdLst>
        </p14:section>
        <p14:section name="Build understanding" id="{83717E76-199D-4A14-9361-A1C032007868}">
          <p14:sldIdLst>
            <p14:sldId id="2290"/>
            <p14:sldId id="2173"/>
            <p14:sldId id="2157"/>
            <p14:sldId id="2286"/>
            <p14:sldId id="2287"/>
            <p14:sldId id="2288"/>
            <p14:sldId id="2137"/>
            <p14:sldId id="2328"/>
            <p14:sldId id="2275"/>
            <p14:sldId id="2276"/>
            <p14:sldId id="2166"/>
            <p14:sldId id="2168"/>
            <p14:sldId id="2169"/>
            <p14:sldId id="2302"/>
          </p14:sldIdLst>
        </p14:section>
        <p14:section name="Analyse and reflect: Performing arts (BTEC)" id="{91C64760-E39F-4BC2-895C-0A2D213D0D49}">
          <p14:sldIdLst>
            <p14:sldId id="2322"/>
            <p14:sldId id="2291"/>
            <p14:sldId id="2251"/>
            <p14:sldId id="2250"/>
            <p14:sldId id="482"/>
            <p14:sldId id="2280"/>
            <p14:sldId id="2269"/>
            <p14:sldId id="2281"/>
            <p14:sldId id="2282"/>
            <p14:sldId id="2270"/>
            <p14:sldId id="2325"/>
            <p14:sldId id="2271"/>
            <p14:sldId id="2308"/>
          </p14:sldIdLst>
        </p14:section>
        <p14:section name="Analyse and reflect: Chemistry (A level)" id="{FAA66EA4-4C8B-4CF8-8DE2-027A2C9259E0}">
          <p14:sldIdLst>
            <p14:sldId id="2323"/>
            <p14:sldId id="2309"/>
            <p14:sldId id="2310"/>
            <p14:sldId id="2311"/>
            <p14:sldId id="2312"/>
            <p14:sldId id="2313"/>
            <p14:sldId id="2314"/>
            <p14:sldId id="2315"/>
            <p14:sldId id="2316"/>
            <p14:sldId id="2317"/>
            <p14:sldId id="2318"/>
            <p14:sldId id="2319"/>
            <p14:sldId id="2320"/>
          </p14:sldIdLst>
        </p14:section>
        <p14:section name="Reflection" id="{0338112A-0742-4D18-8517-51D346FF285A}">
          <p14:sldIdLst>
            <p14:sldId id="2324"/>
            <p14:sldId id="2304"/>
            <p14:sldId id="2277"/>
          </p14:sldIdLst>
        </p14:section>
        <p14:section name="References and glossary" id="{168D8376-1A94-4172-BFF1-B20100BB904B}">
          <p14:sldIdLst>
            <p14:sldId id="2306"/>
            <p14:sldId id="2329"/>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AF71D65A-6848-CE86-433A-2A67C7CFC888}" name="Sonal Patel" initials="" userId="S::sonal.patel@ambition.org.uk::50bd0b55-db28-4ae2-8440-d01ae76a6dfa" providerId="AD"/>
  <p188:author id="{6B965D5F-B0CE-A485-945D-0C6F0D54EAC0}" name="Abigail Whitehead" initials="AW" userId="S::abigail.whitehead@ambition.org.uk::6062926f-9db8-40ad-9c66-539757dd045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B736A7F9-1736-B703-D4A0-D7CD472BD0FD}" name="Natalie Burns" initials="NB"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D"/>
    <a:srgbClr val="616161"/>
    <a:srgbClr val="C1D00E"/>
    <a:srgbClr val="000000"/>
    <a:srgbClr val="17B5EA"/>
    <a:srgbClr val="474C68"/>
    <a:srgbClr val="FFCC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3" d="100"/>
          <a:sy n="163" d="100"/>
        </p:scale>
        <p:origin x="174" y="144"/>
      </p:cViewPr>
      <p:guideLst>
        <p:guide pos="3840"/>
        <p:guide orient="horz" pos="21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Tratt" userId="f0926619-6a94-4782-af04-78aaf4522322" providerId="ADAL" clId="{7B29FE46-EBC1-47FC-BD50-8C05BC7D12BE}"/>
    <pc:docChg chg="mod modSld">
      <pc:chgData name="Jess Tratt" userId="f0926619-6a94-4782-af04-78aaf4522322" providerId="ADAL" clId="{7B29FE46-EBC1-47FC-BD50-8C05BC7D12BE}" dt="2026-09-16T12:35:11.489" v="19" actId="20577"/>
      <pc:docMkLst>
        <pc:docMk/>
      </pc:docMkLst>
      <pc:sldChg chg="modSp">
        <pc:chgData name="Jess Tratt" userId="f0926619-6a94-4782-af04-78aaf4522322" providerId="ADAL" clId="{7B29FE46-EBC1-47FC-BD50-8C05BC7D12BE}" dt="2026-09-16T06:41:54.743" v="11" actId="20577"/>
        <pc:sldMkLst>
          <pc:docMk/>
          <pc:sldMk cId="1081505598" sldId="2158"/>
        </pc:sldMkLst>
        <pc:spChg chg="mod">
          <ac:chgData name="Jess Tratt" userId="f0926619-6a94-4782-af04-78aaf4522322" providerId="ADAL" clId="{7B29FE46-EBC1-47FC-BD50-8C05BC7D12BE}" dt="2026-09-16T06:41:54.743" v="11" actId="20577"/>
          <ac:spMkLst>
            <pc:docMk/>
            <pc:sldMk cId="1081505598" sldId="2158"/>
            <ac:spMk id="7" creationId="{62F08B8C-48DF-663F-84F9-BFEB5F1F527C}"/>
          </ac:spMkLst>
        </pc:spChg>
      </pc:sldChg>
      <pc:sldChg chg="modSp mod">
        <pc:chgData name="Jess Tratt" userId="f0926619-6a94-4782-af04-78aaf4522322" providerId="ADAL" clId="{7B29FE46-EBC1-47FC-BD50-8C05BC7D12BE}" dt="2026-09-16T12:35:11.489" v="19" actId="20577"/>
        <pc:sldMkLst>
          <pc:docMk/>
          <pc:sldMk cId="3158378737" sldId="2311"/>
        </pc:sldMkLst>
        <pc:spChg chg="mod">
          <ac:chgData name="Jess Tratt" userId="f0926619-6a94-4782-af04-78aaf4522322" providerId="ADAL" clId="{7B29FE46-EBC1-47FC-BD50-8C05BC7D12BE}" dt="2026-09-16T12:35:11.489" v="19" actId="20577"/>
          <ac:spMkLst>
            <pc:docMk/>
            <pc:sldMk cId="3158378737" sldId="2311"/>
            <ac:spMk id="6" creationId="{AF86A95A-2AF4-299B-F848-CD0ED66180A4}"/>
          </ac:spMkLst>
        </pc:spChg>
      </pc:sldChg>
      <pc:sldChg chg="modSp mod">
        <pc:chgData name="Jess Tratt" userId="f0926619-6a94-4782-af04-78aaf4522322" providerId="ADAL" clId="{7B29FE46-EBC1-47FC-BD50-8C05BC7D12BE}" dt="2026-09-16T12:35:02.224" v="18" actId="20577"/>
        <pc:sldMkLst>
          <pc:docMk/>
          <pc:sldMk cId="3340571253" sldId="2318"/>
        </pc:sldMkLst>
        <pc:spChg chg="mod">
          <ac:chgData name="Jess Tratt" userId="f0926619-6a94-4782-af04-78aaf4522322" providerId="ADAL" clId="{7B29FE46-EBC1-47FC-BD50-8C05BC7D12BE}" dt="2026-09-16T12:35:02.224" v="18" actId="20577"/>
          <ac:spMkLst>
            <pc:docMk/>
            <pc:sldMk cId="3340571253" sldId="2318"/>
            <ac:spMk id="2" creationId="{798B853F-3ADA-8A68-1D54-5C9FDC9065F8}"/>
          </ac:spMkLst>
        </pc:spChg>
      </pc:sldChg>
      <pc:sldChg chg="modSp mod">
        <pc:chgData name="Jess Tratt" userId="f0926619-6a94-4782-af04-78aaf4522322" providerId="ADAL" clId="{7B29FE46-EBC1-47FC-BD50-8C05BC7D12BE}" dt="2026-09-14T07:50:22.164" v="1" actId="1076"/>
        <pc:sldMkLst>
          <pc:docMk/>
          <pc:sldMk cId="2168229845" sldId="2326"/>
        </pc:sldMkLst>
        <pc:spChg chg="mod">
          <ac:chgData name="Jess Tratt" userId="f0926619-6a94-4782-af04-78aaf4522322" providerId="ADAL" clId="{7B29FE46-EBC1-47FC-BD50-8C05BC7D12BE}" dt="2026-09-14T07:50:22.164" v="1" actId="1076"/>
          <ac:spMkLst>
            <pc:docMk/>
            <pc:sldMk cId="2168229845" sldId="2326"/>
            <ac:spMk id="28" creationId="{24220D80-3FA0-0B96-5CAF-3C4D9C1FD2DC}"/>
          </ac:spMkLst>
        </pc:spChg>
      </pc:sldChg>
      <pc:sldChg chg="modNotesTx">
        <pc:chgData name="Jess Tratt" userId="f0926619-6a94-4782-af04-78aaf4522322" providerId="ADAL" clId="{7B29FE46-EBC1-47FC-BD50-8C05BC7D12BE}" dt="2026-09-16T06:27:02.597" v="2" actId="20577"/>
        <pc:sldMkLst>
          <pc:docMk/>
          <pc:sldMk cId="920661170" sldId="2327"/>
        </pc:sldMkLst>
      </pc:sldChg>
      <pc:sldChg chg="modSp mod">
        <pc:chgData name="Jess Tratt" userId="f0926619-6a94-4782-af04-78aaf4522322" providerId="ADAL" clId="{7B29FE46-EBC1-47FC-BD50-8C05BC7D12BE}" dt="2026-09-16T06:43:43.865" v="17" actId="20577"/>
        <pc:sldMkLst>
          <pc:docMk/>
          <pc:sldMk cId="4048905778" sldId="2328"/>
        </pc:sldMkLst>
        <pc:spChg chg="mod">
          <ac:chgData name="Jess Tratt" userId="f0926619-6a94-4782-af04-78aaf4522322" providerId="ADAL" clId="{7B29FE46-EBC1-47FC-BD50-8C05BC7D12BE}" dt="2026-09-16T06:43:43.865" v="17" actId="20577"/>
          <ac:spMkLst>
            <pc:docMk/>
            <pc:sldMk cId="4048905778" sldId="2328"/>
            <ac:spMk id="4" creationId="{0B57F6CE-BCD9-04A6-782C-1778CC23B854}"/>
          </ac:spMkLst>
        </pc:spChg>
      </pc:sldChg>
    </pc:docChg>
  </pc:docChgLst>
  <pc:docChgLst>
    <pc:chgData name="Sonal Patel" userId="50bd0b55-db28-4ae2-8440-d01ae76a6dfa" providerId="ADAL" clId="{43DB3E17-C27C-4336-8E9B-B04D979E2CD8}"/>
    <pc:docChg chg="undo custSel modSld">
      <pc:chgData name="Sonal Patel" userId="50bd0b55-db28-4ae2-8440-d01ae76a6dfa" providerId="ADAL" clId="{43DB3E17-C27C-4336-8E9B-B04D979E2CD8}" dt="2026-09-16T08:28:17.181" v="126" actId="13244"/>
      <pc:docMkLst>
        <pc:docMk/>
      </pc:docMkLst>
      <pc:sldChg chg="modSp mod">
        <pc:chgData name="Sonal Patel" userId="50bd0b55-db28-4ae2-8440-d01ae76a6dfa" providerId="ADAL" clId="{43DB3E17-C27C-4336-8E9B-B04D979E2CD8}" dt="2026-09-11T08:53:01.959" v="28" actId="13244"/>
        <pc:sldMkLst>
          <pc:docMk/>
          <pc:sldMk cId="3883375544" sldId="482"/>
        </pc:sldMkLst>
        <pc:spChg chg="ord">
          <ac:chgData name="Sonal Patel" userId="50bd0b55-db28-4ae2-8440-d01ae76a6dfa" providerId="ADAL" clId="{43DB3E17-C27C-4336-8E9B-B04D979E2CD8}" dt="2026-09-11T08:53:01.959" v="28" actId="13244"/>
          <ac:spMkLst>
            <pc:docMk/>
            <pc:sldMk cId="3883375544" sldId="482"/>
            <ac:spMk id="3" creationId="{3E360B19-1748-EF0C-B378-8007E04F5415}"/>
          </ac:spMkLst>
        </pc:spChg>
      </pc:sldChg>
      <pc:sldChg chg="modSp mod modNotes">
        <pc:chgData name="Sonal Patel" userId="50bd0b55-db28-4ae2-8440-d01ae76a6dfa" providerId="ADAL" clId="{43DB3E17-C27C-4336-8E9B-B04D979E2CD8}" dt="2026-09-14T12:51:28.414" v="109" actId="255"/>
        <pc:sldMkLst>
          <pc:docMk/>
          <pc:sldMk cId="3777233658" sldId="2129"/>
        </pc:sldMkLst>
        <pc:spChg chg="ord">
          <ac:chgData name="Sonal Patel" userId="50bd0b55-db28-4ae2-8440-d01ae76a6dfa" providerId="ADAL" clId="{43DB3E17-C27C-4336-8E9B-B04D979E2CD8}" dt="2026-09-11T08:52:38.806" v="23" actId="13244"/>
          <ac:spMkLst>
            <pc:docMk/>
            <pc:sldMk cId="3777233658" sldId="2129"/>
            <ac:spMk id="7" creationId="{2614111B-2AAC-4758-57B7-1DD44EDDA57C}"/>
          </ac:spMkLst>
        </pc:spChg>
      </pc:sldChg>
      <pc:sldChg chg="modSp mod">
        <pc:chgData name="Sonal Patel" userId="50bd0b55-db28-4ae2-8440-d01ae76a6dfa" providerId="ADAL" clId="{43DB3E17-C27C-4336-8E9B-B04D979E2CD8}" dt="2026-09-11T08:52:28.255" v="21" actId="13244"/>
        <pc:sldMkLst>
          <pc:docMk/>
          <pc:sldMk cId="282693195" sldId="2132"/>
        </pc:sldMkLst>
        <pc:spChg chg="ord">
          <ac:chgData name="Sonal Patel" userId="50bd0b55-db28-4ae2-8440-d01ae76a6dfa" providerId="ADAL" clId="{43DB3E17-C27C-4336-8E9B-B04D979E2CD8}" dt="2026-09-11T08:52:22.031" v="20" actId="13244"/>
          <ac:spMkLst>
            <pc:docMk/>
            <pc:sldMk cId="282693195" sldId="2132"/>
            <ac:spMk id="4" creationId="{A63D7B6E-EDB5-D99E-A08C-FB8C8316A7FD}"/>
          </ac:spMkLst>
        </pc:spChg>
        <pc:spChg chg="ord">
          <ac:chgData name="Sonal Patel" userId="50bd0b55-db28-4ae2-8440-d01ae76a6dfa" providerId="ADAL" clId="{43DB3E17-C27C-4336-8E9B-B04D979E2CD8}" dt="2026-09-11T08:52:28.255" v="21" actId="13244"/>
          <ac:spMkLst>
            <pc:docMk/>
            <pc:sldMk cId="282693195" sldId="2132"/>
            <ac:spMk id="5" creationId="{31D40ED0-FDD1-7892-9424-ABD5AE7B9700}"/>
          </ac:spMkLst>
        </pc:spChg>
      </pc:sldChg>
      <pc:sldChg chg="modNotes">
        <pc:chgData name="Sonal Patel" userId="50bd0b55-db28-4ae2-8440-d01ae76a6dfa" providerId="ADAL" clId="{43DB3E17-C27C-4336-8E9B-B04D979E2CD8}" dt="2026-09-14T12:51:51.251" v="111" actId="14100"/>
        <pc:sldMkLst>
          <pc:docMk/>
          <pc:sldMk cId="3013608234" sldId="2137"/>
        </pc:sldMkLst>
      </pc:sldChg>
      <pc:sldChg chg="modSp mod">
        <pc:chgData name="Sonal Patel" userId="50bd0b55-db28-4ae2-8440-d01ae76a6dfa" providerId="ADAL" clId="{43DB3E17-C27C-4336-8E9B-B04D979E2CD8}" dt="2026-09-11T08:52:35.758" v="22" actId="13244"/>
        <pc:sldMkLst>
          <pc:docMk/>
          <pc:sldMk cId="1081505598" sldId="2158"/>
        </pc:sldMkLst>
        <pc:spChg chg="ord">
          <ac:chgData name="Sonal Patel" userId="50bd0b55-db28-4ae2-8440-d01ae76a6dfa" providerId="ADAL" clId="{43DB3E17-C27C-4336-8E9B-B04D979E2CD8}" dt="2026-09-11T08:52:35.758" v="22" actId="13244"/>
          <ac:spMkLst>
            <pc:docMk/>
            <pc:sldMk cId="1081505598" sldId="2158"/>
            <ac:spMk id="3" creationId="{6A53EA2D-C6BE-C0A7-9453-33C24E9C0B8A}"/>
          </ac:spMkLst>
        </pc:spChg>
      </pc:sldChg>
      <pc:sldChg chg="modSp mod">
        <pc:chgData name="Sonal Patel" userId="50bd0b55-db28-4ae2-8440-d01ae76a6dfa" providerId="ADAL" clId="{43DB3E17-C27C-4336-8E9B-B04D979E2CD8}" dt="2026-09-11T08:52:43.498" v="25" actId="13244"/>
        <pc:sldMkLst>
          <pc:docMk/>
          <pc:sldMk cId="1711624658" sldId="2166"/>
        </pc:sldMkLst>
        <pc:spChg chg="ord">
          <ac:chgData name="Sonal Patel" userId="50bd0b55-db28-4ae2-8440-d01ae76a6dfa" providerId="ADAL" clId="{43DB3E17-C27C-4336-8E9B-B04D979E2CD8}" dt="2026-09-11T08:52:43.498" v="25" actId="13244"/>
          <ac:spMkLst>
            <pc:docMk/>
            <pc:sldMk cId="1711624658" sldId="2166"/>
            <ac:spMk id="2" creationId="{96F7313E-492A-E25D-E2E0-F75DBA8FAB0C}"/>
          </ac:spMkLst>
        </pc:spChg>
      </pc:sldChg>
      <pc:sldChg chg="modSp mod modNotes">
        <pc:chgData name="Sonal Patel" userId="50bd0b55-db28-4ae2-8440-d01ae76a6dfa" providerId="ADAL" clId="{43DB3E17-C27C-4336-8E9B-B04D979E2CD8}" dt="2026-09-14T12:52:28.408" v="115" actId="14100"/>
        <pc:sldMkLst>
          <pc:docMk/>
          <pc:sldMk cId="2296237193" sldId="2168"/>
        </pc:sldMkLst>
        <pc:spChg chg="ord">
          <ac:chgData name="Sonal Patel" userId="50bd0b55-db28-4ae2-8440-d01ae76a6dfa" providerId="ADAL" clId="{43DB3E17-C27C-4336-8E9B-B04D979E2CD8}" dt="2026-09-11T08:52:47.221" v="26" actId="13244"/>
          <ac:spMkLst>
            <pc:docMk/>
            <pc:sldMk cId="2296237193" sldId="2168"/>
            <ac:spMk id="2" creationId="{48A106B6-D3F3-6F75-11C6-0E9657995CEE}"/>
          </ac:spMkLst>
        </pc:spChg>
      </pc:sldChg>
      <pc:sldChg chg="modSp mod modNotes">
        <pc:chgData name="Sonal Patel" userId="50bd0b55-db28-4ae2-8440-d01ae76a6dfa" providerId="ADAL" clId="{43DB3E17-C27C-4336-8E9B-B04D979E2CD8}" dt="2026-09-14T12:52:35.959" v="116" actId="255"/>
        <pc:sldMkLst>
          <pc:docMk/>
          <pc:sldMk cId="3136673270" sldId="2169"/>
        </pc:sldMkLst>
        <pc:spChg chg="ord">
          <ac:chgData name="Sonal Patel" userId="50bd0b55-db28-4ae2-8440-d01ae76a6dfa" providerId="ADAL" clId="{43DB3E17-C27C-4336-8E9B-B04D979E2CD8}" dt="2026-09-11T08:52:49.884" v="27" actId="13244"/>
          <ac:spMkLst>
            <pc:docMk/>
            <pc:sldMk cId="3136673270" sldId="2169"/>
            <ac:spMk id="2" creationId="{C859CCB9-B15B-12A1-B6E7-84232E33B948}"/>
          </ac:spMkLst>
        </pc:spChg>
      </pc:sldChg>
      <pc:sldChg chg="modSp mod">
        <pc:chgData name="Sonal Patel" userId="50bd0b55-db28-4ae2-8440-d01ae76a6dfa" providerId="ADAL" clId="{43DB3E17-C27C-4336-8E9B-B04D979E2CD8}" dt="2026-09-16T08:28:17.181" v="126" actId="13244"/>
        <pc:sldMkLst>
          <pc:docMk/>
          <pc:sldMk cId="2854570045" sldId="2173"/>
        </pc:sldMkLst>
        <pc:spChg chg="ord">
          <ac:chgData name="Sonal Patel" userId="50bd0b55-db28-4ae2-8440-d01ae76a6dfa" providerId="ADAL" clId="{43DB3E17-C27C-4336-8E9B-B04D979E2CD8}" dt="2026-09-16T08:28:09.656" v="125" actId="13244"/>
          <ac:spMkLst>
            <pc:docMk/>
            <pc:sldMk cId="2854570045" sldId="2173"/>
            <ac:spMk id="12" creationId="{B60FBA4E-EF16-9ACC-E436-DE7A1DE25D7C}"/>
          </ac:spMkLst>
        </pc:spChg>
        <pc:spChg chg="ord">
          <ac:chgData name="Sonal Patel" userId="50bd0b55-db28-4ae2-8440-d01ae76a6dfa" providerId="ADAL" clId="{43DB3E17-C27C-4336-8E9B-B04D979E2CD8}" dt="2026-09-16T08:28:17.181" v="126" actId="13244"/>
          <ac:spMkLst>
            <pc:docMk/>
            <pc:sldMk cId="2854570045" sldId="2173"/>
            <ac:spMk id="13" creationId="{A7C80409-313F-956E-7B83-1E43E17501A0}"/>
          </ac:spMkLst>
        </pc:spChg>
        <pc:picChg chg="mod">
          <ac:chgData name="Sonal Patel" userId="50bd0b55-db28-4ae2-8440-d01ae76a6dfa" providerId="ADAL" clId="{43DB3E17-C27C-4336-8E9B-B04D979E2CD8}" dt="2026-09-16T08:27:58.917" v="123" actId="962"/>
          <ac:picMkLst>
            <pc:docMk/>
            <pc:sldMk cId="2854570045" sldId="2173"/>
            <ac:picMk id="2" creationId="{37D84719-90F7-C9FC-AB06-5138D156D53E}"/>
          </ac:picMkLst>
        </pc:picChg>
        <pc:picChg chg="ord">
          <ac:chgData name="Sonal Patel" userId="50bd0b55-db28-4ae2-8440-d01ae76a6dfa" providerId="ADAL" clId="{43DB3E17-C27C-4336-8E9B-B04D979E2CD8}" dt="2026-09-16T08:28:03.145" v="124" actId="13244"/>
          <ac:picMkLst>
            <pc:docMk/>
            <pc:sldMk cId="2854570045" sldId="2173"/>
            <ac:picMk id="14" creationId="{F92D285C-1D2D-F854-0D15-8A893F77CE1B}"/>
          </ac:picMkLst>
        </pc:picChg>
      </pc:sldChg>
      <pc:sldChg chg="modSp mod">
        <pc:chgData name="Sonal Patel" userId="50bd0b55-db28-4ae2-8440-d01ae76a6dfa" providerId="ADAL" clId="{43DB3E17-C27C-4336-8E9B-B04D979E2CD8}" dt="2026-09-08T23:44:23.381" v="15" actId="13244"/>
        <pc:sldMkLst>
          <pc:docMk/>
          <pc:sldMk cId="1326729035" sldId="2199"/>
        </pc:sldMkLst>
        <pc:spChg chg="ord">
          <ac:chgData name="Sonal Patel" userId="50bd0b55-db28-4ae2-8440-d01ae76a6dfa" providerId="ADAL" clId="{43DB3E17-C27C-4336-8E9B-B04D979E2CD8}" dt="2026-09-08T23:44:23.381" v="15" actId="13244"/>
          <ac:spMkLst>
            <pc:docMk/>
            <pc:sldMk cId="1326729035" sldId="2199"/>
            <ac:spMk id="5" creationId="{62E2FBDD-3C73-1C3A-77F7-2294CD65C341}"/>
          </ac:spMkLst>
        </pc:spChg>
      </pc:sldChg>
      <pc:sldChg chg="modSp mod">
        <pc:chgData name="Sonal Patel" userId="50bd0b55-db28-4ae2-8440-d01ae76a6dfa" providerId="ADAL" clId="{43DB3E17-C27C-4336-8E9B-B04D979E2CD8}" dt="2026-09-11T08:53:44.038" v="33" actId="13244"/>
        <pc:sldMkLst>
          <pc:docMk/>
          <pc:sldMk cId="2898615380" sldId="2269"/>
        </pc:sldMkLst>
        <pc:spChg chg="ord">
          <ac:chgData name="Sonal Patel" userId="50bd0b55-db28-4ae2-8440-d01ae76a6dfa" providerId="ADAL" clId="{43DB3E17-C27C-4336-8E9B-B04D979E2CD8}" dt="2026-09-11T08:53:44.038" v="33" actId="13244"/>
          <ac:spMkLst>
            <pc:docMk/>
            <pc:sldMk cId="2898615380" sldId="2269"/>
            <ac:spMk id="2" creationId="{455E0849-FF87-C074-9C99-1AA448ED612C}"/>
          </ac:spMkLst>
        </pc:spChg>
      </pc:sldChg>
      <pc:sldChg chg="modSp mod">
        <pc:chgData name="Sonal Patel" userId="50bd0b55-db28-4ae2-8440-d01ae76a6dfa" providerId="ADAL" clId="{43DB3E17-C27C-4336-8E9B-B04D979E2CD8}" dt="2026-09-11T08:57:13.379" v="43" actId="13244"/>
        <pc:sldMkLst>
          <pc:docMk/>
          <pc:sldMk cId="2776339181" sldId="2270"/>
        </pc:sldMkLst>
        <pc:spChg chg="ord">
          <ac:chgData name="Sonal Patel" userId="50bd0b55-db28-4ae2-8440-d01ae76a6dfa" providerId="ADAL" clId="{43DB3E17-C27C-4336-8E9B-B04D979E2CD8}" dt="2026-09-11T08:57:13.379" v="43" actId="13244"/>
          <ac:spMkLst>
            <pc:docMk/>
            <pc:sldMk cId="2776339181" sldId="2270"/>
            <ac:spMk id="2" creationId="{5F9D3DA0-30AB-F9C8-D34F-53B370E21FAB}"/>
          </ac:spMkLst>
        </pc:spChg>
      </pc:sldChg>
      <pc:sldChg chg="modSp mod">
        <pc:chgData name="Sonal Patel" userId="50bd0b55-db28-4ae2-8440-d01ae76a6dfa" providerId="ADAL" clId="{43DB3E17-C27C-4336-8E9B-B04D979E2CD8}" dt="2026-09-11T09:03:55.046" v="88" actId="13244"/>
        <pc:sldMkLst>
          <pc:docMk/>
          <pc:sldMk cId="824373725" sldId="2271"/>
        </pc:sldMkLst>
        <pc:spChg chg="ord">
          <ac:chgData name="Sonal Patel" userId="50bd0b55-db28-4ae2-8440-d01ae76a6dfa" providerId="ADAL" clId="{43DB3E17-C27C-4336-8E9B-B04D979E2CD8}" dt="2026-09-11T09:03:55.046" v="88" actId="13244"/>
          <ac:spMkLst>
            <pc:docMk/>
            <pc:sldMk cId="824373725" sldId="2271"/>
            <ac:spMk id="2" creationId="{B116AF23-8EDE-7E0B-3223-0C81C31B2C4F}"/>
          </ac:spMkLst>
        </pc:spChg>
      </pc:sldChg>
      <pc:sldChg chg="modSp mod modNotes">
        <pc:chgData name="Sonal Patel" userId="50bd0b55-db28-4ae2-8440-d01ae76a6dfa" providerId="ADAL" clId="{43DB3E17-C27C-4336-8E9B-B04D979E2CD8}" dt="2026-09-14T12:52:03.955" v="113" actId="255"/>
        <pc:sldMkLst>
          <pc:docMk/>
          <pc:sldMk cId="372667718" sldId="2276"/>
        </pc:sldMkLst>
        <pc:spChg chg="ord">
          <ac:chgData name="Sonal Patel" userId="50bd0b55-db28-4ae2-8440-d01ae76a6dfa" providerId="ADAL" clId="{43DB3E17-C27C-4336-8E9B-B04D979E2CD8}" dt="2026-09-11T08:52:41.072" v="24" actId="13244"/>
          <ac:spMkLst>
            <pc:docMk/>
            <pc:sldMk cId="372667718" sldId="2276"/>
            <ac:spMk id="2" creationId="{4B3DB66B-1411-BA58-0830-BDDDBE2E9E82}"/>
          </ac:spMkLst>
        </pc:spChg>
      </pc:sldChg>
      <pc:sldChg chg="modSp mod">
        <pc:chgData name="Sonal Patel" userId="50bd0b55-db28-4ae2-8440-d01ae76a6dfa" providerId="ADAL" clId="{43DB3E17-C27C-4336-8E9B-B04D979E2CD8}" dt="2026-09-11T08:53:23.036" v="32" actId="13244"/>
        <pc:sldMkLst>
          <pc:docMk/>
          <pc:sldMk cId="1165982719" sldId="2280"/>
        </pc:sldMkLst>
        <pc:spChg chg="ord">
          <ac:chgData name="Sonal Patel" userId="50bd0b55-db28-4ae2-8440-d01ae76a6dfa" providerId="ADAL" clId="{43DB3E17-C27C-4336-8E9B-B04D979E2CD8}" dt="2026-09-11T08:53:13.004" v="30" actId="13244"/>
          <ac:spMkLst>
            <pc:docMk/>
            <pc:sldMk cId="1165982719" sldId="2280"/>
            <ac:spMk id="2" creationId="{109EB82F-0925-A4E1-9E85-FC530C74A11F}"/>
          </ac:spMkLst>
        </pc:spChg>
        <pc:spChg chg="ord">
          <ac:chgData name="Sonal Patel" userId="50bd0b55-db28-4ae2-8440-d01ae76a6dfa" providerId="ADAL" clId="{43DB3E17-C27C-4336-8E9B-B04D979E2CD8}" dt="2026-09-11T08:53:23.036" v="32" actId="13244"/>
          <ac:spMkLst>
            <pc:docMk/>
            <pc:sldMk cId="1165982719" sldId="2280"/>
            <ac:spMk id="7" creationId="{FD581D24-1D91-45EA-C0C6-D4E2E9F91E5C}"/>
          </ac:spMkLst>
        </pc:spChg>
        <pc:spChg chg="ord">
          <ac:chgData name="Sonal Patel" userId="50bd0b55-db28-4ae2-8440-d01ae76a6dfa" providerId="ADAL" clId="{43DB3E17-C27C-4336-8E9B-B04D979E2CD8}" dt="2026-09-11T08:53:06.788" v="29" actId="13244"/>
          <ac:spMkLst>
            <pc:docMk/>
            <pc:sldMk cId="1165982719" sldId="2280"/>
            <ac:spMk id="8" creationId="{7B0EFDB7-9616-5008-9658-643B598B6EB5}"/>
          </ac:spMkLst>
        </pc:spChg>
        <pc:grpChg chg="ord">
          <ac:chgData name="Sonal Patel" userId="50bd0b55-db28-4ae2-8440-d01ae76a6dfa" providerId="ADAL" clId="{43DB3E17-C27C-4336-8E9B-B04D979E2CD8}" dt="2026-09-11T08:53:16.459" v="31" actId="13244"/>
          <ac:grpSpMkLst>
            <pc:docMk/>
            <pc:sldMk cId="1165982719" sldId="2280"/>
            <ac:grpSpMk id="3" creationId="{C1B5C676-A3A1-E122-6570-5E4ED17A1FEA}"/>
          </ac:grpSpMkLst>
        </pc:grpChg>
      </pc:sldChg>
      <pc:sldChg chg="modSp mod modNotes">
        <pc:chgData name="Sonal Patel" userId="50bd0b55-db28-4ae2-8440-d01ae76a6dfa" providerId="ADAL" clId="{43DB3E17-C27C-4336-8E9B-B04D979E2CD8}" dt="2026-09-14T12:52:47.529" v="117" actId="20577"/>
        <pc:sldMkLst>
          <pc:docMk/>
          <pc:sldMk cId="1108017659" sldId="2281"/>
        </pc:sldMkLst>
        <pc:spChg chg="ord">
          <ac:chgData name="Sonal Patel" userId="50bd0b55-db28-4ae2-8440-d01ae76a6dfa" providerId="ADAL" clId="{43DB3E17-C27C-4336-8E9B-B04D979E2CD8}" dt="2026-09-11T08:55:48.936" v="34" actId="13244"/>
          <ac:spMkLst>
            <pc:docMk/>
            <pc:sldMk cId="1108017659" sldId="2281"/>
            <ac:spMk id="6" creationId="{6430444F-4761-7E46-2321-B4F1DDD720DB}"/>
          </ac:spMkLst>
        </pc:spChg>
        <pc:spChg chg="ord">
          <ac:chgData name="Sonal Patel" userId="50bd0b55-db28-4ae2-8440-d01ae76a6dfa" providerId="ADAL" clId="{43DB3E17-C27C-4336-8E9B-B04D979E2CD8}" dt="2026-09-11T08:56:30.844" v="37" actId="13244"/>
          <ac:spMkLst>
            <pc:docMk/>
            <pc:sldMk cId="1108017659" sldId="2281"/>
            <ac:spMk id="7" creationId="{AE11D94E-6F9F-2B2B-B485-1DB4BCC3164E}"/>
          </ac:spMkLst>
        </pc:spChg>
        <pc:spChg chg="ord">
          <ac:chgData name="Sonal Patel" userId="50bd0b55-db28-4ae2-8440-d01ae76a6dfa" providerId="ADAL" clId="{43DB3E17-C27C-4336-8E9B-B04D979E2CD8}" dt="2026-09-11T08:55:53.199" v="35" actId="13244"/>
          <ac:spMkLst>
            <pc:docMk/>
            <pc:sldMk cId="1108017659" sldId="2281"/>
            <ac:spMk id="8" creationId="{8D6F5A38-6AB3-1781-69AF-BEDB6B2A37AB}"/>
          </ac:spMkLst>
        </pc:spChg>
        <pc:grpChg chg="ord">
          <ac:chgData name="Sonal Patel" userId="50bd0b55-db28-4ae2-8440-d01ae76a6dfa" providerId="ADAL" clId="{43DB3E17-C27C-4336-8E9B-B04D979E2CD8}" dt="2026-09-11T08:55:55.067" v="36" actId="13244"/>
          <ac:grpSpMkLst>
            <pc:docMk/>
            <pc:sldMk cId="1108017659" sldId="2281"/>
            <ac:grpSpMk id="12" creationId="{8C38AB96-1CA7-0780-8F2B-DA1BC8F33032}"/>
          </ac:grpSpMkLst>
        </pc:grpChg>
      </pc:sldChg>
      <pc:sldChg chg="modSp mod">
        <pc:chgData name="Sonal Patel" userId="50bd0b55-db28-4ae2-8440-d01ae76a6dfa" providerId="ADAL" clId="{43DB3E17-C27C-4336-8E9B-B04D979E2CD8}" dt="2026-09-11T08:57:06.660" v="42" actId="13244"/>
        <pc:sldMkLst>
          <pc:docMk/>
          <pc:sldMk cId="994831063" sldId="2282"/>
        </pc:sldMkLst>
        <pc:spChg chg="ord">
          <ac:chgData name="Sonal Patel" userId="50bd0b55-db28-4ae2-8440-d01ae76a6dfa" providerId="ADAL" clId="{43DB3E17-C27C-4336-8E9B-B04D979E2CD8}" dt="2026-09-11T08:56:39.195" v="38" actId="13244"/>
          <ac:spMkLst>
            <pc:docMk/>
            <pc:sldMk cId="994831063" sldId="2282"/>
            <ac:spMk id="2" creationId="{F6B6688E-B9A9-E357-3A56-1BA6145AE548}"/>
          </ac:spMkLst>
        </pc:spChg>
        <pc:spChg chg="ord">
          <ac:chgData name="Sonal Patel" userId="50bd0b55-db28-4ae2-8440-d01ae76a6dfa" providerId="ADAL" clId="{43DB3E17-C27C-4336-8E9B-B04D979E2CD8}" dt="2026-09-11T08:56:42.343" v="39" actId="13244"/>
          <ac:spMkLst>
            <pc:docMk/>
            <pc:sldMk cId="994831063" sldId="2282"/>
            <ac:spMk id="9" creationId="{6256319B-1A06-03E3-2049-1197D2434079}"/>
          </ac:spMkLst>
        </pc:spChg>
        <pc:spChg chg="ord">
          <ac:chgData name="Sonal Patel" userId="50bd0b55-db28-4ae2-8440-d01ae76a6dfa" providerId="ADAL" clId="{43DB3E17-C27C-4336-8E9B-B04D979E2CD8}" dt="2026-09-11T08:57:02.831" v="40" actId="13244"/>
          <ac:spMkLst>
            <pc:docMk/>
            <pc:sldMk cId="994831063" sldId="2282"/>
            <ac:spMk id="27" creationId="{B947A092-4564-9390-1C67-A8D4B5ABEA99}"/>
          </ac:spMkLst>
        </pc:spChg>
        <pc:grpChg chg="ord">
          <ac:chgData name="Sonal Patel" userId="50bd0b55-db28-4ae2-8440-d01ae76a6dfa" providerId="ADAL" clId="{43DB3E17-C27C-4336-8E9B-B04D979E2CD8}" dt="2026-09-11T08:57:04.702" v="41" actId="13244"/>
          <ac:grpSpMkLst>
            <pc:docMk/>
            <pc:sldMk cId="994831063" sldId="2282"/>
            <ac:grpSpMk id="14" creationId="{BCF266C6-2423-DA5B-EE71-9E9357643E92}"/>
          </ac:grpSpMkLst>
        </pc:grpChg>
        <pc:grpChg chg="ord">
          <ac:chgData name="Sonal Patel" userId="50bd0b55-db28-4ae2-8440-d01ae76a6dfa" providerId="ADAL" clId="{43DB3E17-C27C-4336-8E9B-B04D979E2CD8}" dt="2026-09-11T08:57:06.660" v="42" actId="13244"/>
          <ac:grpSpMkLst>
            <pc:docMk/>
            <pc:sldMk cId="994831063" sldId="2282"/>
            <ac:grpSpMk id="19" creationId="{EE7C2C31-B835-DF94-C0A8-FD73824C3185}"/>
          </ac:grpSpMkLst>
        </pc:grpChg>
      </pc:sldChg>
      <pc:sldChg chg="modSp mod">
        <pc:chgData name="Sonal Patel" userId="50bd0b55-db28-4ae2-8440-d01ae76a6dfa" providerId="ADAL" clId="{43DB3E17-C27C-4336-8E9B-B04D979E2CD8}" dt="2026-09-11T08:52:17.592" v="19" actId="13244"/>
        <pc:sldMkLst>
          <pc:docMk/>
          <pc:sldMk cId="3017336725" sldId="2284"/>
        </pc:sldMkLst>
        <pc:spChg chg="ord">
          <ac:chgData name="Sonal Patel" userId="50bd0b55-db28-4ae2-8440-d01ae76a6dfa" providerId="ADAL" clId="{43DB3E17-C27C-4336-8E9B-B04D979E2CD8}" dt="2026-09-11T08:52:17.592" v="19" actId="13244"/>
          <ac:spMkLst>
            <pc:docMk/>
            <pc:sldMk cId="3017336725" sldId="2284"/>
            <ac:spMk id="6" creationId="{F4A02E55-8CE4-38C4-7511-B58ECA437FFA}"/>
          </ac:spMkLst>
        </pc:spChg>
      </pc:sldChg>
      <pc:sldChg chg="modSp mod">
        <pc:chgData name="Sonal Patel" userId="50bd0b55-db28-4ae2-8440-d01ae76a6dfa" providerId="ADAL" clId="{43DB3E17-C27C-4336-8E9B-B04D979E2CD8}" dt="2026-09-08T23:41:07.607" v="0" actId="962"/>
        <pc:sldMkLst>
          <pc:docMk/>
          <pc:sldMk cId="3560508643" sldId="2294"/>
        </pc:sldMkLst>
        <pc:spChg chg="mod">
          <ac:chgData name="Sonal Patel" userId="50bd0b55-db28-4ae2-8440-d01ae76a6dfa" providerId="ADAL" clId="{43DB3E17-C27C-4336-8E9B-B04D979E2CD8}" dt="2026-09-08T23:41:07.607" v="0" actId="962"/>
          <ac:spMkLst>
            <pc:docMk/>
            <pc:sldMk cId="3560508643" sldId="2294"/>
            <ac:spMk id="4" creationId="{F487065D-90A9-2DA8-0B87-B501A0D15A38}"/>
          </ac:spMkLst>
        </pc:spChg>
      </pc:sldChg>
      <pc:sldChg chg="modSp mod">
        <pc:chgData name="Sonal Patel" userId="50bd0b55-db28-4ae2-8440-d01ae76a6dfa" providerId="ADAL" clId="{43DB3E17-C27C-4336-8E9B-B04D979E2CD8}" dt="2026-09-11T09:03:58.311" v="89" actId="13244"/>
        <pc:sldMkLst>
          <pc:docMk/>
          <pc:sldMk cId="3158378737" sldId="2311"/>
        </pc:sldMkLst>
        <pc:spChg chg="ord">
          <ac:chgData name="Sonal Patel" userId="50bd0b55-db28-4ae2-8440-d01ae76a6dfa" providerId="ADAL" clId="{43DB3E17-C27C-4336-8E9B-B04D979E2CD8}" dt="2026-09-11T09:03:58.311" v="89" actId="13244"/>
          <ac:spMkLst>
            <pc:docMk/>
            <pc:sldMk cId="3158378737" sldId="2311"/>
            <ac:spMk id="2" creationId="{F141D9DF-D200-0B6D-2ACC-890F6E3DECA5}"/>
          </ac:spMkLst>
        </pc:spChg>
      </pc:sldChg>
      <pc:sldChg chg="modSp mod">
        <pc:chgData name="Sonal Patel" userId="50bd0b55-db28-4ae2-8440-d01ae76a6dfa" providerId="ADAL" clId="{43DB3E17-C27C-4336-8E9B-B04D979E2CD8}" dt="2026-09-11T09:04:00.920" v="90" actId="13244"/>
        <pc:sldMkLst>
          <pc:docMk/>
          <pc:sldMk cId="894036236" sldId="2312"/>
        </pc:sldMkLst>
        <pc:spChg chg="ord">
          <ac:chgData name="Sonal Patel" userId="50bd0b55-db28-4ae2-8440-d01ae76a6dfa" providerId="ADAL" clId="{43DB3E17-C27C-4336-8E9B-B04D979E2CD8}" dt="2026-09-11T09:04:00.920" v="90" actId="13244"/>
          <ac:spMkLst>
            <pc:docMk/>
            <pc:sldMk cId="894036236" sldId="2312"/>
            <ac:spMk id="3" creationId="{325B4DE0-C621-2F2E-85B9-CE0B3DF326D6}"/>
          </ac:spMkLst>
        </pc:spChg>
      </pc:sldChg>
      <pc:sldChg chg="modSp mod">
        <pc:chgData name="Sonal Patel" userId="50bd0b55-db28-4ae2-8440-d01ae76a6dfa" providerId="ADAL" clId="{43DB3E17-C27C-4336-8E9B-B04D979E2CD8}" dt="2026-09-11T09:04:24.859" v="92" actId="13244"/>
        <pc:sldMkLst>
          <pc:docMk/>
          <pc:sldMk cId="2422942107" sldId="2313"/>
        </pc:sldMkLst>
        <pc:spChg chg="ord">
          <ac:chgData name="Sonal Patel" userId="50bd0b55-db28-4ae2-8440-d01ae76a6dfa" providerId="ADAL" clId="{43DB3E17-C27C-4336-8E9B-B04D979E2CD8}" dt="2026-09-11T09:04:05.295" v="91" actId="13244"/>
          <ac:spMkLst>
            <pc:docMk/>
            <pc:sldMk cId="2422942107" sldId="2313"/>
            <ac:spMk id="8" creationId="{4CE6F4A2-DDF6-3A1D-3DD2-0BD51A4F04CA}"/>
          </ac:spMkLst>
        </pc:spChg>
        <pc:spChg chg="ord">
          <ac:chgData name="Sonal Patel" userId="50bd0b55-db28-4ae2-8440-d01ae76a6dfa" providerId="ADAL" clId="{43DB3E17-C27C-4336-8E9B-B04D979E2CD8}" dt="2026-09-11T09:04:24.859" v="92" actId="13244"/>
          <ac:spMkLst>
            <pc:docMk/>
            <pc:sldMk cId="2422942107" sldId="2313"/>
            <ac:spMk id="11" creationId="{915EBA60-4CB6-5AED-CBD6-B54491DEF365}"/>
          </ac:spMkLst>
        </pc:spChg>
      </pc:sldChg>
      <pc:sldChg chg="modSp mod">
        <pc:chgData name="Sonal Patel" userId="50bd0b55-db28-4ae2-8440-d01ae76a6dfa" providerId="ADAL" clId="{43DB3E17-C27C-4336-8E9B-B04D979E2CD8}" dt="2026-09-11T09:04:40.077" v="93" actId="13244"/>
        <pc:sldMkLst>
          <pc:docMk/>
          <pc:sldMk cId="4116442953" sldId="2314"/>
        </pc:sldMkLst>
        <pc:spChg chg="ord">
          <ac:chgData name="Sonal Patel" userId="50bd0b55-db28-4ae2-8440-d01ae76a6dfa" providerId="ADAL" clId="{43DB3E17-C27C-4336-8E9B-B04D979E2CD8}" dt="2026-09-11T09:04:40.077" v="93" actId="13244"/>
          <ac:spMkLst>
            <pc:docMk/>
            <pc:sldMk cId="4116442953" sldId="2314"/>
            <ac:spMk id="2" creationId="{E07CA4B6-DB73-F77A-EA65-44564D182527}"/>
          </ac:spMkLst>
        </pc:spChg>
      </pc:sldChg>
      <pc:sldChg chg="modSp mod">
        <pc:chgData name="Sonal Patel" userId="50bd0b55-db28-4ae2-8440-d01ae76a6dfa" providerId="ADAL" clId="{43DB3E17-C27C-4336-8E9B-B04D979E2CD8}" dt="2026-09-11T09:04:57.384" v="96" actId="13244"/>
        <pc:sldMkLst>
          <pc:docMk/>
          <pc:sldMk cId="2667745085" sldId="2315"/>
        </pc:sldMkLst>
        <pc:spChg chg="ord">
          <ac:chgData name="Sonal Patel" userId="50bd0b55-db28-4ae2-8440-d01ae76a6dfa" providerId="ADAL" clId="{43DB3E17-C27C-4336-8E9B-B04D979E2CD8}" dt="2026-09-11T09:04:43.145" v="94" actId="13244"/>
          <ac:spMkLst>
            <pc:docMk/>
            <pc:sldMk cId="2667745085" sldId="2315"/>
            <ac:spMk id="2" creationId="{C052A4E9-4CC8-6474-0E94-CA8183BD8878}"/>
          </ac:spMkLst>
        </pc:spChg>
        <pc:spChg chg="ord">
          <ac:chgData name="Sonal Patel" userId="50bd0b55-db28-4ae2-8440-d01ae76a6dfa" providerId="ADAL" clId="{43DB3E17-C27C-4336-8E9B-B04D979E2CD8}" dt="2026-09-11T09:04:47.620" v="95" actId="13244"/>
          <ac:spMkLst>
            <pc:docMk/>
            <pc:sldMk cId="2667745085" sldId="2315"/>
            <ac:spMk id="8" creationId="{38E242AC-A7FF-C2F2-7FBF-4CFBA3879FEF}"/>
          </ac:spMkLst>
        </pc:spChg>
        <pc:grpChg chg="ord">
          <ac:chgData name="Sonal Patel" userId="50bd0b55-db28-4ae2-8440-d01ae76a6dfa" providerId="ADAL" clId="{43DB3E17-C27C-4336-8E9B-B04D979E2CD8}" dt="2026-09-11T09:04:57.384" v="96" actId="13244"/>
          <ac:grpSpMkLst>
            <pc:docMk/>
            <pc:sldMk cId="2667745085" sldId="2315"/>
            <ac:grpSpMk id="12" creationId="{31ABC3D1-48AF-48C0-7699-E1CE78F205DF}"/>
          </ac:grpSpMkLst>
        </pc:grpChg>
      </pc:sldChg>
      <pc:sldChg chg="modSp mod">
        <pc:chgData name="Sonal Patel" userId="50bd0b55-db28-4ae2-8440-d01ae76a6dfa" providerId="ADAL" clId="{43DB3E17-C27C-4336-8E9B-B04D979E2CD8}" dt="2026-09-11T09:05:11.639" v="97" actId="13244"/>
        <pc:sldMkLst>
          <pc:docMk/>
          <pc:sldMk cId="2907027194" sldId="2316"/>
        </pc:sldMkLst>
        <pc:spChg chg="ord">
          <ac:chgData name="Sonal Patel" userId="50bd0b55-db28-4ae2-8440-d01ae76a6dfa" providerId="ADAL" clId="{43DB3E17-C27C-4336-8E9B-B04D979E2CD8}" dt="2026-09-11T09:05:11.639" v="97" actId="13244"/>
          <ac:spMkLst>
            <pc:docMk/>
            <pc:sldMk cId="2907027194" sldId="2316"/>
            <ac:spMk id="2" creationId="{8ABB9092-F0FB-7A7F-89E5-DA5BDCB2261C}"/>
          </ac:spMkLst>
        </pc:spChg>
      </pc:sldChg>
      <pc:sldChg chg="modSp mod">
        <pc:chgData name="Sonal Patel" userId="50bd0b55-db28-4ae2-8440-d01ae76a6dfa" providerId="ADAL" clId="{43DB3E17-C27C-4336-8E9B-B04D979E2CD8}" dt="2026-09-11T09:05:18.616" v="98" actId="13244"/>
        <pc:sldMkLst>
          <pc:docMk/>
          <pc:sldMk cId="582093535" sldId="2317"/>
        </pc:sldMkLst>
        <pc:spChg chg="ord">
          <ac:chgData name="Sonal Patel" userId="50bd0b55-db28-4ae2-8440-d01ae76a6dfa" providerId="ADAL" clId="{43DB3E17-C27C-4336-8E9B-B04D979E2CD8}" dt="2026-09-11T09:05:18.616" v="98" actId="13244"/>
          <ac:spMkLst>
            <pc:docMk/>
            <pc:sldMk cId="582093535" sldId="2317"/>
            <ac:spMk id="2" creationId="{5C3DBF0F-BAA5-4470-07A4-3B9D49F11CD8}"/>
          </ac:spMkLst>
        </pc:spChg>
      </pc:sldChg>
      <pc:sldChg chg="modSp mod">
        <pc:chgData name="Sonal Patel" userId="50bd0b55-db28-4ae2-8440-d01ae76a6dfa" providerId="ADAL" clId="{43DB3E17-C27C-4336-8E9B-B04D979E2CD8}" dt="2026-09-11T09:05:52.191" v="105" actId="13244"/>
        <pc:sldMkLst>
          <pc:docMk/>
          <pc:sldMk cId="3340571253" sldId="2318"/>
        </pc:sldMkLst>
        <pc:spChg chg="ord">
          <ac:chgData name="Sonal Patel" userId="50bd0b55-db28-4ae2-8440-d01ae76a6dfa" providerId="ADAL" clId="{43DB3E17-C27C-4336-8E9B-B04D979E2CD8}" dt="2026-09-11T09:05:29.300" v="99" actId="13244"/>
          <ac:spMkLst>
            <pc:docMk/>
            <pc:sldMk cId="3340571253" sldId="2318"/>
            <ac:spMk id="3" creationId="{5EF87EF9-6D0C-FAE7-5617-80ED01814CBC}"/>
          </ac:spMkLst>
        </pc:spChg>
        <pc:spChg chg="ord">
          <ac:chgData name="Sonal Patel" userId="50bd0b55-db28-4ae2-8440-d01ae76a6dfa" providerId="ADAL" clId="{43DB3E17-C27C-4336-8E9B-B04D979E2CD8}" dt="2026-09-11T09:05:50.404" v="104" actId="13244"/>
          <ac:spMkLst>
            <pc:docMk/>
            <pc:sldMk cId="3340571253" sldId="2318"/>
            <ac:spMk id="19" creationId="{E48966C0-843C-6971-2334-6C45D678A527}"/>
          </ac:spMkLst>
        </pc:spChg>
        <pc:spChg chg="ord">
          <ac:chgData name="Sonal Patel" userId="50bd0b55-db28-4ae2-8440-d01ae76a6dfa" providerId="ADAL" clId="{43DB3E17-C27C-4336-8E9B-B04D979E2CD8}" dt="2026-09-11T09:05:42.305" v="102" actId="13244"/>
          <ac:spMkLst>
            <pc:docMk/>
            <pc:sldMk cId="3340571253" sldId="2318"/>
            <ac:spMk id="22" creationId="{8E43890D-5EEF-0091-E034-A3F203FF631F}"/>
          </ac:spMkLst>
        </pc:spChg>
        <pc:spChg chg="ord">
          <ac:chgData name="Sonal Patel" userId="50bd0b55-db28-4ae2-8440-d01ae76a6dfa" providerId="ADAL" clId="{43DB3E17-C27C-4336-8E9B-B04D979E2CD8}" dt="2026-09-11T09:05:37.253" v="100" actId="13244"/>
          <ac:spMkLst>
            <pc:docMk/>
            <pc:sldMk cId="3340571253" sldId="2318"/>
            <ac:spMk id="25" creationId="{CD772B97-419A-4644-2F49-7FF23C68D054}"/>
          </ac:spMkLst>
        </pc:spChg>
        <pc:grpChg chg="ord">
          <ac:chgData name="Sonal Patel" userId="50bd0b55-db28-4ae2-8440-d01ae76a6dfa" providerId="ADAL" clId="{43DB3E17-C27C-4336-8E9B-B04D979E2CD8}" dt="2026-09-11T09:05:39.468" v="101" actId="13244"/>
          <ac:grpSpMkLst>
            <pc:docMk/>
            <pc:sldMk cId="3340571253" sldId="2318"/>
            <ac:grpSpMk id="8" creationId="{BD95083F-8C69-C533-43D5-2515A5C6BB72}"/>
          </ac:grpSpMkLst>
        </pc:grpChg>
        <pc:grpChg chg="ord">
          <ac:chgData name="Sonal Patel" userId="50bd0b55-db28-4ae2-8440-d01ae76a6dfa" providerId="ADAL" clId="{43DB3E17-C27C-4336-8E9B-B04D979E2CD8}" dt="2026-09-11T09:05:52.191" v="105" actId="13244"/>
          <ac:grpSpMkLst>
            <pc:docMk/>
            <pc:sldMk cId="3340571253" sldId="2318"/>
            <ac:grpSpMk id="15" creationId="{4CEE54DE-F9C5-704B-919C-F5846A41927A}"/>
          </ac:grpSpMkLst>
        </pc:grpChg>
        <pc:grpChg chg="ord">
          <ac:chgData name="Sonal Patel" userId="50bd0b55-db28-4ae2-8440-d01ae76a6dfa" providerId="ADAL" clId="{43DB3E17-C27C-4336-8E9B-B04D979E2CD8}" dt="2026-09-11T09:05:45.403" v="103" actId="13244"/>
          <ac:grpSpMkLst>
            <pc:docMk/>
            <pc:sldMk cId="3340571253" sldId="2318"/>
            <ac:grpSpMk id="26" creationId="{C485BDE7-F703-4018-23C2-27694F60528D}"/>
          </ac:grpSpMkLst>
        </pc:grpChg>
      </pc:sldChg>
      <pc:sldChg chg="modSp mod">
        <pc:chgData name="Sonal Patel" userId="50bd0b55-db28-4ae2-8440-d01ae76a6dfa" providerId="ADAL" clId="{43DB3E17-C27C-4336-8E9B-B04D979E2CD8}" dt="2026-09-11T09:05:57.500" v="106" actId="13244"/>
        <pc:sldMkLst>
          <pc:docMk/>
          <pc:sldMk cId="1388780767" sldId="2319"/>
        </pc:sldMkLst>
        <pc:spChg chg="ord">
          <ac:chgData name="Sonal Patel" userId="50bd0b55-db28-4ae2-8440-d01ae76a6dfa" providerId="ADAL" clId="{43DB3E17-C27C-4336-8E9B-B04D979E2CD8}" dt="2026-09-11T09:05:57.500" v="106" actId="13244"/>
          <ac:spMkLst>
            <pc:docMk/>
            <pc:sldMk cId="1388780767" sldId="2319"/>
            <ac:spMk id="2" creationId="{3F93D07C-1AED-CCF6-9EB6-7F1175BFC296}"/>
          </ac:spMkLst>
        </pc:spChg>
      </pc:sldChg>
      <pc:sldChg chg="delSp modSp mod">
        <pc:chgData name="Sonal Patel" userId="50bd0b55-db28-4ae2-8440-d01ae76a6dfa" providerId="ADAL" clId="{43DB3E17-C27C-4336-8E9B-B04D979E2CD8}" dt="2026-09-11T09:03:34.162" v="87" actId="13244"/>
        <pc:sldMkLst>
          <pc:docMk/>
          <pc:sldMk cId="1204620112" sldId="2325"/>
        </pc:sldMkLst>
        <pc:spChg chg="ord">
          <ac:chgData name="Sonal Patel" userId="50bd0b55-db28-4ae2-8440-d01ae76a6dfa" providerId="ADAL" clId="{43DB3E17-C27C-4336-8E9B-B04D979E2CD8}" dt="2026-09-11T09:02:58.343" v="81" actId="13244"/>
          <ac:spMkLst>
            <pc:docMk/>
            <pc:sldMk cId="1204620112" sldId="2325"/>
            <ac:spMk id="2" creationId="{67DB7ECF-4A36-31C2-0758-7A85FC999A81}"/>
          </ac:spMkLst>
        </pc:spChg>
        <pc:spChg chg="mod ord topLvl">
          <ac:chgData name="Sonal Patel" userId="50bd0b55-db28-4ae2-8440-d01ae76a6dfa" providerId="ADAL" clId="{43DB3E17-C27C-4336-8E9B-B04D979E2CD8}" dt="2026-09-11T09:03:13.608" v="83" actId="13244"/>
          <ac:spMkLst>
            <pc:docMk/>
            <pc:sldMk cId="1204620112" sldId="2325"/>
            <ac:spMk id="38" creationId="{1CE4A31F-94FA-8A91-81D4-9641CBF55DE9}"/>
          </ac:spMkLst>
        </pc:spChg>
        <pc:spChg chg="mod ord">
          <ac:chgData name="Sonal Patel" userId="50bd0b55-db28-4ae2-8440-d01ae76a6dfa" providerId="ADAL" clId="{43DB3E17-C27C-4336-8E9B-B04D979E2CD8}" dt="2026-09-11T09:03:06.852" v="82" actId="13244"/>
          <ac:spMkLst>
            <pc:docMk/>
            <pc:sldMk cId="1204620112" sldId="2325"/>
            <ac:spMk id="42" creationId="{0D4BFC8F-CB06-2FD7-5EA0-D07B8CD4BB5F}"/>
          </ac:spMkLst>
        </pc:spChg>
        <pc:spChg chg="mod ord">
          <ac:chgData name="Sonal Patel" userId="50bd0b55-db28-4ae2-8440-d01ae76a6dfa" providerId="ADAL" clId="{43DB3E17-C27C-4336-8E9B-B04D979E2CD8}" dt="2026-09-11T09:03:17.725" v="84" actId="13244"/>
          <ac:spMkLst>
            <pc:docMk/>
            <pc:sldMk cId="1204620112" sldId="2325"/>
            <ac:spMk id="46" creationId="{957213EC-585B-9AFE-C0D4-40ECB109B2E6}"/>
          </ac:spMkLst>
        </pc:spChg>
        <pc:spChg chg="mod ord">
          <ac:chgData name="Sonal Patel" userId="50bd0b55-db28-4ae2-8440-d01ae76a6dfa" providerId="ADAL" clId="{43DB3E17-C27C-4336-8E9B-B04D979E2CD8}" dt="2026-09-11T09:03:27.439" v="86" actId="13244"/>
          <ac:spMkLst>
            <pc:docMk/>
            <pc:sldMk cId="1204620112" sldId="2325"/>
            <ac:spMk id="50" creationId="{BBF66A80-4CDC-0EEF-F133-A145ED016C49}"/>
          </ac:spMkLst>
        </pc:spChg>
        <pc:grpChg chg="mod ord">
          <ac:chgData name="Sonal Patel" userId="50bd0b55-db28-4ae2-8440-d01ae76a6dfa" providerId="ADAL" clId="{43DB3E17-C27C-4336-8E9B-B04D979E2CD8}" dt="2026-09-11T09:03:25.039" v="85" actId="13244"/>
          <ac:grpSpMkLst>
            <pc:docMk/>
            <pc:sldMk cId="1204620112" sldId="2325"/>
            <ac:grpSpMk id="43" creationId="{6361D984-811F-105B-4B75-34F7B00B0AAA}"/>
          </ac:grpSpMkLst>
        </pc:grpChg>
        <pc:grpChg chg="mod ord">
          <ac:chgData name="Sonal Patel" userId="50bd0b55-db28-4ae2-8440-d01ae76a6dfa" providerId="ADAL" clId="{43DB3E17-C27C-4336-8E9B-B04D979E2CD8}" dt="2026-09-11T09:02:05.251" v="77" actId="167"/>
          <ac:grpSpMkLst>
            <pc:docMk/>
            <pc:sldMk cId="1204620112" sldId="2325"/>
            <ac:grpSpMk id="47" creationId="{A60B2545-9F3F-2934-7D7F-DBDB2994365B}"/>
          </ac:grpSpMkLst>
        </pc:grpChg>
        <pc:cxnChg chg="mod ord topLvl">
          <ac:chgData name="Sonal Patel" userId="50bd0b55-db28-4ae2-8440-d01ae76a6dfa" providerId="ADAL" clId="{43DB3E17-C27C-4336-8E9B-B04D979E2CD8}" dt="2026-09-11T09:03:34.162" v="87" actId="13244"/>
          <ac:cxnSpMkLst>
            <pc:docMk/>
            <pc:sldMk cId="1204620112" sldId="2325"/>
            <ac:cxnSpMk id="37" creationId="{342CF320-5042-524E-17D1-B2AD03041C7C}"/>
          </ac:cxnSpMkLst>
        </pc:cxnChg>
      </pc:sldChg>
      <pc:sldChg chg="modSp mod">
        <pc:chgData name="Sonal Patel" userId="50bd0b55-db28-4ae2-8440-d01ae76a6dfa" providerId="ADAL" clId="{43DB3E17-C27C-4336-8E9B-B04D979E2CD8}" dt="2026-09-08T23:44:39.317" v="16" actId="13244"/>
        <pc:sldMkLst>
          <pc:docMk/>
          <pc:sldMk cId="2168229845" sldId="2326"/>
        </pc:sldMkLst>
        <pc:spChg chg="ord">
          <ac:chgData name="Sonal Patel" userId="50bd0b55-db28-4ae2-8440-d01ae76a6dfa" providerId="ADAL" clId="{43DB3E17-C27C-4336-8E9B-B04D979E2CD8}" dt="2026-09-08T23:44:39.317" v="16" actId="13244"/>
          <ac:spMkLst>
            <pc:docMk/>
            <pc:sldMk cId="2168229845" sldId="2326"/>
            <ac:spMk id="2" creationId="{9A490503-495C-9155-8C9A-1D5AACC0D725}"/>
          </ac:spMkLst>
        </pc:spChg>
      </pc:sldChg>
      <pc:sldChg chg="modSp mod modCm">
        <pc:chgData name="Sonal Patel" userId="50bd0b55-db28-4ae2-8440-d01ae76a6dfa" providerId="ADAL" clId="{43DB3E17-C27C-4336-8E9B-B04D979E2CD8}" dt="2026-09-15T09:01:03.515" v="119" actId="13244"/>
        <pc:sldMkLst>
          <pc:docMk/>
          <pc:sldMk cId="920661170" sldId="2327"/>
        </pc:sldMkLst>
        <pc:spChg chg="ord">
          <ac:chgData name="Sonal Patel" userId="50bd0b55-db28-4ae2-8440-d01ae76a6dfa" providerId="ADAL" clId="{43DB3E17-C27C-4336-8E9B-B04D979E2CD8}" dt="2026-09-15T09:00:59.456" v="118" actId="13244"/>
          <ac:spMkLst>
            <pc:docMk/>
            <pc:sldMk cId="920661170" sldId="2327"/>
            <ac:spMk id="4" creationId="{05DDB637-85FC-5D9C-47A2-0370165CD171}"/>
          </ac:spMkLst>
        </pc:spChg>
        <pc:picChg chg="ord">
          <ac:chgData name="Sonal Patel" userId="50bd0b55-db28-4ae2-8440-d01ae76a6dfa" providerId="ADAL" clId="{43DB3E17-C27C-4336-8E9B-B04D979E2CD8}" dt="2026-09-15T09:01:03.515" v="119" actId="13244"/>
          <ac:picMkLst>
            <pc:docMk/>
            <pc:sldMk cId="920661170" sldId="2327"/>
            <ac:picMk id="2" creationId="{22ADB3A1-EC91-C078-D78B-42FC7EBE6393}"/>
          </ac:picMkLst>
        </pc:picChg>
        <pc:extLst>
          <p:ext xmlns:p="http://schemas.openxmlformats.org/presentationml/2006/main" uri="{D6D511B9-2390-475A-947B-AFAB55BFBCF1}">
            <pc226:cmChg xmlns:pc226="http://schemas.microsoft.com/office/powerpoint/2022/06/main/command" chg="mod">
              <pc226:chgData name="Sonal Patel" userId="50bd0b55-db28-4ae2-8440-d01ae76a6dfa" providerId="ADAL" clId="{43DB3E17-C27C-4336-8E9B-B04D979E2CD8}" dt="2026-09-11T08:51:51.418" v="18" actId="20577"/>
              <pc2:cmMkLst xmlns:pc2="http://schemas.microsoft.com/office/powerpoint/2019/9/main/command">
                <pc:docMk/>
                <pc:sldMk cId="920661170" sldId="2327"/>
                <pc2:cmMk id="{77707D9D-7B1B-4709-82D5-C62ACD9D6521}"/>
              </pc2:cmMkLst>
            </pc226:cmChg>
          </p:ext>
        </pc:extLst>
      </pc:sldChg>
    </pc:docChg>
  </pc:docChgLst>
  <pc:docChgLst>
    <pc:chgData name="Harriet Lowes-Belk" userId="c4fc8c34-7fee-4057-b952-37618563d3ef" providerId="ADAL" clId="{CA2374D8-5C09-41C6-9B6C-D0D3D9C88FD5}"/>
    <pc:docChg chg="custSel modSld">
      <pc:chgData name="Harriet Lowes-Belk" userId="c4fc8c34-7fee-4057-b952-37618563d3ef" providerId="ADAL" clId="{CA2374D8-5C09-41C6-9B6C-D0D3D9C88FD5}" dt="2026-09-10T15:04:48.814" v="173" actId="20577"/>
      <pc:docMkLst>
        <pc:docMk/>
      </pc:docMkLst>
      <pc:sldChg chg="modNotesTx">
        <pc:chgData name="Harriet Lowes-Belk" userId="c4fc8c34-7fee-4057-b952-37618563d3ef" providerId="ADAL" clId="{CA2374D8-5C09-41C6-9B6C-D0D3D9C88FD5}" dt="2026-09-10T14:52:33.647" v="88" actId="20577"/>
        <pc:sldMkLst>
          <pc:docMk/>
          <pc:sldMk cId="282693195" sldId="2132"/>
        </pc:sldMkLst>
      </pc:sldChg>
      <pc:sldChg chg="modNotesTx">
        <pc:chgData name="Harriet Lowes-Belk" userId="c4fc8c34-7fee-4057-b952-37618563d3ef" providerId="ADAL" clId="{CA2374D8-5C09-41C6-9B6C-D0D3D9C88FD5}" dt="2026-09-10T15:04:48.814" v="173" actId="20577"/>
        <pc:sldMkLst>
          <pc:docMk/>
          <pc:sldMk cId="2854570045" sldId="2173"/>
        </pc:sldMkLst>
      </pc:sldChg>
      <pc:sldChg chg="modSp mod">
        <pc:chgData name="Harriet Lowes-Belk" userId="c4fc8c34-7fee-4057-b952-37618563d3ef" providerId="ADAL" clId="{CA2374D8-5C09-41C6-9B6C-D0D3D9C88FD5}" dt="2026-09-02T09:45:01.954" v="17" actId="20577"/>
        <pc:sldMkLst>
          <pc:docMk/>
          <pc:sldMk cId="824373725" sldId="2271"/>
        </pc:sldMkLst>
        <pc:spChg chg="mod">
          <ac:chgData name="Harriet Lowes-Belk" userId="c4fc8c34-7fee-4057-b952-37618563d3ef" providerId="ADAL" clId="{CA2374D8-5C09-41C6-9B6C-D0D3D9C88FD5}" dt="2026-09-02T09:45:01.954" v="17" actId="20577"/>
          <ac:spMkLst>
            <pc:docMk/>
            <pc:sldMk cId="824373725" sldId="2271"/>
            <ac:spMk id="42" creationId="{904C68FF-B924-864D-A3AA-67F88D99215E}"/>
          </ac:spMkLst>
        </pc:spChg>
      </pc:sldChg>
      <pc:sldChg chg="modNotesTx">
        <pc:chgData name="Harriet Lowes-Belk" userId="c4fc8c34-7fee-4057-b952-37618563d3ef" providerId="ADAL" clId="{CA2374D8-5C09-41C6-9B6C-D0D3D9C88FD5}" dt="2026-09-10T14:52:16.492" v="23" actId="20577"/>
        <pc:sldMkLst>
          <pc:docMk/>
          <pc:sldMk cId="3017336725" sldId="2284"/>
        </pc:sldMkLst>
      </pc:sldChg>
      <pc:sldChg chg="modSp mod">
        <pc:chgData name="Harriet Lowes-Belk" userId="c4fc8c34-7fee-4057-b952-37618563d3ef" providerId="ADAL" clId="{CA2374D8-5C09-41C6-9B6C-D0D3D9C88FD5}" dt="2026-09-02T09:44:46.942" v="7" actId="20577"/>
        <pc:sldMkLst>
          <pc:docMk/>
          <pc:sldMk cId="1388780767" sldId="2319"/>
        </pc:sldMkLst>
        <pc:spChg chg="mod">
          <ac:chgData name="Harriet Lowes-Belk" userId="c4fc8c34-7fee-4057-b952-37618563d3ef" providerId="ADAL" clId="{CA2374D8-5C09-41C6-9B6C-D0D3D9C88FD5}" dt="2026-09-02T09:44:46.942" v="7" actId="20577"/>
          <ac:spMkLst>
            <pc:docMk/>
            <pc:sldMk cId="1388780767" sldId="2319"/>
            <ac:spMk id="42" creationId="{BDE52338-1816-7075-E2C0-E9EA2D6A601F}"/>
          </ac:spMkLst>
        </pc:spChg>
      </pc:sldChg>
    </pc:docChg>
  </pc:docChgLst>
  <pc:docChgLst>
    <pc:chgData name="Amy Tweddle-Bray" userId="24f19b76-37ba-4ba1-a60d-068fff5b481a" providerId="ADAL" clId="{95FFEB1E-73B7-44B4-88C3-2FA11F07C4CC}"/>
    <pc:docChg chg="modSld">
      <pc:chgData name="Amy Tweddle-Bray" userId="24f19b76-37ba-4ba1-a60d-068fff5b481a" providerId="ADAL" clId="{95FFEB1E-73B7-44B4-88C3-2FA11F07C4CC}" dt="2026-08-28T08:26:10.394" v="1" actId="20577"/>
      <pc:docMkLst>
        <pc:docMk/>
      </pc:docMkLst>
      <pc:sldChg chg="modSp mod">
        <pc:chgData name="Amy Tweddle-Bray" userId="24f19b76-37ba-4ba1-a60d-068fff5b481a" providerId="ADAL" clId="{95FFEB1E-73B7-44B4-88C3-2FA11F07C4CC}" dt="2026-08-28T08:26:10.394" v="1" actId="20577"/>
        <pc:sldMkLst>
          <pc:docMk/>
          <pc:sldMk cId="1006269271" sldId="2322"/>
        </pc:sldMkLst>
        <pc:spChg chg="mod">
          <ac:chgData name="Amy Tweddle-Bray" userId="24f19b76-37ba-4ba1-a60d-068fff5b481a" providerId="ADAL" clId="{95FFEB1E-73B7-44B4-88C3-2FA11F07C4CC}" dt="2026-08-28T08:26:10.394" v="1" actId="20577"/>
          <ac:spMkLst>
            <pc:docMk/>
            <pc:sldMk cId="1006269271" sldId="2322"/>
            <ac:spMk id="6" creationId="{4CC3EF59-915F-4008-E675-08A90958430A}"/>
          </ac:spMkLst>
        </pc:spChg>
      </pc:sldChg>
    </pc:docChg>
  </pc:docChgLst>
  <pc:docChgLst>
    <pc:chgData name="Jenna Wyatt" userId="56cb554e-e809-4ddf-ad36-d93ab59d8117" providerId="ADAL" clId="{FBC44723-A159-41C7-8A58-401F0A120AC2}"/>
    <pc:docChg chg="custSel modSld">
      <pc:chgData name="Jenna Wyatt" userId="56cb554e-e809-4ddf-ad36-d93ab59d8117" providerId="ADAL" clId="{FBC44723-A159-41C7-8A58-401F0A120AC2}" dt="2026-09-09T15:31:25.153" v="38" actId="20577"/>
      <pc:docMkLst>
        <pc:docMk/>
      </pc:docMkLst>
      <pc:sldChg chg="modSp mod">
        <pc:chgData name="Jenna Wyatt" userId="56cb554e-e809-4ddf-ad36-d93ab59d8117" providerId="ADAL" clId="{FBC44723-A159-41C7-8A58-401F0A120AC2}" dt="2026-09-09T15:31:25.153" v="38" actId="20577"/>
        <pc:sldMkLst>
          <pc:docMk/>
          <pc:sldMk cId="4169246671" sldId="2157"/>
        </pc:sldMkLst>
        <pc:spChg chg="mod">
          <ac:chgData name="Jenna Wyatt" userId="56cb554e-e809-4ddf-ad36-d93ab59d8117" providerId="ADAL" clId="{FBC44723-A159-41C7-8A58-401F0A120AC2}" dt="2026-09-09T15:31:25.153" v="38" actId="20577"/>
          <ac:spMkLst>
            <pc:docMk/>
            <pc:sldMk cId="4169246671" sldId="2157"/>
            <ac:spMk id="10" creationId="{6EBE9409-F359-39F6-F782-D51F6A5E88A8}"/>
          </ac:spMkLst>
        </pc:spChg>
      </pc:sldChg>
      <pc:sldChg chg="modNotesTx">
        <pc:chgData name="Jenna Wyatt" userId="56cb554e-e809-4ddf-ad36-d93ab59d8117" providerId="ADAL" clId="{FBC44723-A159-41C7-8A58-401F0A120AC2}" dt="2026-09-09T14:59:50.453" v="33" actId="20577"/>
        <pc:sldMkLst>
          <pc:docMk/>
          <pc:sldMk cId="2142720652" sldId="2160"/>
        </pc:sldMkLst>
      </pc:sldChg>
      <pc:sldChg chg="modNotesTx">
        <pc:chgData name="Jenna Wyatt" userId="56cb554e-e809-4ddf-ad36-d93ab59d8117" providerId="ADAL" clId="{FBC44723-A159-41C7-8A58-401F0A120AC2}" dt="2026-09-09T15:01:29.798" v="37" actId="20577"/>
        <pc:sldMkLst>
          <pc:docMk/>
          <pc:sldMk cId="3708246053" sldId="2300"/>
        </pc:sldMkLst>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5:33.212" v="705" actId="22"/>
      <pc:docMkLst>
        <pc:docMk/>
      </pc:docMkLst>
      <pc:sldChg chg="modSp mod">
        <pc:chgData name="Bex Turner" userId="fe7a893d-e131-4a89-b172-272cfc9b1c71" providerId="ADAL" clId="{CF5DE9A3-ED35-4595-9A6B-F4273064B679}" dt="2026-09-08T14:42:43.969" v="207" actId="14100"/>
        <pc:sldMkLst>
          <pc:docMk/>
          <pc:sldMk cId="3883375544" sldId="482"/>
        </pc:sldMkLst>
        <pc:spChg chg="mod">
          <ac:chgData name="Bex Turner" userId="fe7a893d-e131-4a89-b172-272cfc9b1c71" providerId="ADAL" clId="{CF5DE9A3-ED35-4595-9A6B-F4273064B679}" dt="2026-09-08T14:42:43.969" v="207" actId="14100"/>
          <ac:spMkLst>
            <pc:docMk/>
            <pc:sldMk cId="3883375544" sldId="482"/>
            <ac:spMk id="2" creationId="{0E9B7F3B-98E6-0493-2C83-41C6938685F7}"/>
          </ac:spMkLst>
        </pc:spChg>
      </pc:sldChg>
      <pc:sldChg chg="modSp mod">
        <pc:chgData name="Bex Turner" userId="fe7a893d-e131-4a89-b172-272cfc9b1c71" providerId="ADAL" clId="{CF5DE9A3-ED35-4595-9A6B-F4273064B679}" dt="2026-09-08T14:35:29.730" v="60" actId="14100"/>
        <pc:sldMkLst>
          <pc:docMk/>
          <pc:sldMk cId="2248535369" sldId="603"/>
        </pc:sldMkLst>
        <pc:spChg chg="mod">
          <ac:chgData name="Bex Turner" userId="fe7a893d-e131-4a89-b172-272cfc9b1c71" providerId="ADAL" clId="{CF5DE9A3-ED35-4595-9A6B-F4273064B679}" dt="2026-09-08T14:35:09.682" v="57" actId="14100"/>
          <ac:spMkLst>
            <pc:docMk/>
            <pc:sldMk cId="2248535369" sldId="603"/>
            <ac:spMk id="4" creationId="{75CA00AC-BB35-0FA9-5ED9-0DEB32764A5A}"/>
          </ac:spMkLst>
        </pc:spChg>
        <pc:spChg chg="mod">
          <ac:chgData name="Bex Turner" userId="fe7a893d-e131-4a89-b172-272cfc9b1c71" providerId="ADAL" clId="{CF5DE9A3-ED35-4595-9A6B-F4273064B679}" dt="2026-09-08T14:35:29.730" v="60" actId="14100"/>
          <ac:spMkLst>
            <pc:docMk/>
            <pc:sldMk cId="2248535369" sldId="603"/>
            <ac:spMk id="8" creationId="{9AF7DD0D-C6B6-42C7-8B7D-BA02DBC096FC}"/>
          </ac:spMkLst>
        </pc:spChg>
      </pc:sldChg>
      <pc:sldChg chg="modSp mod">
        <pc:chgData name="Bex Turner" userId="fe7a893d-e131-4a89-b172-272cfc9b1c71" providerId="ADAL" clId="{CF5DE9A3-ED35-4595-9A6B-F4273064B679}" dt="2026-09-04T11:56:36.461" v="16" actId="20577"/>
        <pc:sldMkLst>
          <pc:docMk/>
          <pc:sldMk cId="3447166164" sldId="2088"/>
        </pc:sldMkLst>
        <pc:spChg chg="mod">
          <ac:chgData name="Bex Turner" userId="fe7a893d-e131-4a89-b172-272cfc9b1c71" providerId="ADAL" clId="{CF5DE9A3-ED35-4595-9A6B-F4273064B679}" dt="2026-09-04T11:56:36.461" v="16" actId="20577"/>
          <ac:spMkLst>
            <pc:docMk/>
            <pc:sldMk cId="3447166164" sldId="2088"/>
            <ac:spMk id="3" creationId="{E8FABEB6-FFF5-B90D-AD96-2877147E28BF}"/>
          </ac:spMkLst>
        </pc:spChg>
      </pc:sldChg>
      <pc:sldChg chg="modSp mod">
        <pc:chgData name="Bex Turner" userId="fe7a893d-e131-4a89-b172-272cfc9b1c71" providerId="ADAL" clId="{CF5DE9A3-ED35-4595-9A6B-F4273064B679}" dt="2026-09-08T14:34:21.938" v="36" actId="14100"/>
        <pc:sldMkLst>
          <pc:docMk/>
          <pc:sldMk cId="3318579635" sldId="2128"/>
        </pc:sldMkLst>
        <pc:spChg chg="mod">
          <ac:chgData name="Bex Turner" userId="fe7a893d-e131-4a89-b172-272cfc9b1c71" providerId="ADAL" clId="{CF5DE9A3-ED35-4595-9A6B-F4273064B679}" dt="2026-09-08T14:34:21.938" v="36" actId="14100"/>
          <ac:spMkLst>
            <pc:docMk/>
            <pc:sldMk cId="3318579635" sldId="2128"/>
            <ac:spMk id="3" creationId="{E4C41FAC-ED25-27D6-9AFD-C8F6B5BD46C6}"/>
          </ac:spMkLst>
        </pc:spChg>
      </pc:sldChg>
      <pc:sldChg chg="modSp mod modNotesTx">
        <pc:chgData name="Bex Turner" userId="fe7a893d-e131-4a89-b172-272cfc9b1c71" providerId="ADAL" clId="{CF5DE9A3-ED35-4595-9A6B-F4273064B679}" dt="2026-09-08T14:35:00.308" v="55" actId="14100"/>
        <pc:sldMkLst>
          <pc:docMk/>
          <pc:sldMk cId="3777233658" sldId="2129"/>
        </pc:sldMkLst>
        <pc:spChg chg="mod">
          <ac:chgData name="Bex Turner" userId="fe7a893d-e131-4a89-b172-272cfc9b1c71" providerId="ADAL" clId="{CF5DE9A3-ED35-4595-9A6B-F4273064B679}" dt="2026-09-08T14:34:54.397" v="53" actId="1076"/>
          <ac:spMkLst>
            <pc:docMk/>
            <pc:sldMk cId="3777233658" sldId="2129"/>
            <ac:spMk id="3" creationId="{AE7D24A4-727C-72A9-79EF-06E3DC97CDD5}"/>
          </ac:spMkLst>
        </pc:spChg>
        <pc:spChg chg="mod">
          <ac:chgData name="Bex Turner" userId="fe7a893d-e131-4a89-b172-272cfc9b1c71" providerId="ADAL" clId="{CF5DE9A3-ED35-4595-9A6B-F4273064B679}" dt="2026-09-08T14:35:00.308" v="55" actId="14100"/>
          <ac:spMkLst>
            <pc:docMk/>
            <pc:sldMk cId="3777233658" sldId="2129"/>
            <ac:spMk id="6" creationId="{9A0DE8BE-6360-DDC4-7EE2-C079943B4D18}"/>
          </ac:spMkLst>
        </pc:spChg>
      </pc:sldChg>
      <pc:sldChg chg="modSp mod">
        <pc:chgData name="Bex Turner" userId="fe7a893d-e131-4a89-b172-272cfc9b1c71" providerId="ADAL" clId="{CF5DE9A3-ED35-4595-9A6B-F4273064B679}" dt="2026-09-08T14:34:09.003" v="35" actId="1076"/>
        <pc:sldMkLst>
          <pc:docMk/>
          <pc:sldMk cId="282693195" sldId="2132"/>
        </pc:sldMkLst>
        <pc:spChg chg="mod">
          <ac:chgData name="Bex Turner" userId="fe7a893d-e131-4a89-b172-272cfc9b1c71" providerId="ADAL" clId="{CF5DE9A3-ED35-4595-9A6B-F4273064B679}" dt="2026-09-08T14:34:09.003" v="35" actId="1076"/>
          <ac:spMkLst>
            <pc:docMk/>
            <pc:sldMk cId="282693195" sldId="2132"/>
            <ac:spMk id="5" creationId="{31D40ED0-FDD1-7892-9424-ABD5AE7B9700}"/>
          </ac:spMkLst>
        </pc:spChg>
      </pc:sldChg>
      <pc:sldChg chg="modSp mod">
        <pc:chgData name="Bex Turner" userId="fe7a893d-e131-4a89-b172-272cfc9b1c71" providerId="ADAL" clId="{CF5DE9A3-ED35-4595-9A6B-F4273064B679}" dt="2026-09-08T14:37:06.506" v="88" actId="14100"/>
        <pc:sldMkLst>
          <pc:docMk/>
          <pc:sldMk cId="3523813786" sldId="2156"/>
        </pc:sldMkLst>
        <pc:spChg chg="mod">
          <ac:chgData name="Bex Turner" userId="fe7a893d-e131-4a89-b172-272cfc9b1c71" providerId="ADAL" clId="{CF5DE9A3-ED35-4595-9A6B-F4273064B679}" dt="2026-09-08T14:37:06.506" v="88" actId="14100"/>
          <ac:spMkLst>
            <pc:docMk/>
            <pc:sldMk cId="3523813786" sldId="2156"/>
            <ac:spMk id="4" creationId="{942BCF00-40FD-F6C7-DE78-77D44F5B075D}"/>
          </ac:spMkLst>
        </pc:spChg>
      </pc:sldChg>
      <pc:sldChg chg="modSp mod modNotesTx">
        <pc:chgData name="Bex Turner" userId="fe7a893d-e131-4a89-b172-272cfc9b1c71" providerId="ADAL" clId="{CF5DE9A3-ED35-4595-9A6B-F4273064B679}" dt="2026-09-08T14:38:32.383" v="149" actId="20577"/>
        <pc:sldMkLst>
          <pc:docMk/>
          <pc:sldMk cId="4169246671" sldId="2157"/>
        </pc:sldMkLst>
        <pc:spChg chg="mod">
          <ac:chgData name="Bex Turner" userId="fe7a893d-e131-4a89-b172-272cfc9b1c71" providerId="ADAL" clId="{CF5DE9A3-ED35-4595-9A6B-F4273064B679}" dt="2026-09-08T14:38:32.383" v="149" actId="20577"/>
          <ac:spMkLst>
            <pc:docMk/>
            <pc:sldMk cId="4169246671" sldId="2157"/>
            <ac:spMk id="10" creationId="{6EBE9409-F359-39F6-F782-D51F6A5E88A8}"/>
          </ac:spMkLst>
        </pc:spChg>
      </pc:sldChg>
      <pc:sldChg chg="modSp mod modNotesTx">
        <pc:chgData name="Bex Turner" userId="fe7a893d-e131-4a89-b172-272cfc9b1c71" providerId="ADAL" clId="{CF5DE9A3-ED35-4595-9A6B-F4273064B679}" dt="2026-09-08T14:34:40.561" v="48" actId="1036"/>
        <pc:sldMkLst>
          <pc:docMk/>
          <pc:sldMk cId="1081505598" sldId="2158"/>
        </pc:sldMkLst>
        <pc:spChg chg="mod">
          <ac:chgData name="Bex Turner" userId="fe7a893d-e131-4a89-b172-272cfc9b1c71" providerId="ADAL" clId="{CF5DE9A3-ED35-4595-9A6B-F4273064B679}" dt="2026-09-08T14:34:37.770" v="41" actId="1036"/>
          <ac:spMkLst>
            <pc:docMk/>
            <pc:sldMk cId="1081505598" sldId="2158"/>
            <ac:spMk id="6" creationId="{5D7E0610-AD5F-11E9-3FD4-8AA32A7B0E54}"/>
          </ac:spMkLst>
        </pc:spChg>
        <pc:spChg chg="mod">
          <ac:chgData name="Bex Turner" userId="fe7a893d-e131-4a89-b172-272cfc9b1c71" providerId="ADAL" clId="{CF5DE9A3-ED35-4595-9A6B-F4273064B679}" dt="2026-09-08T14:34:40.561" v="48" actId="1036"/>
          <ac:spMkLst>
            <pc:docMk/>
            <pc:sldMk cId="1081505598" sldId="2158"/>
            <ac:spMk id="7" creationId="{62F08B8C-48DF-663F-84F9-BFEB5F1F527C}"/>
          </ac:spMkLst>
        </pc:spChg>
      </pc:sldChg>
      <pc:sldChg chg="modSp mod">
        <pc:chgData name="Bex Turner" userId="fe7a893d-e131-4a89-b172-272cfc9b1c71" providerId="ADAL" clId="{CF5DE9A3-ED35-4595-9A6B-F4273064B679}" dt="2026-09-08T14:37:19.043" v="106" actId="1037"/>
        <pc:sldMkLst>
          <pc:docMk/>
          <pc:sldMk cId="2142720652" sldId="2160"/>
        </pc:sldMkLst>
        <pc:spChg chg="mod">
          <ac:chgData name="Bex Turner" userId="fe7a893d-e131-4a89-b172-272cfc9b1c71" providerId="ADAL" clId="{CF5DE9A3-ED35-4595-9A6B-F4273064B679}" dt="2026-09-08T14:37:16.595" v="102" actId="1038"/>
          <ac:spMkLst>
            <pc:docMk/>
            <pc:sldMk cId="2142720652" sldId="2160"/>
            <ac:spMk id="3" creationId="{7149A030-FB50-3C50-1E2F-02E16865846B}"/>
          </ac:spMkLst>
        </pc:spChg>
        <pc:spChg chg="mod">
          <ac:chgData name="Bex Turner" userId="fe7a893d-e131-4a89-b172-272cfc9b1c71" providerId="ADAL" clId="{CF5DE9A3-ED35-4595-9A6B-F4273064B679}" dt="2026-09-08T14:37:19.043" v="106" actId="1037"/>
          <ac:spMkLst>
            <pc:docMk/>
            <pc:sldMk cId="2142720652" sldId="2160"/>
            <ac:spMk id="6" creationId="{182845C2-6104-A388-79E4-F14B5E20F26B}"/>
          </ac:spMkLst>
        </pc:spChg>
      </pc:sldChg>
      <pc:sldChg chg="modNotesTx">
        <pc:chgData name="Bex Turner" userId="fe7a893d-e131-4a89-b172-272cfc9b1c71" providerId="ADAL" clId="{CF5DE9A3-ED35-4595-9A6B-F4273064B679}" dt="2026-09-08T10:19:29.667" v="24" actId="255"/>
        <pc:sldMkLst>
          <pc:docMk/>
          <pc:sldMk cId="1711624658" sldId="2166"/>
        </pc:sldMkLst>
      </pc:sldChg>
      <pc:sldChg chg="modNotesTx">
        <pc:chgData name="Bex Turner" userId="fe7a893d-e131-4a89-b172-272cfc9b1c71" providerId="ADAL" clId="{CF5DE9A3-ED35-4595-9A6B-F4273064B679}" dt="2026-09-08T10:19:33.480" v="25" actId="255"/>
        <pc:sldMkLst>
          <pc:docMk/>
          <pc:sldMk cId="2296237193" sldId="2168"/>
        </pc:sldMkLst>
      </pc:sldChg>
      <pc:sldChg chg="modSp mod modNotesTx">
        <pc:chgData name="Bex Turner" userId="fe7a893d-e131-4a89-b172-272cfc9b1c71" providerId="ADAL" clId="{CF5DE9A3-ED35-4595-9A6B-F4273064B679}" dt="2026-09-08T14:41:19.182" v="179" actId="14100"/>
        <pc:sldMkLst>
          <pc:docMk/>
          <pc:sldMk cId="3136673270" sldId="2169"/>
        </pc:sldMkLst>
        <pc:graphicFrameChg chg="mod modGraphic">
          <ac:chgData name="Bex Turner" userId="fe7a893d-e131-4a89-b172-272cfc9b1c71" providerId="ADAL" clId="{CF5DE9A3-ED35-4595-9A6B-F4273064B679}" dt="2026-09-08T14:41:19.182" v="179" actId="14100"/>
          <ac:graphicFrameMkLst>
            <pc:docMk/>
            <pc:sldMk cId="3136673270" sldId="2169"/>
            <ac:graphicFrameMk id="6" creationId="{437912E6-5C62-24D1-0B10-17861B47F55F}"/>
          </ac:graphicFrameMkLst>
        </pc:graphicFrameChg>
      </pc:sldChg>
      <pc:sldChg chg="modSp mod">
        <pc:chgData name="Bex Turner" userId="fe7a893d-e131-4a89-b172-272cfc9b1c71" providerId="ADAL" clId="{CF5DE9A3-ED35-4595-9A6B-F4273064B679}" dt="2026-09-08T14:38:23.289" v="147" actId="1036"/>
        <pc:sldMkLst>
          <pc:docMk/>
          <pc:sldMk cId="2854570045" sldId="2173"/>
        </pc:sldMkLst>
        <pc:spChg chg="mod">
          <ac:chgData name="Bex Turner" userId="fe7a893d-e131-4a89-b172-272cfc9b1c71" providerId="ADAL" clId="{CF5DE9A3-ED35-4595-9A6B-F4273064B679}" dt="2026-09-08T14:37:59.685" v="113" actId="14100"/>
          <ac:spMkLst>
            <pc:docMk/>
            <pc:sldMk cId="2854570045" sldId="2173"/>
            <ac:spMk id="10" creationId="{7CD832C5-BA62-3A3D-8285-CA886AA52021}"/>
          </ac:spMkLst>
        </pc:spChg>
        <pc:spChg chg="mod">
          <ac:chgData name="Bex Turner" userId="fe7a893d-e131-4a89-b172-272cfc9b1c71" providerId="ADAL" clId="{CF5DE9A3-ED35-4595-9A6B-F4273064B679}" dt="2026-09-08T14:38:23.289" v="147" actId="1036"/>
          <ac:spMkLst>
            <pc:docMk/>
            <pc:sldMk cId="2854570045" sldId="2173"/>
            <ac:spMk id="12" creationId="{B60FBA4E-EF16-9ACC-E436-DE7A1DE25D7C}"/>
          </ac:spMkLst>
        </pc:spChg>
      </pc:sldChg>
      <pc:sldChg chg="modSp mod">
        <pc:chgData name="Bex Turner" userId="fe7a893d-e131-4a89-b172-272cfc9b1c71" providerId="ADAL" clId="{CF5DE9A3-ED35-4595-9A6B-F4273064B679}" dt="2026-09-08T14:37:00.856" v="87" actId="14100"/>
        <pc:sldMkLst>
          <pc:docMk/>
          <pc:sldMk cId="4148650119" sldId="2190"/>
        </pc:sldMkLst>
        <pc:spChg chg="mod">
          <ac:chgData name="Bex Turner" userId="fe7a893d-e131-4a89-b172-272cfc9b1c71" providerId="ADAL" clId="{CF5DE9A3-ED35-4595-9A6B-F4273064B679}" dt="2026-09-08T14:37:00.856" v="87" actId="14100"/>
          <ac:spMkLst>
            <pc:docMk/>
            <pc:sldMk cId="4148650119" sldId="2190"/>
            <ac:spMk id="5" creationId="{9AF7DD0D-C6B6-42C7-8B7D-BA02DBC096FC}"/>
          </ac:spMkLst>
        </pc:spChg>
      </pc:sldChg>
      <pc:sldChg chg="modSp mod">
        <pc:chgData name="Bex Turner" userId="fe7a893d-e131-4a89-b172-272cfc9b1c71" providerId="ADAL" clId="{CF5DE9A3-ED35-4595-9A6B-F4273064B679}" dt="2026-09-08T14:42:23.564" v="205" actId="14100"/>
        <pc:sldMkLst>
          <pc:docMk/>
          <pc:sldMk cId="2971483136" sldId="2251"/>
        </pc:sldMkLst>
        <pc:spChg chg="mod">
          <ac:chgData name="Bex Turner" userId="fe7a893d-e131-4a89-b172-272cfc9b1c71" providerId="ADAL" clId="{CF5DE9A3-ED35-4595-9A6B-F4273064B679}" dt="2026-09-08T14:42:23.564" v="205" actId="14100"/>
          <ac:spMkLst>
            <pc:docMk/>
            <pc:sldMk cId="2971483136" sldId="2251"/>
            <ac:spMk id="3" creationId="{4DECAD4D-A5F1-9750-979E-B50BA5CE585E}"/>
          </ac:spMkLst>
        </pc:spChg>
      </pc:sldChg>
      <pc:sldChg chg="modSp mod">
        <pc:chgData name="Bex Turner" userId="fe7a893d-e131-4a89-b172-272cfc9b1c71" providerId="ADAL" clId="{CF5DE9A3-ED35-4595-9A6B-F4273064B679}" dt="2026-09-10T08:15:15.545" v="649" actId="13244"/>
        <pc:sldMkLst>
          <pc:docMk/>
          <pc:sldMk cId="757287097" sldId="2275"/>
        </pc:sldMkLst>
        <pc:spChg chg="ord">
          <ac:chgData name="Bex Turner" userId="fe7a893d-e131-4a89-b172-272cfc9b1c71" providerId="ADAL" clId="{CF5DE9A3-ED35-4595-9A6B-F4273064B679}" dt="2026-09-10T08:15:15.545" v="649" actId="13244"/>
          <ac:spMkLst>
            <pc:docMk/>
            <pc:sldMk cId="757287097" sldId="2275"/>
            <ac:spMk id="6" creationId="{E6B42178-A40B-F579-F109-C6A65F30C2B7}"/>
          </ac:spMkLst>
        </pc:spChg>
      </pc:sldChg>
      <pc:sldChg chg="modNotesTx">
        <pc:chgData name="Bex Turner" userId="fe7a893d-e131-4a89-b172-272cfc9b1c71" providerId="ADAL" clId="{CF5DE9A3-ED35-4595-9A6B-F4273064B679}" dt="2026-09-08T10:19:25.335" v="23" actId="255"/>
        <pc:sldMkLst>
          <pc:docMk/>
          <pc:sldMk cId="372667718" sldId="2276"/>
        </pc:sldMkLst>
      </pc:sldChg>
      <pc:sldChg chg="modSp mod">
        <pc:chgData name="Bex Turner" userId="fe7a893d-e131-4a89-b172-272cfc9b1c71" providerId="ADAL" clId="{CF5DE9A3-ED35-4595-9A6B-F4273064B679}" dt="2026-09-08T15:01:36.636" v="443" actId="14100"/>
        <pc:sldMkLst>
          <pc:docMk/>
          <pc:sldMk cId="19882767" sldId="2277"/>
        </pc:sldMkLst>
        <pc:spChg chg="mod">
          <ac:chgData name="Bex Turner" userId="fe7a893d-e131-4a89-b172-272cfc9b1c71" providerId="ADAL" clId="{CF5DE9A3-ED35-4595-9A6B-F4273064B679}" dt="2026-09-08T15:01:36.636" v="443" actId="14100"/>
          <ac:spMkLst>
            <pc:docMk/>
            <pc:sldMk cId="19882767" sldId="2277"/>
            <ac:spMk id="8" creationId="{19387BF2-3592-5D32-DF79-B304365F8A95}"/>
          </ac:spMkLst>
        </pc:spChg>
      </pc:sldChg>
      <pc:sldChg chg="modSp mod">
        <pc:chgData name="Bex Turner" userId="fe7a893d-e131-4a89-b172-272cfc9b1c71" providerId="ADAL" clId="{CF5DE9A3-ED35-4595-9A6B-F4273064B679}" dt="2026-09-10T08:16:06.931" v="656" actId="13244"/>
        <pc:sldMkLst>
          <pc:docMk/>
          <pc:sldMk cId="1165982719" sldId="2280"/>
        </pc:sldMkLst>
        <pc:spChg chg="mod">
          <ac:chgData name="Bex Turner" userId="fe7a893d-e131-4a89-b172-272cfc9b1c71" providerId="ADAL" clId="{CF5DE9A3-ED35-4595-9A6B-F4273064B679}" dt="2026-09-08T14:46:07.478" v="261" actId="14100"/>
          <ac:spMkLst>
            <pc:docMk/>
            <pc:sldMk cId="1165982719" sldId="2280"/>
            <ac:spMk id="2" creationId="{109EB82F-0925-A4E1-9E85-FC530C74A11F}"/>
          </ac:spMkLst>
        </pc:spChg>
        <pc:spChg chg="ord">
          <ac:chgData name="Bex Turner" userId="fe7a893d-e131-4a89-b172-272cfc9b1c71" providerId="ADAL" clId="{CF5DE9A3-ED35-4595-9A6B-F4273064B679}" dt="2026-09-10T08:16:06.931" v="656" actId="13244"/>
          <ac:spMkLst>
            <pc:docMk/>
            <pc:sldMk cId="1165982719" sldId="2280"/>
            <ac:spMk id="5" creationId="{2082017C-7CD1-0691-89F9-F73760B6FC32}"/>
          </ac:spMkLst>
        </pc:spChg>
        <pc:spChg chg="mod ord">
          <ac:chgData name="Bex Turner" userId="fe7a893d-e131-4a89-b172-272cfc9b1c71" providerId="ADAL" clId="{CF5DE9A3-ED35-4595-9A6B-F4273064B679}" dt="2026-09-08T14:46:41.044" v="273" actId="1076"/>
          <ac:spMkLst>
            <pc:docMk/>
            <pc:sldMk cId="1165982719" sldId="2280"/>
            <ac:spMk id="7" creationId="{FD581D24-1D91-45EA-C0C6-D4E2E9F91E5C}"/>
          </ac:spMkLst>
        </pc:spChg>
        <pc:spChg chg="mod">
          <ac:chgData name="Bex Turner" userId="fe7a893d-e131-4a89-b172-272cfc9b1c71" providerId="ADAL" clId="{CF5DE9A3-ED35-4595-9A6B-F4273064B679}" dt="2026-09-08T14:46:56.120" v="274" actId="14100"/>
          <ac:spMkLst>
            <pc:docMk/>
            <pc:sldMk cId="1165982719" sldId="2280"/>
            <ac:spMk id="11" creationId="{204BBFF7-CACE-ED60-9EDF-1A077D00DD29}"/>
          </ac:spMkLst>
        </pc:spChg>
        <pc:spChg chg="mod">
          <ac:chgData name="Bex Turner" userId="fe7a893d-e131-4a89-b172-272cfc9b1c71" providerId="ADAL" clId="{CF5DE9A3-ED35-4595-9A6B-F4273064B679}" dt="2026-09-08T14:46:26.845" v="268" actId="3064"/>
          <ac:spMkLst>
            <pc:docMk/>
            <pc:sldMk cId="1165982719" sldId="2280"/>
            <ac:spMk id="12" creationId="{F9E481AE-C81E-110C-0649-1008CBA0AAF7}"/>
          </ac:spMkLst>
        </pc:spChg>
        <pc:grpChg chg="mod">
          <ac:chgData name="Bex Turner" userId="fe7a893d-e131-4a89-b172-272cfc9b1c71" providerId="ADAL" clId="{CF5DE9A3-ED35-4595-9A6B-F4273064B679}" dt="2026-09-08T14:44:55.561" v="246" actId="1076"/>
          <ac:grpSpMkLst>
            <pc:docMk/>
            <pc:sldMk cId="1165982719" sldId="2280"/>
            <ac:grpSpMk id="3" creationId="{C1B5C676-A3A1-E122-6570-5E4ED17A1FEA}"/>
          </ac:grpSpMkLst>
        </pc:grpChg>
        <pc:grpChg chg="mod">
          <ac:chgData name="Bex Turner" userId="fe7a893d-e131-4a89-b172-272cfc9b1c71" providerId="ADAL" clId="{CF5DE9A3-ED35-4595-9A6B-F4273064B679}" dt="2026-09-08T14:44:38.889" v="241" actId="1076"/>
          <ac:grpSpMkLst>
            <pc:docMk/>
            <pc:sldMk cId="1165982719" sldId="2280"/>
            <ac:grpSpMk id="9" creationId="{1B5CFDC8-DC73-B257-2D1C-72BB435A197A}"/>
          </ac:grpSpMkLst>
        </pc:grpChg>
      </pc:sldChg>
      <pc:sldChg chg="modSp mod">
        <pc:chgData name="Bex Turner" userId="fe7a893d-e131-4a89-b172-272cfc9b1c71" providerId="ADAL" clId="{CF5DE9A3-ED35-4595-9A6B-F4273064B679}" dt="2026-09-10T08:17:43.146" v="664" actId="13244"/>
        <pc:sldMkLst>
          <pc:docMk/>
          <pc:sldMk cId="1108017659" sldId="2281"/>
        </pc:sldMkLst>
        <pc:spChg chg="ord">
          <ac:chgData name="Bex Turner" userId="fe7a893d-e131-4a89-b172-272cfc9b1c71" providerId="ADAL" clId="{CF5DE9A3-ED35-4595-9A6B-F4273064B679}" dt="2026-09-10T08:17:02.236" v="659" actId="13244"/>
          <ac:spMkLst>
            <pc:docMk/>
            <pc:sldMk cId="1108017659" sldId="2281"/>
            <ac:spMk id="5" creationId="{40628FF3-BD16-A45D-87CD-D33320374DF3}"/>
          </ac:spMkLst>
        </pc:spChg>
        <pc:spChg chg="mod">
          <ac:chgData name="Bex Turner" userId="fe7a893d-e131-4a89-b172-272cfc9b1c71" providerId="ADAL" clId="{CF5DE9A3-ED35-4595-9A6B-F4273064B679}" dt="2026-09-08T14:47:28.004" v="302" actId="3064"/>
          <ac:spMkLst>
            <pc:docMk/>
            <pc:sldMk cId="1108017659" sldId="2281"/>
            <ac:spMk id="7" creationId="{AE11D94E-6F9F-2B2B-B485-1DB4BCC3164E}"/>
          </ac:spMkLst>
        </pc:spChg>
        <pc:spChg chg="mod ord">
          <ac:chgData name="Bex Turner" userId="fe7a893d-e131-4a89-b172-272cfc9b1c71" providerId="ADAL" clId="{CF5DE9A3-ED35-4595-9A6B-F4273064B679}" dt="2026-09-10T08:16:50.432" v="657" actId="13244"/>
          <ac:spMkLst>
            <pc:docMk/>
            <pc:sldMk cId="1108017659" sldId="2281"/>
            <ac:spMk id="8" creationId="{8D6F5A38-6AB3-1781-69AF-BEDB6B2A37AB}"/>
          </ac:spMkLst>
        </pc:spChg>
        <pc:spChg chg="mod ord">
          <ac:chgData name="Bex Turner" userId="fe7a893d-e131-4a89-b172-272cfc9b1c71" providerId="ADAL" clId="{CF5DE9A3-ED35-4595-9A6B-F4273064B679}" dt="2026-09-10T08:17:06.008" v="660" actId="13244"/>
          <ac:spMkLst>
            <pc:docMk/>
            <pc:sldMk cId="1108017659" sldId="2281"/>
            <ac:spMk id="16" creationId="{A4B272BD-37E5-0E58-EB56-5CED8AF4E28E}"/>
          </ac:spMkLst>
        </pc:spChg>
        <pc:spChg chg="mod ord">
          <ac:chgData name="Bex Turner" userId="fe7a893d-e131-4a89-b172-272cfc9b1c71" providerId="ADAL" clId="{CF5DE9A3-ED35-4595-9A6B-F4273064B679}" dt="2026-09-10T08:17:26.226" v="663" actId="13244"/>
          <ac:spMkLst>
            <pc:docMk/>
            <pc:sldMk cId="1108017659" sldId="2281"/>
            <ac:spMk id="19" creationId="{C1EA361E-FD2C-2829-4152-2806774698D9}"/>
          </ac:spMkLst>
        </pc:spChg>
        <pc:spChg chg="mod">
          <ac:chgData name="Bex Turner" userId="fe7a893d-e131-4a89-b172-272cfc9b1c71" providerId="ADAL" clId="{CF5DE9A3-ED35-4595-9A6B-F4273064B679}" dt="2026-09-08T14:47:38.393" v="304" actId="1035"/>
          <ac:spMkLst>
            <pc:docMk/>
            <pc:sldMk cId="1108017659" sldId="2281"/>
            <ac:spMk id="22" creationId="{81FC5D21-E955-6469-A575-CA4616B8C800}"/>
          </ac:spMkLst>
        </pc:spChg>
        <pc:spChg chg="mod">
          <ac:chgData name="Bex Turner" userId="fe7a893d-e131-4a89-b172-272cfc9b1c71" providerId="ADAL" clId="{CF5DE9A3-ED35-4595-9A6B-F4273064B679}" dt="2026-09-08T14:47:18.752" v="298" actId="1036"/>
          <ac:spMkLst>
            <pc:docMk/>
            <pc:sldMk cId="1108017659" sldId="2281"/>
            <ac:spMk id="31" creationId="{AD820713-CD3F-82F4-C959-5FDAFD80E196}"/>
          </ac:spMkLst>
        </pc:spChg>
        <pc:grpChg chg="mod ord">
          <ac:chgData name="Bex Turner" userId="fe7a893d-e131-4a89-b172-272cfc9b1c71" providerId="ADAL" clId="{CF5DE9A3-ED35-4595-9A6B-F4273064B679}" dt="2026-09-10T08:17:08.886" v="661" actId="13244"/>
          <ac:grpSpMkLst>
            <pc:docMk/>
            <pc:sldMk cId="1108017659" sldId="2281"/>
            <ac:grpSpMk id="2" creationId="{32BF5B1E-4CBC-C554-6A6B-5E7799EEC0D1}"/>
          </ac:grpSpMkLst>
        </pc:grpChg>
        <pc:grpChg chg="mod">
          <ac:chgData name="Bex Turner" userId="fe7a893d-e131-4a89-b172-272cfc9b1c71" providerId="ADAL" clId="{CF5DE9A3-ED35-4595-9A6B-F4273064B679}" dt="2026-09-08T14:47:18.752" v="298" actId="1036"/>
          <ac:grpSpMkLst>
            <pc:docMk/>
            <pc:sldMk cId="1108017659" sldId="2281"/>
            <ac:grpSpMk id="10" creationId="{52C940E1-B09C-26B8-0C22-D63AA1686488}"/>
          </ac:grpSpMkLst>
        </pc:grpChg>
        <pc:grpChg chg="mod">
          <ac:chgData name="Bex Turner" userId="fe7a893d-e131-4a89-b172-272cfc9b1c71" providerId="ADAL" clId="{CF5DE9A3-ED35-4595-9A6B-F4273064B679}" dt="2026-09-08T14:47:18.752" v="298" actId="1036"/>
          <ac:grpSpMkLst>
            <pc:docMk/>
            <pc:sldMk cId="1108017659" sldId="2281"/>
            <ac:grpSpMk id="12" creationId="{8C38AB96-1CA7-0780-8F2B-DA1BC8F33032}"/>
          </ac:grpSpMkLst>
        </pc:grpChg>
        <pc:grpChg chg="mod ord">
          <ac:chgData name="Bex Turner" userId="fe7a893d-e131-4a89-b172-272cfc9b1c71" providerId="ADAL" clId="{CF5DE9A3-ED35-4595-9A6B-F4273064B679}" dt="2026-09-10T08:17:23.760" v="662" actId="13244"/>
          <ac:grpSpMkLst>
            <pc:docMk/>
            <pc:sldMk cId="1108017659" sldId="2281"/>
            <ac:grpSpMk id="20" creationId="{A93613BE-71F5-535C-2E8F-370DC73351F7}"/>
          </ac:grpSpMkLst>
        </pc:grpChg>
        <pc:grpChg chg="mod ord">
          <ac:chgData name="Bex Turner" userId="fe7a893d-e131-4a89-b172-272cfc9b1c71" providerId="ADAL" clId="{CF5DE9A3-ED35-4595-9A6B-F4273064B679}" dt="2026-09-10T08:17:43.146" v="664" actId="13244"/>
          <ac:grpSpMkLst>
            <pc:docMk/>
            <pc:sldMk cId="1108017659" sldId="2281"/>
            <ac:grpSpMk id="23" creationId="{FF77CD11-CC41-3566-EED9-9EEBCE2DE001}"/>
          </ac:grpSpMkLst>
        </pc:grpChg>
      </pc:sldChg>
      <pc:sldChg chg="delSp modSp mod">
        <pc:chgData name="Bex Turner" userId="fe7a893d-e131-4a89-b172-272cfc9b1c71" providerId="ADAL" clId="{CF5DE9A3-ED35-4595-9A6B-F4273064B679}" dt="2026-09-10T08:18:40.911" v="670" actId="478"/>
        <pc:sldMkLst>
          <pc:docMk/>
          <pc:sldMk cId="994831063" sldId="2282"/>
        </pc:sldMkLst>
        <pc:spChg chg="ord">
          <ac:chgData name="Bex Turner" userId="fe7a893d-e131-4a89-b172-272cfc9b1c71" providerId="ADAL" clId="{CF5DE9A3-ED35-4595-9A6B-F4273064B679}" dt="2026-09-10T08:18:21.141" v="667" actId="13244"/>
          <ac:spMkLst>
            <pc:docMk/>
            <pc:sldMk cId="994831063" sldId="2282"/>
            <ac:spMk id="5" creationId="{0290FDEA-C236-3E13-36CD-9C9009975052}"/>
          </ac:spMkLst>
        </pc:spChg>
        <pc:spChg chg="mod ord">
          <ac:chgData name="Bex Turner" userId="fe7a893d-e131-4a89-b172-272cfc9b1c71" providerId="ADAL" clId="{CF5DE9A3-ED35-4595-9A6B-F4273064B679}" dt="2026-09-10T08:18:17.355" v="665" actId="13244"/>
          <ac:spMkLst>
            <pc:docMk/>
            <pc:sldMk cId="994831063" sldId="2282"/>
            <ac:spMk id="9" creationId="{6256319B-1A06-03E3-2049-1197D2434079}"/>
          </ac:spMkLst>
        </pc:spChg>
        <pc:spChg chg="mod">
          <ac:chgData name="Bex Turner" userId="fe7a893d-e131-4a89-b172-272cfc9b1c71" providerId="ADAL" clId="{CF5DE9A3-ED35-4595-9A6B-F4273064B679}" dt="2026-09-08T14:47:55.207" v="316" actId="14100"/>
          <ac:spMkLst>
            <pc:docMk/>
            <pc:sldMk cId="994831063" sldId="2282"/>
            <ac:spMk id="10" creationId="{5D633DE1-0481-BFBD-D33C-85F702586460}"/>
          </ac:spMkLst>
        </pc:spChg>
        <pc:spChg chg="mod">
          <ac:chgData name="Bex Turner" userId="fe7a893d-e131-4a89-b172-272cfc9b1c71" providerId="ADAL" clId="{CF5DE9A3-ED35-4595-9A6B-F4273064B679}" dt="2026-09-08T14:47:44.345" v="311" actId="1037"/>
          <ac:spMkLst>
            <pc:docMk/>
            <pc:sldMk cId="994831063" sldId="2282"/>
            <ac:spMk id="27" creationId="{B947A092-4564-9390-1C67-A8D4B5ABEA99}"/>
          </ac:spMkLst>
        </pc:spChg>
        <pc:grpChg chg="mod ord">
          <ac:chgData name="Bex Turner" userId="fe7a893d-e131-4a89-b172-272cfc9b1c71" providerId="ADAL" clId="{CF5DE9A3-ED35-4595-9A6B-F4273064B679}" dt="2026-09-10T08:18:19.364" v="666" actId="13244"/>
          <ac:grpSpMkLst>
            <pc:docMk/>
            <pc:sldMk cId="994831063" sldId="2282"/>
            <ac:grpSpMk id="14" creationId="{BCF266C6-2423-DA5B-EE71-9E9357643E92}"/>
          </ac:grpSpMkLst>
        </pc:grpChg>
        <pc:grpChg chg="mod">
          <ac:chgData name="Bex Turner" userId="fe7a893d-e131-4a89-b172-272cfc9b1c71" providerId="ADAL" clId="{CF5DE9A3-ED35-4595-9A6B-F4273064B679}" dt="2026-09-10T08:18:35.808" v="669" actId="1076"/>
          <ac:grpSpMkLst>
            <pc:docMk/>
            <pc:sldMk cId="994831063" sldId="2282"/>
            <ac:grpSpMk id="19" creationId="{EE7C2C31-B835-DF94-C0A8-FD73824C3185}"/>
          </ac:grpSpMkLst>
        </pc:grpChg>
      </pc:sldChg>
      <pc:sldChg chg="modSp mod modNotesTx">
        <pc:chgData name="Bex Turner" userId="fe7a893d-e131-4a89-b172-272cfc9b1c71" providerId="ADAL" clId="{CF5DE9A3-ED35-4595-9A6B-F4273064B679}" dt="2026-09-08T14:34:02.679" v="34" actId="1076"/>
        <pc:sldMkLst>
          <pc:docMk/>
          <pc:sldMk cId="3017336725" sldId="2284"/>
        </pc:sldMkLst>
        <pc:spChg chg="mod">
          <ac:chgData name="Bex Turner" userId="fe7a893d-e131-4a89-b172-272cfc9b1c71" providerId="ADAL" clId="{CF5DE9A3-ED35-4595-9A6B-F4273064B679}" dt="2026-09-08T14:34:02.679" v="34" actId="1076"/>
          <ac:spMkLst>
            <pc:docMk/>
            <pc:sldMk cId="3017336725" sldId="2284"/>
            <ac:spMk id="5" creationId="{C2D0A67B-FCB0-6636-05A6-31A02E8A591B}"/>
          </ac:spMkLst>
        </pc:spChg>
      </pc:sldChg>
      <pc:sldChg chg="modSp mod">
        <pc:chgData name="Bex Turner" userId="fe7a893d-e131-4a89-b172-272cfc9b1c71" providerId="ADAL" clId="{CF5DE9A3-ED35-4595-9A6B-F4273064B679}" dt="2026-09-08T14:35:22.024" v="59" actId="14100"/>
        <pc:sldMkLst>
          <pc:docMk/>
          <pc:sldMk cId="3781018446" sldId="2285"/>
        </pc:sldMkLst>
        <pc:spChg chg="mod">
          <ac:chgData name="Bex Turner" userId="fe7a893d-e131-4a89-b172-272cfc9b1c71" providerId="ADAL" clId="{CF5DE9A3-ED35-4595-9A6B-F4273064B679}" dt="2026-09-08T14:35:06.180" v="56" actId="14100"/>
          <ac:spMkLst>
            <pc:docMk/>
            <pc:sldMk cId="3781018446" sldId="2285"/>
            <ac:spMk id="4" creationId="{75CA00AC-BB35-0FA9-5ED9-0DEB32764A5A}"/>
          </ac:spMkLst>
        </pc:spChg>
        <pc:spChg chg="mod">
          <ac:chgData name="Bex Turner" userId="fe7a893d-e131-4a89-b172-272cfc9b1c71" providerId="ADAL" clId="{CF5DE9A3-ED35-4595-9A6B-F4273064B679}" dt="2026-09-08T14:35:22.024" v="59" actId="14100"/>
          <ac:spMkLst>
            <pc:docMk/>
            <pc:sldMk cId="3781018446" sldId="2285"/>
            <ac:spMk id="5" creationId="{9AF7DD0D-C6B6-42C7-8B7D-BA02DBC096FC}"/>
          </ac:spMkLst>
        </pc:spChg>
      </pc:sldChg>
      <pc:sldChg chg="modSp mod">
        <pc:chgData name="Bex Turner" userId="fe7a893d-e131-4a89-b172-272cfc9b1c71" providerId="ADAL" clId="{CF5DE9A3-ED35-4595-9A6B-F4273064B679}" dt="2026-09-08T14:39:33.123" v="156" actId="2085"/>
        <pc:sldMkLst>
          <pc:docMk/>
          <pc:sldMk cId="1505165974" sldId="2286"/>
        </pc:sldMkLst>
        <pc:spChg chg="mod">
          <ac:chgData name="Bex Turner" userId="fe7a893d-e131-4a89-b172-272cfc9b1c71" providerId="ADAL" clId="{CF5DE9A3-ED35-4595-9A6B-F4273064B679}" dt="2026-09-08T14:39:33.123" v="156" actId="2085"/>
          <ac:spMkLst>
            <pc:docMk/>
            <pc:sldMk cId="1505165974" sldId="2286"/>
            <ac:spMk id="2" creationId="{F0DD13B0-62C2-BBED-899B-8A0613F561FA}"/>
          </ac:spMkLst>
        </pc:spChg>
      </pc:sldChg>
      <pc:sldChg chg="modSp mod">
        <pc:chgData name="Bex Turner" userId="fe7a893d-e131-4a89-b172-272cfc9b1c71" providerId="ADAL" clId="{CF5DE9A3-ED35-4595-9A6B-F4273064B679}" dt="2026-09-08T14:39:50.670" v="161" actId="948"/>
        <pc:sldMkLst>
          <pc:docMk/>
          <pc:sldMk cId="1301182978" sldId="2287"/>
        </pc:sldMkLst>
        <pc:spChg chg="mod">
          <ac:chgData name="Bex Turner" userId="fe7a893d-e131-4a89-b172-272cfc9b1c71" providerId="ADAL" clId="{CF5DE9A3-ED35-4595-9A6B-F4273064B679}" dt="2026-09-08T14:39:50.670" v="161" actId="948"/>
          <ac:spMkLst>
            <pc:docMk/>
            <pc:sldMk cId="1301182978" sldId="2287"/>
            <ac:spMk id="2" creationId="{1C91D74E-AB91-9959-ED50-3B342855727E}"/>
          </ac:spMkLst>
        </pc:spChg>
      </pc:sldChg>
      <pc:sldChg chg="modSp mod">
        <pc:chgData name="Bex Turner" userId="fe7a893d-e131-4a89-b172-272cfc9b1c71" providerId="ADAL" clId="{CF5DE9A3-ED35-4595-9A6B-F4273064B679}" dt="2026-09-08T14:40:03.175" v="167" actId="948"/>
        <pc:sldMkLst>
          <pc:docMk/>
          <pc:sldMk cId="3303866721" sldId="2288"/>
        </pc:sldMkLst>
        <pc:spChg chg="mod">
          <ac:chgData name="Bex Turner" userId="fe7a893d-e131-4a89-b172-272cfc9b1c71" providerId="ADAL" clId="{CF5DE9A3-ED35-4595-9A6B-F4273064B679}" dt="2026-09-08T14:40:03.175" v="167" actId="948"/>
          <ac:spMkLst>
            <pc:docMk/>
            <pc:sldMk cId="3303866721" sldId="2288"/>
            <ac:spMk id="2" creationId="{40FA0FBF-6FC9-A146-6D1C-903465A20037}"/>
          </ac:spMkLst>
        </pc:spChg>
      </pc:sldChg>
      <pc:sldChg chg="modSp mod modNotesTx">
        <pc:chgData name="Bex Turner" userId="fe7a893d-e131-4a89-b172-272cfc9b1c71" providerId="ADAL" clId="{CF5DE9A3-ED35-4595-9A6B-F4273064B679}" dt="2026-09-10T08:14:42.377" v="642" actId="13244"/>
        <pc:sldMkLst>
          <pc:docMk/>
          <pc:sldMk cId="2790303054" sldId="2289"/>
        </pc:sldMkLst>
        <pc:spChg chg="ord">
          <ac:chgData name="Bex Turner" userId="fe7a893d-e131-4a89-b172-272cfc9b1c71" providerId="ADAL" clId="{CF5DE9A3-ED35-4595-9A6B-F4273064B679}" dt="2026-09-10T08:14:36.996" v="640" actId="13244"/>
          <ac:spMkLst>
            <pc:docMk/>
            <pc:sldMk cId="2790303054" sldId="2289"/>
            <ac:spMk id="5" creationId="{5885BF01-74F3-3AB4-6A47-22DFBE5CA5D2}"/>
          </ac:spMkLst>
        </pc:spChg>
        <pc:spChg chg="ord">
          <ac:chgData name="Bex Turner" userId="fe7a893d-e131-4a89-b172-272cfc9b1c71" providerId="ADAL" clId="{CF5DE9A3-ED35-4595-9A6B-F4273064B679}" dt="2026-09-10T08:14:40.939" v="641" actId="13244"/>
          <ac:spMkLst>
            <pc:docMk/>
            <pc:sldMk cId="2790303054" sldId="2289"/>
            <ac:spMk id="33" creationId="{05BE1CC9-C5F9-0D13-4137-BF0C07E3162F}"/>
          </ac:spMkLst>
        </pc:spChg>
        <pc:spChg chg="ord">
          <ac:chgData name="Bex Turner" userId="fe7a893d-e131-4a89-b172-272cfc9b1c71" providerId="ADAL" clId="{CF5DE9A3-ED35-4595-9A6B-F4273064B679}" dt="2026-09-10T08:14:42.377" v="642" actId="13244"/>
          <ac:spMkLst>
            <pc:docMk/>
            <pc:sldMk cId="2790303054" sldId="2289"/>
            <ac:spMk id="35" creationId="{5D94FC78-3943-CFE3-E2AC-D611D9725B30}"/>
          </ac:spMkLst>
        </pc:spChg>
      </pc:sldChg>
      <pc:sldChg chg="modSp mod modNotesTx">
        <pc:chgData name="Bex Turner" userId="fe7a893d-e131-4a89-b172-272cfc9b1c71" providerId="ADAL" clId="{CF5DE9A3-ED35-4595-9A6B-F4273064B679}" dt="2026-09-10T08:15:06.233" v="648" actId="13244"/>
        <pc:sldMkLst>
          <pc:docMk/>
          <pc:sldMk cId="3051767251" sldId="2290"/>
        </pc:sldMkLst>
        <pc:spChg chg="ord">
          <ac:chgData name="Bex Turner" userId="fe7a893d-e131-4a89-b172-272cfc9b1c71" providerId="ADAL" clId="{CF5DE9A3-ED35-4595-9A6B-F4273064B679}" dt="2026-09-10T08:15:01.847" v="646" actId="13244"/>
          <ac:spMkLst>
            <pc:docMk/>
            <pc:sldMk cId="3051767251" sldId="2290"/>
            <ac:spMk id="5" creationId="{31BEF4EC-6871-4687-A85F-40A73EDD5050}"/>
          </ac:spMkLst>
        </pc:spChg>
        <pc:spChg chg="ord">
          <ac:chgData name="Bex Turner" userId="fe7a893d-e131-4a89-b172-272cfc9b1c71" providerId="ADAL" clId="{CF5DE9A3-ED35-4595-9A6B-F4273064B679}" dt="2026-09-10T08:15:04.929" v="647" actId="13244"/>
          <ac:spMkLst>
            <pc:docMk/>
            <pc:sldMk cId="3051767251" sldId="2290"/>
            <ac:spMk id="33" creationId="{7581AD71-0899-0920-B6C4-5A699B50528A}"/>
          </ac:spMkLst>
        </pc:spChg>
        <pc:spChg chg="ord">
          <ac:chgData name="Bex Turner" userId="fe7a893d-e131-4a89-b172-272cfc9b1c71" providerId="ADAL" clId="{CF5DE9A3-ED35-4595-9A6B-F4273064B679}" dt="2026-09-10T08:15:06.233" v="648" actId="13244"/>
          <ac:spMkLst>
            <pc:docMk/>
            <pc:sldMk cId="3051767251" sldId="2290"/>
            <ac:spMk id="35" creationId="{B09C1623-40F7-3D15-45A7-C2888270CED7}"/>
          </ac:spMkLst>
        </pc:spChg>
      </pc:sldChg>
      <pc:sldChg chg="modSp mod modNotesTx">
        <pc:chgData name="Bex Turner" userId="fe7a893d-e131-4a89-b172-272cfc9b1c71" providerId="ADAL" clId="{CF5DE9A3-ED35-4595-9A6B-F4273064B679}" dt="2026-09-10T08:15:55.066" v="655" actId="13244"/>
        <pc:sldMkLst>
          <pc:docMk/>
          <pc:sldMk cId="1590558171" sldId="2291"/>
        </pc:sldMkLst>
        <pc:spChg chg="ord">
          <ac:chgData name="Bex Turner" userId="fe7a893d-e131-4a89-b172-272cfc9b1c71" providerId="ADAL" clId="{CF5DE9A3-ED35-4595-9A6B-F4273064B679}" dt="2026-09-10T08:15:55.066" v="655" actId="13244"/>
          <ac:spMkLst>
            <pc:docMk/>
            <pc:sldMk cId="1590558171" sldId="2291"/>
            <ac:spMk id="3" creationId="{06F32DE2-1479-34BD-00B6-A85DC9764B0B}"/>
          </ac:spMkLst>
        </pc:spChg>
        <pc:spChg chg="ord">
          <ac:chgData name="Bex Turner" userId="fe7a893d-e131-4a89-b172-272cfc9b1c71" providerId="ADAL" clId="{CF5DE9A3-ED35-4595-9A6B-F4273064B679}" dt="2026-09-10T08:15:39.619" v="652" actId="13244"/>
          <ac:spMkLst>
            <pc:docMk/>
            <pc:sldMk cId="1590558171" sldId="2291"/>
            <ac:spMk id="5" creationId="{B1927CF1-69CB-CDFF-46D3-92568C88423E}"/>
          </ac:spMkLst>
        </pc:spChg>
        <pc:spChg chg="ord">
          <ac:chgData name="Bex Turner" userId="fe7a893d-e131-4a89-b172-272cfc9b1c71" providerId="ADAL" clId="{CF5DE9A3-ED35-4595-9A6B-F4273064B679}" dt="2026-09-10T08:15:43.286" v="653" actId="13244"/>
          <ac:spMkLst>
            <pc:docMk/>
            <pc:sldMk cId="1590558171" sldId="2291"/>
            <ac:spMk id="33" creationId="{16E6D6DA-22C1-18C8-4F87-7BEFF2461A50}"/>
          </ac:spMkLst>
        </pc:spChg>
        <pc:spChg chg="ord">
          <ac:chgData name="Bex Turner" userId="fe7a893d-e131-4a89-b172-272cfc9b1c71" providerId="ADAL" clId="{CF5DE9A3-ED35-4595-9A6B-F4273064B679}" dt="2026-09-10T08:15:44.537" v="654" actId="13244"/>
          <ac:spMkLst>
            <pc:docMk/>
            <pc:sldMk cId="1590558171" sldId="2291"/>
            <ac:spMk id="35" creationId="{AFC6015A-3B6A-2283-30BF-F136B1518F7C}"/>
          </ac:spMkLst>
        </pc:spChg>
      </pc:sldChg>
      <pc:sldChg chg="modSp mod">
        <pc:chgData name="Bex Turner" userId="fe7a893d-e131-4a89-b172-272cfc9b1c71" providerId="ADAL" clId="{CF5DE9A3-ED35-4595-9A6B-F4273064B679}" dt="2026-09-08T14:33:41.406" v="33" actId="14100"/>
        <pc:sldMkLst>
          <pc:docMk/>
          <pc:sldMk cId="3560508643" sldId="2294"/>
        </pc:sldMkLst>
        <pc:spChg chg="mod">
          <ac:chgData name="Bex Turner" userId="fe7a893d-e131-4a89-b172-272cfc9b1c71" providerId="ADAL" clId="{CF5DE9A3-ED35-4595-9A6B-F4273064B679}" dt="2026-09-08T14:33:41.406" v="33" actId="14100"/>
          <ac:spMkLst>
            <pc:docMk/>
            <pc:sldMk cId="3560508643" sldId="2294"/>
            <ac:spMk id="11" creationId="{CFAFD003-A021-CA2E-8436-A9779724E079}"/>
          </ac:spMkLst>
        </pc:spChg>
      </pc:sldChg>
      <pc:sldChg chg="modSp mod">
        <pc:chgData name="Bex Turner" userId="fe7a893d-e131-4a89-b172-272cfc9b1c71" providerId="ADAL" clId="{CF5DE9A3-ED35-4595-9A6B-F4273064B679}" dt="2026-09-08T14:37:39.510" v="111" actId="14100"/>
        <pc:sldMkLst>
          <pc:docMk/>
          <pc:sldMk cId="3708246053" sldId="2300"/>
        </pc:sldMkLst>
        <pc:spChg chg="mod">
          <ac:chgData name="Bex Turner" userId="fe7a893d-e131-4a89-b172-272cfc9b1c71" providerId="ADAL" clId="{CF5DE9A3-ED35-4595-9A6B-F4273064B679}" dt="2026-09-08T14:37:39.510" v="111" actId="14100"/>
          <ac:spMkLst>
            <pc:docMk/>
            <pc:sldMk cId="3708246053" sldId="2300"/>
            <ac:spMk id="8" creationId="{0FEC34B0-9B1F-B172-768B-166DA7411ACA}"/>
          </ac:spMkLst>
        </pc:spChg>
      </pc:sldChg>
      <pc:sldChg chg="modSp mod">
        <pc:chgData name="Bex Turner" userId="fe7a893d-e131-4a89-b172-272cfc9b1c71" providerId="ADAL" clId="{CF5DE9A3-ED35-4595-9A6B-F4273064B679}" dt="2026-09-10T08:15:22.136" v="650" actId="13244"/>
        <pc:sldMkLst>
          <pc:docMk/>
          <pc:sldMk cId="851735467" sldId="2302"/>
        </pc:sldMkLst>
        <pc:spChg chg="mod">
          <ac:chgData name="Bex Turner" userId="fe7a893d-e131-4a89-b172-272cfc9b1c71" providerId="ADAL" clId="{CF5DE9A3-ED35-4595-9A6B-F4273064B679}" dt="2026-09-08T14:41:42.561" v="182" actId="1038"/>
          <ac:spMkLst>
            <pc:docMk/>
            <pc:sldMk cId="851735467" sldId="2302"/>
            <ac:spMk id="4" creationId="{89D8B56F-5058-DE4A-C4C9-804F8743E929}"/>
          </ac:spMkLst>
        </pc:spChg>
        <pc:spChg chg="ord">
          <ac:chgData name="Bex Turner" userId="fe7a893d-e131-4a89-b172-272cfc9b1c71" providerId="ADAL" clId="{CF5DE9A3-ED35-4595-9A6B-F4273064B679}" dt="2026-09-10T08:15:22.136" v="650" actId="13244"/>
          <ac:spMkLst>
            <pc:docMk/>
            <pc:sldMk cId="851735467" sldId="2302"/>
            <ac:spMk id="5" creationId="{37135D1B-2E02-9FB9-CAC6-D0A0CD16675E}"/>
          </ac:spMkLst>
        </pc:spChg>
      </pc:sldChg>
      <pc:sldChg chg="modSp mod">
        <pc:chgData name="Bex Turner" userId="fe7a893d-e131-4a89-b172-272cfc9b1c71" providerId="ADAL" clId="{CF5DE9A3-ED35-4595-9A6B-F4273064B679}" dt="2026-09-08T15:01:29.764" v="442" actId="1036"/>
        <pc:sldMkLst>
          <pc:docMk/>
          <pc:sldMk cId="3412528253" sldId="2304"/>
        </pc:sldMkLst>
        <pc:spChg chg="mod">
          <ac:chgData name="Bex Turner" userId="fe7a893d-e131-4a89-b172-272cfc9b1c71" providerId="ADAL" clId="{CF5DE9A3-ED35-4595-9A6B-F4273064B679}" dt="2026-09-08T15:01:29.764" v="442" actId="1036"/>
          <ac:spMkLst>
            <pc:docMk/>
            <pc:sldMk cId="3412528253" sldId="2304"/>
            <ac:spMk id="8" creationId="{27FE150F-E1B6-AC30-14CD-48B8C16FEACA}"/>
          </ac:spMkLst>
        </pc:spChg>
      </pc:sldChg>
      <pc:sldChg chg="modSp mod">
        <pc:chgData name="Bex Turner" userId="fe7a893d-e131-4a89-b172-272cfc9b1c71" providerId="ADAL" clId="{CF5DE9A3-ED35-4595-9A6B-F4273064B679}" dt="2026-09-08T15:01:45.883" v="445" actId="14100"/>
        <pc:sldMkLst>
          <pc:docMk/>
          <pc:sldMk cId="3874357111" sldId="2306"/>
        </pc:sldMkLst>
        <pc:spChg chg="mod">
          <ac:chgData name="Bex Turner" userId="fe7a893d-e131-4a89-b172-272cfc9b1c71" providerId="ADAL" clId="{CF5DE9A3-ED35-4595-9A6B-F4273064B679}" dt="2026-09-08T15:01:45.883" v="445" actId="14100"/>
          <ac:spMkLst>
            <pc:docMk/>
            <pc:sldMk cId="3874357111" sldId="2306"/>
            <ac:spMk id="2" creationId="{2330CE8B-DC18-A4AA-0CBD-5D6083D38A6E}"/>
          </ac:spMkLst>
        </pc:spChg>
      </pc:sldChg>
      <pc:sldChg chg="modSp mod">
        <pc:chgData name="Bex Turner" userId="fe7a893d-e131-4a89-b172-272cfc9b1c71" providerId="ADAL" clId="{CF5DE9A3-ED35-4595-9A6B-F4273064B679}" dt="2026-09-08T14:59:02.929" v="406" actId="14100"/>
        <pc:sldMkLst>
          <pc:docMk/>
          <pc:sldMk cId="1320225205" sldId="2308"/>
        </pc:sldMkLst>
        <pc:spChg chg="mod">
          <ac:chgData name="Bex Turner" userId="fe7a893d-e131-4a89-b172-272cfc9b1c71" providerId="ADAL" clId="{CF5DE9A3-ED35-4595-9A6B-F4273064B679}" dt="2026-09-08T14:59:02.929" v="406" actId="14100"/>
          <ac:spMkLst>
            <pc:docMk/>
            <pc:sldMk cId="1320225205" sldId="2308"/>
            <ac:spMk id="8" creationId="{EB66D067-1198-E0D9-35F2-E57AC8C4AF8B}"/>
          </ac:spMkLst>
        </pc:spChg>
      </pc:sldChg>
      <pc:sldChg chg="modSp mod modNotesTx">
        <pc:chgData name="Bex Turner" userId="fe7a893d-e131-4a89-b172-272cfc9b1c71" providerId="ADAL" clId="{CF5DE9A3-ED35-4595-9A6B-F4273064B679}" dt="2026-09-10T08:20:12.723" v="681" actId="13244"/>
        <pc:sldMkLst>
          <pc:docMk/>
          <pc:sldMk cId="3846827193" sldId="2309"/>
        </pc:sldMkLst>
        <pc:spChg chg="ord">
          <ac:chgData name="Bex Turner" userId="fe7a893d-e131-4a89-b172-272cfc9b1c71" providerId="ADAL" clId="{CF5DE9A3-ED35-4595-9A6B-F4273064B679}" dt="2026-09-10T08:20:09.318" v="679" actId="13244"/>
          <ac:spMkLst>
            <pc:docMk/>
            <pc:sldMk cId="3846827193" sldId="2309"/>
            <ac:spMk id="3" creationId="{68F8ABAD-9A10-C220-B4A1-A187EE9F2272}"/>
          </ac:spMkLst>
        </pc:spChg>
        <pc:spChg chg="ord">
          <ac:chgData name="Bex Turner" userId="fe7a893d-e131-4a89-b172-272cfc9b1c71" providerId="ADAL" clId="{CF5DE9A3-ED35-4595-9A6B-F4273064B679}" dt="2026-09-10T08:20:05.618" v="678" actId="13244"/>
          <ac:spMkLst>
            <pc:docMk/>
            <pc:sldMk cId="3846827193" sldId="2309"/>
            <ac:spMk id="5" creationId="{CF95D88C-02DE-EE98-1781-C6212D31B3A4}"/>
          </ac:spMkLst>
        </pc:spChg>
        <pc:spChg chg="ord">
          <ac:chgData name="Bex Turner" userId="fe7a893d-e131-4a89-b172-272cfc9b1c71" providerId="ADAL" clId="{CF5DE9A3-ED35-4595-9A6B-F4273064B679}" dt="2026-09-10T08:20:11.282" v="680" actId="13244"/>
          <ac:spMkLst>
            <pc:docMk/>
            <pc:sldMk cId="3846827193" sldId="2309"/>
            <ac:spMk id="33" creationId="{700A75EA-B2D3-9DB3-EF5D-7826C4165DD8}"/>
          </ac:spMkLst>
        </pc:spChg>
        <pc:spChg chg="ord">
          <ac:chgData name="Bex Turner" userId="fe7a893d-e131-4a89-b172-272cfc9b1c71" providerId="ADAL" clId="{CF5DE9A3-ED35-4595-9A6B-F4273064B679}" dt="2026-09-10T08:20:12.723" v="681" actId="13244"/>
          <ac:spMkLst>
            <pc:docMk/>
            <pc:sldMk cId="3846827193" sldId="2309"/>
            <ac:spMk id="35" creationId="{93BE7FF6-FD40-685D-816C-D937F4D39847}"/>
          </ac:spMkLst>
        </pc:spChg>
      </pc:sldChg>
      <pc:sldChg chg="modSp mod">
        <pc:chgData name="Bex Turner" userId="fe7a893d-e131-4a89-b172-272cfc9b1c71" providerId="ADAL" clId="{CF5DE9A3-ED35-4595-9A6B-F4273064B679}" dt="2026-09-08T14:59:42.966" v="416" actId="14100"/>
        <pc:sldMkLst>
          <pc:docMk/>
          <pc:sldMk cId="3152791686" sldId="2310"/>
        </pc:sldMkLst>
        <pc:spChg chg="mod">
          <ac:chgData name="Bex Turner" userId="fe7a893d-e131-4a89-b172-272cfc9b1c71" providerId="ADAL" clId="{CF5DE9A3-ED35-4595-9A6B-F4273064B679}" dt="2026-09-08T14:59:42.966" v="416" actId="14100"/>
          <ac:spMkLst>
            <pc:docMk/>
            <pc:sldMk cId="3152791686" sldId="2310"/>
            <ac:spMk id="3" creationId="{981A0950-C2DC-EB0B-7327-1BC2BCD9A66E}"/>
          </ac:spMkLst>
        </pc:spChg>
      </pc:sldChg>
      <pc:sldChg chg="modSp mod">
        <pc:chgData name="Bex Turner" userId="fe7a893d-e131-4a89-b172-272cfc9b1c71" providerId="ADAL" clId="{CF5DE9A3-ED35-4595-9A6B-F4273064B679}" dt="2026-09-08T14:59:51.150" v="427" actId="1036"/>
        <pc:sldMkLst>
          <pc:docMk/>
          <pc:sldMk cId="3158378737" sldId="2311"/>
        </pc:sldMkLst>
        <pc:spChg chg="mod">
          <ac:chgData name="Bex Turner" userId="fe7a893d-e131-4a89-b172-272cfc9b1c71" providerId="ADAL" clId="{CF5DE9A3-ED35-4595-9A6B-F4273064B679}" dt="2026-09-08T14:59:51.150" v="427" actId="1036"/>
          <ac:spMkLst>
            <pc:docMk/>
            <pc:sldMk cId="3158378737" sldId="2311"/>
            <ac:spMk id="6" creationId="{AF86A95A-2AF4-299B-F848-CD0ED66180A4}"/>
          </ac:spMkLst>
        </pc:spChg>
      </pc:sldChg>
      <pc:sldChg chg="modSp mod">
        <pc:chgData name="Bex Turner" userId="fe7a893d-e131-4a89-b172-272cfc9b1c71" providerId="ADAL" clId="{CF5DE9A3-ED35-4595-9A6B-F4273064B679}" dt="2026-09-08T15:00:46.541" v="433" actId="14100"/>
        <pc:sldMkLst>
          <pc:docMk/>
          <pc:sldMk cId="4116442953" sldId="2314"/>
        </pc:sldMkLst>
        <pc:spChg chg="mod">
          <ac:chgData name="Bex Turner" userId="fe7a893d-e131-4a89-b172-272cfc9b1c71" providerId="ADAL" clId="{CF5DE9A3-ED35-4595-9A6B-F4273064B679}" dt="2026-09-08T15:00:46.541" v="433" actId="14100"/>
          <ac:spMkLst>
            <pc:docMk/>
            <pc:sldMk cId="4116442953" sldId="2314"/>
            <ac:spMk id="42" creationId="{20F17157-6534-F61E-4864-9D7CB0982B77}"/>
          </ac:spMkLst>
        </pc:spChg>
      </pc:sldChg>
      <pc:sldChg chg="modSp mod">
        <pc:chgData name="Bex Turner" userId="fe7a893d-e131-4a89-b172-272cfc9b1c71" providerId="ADAL" clId="{CF5DE9A3-ED35-4595-9A6B-F4273064B679}" dt="2026-09-08T15:00:35.105" v="431" actId="113"/>
        <pc:sldMkLst>
          <pc:docMk/>
          <pc:sldMk cId="2907027194" sldId="2316"/>
        </pc:sldMkLst>
        <pc:spChg chg="mod">
          <ac:chgData name="Bex Turner" userId="fe7a893d-e131-4a89-b172-272cfc9b1c71" providerId="ADAL" clId="{CF5DE9A3-ED35-4595-9A6B-F4273064B679}" dt="2026-09-08T15:00:35.105" v="431" actId="113"/>
          <ac:spMkLst>
            <pc:docMk/>
            <pc:sldMk cId="2907027194" sldId="2316"/>
            <ac:spMk id="10" creationId="{00939129-819F-902B-6121-564F4528BC8C}"/>
          </ac:spMkLst>
        </pc:spChg>
      </pc:sldChg>
      <pc:sldChg chg="modSp mod">
        <pc:chgData name="Bex Turner" userId="fe7a893d-e131-4a89-b172-272cfc9b1c71" providerId="ADAL" clId="{CF5DE9A3-ED35-4595-9A6B-F4273064B679}" dt="2026-09-08T15:00:43.600" v="432" actId="14100"/>
        <pc:sldMkLst>
          <pc:docMk/>
          <pc:sldMk cId="582093535" sldId="2317"/>
        </pc:sldMkLst>
        <pc:spChg chg="mod">
          <ac:chgData name="Bex Turner" userId="fe7a893d-e131-4a89-b172-272cfc9b1c71" providerId="ADAL" clId="{CF5DE9A3-ED35-4595-9A6B-F4273064B679}" dt="2026-09-08T15:00:43.600" v="432" actId="14100"/>
          <ac:spMkLst>
            <pc:docMk/>
            <pc:sldMk cId="582093535" sldId="2317"/>
            <ac:spMk id="42" creationId="{0E5683FB-1C3A-3637-E039-B28A61A09D7E}"/>
          </ac:spMkLst>
        </pc:spChg>
      </pc:sldChg>
      <pc:sldChg chg="modSp mod">
        <pc:chgData name="Bex Turner" userId="fe7a893d-e131-4a89-b172-272cfc9b1c71" providerId="ADAL" clId="{CF5DE9A3-ED35-4595-9A6B-F4273064B679}" dt="2026-09-10T08:20:52.469" v="686" actId="167"/>
        <pc:sldMkLst>
          <pc:docMk/>
          <pc:sldMk cId="3340571253" sldId="2318"/>
        </pc:sldMkLst>
        <pc:spChg chg="ord">
          <ac:chgData name="Bex Turner" userId="fe7a893d-e131-4a89-b172-272cfc9b1c71" providerId="ADAL" clId="{CF5DE9A3-ED35-4595-9A6B-F4273064B679}" dt="2026-09-10T08:20:52.469" v="686" actId="167"/>
          <ac:spMkLst>
            <pc:docMk/>
            <pc:sldMk cId="3340571253" sldId="2318"/>
            <ac:spMk id="2" creationId="{798B853F-3ADA-8A68-1D54-5C9FDC9065F8}"/>
          </ac:spMkLst>
        </pc:spChg>
        <pc:spChg chg="ord">
          <ac:chgData name="Bex Turner" userId="fe7a893d-e131-4a89-b172-272cfc9b1c71" providerId="ADAL" clId="{CF5DE9A3-ED35-4595-9A6B-F4273064B679}" dt="2026-09-10T08:20:40.975" v="684" actId="13244"/>
          <ac:spMkLst>
            <pc:docMk/>
            <pc:sldMk cId="3340571253" sldId="2318"/>
            <ac:spMk id="19" creationId="{E48966C0-843C-6971-2334-6C45D678A527}"/>
          </ac:spMkLst>
        </pc:spChg>
        <pc:spChg chg="ord">
          <ac:chgData name="Bex Turner" userId="fe7a893d-e131-4a89-b172-272cfc9b1c71" providerId="ADAL" clId="{CF5DE9A3-ED35-4595-9A6B-F4273064B679}" dt="2026-09-10T08:20:39.269" v="683" actId="13244"/>
          <ac:spMkLst>
            <pc:docMk/>
            <pc:sldMk cId="3340571253" sldId="2318"/>
            <ac:spMk id="22" creationId="{8E43890D-5EEF-0091-E034-A3F203FF631F}"/>
          </ac:spMkLst>
        </pc:spChg>
        <pc:spChg chg="ord">
          <ac:chgData name="Bex Turner" userId="fe7a893d-e131-4a89-b172-272cfc9b1c71" providerId="ADAL" clId="{CF5DE9A3-ED35-4595-9A6B-F4273064B679}" dt="2026-09-10T08:20:35.274" v="682" actId="13244"/>
          <ac:spMkLst>
            <pc:docMk/>
            <pc:sldMk cId="3340571253" sldId="2318"/>
            <ac:spMk id="25" creationId="{CD772B97-419A-4644-2F49-7FF23C68D054}"/>
          </ac:spMkLst>
        </pc:spChg>
        <pc:grpChg chg="ord">
          <ac:chgData name="Bex Turner" userId="fe7a893d-e131-4a89-b172-272cfc9b1c71" providerId="ADAL" clId="{CF5DE9A3-ED35-4595-9A6B-F4273064B679}" dt="2026-09-10T08:20:45.574" v="685" actId="167"/>
          <ac:grpSpMkLst>
            <pc:docMk/>
            <pc:sldMk cId="3340571253" sldId="2318"/>
            <ac:grpSpMk id="8" creationId="{BD95083F-8C69-C533-43D5-2515A5C6BB72}"/>
          </ac:grpSpMkLst>
        </pc:grpChg>
        <pc:grpChg chg="ord">
          <ac:chgData name="Bex Turner" userId="fe7a893d-e131-4a89-b172-272cfc9b1c71" providerId="ADAL" clId="{CF5DE9A3-ED35-4595-9A6B-F4273064B679}" dt="2026-09-10T08:20:45.574" v="685" actId="167"/>
          <ac:grpSpMkLst>
            <pc:docMk/>
            <pc:sldMk cId="3340571253" sldId="2318"/>
            <ac:grpSpMk id="15" creationId="{4CEE54DE-F9C5-704B-919C-F5846A41927A}"/>
          </ac:grpSpMkLst>
        </pc:grpChg>
        <pc:grpChg chg="ord">
          <ac:chgData name="Bex Turner" userId="fe7a893d-e131-4a89-b172-272cfc9b1c71" providerId="ADAL" clId="{CF5DE9A3-ED35-4595-9A6B-F4273064B679}" dt="2026-09-10T08:20:45.574" v="685" actId="167"/>
          <ac:grpSpMkLst>
            <pc:docMk/>
            <pc:sldMk cId="3340571253" sldId="2318"/>
            <ac:grpSpMk id="26" creationId="{C485BDE7-F703-4018-23C2-27694F60528D}"/>
          </ac:grpSpMkLst>
        </pc:grpChg>
      </pc:sldChg>
      <pc:sldChg chg="modSp mod">
        <pc:chgData name="Bex Turner" userId="fe7a893d-e131-4a89-b172-272cfc9b1c71" providerId="ADAL" clId="{CF5DE9A3-ED35-4595-9A6B-F4273064B679}" dt="2026-09-10T08:15:29.745" v="651" actId="13244"/>
        <pc:sldMkLst>
          <pc:docMk/>
          <pc:sldMk cId="1006269271" sldId="2322"/>
        </pc:sldMkLst>
        <pc:spChg chg="ord">
          <ac:chgData name="Bex Turner" userId="fe7a893d-e131-4a89-b172-272cfc9b1c71" providerId="ADAL" clId="{CF5DE9A3-ED35-4595-9A6B-F4273064B679}" dt="2026-09-10T08:15:29.745" v="651" actId="13244"/>
          <ac:spMkLst>
            <pc:docMk/>
            <pc:sldMk cId="1006269271" sldId="2322"/>
            <ac:spMk id="5" creationId="{842475B7-4642-477E-4D22-A496110AEF3F}"/>
          </ac:spMkLst>
        </pc:spChg>
        <pc:spChg chg="mod">
          <ac:chgData name="Bex Turner" userId="fe7a893d-e131-4a89-b172-272cfc9b1c71" providerId="ADAL" clId="{CF5DE9A3-ED35-4595-9A6B-F4273064B679}" dt="2026-09-08T14:42:14.377" v="203" actId="1036"/>
          <ac:spMkLst>
            <pc:docMk/>
            <pc:sldMk cId="1006269271" sldId="2322"/>
            <ac:spMk id="6" creationId="{4CC3EF59-915F-4008-E675-08A90958430A}"/>
          </ac:spMkLst>
        </pc:spChg>
        <pc:spChg chg="mod">
          <ac:chgData name="Bex Turner" userId="fe7a893d-e131-4a89-b172-272cfc9b1c71" providerId="ADAL" clId="{CF5DE9A3-ED35-4595-9A6B-F4273064B679}" dt="2026-09-08T14:42:07.068" v="185" actId="1076"/>
          <ac:spMkLst>
            <pc:docMk/>
            <pc:sldMk cId="1006269271" sldId="2322"/>
            <ac:spMk id="8" creationId="{7301D5BB-5040-79CA-7EA9-AEDC653394C3}"/>
          </ac:spMkLst>
        </pc:spChg>
      </pc:sldChg>
      <pc:sldChg chg="modSp mod">
        <pc:chgData name="Bex Turner" userId="fe7a893d-e131-4a89-b172-272cfc9b1c71" providerId="ADAL" clId="{CF5DE9A3-ED35-4595-9A6B-F4273064B679}" dt="2026-09-10T08:19:54.031" v="677" actId="13244"/>
        <pc:sldMkLst>
          <pc:docMk/>
          <pc:sldMk cId="2466922627" sldId="2323"/>
        </pc:sldMkLst>
        <pc:spChg chg="ord">
          <ac:chgData name="Bex Turner" userId="fe7a893d-e131-4a89-b172-272cfc9b1c71" providerId="ADAL" clId="{CF5DE9A3-ED35-4595-9A6B-F4273064B679}" dt="2026-09-10T08:19:54.031" v="677" actId="13244"/>
          <ac:spMkLst>
            <pc:docMk/>
            <pc:sldMk cId="2466922627" sldId="2323"/>
            <ac:spMk id="5" creationId="{603C6544-139C-B5A5-9399-3B1177762DCC}"/>
          </ac:spMkLst>
        </pc:spChg>
        <pc:spChg chg="mod">
          <ac:chgData name="Bex Turner" userId="fe7a893d-e131-4a89-b172-272cfc9b1c71" providerId="ADAL" clId="{CF5DE9A3-ED35-4595-9A6B-F4273064B679}" dt="2026-09-08T14:59:37.706" v="415" actId="12"/>
          <ac:spMkLst>
            <pc:docMk/>
            <pc:sldMk cId="2466922627" sldId="2323"/>
            <ac:spMk id="6" creationId="{700079A8-C909-8B0C-B666-EE8DAD03F851}"/>
          </ac:spMkLst>
        </pc:spChg>
        <pc:spChg chg="mod">
          <ac:chgData name="Bex Turner" userId="fe7a893d-e131-4a89-b172-272cfc9b1c71" providerId="ADAL" clId="{CF5DE9A3-ED35-4595-9A6B-F4273064B679}" dt="2026-09-08T14:59:25.960" v="414" actId="14100"/>
          <ac:spMkLst>
            <pc:docMk/>
            <pc:sldMk cId="2466922627" sldId="2323"/>
            <ac:spMk id="8" creationId="{7A20F28F-34D4-2CEE-E8ED-ED410C7956F5}"/>
          </ac:spMkLst>
        </pc:spChg>
      </pc:sldChg>
      <pc:sldChg chg="modSp mod">
        <pc:chgData name="Bex Turner" userId="fe7a893d-e131-4a89-b172-272cfc9b1c71" providerId="ADAL" clId="{CF5DE9A3-ED35-4595-9A6B-F4273064B679}" dt="2026-09-10T08:21:09.298" v="687" actId="13244"/>
        <pc:sldMkLst>
          <pc:docMk/>
          <pc:sldMk cId="142172804" sldId="2324"/>
        </pc:sldMkLst>
        <pc:spChg chg="mod ord">
          <ac:chgData name="Bex Turner" userId="fe7a893d-e131-4a89-b172-272cfc9b1c71" providerId="ADAL" clId="{CF5DE9A3-ED35-4595-9A6B-F4273064B679}" dt="2026-09-10T08:21:09.298" v="687" actId="13244"/>
          <ac:spMkLst>
            <pc:docMk/>
            <pc:sldMk cId="142172804" sldId="2324"/>
            <ac:spMk id="6" creationId="{C1A9D6B1-E6EC-DA06-5E24-08E9E4132D4B}"/>
          </ac:spMkLst>
        </pc:spChg>
      </pc:sldChg>
      <pc:sldChg chg="modSp mod">
        <pc:chgData name="Bex Turner" userId="fe7a893d-e131-4a89-b172-272cfc9b1c71" providerId="ADAL" clId="{CF5DE9A3-ED35-4595-9A6B-F4273064B679}" dt="2026-09-10T08:19:34.487" v="676" actId="167"/>
        <pc:sldMkLst>
          <pc:docMk/>
          <pc:sldMk cId="1204620112" sldId="2325"/>
        </pc:sldMkLst>
        <pc:spChg chg="ord">
          <ac:chgData name="Bex Turner" userId="fe7a893d-e131-4a89-b172-272cfc9b1c71" providerId="ADAL" clId="{CF5DE9A3-ED35-4595-9A6B-F4273064B679}" dt="2026-09-10T08:19:03.773" v="671" actId="13244"/>
          <ac:spMkLst>
            <pc:docMk/>
            <pc:sldMk cId="1204620112" sldId="2325"/>
            <ac:spMk id="5" creationId="{D6A4DF32-BF32-A3BA-ECE0-66175CCB4898}"/>
          </ac:spMkLst>
        </pc:spChg>
        <pc:spChg chg="mod ord">
          <ac:chgData name="Bex Turner" userId="fe7a893d-e131-4a89-b172-272cfc9b1c71" providerId="ADAL" clId="{CF5DE9A3-ED35-4595-9A6B-F4273064B679}" dt="2026-09-10T08:19:34.487" v="676" actId="167"/>
          <ac:spMkLst>
            <pc:docMk/>
            <pc:sldMk cId="1204620112" sldId="2325"/>
            <ac:spMk id="20" creationId="{D814B6F6-104A-72B4-ECCC-C61C33181F95}"/>
          </ac:spMkLst>
        </pc:spChg>
        <pc:spChg chg="mod ord">
          <ac:chgData name="Bex Turner" userId="fe7a893d-e131-4a89-b172-272cfc9b1c71" providerId="ADAL" clId="{CF5DE9A3-ED35-4595-9A6B-F4273064B679}" dt="2026-09-10T08:19:08.534" v="672" actId="13244"/>
          <ac:spMkLst>
            <pc:docMk/>
            <pc:sldMk cId="1204620112" sldId="2325"/>
            <ac:spMk id="42" creationId="{0D4BFC8F-CB06-2FD7-5EA0-D07B8CD4BB5F}"/>
          </ac:spMkLst>
        </pc:spChg>
        <pc:spChg chg="mod ord">
          <ac:chgData name="Bex Turner" userId="fe7a893d-e131-4a89-b172-272cfc9b1c71" providerId="ADAL" clId="{CF5DE9A3-ED35-4595-9A6B-F4273064B679}" dt="2026-09-10T08:19:11.465" v="673" actId="13244"/>
          <ac:spMkLst>
            <pc:docMk/>
            <pc:sldMk cId="1204620112" sldId="2325"/>
            <ac:spMk id="46" creationId="{957213EC-585B-9AFE-C0D4-40ECB109B2E6}"/>
          </ac:spMkLst>
        </pc:spChg>
        <pc:spChg chg="mod ord">
          <ac:chgData name="Bex Turner" userId="fe7a893d-e131-4a89-b172-272cfc9b1c71" providerId="ADAL" clId="{CF5DE9A3-ED35-4595-9A6B-F4273064B679}" dt="2026-09-10T08:19:14.374" v="674" actId="13244"/>
          <ac:spMkLst>
            <pc:docMk/>
            <pc:sldMk cId="1204620112" sldId="2325"/>
            <ac:spMk id="50" creationId="{BBF66A80-4CDC-0EEF-F133-A145ED016C49}"/>
          </ac:spMkLst>
        </pc:spChg>
        <pc:grpChg chg="mod ord">
          <ac:chgData name="Bex Turner" userId="fe7a893d-e131-4a89-b172-272cfc9b1c71" providerId="ADAL" clId="{CF5DE9A3-ED35-4595-9A6B-F4273064B679}" dt="2026-09-10T08:19:29.111" v="675" actId="167"/>
          <ac:grpSpMkLst>
            <pc:docMk/>
            <pc:sldMk cId="1204620112" sldId="2325"/>
            <ac:grpSpMk id="43" creationId="{6361D984-811F-105B-4B75-34F7B00B0AAA}"/>
          </ac:grpSpMkLst>
        </pc:grpChg>
        <pc:grpChg chg="mod ord">
          <ac:chgData name="Bex Turner" userId="fe7a893d-e131-4a89-b172-272cfc9b1c71" providerId="ADAL" clId="{CF5DE9A3-ED35-4595-9A6B-F4273064B679}" dt="2026-09-10T08:19:29.111" v="675" actId="167"/>
          <ac:grpSpMkLst>
            <pc:docMk/>
            <pc:sldMk cId="1204620112" sldId="2325"/>
            <ac:grpSpMk id="47" creationId="{A60B2545-9F3F-2934-7D7F-DBDB2994365B}"/>
          </ac:grpSpMkLst>
        </pc:grpChg>
      </pc:sldChg>
      <pc:sldChg chg="modSp mod">
        <pc:chgData name="Bex Turner" userId="fe7a893d-e131-4a89-b172-272cfc9b1c71" providerId="ADAL" clId="{CF5DE9A3-ED35-4595-9A6B-F4273064B679}" dt="2026-09-10T08:14:24.524" v="639" actId="13244"/>
        <pc:sldMkLst>
          <pc:docMk/>
          <pc:sldMk cId="2168229845" sldId="2326"/>
        </pc:sldMkLst>
        <pc:spChg chg="ord">
          <ac:chgData name="Bex Turner" userId="fe7a893d-e131-4a89-b172-272cfc9b1c71" providerId="ADAL" clId="{CF5DE9A3-ED35-4595-9A6B-F4273064B679}" dt="2026-09-10T08:14:15.851" v="637" actId="13244"/>
          <ac:spMkLst>
            <pc:docMk/>
            <pc:sldMk cId="2168229845" sldId="2326"/>
            <ac:spMk id="5" creationId="{9E0CC08D-1126-468E-E750-286A3215B384}"/>
          </ac:spMkLst>
        </pc:spChg>
        <pc:spChg chg="ord">
          <ac:chgData name="Bex Turner" userId="fe7a893d-e131-4a89-b172-272cfc9b1c71" providerId="ADAL" clId="{CF5DE9A3-ED35-4595-9A6B-F4273064B679}" dt="2026-09-10T08:14:21.733" v="638" actId="13244"/>
          <ac:spMkLst>
            <pc:docMk/>
            <pc:sldMk cId="2168229845" sldId="2326"/>
            <ac:spMk id="33" creationId="{DA8D8092-AE0D-F015-C4A7-FBB9AB000605}"/>
          </ac:spMkLst>
        </pc:spChg>
        <pc:spChg chg="ord">
          <ac:chgData name="Bex Turner" userId="fe7a893d-e131-4a89-b172-272cfc9b1c71" providerId="ADAL" clId="{CF5DE9A3-ED35-4595-9A6B-F4273064B679}" dt="2026-09-10T08:14:24.524" v="639" actId="13244"/>
          <ac:spMkLst>
            <pc:docMk/>
            <pc:sldMk cId="2168229845" sldId="2326"/>
            <ac:spMk id="35" creationId="{59E2186C-DA0E-997B-0F71-5C81AE06C8AC}"/>
          </ac:spMkLst>
        </pc:spChg>
      </pc:sldChg>
      <pc:sldChg chg="addSp delSp modSp mod">
        <pc:chgData name="Bex Turner" userId="fe7a893d-e131-4a89-b172-272cfc9b1c71" providerId="ADAL" clId="{CF5DE9A3-ED35-4595-9A6B-F4273064B679}" dt="2026-09-10T08:14:54.536" v="645" actId="13244"/>
        <pc:sldMkLst>
          <pc:docMk/>
          <pc:sldMk cId="920661170" sldId="2327"/>
        </pc:sldMkLst>
        <pc:spChg chg="mod">
          <ac:chgData name="Bex Turner" userId="fe7a893d-e131-4a89-b172-272cfc9b1c71" providerId="ADAL" clId="{CF5DE9A3-ED35-4595-9A6B-F4273064B679}" dt="2026-09-08T14:36:32.399" v="74" actId="14100"/>
          <ac:spMkLst>
            <pc:docMk/>
            <pc:sldMk cId="920661170" sldId="2327"/>
            <ac:spMk id="4" creationId="{05DDB637-85FC-5D9C-47A2-0370165CD171}"/>
          </ac:spMkLst>
        </pc:spChg>
        <pc:spChg chg="ord">
          <ac:chgData name="Bex Turner" userId="fe7a893d-e131-4a89-b172-272cfc9b1c71" providerId="ADAL" clId="{CF5DE9A3-ED35-4595-9A6B-F4273064B679}" dt="2026-09-10T08:14:54.536" v="645" actId="13244"/>
          <ac:spMkLst>
            <pc:docMk/>
            <pc:sldMk cId="920661170" sldId="2327"/>
            <ac:spMk id="5" creationId="{DCD0DDCA-ABC5-33FB-A6D1-50498D8E351A}"/>
          </ac:spMkLst>
        </pc:spChg>
        <pc:spChg chg="mod ord topLvl">
          <ac:chgData name="Bex Turner" userId="fe7a893d-e131-4a89-b172-272cfc9b1c71" providerId="ADAL" clId="{CF5DE9A3-ED35-4595-9A6B-F4273064B679}" dt="2026-09-10T08:14:51.614" v="643" actId="13244"/>
          <ac:spMkLst>
            <pc:docMk/>
            <pc:sldMk cId="920661170" sldId="2327"/>
            <ac:spMk id="8" creationId="{5CD22437-E5CC-3CF1-60D5-D34F3AC15CFE}"/>
          </ac:spMkLst>
        </pc:spChg>
      </pc:sldChg>
      <pc:sldChg chg="modSp mod">
        <pc:chgData name="Bex Turner" userId="fe7a893d-e131-4a89-b172-272cfc9b1c71" providerId="ADAL" clId="{CF5DE9A3-ED35-4595-9A6B-F4273064B679}" dt="2026-09-08T14:40:16.701" v="172" actId="14100"/>
        <pc:sldMkLst>
          <pc:docMk/>
          <pc:sldMk cId="4048905778" sldId="2328"/>
        </pc:sldMkLst>
        <pc:spChg chg="mod">
          <ac:chgData name="Bex Turner" userId="fe7a893d-e131-4a89-b172-272cfc9b1c71" providerId="ADAL" clId="{CF5DE9A3-ED35-4595-9A6B-F4273064B679}" dt="2026-09-08T14:40:16.701" v="172" actId="14100"/>
          <ac:spMkLst>
            <pc:docMk/>
            <pc:sldMk cId="4048905778" sldId="2328"/>
            <ac:spMk id="4" creationId="{0B57F6CE-BCD9-04A6-782C-1778CC23B854}"/>
          </ac:spMkLst>
        </pc:spChg>
      </pc:sldChg>
      <pc:sldChg chg="new">
        <pc:chgData name="Bex Turner" userId="fe7a893d-e131-4a89-b172-272cfc9b1c71" providerId="ADAL" clId="{CF5DE9A3-ED35-4595-9A6B-F4273064B679}" dt="2026-09-10T09:22:58.425" v="689" actId="680"/>
        <pc:sldMkLst>
          <pc:docMk/>
          <pc:sldMk cId="1846002597" sldId="2329"/>
        </pc:sldMkLst>
      </pc:sldChg>
      <pc:sldMasterChg chg="delSldLayout modSldLayout">
        <pc:chgData name="Bex Turner" userId="fe7a893d-e131-4a89-b172-272cfc9b1c71" providerId="ADAL" clId="{CF5DE9A3-ED35-4595-9A6B-F4273064B679}" dt="2026-09-15T09:45:33.212" v="705" actId="22"/>
        <pc:sldMasterMkLst>
          <pc:docMk/>
          <pc:sldMasterMk cId="3673997625" sldId="2147483843"/>
        </pc:sldMasterMkLst>
        <pc:sldLayoutChg chg="addSp delSp mod">
          <pc:chgData name="Bex Turner" userId="fe7a893d-e131-4a89-b172-272cfc9b1c71" providerId="ADAL" clId="{CF5DE9A3-ED35-4595-9A6B-F4273064B679}" dt="2026-09-15T09:45:33.212" v="705" actId="22"/>
          <pc:sldLayoutMkLst>
            <pc:docMk/>
            <pc:sldMasterMk cId="3673997625" sldId="2147483843"/>
            <pc:sldLayoutMk cId="1644157415" sldId="2147483844"/>
          </pc:sldLayoutMkLst>
          <pc:spChg chg="add">
            <ac:chgData name="Bex Turner" userId="fe7a893d-e131-4a89-b172-272cfc9b1c71" providerId="ADAL" clId="{CF5DE9A3-ED35-4595-9A6B-F4273064B679}" dt="2026-09-15T09:45:33.212" v="705" actId="22"/>
            <ac:spMkLst>
              <pc:docMk/>
              <pc:sldMasterMk cId="3673997625" sldId="2147483843"/>
              <pc:sldLayoutMk cId="1644157415" sldId="2147483844"/>
              <ac:spMk id="10" creationId="{0BEDE57D-2694-807A-ED52-B0E5FD300135}"/>
            </ac:spMkLst>
          </pc:spChg>
          <pc:picChg chg="add">
            <ac:chgData name="Bex Turner" userId="fe7a893d-e131-4a89-b172-272cfc9b1c71" providerId="ADAL" clId="{CF5DE9A3-ED35-4595-9A6B-F4273064B679}" dt="2026-09-04T11:55:59.326" v="1" actId="22"/>
            <ac:picMkLst>
              <pc:docMk/>
              <pc:sldMasterMk cId="3673997625" sldId="2147483843"/>
              <pc:sldLayoutMk cId="1644157415" sldId="2147483844"/>
              <ac:picMk id="6" creationId="{9F0E04FA-83CC-4135-32AC-D7F7FA469666}"/>
            </ac:picMkLst>
          </pc:picChg>
          <pc:picChg chg="add">
            <ac:chgData name="Bex Turner" userId="fe7a893d-e131-4a89-b172-272cfc9b1c71" providerId="ADAL" clId="{CF5DE9A3-ED35-4595-9A6B-F4273064B679}" dt="2026-09-15T09:45:33.212" v="705" actId="22"/>
            <ac:picMkLst>
              <pc:docMk/>
              <pc:sldMasterMk cId="3673997625" sldId="2147483843"/>
              <pc:sldLayoutMk cId="1644157415" sldId="2147483844"/>
              <ac:picMk id="7" creationId="{2D9816CD-16F8-CF52-239B-9A8376D9FC5C}"/>
            </ac:picMkLst>
          </pc:picChg>
        </pc:sldLayoutChg>
        <pc:sldLayoutChg chg="addSp delSp mod">
          <pc:chgData name="Bex Turner" userId="fe7a893d-e131-4a89-b172-272cfc9b1c71" providerId="ADAL" clId="{CF5DE9A3-ED35-4595-9A6B-F4273064B679}" dt="2026-09-04T11:56:01.758" v="3" actId="22"/>
          <pc:sldLayoutMkLst>
            <pc:docMk/>
            <pc:sldMasterMk cId="3673997625" sldId="2147483843"/>
            <pc:sldLayoutMk cId="400938437" sldId="2147483845"/>
          </pc:sldLayoutMkLst>
          <pc:picChg chg="add">
            <ac:chgData name="Bex Turner" userId="fe7a893d-e131-4a89-b172-272cfc9b1c71" providerId="ADAL" clId="{CF5DE9A3-ED35-4595-9A6B-F4273064B679}" dt="2026-09-04T11:56:01.758" v="3" actId="22"/>
            <ac:picMkLst>
              <pc:docMk/>
              <pc:sldMasterMk cId="3673997625" sldId="2147483843"/>
              <pc:sldLayoutMk cId="400938437" sldId="2147483845"/>
              <ac:picMk id="6" creationId="{1D480E70-3599-7254-7038-F26F57F0DAA6}"/>
            </ac:picMkLst>
          </pc:picChg>
        </pc:sldLayoutChg>
        <pc:sldLayoutChg chg="addSp delSp modSp mod">
          <pc:chgData name="Bex Turner" userId="fe7a893d-e131-4a89-b172-272cfc9b1c71" providerId="ADAL" clId="{CF5DE9A3-ED35-4595-9A6B-F4273064B679}" dt="2026-09-04T11:56:04.112" v="6" actId="22"/>
          <pc:sldLayoutMkLst>
            <pc:docMk/>
            <pc:sldMasterMk cId="3673997625" sldId="2147483843"/>
            <pc:sldLayoutMk cId="2171449095" sldId="2147483846"/>
          </pc:sldLayoutMkLst>
          <pc:picChg chg="add">
            <ac:chgData name="Bex Turner" userId="fe7a893d-e131-4a89-b172-272cfc9b1c71" providerId="ADAL" clId="{CF5DE9A3-ED35-4595-9A6B-F4273064B679}" dt="2026-09-04T11:56:04.112" v="6" actId="22"/>
            <ac:picMkLst>
              <pc:docMk/>
              <pc:sldMasterMk cId="3673997625" sldId="2147483843"/>
              <pc:sldLayoutMk cId="2171449095" sldId="2147483846"/>
              <ac:picMk id="9" creationId="{BB9CB5B7-4735-0575-5032-F91C9A178229}"/>
            </ac:picMkLst>
          </pc:picChg>
        </pc:sldLayoutChg>
        <pc:sldLayoutChg chg="addSp delSp mod">
          <pc:chgData name="Bex Turner" userId="fe7a893d-e131-4a89-b172-272cfc9b1c71" providerId="ADAL" clId="{CF5DE9A3-ED35-4595-9A6B-F4273064B679}" dt="2026-09-04T11:56:06.432" v="8" actId="22"/>
          <pc:sldLayoutMkLst>
            <pc:docMk/>
            <pc:sldMasterMk cId="3673997625" sldId="2147483843"/>
            <pc:sldLayoutMk cId="4237854167" sldId="2147483847"/>
          </pc:sldLayoutMkLst>
          <pc:picChg chg="add">
            <ac:chgData name="Bex Turner" userId="fe7a893d-e131-4a89-b172-272cfc9b1c71" providerId="ADAL" clId="{CF5DE9A3-ED35-4595-9A6B-F4273064B679}" dt="2026-09-04T11:56:06.432" v="8" actId="22"/>
            <ac:picMkLst>
              <pc:docMk/>
              <pc:sldMasterMk cId="3673997625" sldId="2147483843"/>
              <pc:sldLayoutMk cId="4237854167" sldId="2147483847"/>
              <ac:picMk id="8" creationId="{58122ADC-655F-8A9D-DF9C-DDA9E4E3B58E}"/>
            </ac:picMkLst>
          </pc:picChg>
        </pc:sldLayoutChg>
        <pc:sldLayoutChg chg="addSp delSp mod">
          <pc:chgData name="Bex Turner" userId="fe7a893d-e131-4a89-b172-272cfc9b1c71" providerId="ADAL" clId="{CF5DE9A3-ED35-4595-9A6B-F4273064B679}" dt="2026-09-04T11:56:09.846" v="10" actId="22"/>
          <pc:sldLayoutMkLst>
            <pc:docMk/>
            <pc:sldMasterMk cId="3673997625" sldId="2147483843"/>
            <pc:sldLayoutMk cId="3113515898" sldId="2147483848"/>
          </pc:sldLayoutMkLst>
          <pc:picChg chg="add">
            <ac:chgData name="Bex Turner" userId="fe7a893d-e131-4a89-b172-272cfc9b1c71" providerId="ADAL" clId="{CF5DE9A3-ED35-4595-9A6B-F4273064B679}" dt="2026-09-04T11:56:09.846" v="10" actId="22"/>
            <ac:picMkLst>
              <pc:docMk/>
              <pc:sldMasterMk cId="3673997625" sldId="2147483843"/>
              <pc:sldLayoutMk cId="3113515898" sldId="2147483848"/>
              <ac:picMk id="8" creationId="{4171D99A-180E-B928-B245-550A86130721}"/>
            </ac:picMkLst>
          </pc:picChg>
        </pc:sldLayoutChg>
        <pc:sldLayoutChg chg="addSp delSp modSp mod">
          <pc:chgData name="Bex Turner" userId="fe7a893d-e131-4a89-b172-272cfc9b1c71" providerId="ADAL" clId="{CF5DE9A3-ED35-4595-9A6B-F4273064B679}" dt="2026-09-10T15:57:58.740" v="704" actId="1037"/>
          <pc:sldLayoutMkLst>
            <pc:docMk/>
            <pc:sldMasterMk cId="3673997625" sldId="2147483843"/>
            <pc:sldLayoutMk cId="3688673776" sldId="2147483876"/>
          </pc:sldLayoutMkLst>
          <pc:spChg chg="add mod">
            <ac:chgData name="Bex Turner" userId="fe7a893d-e131-4a89-b172-272cfc9b1c71" providerId="ADAL" clId="{CF5DE9A3-ED35-4595-9A6B-F4273064B679}" dt="2026-09-10T15:57:58.740" v="704" actId="1037"/>
            <ac:spMkLst>
              <pc:docMk/>
              <pc:sldMasterMk cId="3673997625" sldId="2147483843"/>
              <pc:sldLayoutMk cId="3688673776" sldId="2147483876"/>
              <ac:spMk id="2" creationId="{B3DDD861-BFC2-1DE2-58FA-E70605722229}"/>
            </ac:spMkLst>
          </pc:spChg>
        </pc:sldLayoutChg>
      </pc:sldMasterChg>
    </pc:docChg>
  </pc:docChgLst>
  <pc:docChgLst>
    <pc:chgData name="Sonal Patel" userId="S::sonal.patel@ambition.org.uk::50bd0b55-db28-4ae2-8440-d01ae76a6dfa" providerId="AD" clId="Web-{00000000-0000-0000-0000-000000000000}"/>
    <pc:docChg chg="modSld">
      <pc:chgData name="Sonal Patel" userId="S::sonal.patel@ambition.org.uk::50bd0b55-db28-4ae2-8440-d01ae76a6dfa" providerId="AD" clId="Web-{00000000-0000-0000-0000-000000000000}" dt="2026-09-15T08:57:46.916" v="11"/>
      <pc:docMkLst>
        <pc:docMk/>
      </pc:docMkLst>
      <pc:sldChg chg="addSp delSp modSp">
        <pc:chgData name="Sonal Patel" userId="S::sonal.patel@ambition.org.uk::50bd0b55-db28-4ae2-8440-d01ae76a6dfa" providerId="AD" clId="Web-{00000000-0000-0000-0000-000000000000}" dt="2026-09-15T08:57:46.916" v="11"/>
        <pc:sldMkLst>
          <pc:docMk/>
          <pc:sldMk cId="920661170" sldId="2327"/>
        </pc:sldMkLst>
        <pc:spChg chg="ord">
          <ac:chgData name="Sonal Patel" userId="S::sonal.patel@ambition.org.uk::50bd0b55-db28-4ae2-8440-d01ae76a6dfa" providerId="AD" clId="Web-{00000000-0000-0000-0000-000000000000}" dt="2026-09-15T08:57:46.916" v="11"/>
          <ac:spMkLst>
            <pc:docMk/>
            <pc:sldMk cId="920661170" sldId="2327"/>
            <ac:spMk id="5" creationId="{DCD0DDCA-ABC5-33FB-A6D1-50498D8E351A}"/>
          </ac:spMkLst>
        </pc:spChg>
        <pc:spChg chg="ord">
          <ac:chgData name="Sonal Patel" userId="S::sonal.patel@ambition.org.uk::50bd0b55-db28-4ae2-8440-d01ae76a6dfa" providerId="AD" clId="Web-{00000000-0000-0000-0000-000000000000}" dt="2026-09-15T08:57:43.962" v="10"/>
          <ac:spMkLst>
            <pc:docMk/>
            <pc:sldMk cId="920661170" sldId="2327"/>
            <ac:spMk id="8" creationId="{5CD22437-E5CC-3CF1-60D5-D34F3AC15CFE}"/>
          </ac:spMkLst>
        </pc:spChg>
        <pc:picChg chg="add mod ord">
          <ac:chgData name="Sonal Patel" userId="S::sonal.patel@ambition.org.uk::50bd0b55-db28-4ae2-8440-d01ae76a6dfa" providerId="AD" clId="Web-{00000000-0000-0000-0000-000000000000}" dt="2026-09-15T08:57:25.805" v="8"/>
          <ac:picMkLst>
            <pc:docMk/>
            <pc:sldMk cId="920661170" sldId="2327"/>
            <ac:picMk id="2" creationId="{22ADB3A1-EC91-C078-D78B-42FC7EBE6393}"/>
          </ac:picMkLst>
        </pc:picChg>
      </pc:sldChg>
    </pc:docChg>
  </pc:docChgLst>
  <pc:docChgLst>
    <pc:chgData name="Rudi Vizma" userId="194a5221-9761-4a2d-8786-15178521a36e" providerId="ADAL" clId="{2ADDC88B-4D51-44AC-A624-536D68782FEF}"/>
    <pc:docChg chg="undo custSel addSld delSld modSld">
      <pc:chgData name="Rudi Vizma" userId="194a5221-9761-4a2d-8786-15178521a36e" providerId="ADAL" clId="{2ADDC88B-4D51-44AC-A624-536D68782FEF}" dt="2026-09-11T09:33:55.226" v="891"/>
      <pc:docMkLst>
        <pc:docMk/>
      </pc:docMkLst>
      <pc:sldChg chg="addSp modSp">
        <pc:chgData name="Rudi Vizma" userId="194a5221-9761-4a2d-8786-15178521a36e" providerId="ADAL" clId="{2ADDC88B-4D51-44AC-A624-536D68782FEF}" dt="2026-09-10T23:54:53.331" v="736" actId="14100"/>
        <pc:sldMkLst>
          <pc:docMk/>
          <pc:sldMk cId="3883375544" sldId="482"/>
        </pc:sldMkLst>
        <pc:spChg chg="add mod">
          <ac:chgData name="Rudi Vizma" userId="194a5221-9761-4a2d-8786-15178521a36e" providerId="ADAL" clId="{2ADDC88B-4D51-44AC-A624-536D68782FEF}" dt="2026-09-10T23:53:45.413" v="692"/>
          <ac:spMkLst>
            <pc:docMk/>
            <pc:sldMk cId="3883375544" sldId="482"/>
            <ac:spMk id="3" creationId="{3E360B19-1748-EF0C-B378-8007E04F5415}"/>
          </ac:spMkLst>
        </pc:spChg>
        <pc:spChg chg="mod">
          <ac:chgData name="Rudi Vizma" userId="194a5221-9761-4a2d-8786-15178521a36e" providerId="ADAL" clId="{2ADDC88B-4D51-44AC-A624-536D68782FEF}" dt="2026-09-10T23:54:53.331" v="736" actId="14100"/>
          <ac:spMkLst>
            <pc:docMk/>
            <pc:sldMk cId="3883375544" sldId="482"/>
            <ac:spMk id="23" creationId="{7E9E83C9-1F80-42EE-36B8-5A91D7C80F6B}"/>
          </ac:spMkLst>
        </pc:spChg>
      </pc:sldChg>
      <pc:sldChg chg="addSp modSp mod">
        <pc:chgData name="Rudi Vizma" userId="194a5221-9761-4a2d-8786-15178521a36e" providerId="ADAL" clId="{2ADDC88B-4D51-44AC-A624-536D68782FEF}" dt="2026-09-10T23:48:15.087" v="341"/>
        <pc:sldMkLst>
          <pc:docMk/>
          <pc:sldMk cId="3777233658" sldId="2129"/>
        </pc:sldMkLst>
        <pc:spChg chg="mod">
          <ac:chgData name="Rudi Vizma" userId="194a5221-9761-4a2d-8786-15178521a36e" providerId="ADAL" clId="{2ADDC88B-4D51-44AC-A624-536D68782FEF}" dt="2026-09-10T23:48:15.087" v="341"/>
          <ac:spMkLst>
            <pc:docMk/>
            <pc:sldMk cId="3777233658" sldId="2129"/>
            <ac:spMk id="4" creationId="{6C1EE88C-4C0A-A81E-EE45-D1B239D67A10}"/>
          </ac:spMkLst>
        </pc:spChg>
        <pc:spChg chg="add">
          <ac:chgData name="Rudi Vizma" userId="194a5221-9761-4a2d-8786-15178521a36e" providerId="ADAL" clId="{2ADDC88B-4D51-44AC-A624-536D68782FEF}" dt="2026-09-10T23:43:20.943" v="53" actId="22"/>
          <ac:spMkLst>
            <pc:docMk/>
            <pc:sldMk cId="3777233658" sldId="2129"/>
            <ac:spMk id="7" creationId="{2614111B-2AAC-4758-57B7-1DD44EDDA57C}"/>
          </ac:spMkLst>
        </pc:spChg>
      </pc:sldChg>
      <pc:sldChg chg="addSp modSp">
        <pc:chgData name="Rudi Vizma" userId="194a5221-9761-4a2d-8786-15178521a36e" providerId="ADAL" clId="{2ADDC88B-4D51-44AC-A624-536D68782FEF}" dt="2026-09-10T23:42:36.913" v="18" actId="1035"/>
        <pc:sldMkLst>
          <pc:docMk/>
          <pc:sldMk cId="282693195" sldId="2132"/>
        </pc:sldMkLst>
        <pc:spChg chg="mod">
          <ac:chgData name="Rudi Vizma" userId="194a5221-9761-4a2d-8786-15178521a36e" providerId="ADAL" clId="{2ADDC88B-4D51-44AC-A624-536D68782FEF}" dt="2026-09-10T23:42:36.913" v="18" actId="1035"/>
          <ac:spMkLst>
            <pc:docMk/>
            <pc:sldMk cId="282693195" sldId="2132"/>
            <ac:spMk id="3" creationId="{00C84D66-B69C-628B-A23B-E3A744BCD899}"/>
          </ac:spMkLst>
        </pc:spChg>
        <pc:spChg chg="add mod">
          <ac:chgData name="Rudi Vizma" userId="194a5221-9761-4a2d-8786-15178521a36e" providerId="ADAL" clId="{2ADDC88B-4D51-44AC-A624-536D68782FEF}" dt="2026-09-10T23:42:27.887" v="14"/>
          <ac:spMkLst>
            <pc:docMk/>
            <pc:sldMk cId="282693195" sldId="2132"/>
            <ac:spMk id="4" creationId="{A63D7B6E-EDB5-D99E-A08C-FB8C8316A7FD}"/>
          </ac:spMkLst>
        </pc:spChg>
      </pc:sldChg>
      <pc:sldChg chg="modSp mod">
        <pc:chgData name="Rudi Vizma" userId="194a5221-9761-4a2d-8786-15178521a36e" providerId="ADAL" clId="{2ADDC88B-4D51-44AC-A624-536D68782FEF}" dt="2026-09-11T09:33:55.226" v="891"/>
        <pc:sldMkLst>
          <pc:docMk/>
          <pc:sldMk cId="3013608234" sldId="2137"/>
        </pc:sldMkLst>
        <pc:graphicFrameChg chg="mod modGraphic">
          <ac:chgData name="Rudi Vizma" userId="194a5221-9761-4a2d-8786-15178521a36e" providerId="ADAL" clId="{2ADDC88B-4D51-44AC-A624-536D68782FEF}" dt="2026-09-11T09:33:55.226" v="891"/>
          <ac:graphicFrameMkLst>
            <pc:docMk/>
            <pc:sldMk cId="3013608234" sldId="2137"/>
            <ac:graphicFrameMk id="11" creationId="{5E99D9CF-A1F0-0B62-EADC-AB66F28672D5}"/>
          </ac:graphicFrameMkLst>
        </pc:graphicFrameChg>
      </pc:sldChg>
      <pc:sldChg chg="addSp modSp mod">
        <pc:chgData name="Rudi Vizma" userId="194a5221-9761-4a2d-8786-15178521a36e" providerId="ADAL" clId="{2ADDC88B-4D51-44AC-A624-536D68782FEF}" dt="2026-09-10T23:48:09.940" v="340"/>
        <pc:sldMkLst>
          <pc:docMk/>
          <pc:sldMk cId="1081505598" sldId="2158"/>
        </pc:sldMkLst>
        <pc:spChg chg="add">
          <ac:chgData name="Rudi Vizma" userId="194a5221-9761-4a2d-8786-15178521a36e" providerId="ADAL" clId="{2ADDC88B-4D51-44AC-A624-536D68782FEF}" dt="2026-09-10T23:43:15.073" v="51" actId="22"/>
          <ac:spMkLst>
            <pc:docMk/>
            <pc:sldMk cId="1081505598" sldId="2158"/>
            <ac:spMk id="3" creationId="{6A53EA2D-C6BE-C0A7-9453-33C24E9C0B8A}"/>
          </ac:spMkLst>
        </pc:spChg>
        <pc:spChg chg="mod">
          <ac:chgData name="Rudi Vizma" userId="194a5221-9761-4a2d-8786-15178521a36e" providerId="ADAL" clId="{2ADDC88B-4D51-44AC-A624-536D68782FEF}" dt="2026-09-10T23:48:09.940" v="340"/>
          <ac:spMkLst>
            <pc:docMk/>
            <pc:sldMk cId="1081505598" sldId="2158"/>
            <ac:spMk id="4" creationId="{4A923E04-77D6-D1E1-E2BC-B5A9E57B4174}"/>
          </ac:spMkLst>
        </pc:spChg>
      </pc:sldChg>
      <pc:sldChg chg="addSp modSp mod">
        <pc:chgData name="Rudi Vizma" userId="194a5221-9761-4a2d-8786-15178521a36e" providerId="ADAL" clId="{2ADDC88B-4D51-44AC-A624-536D68782FEF}" dt="2026-09-10T23:48:26.786" v="343"/>
        <pc:sldMkLst>
          <pc:docMk/>
          <pc:sldMk cId="2142720652" sldId="2160"/>
        </pc:sldMkLst>
        <pc:spChg chg="mod">
          <ac:chgData name="Rudi Vizma" userId="194a5221-9761-4a2d-8786-15178521a36e" providerId="ADAL" clId="{2ADDC88B-4D51-44AC-A624-536D68782FEF}" dt="2026-09-10T23:48:26.786" v="343"/>
          <ac:spMkLst>
            <pc:docMk/>
            <pc:sldMk cId="2142720652" sldId="2160"/>
            <ac:spMk id="4" creationId="{32982A97-9055-F523-8E95-F0FB9047FBD4}"/>
          </ac:spMkLst>
        </pc:spChg>
        <pc:spChg chg="add">
          <ac:chgData name="Rudi Vizma" userId="194a5221-9761-4a2d-8786-15178521a36e" providerId="ADAL" clId="{2ADDC88B-4D51-44AC-A624-536D68782FEF}" dt="2026-09-10T23:43:30.232" v="55" actId="22"/>
          <ac:spMkLst>
            <pc:docMk/>
            <pc:sldMk cId="2142720652" sldId="2160"/>
            <ac:spMk id="7" creationId="{F2FD76E6-C78A-30D9-2B55-D2D5B3033D4A}"/>
          </ac:spMkLst>
        </pc:spChg>
      </pc:sldChg>
      <pc:sldChg chg="addSp modSp">
        <pc:chgData name="Rudi Vizma" userId="194a5221-9761-4a2d-8786-15178521a36e" providerId="ADAL" clId="{2ADDC88B-4D51-44AC-A624-536D68782FEF}" dt="2026-09-10T23:50:01.483" v="447" actId="20577"/>
        <pc:sldMkLst>
          <pc:docMk/>
          <pc:sldMk cId="1711624658" sldId="2166"/>
        </pc:sldMkLst>
        <pc:spChg chg="add mod">
          <ac:chgData name="Rudi Vizma" userId="194a5221-9761-4a2d-8786-15178521a36e" providerId="ADAL" clId="{2ADDC88B-4D51-44AC-A624-536D68782FEF}" dt="2026-09-10T23:44:06.547" v="69"/>
          <ac:spMkLst>
            <pc:docMk/>
            <pc:sldMk cId="1711624658" sldId="2166"/>
            <ac:spMk id="2" creationId="{96F7313E-492A-E25D-E2E0-F75DBA8FAB0C}"/>
          </ac:spMkLst>
        </pc:spChg>
        <pc:spChg chg="mod">
          <ac:chgData name="Rudi Vizma" userId="194a5221-9761-4a2d-8786-15178521a36e" providerId="ADAL" clId="{2ADDC88B-4D51-44AC-A624-536D68782FEF}" dt="2026-09-10T23:50:01.483" v="447" actId="20577"/>
          <ac:spMkLst>
            <pc:docMk/>
            <pc:sldMk cId="1711624658" sldId="2166"/>
            <ac:spMk id="4" creationId="{97E39DDC-862E-D390-68E0-FEC79C6B22A7}"/>
          </ac:spMkLst>
        </pc:spChg>
      </pc:sldChg>
      <pc:sldChg chg="addSp modSp">
        <pc:chgData name="Rudi Vizma" userId="194a5221-9761-4a2d-8786-15178521a36e" providerId="ADAL" clId="{2ADDC88B-4D51-44AC-A624-536D68782FEF}" dt="2026-09-10T23:50:19.932" v="492" actId="20577"/>
        <pc:sldMkLst>
          <pc:docMk/>
          <pc:sldMk cId="2296237193" sldId="2168"/>
        </pc:sldMkLst>
        <pc:spChg chg="add mod">
          <ac:chgData name="Rudi Vizma" userId="194a5221-9761-4a2d-8786-15178521a36e" providerId="ADAL" clId="{2ADDC88B-4D51-44AC-A624-536D68782FEF}" dt="2026-09-10T23:44:12.363" v="72"/>
          <ac:spMkLst>
            <pc:docMk/>
            <pc:sldMk cId="2296237193" sldId="2168"/>
            <ac:spMk id="2" creationId="{48A106B6-D3F3-6F75-11C6-0E9657995CEE}"/>
          </ac:spMkLst>
        </pc:spChg>
        <pc:spChg chg="mod">
          <ac:chgData name="Rudi Vizma" userId="194a5221-9761-4a2d-8786-15178521a36e" providerId="ADAL" clId="{2ADDC88B-4D51-44AC-A624-536D68782FEF}" dt="2026-09-10T23:50:19.932" v="492" actId="20577"/>
          <ac:spMkLst>
            <pc:docMk/>
            <pc:sldMk cId="2296237193" sldId="2168"/>
            <ac:spMk id="4" creationId="{2D56EFAA-8896-D583-8499-A0CCAC7ECE5A}"/>
          </ac:spMkLst>
        </pc:spChg>
      </pc:sldChg>
      <pc:sldChg chg="addSp modSp">
        <pc:chgData name="Rudi Vizma" userId="194a5221-9761-4a2d-8786-15178521a36e" providerId="ADAL" clId="{2ADDC88B-4D51-44AC-A624-536D68782FEF}" dt="2026-09-10T23:50:30.612" v="544" actId="20577"/>
        <pc:sldMkLst>
          <pc:docMk/>
          <pc:sldMk cId="3136673270" sldId="2169"/>
        </pc:sldMkLst>
        <pc:spChg chg="add mod">
          <ac:chgData name="Rudi Vizma" userId="194a5221-9761-4a2d-8786-15178521a36e" providerId="ADAL" clId="{2ADDC88B-4D51-44AC-A624-536D68782FEF}" dt="2026-09-10T23:44:18.729" v="76"/>
          <ac:spMkLst>
            <pc:docMk/>
            <pc:sldMk cId="3136673270" sldId="2169"/>
            <ac:spMk id="2" creationId="{C859CCB9-B15B-12A1-B6E7-84232E33B948}"/>
          </ac:spMkLst>
        </pc:spChg>
        <pc:spChg chg="mod">
          <ac:chgData name="Rudi Vizma" userId="194a5221-9761-4a2d-8786-15178521a36e" providerId="ADAL" clId="{2ADDC88B-4D51-44AC-A624-536D68782FEF}" dt="2026-09-10T23:50:30.612" v="544" actId="20577"/>
          <ac:spMkLst>
            <pc:docMk/>
            <pc:sldMk cId="3136673270" sldId="2169"/>
            <ac:spMk id="4" creationId="{60A1C13F-2DF0-5E70-FA9F-0C917B448EF2}"/>
          </ac:spMkLst>
        </pc:spChg>
      </pc:sldChg>
      <pc:sldChg chg="addSp modSp">
        <pc:chgData name="Rudi Vizma" userId="194a5221-9761-4a2d-8786-15178521a36e" providerId="ADAL" clId="{2ADDC88B-4D51-44AC-A624-536D68782FEF}" dt="2026-09-10T23:51:08.585" v="597" actId="20577"/>
        <pc:sldMkLst>
          <pc:docMk/>
          <pc:sldMk cId="1944011114" sldId="2250"/>
        </pc:sldMkLst>
        <pc:spChg chg="add mod">
          <ac:chgData name="Rudi Vizma" userId="194a5221-9761-4a2d-8786-15178521a36e" providerId="ADAL" clId="{2ADDC88B-4D51-44AC-A624-536D68782FEF}" dt="2026-09-10T23:51:03.248" v="571"/>
          <ac:spMkLst>
            <pc:docMk/>
            <pc:sldMk cId="1944011114" sldId="2250"/>
            <ac:spMk id="2" creationId="{E46FF964-30C1-8CEA-BA94-AEF4B23F960C}"/>
          </ac:spMkLst>
        </pc:spChg>
        <pc:spChg chg="mod">
          <ac:chgData name="Rudi Vizma" userId="194a5221-9761-4a2d-8786-15178521a36e" providerId="ADAL" clId="{2ADDC88B-4D51-44AC-A624-536D68782FEF}" dt="2026-09-10T23:51:08.585" v="597" actId="20577"/>
          <ac:spMkLst>
            <pc:docMk/>
            <pc:sldMk cId="1944011114" sldId="2250"/>
            <ac:spMk id="4" creationId="{25069318-E812-389D-9A7C-B0D19A0BF740}"/>
          </ac:spMkLst>
        </pc:spChg>
      </pc:sldChg>
      <pc:sldChg chg="addSp modSp">
        <pc:chgData name="Rudi Vizma" userId="194a5221-9761-4a2d-8786-15178521a36e" providerId="ADAL" clId="{2ADDC88B-4D51-44AC-A624-536D68782FEF}" dt="2026-09-10T23:50:52.118" v="569" actId="20577"/>
        <pc:sldMkLst>
          <pc:docMk/>
          <pc:sldMk cId="2971483136" sldId="2251"/>
        </pc:sldMkLst>
        <pc:spChg chg="add mod">
          <ac:chgData name="Rudi Vizma" userId="194a5221-9761-4a2d-8786-15178521a36e" providerId="ADAL" clId="{2ADDC88B-4D51-44AC-A624-536D68782FEF}" dt="2026-09-10T23:50:48.046" v="546"/>
          <ac:spMkLst>
            <pc:docMk/>
            <pc:sldMk cId="2971483136" sldId="2251"/>
            <ac:spMk id="2" creationId="{D6766029-9854-49C3-787F-3435E7458E07}"/>
          </ac:spMkLst>
        </pc:spChg>
        <pc:spChg chg="mod">
          <ac:chgData name="Rudi Vizma" userId="194a5221-9761-4a2d-8786-15178521a36e" providerId="ADAL" clId="{2ADDC88B-4D51-44AC-A624-536D68782FEF}" dt="2026-09-10T23:50:52.118" v="569" actId="20577"/>
          <ac:spMkLst>
            <pc:docMk/>
            <pc:sldMk cId="2971483136" sldId="2251"/>
            <ac:spMk id="4" creationId="{61AD7AD7-E423-BA0A-C25C-2497D1D9B0AD}"/>
          </ac:spMkLst>
        </pc:spChg>
      </pc:sldChg>
      <pc:sldChg chg="addSp modSp">
        <pc:chgData name="Rudi Vizma" userId="194a5221-9761-4a2d-8786-15178521a36e" providerId="ADAL" clId="{2ADDC88B-4D51-44AC-A624-536D68782FEF}" dt="2026-09-10T23:55:14.912" v="741" actId="14100"/>
        <pc:sldMkLst>
          <pc:docMk/>
          <pc:sldMk cId="2898615380" sldId="2269"/>
        </pc:sldMkLst>
        <pc:spChg chg="add mod">
          <ac:chgData name="Rudi Vizma" userId="194a5221-9761-4a2d-8786-15178521a36e" providerId="ADAL" clId="{2ADDC88B-4D51-44AC-A624-536D68782FEF}" dt="2026-09-10T23:53:49.366" v="694"/>
          <ac:spMkLst>
            <pc:docMk/>
            <pc:sldMk cId="2898615380" sldId="2269"/>
            <ac:spMk id="2" creationId="{455E0849-FF87-C074-9C99-1AA448ED612C}"/>
          </ac:spMkLst>
        </pc:spChg>
        <pc:spChg chg="mod">
          <ac:chgData name="Rudi Vizma" userId="194a5221-9761-4a2d-8786-15178521a36e" providerId="ADAL" clId="{2ADDC88B-4D51-44AC-A624-536D68782FEF}" dt="2026-09-10T23:55:14.912" v="741" actId="14100"/>
          <ac:spMkLst>
            <pc:docMk/>
            <pc:sldMk cId="2898615380" sldId="2269"/>
            <ac:spMk id="23" creationId="{DBE9E283-07CB-8ACB-57E8-1B83A39828AE}"/>
          </ac:spMkLst>
        </pc:spChg>
      </pc:sldChg>
      <pc:sldChg chg="addSp modSp">
        <pc:chgData name="Rudi Vizma" userId="194a5221-9761-4a2d-8786-15178521a36e" providerId="ADAL" clId="{2ADDC88B-4D51-44AC-A624-536D68782FEF}" dt="2026-09-10T23:55:23.757" v="747" actId="14100"/>
        <pc:sldMkLst>
          <pc:docMk/>
          <pc:sldMk cId="2776339181" sldId="2270"/>
        </pc:sldMkLst>
        <pc:spChg chg="add mod">
          <ac:chgData name="Rudi Vizma" userId="194a5221-9761-4a2d-8786-15178521a36e" providerId="ADAL" clId="{2ADDC88B-4D51-44AC-A624-536D68782FEF}" dt="2026-09-10T23:53:53.626" v="696"/>
          <ac:spMkLst>
            <pc:docMk/>
            <pc:sldMk cId="2776339181" sldId="2270"/>
            <ac:spMk id="2" creationId="{5F9D3DA0-30AB-F9C8-D34F-53B370E21FAB}"/>
          </ac:spMkLst>
        </pc:spChg>
        <pc:spChg chg="mod">
          <ac:chgData name="Rudi Vizma" userId="194a5221-9761-4a2d-8786-15178521a36e" providerId="ADAL" clId="{2ADDC88B-4D51-44AC-A624-536D68782FEF}" dt="2026-09-10T23:55:23.757" v="747" actId="14100"/>
          <ac:spMkLst>
            <pc:docMk/>
            <pc:sldMk cId="2776339181" sldId="2270"/>
            <ac:spMk id="23" creationId="{DE2E74D7-62B1-1EE7-D1C4-BFAD5B196144}"/>
          </ac:spMkLst>
        </pc:spChg>
      </pc:sldChg>
      <pc:sldChg chg="addSp modSp">
        <pc:chgData name="Rudi Vizma" userId="194a5221-9761-4a2d-8786-15178521a36e" providerId="ADAL" clId="{2ADDC88B-4D51-44AC-A624-536D68782FEF}" dt="2026-09-10T23:55:30.574" v="751" actId="14100"/>
        <pc:sldMkLst>
          <pc:docMk/>
          <pc:sldMk cId="824373725" sldId="2271"/>
        </pc:sldMkLst>
        <pc:spChg chg="add mod">
          <ac:chgData name="Rudi Vizma" userId="194a5221-9761-4a2d-8786-15178521a36e" providerId="ADAL" clId="{2ADDC88B-4D51-44AC-A624-536D68782FEF}" dt="2026-09-10T23:53:57.910" v="698"/>
          <ac:spMkLst>
            <pc:docMk/>
            <pc:sldMk cId="824373725" sldId="2271"/>
            <ac:spMk id="2" creationId="{B116AF23-8EDE-7E0B-3223-0C81C31B2C4F}"/>
          </ac:spMkLst>
        </pc:spChg>
        <pc:spChg chg="mod">
          <ac:chgData name="Rudi Vizma" userId="194a5221-9761-4a2d-8786-15178521a36e" providerId="ADAL" clId="{2ADDC88B-4D51-44AC-A624-536D68782FEF}" dt="2026-09-10T23:55:30.574" v="751" actId="14100"/>
          <ac:spMkLst>
            <pc:docMk/>
            <pc:sldMk cId="824373725" sldId="2271"/>
            <ac:spMk id="23" creationId="{7E9E83C9-1F80-42EE-36B8-5A91D7C80F6B}"/>
          </ac:spMkLst>
        </pc:spChg>
      </pc:sldChg>
      <pc:sldChg chg="addSp modSp">
        <pc:chgData name="Rudi Vizma" userId="194a5221-9761-4a2d-8786-15178521a36e" providerId="ADAL" clId="{2ADDC88B-4D51-44AC-A624-536D68782FEF}" dt="2026-09-10T23:49:49.323" v="397" actId="20577"/>
        <pc:sldMkLst>
          <pc:docMk/>
          <pc:sldMk cId="372667718" sldId="2276"/>
        </pc:sldMkLst>
        <pc:spChg chg="add mod">
          <ac:chgData name="Rudi Vizma" userId="194a5221-9761-4a2d-8786-15178521a36e" providerId="ADAL" clId="{2ADDC88B-4D51-44AC-A624-536D68782FEF}" dt="2026-09-10T23:44:00.676" v="66"/>
          <ac:spMkLst>
            <pc:docMk/>
            <pc:sldMk cId="372667718" sldId="2276"/>
            <ac:spMk id="2" creationId="{4B3DB66B-1411-BA58-0830-BDDDBE2E9E82}"/>
          </ac:spMkLst>
        </pc:spChg>
        <pc:spChg chg="mod">
          <ac:chgData name="Rudi Vizma" userId="194a5221-9761-4a2d-8786-15178521a36e" providerId="ADAL" clId="{2ADDC88B-4D51-44AC-A624-536D68782FEF}" dt="2026-09-10T23:49:49.323" v="397" actId="20577"/>
          <ac:spMkLst>
            <pc:docMk/>
            <pc:sldMk cId="372667718" sldId="2276"/>
            <ac:spMk id="4" creationId="{7E9D4CFE-B348-19F2-4D87-766DC993EBA8}"/>
          </ac:spMkLst>
        </pc:spChg>
      </pc:sldChg>
      <pc:sldChg chg="addSp modSp">
        <pc:chgData name="Rudi Vizma" userId="194a5221-9761-4a2d-8786-15178521a36e" providerId="ADAL" clId="{2ADDC88B-4D51-44AC-A624-536D68782FEF}" dt="2026-09-10T23:57:03.110" v="808" actId="20577"/>
        <pc:sldMkLst>
          <pc:docMk/>
          <pc:sldMk cId="19882767" sldId="2277"/>
        </pc:sldMkLst>
        <pc:spChg chg="add mod">
          <ac:chgData name="Rudi Vizma" userId="194a5221-9761-4a2d-8786-15178521a36e" providerId="ADAL" clId="{2ADDC88B-4D51-44AC-A624-536D68782FEF}" dt="2026-09-10T23:56:58.292" v="792"/>
          <ac:spMkLst>
            <pc:docMk/>
            <pc:sldMk cId="19882767" sldId="2277"/>
            <ac:spMk id="2" creationId="{E77749EE-3E55-92FE-CE5A-AE22FA31F702}"/>
          </ac:spMkLst>
        </pc:spChg>
        <pc:spChg chg="mod">
          <ac:chgData name="Rudi Vizma" userId="194a5221-9761-4a2d-8786-15178521a36e" providerId="ADAL" clId="{2ADDC88B-4D51-44AC-A624-536D68782FEF}" dt="2026-09-10T23:57:03.110" v="808" actId="20577"/>
          <ac:spMkLst>
            <pc:docMk/>
            <pc:sldMk cId="19882767" sldId="2277"/>
            <ac:spMk id="9" creationId="{440DD42F-67EC-1C47-C5FF-5597C5EFDCEE}"/>
          </ac:spMkLst>
        </pc:spChg>
      </pc:sldChg>
      <pc:sldChg chg="addSp modSp">
        <pc:chgData name="Rudi Vizma" userId="194a5221-9761-4a2d-8786-15178521a36e" providerId="ADAL" clId="{2ADDC88B-4D51-44AC-A624-536D68782FEF}" dt="2026-09-10T23:52:28.486" v="661" actId="1076"/>
        <pc:sldMkLst>
          <pc:docMk/>
          <pc:sldMk cId="1165982719" sldId="2280"/>
        </pc:sldMkLst>
        <pc:spChg chg="add mod">
          <ac:chgData name="Rudi Vizma" userId="194a5221-9761-4a2d-8786-15178521a36e" providerId="ADAL" clId="{2ADDC88B-4D51-44AC-A624-536D68782FEF}" dt="2026-09-10T23:52:28.486" v="661" actId="1076"/>
          <ac:spMkLst>
            <pc:docMk/>
            <pc:sldMk cId="1165982719" sldId="2280"/>
            <ac:spMk id="8" creationId="{7B0EFDB7-9616-5008-9658-643B598B6EB5}"/>
          </ac:spMkLst>
        </pc:spChg>
      </pc:sldChg>
      <pc:sldChg chg="addSp modSp">
        <pc:chgData name="Rudi Vizma" userId="194a5221-9761-4a2d-8786-15178521a36e" providerId="ADAL" clId="{2ADDC88B-4D51-44AC-A624-536D68782FEF}" dt="2026-09-10T23:52:50.962" v="670" actId="1076"/>
        <pc:sldMkLst>
          <pc:docMk/>
          <pc:sldMk cId="1108017659" sldId="2281"/>
        </pc:sldMkLst>
        <pc:spChg chg="add mod">
          <ac:chgData name="Rudi Vizma" userId="194a5221-9761-4a2d-8786-15178521a36e" providerId="ADAL" clId="{2ADDC88B-4D51-44AC-A624-536D68782FEF}" dt="2026-09-10T23:52:50.962" v="670" actId="1076"/>
          <ac:spMkLst>
            <pc:docMk/>
            <pc:sldMk cId="1108017659" sldId="2281"/>
            <ac:spMk id="6" creationId="{6430444F-4761-7E46-2321-B4F1DDD720DB}"/>
          </ac:spMkLst>
        </pc:spChg>
      </pc:sldChg>
      <pc:sldChg chg="addSp modSp">
        <pc:chgData name="Rudi Vizma" userId="194a5221-9761-4a2d-8786-15178521a36e" providerId="ADAL" clId="{2ADDC88B-4D51-44AC-A624-536D68782FEF}" dt="2026-09-10T23:52:46.940" v="669" actId="1076"/>
        <pc:sldMkLst>
          <pc:docMk/>
          <pc:sldMk cId="994831063" sldId="2282"/>
        </pc:sldMkLst>
        <pc:spChg chg="add mod">
          <ac:chgData name="Rudi Vizma" userId="194a5221-9761-4a2d-8786-15178521a36e" providerId="ADAL" clId="{2ADDC88B-4D51-44AC-A624-536D68782FEF}" dt="2026-09-10T23:52:46.940" v="669" actId="1076"/>
          <ac:spMkLst>
            <pc:docMk/>
            <pc:sldMk cId="994831063" sldId="2282"/>
            <ac:spMk id="2" creationId="{F6B6688E-B9A9-E357-3A56-1BA6145AE548}"/>
          </ac:spMkLst>
        </pc:spChg>
      </pc:sldChg>
      <pc:sldChg chg="modSp">
        <pc:chgData name="Rudi Vizma" userId="194a5221-9761-4a2d-8786-15178521a36e" providerId="ADAL" clId="{2ADDC88B-4D51-44AC-A624-536D68782FEF}" dt="2026-09-10T23:42:02.267" v="12" actId="20577"/>
        <pc:sldMkLst>
          <pc:docMk/>
          <pc:sldMk cId="3017336725" sldId="2284"/>
        </pc:sldMkLst>
        <pc:spChg chg="mod">
          <ac:chgData name="Rudi Vizma" userId="194a5221-9761-4a2d-8786-15178521a36e" providerId="ADAL" clId="{2ADDC88B-4D51-44AC-A624-536D68782FEF}" dt="2026-09-10T23:42:02.267" v="12" actId="20577"/>
          <ac:spMkLst>
            <pc:docMk/>
            <pc:sldMk cId="3017336725" sldId="2284"/>
            <ac:spMk id="3" creationId="{9F8B5B1A-F8C6-DCA1-4C21-BA0AE3ED92B9}"/>
          </ac:spMkLst>
        </pc:spChg>
      </pc:sldChg>
      <pc:sldChg chg="addSp modSp mod">
        <pc:chgData name="Rudi Vizma" userId="194a5221-9761-4a2d-8786-15178521a36e" providerId="ADAL" clId="{2ADDC88B-4D51-44AC-A624-536D68782FEF}" dt="2026-09-10T23:48:50.268" v="376"/>
        <pc:sldMkLst>
          <pc:docMk/>
          <pc:sldMk cId="1505165974" sldId="2286"/>
        </pc:sldMkLst>
        <pc:spChg chg="mod">
          <ac:chgData name="Rudi Vizma" userId="194a5221-9761-4a2d-8786-15178521a36e" providerId="ADAL" clId="{2ADDC88B-4D51-44AC-A624-536D68782FEF}" dt="2026-09-10T23:48:50.268" v="376"/>
          <ac:spMkLst>
            <pc:docMk/>
            <pc:sldMk cId="1505165974" sldId="2286"/>
            <ac:spMk id="6" creationId="{02B81874-939D-49C3-1114-AE7F2FE8AB12}"/>
          </ac:spMkLst>
        </pc:spChg>
      </pc:sldChg>
      <pc:sldChg chg="addSp delSp modSp mod">
        <pc:chgData name="Rudi Vizma" userId="194a5221-9761-4a2d-8786-15178521a36e" providerId="ADAL" clId="{2ADDC88B-4D51-44AC-A624-536D68782FEF}" dt="2026-09-10T23:49:20.846" v="382" actId="1076"/>
        <pc:sldMkLst>
          <pc:docMk/>
          <pc:sldMk cId="1301182978" sldId="2287"/>
        </pc:sldMkLst>
        <pc:spChg chg="mod">
          <ac:chgData name="Rudi Vizma" userId="194a5221-9761-4a2d-8786-15178521a36e" providerId="ADAL" clId="{2ADDC88B-4D51-44AC-A624-536D68782FEF}" dt="2026-09-10T23:49:20.846" v="382" actId="1076"/>
          <ac:spMkLst>
            <pc:docMk/>
            <pc:sldMk cId="1301182978" sldId="2287"/>
            <ac:spMk id="4" creationId="{1C19FBC5-661E-7482-E8D5-8065084B307B}"/>
          </ac:spMkLst>
        </pc:spChg>
        <pc:spChg chg="add">
          <ac:chgData name="Rudi Vizma" userId="194a5221-9761-4a2d-8786-15178521a36e" providerId="ADAL" clId="{2ADDC88B-4D51-44AC-A624-536D68782FEF}" dt="2026-09-10T23:43:40.550" v="61" actId="22"/>
          <ac:spMkLst>
            <pc:docMk/>
            <pc:sldMk cId="1301182978" sldId="2287"/>
            <ac:spMk id="8" creationId="{62E99CD8-55E1-329D-B745-236792EBD1DB}"/>
          </ac:spMkLst>
        </pc:spChg>
      </pc:sldChg>
      <pc:sldChg chg="addSp modSp mod">
        <pc:chgData name="Rudi Vizma" userId="194a5221-9761-4a2d-8786-15178521a36e" providerId="ADAL" clId="{2ADDC88B-4D51-44AC-A624-536D68782FEF}" dt="2026-09-10T23:49:28.154" v="383"/>
        <pc:sldMkLst>
          <pc:docMk/>
          <pc:sldMk cId="3303866721" sldId="2288"/>
        </pc:sldMkLst>
        <pc:spChg chg="mod">
          <ac:chgData name="Rudi Vizma" userId="194a5221-9761-4a2d-8786-15178521a36e" providerId="ADAL" clId="{2ADDC88B-4D51-44AC-A624-536D68782FEF}" dt="2026-09-10T23:49:28.154" v="383"/>
          <ac:spMkLst>
            <pc:docMk/>
            <pc:sldMk cId="3303866721" sldId="2288"/>
            <ac:spMk id="4" creationId="{541BB408-21D4-7BDE-3F18-B3999B05A3DB}"/>
          </ac:spMkLst>
        </pc:spChg>
        <pc:spChg chg="add">
          <ac:chgData name="Rudi Vizma" userId="194a5221-9761-4a2d-8786-15178521a36e" providerId="ADAL" clId="{2ADDC88B-4D51-44AC-A624-536D68782FEF}" dt="2026-09-10T23:43:44.565" v="63" actId="22"/>
          <ac:spMkLst>
            <pc:docMk/>
            <pc:sldMk cId="3303866721" sldId="2288"/>
            <ac:spMk id="6" creationId="{0B5263E0-D635-C8AF-FE62-A125B1AD0D03}"/>
          </ac:spMkLst>
        </pc:spChg>
      </pc:sldChg>
      <pc:sldChg chg="modSp">
        <pc:chgData name="Rudi Vizma" userId="194a5221-9761-4a2d-8786-15178521a36e" providerId="ADAL" clId="{2ADDC88B-4D51-44AC-A624-536D68782FEF}" dt="2026-09-10T23:43:03.564" v="49" actId="20577"/>
        <pc:sldMkLst>
          <pc:docMk/>
          <pc:sldMk cId="2790303054" sldId="2289"/>
        </pc:sldMkLst>
        <pc:spChg chg="mod">
          <ac:chgData name="Rudi Vizma" userId="194a5221-9761-4a2d-8786-15178521a36e" providerId="ADAL" clId="{2ADDC88B-4D51-44AC-A624-536D68782FEF}" dt="2026-09-10T23:43:03.564" v="49" actId="20577"/>
          <ac:spMkLst>
            <pc:docMk/>
            <pc:sldMk cId="2790303054" sldId="2289"/>
            <ac:spMk id="4" creationId="{7E2A7486-3C7B-56E0-C81C-3C8213C8414C}"/>
          </ac:spMkLst>
        </pc:spChg>
      </pc:sldChg>
      <pc:sldChg chg="modSp">
        <pc:chgData name="Rudi Vizma" userId="194a5221-9761-4a2d-8786-15178521a36e" providerId="ADAL" clId="{2ADDC88B-4D51-44AC-A624-536D68782FEF}" dt="2026-09-10T23:48:38.056" v="374" actId="20577"/>
        <pc:sldMkLst>
          <pc:docMk/>
          <pc:sldMk cId="3051767251" sldId="2290"/>
        </pc:sldMkLst>
        <pc:spChg chg="mod">
          <ac:chgData name="Rudi Vizma" userId="194a5221-9761-4a2d-8786-15178521a36e" providerId="ADAL" clId="{2ADDC88B-4D51-44AC-A624-536D68782FEF}" dt="2026-09-10T23:48:38.056" v="374" actId="20577"/>
          <ac:spMkLst>
            <pc:docMk/>
            <pc:sldMk cId="3051767251" sldId="2290"/>
            <ac:spMk id="4" creationId="{8083FEBE-56B3-D136-F3A0-66BB3FA94B1E}"/>
          </ac:spMkLst>
        </pc:spChg>
      </pc:sldChg>
      <pc:sldChg chg="modSp">
        <pc:chgData name="Rudi Vizma" userId="194a5221-9761-4a2d-8786-15178521a36e" providerId="ADAL" clId="{2ADDC88B-4D51-44AC-A624-536D68782FEF}" dt="2026-09-10T23:47:22.003" v="330" actId="1037"/>
        <pc:sldMkLst>
          <pc:docMk/>
          <pc:sldMk cId="1590558171" sldId="2291"/>
        </pc:sldMkLst>
        <pc:spChg chg="mod">
          <ac:chgData name="Rudi Vizma" userId="194a5221-9761-4a2d-8786-15178521a36e" providerId="ADAL" clId="{2ADDC88B-4D51-44AC-A624-536D68782FEF}" dt="2026-09-10T23:47:22.003" v="330" actId="1037"/>
          <ac:spMkLst>
            <pc:docMk/>
            <pc:sldMk cId="1590558171" sldId="2291"/>
            <ac:spMk id="4" creationId="{8E7DF9ED-BF2E-5FC7-4034-DB188E909E6F}"/>
          </ac:spMkLst>
        </pc:spChg>
      </pc:sldChg>
      <pc:sldChg chg="addSp modSp">
        <pc:chgData name="Rudi Vizma" userId="194a5221-9761-4a2d-8786-15178521a36e" providerId="ADAL" clId="{2ADDC88B-4D51-44AC-A624-536D68782FEF}" dt="2026-09-10T23:44:48.300" v="90" actId="20577"/>
        <pc:sldMkLst>
          <pc:docMk/>
          <pc:sldMk cId="3708246053" sldId="2300"/>
        </pc:sldMkLst>
        <pc:spChg chg="add mod">
          <ac:chgData name="Rudi Vizma" userId="194a5221-9761-4a2d-8786-15178521a36e" providerId="ADAL" clId="{2ADDC88B-4D51-44AC-A624-536D68782FEF}" dt="2026-09-10T23:44:45.542" v="78"/>
          <ac:spMkLst>
            <pc:docMk/>
            <pc:sldMk cId="3708246053" sldId="2300"/>
            <ac:spMk id="2" creationId="{3C41C089-6F51-B3BA-C7FD-32F58DD05F9E}"/>
          </ac:spMkLst>
        </pc:spChg>
        <pc:spChg chg="mod">
          <ac:chgData name="Rudi Vizma" userId="194a5221-9761-4a2d-8786-15178521a36e" providerId="ADAL" clId="{2ADDC88B-4D51-44AC-A624-536D68782FEF}" dt="2026-09-10T23:44:48.300" v="90" actId="20577"/>
          <ac:spMkLst>
            <pc:docMk/>
            <pc:sldMk cId="3708246053" sldId="2300"/>
            <ac:spMk id="9" creationId="{B95CDF10-1312-1BCB-F2DE-09856AE160D1}"/>
          </ac:spMkLst>
        </pc:spChg>
      </pc:sldChg>
      <pc:sldChg chg="addSp modSp">
        <pc:chgData name="Rudi Vizma" userId="194a5221-9761-4a2d-8786-15178521a36e" providerId="ADAL" clId="{2ADDC88B-4D51-44AC-A624-536D68782FEF}" dt="2026-09-10T23:45:09.093" v="134" actId="20577"/>
        <pc:sldMkLst>
          <pc:docMk/>
          <pc:sldMk cId="851735467" sldId="2302"/>
        </pc:sldMkLst>
        <pc:spChg chg="add mod">
          <ac:chgData name="Rudi Vizma" userId="194a5221-9761-4a2d-8786-15178521a36e" providerId="ADAL" clId="{2ADDC88B-4D51-44AC-A624-536D68782FEF}" dt="2026-09-10T23:45:02.150" v="92"/>
          <ac:spMkLst>
            <pc:docMk/>
            <pc:sldMk cId="851735467" sldId="2302"/>
            <ac:spMk id="2" creationId="{CE14E6DE-E1B2-0C26-7952-576946BEE02F}"/>
          </ac:spMkLst>
        </pc:spChg>
        <pc:spChg chg="mod">
          <ac:chgData name="Rudi Vizma" userId="194a5221-9761-4a2d-8786-15178521a36e" providerId="ADAL" clId="{2ADDC88B-4D51-44AC-A624-536D68782FEF}" dt="2026-09-10T23:45:09.093" v="134" actId="20577"/>
          <ac:spMkLst>
            <pc:docMk/>
            <pc:sldMk cId="851735467" sldId="2302"/>
            <ac:spMk id="9" creationId="{B899EB9F-FFFC-56C7-5DEF-D3DF6FCBC7B1}"/>
          </ac:spMkLst>
        </pc:spChg>
      </pc:sldChg>
      <pc:sldChg chg="addSp modSp">
        <pc:chgData name="Rudi Vizma" userId="194a5221-9761-4a2d-8786-15178521a36e" providerId="ADAL" clId="{2ADDC88B-4D51-44AC-A624-536D68782FEF}" dt="2026-09-10T23:57:08.002" v="825" actId="20577"/>
        <pc:sldMkLst>
          <pc:docMk/>
          <pc:sldMk cId="3412528253" sldId="2304"/>
        </pc:sldMkLst>
        <pc:spChg chg="add mod">
          <ac:chgData name="Rudi Vizma" userId="194a5221-9761-4a2d-8786-15178521a36e" providerId="ADAL" clId="{2ADDC88B-4D51-44AC-A624-536D68782FEF}" dt="2026-09-10T23:56:54.108" v="790"/>
          <ac:spMkLst>
            <pc:docMk/>
            <pc:sldMk cId="3412528253" sldId="2304"/>
            <ac:spMk id="2" creationId="{D631B1F8-3CA4-65A5-1693-7472B85BEC92}"/>
          </ac:spMkLst>
        </pc:spChg>
        <pc:spChg chg="mod">
          <ac:chgData name="Rudi Vizma" userId="194a5221-9761-4a2d-8786-15178521a36e" providerId="ADAL" clId="{2ADDC88B-4D51-44AC-A624-536D68782FEF}" dt="2026-09-10T23:57:08.002" v="825" actId="20577"/>
          <ac:spMkLst>
            <pc:docMk/>
            <pc:sldMk cId="3412528253" sldId="2304"/>
            <ac:spMk id="9" creationId="{F505BC45-BB65-1F32-AAEC-99C8372CC709}"/>
          </ac:spMkLst>
        </pc:spChg>
      </pc:sldChg>
      <pc:sldChg chg="addSp modSp">
        <pc:chgData name="Rudi Vizma" userId="194a5221-9761-4a2d-8786-15178521a36e" providerId="ADAL" clId="{2ADDC88B-4D51-44AC-A624-536D68782FEF}" dt="2026-09-10T23:57:37.920" v="861" actId="20577"/>
        <pc:sldMkLst>
          <pc:docMk/>
          <pc:sldMk cId="1320225205" sldId="2308"/>
        </pc:sldMkLst>
        <pc:spChg chg="add mod">
          <ac:chgData name="Rudi Vizma" userId="194a5221-9761-4a2d-8786-15178521a36e" providerId="ADAL" clId="{2ADDC88B-4D51-44AC-A624-536D68782FEF}" dt="2026-09-10T23:57:34.393" v="843"/>
          <ac:spMkLst>
            <pc:docMk/>
            <pc:sldMk cId="1320225205" sldId="2308"/>
            <ac:spMk id="2" creationId="{15B70FEA-A1C9-802D-3A84-F136421A0BAB}"/>
          </ac:spMkLst>
        </pc:spChg>
        <pc:spChg chg="mod">
          <ac:chgData name="Rudi Vizma" userId="194a5221-9761-4a2d-8786-15178521a36e" providerId="ADAL" clId="{2ADDC88B-4D51-44AC-A624-536D68782FEF}" dt="2026-09-10T23:57:37.920" v="861" actId="20577"/>
          <ac:spMkLst>
            <pc:docMk/>
            <pc:sldMk cId="1320225205" sldId="2308"/>
            <ac:spMk id="9" creationId="{18F4E7D2-21A7-B82F-8946-A97E15A3D9AC}"/>
          </ac:spMkLst>
        </pc:spChg>
      </pc:sldChg>
      <pc:sldChg chg="modSp">
        <pc:chgData name="Rudi Vizma" userId="194a5221-9761-4a2d-8786-15178521a36e" providerId="ADAL" clId="{2ADDC88B-4D51-44AC-A624-536D68782FEF}" dt="2026-09-10T23:47:35.068" v="339" actId="20577"/>
        <pc:sldMkLst>
          <pc:docMk/>
          <pc:sldMk cId="3846827193" sldId="2309"/>
        </pc:sldMkLst>
        <pc:spChg chg="mod">
          <ac:chgData name="Rudi Vizma" userId="194a5221-9761-4a2d-8786-15178521a36e" providerId="ADAL" clId="{2ADDC88B-4D51-44AC-A624-536D68782FEF}" dt="2026-09-10T23:47:35.068" v="339" actId="20577"/>
          <ac:spMkLst>
            <pc:docMk/>
            <pc:sldMk cId="3846827193" sldId="2309"/>
            <ac:spMk id="4" creationId="{216C10A8-07F3-7266-F070-3B85C215E141}"/>
          </ac:spMkLst>
        </pc:spChg>
      </pc:sldChg>
      <pc:sldChg chg="addSp modSp">
        <pc:chgData name="Rudi Vizma" userId="194a5221-9761-4a2d-8786-15178521a36e" providerId="ADAL" clId="{2ADDC88B-4D51-44AC-A624-536D68782FEF}" dt="2026-09-10T23:51:24.732" v="623" actId="20577"/>
        <pc:sldMkLst>
          <pc:docMk/>
          <pc:sldMk cId="3152791686" sldId="2310"/>
        </pc:sldMkLst>
        <pc:spChg chg="add mod">
          <ac:chgData name="Rudi Vizma" userId="194a5221-9761-4a2d-8786-15178521a36e" providerId="ADAL" clId="{2ADDC88B-4D51-44AC-A624-536D68782FEF}" dt="2026-09-10T23:51:19.382" v="599"/>
          <ac:spMkLst>
            <pc:docMk/>
            <pc:sldMk cId="3152791686" sldId="2310"/>
            <ac:spMk id="2" creationId="{A0934AA5-01CB-7453-A1EC-D9FD125B63F6}"/>
          </ac:spMkLst>
        </pc:spChg>
        <pc:spChg chg="mod">
          <ac:chgData name="Rudi Vizma" userId="194a5221-9761-4a2d-8786-15178521a36e" providerId="ADAL" clId="{2ADDC88B-4D51-44AC-A624-536D68782FEF}" dt="2026-09-10T23:51:24.732" v="623" actId="20577"/>
          <ac:spMkLst>
            <pc:docMk/>
            <pc:sldMk cId="3152791686" sldId="2310"/>
            <ac:spMk id="4" creationId="{50E5B822-A6F8-33BF-8725-05F7AA1F9EDB}"/>
          </ac:spMkLst>
        </pc:spChg>
      </pc:sldChg>
      <pc:sldChg chg="addSp modSp">
        <pc:chgData name="Rudi Vizma" userId="194a5221-9761-4a2d-8786-15178521a36e" providerId="ADAL" clId="{2ADDC88B-4D51-44AC-A624-536D68782FEF}" dt="2026-09-10T23:51:34.403" v="644" actId="20577"/>
        <pc:sldMkLst>
          <pc:docMk/>
          <pc:sldMk cId="3158378737" sldId="2311"/>
        </pc:sldMkLst>
        <pc:spChg chg="add mod">
          <ac:chgData name="Rudi Vizma" userId="194a5221-9761-4a2d-8786-15178521a36e" providerId="ADAL" clId="{2ADDC88B-4D51-44AC-A624-536D68782FEF}" dt="2026-09-10T23:51:30.433" v="625"/>
          <ac:spMkLst>
            <pc:docMk/>
            <pc:sldMk cId="3158378737" sldId="2311"/>
            <ac:spMk id="2" creationId="{F141D9DF-D200-0B6D-2ACC-890F6E3DECA5}"/>
          </ac:spMkLst>
        </pc:spChg>
        <pc:spChg chg="mod">
          <ac:chgData name="Rudi Vizma" userId="194a5221-9761-4a2d-8786-15178521a36e" providerId="ADAL" clId="{2ADDC88B-4D51-44AC-A624-536D68782FEF}" dt="2026-09-10T23:51:34.403" v="644" actId="20577"/>
          <ac:spMkLst>
            <pc:docMk/>
            <pc:sldMk cId="3158378737" sldId="2311"/>
            <ac:spMk id="4" creationId="{93723A1D-5B0D-00FA-CE42-B0C81D8B94A7}"/>
          </ac:spMkLst>
        </pc:spChg>
      </pc:sldChg>
      <pc:sldChg chg="addSp modSp">
        <pc:chgData name="Rudi Vizma" userId="194a5221-9761-4a2d-8786-15178521a36e" providerId="ADAL" clId="{2ADDC88B-4D51-44AC-A624-536D68782FEF}" dt="2026-09-10T23:56:01.764" v="766" actId="20577"/>
        <pc:sldMkLst>
          <pc:docMk/>
          <pc:sldMk cId="894036236" sldId="2312"/>
        </pc:sldMkLst>
        <pc:spChg chg="add mod">
          <ac:chgData name="Rudi Vizma" userId="194a5221-9761-4a2d-8786-15178521a36e" providerId="ADAL" clId="{2ADDC88B-4D51-44AC-A624-536D68782FEF}" dt="2026-09-10T23:54:08.342" v="701"/>
          <ac:spMkLst>
            <pc:docMk/>
            <pc:sldMk cId="894036236" sldId="2312"/>
            <ac:spMk id="3" creationId="{325B4DE0-C621-2F2E-85B9-CE0B3DF326D6}"/>
          </ac:spMkLst>
        </pc:spChg>
        <pc:spChg chg="mod">
          <ac:chgData name="Rudi Vizma" userId="194a5221-9761-4a2d-8786-15178521a36e" providerId="ADAL" clId="{2ADDC88B-4D51-44AC-A624-536D68782FEF}" dt="2026-09-10T23:56:01.764" v="766" actId="20577"/>
          <ac:spMkLst>
            <pc:docMk/>
            <pc:sldMk cId="894036236" sldId="2312"/>
            <ac:spMk id="23" creationId="{E1692EEB-ACA5-1F6A-2DFE-C771CBDE9622}"/>
          </ac:spMkLst>
        </pc:spChg>
      </pc:sldChg>
      <pc:sldChg chg="addSp modSp">
        <pc:chgData name="Rudi Vizma" userId="194a5221-9761-4a2d-8786-15178521a36e" providerId="ADAL" clId="{2ADDC88B-4D51-44AC-A624-536D68782FEF}" dt="2026-09-10T23:53:06.559" v="681" actId="1076"/>
        <pc:sldMkLst>
          <pc:docMk/>
          <pc:sldMk cId="2422942107" sldId="2313"/>
        </pc:sldMkLst>
        <pc:spChg chg="add mod">
          <ac:chgData name="Rudi Vizma" userId="194a5221-9761-4a2d-8786-15178521a36e" providerId="ADAL" clId="{2ADDC88B-4D51-44AC-A624-536D68782FEF}" dt="2026-09-10T23:53:06.559" v="681" actId="1076"/>
          <ac:spMkLst>
            <pc:docMk/>
            <pc:sldMk cId="2422942107" sldId="2313"/>
            <ac:spMk id="8" creationId="{4CE6F4A2-DDF6-3A1D-3DD2-0BD51A4F04CA}"/>
          </ac:spMkLst>
        </pc:spChg>
      </pc:sldChg>
      <pc:sldChg chg="addSp modSp">
        <pc:chgData name="Rudi Vizma" userId="194a5221-9761-4a2d-8786-15178521a36e" providerId="ADAL" clId="{2ADDC88B-4D51-44AC-A624-536D68782FEF}" dt="2026-09-10T23:56:10.160" v="769" actId="20577"/>
        <pc:sldMkLst>
          <pc:docMk/>
          <pc:sldMk cId="4116442953" sldId="2314"/>
        </pc:sldMkLst>
        <pc:spChg chg="add mod">
          <ac:chgData name="Rudi Vizma" userId="194a5221-9761-4a2d-8786-15178521a36e" providerId="ADAL" clId="{2ADDC88B-4D51-44AC-A624-536D68782FEF}" dt="2026-09-10T23:54:12.960" v="703"/>
          <ac:spMkLst>
            <pc:docMk/>
            <pc:sldMk cId="4116442953" sldId="2314"/>
            <ac:spMk id="2" creationId="{E07CA4B6-DB73-F77A-EA65-44564D182527}"/>
          </ac:spMkLst>
        </pc:spChg>
        <pc:spChg chg="mod">
          <ac:chgData name="Rudi Vizma" userId="194a5221-9761-4a2d-8786-15178521a36e" providerId="ADAL" clId="{2ADDC88B-4D51-44AC-A624-536D68782FEF}" dt="2026-09-10T23:56:10.160" v="769" actId="20577"/>
          <ac:spMkLst>
            <pc:docMk/>
            <pc:sldMk cId="4116442953" sldId="2314"/>
            <ac:spMk id="23" creationId="{C52B53AD-39C5-2FBC-70F4-979F20F779BB}"/>
          </ac:spMkLst>
        </pc:spChg>
      </pc:sldChg>
      <pc:sldChg chg="addSp modSp">
        <pc:chgData name="Rudi Vizma" userId="194a5221-9761-4a2d-8786-15178521a36e" providerId="ADAL" clId="{2ADDC88B-4D51-44AC-A624-536D68782FEF}" dt="2026-09-10T23:53:29.696" v="690" actId="1076"/>
        <pc:sldMkLst>
          <pc:docMk/>
          <pc:sldMk cId="2667745085" sldId="2315"/>
        </pc:sldMkLst>
        <pc:spChg chg="add mod">
          <ac:chgData name="Rudi Vizma" userId="194a5221-9761-4a2d-8786-15178521a36e" providerId="ADAL" clId="{2ADDC88B-4D51-44AC-A624-536D68782FEF}" dt="2026-09-10T23:53:29.696" v="690" actId="1076"/>
          <ac:spMkLst>
            <pc:docMk/>
            <pc:sldMk cId="2667745085" sldId="2315"/>
            <ac:spMk id="2" creationId="{C052A4E9-4CC8-6474-0E94-CA8183BD8878}"/>
          </ac:spMkLst>
        </pc:spChg>
      </pc:sldChg>
      <pc:sldChg chg="addSp modSp">
        <pc:chgData name="Rudi Vizma" userId="194a5221-9761-4a2d-8786-15178521a36e" providerId="ADAL" clId="{2ADDC88B-4D51-44AC-A624-536D68782FEF}" dt="2026-09-10T23:53:25.403" v="688" actId="1076"/>
        <pc:sldMkLst>
          <pc:docMk/>
          <pc:sldMk cId="2907027194" sldId="2316"/>
        </pc:sldMkLst>
        <pc:spChg chg="add mod">
          <ac:chgData name="Rudi Vizma" userId="194a5221-9761-4a2d-8786-15178521a36e" providerId="ADAL" clId="{2ADDC88B-4D51-44AC-A624-536D68782FEF}" dt="2026-09-10T23:53:25.403" v="688" actId="1076"/>
          <ac:spMkLst>
            <pc:docMk/>
            <pc:sldMk cId="2907027194" sldId="2316"/>
            <ac:spMk id="2" creationId="{8ABB9092-F0FB-7A7F-89E5-DA5BDCB2261C}"/>
          </ac:spMkLst>
        </pc:spChg>
      </pc:sldChg>
      <pc:sldChg chg="addSp modSp">
        <pc:chgData name="Rudi Vizma" userId="194a5221-9761-4a2d-8786-15178521a36e" providerId="ADAL" clId="{2ADDC88B-4D51-44AC-A624-536D68782FEF}" dt="2026-09-10T23:56:13.121" v="772" actId="20577"/>
        <pc:sldMkLst>
          <pc:docMk/>
          <pc:sldMk cId="582093535" sldId="2317"/>
        </pc:sldMkLst>
        <pc:spChg chg="add mod">
          <ac:chgData name="Rudi Vizma" userId="194a5221-9761-4a2d-8786-15178521a36e" providerId="ADAL" clId="{2ADDC88B-4D51-44AC-A624-536D68782FEF}" dt="2026-09-10T23:54:17.256" v="705"/>
          <ac:spMkLst>
            <pc:docMk/>
            <pc:sldMk cId="582093535" sldId="2317"/>
            <ac:spMk id="2" creationId="{5C3DBF0F-BAA5-4470-07A4-3B9D49F11CD8}"/>
          </ac:spMkLst>
        </pc:spChg>
        <pc:spChg chg="mod">
          <ac:chgData name="Rudi Vizma" userId="194a5221-9761-4a2d-8786-15178521a36e" providerId="ADAL" clId="{2ADDC88B-4D51-44AC-A624-536D68782FEF}" dt="2026-09-10T23:56:13.121" v="772" actId="20577"/>
          <ac:spMkLst>
            <pc:docMk/>
            <pc:sldMk cId="582093535" sldId="2317"/>
            <ac:spMk id="23" creationId="{69505A27-F1A2-C50F-1C90-5425130C1585}"/>
          </ac:spMkLst>
        </pc:spChg>
      </pc:sldChg>
      <pc:sldChg chg="addSp modSp">
        <pc:chgData name="Rudi Vizma" userId="194a5221-9761-4a2d-8786-15178521a36e" providerId="ADAL" clId="{2ADDC88B-4D51-44AC-A624-536D68782FEF}" dt="2026-09-10T23:53:19.578" v="686" actId="1076"/>
        <pc:sldMkLst>
          <pc:docMk/>
          <pc:sldMk cId="3340571253" sldId="2318"/>
        </pc:sldMkLst>
        <pc:spChg chg="add mod">
          <ac:chgData name="Rudi Vizma" userId="194a5221-9761-4a2d-8786-15178521a36e" providerId="ADAL" clId="{2ADDC88B-4D51-44AC-A624-536D68782FEF}" dt="2026-09-10T23:53:19.578" v="686" actId="1076"/>
          <ac:spMkLst>
            <pc:docMk/>
            <pc:sldMk cId="3340571253" sldId="2318"/>
            <ac:spMk id="3" creationId="{5EF87EF9-6D0C-FAE7-5617-80ED01814CBC}"/>
          </ac:spMkLst>
        </pc:spChg>
      </pc:sldChg>
      <pc:sldChg chg="addSp modSp">
        <pc:chgData name="Rudi Vizma" userId="194a5221-9761-4a2d-8786-15178521a36e" providerId="ADAL" clId="{2ADDC88B-4D51-44AC-A624-536D68782FEF}" dt="2026-09-10T23:56:19.066" v="775" actId="20577"/>
        <pc:sldMkLst>
          <pc:docMk/>
          <pc:sldMk cId="1388780767" sldId="2319"/>
        </pc:sldMkLst>
        <pc:spChg chg="add mod">
          <ac:chgData name="Rudi Vizma" userId="194a5221-9761-4a2d-8786-15178521a36e" providerId="ADAL" clId="{2ADDC88B-4D51-44AC-A624-536D68782FEF}" dt="2026-09-10T23:54:23.074" v="707"/>
          <ac:spMkLst>
            <pc:docMk/>
            <pc:sldMk cId="1388780767" sldId="2319"/>
            <ac:spMk id="2" creationId="{3F93D07C-1AED-CCF6-9EB6-7F1175BFC296}"/>
          </ac:spMkLst>
        </pc:spChg>
        <pc:spChg chg="mod">
          <ac:chgData name="Rudi Vizma" userId="194a5221-9761-4a2d-8786-15178521a36e" providerId="ADAL" clId="{2ADDC88B-4D51-44AC-A624-536D68782FEF}" dt="2026-09-10T23:56:19.066" v="775" actId="20577"/>
          <ac:spMkLst>
            <pc:docMk/>
            <pc:sldMk cId="1388780767" sldId="2319"/>
            <ac:spMk id="23" creationId="{E52AE616-4E49-C2C5-1849-AB170FA22BE5}"/>
          </ac:spMkLst>
        </pc:spChg>
      </pc:sldChg>
      <pc:sldChg chg="addSp modSp">
        <pc:chgData name="Rudi Vizma" userId="194a5221-9761-4a2d-8786-15178521a36e" providerId="ADAL" clId="{2ADDC88B-4D51-44AC-A624-536D68782FEF}" dt="2026-09-10T23:57:24.723" v="841" actId="20577"/>
        <pc:sldMkLst>
          <pc:docMk/>
          <pc:sldMk cId="2393762168" sldId="2320"/>
        </pc:sldMkLst>
        <pc:spChg chg="add mod">
          <ac:chgData name="Rudi Vizma" userId="194a5221-9761-4a2d-8786-15178521a36e" providerId="ADAL" clId="{2ADDC88B-4D51-44AC-A624-536D68782FEF}" dt="2026-09-10T23:57:17.918" v="827"/>
          <ac:spMkLst>
            <pc:docMk/>
            <pc:sldMk cId="2393762168" sldId="2320"/>
            <ac:spMk id="2" creationId="{D39548F1-D811-49E3-706A-9A57B611C3B8}"/>
          </ac:spMkLst>
        </pc:spChg>
        <pc:spChg chg="mod">
          <ac:chgData name="Rudi Vizma" userId="194a5221-9761-4a2d-8786-15178521a36e" providerId="ADAL" clId="{2ADDC88B-4D51-44AC-A624-536D68782FEF}" dt="2026-09-10T23:57:24.723" v="841" actId="20577"/>
          <ac:spMkLst>
            <pc:docMk/>
            <pc:sldMk cId="2393762168" sldId="2320"/>
            <ac:spMk id="9" creationId="{1A84AA7A-E7FC-4571-3925-C49FA02FDBAD}"/>
          </ac:spMkLst>
        </pc:spChg>
      </pc:sldChg>
      <pc:sldChg chg="modSp">
        <pc:chgData name="Rudi Vizma" userId="194a5221-9761-4a2d-8786-15178521a36e" providerId="ADAL" clId="{2ADDC88B-4D51-44AC-A624-536D68782FEF}" dt="2026-09-10T23:45:47.684" v="193" actId="1076"/>
        <pc:sldMkLst>
          <pc:docMk/>
          <pc:sldMk cId="1006269271" sldId="2322"/>
        </pc:sldMkLst>
        <pc:spChg chg="mod">
          <ac:chgData name="Rudi Vizma" userId="194a5221-9761-4a2d-8786-15178521a36e" providerId="ADAL" clId="{2ADDC88B-4D51-44AC-A624-536D68782FEF}" dt="2026-09-10T23:45:42.993" v="191" actId="20577"/>
          <ac:spMkLst>
            <pc:docMk/>
            <pc:sldMk cId="1006269271" sldId="2322"/>
            <ac:spMk id="4" creationId="{3B2B1337-07F1-F9C6-1212-618875E3127D}"/>
          </ac:spMkLst>
        </pc:spChg>
        <pc:spChg chg="mod">
          <ac:chgData name="Rudi Vizma" userId="194a5221-9761-4a2d-8786-15178521a36e" providerId="ADAL" clId="{2ADDC88B-4D51-44AC-A624-536D68782FEF}" dt="2026-09-10T23:45:47.684" v="193" actId="1076"/>
          <ac:spMkLst>
            <pc:docMk/>
            <pc:sldMk cId="1006269271" sldId="2322"/>
            <ac:spMk id="6" creationId="{4CC3EF59-915F-4008-E675-08A90958430A}"/>
          </ac:spMkLst>
        </pc:spChg>
        <pc:spChg chg="mod">
          <ac:chgData name="Rudi Vizma" userId="194a5221-9761-4a2d-8786-15178521a36e" providerId="ADAL" clId="{2ADDC88B-4D51-44AC-A624-536D68782FEF}" dt="2026-09-10T23:45:47.684" v="193" actId="1076"/>
          <ac:spMkLst>
            <pc:docMk/>
            <pc:sldMk cId="1006269271" sldId="2322"/>
            <ac:spMk id="8" creationId="{7301D5BB-5040-79CA-7EA9-AEDC653394C3}"/>
          </ac:spMkLst>
        </pc:spChg>
      </pc:sldChg>
      <pc:sldChg chg="modSp">
        <pc:chgData name="Rudi Vizma" userId="194a5221-9761-4a2d-8786-15178521a36e" providerId="ADAL" clId="{2ADDC88B-4D51-44AC-A624-536D68782FEF}" dt="2026-09-10T23:46:28.343" v="280" actId="20577"/>
        <pc:sldMkLst>
          <pc:docMk/>
          <pc:sldMk cId="2466922627" sldId="2323"/>
        </pc:sldMkLst>
        <pc:spChg chg="mod">
          <ac:chgData name="Rudi Vizma" userId="194a5221-9761-4a2d-8786-15178521a36e" providerId="ADAL" clId="{2ADDC88B-4D51-44AC-A624-536D68782FEF}" dt="2026-09-10T23:46:28.343" v="280" actId="20577"/>
          <ac:spMkLst>
            <pc:docMk/>
            <pc:sldMk cId="2466922627" sldId="2323"/>
            <ac:spMk id="4" creationId="{8AC8D33D-D09A-AFD5-1979-B6FC847A2104}"/>
          </ac:spMkLst>
        </pc:spChg>
      </pc:sldChg>
      <pc:sldChg chg="modSp">
        <pc:chgData name="Rudi Vizma" userId="194a5221-9761-4a2d-8786-15178521a36e" providerId="ADAL" clId="{2ADDC88B-4D51-44AC-A624-536D68782FEF}" dt="2026-09-10T23:56:38.160" v="788" actId="20577"/>
        <pc:sldMkLst>
          <pc:docMk/>
          <pc:sldMk cId="142172804" sldId="2324"/>
        </pc:sldMkLst>
        <pc:spChg chg="mod">
          <ac:chgData name="Rudi Vizma" userId="194a5221-9761-4a2d-8786-15178521a36e" providerId="ADAL" clId="{2ADDC88B-4D51-44AC-A624-536D68782FEF}" dt="2026-09-10T23:56:38.160" v="788" actId="20577"/>
          <ac:spMkLst>
            <pc:docMk/>
            <pc:sldMk cId="142172804" sldId="2324"/>
            <ac:spMk id="4" creationId="{66D5ABBC-737B-C358-D363-47D11A316C6A}"/>
          </ac:spMkLst>
        </pc:spChg>
      </pc:sldChg>
      <pc:sldChg chg="addSp modSp">
        <pc:chgData name="Rudi Vizma" userId="194a5221-9761-4a2d-8786-15178521a36e" providerId="ADAL" clId="{2ADDC88B-4D51-44AC-A624-536D68782FEF}" dt="2026-09-10T23:52:42.935" v="668" actId="1076"/>
        <pc:sldMkLst>
          <pc:docMk/>
          <pc:sldMk cId="1204620112" sldId="2325"/>
        </pc:sldMkLst>
        <pc:spChg chg="add mod">
          <ac:chgData name="Rudi Vizma" userId="194a5221-9761-4a2d-8786-15178521a36e" providerId="ADAL" clId="{2ADDC88B-4D51-44AC-A624-536D68782FEF}" dt="2026-09-10T23:52:42.935" v="668" actId="1076"/>
          <ac:spMkLst>
            <pc:docMk/>
            <pc:sldMk cId="1204620112" sldId="2325"/>
            <ac:spMk id="2" creationId="{67DB7ECF-4A36-31C2-0758-7A85FC999A81}"/>
          </ac:spMkLst>
        </pc:spChg>
      </pc:sldChg>
      <pc:sldChg chg="modSp">
        <pc:chgData name="Rudi Vizma" userId="194a5221-9761-4a2d-8786-15178521a36e" providerId="ADAL" clId="{2ADDC88B-4D51-44AC-A624-536D68782FEF}" dt="2026-09-10T23:41:43.643" v="7" actId="20577"/>
        <pc:sldMkLst>
          <pc:docMk/>
          <pc:sldMk cId="2168229845" sldId="2326"/>
        </pc:sldMkLst>
        <pc:spChg chg="mod">
          <ac:chgData name="Rudi Vizma" userId="194a5221-9761-4a2d-8786-15178521a36e" providerId="ADAL" clId="{2ADDC88B-4D51-44AC-A624-536D68782FEF}" dt="2026-09-10T23:41:43.643" v="7" actId="20577"/>
          <ac:spMkLst>
            <pc:docMk/>
            <pc:sldMk cId="2168229845" sldId="2326"/>
            <ac:spMk id="4" creationId="{2423771E-6968-8668-F3F5-601CF5B90163}"/>
          </ac:spMkLst>
        </pc:spChg>
      </pc:sldChg>
      <pc:sldChg chg="addSp modSp">
        <pc:chgData name="Rudi Vizma" userId="194a5221-9761-4a2d-8786-15178521a36e" providerId="ADAL" clId="{2ADDC88B-4D51-44AC-A624-536D68782FEF}" dt="2026-09-10T23:58:19.267" v="875" actId="1076"/>
        <pc:sldMkLst>
          <pc:docMk/>
          <pc:sldMk cId="1846002597" sldId="2329"/>
        </pc:sldMkLst>
        <pc:spChg chg="add mod">
          <ac:chgData name="Rudi Vizma" userId="194a5221-9761-4a2d-8786-15178521a36e" providerId="ADAL" clId="{2ADDC88B-4D51-44AC-A624-536D68782FEF}" dt="2026-09-10T23:58:19.267" v="875" actId="1076"/>
          <ac:spMkLst>
            <pc:docMk/>
            <pc:sldMk cId="1846002597" sldId="2329"/>
            <ac:spMk id="2" creationId="{2C3F583E-A710-B58C-CB44-363C2A126159}"/>
          </ac:spMkLst>
        </pc:spChg>
      </pc:sldChg>
    </pc:docChg>
  </pc:docChgLst>
  <pc:docChgLst>
    <pc:chgData name="Sonal Patel" userId="S::sonal.patel@ambition.org.uk::50bd0b55-db28-4ae2-8440-d01ae76a6dfa" providerId="AD" clId="Web-{4F7A2255-B648-9E30-A01F-68F7B15D47F5}"/>
    <pc:docChg chg="modSld">
      <pc:chgData name="Sonal Patel" userId="S::sonal.patel@ambition.org.uk::50bd0b55-db28-4ae2-8440-d01ae76a6dfa" providerId="AD" clId="Web-{4F7A2255-B648-9E30-A01F-68F7B15D47F5}" dt="2026-09-16T08:26:07.816" v="3" actId="1076"/>
      <pc:docMkLst>
        <pc:docMk/>
      </pc:docMkLst>
      <pc:sldChg chg="addSp delSp modSp">
        <pc:chgData name="Sonal Patel" userId="S::sonal.patel@ambition.org.uk::50bd0b55-db28-4ae2-8440-d01ae76a6dfa" providerId="AD" clId="Web-{4F7A2255-B648-9E30-A01F-68F7B15D47F5}" dt="2026-09-16T08:26:07.816" v="3" actId="1076"/>
        <pc:sldMkLst>
          <pc:docMk/>
          <pc:sldMk cId="2854570045" sldId="2173"/>
        </pc:sldMkLst>
        <pc:picChg chg="add mod">
          <ac:chgData name="Sonal Patel" userId="S::sonal.patel@ambition.org.uk::50bd0b55-db28-4ae2-8440-d01ae76a6dfa" providerId="AD" clId="Web-{4F7A2255-B648-9E30-A01F-68F7B15D47F5}" dt="2026-09-16T08:26:07.816" v="3" actId="1076"/>
          <ac:picMkLst>
            <pc:docMk/>
            <pc:sldMk cId="2854570045" sldId="2173"/>
            <ac:picMk id="2" creationId="{37D84719-90F7-C9FC-AB06-5138D156D53E}"/>
          </ac:picMkLst>
        </pc:picChg>
      </pc:sldChg>
    </pc:docChg>
  </pc:docChgLst>
  <pc:docChgLst>
    <pc:chgData name="Nick Rose" userId="6837beb4-4d9b-4ade-bbe5-4cf03367782c" providerId="ADAL" clId="{3E1D2051-DDFF-4591-BB8B-6F6CAC769072}"/>
    <pc:docChg chg="undo custSel modSld">
      <pc:chgData name="Nick Rose" userId="6837beb4-4d9b-4ade-bbe5-4cf03367782c" providerId="ADAL" clId="{3E1D2051-DDFF-4591-BB8B-6F6CAC769072}" dt="2026-09-15T05:05:33.250" v="250" actId="1035"/>
      <pc:docMkLst>
        <pc:docMk/>
      </pc:docMkLst>
      <pc:sldChg chg="modSp mod">
        <pc:chgData name="Nick Rose" userId="6837beb4-4d9b-4ade-bbe5-4cf03367782c" providerId="ADAL" clId="{3E1D2051-DDFF-4591-BB8B-6F6CAC769072}" dt="2026-09-11T07:15:30.626" v="111" actId="20577"/>
        <pc:sldMkLst>
          <pc:docMk/>
          <pc:sldMk cId="282693195" sldId="2132"/>
        </pc:sldMkLst>
        <pc:spChg chg="mod">
          <ac:chgData name="Nick Rose" userId="6837beb4-4d9b-4ade-bbe5-4cf03367782c" providerId="ADAL" clId="{3E1D2051-DDFF-4591-BB8B-6F6CAC769072}" dt="2026-09-11T07:13:54.625" v="87" actId="1076"/>
          <ac:spMkLst>
            <pc:docMk/>
            <pc:sldMk cId="282693195" sldId="2132"/>
            <ac:spMk id="5" creationId="{31D40ED0-FDD1-7892-9424-ABD5AE7B9700}"/>
          </ac:spMkLst>
        </pc:spChg>
        <pc:spChg chg="mod">
          <ac:chgData name="Nick Rose" userId="6837beb4-4d9b-4ade-bbe5-4cf03367782c" providerId="ADAL" clId="{3E1D2051-DDFF-4591-BB8B-6F6CAC769072}" dt="2026-09-11T07:15:30.626" v="111" actId="20577"/>
          <ac:spMkLst>
            <pc:docMk/>
            <pc:sldMk cId="282693195" sldId="2132"/>
            <ac:spMk id="11" creationId="{43153733-BE72-D281-33C4-76F0F6BA2F64}"/>
          </ac:spMkLst>
        </pc:spChg>
      </pc:sldChg>
      <pc:sldChg chg="modSp mod">
        <pc:chgData name="Nick Rose" userId="6837beb4-4d9b-4ade-bbe5-4cf03367782c" providerId="ADAL" clId="{3E1D2051-DDFF-4591-BB8B-6F6CAC769072}" dt="2026-09-11T07:25:59.706" v="142" actId="20577"/>
        <pc:sldMkLst>
          <pc:docMk/>
          <pc:sldMk cId="3013608234" sldId="2137"/>
        </pc:sldMkLst>
        <pc:graphicFrameChg chg="modGraphic">
          <ac:chgData name="Nick Rose" userId="6837beb4-4d9b-4ade-bbe5-4cf03367782c" providerId="ADAL" clId="{3E1D2051-DDFF-4591-BB8B-6F6CAC769072}" dt="2026-09-11T07:25:59.706" v="142" actId="20577"/>
          <ac:graphicFrameMkLst>
            <pc:docMk/>
            <pc:sldMk cId="3013608234" sldId="2137"/>
            <ac:graphicFrameMk id="11" creationId="{5E99D9CF-A1F0-0B62-EADC-AB66F28672D5}"/>
          </ac:graphicFrameMkLst>
        </pc:graphicFrameChg>
      </pc:sldChg>
      <pc:sldChg chg="modSp mod">
        <pc:chgData name="Nick Rose" userId="6837beb4-4d9b-4ade-bbe5-4cf03367782c" providerId="ADAL" clId="{3E1D2051-DDFF-4591-BB8B-6F6CAC769072}" dt="2026-09-11T07:22:56.973" v="117" actId="20577"/>
        <pc:sldMkLst>
          <pc:docMk/>
          <pc:sldMk cId="4169246671" sldId="2157"/>
        </pc:sldMkLst>
        <pc:spChg chg="mod">
          <ac:chgData name="Nick Rose" userId="6837beb4-4d9b-4ade-bbe5-4cf03367782c" providerId="ADAL" clId="{3E1D2051-DDFF-4591-BB8B-6F6CAC769072}" dt="2026-09-11T07:22:56.973" v="117" actId="20577"/>
          <ac:spMkLst>
            <pc:docMk/>
            <pc:sldMk cId="4169246671" sldId="2157"/>
            <ac:spMk id="10" creationId="{6EBE9409-F359-39F6-F782-D51F6A5E88A8}"/>
          </ac:spMkLst>
        </pc:spChg>
      </pc:sldChg>
      <pc:sldChg chg="modSp mod">
        <pc:chgData name="Nick Rose" userId="6837beb4-4d9b-4ade-bbe5-4cf03367782c" providerId="ADAL" clId="{3E1D2051-DDFF-4591-BB8B-6F6CAC769072}" dt="2026-09-11T07:27:05.797" v="158" actId="20577"/>
        <pc:sldMkLst>
          <pc:docMk/>
          <pc:sldMk cId="1711624658" sldId="2166"/>
        </pc:sldMkLst>
        <pc:graphicFrameChg chg="modGraphic">
          <ac:chgData name="Nick Rose" userId="6837beb4-4d9b-4ade-bbe5-4cf03367782c" providerId="ADAL" clId="{3E1D2051-DDFF-4591-BB8B-6F6CAC769072}" dt="2026-09-11T07:27:05.797" v="158" actId="20577"/>
          <ac:graphicFrameMkLst>
            <pc:docMk/>
            <pc:sldMk cId="1711624658" sldId="2166"/>
            <ac:graphicFrameMk id="6" creationId="{00A0CAF5-D2F8-7BA0-41EA-FC5063611168}"/>
          </ac:graphicFrameMkLst>
        </pc:graphicFrameChg>
      </pc:sldChg>
      <pc:sldChg chg="modSp mod">
        <pc:chgData name="Nick Rose" userId="6837beb4-4d9b-4ade-bbe5-4cf03367782c" providerId="ADAL" clId="{3E1D2051-DDFF-4591-BB8B-6F6CAC769072}" dt="2026-09-11T07:27:21.517" v="164" actId="20577"/>
        <pc:sldMkLst>
          <pc:docMk/>
          <pc:sldMk cId="2296237193" sldId="2168"/>
        </pc:sldMkLst>
        <pc:graphicFrameChg chg="modGraphic">
          <ac:chgData name="Nick Rose" userId="6837beb4-4d9b-4ade-bbe5-4cf03367782c" providerId="ADAL" clId="{3E1D2051-DDFF-4591-BB8B-6F6CAC769072}" dt="2026-09-11T07:27:21.517" v="164" actId="20577"/>
          <ac:graphicFrameMkLst>
            <pc:docMk/>
            <pc:sldMk cId="2296237193" sldId="2168"/>
            <ac:graphicFrameMk id="6" creationId="{78917A22-279A-EA7E-787C-824709AE21BC}"/>
          </ac:graphicFrameMkLst>
        </pc:graphicFrameChg>
      </pc:sldChg>
      <pc:sldChg chg="modSp mod">
        <pc:chgData name="Nick Rose" userId="6837beb4-4d9b-4ade-bbe5-4cf03367782c" providerId="ADAL" clId="{3E1D2051-DDFF-4591-BB8B-6F6CAC769072}" dt="2026-09-11T07:27:55.326" v="170" actId="20577"/>
        <pc:sldMkLst>
          <pc:docMk/>
          <pc:sldMk cId="3136673270" sldId="2169"/>
        </pc:sldMkLst>
        <pc:graphicFrameChg chg="modGraphic">
          <ac:chgData name="Nick Rose" userId="6837beb4-4d9b-4ade-bbe5-4cf03367782c" providerId="ADAL" clId="{3E1D2051-DDFF-4591-BB8B-6F6CAC769072}" dt="2026-09-11T07:27:55.326" v="170" actId="20577"/>
          <ac:graphicFrameMkLst>
            <pc:docMk/>
            <pc:sldMk cId="3136673270" sldId="2169"/>
            <ac:graphicFrameMk id="6" creationId="{437912E6-5C62-24D1-0B10-17861B47F55F}"/>
          </ac:graphicFrameMkLst>
        </pc:graphicFrameChg>
      </pc:sldChg>
      <pc:sldChg chg="modSp mod">
        <pc:chgData name="Nick Rose" userId="6837beb4-4d9b-4ade-bbe5-4cf03367782c" providerId="ADAL" clId="{3E1D2051-DDFF-4591-BB8B-6F6CAC769072}" dt="2026-09-11T07:26:44.612" v="152" actId="20577"/>
        <pc:sldMkLst>
          <pc:docMk/>
          <pc:sldMk cId="372667718" sldId="2276"/>
        </pc:sldMkLst>
        <pc:graphicFrameChg chg="modGraphic">
          <ac:chgData name="Nick Rose" userId="6837beb4-4d9b-4ade-bbe5-4cf03367782c" providerId="ADAL" clId="{3E1D2051-DDFF-4591-BB8B-6F6CAC769072}" dt="2026-09-11T07:26:44.612" v="152" actId="20577"/>
          <ac:graphicFrameMkLst>
            <pc:docMk/>
            <pc:sldMk cId="372667718" sldId="2276"/>
            <ac:graphicFrameMk id="11" creationId="{FCB67AA0-C207-DE25-D01F-F8F7F9F785B7}"/>
          </ac:graphicFrameMkLst>
        </pc:graphicFrameChg>
      </pc:sldChg>
      <pc:sldChg chg="modSp mod">
        <pc:chgData name="Nick Rose" userId="6837beb4-4d9b-4ade-bbe5-4cf03367782c" providerId="ADAL" clId="{3E1D2051-DDFF-4591-BB8B-6F6CAC769072}" dt="2026-09-11T07:13:31.101" v="85" actId="1076"/>
        <pc:sldMkLst>
          <pc:docMk/>
          <pc:sldMk cId="3017336725" sldId="2284"/>
        </pc:sldMkLst>
        <pc:spChg chg="mod">
          <ac:chgData name="Nick Rose" userId="6837beb4-4d9b-4ade-bbe5-4cf03367782c" providerId="ADAL" clId="{3E1D2051-DDFF-4591-BB8B-6F6CAC769072}" dt="2026-09-11T07:13:31.101" v="85" actId="1076"/>
          <ac:spMkLst>
            <pc:docMk/>
            <pc:sldMk cId="3017336725" sldId="2284"/>
            <ac:spMk id="5" creationId="{C2D0A67B-FCB0-6636-05A6-31A02E8A591B}"/>
          </ac:spMkLst>
        </pc:spChg>
      </pc:sldChg>
      <pc:sldChg chg="addSp delSp modSp mod">
        <pc:chgData name="Nick Rose" userId="6837beb4-4d9b-4ade-bbe5-4cf03367782c" providerId="ADAL" clId="{3E1D2051-DDFF-4591-BB8B-6F6CAC769072}" dt="2026-09-11T07:25:38.215" v="136" actId="6549"/>
        <pc:sldMkLst>
          <pc:docMk/>
          <pc:sldMk cId="1505165974" sldId="2286"/>
        </pc:sldMkLst>
        <pc:spChg chg="mod">
          <ac:chgData name="Nick Rose" userId="6837beb4-4d9b-4ade-bbe5-4cf03367782c" providerId="ADAL" clId="{3E1D2051-DDFF-4591-BB8B-6F6CAC769072}" dt="2026-09-11T07:25:38.215" v="136" actId="6549"/>
          <ac:spMkLst>
            <pc:docMk/>
            <pc:sldMk cId="1505165974" sldId="2286"/>
            <ac:spMk id="2" creationId="{F0DD13B0-62C2-BBED-899B-8A0613F561FA}"/>
          </ac:spMkLst>
        </pc:spChg>
        <pc:spChg chg="add del mod">
          <ac:chgData name="Nick Rose" userId="6837beb4-4d9b-4ade-bbe5-4cf03367782c" providerId="ADAL" clId="{3E1D2051-DDFF-4591-BB8B-6F6CAC769072}" dt="2026-09-11T07:24:20.357" v="133" actId="1036"/>
          <ac:spMkLst>
            <pc:docMk/>
            <pc:sldMk cId="1505165974" sldId="2286"/>
            <ac:spMk id="6" creationId="{02B81874-939D-49C3-1114-AE7F2FE8AB12}"/>
          </ac:spMkLst>
        </pc:spChg>
      </pc:sldChg>
      <pc:sldChg chg="modSp mod">
        <pc:chgData name="Nick Rose" userId="6837beb4-4d9b-4ade-bbe5-4cf03367782c" providerId="ADAL" clId="{3E1D2051-DDFF-4591-BB8B-6F6CAC769072}" dt="2026-09-15T05:05:33.250" v="250" actId="1035"/>
        <pc:sldMkLst>
          <pc:docMk/>
          <pc:sldMk cId="3560508643" sldId="2294"/>
        </pc:sldMkLst>
        <pc:spChg chg="mod">
          <ac:chgData name="Nick Rose" userId="6837beb4-4d9b-4ade-bbe5-4cf03367782c" providerId="ADAL" clId="{3E1D2051-DDFF-4591-BB8B-6F6CAC769072}" dt="2026-09-15T05:05:33.250" v="250" actId="1035"/>
          <ac:spMkLst>
            <pc:docMk/>
            <pc:sldMk cId="3560508643" sldId="2294"/>
            <ac:spMk id="11" creationId="{CFAFD003-A021-CA2E-8436-A9779724E079}"/>
          </ac:spMkLst>
        </pc:spChg>
      </pc:sldChg>
      <pc:sldChg chg="modSp mod">
        <pc:chgData name="Nick Rose" userId="6837beb4-4d9b-4ade-bbe5-4cf03367782c" providerId="ADAL" clId="{3E1D2051-DDFF-4591-BB8B-6F6CAC769072}" dt="2026-09-11T07:29:15.363" v="229" actId="20577"/>
        <pc:sldMkLst>
          <pc:docMk/>
          <pc:sldMk cId="3874357111" sldId="2306"/>
        </pc:sldMkLst>
        <pc:spChg chg="mod">
          <ac:chgData name="Nick Rose" userId="6837beb4-4d9b-4ade-bbe5-4cf03367782c" providerId="ADAL" clId="{3E1D2051-DDFF-4591-BB8B-6F6CAC769072}" dt="2026-09-11T07:29:15.363" v="229" actId="20577"/>
          <ac:spMkLst>
            <pc:docMk/>
            <pc:sldMk cId="3874357111" sldId="2306"/>
            <ac:spMk id="2" creationId="{2330CE8B-DC18-A4AA-0CBD-5D6083D38A6E}"/>
          </ac:spMkLst>
        </pc:spChg>
      </pc:sldChg>
    </pc:docChg>
  </pc:docChgLst>
</pc:chgInfo>
</file>

<file path=ppt/comments/modernComment_87D_AA25483D.xml><?xml version="1.0" encoding="utf-8"?>
<p188:cmLst xmlns:a="http://schemas.openxmlformats.org/drawingml/2006/main" xmlns:r="http://schemas.openxmlformats.org/officeDocument/2006/relationships" xmlns:p188="http://schemas.microsoft.com/office/powerpoint/2018/8/main">
  <p188:cm id="{C785F191-3161-4109-8F6C-606BE3EDD021}" authorId="{6FB035BE-3F2F-BF89-FF74-81B28FC1FEB9}" status="resolved" created="2026-09-11T07:22:29.337" complete="100000">
    <ac:deMkLst xmlns:ac="http://schemas.microsoft.com/office/drawing/2013/main/command">
      <pc:docMk xmlns:pc="http://schemas.microsoft.com/office/powerpoint/2013/main/command"/>
      <pc:sldMk xmlns:pc="http://schemas.microsoft.com/office/powerpoint/2013/main/command" cId="2854570045" sldId="2173"/>
      <ac:picMk id="11" creationId="{FDE7929C-B875-ED5A-CFBA-8CB29FEB1CBB}"/>
    </ac:deMkLst>
    <p188:txBody>
      <a:bodyPr/>
      <a:lstStyle/>
      <a:p>
        <a:r>
          <a:rPr lang="en-GB"/>
          <a:t>[@Bex Turner] 
DfE feedback
The post-16 version of this graphic needs to say ‘Calm learning environment’ in place of ‘Calm classroom environment’.</a:t>
        </a:r>
      </a:p>
    </p188:txBody>
  </p188:cm>
  <p188:cm id="{D991C1DD-472D-4A13-9686-440FC78EFC5F}" authorId="{53E85E48-36C6-380D-655B-0B4CAEC9EC47}" status="resolved" created="2026-09-16T06:43:30.447" startDate="2026-09-16T06:43:30.447" dueDate="2026-09-16T06:43:30.447" assignedTo="{AF71D65A-6848-CE86-433A-2A67C7CFC888}" complete="100000" title="@Sonal Patel @Bex Turner This graphic still needs updating">
    <ac:deMkLst xmlns:ac="http://schemas.microsoft.com/office/drawing/2013/main/command">
      <pc:docMk xmlns:pc="http://schemas.microsoft.com/office/powerpoint/2013/main/command"/>
      <pc:sldMk xmlns:pc="http://schemas.microsoft.com/office/powerpoint/2013/main/command" cId="2854570045" sldId="2173"/>
      <ac:picMk id="11" creationId="{FDE7929C-B875-ED5A-CFBA-8CB29FEB1CBB}"/>
    </ac:deMkLst>
    <p188:txBody>
      <a:bodyPr/>
      <a:lstStyle/>
      <a:p>
        <a:r>
          <a:rPr lang="en-GB"/>
          <a:t>[@Sonal Patel] [@Bex Turner] This graphic still needs updating</a:t>
        </a:r>
      </a:p>
    </p188:txBody>
    <p188:extLst>
      <p:ext xmlns:p="http://schemas.openxmlformats.org/presentationml/2006/main" uri="{5BB2D875-25FF-4072-B9AC-8F64D62656EB}">
        <p228:taskDetails xmlns:p228="http://schemas.microsoft.com/office/powerpoint/2022/08/main">
          <p228:history>
            <p228:event time="2026-09-16T06:43:30.447" id="{FAECFC14-9331-401E-A975-B515A2F3AFF3}">
              <p228:atrbtn authorId="{53E85E48-36C6-380D-655B-0B4CAEC9EC47}"/>
              <p228:anchr>
                <p228:comment id="{D991C1DD-472D-4A13-9686-440FC78EFC5F}"/>
              </p228:anchr>
              <p228:add/>
            </p228:event>
            <p228:event time="2026-09-16T06:43:30.447" id="{073E61D0-7FAE-4324-A380-97E9D9CF216C}">
              <p228:atrbtn authorId="{53E85E48-36C6-380D-655B-0B4CAEC9EC47}"/>
              <p228:anchr>
                <p228:comment id="{D991C1DD-472D-4A13-9686-440FC78EFC5F}"/>
              </p228:anchr>
              <p228:asgn authorId="{AF71D65A-6848-CE86-433A-2A67C7CFC888}"/>
            </p228:event>
            <p228:event time="2026-09-16T06:43:30.447" id="{EE34067D-EE14-4E6D-A47A-B28DD47C458D}">
              <p228:atrbtn authorId="{53E85E48-36C6-380D-655B-0B4CAEC9EC47}"/>
              <p228:anchr>
                <p228:comment id="{D991C1DD-472D-4A13-9686-440FC78EFC5F}"/>
              </p228:anchr>
              <p228:title val="@Sonal Patel @Bex Turner This graphic still needs updating"/>
            </p228:event>
            <p228:event time="2026-09-16T06:43:30.447" id="{56B02101-8F46-4857-8416-96579E4BEA47}">
              <p228:atrbtn authorId="{53E85E48-36C6-380D-655B-0B4CAEC9EC47}"/>
              <p228:anchr>
                <p228:comment id="{D991C1DD-472D-4A13-9686-440FC78EFC5F}"/>
              </p228:anchr>
              <p228:date stDt="2026-09-16T06:43:30.447" endDt="2026-09-16T06:43:30.447"/>
            </p228:event>
            <p228:event time="2026-09-16T08:28:28.918" id="{E37DF599-331A-4599-AECA-C11E8336CB22}">
              <p228:atrbtn authorId="{AF71D65A-6848-CE86-433A-2A67C7CFC888}"/>
              <p228:anchr>
                <p228:comment id="{00000000-0000-0000-0000-000000000000}"/>
              </p228:anchr>
              <p228:pcntCmplt val="100000"/>
            </p228:event>
          </p228:history>
        </p228:taskDetails>
      </p:ext>
    </p188:extLst>
  </p188:cm>
</p188:cmLst>
</file>

<file path=ppt/comments/modernComment_828_CD7794D4.xml><?xml version="1.0" encoding="utf-8"?>
<p188:cmLst xmlns:a="http://schemas.openxmlformats.org/drawingml/2006/main" xmlns:r="http://schemas.openxmlformats.org/officeDocument/2006/relationships" xmlns:p188="http://schemas.microsoft.com/office/powerpoint/2018/8/main">
  <p188:cm id="{40E43E1F-4535-4F22-9F02-67B2E589870D}" authorId="{6FB035BE-3F2F-BF89-FF74-81B28FC1FEB9}" created="2026-09-11T08:06:49.831">
    <pc:sldMkLst xmlns:pc="http://schemas.microsoft.com/office/powerpoint/2013/main/command">
      <pc:docMk/>
      <pc:sldMk cId="3447166164" sldId="2088"/>
    </pc:sldMkLst>
    <p188:txBody>
      <a:bodyPr/>
      <a:lstStyle/>
      <a:p>
        <a:r>
          <a:rPr lang="en-GB"/>
          <a:t>[@Bex Turner] 
DfE Feedback from Elyanne: “Comms have asked can you add a reference to developed with Ambition or an Ambition logo on the first slide as they say otherwise we have to use the official DfE slide deck template.”</a:t>
        </a:r>
      </a:p>
    </p188:txBody>
  </p188:cm>
</p188:cmLst>
</file>

<file path=ppt/comments/modernComment_917_36E02CB2.xml><?xml version="1.0" encoding="utf-8"?>
<p188:cmLst xmlns:a="http://schemas.openxmlformats.org/drawingml/2006/main" xmlns:r="http://schemas.openxmlformats.org/officeDocument/2006/relationships" xmlns:p188="http://schemas.microsoft.com/office/powerpoint/2018/8/main">
  <p188:cm id="{C2BAAB3A-0AC4-45EC-A531-CFC4E041174C}" authorId="{6FB035BE-3F2F-BF89-FF74-81B28FC1FEB9}" created="2026-09-11T08:17:56.109">
    <ac:deMkLst xmlns:ac="http://schemas.microsoft.com/office/drawing/2013/main/command">
      <pc:docMk xmlns:pc="http://schemas.microsoft.com/office/powerpoint/2013/main/command"/>
      <pc:sldMk xmlns:pc="http://schemas.microsoft.com/office/powerpoint/2013/main/command" cId="920661170" sldId="2327"/>
      <ac:grpSpMk id="24" creationId="{5D03E9A0-36F8-901A-9E03-8FE7FD914942}"/>
    </ac:deMkLst>
    <p188:txBody>
      <a:bodyPr/>
      <a:lstStyle/>
      <a:p>
        <a:r>
          <a:rPr lang="en-GB"/>
          <a:t>[@Katie McHugh] 
I’ve been reviewing the FE materials - but this is also likely within the schools version.
It’s an optional slide - so one option would be to simply remove it.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3" name="Notes Placeholder 2"/>
          <p:cNvSpPr>
            <a:spLocks noGrp="1"/>
          </p:cNvSpPr>
          <p:nvPr>
            <p:ph type="body" idx="1"/>
          </p:nvPr>
        </p:nvSpPr>
        <p:spPr>
          <a:xfrm>
            <a:off x="685800" y="4000500"/>
            <a:ext cx="5486400" cy="4114800"/>
          </a:xfrm>
          <a:prstGeom prst="rect">
            <a:avLst/>
          </a:prstGeom>
        </p:spPr>
        <p:txBody>
          <a:bodyPr vert="horz" lIns="91440" tIns="45720" rIns="91440" bIns="45720" rtlCol="0"/>
          <a:lstStyle/>
          <a:p>
            <a:endParaRPr lang="en-US"/>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8s3um2"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8s3um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tlorg.sharepoint.com/:i:/s/LearningDesignTeam/IQAOOeNDfjyRRZvVxCn00-OoAQrPmpdh74347heBatNDSDM?e=BblnR5"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a typeface="Segoe UI"/>
                <a:cs typeface="Arial" panose="020B0604020202020204" pitchFamily="34" charset="0"/>
              </a:rPr>
              <a:t>These parts can be delivered together in one longer session, as stand-alone sessions, or as a set of sessions across several weeks/instances. Depending on which parts you choose to cover, the run time of your session will need to be adjusted accordingly.</a:t>
            </a:r>
          </a:p>
          <a:p>
            <a:endParaRPr lang="en-GB"/>
          </a:p>
        </p:txBody>
      </p:sp>
      <p:sp>
        <p:nvSpPr>
          <p:cNvPr id="4" name="Slide Number Placeholder 3"/>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62805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a:latin typeface="Arial" panose="020B0604020202020204" pitchFamily="34" charset="0"/>
              <a:ea typeface="Segoe UI"/>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This slide will need to be edited depending on how you are structuring your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Time: </a:t>
            </a:r>
            <a:r>
              <a:rPr lang="en-GB" b="0">
                <a:latin typeface="Arial"/>
                <a:cs typeface="Arial" panose="020B0604020202020204" pitchFamily="34" charset="0"/>
              </a:rPr>
              <a:t>1 minute</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understand what this session will entail. </a:t>
            </a:r>
            <a:endParaRPr lang="en-GB" sz="1200" b="1">
              <a:latin typeface="Arial"/>
              <a:cs typeface="Arial" panose="020B0604020202020204" pitchFamily="34" charset="0"/>
            </a:endParaRP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You can decide whether you would like to share the timings of the session with staff. </a:t>
            </a:r>
          </a:p>
          <a:p>
            <a:pPr marL="171450" indent="-171450">
              <a:buFont typeface="Arial" panose="020B0604020202020204" pitchFamily="34" charset="0"/>
              <a:buChar char="•"/>
            </a:pPr>
            <a:r>
              <a:rPr lang="en-GB" b="0">
                <a:latin typeface="Arial"/>
                <a:cs typeface="Arial" panose="020B0604020202020204" pitchFamily="34" charset="0"/>
              </a:rPr>
              <a:t>You may choose to edit this slide with your own projected timings and to reflect the sections you are choosing to cover in your session.</a:t>
            </a:r>
            <a:endParaRPr lang="en-GB" sz="1200" b="0">
              <a:latin typeface="Arial"/>
              <a:cs typeface="Arial" panose="020B0604020202020204" pitchFamily="34" charset="0"/>
            </a:endParaRPr>
          </a:p>
          <a:p>
            <a:pPr marL="0" indent="0">
              <a:buFont typeface="Arial" panose="020B0604020202020204" pitchFamily="34" charset="0"/>
              <a:buNone/>
            </a:pPr>
            <a:endParaRPr lang="en-GB" sz="1200" b="0">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Let’s begin today’s session. </a:t>
            </a:r>
          </a:p>
        </p:txBody>
      </p:sp>
    </p:spTree>
    <p:extLst>
      <p:ext uri="{BB962C8B-B14F-4D97-AF65-F5344CB8AC3E}">
        <p14:creationId xmlns:p14="http://schemas.microsoft.com/office/powerpoint/2010/main" val="28365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a:cs typeface="Arial" panose="020B0604020202020204" pitchFamily="34" charset="0"/>
              </a:rPr>
              <a:t>You may wish to unhide and use this slide to support you with introducing and framing the areas of development depending on the prior knowledge of your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a:latin typeface="Arial"/>
              <a:cs typeface="Arial" panose="020B0604020202020204" pitchFamily="34" charset="0"/>
            </a:endParaRPr>
          </a:p>
          <a:p>
            <a:r>
              <a:rPr lang="en-GB" sz="1200" b="1">
                <a:latin typeface="Arial"/>
                <a:cs typeface="Arial" panose="020B0604020202020204" pitchFamily="34" charset="0"/>
              </a:rPr>
              <a:t>Time: </a:t>
            </a:r>
            <a:r>
              <a:rPr lang="en-GB" sz="1200">
                <a:latin typeface="Arial"/>
                <a:cs typeface="Arial" panose="020B0604020202020204" pitchFamily="34" charset="0"/>
              </a:rPr>
              <a:t>2 minutes</a:t>
            </a:r>
            <a:endParaRPr lang="en-GB" sz="1200">
              <a:solidFill>
                <a:srgbClr val="444444"/>
              </a:solidFill>
              <a:latin typeface="Arial"/>
              <a:cs typeface="Arial" panose="020B0604020202020204" pitchFamily="34" charset="0"/>
            </a:endParaRPr>
          </a:p>
          <a:p>
            <a:r>
              <a:rPr lang="en-GB" sz="1200" b="1">
                <a:latin typeface="Arial"/>
                <a:cs typeface="Arial" panose="020B0604020202020204" pitchFamily="34" charset="0"/>
              </a:rPr>
              <a:t>Purpose: </a:t>
            </a:r>
            <a:r>
              <a:rPr lang="en-GB" sz="1200" b="0">
                <a:latin typeface="Arial"/>
                <a:cs typeface="Arial" panose="020B0604020202020204" pitchFamily="34" charset="0"/>
              </a:rPr>
              <a:t>To position this session within the context of the five areas of development</a:t>
            </a:r>
            <a:endParaRPr lang="en-GB" sz="1200">
              <a:solidFill>
                <a:srgbClr val="444444"/>
              </a:solidFill>
              <a:latin typeface="Arial"/>
              <a:cs typeface="Arial" panose="020B0604020202020204" pitchFamily="34" charset="0"/>
            </a:endParaRPr>
          </a:p>
          <a:p>
            <a:r>
              <a:rPr lang="en-GB" sz="1200" b="1">
                <a:latin typeface="Arial"/>
                <a:cs typeface="Arial" panose="020B0604020202020204" pitchFamily="34" charset="0"/>
              </a:rPr>
              <a:t>Guidance: </a:t>
            </a:r>
            <a:r>
              <a:rPr lang="en-GB" sz="1200" b="0">
                <a:latin typeface="Arial"/>
                <a:cs typeface="Arial" panose="020B0604020202020204" pitchFamily="34" charset="0"/>
              </a:rPr>
              <a:t>Give staff time to read the slide. Then explain that…</a:t>
            </a:r>
            <a:endParaRPr lang="en-US" sz="1200" b="0">
              <a:solidFill>
                <a:srgbClr val="444444"/>
              </a:solidFill>
              <a:latin typeface="Arial"/>
              <a:cs typeface="Arial" panose="020B0604020202020204" pitchFamily="34" charset="0"/>
            </a:endParaRPr>
          </a:p>
          <a:p>
            <a:pPr marL="171450" indent="-171450">
              <a:buFont typeface="Arial" panose="020B0604020202020204" pitchFamily="34" charset="0"/>
              <a:buChar char="•"/>
            </a:pPr>
            <a:r>
              <a:rPr lang="en-GB" sz="1200">
                <a:effectLst/>
              </a:rPr>
              <a:t>[If you intend to share the full suite of materials]</a:t>
            </a:r>
          </a:p>
          <a:p>
            <a:pPr marL="628650" lvl="1" indent="-171450">
              <a:buFont typeface="Arial" panose="020B0604020202020204" pitchFamily="34" charset="0"/>
              <a:buChar char="•"/>
            </a:pPr>
            <a:r>
              <a:rPr lang="en-GB" sz="1200">
                <a:effectLst/>
              </a:rPr>
              <a:t>We are devoting time to each of the areas for development outlined in this diagram.</a:t>
            </a:r>
          </a:p>
          <a:p>
            <a:pPr marL="628650" lvl="1" indent="-171450">
              <a:buFont typeface="Arial" panose="020B0604020202020204" pitchFamily="34" charset="0"/>
              <a:buChar char="•"/>
            </a:pPr>
            <a:r>
              <a:rPr lang="en-GB" sz="1200">
                <a:effectLst/>
              </a:rPr>
              <a:t>Please note, the final Areas of Development are subject to change - DfE is considering feedback from SEND reform consultation and recommendations from the Expert Panel.</a:t>
            </a:r>
          </a:p>
          <a:p>
            <a:pPr marL="171450" indent="-171450">
              <a:buFont typeface="Arial" panose="020B0604020202020204" pitchFamily="34" charset="0"/>
              <a:buChar char="•"/>
            </a:pPr>
            <a:r>
              <a:rPr lang="en-GB" sz="1200">
                <a:effectLst/>
              </a:rPr>
              <a:t>[if you do not intend to use the full suite of materials]</a:t>
            </a:r>
          </a:p>
          <a:p>
            <a:pPr marL="628650" marR="0" lvl="1"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effectLst/>
              </a:rPr>
              <a:t>This diagram shows the different areas of development. </a:t>
            </a:r>
            <a:r>
              <a:rPr lang="en-GB" sz="1200" b="0" i="0" kern="1200">
                <a:solidFill>
                  <a:schemeClr val="tx1"/>
                </a:solidFill>
                <a:effectLst/>
                <a:latin typeface="Arial" panose="020B0604020202020204" pitchFamily="34" charset="0"/>
                <a:cs typeface="Arial" panose="020B0604020202020204" pitchFamily="34" charset="0"/>
              </a:rPr>
              <a:t>These five areas are: Executive function, sensory, motor and physical, social and emotional, speech, language and communication.  </a:t>
            </a:r>
            <a:endParaRPr lang="en-GB" sz="1200">
              <a:effectLst/>
            </a:endParaRPr>
          </a:p>
          <a:p>
            <a:pPr marL="628650" lvl="1" indent="-171450">
              <a:buFont typeface="Arial" panose="020B0604020202020204" pitchFamily="34" charset="0"/>
              <a:buChar char="•"/>
            </a:pPr>
            <a:r>
              <a:rPr lang="en-GB" sz="1200">
                <a:effectLst/>
              </a:rPr>
              <a:t>You can see the focus of today’s session, speech, language and communication, sits alongside other areas that focus on need in relation to executive function, motor and physical, sensory and social and emotional.</a:t>
            </a:r>
          </a:p>
          <a:p>
            <a:pPr marL="457200" lvl="1" indent="0">
              <a:buNone/>
            </a:pPr>
            <a:endParaRPr lang="en-US" sz="1200" b="0">
              <a:solidFill>
                <a:srgbClr val="444444"/>
              </a:solidFill>
              <a:latin typeface="Arial"/>
              <a:cs typeface="Arial" panose="020B0604020202020204" pitchFamily="34" charset="0"/>
            </a:endParaRPr>
          </a:p>
          <a:p>
            <a:r>
              <a:rPr lang="en-GB" sz="1200" b="1">
                <a:latin typeface="Arial"/>
                <a:cs typeface="Arial" panose="020B0604020202020204" pitchFamily="34" charset="0"/>
              </a:rPr>
              <a:t>Lead in: </a:t>
            </a:r>
            <a:r>
              <a:rPr lang="en-GB" sz="1200" b="0">
                <a:latin typeface="Arial"/>
                <a:cs typeface="Arial" panose="020B0604020202020204" pitchFamily="34" charset="0"/>
              </a:rPr>
              <a:t>Let’s zoom in on the focus for today’s session. </a:t>
            </a:r>
            <a:endParaRPr lang="en-US" sz="1200">
              <a:solidFill>
                <a:srgbClr val="444444"/>
              </a:solidFill>
              <a:latin typeface="Arial"/>
              <a:cs typeface="Arial" panose="020B0604020202020204" pitchFamily="34" charset="0"/>
            </a:endParaRPr>
          </a:p>
          <a:p>
            <a:endParaRPr lang="en-GB" sz="1200" b="0">
              <a:solidFill>
                <a:srgbClr val="444444"/>
              </a:solidFill>
              <a:latin typeface="Arial"/>
              <a:cs typeface="Arial" panose="020B0604020202020204" pitchFamily="34" charset="0"/>
            </a:endParaRPr>
          </a:p>
          <a:p>
            <a:r>
              <a:rPr lang="en-GB" sz="1200" b="1">
                <a:solidFill>
                  <a:srgbClr val="000000"/>
                </a:solidFill>
                <a:latin typeface="Arial"/>
                <a:cs typeface="Arial" panose="020B0604020202020204" pitchFamily="34" charset="0"/>
              </a:rPr>
              <a:t>Graphics code</a:t>
            </a:r>
            <a:r>
              <a:rPr lang="en-GB" sz="1200" b="0">
                <a:solidFill>
                  <a:srgbClr val="000000"/>
                </a:solidFill>
                <a:latin typeface="Arial"/>
                <a:cs typeface="Arial" panose="020B0604020202020204" pitchFamily="34" charset="0"/>
              </a:rPr>
              <a:t>: </a:t>
            </a:r>
            <a:r>
              <a:rPr lang="en-GB" sz="1200">
                <a:hlinkClick r:id="rId3"/>
              </a:rPr>
              <a:t>AOD-MainGraphic.png</a:t>
            </a:r>
            <a:endParaRPr lang="en-GB" sz="1200" b="0">
              <a:solidFill>
                <a:srgbClr val="444444"/>
              </a:solidFill>
              <a:latin typeface="Arial"/>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latin typeface="Arial" panose="020B0604020202020204" pitchFamily="34" charset="0"/>
              </a:rPr>
              <a:t>6</a:t>
            </a:fld>
            <a:endParaRPr lang="en-US">
              <a:latin typeface="Arial" panose="020B0604020202020204" pitchFamily="34" charset="0"/>
            </a:endParaRPr>
          </a:p>
        </p:txBody>
      </p:sp>
    </p:spTree>
    <p:extLst>
      <p:ext uri="{BB962C8B-B14F-4D97-AF65-F5344CB8AC3E}">
        <p14:creationId xmlns:p14="http://schemas.microsoft.com/office/powerpoint/2010/main" val="830923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1 minute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understand what we mean when we refer to this area for development </a:t>
            </a:r>
            <a:endParaRPr lang="en-GB" sz="1200" b="1">
              <a:latin typeface="Arial"/>
              <a:cs typeface="Arial" panose="020B0604020202020204" pitchFamily="34" charset="0"/>
            </a:endParaRPr>
          </a:p>
          <a:p>
            <a:r>
              <a:rPr lang="en-GB" b="1">
                <a:latin typeface="Arial"/>
                <a:cs typeface="Arial" panose="020B0604020202020204" pitchFamily="34" charset="0"/>
              </a:rPr>
              <a:t>Guidance: </a:t>
            </a:r>
            <a:r>
              <a:rPr lang="en-GB" b="0">
                <a:latin typeface="Arial"/>
                <a:cs typeface="Arial" panose="020B0604020202020204" pitchFamily="34" charset="0"/>
              </a:rPr>
              <a:t>Give staff time to read the slide. </a:t>
            </a:r>
          </a:p>
          <a:p>
            <a:r>
              <a:rPr lang="en-GB" b="0">
                <a:latin typeface="Arial"/>
                <a:cs typeface="Arial" panose="020B0604020202020204" pitchFamily="34" charset="0"/>
              </a:rPr>
              <a:t>Then explain that…</a:t>
            </a:r>
          </a:p>
          <a:p>
            <a:pPr marL="171450" indent="-171450">
              <a:buFont typeface="Segoe UI"/>
              <a:buChar char="•"/>
            </a:pPr>
            <a:r>
              <a:rPr lang="en-GB" b="0">
                <a:latin typeface="Arial"/>
                <a:cs typeface="Arial" panose="020B0604020202020204" pitchFamily="34" charset="0"/>
              </a:rPr>
              <a:t>This session focuses on speech, language and communication development, which is one of the five areas of development. </a:t>
            </a:r>
          </a:p>
          <a:p>
            <a:pPr marL="171450" indent="-171450">
              <a:buFont typeface="Segoe UI"/>
              <a:buChar char="•"/>
            </a:pPr>
            <a:r>
              <a:rPr lang="en-GB" b="0">
                <a:latin typeface="Arial"/>
                <a:cs typeface="Arial" panose="020B0604020202020204" pitchFamily="34" charset="0"/>
              </a:rPr>
              <a:t>As part of this session, we’ll consider how SLC needs might present in learning spaces and the strategies that teachers and teaching assistants can use to support all learners, particularly those who experience SLC difficulties.</a:t>
            </a:r>
          </a:p>
          <a:p>
            <a:endParaRPr lang="en-GB" sz="1200" b="0">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Let’s look at the aims of the session. </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a:cs typeface="Arial" panose="020B0604020202020204" pitchFamily="34" charset="0"/>
              </a:rPr>
              <a:t>Department for Education (2023). </a:t>
            </a:r>
            <a:r>
              <a:rPr lang="en-GB" i="1">
                <a:latin typeface="Arial"/>
                <a:cs typeface="Arial" panose="020B0604020202020204" pitchFamily="34" charset="0"/>
              </a:rPr>
              <a:t>Best start in life: Part 2 – The 3 prime areas of learning</a:t>
            </a:r>
            <a:r>
              <a:rPr lang="en-GB">
                <a:latin typeface="Arial"/>
                <a:cs typeface="Arial" panose="020B0604020202020204" pitchFamily="34" charset="0"/>
              </a:rPr>
              <a:t>. Available at: </a:t>
            </a:r>
            <a:r>
              <a:rPr lang="en-GB" u="sng">
                <a:latin typeface="Arial"/>
                <a:cs typeface="Arial" panose="020B0604020202020204" pitchFamily="34" charset="0"/>
              </a:rPr>
              <a:t>https://www.gov.uk/government/publications/best-start-in-life-a-research-review-for-early-years/best-start-in-life-part-2-the-3-prime-areas-of-learning#communication-and-languageBest start in life part 2: the 3 prime areas of learning - GOV.UK</a:t>
            </a:r>
            <a:endParaRPr lang="en-GB" sz="1200">
              <a:latin typeface="Arial"/>
              <a:cs typeface="Arial" panose="020B0604020202020204" pitchFamily="34" charset="0"/>
            </a:endParaRPr>
          </a:p>
          <a:p>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000000"/>
                </a:solidFill>
                <a:latin typeface="Arial"/>
                <a:cs typeface="Arial" panose="020B0604020202020204" pitchFamily="34" charset="0"/>
              </a:rPr>
              <a:t>Graphics code</a:t>
            </a:r>
            <a:r>
              <a:rPr lang="en-GB" b="0">
                <a:solidFill>
                  <a:srgbClr val="000000"/>
                </a:solidFill>
                <a:latin typeface="Arial"/>
                <a:cs typeface="Arial" panose="020B0604020202020204" pitchFamily="34" charset="0"/>
              </a:rPr>
              <a:t>: </a:t>
            </a:r>
            <a:r>
              <a:rPr lang="en-GB">
                <a:hlinkClick r:id="rId3"/>
              </a:rPr>
              <a:t>AOD-MainGraphic.png</a:t>
            </a:r>
            <a:endParaRPr lang="en-GB" b="0">
              <a:solidFill>
                <a:srgbClr val="444444"/>
              </a:solidFill>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Arial" panose="020B0604020202020204" pitchFamily="34" charset="0"/>
                <a:ea typeface="+mn-ea"/>
                <a:cs typeface="+mn-cs"/>
              </a:rPr>
              <a:t>Note: The final Areas of Development are subject to change - DfE is considering feedback from SEND reform consultation and recommendations from the Expert Panel.</a:t>
            </a:r>
          </a:p>
          <a:p>
            <a:endParaRPr lang="en-GB" sz="1200">
              <a:latin typeface="Arial"/>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latin typeface="Arial" panose="020B0604020202020204" pitchFamily="34" charset="0"/>
              </a:rPr>
              <a:t>7</a:t>
            </a:fld>
            <a:endParaRPr lang="en-US">
              <a:latin typeface="Arial" panose="020B0604020202020204" pitchFamily="34" charset="0"/>
            </a:endParaRPr>
          </a:p>
        </p:txBody>
      </p:sp>
    </p:spTree>
    <p:extLst>
      <p:ext uri="{BB962C8B-B14F-4D97-AF65-F5344CB8AC3E}">
        <p14:creationId xmlns:p14="http://schemas.microsoft.com/office/powerpoint/2010/main" val="1987984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
                <a:cs typeface="Arial" panose="020B0604020202020204" pitchFamily="34" charset="0"/>
              </a:rPr>
              <a:t>This slide will need to be edited depending on how you are structuring your session. Please delete or edit aims as relevant.</a:t>
            </a:r>
          </a:p>
          <a:p>
            <a:endParaRPr lang="en-GB" b="1">
              <a:latin typeface="Arial "/>
              <a:cs typeface="Arial" panose="020B0604020202020204" pitchFamily="34" charset="0"/>
            </a:endParaRPr>
          </a:p>
          <a:p>
            <a:r>
              <a:rPr lang="en-GB" b="1">
                <a:latin typeface="Arial "/>
                <a:cs typeface="Arial" panose="020B0604020202020204" pitchFamily="34" charset="0"/>
              </a:rPr>
              <a:t>Time: </a:t>
            </a:r>
            <a:r>
              <a:rPr lang="en-GB" b="0">
                <a:latin typeface="Arial "/>
                <a:cs typeface="Arial" panose="020B0604020202020204" pitchFamily="34" charset="0"/>
              </a:rPr>
              <a:t>1 minute</a:t>
            </a:r>
            <a:endParaRPr lang="en-GB" sz="1200" b="1">
              <a:latin typeface="Arial "/>
              <a:cs typeface="Arial" panose="020B0604020202020204" pitchFamily="34" charset="0"/>
            </a:endParaRPr>
          </a:p>
          <a:p>
            <a:r>
              <a:rPr lang="en-GB" b="1">
                <a:latin typeface="Arial "/>
                <a:cs typeface="Arial" panose="020B0604020202020204" pitchFamily="34" charset="0"/>
              </a:rPr>
              <a:t>Purpose: </a:t>
            </a:r>
            <a:r>
              <a:rPr lang="en-GB" b="0">
                <a:latin typeface="Arial "/>
                <a:cs typeface="Arial" panose="020B0604020202020204" pitchFamily="34" charset="0"/>
              </a:rPr>
              <a:t>To understand what this session will entail. </a:t>
            </a:r>
            <a:endParaRPr lang="en-GB" sz="1200" b="1">
              <a:latin typeface="Arial "/>
              <a:cs typeface="Arial" panose="020B0604020202020204" pitchFamily="34" charset="0"/>
            </a:endParaRPr>
          </a:p>
          <a:p>
            <a:r>
              <a:rPr lang="en-GB" b="1">
                <a:latin typeface="Arial "/>
                <a:cs typeface="Arial" panose="020B0604020202020204" pitchFamily="34" charset="0"/>
              </a:rPr>
              <a:t>Guidance: </a:t>
            </a:r>
          </a:p>
          <a:p>
            <a:r>
              <a:rPr lang="en-GB" b="0">
                <a:latin typeface="Arial "/>
                <a:cs typeface="Arial" panose="020B0604020202020204" pitchFamily="34" charset="0"/>
              </a:rPr>
              <a:t>Give staff time to read the slide. Then explain that…</a:t>
            </a:r>
          </a:p>
          <a:p>
            <a:pPr marL="171450" indent="-171450">
              <a:buFont typeface="Segoe UI"/>
              <a:buChar char="•"/>
            </a:pPr>
            <a:r>
              <a:rPr lang="en-GB" b="0">
                <a:latin typeface="Arial "/>
                <a:cs typeface="Arial" panose="020B0604020202020204" pitchFamily="34" charset="0"/>
              </a:rPr>
              <a:t>This session focuses on speech, language and communication development needs and implications these have for teaching.</a:t>
            </a:r>
          </a:p>
          <a:p>
            <a:pPr marL="171450" indent="-171450">
              <a:buFont typeface="Segoe UI"/>
              <a:buChar char="•"/>
            </a:pPr>
            <a:r>
              <a:rPr lang="en-GB" b="0">
                <a:latin typeface="Arial "/>
                <a:cs typeface="Arial" panose="020B0604020202020204" pitchFamily="34" charset="0"/>
              </a:rPr>
              <a:t>As part of this session, we will consider the key ideas in the evidence summary around SLC needs and learning.</a:t>
            </a:r>
          </a:p>
          <a:p>
            <a:pPr marL="171450" indent="-171450">
              <a:buFont typeface="Segoe UI"/>
              <a:buChar char="•"/>
            </a:pPr>
            <a:r>
              <a:rPr lang="en-GB" b="0">
                <a:latin typeface="Arial "/>
                <a:cs typeface="Arial" panose="020B0604020202020204" pitchFamily="34" charset="0"/>
              </a:rPr>
              <a:t>There will be an opportunity to engage with and unpick an example of teaching practice, whereby the teacher supports a learner with SLC needs during questioning to check for understanding.</a:t>
            </a:r>
          </a:p>
          <a:p>
            <a:pPr marL="0" indent="0">
              <a:buFont typeface="Segoe UI"/>
              <a:buNone/>
            </a:pPr>
            <a:endParaRPr lang="en-GB" b="0">
              <a:latin typeface="Arial "/>
              <a:cs typeface="Arial" panose="020B0604020202020204" pitchFamily="34" charset="0"/>
            </a:endParaRPr>
          </a:p>
          <a:p>
            <a:pPr marL="0" indent="0">
              <a:buFont typeface="Segoe UI"/>
              <a:buNone/>
            </a:pPr>
            <a:r>
              <a:rPr lang="en-GB" b="0">
                <a:latin typeface="Arial "/>
                <a:cs typeface="Arial" panose="020B0604020202020204" pitchFamily="34" charset="0"/>
              </a:rPr>
              <a:t>Additional aims of this session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ensure that staff understand that inclusion within post-16 is not solely about helping learners access the curriculum or course; it is also about helping them to develop as individuals.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build staff buy-in around how creating a system of inclusion can support all learners to have a positive experience of 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get staff excited about future professional development related to the SEND reforms.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foster a collaborative environment where staff feel confident to share experiences, discuss challenges and celebrate progress.</a:t>
            </a:r>
            <a:endParaRPr lang="en-GB" b="0">
              <a:latin typeface="Arial "/>
              <a:cs typeface="Arial" panose="020B0604020202020204" pitchFamily="34" charset="0"/>
            </a:endParaRPr>
          </a:p>
          <a:p>
            <a:pPr marL="0" indent="0">
              <a:buFont typeface="Segoe UI"/>
              <a:buNone/>
            </a:pPr>
            <a:endParaRPr lang="en-GB" sz="1200" b="0">
              <a:latin typeface="Arial "/>
              <a:cs typeface="Arial" panose="020B0604020202020204" pitchFamily="34" charset="0"/>
            </a:endParaRPr>
          </a:p>
          <a:p>
            <a:r>
              <a:rPr lang="en-GB" b="1">
                <a:latin typeface="Arial "/>
                <a:cs typeface="Arial" panose="020B0604020202020204" pitchFamily="34" charset="0"/>
              </a:rPr>
              <a:t>Lead in: </a:t>
            </a:r>
            <a:r>
              <a:rPr lang="en-GB" b="0">
                <a:latin typeface="Arial "/>
                <a:cs typeface="Arial" panose="020B0604020202020204" pitchFamily="34" charset="0"/>
              </a:rPr>
              <a:t>Let’s get straight on with considering the key ideas from the evidence summary. </a:t>
            </a:r>
          </a:p>
          <a:p>
            <a:endParaRPr lang="en-GB" sz="1200">
              <a:latin typeface="Arial "/>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latin typeface="Arial" panose="020B0604020202020204" pitchFamily="34" charset="0"/>
              </a:rPr>
              <a:t>8</a:t>
            </a:fld>
            <a:endParaRPr lang="en-US">
              <a:latin typeface="Arial" panose="020B0604020202020204" pitchFamily="34" charset="0"/>
            </a:endParaRPr>
          </a:p>
        </p:txBody>
      </p:sp>
    </p:spTree>
    <p:extLst>
      <p:ext uri="{BB962C8B-B14F-4D97-AF65-F5344CB8AC3E}">
        <p14:creationId xmlns:p14="http://schemas.microsoft.com/office/powerpoint/2010/main" val="3959355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a:latin typeface="Arial"/>
                <a:cs typeface="Arial" panose="020B0604020202020204" pitchFamily="34" charset="0"/>
              </a:rPr>
              <a:t>Suggested timing: </a:t>
            </a:r>
            <a:r>
              <a:rPr lang="en-GB" sz="1200">
                <a:latin typeface="Arial"/>
                <a:cs typeface="Arial" panose="020B0604020202020204" pitchFamily="34" charset="0"/>
              </a:rPr>
              <a:t>This section is approximately 30 minutes long </a:t>
            </a:r>
          </a:p>
          <a:p>
            <a:pPr marL="0" indent="0">
              <a:buFont typeface="Arial" panose="020B0604020202020204" pitchFamily="34" charset="0"/>
              <a:buNone/>
            </a:pPr>
            <a:endParaRPr lang="en-GB" sz="1200" b="1">
              <a:latin typeface="Arial"/>
              <a:cs typeface="Arial" panose="020B0604020202020204" pitchFamily="34" charset="0"/>
            </a:endParaRPr>
          </a:p>
          <a:p>
            <a:pPr marL="0" indent="0">
              <a:buFont typeface="Arial" panose="020B0604020202020204" pitchFamily="34" charset="0"/>
              <a:buNone/>
            </a:pPr>
            <a:r>
              <a:rPr lang="en-GB" sz="1200" b="1">
                <a:latin typeface="Arial"/>
                <a:cs typeface="Arial" panose="020B0604020202020204" pitchFamily="34" charset="0"/>
              </a:rPr>
              <a:t>Section focus: speech, language and communication (SLC)</a:t>
            </a:r>
          </a:p>
          <a:p>
            <a:pPr marL="628650" lvl="1" indent="-171450">
              <a:buFont typeface="Arial" panose="020B0604020202020204" pitchFamily="34" charset="0"/>
              <a:buChar char="•"/>
            </a:pPr>
            <a:r>
              <a:rPr lang="en-GB" sz="1200">
                <a:latin typeface="Arial"/>
                <a:cs typeface="Arial" panose="020B0604020202020204" pitchFamily="34" charset="0"/>
              </a:rPr>
              <a:t>Within this section there are check for understanding questions alongside slides relating to key concepts. These slides make direct links to the content covered in the ‘Speech, language and communication evidence summary’.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a:latin typeface="Arial"/>
                <a:cs typeface="Arial" panose="020B0604020202020204" pitchFamily="34" charset="0"/>
              </a:rPr>
              <a:t>Section aim: </a:t>
            </a:r>
            <a:r>
              <a:rPr lang="en-GB" sz="1200">
                <a:latin typeface="Arial"/>
                <a:cs typeface="Arial" panose="020B0604020202020204" pitchFamily="34" charset="0"/>
              </a:rPr>
              <a:t>to review the key concepts from the ‘Speech, language and communication evidence summary’.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latin typeface="Arial"/>
                <a:cs typeface="Arial" panose="020B0604020202020204" pitchFamily="34" charset="0"/>
              </a:rPr>
              <a:t>This includes;</a:t>
            </a:r>
          </a:p>
          <a:p>
            <a:pPr marL="628650" lvl="1" indent="-171450">
              <a:buFont typeface="Arial" panose="020B0604020202020204" pitchFamily="34" charset="0"/>
              <a:buChar char="•"/>
            </a:pPr>
            <a:r>
              <a:rPr lang="en-GB" sz="1200" kern="1200">
                <a:effectLst/>
                <a:latin typeface="Arial"/>
                <a:cs typeface="Arial" panose="020B0604020202020204" pitchFamily="34" charset="0"/>
              </a:rPr>
              <a:t>Check for understanding: questions and activities used to check knowledge covered in the evidence summary. </a:t>
            </a:r>
          </a:p>
          <a:p>
            <a:pPr marL="628650" lvl="1" indent="-171450">
              <a:buFont typeface="Arial" panose="020B0604020202020204" pitchFamily="34" charset="0"/>
              <a:buChar char="•"/>
            </a:pPr>
            <a:r>
              <a:rPr lang="en-GB" sz="1200" kern="1200">
                <a:effectLst/>
                <a:latin typeface="Arial"/>
                <a:cs typeface="Arial" panose="020B0604020202020204" pitchFamily="34" charset="0"/>
              </a:rPr>
              <a:t>Key knowledge: consolidates and builds on key concepts of working memory and teaching practices that put demand on learners’ SLC.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latin typeface="Arial"/>
                <a:cs typeface="Arial" panose="020B0604020202020204" pitchFamily="34" charset="0"/>
              </a:rPr>
              <a:t>You will find hidden slides that are optional content you may wish to cover dependent on the needs of the group you are working with. </a:t>
            </a:r>
          </a:p>
          <a:p>
            <a:pPr marL="0" indent="0">
              <a:buFont typeface="Arial" panose="020B0604020202020204" pitchFamily="34" charset="0"/>
              <a:buNone/>
            </a:pPr>
            <a:endParaRPr lang="en-GB" sz="1200"/>
          </a:p>
        </p:txBody>
      </p:sp>
      <p:sp>
        <p:nvSpPr>
          <p:cNvPr id="4" name="Slide Number Placeholder 3"/>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1031782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CB742-8E50-C005-6544-284CEB6CB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9A3A9-47BB-F7F3-3A20-DE8CB8C501D5}"/>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31DD06C8-04C2-A629-9E30-50777C7ADCD0}"/>
              </a:ext>
            </a:extLst>
          </p:cNvPr>
          <p:cNvSpPr>
            <a:spLocks noGrp="1"/>
          </p:cNvSpPr>
          <p:nvPr>
            <p:ph type="body" idx="1"/>
          </p:nvPr>
        </p:nvSpPr>
        <p:spPr/>
        <p:txBody>
          <a:bodyPr/>
          <a:lstStyle/>
          <a:p>
            <a:r>
              <a:rPr lang="en-GB" sz="1200" b="1">
                <a:latin typeface="Arial"/>
                <a:cs typeface="Arial" panose="020B0604020202020204" pitchFamily="34" charset="0"/>
              </a:rPr>
              <a:t>Time: </a:t>
            </a:r>
            <a:r>
              <a:rPr lang="en-GB" sz="1200" b="0">
                <a:latin typeface="Arial"/>
                <a:cs typeface="Arial" panose="020B0604020202020204" pitchFamily="34" charset="0"/>
              </a:rPr>
              <a:t>3 minutes</a:t>
            </a:r>
            <a:endParaRPr lang="en-GB" sz="1200"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a:cs typeface="Arial" panose="020B0604020202020204" pitchFamily="34" charset="0"/>
              </a:rPr>
              <a:t>Purpose: </a:t>
            </a:r>
            <a:r>
              <a:rPr lang="en-GB" sz="1200">
                <a:latin typeface="Arial"/>
                <a:cs typeface="Arial" panose="020B0604020202020204" pitchFamily="34" charset="0"/>
              </a:rPr>
              <a:t>To check understanding of SLC difficulties.</a:t>
            </a:r>
            <a:endParaRPr lang="en-GB" sz="1200" b="1">
              <a:latin typeface="Arial"/>
              <a:cs typeface="Arial" panose="020B0604020202020204" pitchFamily="34" charset="0"/>
            </a:endParaRPr>
          </a:p>
          <a:p>
            <a:r>
              <a:rPr lang="en-GB" sz="1200" b="1">
                <a:latin typeface="Arial"/>
                <a:cs typeface="Arial" panose="020B0604020202020204" pitchFamily="34" charset="0"/>
              </a:rPr>
              <a:t>Guidance: </a:t>
            </a:r>
          </a:p>
          <a:p>
            <a:pPr marL="171450" indent="-171450">
              <a:buFont typeface="Arial" panose="020B0604020202020204" pitchFamily="34" charset="0"/>
              <a:buChar char="•"/>
            </a:pPr>
            <a:r>
              <a:rPr lang="en-GB" sz="1200" b="0">
                <a:latin typeface="Arial"/>
                <a:cs typeface="Arial" panose="020B0604020202020204" pitchFamily="34" charset="0"/>
              </a:rPr>
              <a:t>Use the explanations below to give staff feedback on their answers.</a:t>
            </a:r>
          </a:p>
          <a:p>
            <a:pPr marL="171450" indent="-171450">
              <a:buFont typeface="Arial" panose="020B0604020202020204" pitchFamily="34" charset="0"/>
              <a:buChar char="•"/>
            </a:pPr>
            <a:r>
              <a:rPr lang="en-GB" sz="1200" b="1">
                <a:latin typeface="Arial"/>
                <a:cs typeface="Arial" panose="020B0604020202020204" pitchFamily="34" charset="0"/>
              </a:rPr>
              <a:t>Correct answers explained:</a:t>
            </a:r>
          </a:p>
          <a:p>
            <a:pPr lvl="1"/>
            <a:r>
              <a:rPr lang="en-GB" sz="1200">
                <a:latin typeface="Arial"/>
                <a:cs typeface="Arial" panose="020B0604020202020204" pitchFamily="34" charset="0"/>
              </a:rPr>
              <a:t>a) Learners with SLC difficulties may struggle to process and retain spoken instructions, making it harder for them to remember and follow routines. This is because understanding and recalling sequences often rely on language skills.</a:t>
            </a:r>
          </a:p>
          <a:p>
            <a:pPr lvl="1"/>
            <a:r>
              <a:rPr lang="en-GB" sz="1200">
                <a:latin typeface="Arial"/>
                <a:cs typeface="Arial" panose="020B0604020202020204" pitchFamily="34" charset="0"/>
              </a:rPr>
              <a:t>c) This is a core challenge for learners with SLC difficulties. They may find it hard to understand complex instructions, especially if these are delivered quickly or contain unfamiliar vocabulary. This can affect their ability to complete tasks accurately.</a:t>
            </a:r>
          </a:p>
          <a:p>
            <a:pPr lvl="1"/>
            <a:r>
              <a:rPr lang="en-GB" sz="1200">
                <a:latin typeface="Arial"/>
                <a:cs typeface="Arial" panose="020B0604020202020204" pitchFamily="34" charset="0"/>
              </a:rPr>
              <a:t>d) Learners with SLC difficulties often find it challenging to follow discussions, particularly when there are multiple speakers or abstract concepts. They may lose track of the conversation and struggle to understand what is expected of them afterwards.</a:t>
            </a:r>
          </a:p>
          <a:p>
            <a:pPr marL="171450" indent="-171450">
              <a:buFont typeface="Arial" panose="020B0604020202020204" pitchFamily="34" charset="0"/>
              <a:buChar char="•"/>
            </a:pPr>
            <a:r>
              <a:rPr lang="en-GB" sz="1200" b="1">
                <a:latin typeface="Arial"/>
                <a:cs typeface="Arial" panose="020B0604020202020204" pitchFamily="34" charset="0"/>
              </a:rPr>
              <a:t>Incorrect answer:</a:t>
            </a:r>
          </a:p>
          <a:p>
            <a:pPr lvl="1"/>
            <a:r>
              <a:rPr lang="en-GB" sz="1200">
                <a:latin typeface="Arial"/>
                <a:cs typeface="Arial" panose="020B0604020202020204" pitchFamily="34" charset="0"/>
              </a:rPr>
              <a:t>b) This activity is less likely to be challenging for learners with SLC difficulties, unless the task relies heavily on verbal instructions or language. Many learners with SLC difficulties can process visual information well, so tasks based on shapes and patterns may not present the same barriers as language-based activities.</a:t>
            </a:r>
          </a:p>
          <a:p>
            <a:pPr marL="171450" indent="-171450">
              <a:buFont typeface="Arial" panose="020B0604020202020204" pitchFamily="34" charset="0"/>
              <a:buChar char="•"/>
            </a:pPr>
            <a:r>
              <a:rPr lang="en-GB" sz="1200" b="0">
                <a:latin typeface="Arial"/>
                <a:cs typeface="Arial" panose="020B0604020202020204" pitchFamily="34" charset="0"/>
              </a:rPr>
              <a:t>Summary: Learners with speech, language and communication difficulties are most likely to struggle with activities that rely on understanding, processing and </a:t>
            </a:r>
            <a:r>
              <a:rPr lang="en-GB" sz="1200">
                <a:latin typeface="Arial"/>
                <a:cs typeface="Arial" panose="020B0604020202020204" pitchFamily="34" charset="0"/>
              </a:rPr>
              <a:t>remembering spoken or written language. Visual tasks, unless they involve complex instructions, are generally less problematic. If you want to support these learners, consider breaking instructions into smaller steps, using visual aids and checking for understanding regularly.</a:t>
            </a:r>
          </a:p>
          <a:p>
            <a:pPr marL="0" indent="0">
              <a:buFont typeface="Arial" panose="020B0604020202020204" pitchFamily="34" charset="0"/>
              <a:buNone/>
            </a:pPr>
            <a:endParaRPr lang="en-GB" sz="1200" b="0">
              <a:latin typeface="Arial"/>
              <a:cs typeface="Arial" panose="020B0604020202020204" pitchFamily="34" charset="0"/>
            </a:endParaRPr>
          </a:p>
          <a:p>
            <a:r>
              <a:rPr lang="en-GB" sz="1200" b="1">
                <a:latin typeface="Arial"/>
                <a:cs typeface="Arial" panose="020B0604020202020204" pitchFamily="34" charset="0"/>
              </a:rPr>
              <a:t>Lead in: </a:t>
            </a:r>
            <a:r>
              <a:rPr lang="en-GB" sz="1200" b="0">
                <a:latin typeface="Arial"/>
                <a:cs typeface="Arial" panose="020B0604020202020204" pitchFamily="34" charset="0"/>
              </a:rPr>
              <a:t>Next question focuses on how common teaching practices might present high language demand.</a:t>
            </a:r>
          </a:p>
          <a:p>
            <a:pPr marL="0" indent="0">
              <a:buFont typeface="Arial" panose="020B0604020202020204" pitchFamily="34" charset="0"/>
              <a:buNone/>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53392B24-D8C3-2152-1FD4-AFCB5D5FE872}"/>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10</a:t>
            </a:fld>
            <a:endParaRPr lang="en-US">
              <a:latin typeface="Arial" panose="020B0604020202020204" pitchFamily="34" charset="0"/>
            </a:endParaRPr>
          </a:p>
        </p:txBody>
      </p:sp>
    </p:spTree>
    <p:extLst>
      <p:ext uri="{BB962C8B-B14F-4D97-AF65-F5344CB8AC3E}">
        <p14:creationId xmlns:p14="http://schemas.microsoft.com/office/powerpoint/2010/main" val="3864587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Purpose: </a:t>
            </a:r>
            <a:r>
              <a:rPr lang="en-GB">
                <a:latin typeface="Arial"/>
                <a:cs typeface="Arial" panose="020B0604020202020204" pitchFamily="34" charset="0"/>
              </a:rPr>
              <a:t>To check understanding of SLC difficulties in practice.</a:t>
            </a:r>
            <a:endParaRPr lang="en-GB" sz="1200" b="1">
              <a:latin typeface="Arial"/>
              <a:cs typeface="Arial" panose="020B0604020202020204" pitchFamily="34" charset="0"/>
            </a:endParaRP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staff time to consider the question.</a:t>
            </a:r>
          </a:p>
          <a:p>
            <a:pPr marL="171450" indent="-171450">
              <a:buFont typeface="Arial" panose="020B0604020202020204" pitchFamily="34" charset="0"/>
              <a:buChar char="•"/>
            </a:pPr>
            <a:r>
              <a:rPr lang="en-GB" b="0">
                <a:latin typeface="Arial"/>
                <a:cs typeface="Arial" panose="020B0604020202020204" pitchFamily="34" charset="0"/>
              </a:rPr>
              <a:t>Hint: direct staff to the ‘How might common practices put pressure on SLC?’ section of the evidence summary for support with this question.</a:t>
            </a:r>
          </a:p>
          <a:p>
            <a:pPr marL="171450" indent="-171450">
              <a:buFont typeface="Arial" panose="020B0604020202020204" pitchFamily="34" charset="0"/>
              <a:buChar char="•"/>
            </a:pPr>
            <a:r>
              <a:rPr lang="en-GB" b="0">
                <a:latin typeface="Arial"/>
                <a:cs typeface="Arial" panose="020B0604020202020204" pitchFamily="34" charset="0"/>
              </a:rPr>
              <a:t>Use the example suggestions below to give staff feedback on their answers.</a:t>
            </a:r>
          </a:p>
          <a:p>
            <a:pPr marL="628650" lvl="1" indent="-171450">
              <a:buFont typeface="Arial" panose="020B0604020202020204" pitchFamily="34" charset="0"/>
              <a:buChar char="•"/>
            </a:pPr>
            <a:r>
              <a:rPr lang="en-GB" sz="1200" b="0">
                <a:latin typeface="Arial"/>
                <a:cs typeface="Arial" panose="020B0604020202020204" pitchFamily="34" charset="0"/>
              </a:rPr>
              <a:t>Asking questions in class requires learners to listen, process language, and formulate a response. This puts a high demand on speech, language and communication (SLC) skills, especially for those who need extra time to understand or express their thoughts.</a:t>
            </a:r>
          </a:p>
          <a:p>
            <a:pPr marL="628650" lvl="1" indent="-171450">
              <a:buFont typeface="Arial" panose="020B0604020202020204" pitchFamily="34" charset="0"/>
              <a:buChar char="•"/>
            </a:pPr>
            <a:r>
              <a:rPr lang="en-GB" sz="1200" b="0">
                <a:latin typeface="Arial"/>
                <a:cs typeface="Arial" panose="020B0604020202020204" pitchFamily="34" charset="0"/>
              </a:rPr>
              <a:t>Giving instructions, particularly multi-step or complex ones, relies on learners’ ability to understand, remember and act on spoken language. Learners with SLC difficulties may find it challenging to retain all the information and follow through accurately.</a:t>
            </a:r>
          </a:p>
          <a:p>
            <a:pPr marL="628650" lvl="1" indent="-171450">
              <a:buFont typeface="Arial" panose="020B0604020202020204" pitchFamily="34" charset="0"/>
              <a:buChar char="•"/>
            </a:pPr>
            <a:r>
              <a:rPr lang="en-GB" sz="1200" b="0">
                <a:latin typeface="Arial"/>
                <a:cs typeface="Arial" panose="020B0604020202020204" pitchFamily="34" charset="0"/>
              </a:rPr>
              <a:t>When teachers explain or model new concepts, learners must process and make sense of unfamiliar language and ideas. This can be demanding for those with SLC needs, as it requires understanding new vocabulary, following the sequence of information, and linking it to prior knowledge.</a:t>
            </a:r>
          </a:p>
          <a:p>
            <a:pPr marL="171450" indent="-171450">
              <a:buFont typeface="Arial" panose="020B0604020202020204" pitchFamily="34" charset="0"/>
              <a:buChar char="•"/>
            </a:pPr>
            <a:r>
              <a:rPr lang="en-GB" b="0">
                <a:latin typeface="Arial"/>
                <a:cs typeface="Arial" panose="020B0604020202020204" pitchFamily="34" charset="0"/>
              </a:rPr>
              <a:t>Each of these practices is common in learning spaces and essential for l</a:t>
            </a:r>
            <a:r>
              <a:rPr lang="en-GB">
                <a:latin typeface="Arial"/>
                <a:cs typeface="Arial" panose="020B0604020202020204" pitchFamily="34" charset="0"/>
              </a:rPr>
              <a:t>earning, but they can create barriers for learners with SLC difficulties if not used effectively. </a:t>
            </a:r>
          </a:p>
          <a:p>
            <a:pPr marL="171450" indent="-171450">
              <a:buFont typeface="Arial" panose="020B0604020202020204" pitchFamily="34" charset="0"/>
              <a:buChar char="•"/>
            </a:pPr>
            <a:r>
              <a:rPr lang="en-GB">
                <a:latin typeface="Arial"/>
                <a:cs typeface="Arial" panose="020B0604020202020204" pitchFamily="34" charset="0"/>
              </a:rPr>
              <a:t>As part of taking participant feedback on this question there is an opportunity here to reflect on the importance of recognising the way using these practices ineffectively or without the appropriate support can present barriers to learner participation and learning. </a:t>
            </a:r>
          </a:p>
          <a:p>
            <a:pPr marL="628650" lvl="1" indent="-171450">
              <a:buFont typeface="Arial" panose="020B0604020202020204" pitchFamily="34" charset="0"/>
              <a:buChar char="•"/>
            </a:pPr>
            <a:r>
              <a:rPr lang="en-GB" sz="1200">
                <a:latin typeface="Arial"/>
                <a:cs typeface="Arial" panose="020B0604020202020204" pitchFamily="34" charset="0"/>
              </a:rPr>
              <a:t>For example, if questions are posed without appropriate processing time (or ‘wait time’) learners are more likely to find it difficult to respond to the best of their ability. </a:t>
            </a:r>
          </a:p>
          <a:p>
            <a:pPr marL="0" indent="0">
              <a:buFont typeface="Arial" panose="020B0604020202020204" pitchFamily="34" charset="0"/>
              <a:buNone/>
            </a:pPr>
            <a:endParaRPr lang="en-GB" b="0">
              <a:latin typeface="Arial"/>
              <a:cs typeface="Arial" panose="020B0604020202020204" pitchFamily="34" charset="0"/>
            </a:endParaRPr>
          </a:p>
          <a:p>
            <a:r>
              <a:rPr lang="en-GB" b="1">
                <a:latin typeface="Arial"/>
                <a:cs typeface="Arial"/>
              </a:rPr>
              <a:t>Lead in: </a:t>
            </a:r>
            <a:r>
              <a:rPr lang="en-GB" b="0">
                <a:latin typeface="Arial"/>
                <a:cs typeface="Arial"/>
              </a:rPr>
              <a:t>These are moments where demand is put on SLC, let’s think in more detail about </a:t>
            </a:r>
            <a:r>
              <a:rPr lang="en-GB">
                <a:latin typeface="Arial"/>
                <a:cs typeface="Arial"/>
              </a:rPr>
              <a:t>what challenges learners might face.</a:t>
            </a:r>
            <a:endParaRPr lang="en-GB" b="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11</a:t>
            </a:fld>
            <a:endParaRPr lang="en-US">
              <a:latin typeface="Arial" panose="020B0604020202020204" pitchFamily="34" charset="0"/>
            </a:endParaRPr>
          </a:p>
        </p:txBody>
      </p:sp>
    </p:spTree>
    <p:extLst>
      <p:ext uri="{BB962C8B-B14F-4D97-AF65-F5344CB8AC3E}">
        <p14:creationId xmlns:p14="http://schemas.microsoft.com/office/powerpoint/2010/main" val="3255638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sp>
      <p:sp>
        <p:nvSpPr>
          <p:cNvPr id="3" name="Notes Placeholder 2"/>
          <p:cNvSpPr>
            <a:spLocks noGrp="1"/>
          </p:cNvSpPr>
          <p:nvPr>
            <p:ph type="body" idx="1"/>
          </p:nvPr>
        </p:nvSpPr>
        <p:spPr/>
        <p:txBody>
          <a:bodyPr/>
          <a:lstStyle/>
          <a:p>
            <a:pPr>
              <a:lnSpc>
                <a:spcPct val="107000"/>
              </a:lnSpc>
              <a:spcAft>
                <a:spcPts val="800"/>
              </a:spcAft>
            </a:pPr>
            <a:r>
              <a:rPr lang="en-GB" b="1">
                <a:effectLst/>
                <a:uFill>
                  <a:solidFill>
                    <a:srgbClr val="000000"/>
                  </a:solidFill>
                </a:uFill>
                <a:latin typeface="Arial" panose="020B0604020202020204" pitchFamily="34" charset="0"/>
                <a:ea typeface="Calibri"/>
                <a:cs typeface="Arial" panose="020B0604020202020204" pitchFamily="34" charset="0"/>
              </a:rPr>
              <a:t>Time: </a:t>
            </a:r>
            <a:r>
              <a:rPr lang="en-GB" b="0">
                <a:effectLst/>
                <a:uFill>
                  <a:solidFill>
                    <a:srgbClr val="000000"/>
                  </a:solidFill>
                </a:uFill>
                <a:latin typeface="Arial" panose="020B0604020202020204" pitchFamily="34" charset="0"/>
                <a:ea typeface="Calibri"/>
                <a:cs typeface="Arial" panose="020B0604020202020204" pitchFamily="34" charset="0"/>
              </a:rPr>
              <a:t>2 minutes</a:t>
            </a:r>
          </a:p>
          <a:p>
            <a:pPr>
              <a:lnSpc>
                <a:spcPct val="107000"/>
              </a:lnSpc>
              <a:spcAft>
                <a:spcPts val="800"/>
              </a:spcAft>
            </a:pPr>
            <a:r>
              <a:rPr lang="en-GB" b="1">
                <a:latin typeface="Arial" panose="020B0604020202020204" pitchFamily="34" charset="0"/>
                <a:cs typeface="Arial" panose="020B0604020202020204" pitchFamily="34" charset="0"/>
              </a:rPr>
              <a:t>Purpose</a:t>
            </a:r>
            <a:r>
              <a:rPr lang="en-GB" b="1">
                <a:effectLst/>
                <a:uFill>
                  <a:solidFill>
                    <a:srgbClr val="000000"/>
                  </a:solidFill>
                </a:uFill>
                <a:latin typeface="Arial" panose="020B0604020202020204" pitchFamily="34" charset="0"/>
                <a:ea typeface="Calibri"/>
                <a:cs typeface="Arial" panose="020B0604020202020204" pitchFamily="34" charset="0"/>
              </a:rPr>
              <a:t>: </a:t>
            </a:r>
            <a:r>
              <a:rPr lang="en-GB" b="0">
                <a:effectLst/>
                <a:uFill>
                  <a:solidFill>
                    <a:srgbClr val="000000"/>
                  </a:solidFill>
                </a:uFill>
                <a:latin typeface="Arial" panose="020B0604020202020204" pitchFamily="34" charset="0"/>
                <a:ea typeface="Calibri"/>
                <a:cs typeface="Arial" panose="020B0604020202020204" pitchFamily="34" charset="0"/>
              </a:rPr>
              <a:t>To introduce/recap the</a:t>
            </a:r>
            <a:r>
              <a:rPr lang="en-GB">
                <a:uFill>
                  <a:solidFill>
                    <a:srgbClr val="000000"/>
                  </a:solidFill>
                </a:uFill>
                <a:latin typeface="Arial" panose="020B0604020202020204" pitchFamily="34" charset="0"/>
                <a:ea typeface="Calibri"/>
                <a:cs typeface="Arial" panose="020B0604020202020204" pitchFamily="34" charset="0"/>
              </a:rPr>
              <a:t> </a:t>
            </a:r>
            <a:r>
              <a:rPr lang="en-GB" b="0">
                <a:effectLst/>
                <a:uFill>
                  <a:solidFill>
                    <a:srgbClr val="000000"/>
                  </a:solidFill>
                </a:uFill>
                <a:latin typeface="Arial" panose="020B0604020202020204" pitchFamily="34" charset="0"/>
                <a:ea typeface="Calibri"/>
                <a:cs typeface="Arial" panose="020B0604020202020204" pitchFamily="34" charset="0"/>
              </a:rPr>
              <a:t>key </a:t>
            </a:r>
            <a:r>
              <a:rPr lang="en-GB">
                <a:uFill>
                  <a:solidFill>
                    <a:srgbClr val="000000"/>
                  </a:solidFill>
                </a:uFill>
                <a:latin typeface="Arial" panose="020B0604020202020204" pitchFamily="34" charset="0"/>
                <a:ea typeface="Calibri"/>
                <a:cs typeface="Arial" panose="020B0604020202020204" pitchFamily="34" charset="0"/>
              </a:rPr>
              <a:t>ideas </a:t>
            </a:r>
            <a:r>
              <a:rPr lang="en-GB" b="0">
                <a:effectLst/>
                <a:uFill>
                  <a:solidFill>
                    <a:srgbClr val="000000"/>
                  </a:solidFill>
                </a:uFill>
                <a:latin typeface="Arial" panose="020B0604020202020204" pitchFamily="34" charset="0"/>
                <a:ea typeface="Calibri"/>
                <a:cs typeface="Arial" panose="020B0604020202020204" pitchFamily="34" charset="0"/>
              </a:rPr>
              <a:t>on expressive and receptive language and to link these to the role of working memory. </a:t>
            </a:r>
            <a:endParaRPr lang="en-GB" sz="1200">
              <a:uFill>
                <a:solidFill>
                  <a:srgbClr val="6D2160"/>
                </a:solidFill>
              </a:uFill>
              <a:latin typeface="Arial" panose="020B0604020202020204" pitchFamily="34" charset="0"/>
              <a:ea typeface="Calibri"/>
              <a:cs typeface="Arial" panose="020B0604020202020204" pitchFamily="34" charset="0"/>
            </a:endParaRPr>
          </a:p>
          <a:p>
            <a:pPr>
              <a:lnSpc>
                <a:spcPct val="107000"/>
              </a:lnSpc>
              <a:spcAft>
                <a:spcPts val="800"/>
              </a:spcAft>
            </a:pPr>
            <a:r>
              <a:rPr lang="en-GB" b="1">
                <a:uFill>
                  <a:solidFill>
                    <a:srgbClr val="000000"/>
                  </a:solidFill>
                </a:uFill>
                <a:latin typeface="Arial" panose="020B0604020202020204" pitchFamily="34" charset="0"/>
                <a:ea typeface="Calibri"/>
                <a:cs typeface="Arial" panose="020B0604020202020204" pitchFamily="34" charset="0"/>
              </a:rPr>
              <a:t>Guidance:</a:t>
            </a:r>
          </a:p>
          <a:p>
            <a:pPr>
              <a:lnSpc>
                <a:spcPct val="107000"/>
              </a:lnSpc>
              <a:spcAft>
                <a:spcPts val="800"/>
              </a:spcAft>
            </a:pPr>
            <a:r>
              <a:rPr lang="en-GB" b="0">
                <a:uFill>
                  <a:solidFill>
                    <a:srgbClr val="000000"/>
                  </a:solidFill>
                </a:uFill>
                <a:latin typeface="Arial" panose="020B0604020202020204" pitchFamily="34" charset="0"/>
                <a:ea typeface="Calibri"/>
                <a:cs typeface="Arial" panose="020B0604020202020204" pitchFamily="34" charset="0"/>
              </a:rPr>
              <a:t>Explain that:</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Receptive language is a key part of speech, language and communication (SLC). It refers to how well learners can understand what is said to them, including instructions, explanations and discussion.</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If a learner finds it difficult to process spoken language, they may miss important information, misunderstand tasks or struggle to keep up with the pace of learning.</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For example, if an teacher or employer gives a set of instructions verbally, a learner with receptive language difficulties might only remember the first or last step or become confused about what to do.</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These challenges are often linked to working memory. To follow instructions or answer questions, learners need to hold information in their minds while they think about what to do next.</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When receptive language is a barrier, it can put extra strain on working memory, making it harder for learners to learn new content or complete tasks.</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Supporting receptive language, for example, by breaking instructions into smaller steps, using visual aids or checking understanding, can help all learners, especially those with SEND, to access learning and reduce cognitive overload.</a:t>
            </a:r>
          </a:p>
          <a:p>
            <a:pPr marL="0" indent="0">
              <a:lnSpc>
                <a:spcPct val="107000"/>
              </a:lnSpc>
              <a:spcAft>
                <a:spcPts val="800"/>
              </a:spcAft>
              <a:buFont typeface="Arial" panose="020B0604020202020204" pitchFamily="34" charset="0"/>
              <a:buNone/>
            </a:pPr>
            <a:endParaRPr lang="en-GB" sz="1200">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Font typeface="Arial" panose="020B0604020202020204" pitchFamily="34" charset="0"/>
              <a:buNone/>
            </a:pPr>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take a moment to think about how working memory works. </a:t>
            </a:r>
            <a:endParaRPr lang="en-GB" sz="1200" b="0">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latin typeface="Arial" panose="020B0604020202020204" pitchFamily="34" charset="0"/>
              </a:rPr>
              <a:t>12</a:t>
            </a:fld>
            <a:endParaRPr lang="en-US">
              <a:latin typeface="Arial" panose="020B0604020202020204" pitchFamily="34" charset="0"/>
            </a:endParaRPr>
          </a:p>
        </p:txBody>
      </p:sp>
    </p:spTree>
    <p:extLst>
      <p:ext uri="{BB962C8B-B14F-4D97-AF65-F5344CB8AC3E}">
        <p14:creationId xmlns:p14="http://schemas.microsoft.com/office/powerpoint/2010/main" val="427771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b="1">
                <a:effectLst/>
                <a:uFill>
                  <a:solidFill>
                    <a:srgbClr val="6D2160"/>
                  </a:solidFill>
                </a:uFill>
                <a:latin typeface="Arial" panose="020B0604020202020204" pitchFamily="34" charset="0"/>
                <a:ea typeface="Calibri"/>
                <a:cs typeface="Arial" panose="020B0604020202020204" pitchFamily="34" charset="0"/>
              </a:rPr>
              <a:t>Time: </a:t>
            </a:r>
            <a:r>
              <a:rPr lang="en-GB" sz="1200" b="0">
                <a:effectLst/>
                <a:uFill>
                  <a:solidFill>
                    <a:srgbClr val="6D2160"/>
                  </a:solidFill>
                </a:uFill>
                <a:latin typeface="Arial" panose="020B0604020202020204" pitchFamily="34" charset="0"/>
                <a:ea typeface="Calibri"/>
                <a:cs typeface="Arial" panose="020B0604020202020204" pitchFamily="34" charset="0"/>
              </a:rPr>
              <a:t>3 minutes</a:t>
            </a:r>
          </a:p>
          <a:p>
            <a:pPr>
              <a:lnSpc>
                <a:spcPct val="107000"/>
              </a:lnSpc>
              <a:spcAft>
                <a:spcPts val="800"/>
              </a:spcAft>
            </a:pPr>
            <a:r>
              <a:rPr lang="en-GB" sz="1200" b="1">
                <a:latin typeface="Arial" panose="020B0604020202020204" pitchFamily="34" charset="0"/>
                <a:cs typeface="Arial" panose="020B0604020202020204" pitchFamily="34" charset="0"/>
              </a:rPr>
              <a:t>Purpose</a:t>
            </a:r>
            <a:r>
              <a:rPr lang="en-GB" sz="1200" b="1">
                <a:effectLst/>
                <a:uFill>
                  <a:solidFill>
                    <a:srgbClr val="6D2160"/>
                  </a:solidFill>
                </a:uFill>
                <a:latin typeface="Arial" panose="020B0604020202020204" pitchFamily="34" charset="0"/>
                <a:ea typeface="Calibri"/>
                <a:cs typeface="Arial" panose="020B0604020202020204" pitchFamily="34" charset="0"/>
              </a:rPr>
              <a:t>: </a:t>
            </a:r>
            <a:r>
              <a:rPr lang="en-GB" sz="1200" b="0">
                <a:effectLst/>
                <a:uFill>
                  <a:solidFill>
                    <a:srgbClr val="6D2160"/>
                  </a:solidFill>
                </a:uFill>
                <a:latin typeface="Arial" panose="020B0604020202020204" pitchFamily="34" charset="0"/>
                <a:ea typeface="Calibri"/>
                <a:cs typeface="Arial" panose="020B0604020202020204" pitchFamily="34" charset="0"/>
              </a:rPr>
              <a:t>To introduce/recap the</a:t>
            </a:r>
            <a:r>
              <a:rPr lang="en-GB" sz="1200">
                <a:uFill>
                  <a:solidFill>
                    <a:srgbClr val="6D2160"/>
                  </a:solidFill>
                </a:uFill>
                <a:latin typeface="Arial" panose="020B0604020202020204" pitchFamily="34" charset="0"/>
                <a:ea typeface="Calibri"/>
                <a:cs typeface="Arial" panose="020B0604020202020204" pitchFamily="34" charset="0"/>
              </a:rPr>
              <a:t> </a:t>
            </a:r>
            <a:r>
              <a:rPr lang="en-GB" sz="1200" b="0">
                <a:effectLst/>
                <a:uFill>
                  <a:solidFill>
                    <a:srgbClr val="6D2160"/>
                  </a:solidFill>
                </a:uFill>
                <a:latin typeface="Arial" panose="020B0604020202020204" pitchFamily="34" charset="0"/>
                <a:ea typeface="Calibri"/>
                <a:cs typeface="Arial" panose="020B0604020202020204" pitchFamily="34" charset="0"/>
              </a:rPr>
              <a:t>key </a:t>
            </a:r>
            <a:r>
              <a:rPr lang="en-GB" sz="1200">
                <a:uFill>
                  <a:solidFill>
                    <a:srgbClr val="6D2160"/>
                  </a:solidFill>
                </a:uFill>
                <a:latin typeface="Arial" panose="020B0604020202020204" pitchFamily="34" charset="0"/>
                <a:ea typeface="Calibri"/>
                <a:cs typeface="Arial" panose="020B0604020202020204" pitchFamily="34" charset="0"/>
              </a:rPr>
              <a:t>ideas </a:t>
            </a:r>
            <a:r>
              <a:rPr lang="en-GB" sz="1200" b="0">
                <a:effectLst/>
                <a:uFill>
                  <a:solidFill>
                    <a:srgbClr val="6D2160"/>
                  </a:solidFill>
                </a:uFill>
                <a:latin typeface="Arial" panose="020B0604020202020204" pitchFamily="34" charset="0"/>
                <a:ea typeface="Calibri"/>
                <a:cs typeface="Arial" panose="020B0604020202020204" pitchFamily="34" charset="0"/>
              </a:rPr>
              <a:t>on working memory.</a:t>
            </a:r>
            <a:endParaRPr lang="en-GB" sz="1200">
              <a:uFill>
                <a:solidFill>
                  <a:srgbClr val="6D2160"/>
                </a:solidFill>
              </a:uFill>
              <a:latin typeface="Arial" panose="020B0604020202020204" pitchFamily="34" charset="0"/>
              <a:ea typeface="Calibri"/>
              <a:cs typeface="Arial" panose="020B0604020202020204" pitchFamily="34" charset="0"/>
            </a:endParaRPr>
          </a:p>
          <a:p>
            <a:pPr>
              <a:lnSpc>
                <a:spcPct val="107000"/>
              </a:lnSpc>
              <a:spcAft>
                <a:spcPts val="800"/>
              </a:spcAft>
            </a:pPr>
            <a:r>
              <a:rPr lang="en-GB" sz="1200" b="1">
                <a:uFill>
                  <a:solidFill>
                    <a:srgbClr val="6D2160"/>
                  </a:solidFill>
                </a:uFill>
                <a:latin typeface="Arial" panose="020B0604020202020204" pitchFamily="34" charset="0"/>
                <a:ea typeface="Calibri"/>
                <a:cs typeface="Arial" panose="020B0604020202020204" pitchFamily="34" charset="0"/>
              </a:rPr>
              <a:t>Guidance:</a:t>
            </a:r>
          </a:p>
          <a:p>
            <a:pPr>
              <a:lnSpc>
                <a:spcPct val="107000"/>
              </a:lnSpc>
              <a:spcAft>
                <a:spcPts val="800"/>
              </a:spcAft>
            </a:pPr>
            <a:r>
              <a:rPr lang="en-GB" sz="1200" b="0">
                <a:uFill>
                  <a:solidFill>
                    <a:srgbClr val="6D2160"/>
                  </a:solidFill>
                </a:uFill>
                <a:latin typeface="Arial" panose="020B0604020202020204" pitchFamily="34" charset="0"/>
                <a:ea typeface="Calibri"/>
                <a:cs typeface="Arial" panose="020B0604020202020204" pitchFamily="34" charset="0"/>
              </a:rPr>
              <a:t>Explain that:</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Working memory capacity varies from person to person. Some learners with special educational needs and disabilities (SEND) may have a lower working memory capacity than their peers, but this is not always the case.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On average, people can hold about four ‘chunks’ of information at a time. A ‘chunk’ is a single piece of information, such as someone’s name, the month they were born, the name of their street, or their dog’s name.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We lose information from working memory if it is not actively rehearsed or refreshed. If we hear something only once and do not revisit or use it, we are likely to forget it.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The key challenge is with new information. When learners are asked to think about too many new things at once, this information has not yet moved into long-term memory. As a result, the brain cannot process it all, and much of it will be forgotten.</a:t>
            </a:r>
          </a:p>
          <a:p>
            <a:pPr marL="0" indent="0">
              <a:lnSpc>
                <a:spcPct val="107000"/>
              </a:lnSpc>
              <a:spcAft>
                <a:spcPts val="800"/>
              </a:spcAft>
              <a:buFont typeface="Arial" panose="020B0604020202020204" pitchFamily="34" charset="0"/>
              <a:buNone/>
            </a:pPr>
            <a:endParaRPr lang="en-GB" sz="1200">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spcAft>
                <a:spcPts val="800"/>
              </a:spcAft>
              <a:buFont typeface="Arial" panose="020B0604020202020204" pitchFamily="34" charset="0"/>
              <a:buNone/>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check our understanding at this point. </a:t>
            </a:r>
            <a:endParaRPr lang="en-GB" sz="1200" b="0">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latin typeface="Arial" panose="020B0604020202020204" pitchFamily="34" charset="0"/>
              </a:rPr>
              <a:t>13</a:t>
            </a:fld>
            <a:endParaRPr lang="en-US">
              <a:latin typeface="Arial" panose="020B0604020202020204" pitchFamily="34" charset="0"/>
            </a:endParaRPr>
          </a:p>
        </p:txBody>
      </p:sp>
    </p:spTree>
    <p:extLst>
      <p:ext uri="{BB962C8B-B14F-4D97-AF65-F5344CB8AC3E}">
        <p14:creationId xmlns:p14="http://schemas.microsoft.com/office/powerpoint/2010/main" val="427771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1EC53-F14F-FEA0-5772-AB0AF8E692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26E69-7D0C-79B0-FE71-6B4765B49723}"/>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D7BDD26B-50A2-BC83-B63F-5973A74CE7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effectLst/>
              <a:uFill>
                <a:solidFill>
                  <a:srgbClr val="000000"/>
                </a:solidFill>
              </a:uFill>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Time: </a:t>
            </a: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2 minutes</a:t>
            </a: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introduce and explain the simple model of memory with a focus on working memory and learning. </a:t>
            </a:r>
            <a:endParaRPr lang="en-GB" sz="1200" b="1">
              <a:latin typeface="Arial" panose="020B0604020202020204" pitchFamily="34" charset="0"/>
              <a:cs typeface="Arial" panose="020B0604020202020204" pitchFamily="34" charset="0"/>
            </a:endParaRPr>
          </a:p>
          <a:p>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The simple model of memory explains that working memory is where we consciously process new information, but it has a limited capacity and can easily become overloaded. </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For learning to last, information must move from working memory into long-term memory, where it can be stored and recalled later.</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Learners with SLC difficulties may find it especially challenging to hold and process spoken information in their working memory, making it harder to follow instructions and retain new learning.</a:t>
            </a:r>
          </a:p>
          <a:p>
            <a:pPr marL="171450" indent="-171450">
              <a:buFont typeface="Arial" panose="020B0604020202020204" pitchFamily="34" charset="0"/>
              <a:buChar char="•"/>
            </a:pPr>
            <a:r>
              <a:rPr lang="en-GB">
                <a:uFill>
                  <a:solidFill>
                    <a:srgbClr val="000000"/>
                  </a:solidFill>
                </a:uFill>
                <a:latin typeface="Arial" panose="020B0604020202020204" pitchFamily="34" charset="0"/>
                <a:cs typeface="Arial" panose="020B0604020202020204" pitchFamily="34" charset="0"/>
              </a:rPr>
              <a:t>Knowledge can be thought about as information that exists in our mind in our long-term memory, and </a:t>
            </a:r>
            <a:r>
              <a:rPr lang="en-GB"/>
              <a:t>teaching aims to generate a persistent change in the knowledge in our long-term memory (Kirschner et al., 2006).</a:t>
            </a:r>
          </a:p>
          <a:p>
            <a:pPr marL="171450" indent="-171450">
              <a:buFont typeface="Arial" panose="020B0604020202020204" pitchFamily="34" charset="0"/>
              <a:buChar char="•"/>
            </a:pPr>
            <a:r>
              <a:rPr lang="en-GB">
                <a:uFill>
                  <a:solidFill>
                    <a:srgbClr val="000000"/>
                  </a:solidFill>
                </a:uFill>
                <a:latin typeface="Arial" panose="020B0604020202020204" pitchFamily="34" charset="0"/>
                <a:cs typeface="Arial" panose="020B0604020202020204" pitchFamily="34" charset="0"/>
              </a:rPr>
              <a:t>Thinking is the process that catalyses such a change, a process involving our working memory. We attend to information in our environment (or in our minds) and in attempting to make sense of it, we alter the very fabric of our memory (Cowan, 2010). </a:t>
            </a: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GB" b="1">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Suggested script:</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Imagine a learner in a learning space, we will call the space ‘the environment’. </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The learner is attending to a piece of information in the environment (the teacher is teaching them something). This information is processed in the learner’s working memory. If that information is not referred to or revisited again it will be forgotten.</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If the learner is supported to process that information and use it e.g. use some new vocabulary in a sentence, use the information to solve a problem, then the information may move from working memory into the learner’s long-term memory. </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The learner is then more likely to retrieve this information and remember it another time (e.g. use the same word in an essay the following week). If the learner does not use that information again (even when it has been stored in their long-term memory) there is a risk that it will be forgotten. </a:t>
            </a:r>
          </a:p>
          <a:p>
            <a:pPr marL="0" indent="0">
              <a:buFont typeface="Arial" panose="020B0604020202020204" pitchFamily="34" charset="0"/>
              <a:buNone/>
            </a:pPr>
            <a:endParaRPr lang="en-GB" sz="1200" b="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B40F7B1-8216-7DDD-FC63-56BBFB0A6807}"/>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14</a:t>
            </a:fld>
            <a:endParaRPr lang="en-US">
              <a:latin typeface="Arial" panose="020B0604020202020204" pitchFamily="34" charset="0"/>
            </a:endParaRPr>
          </a:p>
        </p:txBody>
      </p:sp>
    </p:spTree>
    <p:extLst>
      <p:ext uri="{BB962C8B-B14F-4D97-AF65-F5344CB8AC3E}">
        <p14:creationId xmlns:p14="http://schemas.microsoft.com/office/powerpoint/2010/main" val="1252971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pPr>
              <a:lnSpc>
                <a:spcPct val="107000"/>
              </a:lnSpc>
              <a:spcAft>
                <a:spcPts val="800"/>
              </a:spcAft>
            </a:pPr>
            <a:endParaRPr lang="en-GB" sz="1200" b="1">
              <a:effectLst/>
              <a:uFill>
                <a:solidFill>
                  <a:srgbClr val="6D2160"/>
                </a:solidFill>
              </a:uFill>
              <a:latin typeface="Arial" panose="020B0604020202020204" pitchFamily="34" charset="0"/>
              <a:ea typeface="Calibri"/>
              <a:cs typeface="Arial" panose="020B0604020202020204" pitchFamily="34" charset="0"/>
            </a:endParaRPr>
          </a:p>
          <a:p>
            <a:pPr>
              <a:lnSpc>
                <a:spcPct val="107000"/>
              </a:lnSpc>
              <a:spcAft>
                <a:spcPts val="800"/>
              </a:spcAft>
            </a:pPr>
            <a:r>
              <a:rPr lang="en-GB" sz="1200" b="1">
                <a:effectLst/>
                <a:uFill>
                  <a:solidFill>
                    <a:srgbClr val="6D2160"/>
                  </a:solidFill>
                </a:uFill>
                <a:latin typeface="Arial" panose="020B0604020202020204" pitchFamily="34" charset="0"/>
                <a:ea typeface="Calibri"/>
                <a:cs typeface="Arial" panose="020B0604020202020204" pitchFamily="34" charset="0"/>
              </a:rPr>
              <a:t>Time: </a:t>
            </a:r>
            <a:r>
              <a:rPr lang="en-GB" sz="1200" b="0">
                <a:effectLst/>
                <a:uFill>
                  <a:solidFill>
                    <a:srgbClr val="6D2160"/>
                  </a:solidFill>
                </a:uFill>
                <a:latin typeface="Arial" panose="020B0604020202020204" pitchFamily="34" charset="0"/>
                <a:ea typeface="Calibri"/>
                <a:cs typeface="Arial" panose="020B0604020202020204" pitchFamily="34" charset="0"/>
              </a:rPr>
              <a:t>2 minutes </a:t>
            </a:r>
            <a:endParaRPr lang="en-GB" sz="1200" b="1">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b="1">
                <a:effectLst/>
                <a:uFill>
                  <a:solidFill>
                    <a:srgbClr val="6D2160"/>
                  </a:solidFill>
                </a:uFill>
                <a:latin typeface="Arial" panose="020B0604020202020204" pitchFamily="34" charset="0"/>
                <a:ea typeface="Calibri"/>
                <a:cs typeface="Arial" panose="020B0604020202020204" pitchFamily="34" charset="0"/>
              </a:rPr>
              <a:t>Purpose: </a:t>
            </a:r>
            <a:r>
              <a:rPr lang="en-GB" sz="1200" b="0">
                <a:effectLst/>
                <a:uFill>
                  <a:solidFill>
                    <a:srgbClr val="6D2160"/>
                  </a:solidFill>
                </a:uFill>
                <a:latin typeface="Arial" panose="020B0604020202020204" pitchFamily="34" charset="0"/>
                <a:ea typeface="Calibri"/>
                <a:cs typeface="Arial" panose="020B0604020202020204" pitchFamily="34" charset="0"/>
              </a:rPr>
              <a:t>To</a:t>
            </a:r>
            <a:r>
              <a:rPr lang="en-GB" sz="1200">
                <a:uFill>
                  <a:solidFill>
                    <a:srgbClr val="6D2160"/>
                  </a:solidFill>
                </a:uFill>
                <a:latin typeface="Arial" panose="020B0604020202020204" pitchFamily="34" charset="0"/>
                <a:ea typeface="Calibri"/>
                <a:cs typeface="Arial" panose="020B0604020202020204" pitchFamily="34" charset="0"/>
              </a:rPr>
              <a:t> consider how unfamiliarity and complexity can cause learners to struggle more with working memory. </a:t>
            </a:r>
            <a:endParaRPr lang="en-GB" sz="1200" b="1">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b="1">
                <a:effectLst/>
                <a:uFill>
                  <a:solidFill>
                    <a:srgbClr val="6D2160"/>
                  </a:solidFill>
                </a:uFill>
                <a:latin typeface="Arial" panose="020B0604020202020204" pitchFamily="34" charset="0"/>
                <a:ea typeface="Calibri"/>
                <a:cs typeface="Arial" panose="020B0604020202020204" pitchFamily="34" charset="0"/>
              </a:rPr>
              <a:t>Guidance:</a:t>
            </a:r>
            <a:endParaRPr lang="en-GB" sz="1200" b="1">
              <a:uFill>
                <a:solidFill>
                  <a:srgbClr val="6D2160"/>
                </a:solidFill>
              </a:uFill>
              <a:latin typeface="Arial" panose="020B0604020202020204" pitchFamily="34" charset="0"/>
              <a:ea typeface="Calibri"/>
              <a:cs typeface="Arial" panose="020B0604020202020204" pitchFamily="34" charset="0"/>
            </a:endParaRPr>
          </a:p>
          <a:p>
            <a:pPr>
              <a:lnSpc>
                <a:spcPct val="107000"/>
              </a:lnSpc>
              <a:spcAft>
                <a:spcPts val="800"/>
              </a:spcAft>
            </a:pPr>
            <a:r>
              <a:rPr lang="en-GB" sz="1200">
                <a:uFill>
                  <a:solidFill>
                    <a:srgbClr val="6D2160"/>
                  </a:solidFill>
                </a:uFill>
                <a:latin typeface="Arial" panose="020B0604020202020204" pitchFamily="34" charset="0"/>
                <a:ea typeface="Calibri"/>
                <a:cs typeface="Arial" panose="020B0604020202020204" pitchFamily="34" charset="0"/>
              </a:rPr>
              <a:t>Explain that…</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Some learners, including those with special educational needs and disabilities (SEND), may have difficulties with working memory.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Learners have different working memory capacities. Some learners with SLC needs may have a more limited working memory capacity, which can affect how much information they can hold and use at one time.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Both unfamiliarity and complexity increase the risk of overloading working memory.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When information is new or complicated, learners are more likely to forget or lose track of what they need to do.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The way we deliver new and complex information matters. </a:t>
            </a:r>
          </a:p>
          <a:p>
            <a:pPr marL="171450" indent="-171450">
              <a:lnSpc>
                <a:spcPct val="107000"/>
              </a:lnSpc>
              <a:spcAft>
                <a:spcPts val="800"/>
              </a:spcAft>
              <a:buFont typeface="Arial" panose="020B0604020202020204" pitchFamily="34" charset="0"/>
              <a:buChar char="•"/>
            </a:pPr>
            <a:r>
              <a:rPr lang="en-GB" sz="1200">
                <a:latin typeface="Arial" panose="020B0604020202020204" pitchFamily="34" charset="0"/>
                <a:cs typeface="Arial" panose="020B0604020202020204" pitchFamily="34" charset="0"/>
              </a:rPr>
              <a:t>Clear, manageable steps help learners retain and use what they have learned, rather than becoming overwhelmed and forgetting key points.</a:t>
            </a:r>
            <a:endParaRPr lang="en-GB" sz="1200">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latin typeface="Arial" panose="020B0604020202020204" pitchFamily="34" charset="0"/>
              </a:rPr>
              <a:t>15</a:t>
            </a:fld>
            <a:endParaRPr lang="en-US">
              <a:latin typeface="Arial" panose="020B0604020202020204" pitchFamily="34" charset="0"/>
            </a:endParaRPr>
          </a:p>
        </p:txBody>
      </p:sp>
    </p:spTree>
    <p:extLst>
      <p:ext uri="{BB962C8B-B14F-4D97-AF65-F5344CB8AC3E}">
        <p14:creationId xmlns:p14="http://schemas.microsoft.com/office/powerpoint/2010/main" val="778094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1C2D5-C733-DDA3-B12F-D6D5F9631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DD473-CA2A-B47E-CF8B-81785473412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0A6D7C9-77FB-6173-3EC1-8B9E4958332E}"/>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pPr>
              <a:lnSpc>
                <a:spcPct val="107000"/>
              </a:lnSpc>
              <a:spcAft>
                <a:spcPts val="800"/>
              </a:spcAft>
            </a:pPr>
            <a:endParaRPr lang="en-GB" sz="1200" b="1">
              <a:effectLst/>
              <a:uFill>
                <a:solidFill>
                  <a:srgbClr val="6D2160"/>
                </a:solidFill>
              </a:uFill>
              <a:latin typeface="Arial" panose="020B0604020202020204" pitchFamily="34" charset="0"/>
              <a:ea typeface="Calibri"/>
              <a:cs typeface="Arial" panose="020B0604020202020204" pitchFamily="34" charset="0"/>
            </a:endParaRPr>
          </a:p>
          <a:p>
            <a:pPr>
              <a:lnSpc>
                <a:spcPct val="107000"/>
              </a:lnSpc>
              <a:spcAft>
                <a:spcPts val="800"/>
              </a:spcAft>
            </a:pPr>
            <a:r>
              <a:rPr lang="en-GB" sz="1200" b="1">
                <a:effectLst/>
                <a:uFill>
                  <a:solidFill>
                    <a:srgbClr val="6D2160"/>
                  </a:solidFill>
                </a:uFill>
                <a:latin typeface="Arial" panose="020B0604020202020204" pitchFamily="34" charset="0"/>
                <a:ea typeface="Calibri"/>
                <a:cs typeface="Arial" panose="020B0604020202020204" pitchFamily="34" charset="0"/>
              </a:rPr>
              <a:t>Time: </a:t>
            </a:r>
            <a:r>
              <a:rPr lang="en-GB" sz="1200" b="0">
                <a:effectLst/>
                <a:uFill>
                  <a:solidFill>
                    <a:srgbClr val="6D2160"/>
                  </a:solidFill>
                </a:uFill>
                <a:latin typeface="Arial" panose="020B0604020202020204" pitchFamily="34" charset="0"/>
                <a:ea typeface="Calibri"/>
                <a:cs typeface="Arial" panose="020B0604020202020204" pitchFamily="34" charset="0"/>
              </a:rPr>
              <a:t>2 minutes </a:t>
            </a:r>
            <a:endParaRPr lang="en-GB" sz="1200" b="1">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b="1">
                <a:effectLst/>
                <a:uFill>
                  <a:solidFill>
                    <a:srgbClr val="6D2160"/>
                  </a:solidFill>
                </a:uFill>
                <a:latin typeface="Arial" panose="020B0604020202020204" pitchFamily="34" charset="0"/>
                <a:ea typeface="Calibri"/>
                <a:cs typeface="Arial" panose="020B0604020202020204" pitchFamily="34" charset="0"/>
              </a:rPr>
              <a:t>Purpose: </a:t>
            </a:r>
            <a:r>
              <a:rPr lang="en-GB" sz="1200" b="0">
                <a:effectLst/>
                <a:uFill>
                  <a:solidFill>
                    <a:srgbClr val="6D2160"/>
                  </a:solidFill>
                </a:uFill>
                <a:latin typeface="Arial" panose="020B0604020202020204" pitchFamily="34" charset="0"/>
                <a:ea typeface="Calibri"/>
                <a:cs typeface="Arial" panose="020B0604020202020204" pitchFamily="34" charset="0"/>
              </a:rPr>
              <a:t>To</a:t>
            </a:r>
            <a:r>
              <a:rPr lang="en-GB" sz="1200">
                <a:uFill>
                  <a:solidFill>
                    <a:srgbClr val="6D2160"/>
                  </a:solidFill>
                </a:uFill>
                <a:latin typeface="Arial" panose="020B0604020202020204" pitchFamily="34" charset="0"/>
                <a:ea typeface="Calibri"/>
                <a:cs typeface="Arial" panose="020B0604020202020204" pitchFamily="34" charset="0"/>
              </a:rPr>
              <a:t> consider how unfamiliarity and complexity can cause learners to struggle more with working memory. </a:t>
            </a:r>
            <a:endParaRPr lang="en-GB" sz="1200" b="1">
              <a:effectLst/>
              <a:uFill>
                <a:solidFill>
                  <a:srgbClr val="6D2160"/>
                </a:solidFill>
              </a:u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GB" sz="1200" b="1">
                <a:effectLst/>
                <a:uFill>
                  <a:solidFill>
                    <a:srgbClr val="6D2160"/>
                  </a:solidFill>
                </a:uFill>
                <a:latin typeface="Arial" panose="020B0604020202020204" pitchFamily="34" charset="0"/>
                <a:ea typeface="Calibri"/>
                <a:cs typeface="Arial" panose="020B0604020202020204" pitchFamily="34" charset="0"/>
              </a:rPr>
              <a:t>Guidance:</a:t>
            </a:r>
            <a:endParaRPr lang="en-GB" sz="1200" b="1">
              <a:uFill>
                <a:solidFill>
                  <a:srgbClr val="6D2160"/>
                </a:solidFill>
              </a:uFill>
              <a:latin typeface="Arial" panose="020B0604020202020204" pitchFamily="34" charset="0"/>
              <a:ea typeface="Calibri"/>
              <a:cs typeface="Arial" panose="020B0604020202020204" pitchFamily="34" charset="0"/>
            </a:endParaRPr>
          </a:p>
          <a:p>
            <a:pPr>
              <a:lnSpc>
                <a:spcPct val="107000"/>
              </a:lnSpc>
              <a:spcAft>
                <a:spcPts val="800"/>
              </a:spcAft>
            </a:pPr>
            <a:r>
              <a:rPr lang="en-GB" sz="1200">
                <a:uFill>
                  <a:solidFill>
                    <a:srgbClr val="6D2160"/>
                  </a:solidFill>
                </a:uFill>
                <a:latin typeface="Arial" panose="020B0604020202020204" pitchFamily="34" charset="0"/>
                <a:ea typeface="Calibri"/>
                <a:cs typeface="Arial" panose="020B0604020202020204" pitchFamily="34" charset="0"/>
              </a:rPr>
              <a:t>Explain that…</a:t>
            </a:r>
            <a:endParaRPr lang="en-GB" sz="1200" b="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Learners may find it difficult when lessons include a lot of spoken information at once, as this can overload their working memory. This is especially challenging for learners with speech, language and communication (SLC) difficulties, who may not be able to hold spoken information in mind long enough to use it.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When working memory is overloaded, learners may struggle to remember full instructions, follow a sequence of steps, or connect new learning to what they already know.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Breaking information into smaller chunks, repeating key points, and using visual supports can help learners manage these demands and access learning more effectively.</a:t>
            </a:r>
          </a:p>
          <a:p>
            <a:pPr marL="171450" indent="-171450">
              <a:buFont typeface="Arial" panose="020B0604020202020204" pitchFamily="34" charset="0"/>
              <a:buChar char="•"/>
            </a:pPr>
            <a:endParaRPr lang="en-GB" sz="1200" b="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GB" sz="1200" b="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344A3D1-3C9F-062A-9E76-CD41647A85A4}"/>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16</a:t>
            </a:fld>
            <a:endParaRPr lang="en-US">
              <a:latin typeface="Arial" panose="020B0604020202020204" pitchFamily="34" charset="0"/>
            </a:endParaRPr>
          </a:p>
        </p:txBody>
      </p:sp>
    </p:spTree>
    <p:extLst>
      <p:ext uri="{BB962C8B-B14F-4D97-AF65-F5344CB8AC3E}">
        <p14:creationId xmlns:p14="http://schemas.microsoft.com/office/powerpoint/2010/main" val="2846862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3EFF2-22A8-9579-965E-C5CED7C0B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DCB06-83E0-E7C8-EF30-76BCC2B5650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2A54C3-0CA5-FF64-3BE4-01F9B44CC498}"/>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3 minutes. </a:t>
            </a:r>
            <a:endParaRPr lang="en-GB" sz="1200" b="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Purpose: </a:t>
            </a:r>
            <a:r>
              <a:rPr lang="en-GB" sz="1200">
                <a:latin typeface="Arial" panose="020B0604020202020204" pitchFamily="34" charset="0"/>
                <a:cs typeface="Arial" panose="020B0604020202020204" pitchFamily="34" charset="0"/>
              </a:rPr>
              <a:t>To check understanding of the relationship between working memory and SLC development.</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Use the explanations below to give teachers feedback on their answers.</a:t>
            </a:r>
          </a:p>
          <a:p>
            <a:pPr marL="171450" indent="-171450">
              <a:buFont typeface="Arial" panose="020B0604020202020204" pitchFamily="34" charset="0"/>
              <a:buChar char="•"/>
            </a:pPr>
            <a:r>
              <a:rPr lang="en-GB" sz="1200" b="1">
                <a:latin typeface="Arial" panose="020B0604020202020204" pitchFamily="34" charset="0"/>
                <a:cs typeface="Arial" panose="020B0604020202020204" pitchFamily="34" charset="0"/>
              </a:rPr>
              <a:t>Correct answer explained:</a:t>
            </a:r>
          </a:p>
          <a:p>
            <a:pPr marL="685800" lvl="1" indent="-228600">
              <a:buAutoNum type="alphaLcParenR"/>
            </a:pPr>
            <a:r>
              <a:rPr lang="en-GB" sz="1200">
                <a:latin typeface="Arial" panose="020B0604020202020204" pitchFamily="34" charset="0"/>
                <a:cs typeface="Arial" panose="020B0604020202020204" pitchFamily="34" charset="0"/>
              </a:rPr>
              <a:t>Learners with speech, language and communication (SLC) difficulties often have challenges with working memory, which means they may struggle to retain and process multi-step verbal instructions. This can make it difficult for them to remember and follow each part of the instruction, especially if it is lengthy or complex.</a:t>
            </a:r>
            <a:endParaRPr lang="en-GB" sz="1200" b="1">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GB" sz="1200" b="1">
                <a:latin typeface="Arial" panose="020B0604020202020204" pitchFamily="34" charset="0"/>
                <a:cs typeface="Arial" panose="020B0604020202020204" pitchFamily="34" charset="0"/>
              </a:rPr>
              <a:t>Incorrect answers:</a:t>
            </a:r>
          </a:p>
          <a:p>
            <a:pPr lvl="1"/>
            <a:r>
              <a:rPr lang="en-GB" sz="1200" b="0">
                <a:latin typeface="Arial" panose="020B0604020202020204" pitchFamily="34" charset="0"/>
                <a:cs typeface="Arial" panose="020B0604020202020204" pitchFamily="34" charset="0"/>
              </a:rPr>
              <a:t>b) </a:t>
            </a:r>
            <a:r>
              <a:rPr lang="en-GB" sz="1200">
                <a:latin typeface="Arial" panose="020B0604020202020204" pitchFamily="34" charset="0"/>
                <a:cs typeface="Arial" panose="020B0604020202020204" pitchFamily="34" charset="0"/>
              </a:rPr>
              <a:t>While learners with SLC difficulties may benefit from visual supports, it is not accurate to say they ignore verbal instructions simply because they prefer visual tasks. The main issue is with processing and remembering spoken information, not a preference for one type of task over another.</a:t>
            </a:r>
          </a:p>
          <a:p>
            <a:pPr lvl="1"/>
            <a:r>
              <a:rPr lang="en-GB" sz="1200">
                <a:latin typeface="Arial" panose="020B0604020202020204" pitchFamily="34" charset="0"/>
                <a:cs typeface="Arial" panose="020B0604020202020204" pitchFamily="34" charset="0"/>
              </a:rPr>
              <a:t>c) Background noise can affect any learner’s ability to hear instructions, but this is not specific to SLC difficulties. The key challenge for learners with SLC needs is processing and retaining spoken information, rather than hearing it in the first place.</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Summary: </a:t>
            </a:r>
            <a:r>
              <a:rPr lang="en-GB" sz="1200">
                <a:latin typeface="Arial" panose="020B0604020202020204" pitchFamily="34" charset="0"/>
                <a:cs typeface="Arial" panose="020B0604020202020204" pitchFamily="34" charset="0"/>
              </a:rPr>
              <a:t>learners with SLC difficulties may find it hard to remember and follow all the steps in a verbal instruction because their working memory may not hold all the spoken information long enough to act on each step. Using clear, concise instructions and supporting them with visual cues can help these learners access and act on what is being asked.</a:t>
            </a:r>
          </a:p>
          <a:p>
            <a:pPr marL="0" indent="0">
              <a:buFont typeface="Arial" panose="020B0604020202020204" pitchFamily="34" charset="0"/>
              <a:buNone/>
            </a:pPr>
            <a:endParaRPr lang="en-GB" sz="1200" b="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take a moment to pause. </a:t>
            </a:r>
          </a:p>
        </p:txBody>
      </p:sp>
      <p:sp>
        <p:nvSpPr>
          <p:cNvPr id="4" name="Slide Number Placeholder 3">
            <a:extLst>
              <a:ext uri="{FF2B5EF4-FFF2-40B4-BE49-F238E27FC236}">
                <a16:creationId xmlns:a16="http://schemas.microsoft.com/office/drawing/2014/main" id="{B6D6054F-5C3A-6626-E36E-705F1B85640B}"/>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17</a:t>
            </a:fld>
            <a:endParaRPr lang="en-US">
              <a:latin typeface="Arial" panose="020B0604020202020204" pitchFamily="34" charset="0"/>
            </a:endParaRPr>
          </a:p>
        </p:txBody>
      </p:sp>
    </p:spTree>
    <p:extLst>
      <p:ext uri="{BB962C8B-B14F-4D97-AF65-F5344CB8AC3E}">
        <p14:creationId xmlns:p14="http://schemas.microsoft.com/office/powerpoint/2010/main" val="1636207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9AB4B-269B-6D54-57C8-08F1D6F6C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3D1D93-3094-52F3-F75D-0F68C53202D9}"/>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28ED8ED6-05F6-79FD-9974-80504A97C665}"/>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10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five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How can the universal approaches that we take for all learners support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7A2B02B2-221C-9284-BB0F-1DAB3F72ADCD}"/>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18</a:t>
            </a:fld>
            <a:endParaRPr lang="en-US">
              <a:latin typeface="Arial" panose="020B0604020202020204" pitchFamily="34" charset="0"/>
            </a:endParaRPr>
          </a:p>
        </p:txBody>
      </p:sp>
    </p:spTree>
    <p:extLst>
      <p:ext uri="{BB962C8B-B14F-4D97-AF65-F5344CB8AC3E}">
        <p14:creationId xmlns:p14="http://schemas.microsoft.com/office/powerpoint/2010/main" val="4121196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a:latin typeface="Arial"/>
                <a:cs typeface="Arial" panose="020B0604020202020204" pitchFamily="34" charset="0"/>
              </a:rPr>
              <a:t>Suggested timing: </a:t>
            </a:r>
            <a:r>
              <a:rPr lang="en-GB" sz="1200">
                <a:latin typeface="Arial"/>
                <a:cs typeface="Arial" panose="020B0604020202020204" pitchFamily="34" charset="0"/>
              </a:rPr>
              <a:t>This section is approximately 30 minutes long </a:t>
            </a:r>
          </a:p>
          <a:p>
            <a:pPr marL="0" indent="0">
              <a:buFont typeface="Arial" panose="020B0604020202020204" pitchFamily="34" charset="0"/>
              <a:buNone/>
            </a:pPr>
            <a:r>
              <a:rPr lang="en-GB" sz="1200" b="1">
                <a:latin typeface="Arial"/>
                <a:cs typeface="Arial" panose="020B0604020202020204" pitchFamily="34" charset="0"/>
              </a:rPr>
              <a:t>Section focus: Inclusive teaching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a:cs typeface="Arial" panose="020B0604020202020204" pitchFamily="34" charset="0"/>
              </a:rPr>
              <a:t>This part focuses on the importance of using universal approaches to inclusive teaching strategies to support all learners, especially those with SLC difficulties.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a:cs typeface="Arial" panose="020B0604020202020204" pitchFamily="34" charset="0"/>
              </a:rPr>
              <a:t>There is an opportunity for staff to consider inclusive teaching practices and associated strategies which can be used to support learners’ SLC. This covers the following teaching practices along with some strategies that they might use: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a:cs typeface="Arial" panose="020B0604020202020204" pitchFamily="34" charset="0"/>
              </a:rPr>
              <a:t>Use visual cues.</a:t>
            </a:r>
            <a:endParaRPr lang="en-US" sz="1200">
              <a:latin typeface="Arial"/>
              <a:cs typeface="Arial" panose="020B0604020202020204" pitchFamily="34" charset="0"/>
            </a:endParaRPr>
          </a:p>
          <a:p>
            <a:pPr marL="1085850" lvl="2" indent="-171450">
              <a:buFont typeface="Arial" panose="020B0604020202020204" pitchFamily="34" charset="0"/>
              <a:buChar char="•"/>
            </a:pPr>
            <a:r>
              <a:rPr lang="en-GB" sz="1200">
                <a:latin typeface="Arial"/>
                <a:cs typeface="Arial" panose="020B0604020202020204" pitchFamily="34" charset="0"/>
              </a:rPr>
              <a:t>Model and scaffold high-quality conversations: feedback, explanations and questioning.</a:t>
            </a:r>
            <a:endParaRPr lang="en-US" sz="1200">
              <a:latin typeface="Arial"/>
              <a:cs typeface="Arial" panose="020B0604020202020204" pitchFamily="34" charset="0"/>
            </a:endParaRPr>
          </a:p>
          <a:p>
            <a:pPr marL="1085850" lvl="2" indent="-171450">
              <a:buFont typeface="Arial" panose="020B0604020202020204" pitchFamily="34" charset="0"/>
              <a:buChar char="•"/>
            </a:pPr>
            <a:r>
              <a:rPr lang="en-GB" sz="1200">
                <a:latin typeface="Arial"/>
                <a:cs typeface="Arial" panose="020B0604020202020204" pitchFamily="34" charset="0"/>
              </a:rPr>
              <a:t>Create opportunities for oracy development.</a:t>
            </a:r>
            <a:endParaRPr lang="en-US" sz="1200">
              <a:latin typeface="Arial"/>
              <a:cs typeface="Arial" panose="020B0604020202020204" pitchFamily="34" charset="0"/>
            </a:endParaRPr>
          </a:p>
          <a:p>
            <a:pPr marL="1085850" lvl="2" indent="-171450">
              <a:buFont typeface="Arial" panose="020B0604020202020204" pitchFamily="34" charset="0"/>
              <a:buChar char="•"/>
            </a:pPr>
            <a:r>
              <a:rPr lang="en-GB" sz="1200">
                <a:latin typeface="Arial"/>
                <a:cs typeface="Arial" panose="020B0604020202020204" pitchFamily="34" charset="0"/>
              </a:rPr>
              <a:t>Develop speech and language across the course.</a:t>
            </a:r>
            <a:endParaRPr lang="en-GB" sz="1200" b="1">
              <a:latin typeface="Arial"/>
              <a:cs typeface="Arial" panose="020B0604020202020204" pitchFamily="34" charset="0"/>
            </a:endParaRPr>
          </a:p>
          <a:p>
            <a:pPr marL="0" indent="0">
              <a:buFont typeface="Arial" panose="020B0604020202020204" pitchFamily="34" charset="0"/>
              <a:buNone/>
            </a:pPr>
            <a:r>
              <a:rPr lang="en-GB" sz="1200" b="1">
                <a:latin typeface="Arial"/>
                <a:cs typeface="Arial" panose="020B0604020202020204" pitchFamily="34" charset="0"/>
              </a:rPr>
              <a:t>Section aim: </a:t>
            </a:r>
            <a:r>
              <a:rPr lang="en-GB" sz="1200">
                <a:latin typeface="Arial"/>
                <a:cs typeface="Arial" panose="020B0604020202020204" pitchFamily="34" charset="0"/>
              </a:rPr>
              <a:t>to remind staff of the universal approaches to inclusive teaching and encourage them to consider specific strategies that can be used universally in their own practice to support learners’ SLC.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latin typeface="Arial"/>
                <a:cs typeface="Arial" panose="020B0604020202020204" pitchFamily="34" charset="0"/>
              </a:rPr>
              <a:t>You will find hidden slides that are optional and can be used to support the check for understanding question using an example answer.</a:t>
            </a:r>
          </a:p>
          <a:p>
            <a:endParaRPr lang="en-GB" sz="1200">
              <a:latin typeface="Arial"/>
              <a:cs typeface="Arial" panose="020B0604020202020204" pitchFamily="34" charset="0"/>
            </a:endParaRPr>
          </a:p>
          <a:p>
            <a:endParaRPr lang="en-GB" sz="1200"/>
          </a:p>
        </p:txBody>
      </p:sp>
      <p:sp>
        <p:nvSpPr>
          <p:cNvPr id="4" name="Slide Number Placeholder 3"/>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3757717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8DBC-AC21-431A-2057-B2AAC3EB9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6E12E-285C-DAAD-462E-334801DBAE6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596A855-2BE6-9212-CA4C-82BA56B40EF1}"/>
              </a:ext>
            </a:extLst>
          </p:cNvPr>
          <p:cNvSpPr>
            <a:spLocks noGrp="1"/>
          </p:cNvSpPr>
          <p:nvPr>
            <p:ph type="body" idx="1"/>
          </p:nvPr>
        </p:nvSpPr>
        <p:spPr/>
        <p:txBody>
          <a:bodyPr/>
          <a:lstStyle/>
          <a:p>
            <a:r>
              <a:rPr lang="en-GB" sz="1200" b="1" u="none">
                <a:solidFill>
                  <a:schemeClr val="tx1"/>
                </a:solidFill>
                <a:latin typeface="Arial" panose="020B0604020202020204" pitchFamily="34" charset="0"/>
                <a:cs typeface="Arial" panose="020B0604020202020204" pitchFamily="34" charset="0"/>
              </a:rPr>
              <a:t>Time: </a:t>
            </a:r>
            <a:r>
              <a:rPr lang="en-GB" sz="1200" b="0" u="none">
                <a:solidFill>
                  <a:schemeClr val="tx1"/>
                </a:solidFill>
                <a:latin typeface="Arial" panose="020B0604020202020204" pitchFamily="34" charset="0"/>
                <a:cs typeface="Arial" panose="020B0604020202020204" pitchFamily="34" charset="0"/>
              </a:rPr>
              <a:t>2 minutes.</a:t>
            </a:r>
            <a:endParaRPr lang="en-GB" sz="1200" b="1" u="none">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a:solidFill>
                  <a:schemeClr val="tx1"/>
                </a:solidFill>
                <a:latin typeface="Arial" panose="020B0604020202020204" pitchFamily="34" charset="0"/>
                <a:cs typeface="Arial" panose="020B0604020202020204" pitchFamily="34" charset="0"/>
              </a:rPr>
              <a:t>Purpose:</a:t>
            </a:r>
            <a:r>
              <a:rPr lang="en-GB" sz="1200" b="0" u="none">
                <a:solidFill>
                  <a:schemeClr val="tx1"/>
                </a:solidFill>
                <a:latin typeface="Arial" panose="020B0604020202020204" pitchFamily="34" charset="0"/>
                <a:cs typeface="Arial" panose="020B0604020202020204" pitchFamily="34" charset="0"/>
              </a:rPr>
              <a:t> To introduce the idea of universal approaches as part of 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a:solidFill>
                  <a:schemeClr val="tx1"/>
                </a:solidFill>
                <a:latin typeface="Arial" panose="020B0604020202020204" pitchFamily="34" charset="0"/>
                <a:cs typeface="Arial" panose="020B0604020202020204" pitchFamily="34" charset="0"/>
              </a:rPr>
              <a:t>Guidance: </a:t>
            </a:r>
          </a:p>
          <a:p>
            <a:r>
              <a:rPr lang="en-GB" sz="1200" b="0" u="none">
                <a:solidFill>
                  <a:schemeClr val="tx1"/>
                </a:solidFill>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sz="1200" b="1" u="none">
                <a:solidFill>
                  <a:schemeClr val="tx1"/>
                </a:solidFill>
                <a:latin typeface="Arial" panose="020B0604020202020204" pitchFamily="34" charset="0"/>
                <a:cs typeface="Arial" panose="020B0604020202020204" pitchFamily="34" charset="0"/>
              </a:rPr>
              <a:t>Inclusive teaching </a:t>
            </a:r>
            <a:r>
              <a:rPr lang="en-GB" sz="1200" u="none">
                <a:solidFill>
                  <a:schemeClr val="tx1"/>
                </a:solidFill>
                <a:latin typeface="Arial" panose="020B0604020202020204" pitchFamily="34" charset="0"/>
                <a:cs typeface="Arial" panose="020B0604020202020204" pitchFamily="34" charset="0"/>
              </a:rPr>
              <a:t>means creating learning environments where every learner can participate and succeed, regardless of background, ability or need. It involves recognising and removing barriers to learning, so all learners feel valued and supported. This approach benefits everyone, not just those with identified needs.</a:t>
            </a:r>
          </a:p>
          <a:p>
            <a:pPr marL="171450" indent="-171450">
              <a:buFont typeface="Arial" panose="020B0604020202020204" pitchFamily="34" charset="0"/>
              <a:buChar char="•"/>
            </a:pPr>
            <a:r>
              <a:rPr lang="en-GB" sz="1200" b="1" u="none">
                <a:solidFill>
                  <a:schemeClr val="tx1"/>
                </a:solidFill>
                <a:latin typeface="Arial" panose="020B0604020202020204" pitchFamily="34" charset="0"/>
                <a:cs typeface="Arial" panose="020B0604020202020204" pitchFamily="34" charset="0"/>
              </a:rPr>
              <a:t>Universal approaches </a:t>
            </a:r>
            <a:r>
              <a:rPr lang="en-GB" sz="1200" u="none">
                <a:solidFill>
                  <a:schemeClr val="tx1"/>
                </a:solidFill>
                <a:latin typeface="Arial" panose="020B0604020202020204" pitchFamily="34" charset="0"/>
                <a:cs typeface="Arial" panose="020B0604020202020204" pitchFamily="34" charset="0"/>
              </a:rPr>
              <a:t>are strategies and practices that support all learners. These are proactive methods, designed to meet a wide range of needs before specific challenges arise. Examples include clear instructions, modelling, and positive relationships.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panose="020B0604020202020204" pitchFamily="34" charset="0"/>
                <a:cs typeface="Arial" panose="020B0604020202020204" pitchFamily="34" charset="0"/>
              </a:rPr>
              <a:t>Universal approaches can and should be adjusted within usual teaching practice to suit individuals, groups or the whole class. Adaptations and universal strategies are complementary; they are often used alongside each other to provide effective support. For example, a teacher might use a universal approach such as modelling, while also adapting the task or providing additional prompts for learners who need them.</a:t>
            </a:r>
            <a:endParaRPr lang="en-GB" sz="1200" u="none">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u="none">
                <a:solidFill>
                  <a:schemeClr val="tx1"/>
                </a:solidFill>
                <a:latin typeface="Arial" panose="020B0604020202020204" pitchFamily="34" charset="0"/>
                <a:cs typeface="Arial" panose="020B0604020202020204" pitchFamily="34" charset="0"/>
              </a:rPr>
              <a:t>This diagram focuses the interconnectedness of inclusive teaching. </a:t>
            </a:r>
          </a:p>
          <a:p>
            <a:pPr marL="628650" marR="0" lvl="1"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t>The universal approach involves using teaching practices include scaffolding, explicit teaching, feedback, positive relationships and calm classroom environments.</a:t>
            </a:r>
          </a:p>
          <a:p>
            <a:pPr marL="628650" lvl="1" indent="-171450">
              <a:buFont typeface="Arial" panose="020B0604020202020204" pitchFamily="34" charset="0"/>
              <a:buChar char="•"/>
            </a:pPr>
            <a:r>
              <a:rPr lang="en-GB" sz="1200" u="none">
                <a:solidFill>
                  <a:schemeClr val="tx1"/>
                </a:solidFill>
                <a:latin typeface="Arial" panose="020B0604020202020204" pitchFamily="34" charset="0"/>
                <a:cs typeface="Arial" panose="020B0604020202020204" pitchFamily="34" charset="0"/>
              </a:rPr>
              <a:t>The teaching practices around the outside are all part of the core concept at the centre. While these approaches are interconnected in practice, the diagram separates them to highlight the key components that make up inclusive teaching. </a:t>
            </a:r>
          </a:p>
          <a:p>
            <a:pPr marL="628650" lvl="1" indent="-171450">
              <a:buFont typeface="Arial" panose="020B0604020202020204" pitchFamily="34" charset="0"/>
              <a:buChar char="•"/>
            </a:pPr>
            <a:r>
              <a:rPr lang="en-GB" sz="1200" u="none">
                <a:solidFill>
                  <a:schemeClr val="tx1"/>
                </a:solidFill>
                <a:latin typeface="Arial" panose="020B0604020202020204" pitchFamily="34" charset="0"/>
                <a:cs typeface="Arial" panose="020B0604020202020204" pitchFamily="34" charset="0"/>
              </a:rPr>
              <a:t>It presents inclusive teaching as a network of dynamic, interacting elements, each contributing to a more supportive and effective environment for every learner.</a:t>
            </a:r>
          </a:p>
          <a:p>
            <a:endParaRPr lang="en-GB" sz="1200" u="none">
              <a:solidFill>
                <a:srgbClr val="467886"/>
              </a:solidFill>
              <a:latin typeface="Arial" panose="020B0604020202020204" pitchFamily="34" charset="0"/>
              <a:cs typeface="Arial" panose="020B0604020202020204" pitchFamily="34" charset="0"/>
            </a:endParaRPr>
          </a:p>
          <a:p>
            <a:pPr marL="0" lvl="0" indent="0">
              <a:lnSpc>
                <a:spcPct val="107000"/>
              </a:lnSpc>
              <a:spcAft>
                <a:spcPts val="800"/>
              </a:spcAft>
              <a:buClr>
                <a:srgbClr val="E94B58"/>
              </a:buClr>
              <a:buFont typeface="Arial" panose="020B0604020202020204" pitchFamily="34" charset="0"/>
              <a:buNone/>
            </a:pPr>
            <a:r>
              <a:rPr lang="en-GB" sz="1200" b="1">
                <a:latin typeface="Arial" panose="020B0604020202020204" pitchFamily="34" charset="0"/>
                <a:cs typeface="Arial" panose="020B0604020202020204" pitchFamily="34" charset="0"/>
              </a:rPr>
              <a:t>Lead in:</a:t>
            </a:r>
            <a:r>
              <a:rPr lang="en-GB" sz="1200" b="0">
                <a:latin typeface="Arial" panose="020B0604020202020204" pitchFamily="34" charset="0"/>
                <a:cs typeface="Arial" panose="020B0604020202020204" pitchFamily="34" charset="0"/>
              </a:rPr>
              <a:t> There are two ways we might think about how to select and use inclusive teaching practices.</a:t>
            </a:r>
          </a:p>
          <a:p>
            <a:pPr marL="0" lvl="0" indent="0">
              <a:lnSpc>
                <a:spcPct val="107000"/>
              </a:lnSpc>
              <a:spcAft>
                <a:spcPts val="800"/>
              </a:spcAft>
              <a:buClr>
                <a:srgbClr val="E94B58"/>
              </a:buClr>
              <a:buFont typeface="Arial" panose="020B0604020202020204" pitchFamily="34" charset="0"/>
              <a:buNone/>
            </a:pPr>
            <a:endParaRPr lang="en-GB" sz="1200" b="0" u="none">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spcAft>
                <a:spcPts val="800"/>
              </a:spcAft>
              <a:buClr>
                <a:srgbClr val="E94B58"/>
              </a:buClr>
              <a:buFont typeface="Arial" panose="020B0604020202020204" pitchFamily="34" charset="0"/>
              <a:buNone/>
            </a:pPr>
            <a:r>
              <a:rPr lang="en-GB" sz="1200" b="0" u="none">
                <a:solidFill>
                  <a:schemeClr val="tx1"/>
                </a:solidFill>
                <a:effectLst/>
                <a:latin typeface="Arial" panose="020B0604020202020204" pitchFamily="34" charset="0"/>
                <a:ea typeface="Calibri" panose="020F0502020204030204" pitchFamily="34" charset="0"/>
                <a:cs typeface="Arial" panose="020B0604020202020204" pitchFamily="34" charset="0"/>
              </a:rPr>
              <a:t>Education Endowment Foundation (EEF). (2026). </a:t>
            </a:r>
            <a:r>
              <a:rPr lang="en-GB" sz="1200" b="0" i="0" u="none" kern="1200">
                <a:solidFill>
                  <a:schemeClr val="tx1"/>
                </a:solidFill>
                <a:effectLst/>
                <a:latin typeface="Arial" panose="020B0604020202020204" pitchFamily="34" charset="0"/>
                <a:cs typeface="Arial" panose="020B0604020202020204" pitchFamily="34" charset="0"/>
              </a:rPr>
              <a:t>The EEF Guide to Inclusive Teaching. Accessed at: </a:t>
            </a:r>
            <a:r>
              <a:rPr lang="en-GB" sz="1200" u="none">
                <a:solidFill>
                  <a:schemeClr val="tx1"/>
                </a:solidFill>
                <a:latin typeface="Arial" panose="020B0604020202020204" pitchFamily="34" charset="0"/>
                <a:cs typeface="Arial" panose="020B0604020202020204" pitchFamily="34" charset="0"/>
              </a:rPr>
              <a:t>https://educationendowmentfoundation.org.uk/education-evidence/inclusive-teaching/universal-approaches</a:t>
            </a:r>
          </a:p>
          <a:p>
            <a:pPr marL="0" lvl="0" indent="0">
              <a:lnSpc>
                <a:spcPct val="107000"/>
              </a:lnSpc>
              <a:spcAft>
                <a:spcPts val="800"/>
              </a:spcAft>
              <a:buClr>
                <a:srgbClr val="E94B58"/>
              </a:buClr>
              <a:buFont typeface="Arial" panose="020B0604020202020204" pitchFamily="34" charset="0"/>
              <a:buNone/>
            </a:pPr>
            <a:endParaRPr lang="en-GB" sz="1200" u="none">
              <a:solidFill>
                <a:schemeClr val="tx1"/>
              </a:solidFill>
              <a:latin typeface="Arial" panose="020B0604020202020204" pitchFamily="34" charset="0"/>
              <a:cs typeface="Arial" panose="020B0604020202020204" pitchFamily="34" charset="0"/>
            </a:endParaRPr>
          </a:p>
          <a:p>
            <a:pPr marL="0" lvl="0" indent="0">
              <a:lnSpc>
                <a:spcPct val="107000"/>
              </a:lnSpc>
              <a:spcAft>
                <a:spcPts val="800"/>
              </a:spcAft>
              <a:buClr>
                <a:srgbClr val="E94B58"/>
              </a:buClr>
              <a:buFont typeface="Arial" panose="020B0604020202020204" pitchFamily="34" charset="0"/>
              <a:buNone/>
            </a:pPr>
            <a:r>
              <a:rPr lang="en-GB" sz="1200" b="1" u="none">
                <a:solidFill>
                  <a:schemeClr val="tx1"/>
                </a:solidFill>
                <a:latin typeface="Arial" panose="020B0604020202020204" pitchFamily="34" charset="0"/>
                <a:cs typeface="Arial" panose="020B0604020202020204" pitchFamily="34" charset="0"/>
              </a:rPr>
              <a:t>Graphics code: </a:t>
            </a:r>
            <a:r>
              <a:rPr lang="en-GB">
                <a:latin typeface="Arial" panose="020B0604020202020204" pitchFamily="34" charset="0"/>
                <a:cs typeface="Arial" panose="020B0604020202020204" pitchFamily="34" charset="0"/>
                <a:hlinkClick r:id="rId3"/>
              </a:rPr>
              <a:t>IHM_008.png</a:t>
            </a:r>
            <a:endParaRPr lang="en-GB" sz="1200" b="1" u="none">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7660427-4724-36D1-94F9-4F5279BC755D}"/>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20</a:t>
            </a:fld>
            <a:endParaRPr lang="en-US">
              <a:latin typeface="Arial" panose="020B0604020202020204" pitchFamily="34" charset="0"/>
            </a:endParaRPr>
          </a:p>
        </p:txBody>
      </p:sp>
    </p:spTree>
    <p:extLst>
      <p:ext uri="{BB962C8B-B14F-4D97-AF65-F5344CB8AC3E}">
        <p14:creationId xmlns:p14="http://schemas.microsoft.com/office/powerpoint/2010/main" val="3399573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D887F-475F-06B3-617D-F2435490C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53003-8A8A-2700-BBE9-2D8323F200B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AC72A23-5D8E-31E2-5826-BC9B591FED1E}"/>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a:latin typeface="Arial" panose="020B0604020202020204" pitchFamily="34" charset="0"/>
                <a:cs typeface="Arial" panose="020B0604020202020204" pitchFamily="34" charset="0"/>
              </a:rPr>
              <a:t>To outline the purposes of different teaching strategies and how teachers might think about making decisions about which ones to use.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Guidance: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kern="1200">
                <a:solidFill>
                  <a:schemeClr val="tx1"/>
                </a:solidFill>
                <a:effectLst/>
                <a:latin typeface="Arial" panose="020B0604020202020204" pitchFamily="34" charset="0"/>
                <a:cs typeface="Arial" panose="020B0604020202020204" pitchFamily="34" charset="0"/>
              </a:rPr>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Arial" panose="020B0604020202020204" pitchFamily="34" charset="0"/>
                <a:cs typeface="Arial" panose="020B0604020202020204" pitchFamily="34" charset="0"/>
              </a:rPr>
              <a:t>Inclusive teaching strategies can support all learners’ speech, language and communication, and will be particularly important for those experiencing SLC difficulties. Speech, language and communication affect learners’ access to learning and future progress. Therefore, all students need access to inclusive teaching.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panose="020B0604020202020204" pitchFamily="34" charset="0"/>
                <a:cs typeface="Arial" panose="020B0604020202020204" pitchFamily="34" charset="0"/>
              </a:rPr>
              <a:t>It is important to make the distinction between the two purposes of using inclusive teaching as this will be considered in detail later in the session. Highlight to teachers that high-quality teaching will always combine a number of strategies to support learner learning, making decisions about which strategies or approaches to use, when and for what purpose is an essential feature of successfully supporting learners’ needs.</a:t>
            </a:r>
          </a:p>
          <a:p>
            <a:pPr marL="628650" lvl="1" indent="-171450">
              <a:buFont typeface="Arial" panose="020B0604020202020204" pitchFamily="34" charset="0"/>
              <a:buChar char="•"/>
            </a:pPr>
            <a:r>
              <a:rPr lang="en-GB" sz="1200" b="1" kern="1200">
                <a:effectLst/>
                <a:latin typeface="Arial"/>
                <a:cs typeface="Arial" panose="020B0604020202020204" pitchFamily="34" charset="0"/>
              </a:rPr>
              <a:t>Reduce barriers: </a:t>
            </a:r>
            <a:r>
              <a:rPr lang="en-GB" sz="1200" kern="1200">
                <a:effectLst/>
                <a:latin typeface="Arial"/>
                <a:cs typeface="Arial" panose="020B0604020202020204" pitchFamily="34" charset="0"/>
              </a:rPr>
              <a:t>Some strategies and teaching practices reduce immediate barriers, for example by providing visual supports such as diagrams or picture cues. These help learners access learning when speech, language, and communication difficulties might otherwise make it challenging to understand the content. </a:t>
            </a:r>
          </a:p>
          <a:p>
            <a:pPr marL="628650" lvl="1" indent="-171450">
              <a:buFont typeface="Arial" panose="020B0604020202020204" pitchFamily="34" charset="0"/>
              <a:buChar char="•"/>
            </a:pPr>
            <a:r>
              <a:rPr lang="en-GB" sz="1200" b="1" kern="1200">
                <a:solidFill>
                  <a:schemeClr val="tx1"/>
                </a:solidFill>
                <a:effectLst/>
                <a:latin typeface="Arial" panose="020B0604020202020204" pitchFamily="34" charset="0"/>
                <a:cs typeface="Arial" panose="020B0604020202020204" pitchFamily="34" charset="0"/>
              </a:rPr>
              <a:t>Long-term development: </a:t>
            </a:r>
            <a:r>
              <a:rPr lang="en-GB" sz="1200" kern="1200">
                <a:solidFill>
                  <a:schemeClr val="tx1"/>
                </a:solidFill>
                <a:effectLst/>
                <a:latin typeface="Arial" panose="020B0604020202020204" pitchFamily="34" charset="0"/>
                <a:cs typeface="Arial" panose="020B0604020202020204" pitchFamily="34" charset="0"/>
              </a:rPr>
              <a:t>Some strategies can be used across the curriculum to deliberately develop learners’ speech, language, and communication over time.</a:t>
            </a:r>
          </a:p>
          <a:p>
            <a:r>
              <a:rPr lang="en-GB" sz="1200" kern="1200">
                <a:solidFill>
                  <a:schemeClr val="tx1"/>
                </a:solidFill>
                <a:effectLst/>
                <a:latin typeface="Arial" panose="020B0604020202020204" pitchFamily="34" charset="0"/>
                <a:cs typeface="Arial" panose="020B0604020202020204" pitchFamily="34" charset="0"/>
              </a:rPr>
              <a:t> </a:t>
            </a: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We are going to think about the strategies that can help us to do this.</a:t>
            </a:r>
          </a:p>
        </p:txBody>
      </p:sp>
      <p:sp>
        <p:nvSpPr>
          <p:cNvPr id="4" name="Slide Number Placeholder 3">
            <a:extLst>
              <a:ext uri="{FF2B5EF4-FFF2-40B4-BE49-F238E27FC236}">
                <a16:creationId xmlns:a16="http://schemas.microsoft.com/office/drawing/2014/main" id="{6E47A716-4755-8422-BACD-8E3F0AD314AD}"/>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21</a:t>
            </a:fld>
            <a:endParaRPr lang="en-US">
              <a:latin typeface="Arial" panose="020B0604020202020204" pitchFamily="34" charset="0"/>
            </a:endParaRPr>
          </a:p>
        </p:txBody>
      </p:sp>
    </p:spTree>
    <p:extLst>
      <p:ext uri="{BB962C8B-B14F-4D97-AF65-F5344CB8AC3E}">
        <p14:creationId xmlns:p14="http://schemas.microsoft.com/office/powerpoint/2010/main" val="1780229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84AE0-8EA5-21C0-12F3-6B4DFB566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6E05A-40F1-4F0F-6C0B-D832F508E102}"/>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C5EA9140-E33F-5DF1-19D1-333DE2E428A0}"/>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6 minutes.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check staff knowledge of different teaching practices and strategies which can support learners with SLC needs.</a:t>
            </a: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Give two minutes for individual thinking and/or notes.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Allow four minutes for discussion.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You may find it helpful to signal when two minutes is up so that both speakers get to share ideas.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You may not choose to cover all of these questions at this point, perhaps only focusing on the first two or three questions.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There is an example on the next (hidden) slide with an example of how teachers might respond to these questions. You may choose to use this example to support your own thinking about how you want teachers to respond to these questions or share it with teachers as a model answer before asking them to come up with their own responses.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Small illustrative examples that will support you to deliver questions and set up this task might be: (adjust these to your context where relevant)</a:t>
            </a:r>
          </a:p>
          <a:p>
            <a:pPr marL="914400" lvl="1" indent="-279400">
              <a:buClr>
                <a:srgbClr val="006FB7"/>
              </a:buClr>
              <a:buFont typeface="+mj-lt"/>
              <a:buAutoNum type="arabicPeriod"/>
            </a:pPr>
            <a:r>
              <a:rPr lang="en-GB" sz="1200">
                <a:latin typeface="Arial" panose="020B0604020202020204" pitchFamily="34" charset="0"/>
                <a:cs typeface="Arial" panose="020B0604020202020204" pitchFamily="34" charset="0"/>
              </a:rPr>
              <a:t>Name some teaching practices and/or strategies which can support all learners, especially learners with SLC difficulties.</a:t>
            </a:r>
            <a:br>
              <a:rPr lang="en-GB" sz="1200">
                <a:latin typeface="Arial" panose="020B0604020202020204" pitchFamily="34" charset="0"/>
                <a:cs typeface="Arial" panose="020B0604020202020204" pitchFamily="34" charset="0"/>
              </a:rPr>
            </a:br>
            <a:r>
              <a:rPr lang="en-GB" sz="1200" b="1">
                <a:latin typeface="Arial" panose="020B0604020202020204" pitchFamily="34" charset="0"/>
                <a:cs typeface="Arial" panose="020B0604020202020204" pitchFamily="34" charset="0"/>
              </a:rPr>
              <a:t>Example: Providing written summaries or visual organisers (such as flow charts or mind maps) alongside verbal explanations.</a:t>
            </a:r>
          </a:p>
          <a:p>
            <a:pPr marL="914400" lvl="1" indent="-279400">
              <a:buClr>
                <a:srgbClr val="006FB7"/>
              </a:buClr>
              <a:buFont typeface="+mj-lt"/>
              <a:buAutoNum type="arabicPeriod"/>
            </a:pPr>
            <a:r>
              <a:rPr lang="en-GB" sz="1200">
                <a:latin typeface="Arial" panose="020B0604020202020204" pitchFamily="34" charset="0"/>
                <a:cs typeface="Arial" panose="020B0604020202020204" pitchFamily="34" charset="0"/>
              </a:rPr>
              <a:t>For one or two of these suggest a reason why it will support learners to either access learning or develop their SLC in the long term (or both). </a:t>
            </a:r>
            <a:r>
              <a:rPr lang="en-GB" sz="1200" b="1">
                <a:latin typeface="Arial" panose="020B0604020202020204" pitchFamily="34" charset="0"/>
                <a:cs typeface="Arial" panose="020B0604020202020204" pitchFamily="34" charset="0"/>
              </a:rPr>
              <a:t>Example: visual aids such as written summaries</a:t>
            </a:r>
            <a:r>
              <a:rPr lang="en-GB" sz="1200">
                <a:latin typeface="Arial" panose="020B0604020202020204" pitchFamily="34" charset="0"/>
                <a:cs typeface="Arial" panose="020B0604020202020204" pitchFamily="34" charset="0"/>
              </a:rPr>
              <a:t> </a:t>
            </a:r>
            <a:r>
              <a:rPr lang="en-GB" sz="1200" b="1">
                <a:latin typeface="Arial" panose="020B0604020202020204" pitchFamily="34" charset="0"/>
                <a:cs typeface="Arial" panose="020B0604020202020204" pitchFamily="34" charset="0"/>
              </a:rPr>
              <a:t>makes it easier for learners to access and process complex ideas, supports understanding of key concepts, and gives them a reference point they can revisit. Over time, this approach helps develop independent study skills and confidence in handling subject-specific language.</a:t>
            </a:r>
          </a:p>
          <a:p>
            <a:pPr marL="914400" lvl="1" indent="-279400">
              <a:buClr>
                <a:srgbClr val="006FB7"/>
              </a:buClr>
              <a:buFont typeface="+mj-lt"/>
              <a:buAutoNum type="arabicPeriod"/>
            </a:pPr>
            <a:r>
              <a:rPr lang="en-GB" sz="1200">
                <a:latin typeface="Arial" panose="020B0604020202020204" pitchFamily="34" charset="0"/>
                <a:cs typeface="Arial" panose="020B0604020202020204" pitchFamily="34" charset="0"/>
              </a:rPr>
              <a:t>What might make these practices/strategies more or less effective? </a:t>
            </a:r>
            <a:r>
              <a:rPr lang="en-GB" sz="1200" b="1">
                <a:latin typeface="Arial" panose="020B0604020202020204" pitchFamily="34" charset="0"/>
                <a:cs typeface="Arial" panose="020B0604020202020204" pitchFamily="34" charset="0"/>
              </a:rPr>
              <a:t>Example: This practice is most effective when summaries or organisers are clear, concise and directly linked to the lesson content. If they are too detailed or contain too much new vocabulary, learners may become confused or overwhelmed.</a:t>
            </a:r>
          </a:p>
          <a:p>
            <a:pPr marL="914400" lvl="1" indent="-279400">
              <a:buClr>
                <a:srgbClr val="006FB7"/>
              </a:buClr>
              <a:buFont typeface="+mj-lt"/>
              <a:buAutoNum type="arabicPeriod"/>
            </a:pPr>
            <a:r>
              <a:rPr lang="en-GB" sz="1200">
                <a:latin typeface="Arial" panose="020B0604020202020204" pitchFamily="34" charset="0"/>
                <a:cs typeface="Arial" panose="020B0604020202020204" pitchFamily="34" charset="0"/>
              </a:rPr>
              <a:t>In what circumstances might you need to adapt these universal teaching practices/strategies? </a:t>
            </a:r>
            <a:r>
              <a:rPr lang="en-GB" sz="1200">
                <a:latin typeface="Arial"/>
                <a:cs typeface="Arial"/>
              </a:rPr>
              <a:t>For example by increasing the intensity for some learners.</a:t>
            </a:r>
            <a:br>
              <a:rPr lang="en-GB" sz="1200">
                <a:latin typeface="Arial" panose="020B0604020202020204" pitchFamily="34" charset="0"/>
                <a:cs typeface="Arial" panose="020B0604020202020204" pitchFamily="34" charset="0"/>
              </a:rPr>
            </a:br>
            <a:r>
              <a:rPr lang="en-GB" sz="1200" b="1">
                <a:latin typeface="Arial" panose="020B0604020202020204" pitchFamily="34" charset="0"/>
                <a:cs typeface="Arial" panose="020B0604020202020204" pitchFamily="34" charset="0"/>
              </a:rPr>
              <a:t>Example: If a learner has significant difficulties with receptive language, you might adapt by providing more or simpler visuals, reducing the amount of text, or providing glossaries for key terms. </a:t>
            </a:r>
          </a:p>
          <a:p>
            <a:pPr marL="177800" lvl="0" indent="0">
              <a:buClr>
                <a:srgbClr val="006FB7"/>
              </a:buClr>
              <a:buFont typeface="+mj-lt"/>
              <a:buNone/>
            </a:pPr>
            <a:endParaRPr lang="en-GB" sz="1200" b="1">
              <a:latin typeface="Arial" panose="020B0604020202020204" pitchFamily="34" charset="0"/>
              <a:cs typeface="Arial" panose="020B0604020202020204" pitchFamily="34" charset="0"/>
            </a:endParaRPr>
          </a:p>
          <a:p>
            <a:pPr marL="177800" lvl="0" indent="0">
              <a:buClr>
                <a:srgbClr val="006FB7"/>
              </a:buClr>
              <a:buFont typeface="+mj-lt"/>
              <a:buNone/>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Keep what you have just discussed in mind as we move on. </a:t>
            </a:r>
          </a:p>
          <a:p>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98DDB5A-7CAC-0DE8-D79C-1D94CBA2DA96}"/>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22</a:t>
            </a:fld>
            <a:endParaRPr lang="en-US">
              <a:latin typeface="Arial" panose="020B0604020202020204" pitchFamily="34" charset="0"/>
            </a:endParaRPr>
          </a:p>
        </p:txBody>
      </p:sp>
    </p:spTree>
    <p:extLst>
      <p:ext uri="{BB962C8B-B14F-4D97-AF65-F5344CB8AC3E}">
        <p14:creationId xmlns:p14="http://schemas.microsoft.com/office/powerpoint/2010/main" val="3210155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1CF65-C6BC-4280-5882-1B3E17AFB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E7725-C313-E3E1-40A4-92D56447C772}"/>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CEAE71A1-4463-6640-9864-6F75994451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a:cs typeface="Arial"/>
              </a:rPr>
              <a:t>This is an optional </a:t>
            </a:r>
            <a:r>
              <a:rPr lang="en-GB" b="1">
                <a:latin typeface="Arial"/>
                <a:cs typeface="Arial"/>
              </a:rPr>
              <a:t>slide</a:t>
            </a:r>
            <a:r>
              <a:rPr lang="en-GB" sz="1200" b="1" kern="1200">
                <a:solidFill>
                  <a:schemeClr val="tx1"/>
                </a:solidFill>
                <a:effectLst/>
                <a:latin typeface="Arial"/>
                <a:cs typeface="Arial"/>
              </a:rPr>
              <a:t> showing examples </a:t>
            </a:r>
            <a:r>
              <a:rPr lang="en-GB" b="1">
                <a:latin typeface="Arial"/>
                <a:cs typeface="Arial"/>
              </a:rPr>
              <a:t>of how staff might respond to the questions on the previous slide.</a:t>
            </a:r>
          </a:p>
          <a:p>
            <a:endParaRPr lang="en-GB" b="1">
              <a:latin typeface="Arial"/>
              <a:cs typeface="Arial" panose="020B0604020202020204" pitchFamily="34" charset="0"/>
            </a:endParaRPr>
          </a:p>
          <a:p>
            <a:r>
              <a:rPr lang="en-GB" b="1">
                <a:latin typeface="Arial"/>
                <a:cs typeface="Arial" panose="020B0604020202020204" pitchFamily="34" charset="0"/>
              </a:rPr>
              <a:t>Time: </a:t>
            </a:r>
            <a:r>
              <a:rPr lang="en-GB" b="0">
                <a:latin typeface="Arial"/>
                <a:cs typeface="Arial" panose="020B0604020202020204" pitchFamily="34" charset="0"/>
              </a:rPr>
              <a:t>2 minutes</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check staffs’ knowledge of different teaching practices and strategies which can support learners with SLC needs.</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The example uses scaffolded group talk to show how teachers might approach these questions.</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Keep what you have just discussed in mind as we move on. </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E4B1FC4A-66CB-A6E3-A2EF-E57C517E587F}"/>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23</a:t>
            </a:fld>
            <a:endParaRPr lang="en-US">
              <a:latin typeface="Arial" panose="020B0604020202020204" pitchFamily="34" charset="0"/>
            </a:endParaRPr>
          </a:p>
        </p:txBody>
      </p:sp>
    </p:spTree>
    <p:extLst>
      <p:ext uri="{BB962C8B-B14F-4D97-AF65-F5344CB8AC3E}">
        <p14:creationId xmlns:p14="http://schemas.microsoft.com/office/powerpoint/2010/main" val="3415099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86F3C-7E62-9E10-DE0E-AC7A2552B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FFFFF-5D39-47F7-29C8-993F6343E444}"/>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865FD28-1F05-7D55-1D1E-BADB3832AD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showing examples </a:t>
            </a:r>
            <a:r>
              <a:rPr lang="en-GB" b="1">
                <a:latin typeface="Arial" panose="020B0604020202020204" pitchFamily="34" charset="0"/>
                <a:cs typeface="Arial" panose="020B0604020202020204" pitchFamily="34" charset="0"/>
              </a:rPr>
              <a:t>of how staff might respond to the questions on the previous slide.</a:t>
            </a:r>
            <a:endParaRPr lang="en-GB" b="1">
              <a:latin typeface="Arial"/>
              <a:cs typeface="Arial" panose="020B0604020202020204" pitchFamily="34" charset="0"/>
            </a:endParaRPr>
          </a:p>
          <a:p>
            <a:endParaRPr lang="en-GB" b="1">
              <a:latin typeface="Arial"/>
              <a:cs typeface="Arial" panose="020B0604020202020204" pitchFamily="34" charset="0"/>
            </a:endParaRPr>
          </a:p>
          <a:p>
            <a:r>
              <a:rPr lang="en-GB" b="1">
                <a:latin typeface="Arial"/>
                <a:cs typeface="Arial" panose="020B0604020202020204" pitchFamily="34" charset="0"/>
              </a:rPr>
              <a:t>Time: </a:t>
            </a:r>
            <a:r>
              <a:rPr lang="en-GB" b="0">
                <a:latin typeface="Arial"/>
                <a:cs typeface="Arial" panose="020B0604020202020204" pitchFamily="34" charset="0"/>
              </a:rPr>
              <a:t>2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check staffs’ knowledge of different teaching practices and strategies which can support learners with SLC needs.</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The example uses scaffolded group talk to show how teachers might approach these questions.</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Keep what you have just discussed in mind as we move on. </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A1DA3E07-E7FE-44D5-CF42-3BF965CA4FEC}"/>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24</a:t>
            </a:fld>
            <a:endParaRPr lang="en-US">
              <a:latin typeface="Arial" panose="020B0604020202020204" pitchFamily="34" charset="0"/>
            </a:endParaRPr>
          </a:p>
        </p:txBody>
      </p:sp>
    </p:spTree>
    <p:extLst>
      <p:ext uri="{BB962C8B-B14F-4D97-AF65-F5344CB8AC3E}">
        <p14:creationId xmlns:p14="http://schemas.microsoft.com/office/powerpoint/2010/main" val="2583110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3989070"/>
            <a:ext cx="5486400" cy="4869180"/>
          </a:xfrm>
          <a:prstGeom prst="rect">
            <a:avLst/>
          </a:prstGeom>
        </p:spPr>
        <p:txBody>
          <a:bodyPr/>
          <a:lstStyle/>
          <a:p>
            <a:r>
              <a:rPr lang="en-GB" sz="1200" b="1">
                <a:latin typeface="Arial" panose="020B0604020202020204" pitchFamily="34" charset="0"/>
                <a:cs typeface="Arial" panose="020B0604020202020204" pitchFamily="34" charset="0"/>
              </a:rPr>
              <a:t>Time: </a:t>
            </a:r>
            <a:r>
              <a:rPr lang="en-GB" sz="1200">
                <a:latin typeface="Arial" panose="020B0604020202020204" pitchFamily="34" charset="0"/>
                <a:cs typeface="Arial" panose="020B0604020202020204" pitchFamily="34" charset="0"/>
              </a:rPr>
              <a:t>4</a:t>
            </a:r>
            <a:r>
              <a:rPr lang="en-GB" sz="1200" b="0">
                <a:latin typeface="Arial" panose="020B0604020202020204" pitchFamily="34" charset="0"/>
                <a:cs typeface="Arial" panose="020B0604020202020204" pitchFamily="34" charset="0"/>
              </a:rPr>
              <a:t> minutes.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explain some inclusive teaching practices that can support learners to access communication. </a:t>
            </a:r>
          </a:p>
          <a:p>
            <a:r>
              <a:rPr lang="en-GB" sz="1200" b="1">
                <a:latin typeface="Arial" panose="020B0604020202020204" pitchFamily="34" charset="0"/>
                <a:cs typeface="Arial" panose="020B0604020202020204" pitchFamily="34" charset="0"/>
              </a:rPr>
              <a:t>Guidance: </a:t>
            </a:r>
          </a:p>
          <a:p>
            <a:r>
              <a:rPr lang="en-GB" sz="1200" b="0">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Inclusive teaching practices are achieved through a range of strategies, which can be combined to support learning. We will look at the strategies for each practice in a moment. </a:t>
            </a:r>
          </a:p>
          <a:p>
            <a:pPr marL="171450" indent="-171450">
              <a:buFont typeface="Arial" panose="020B0604020202020204" pitchFamily="34" charset="0"/>
              <a:buChar char="•"/>
            </a:pPr>
            <a:r>
              <a:rPr lang="en-GB">
                <a:latin typeface="Arial"/>
                <a:cs typeface="Arial" panose="020B0604020202020204" pitchFamily="34" charset="0"/>
              </a:rPr>
              <a:t>The set of four areas of inclusive teaching practice we have here can be used effectively for lots of different purposes in teaching, but are particularly useful for supporting speech, language and communication. </a:t>
            </a:r>
            <a:r>
              <a:rPr lang="en-GB" sz="1200" kern="1200">
                <a:solidFill>
                  <a:srgbClr val="000000"/>
                </a:solidFill>
                <a:effectLst/>
                <a:latin typeface="Arial"/>
                <a:ea typeface="+mn-ea"/>
                <a:cs typeface="+mn-cs"/>
              </a:rPr>
              <a:t>These are examples of universal approaches (first stage of the two-part model of inclusive teaching – universal approaches and adaptations and additional support).</a:t>
            </a:r>
            <a:endParaRPr lang="en-GB">
              <a:latin typeface="Arial"/>
              <a:cs typeface="Arial" panose="020B0604020202020204" pitchFamily="34" charset="0"/>
            </a:endParaRP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Visual cues: Use pictures, symbols and gestures to make spoken information clearer and easier to process.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Model and scaffold high-quality conversations: Use clear, simple language and pre-teach vocabulary to support understanding (Education Endowment Foundation, 2026).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Opportunities for oracy development: Provide structured talk and regular informal feedback to help learners practise and develop language.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Develop speech and language across the curriculum: Use subject content to build vocabulary and communication skills in different contexts.</a:t>
            </a:r>
            <a:endParaRPr lang="en-GB" sz="1200" b="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We are going to discuss some of these practices and think about their associated strategies.</a:t>
            </a: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3212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843F3-B66C-8C41-5DEA-6F1FC43A7A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C21E0C-0BA2-7FE5-FD76-06D138FE111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FFE62E23-BBBB-B30E-E097-8CFFCCB3B45D}"/>
              </a:ext>
            </a:extLst>
          </p:cNvPr>
          <p:cNvSpPr>
            <a:spLocks noGrp="1"/>
          </p:cNvSpPr>
          <p:nvPr>
            <p:ph type="body" idx="1"/>
          </p:nvPr>
        </p:nvSpPr>
        <p:spPr>
          <a:xfrm>
            <a:off x="685800" y="4400550"/>
            <a:ext cx="5486400" cy="3600450"/>
          </a:xfrm>
          <a:prstGeom prst="rect">
            <a:avLst/>
          </a:prstGeom>
        </p:spPr>
        <p:txBody>
          <a:bodyPr/>
          <a:lstStyle/>
          <a:p>
            <a:endParaRPr lang="en-GB" sz="1200">
              <a:latin typeface="Arial"/>
              <a:cs typeface="Arial" panose="020B0604020202020204" pitchFamily="34" charset="0"/>
            </a:endParaRPr>
          </a:p>
        </p:txBody>
      </p:sp>
    </p:spTree>
    <p:extLst>
      <p:ext uri="{BB962C8B-B14F-4D97-AF65-F5344CB8AC3E}">
        <p14:creationId xmlns:p14="http://schemas.microsoft.com/office/powerpoint/2010/main" val="1896603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9BBC-2F6A-BBB3-B942-275811E9C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50698-D3E8-FA71-77C7-17F2AEDC51F8}"/>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66DFFAF-FBA7-7842-9F60-319DFF73F9AE}"/>
              </a:ext>
            </a:extLst>
          </p:cNvPr>
          <p:cNvSpPr>
            <a:spLocks noGrp="1"/>
          </p:cNvSpPr>
          <p:nvPr>
            <p:ph type="body" idx="1"/>
          </p:nvPr>
        </p:nvSpPr>
        <p:spPr>
          <a:xfrm>
            <a:off x="685800" y="4400550"/>
            <a:ext cx="5486400" cy="3600450"/>
          </a:xfrm>
          <a:prstGeom prst="rect">
            <a:avLst/>
          </a:prstGeom>
        </p:spPr>
        <p:txBody>
          <a:bodyPr/>
          <a:lstStyle/>
          <a:p>
            <a:r>
              <a:rPr lang="en-GB" b="1">
                <a:latin typeface="Arial" panose="020B0604020202020204" pitchFamily="34" charset="0"/>
                <a:cs typeface="Arial" panose="020B0604020202020204" pitchFamily="34" charset="0"/>
              </a:rPr>
              <a:t>Time: </a:t>
            </a:r>
            <a:r>
              <a:rPr lang="en-GB">
                <a:latin typeface="Arial" panose="020B0604020202020204" pitchFamily="34" charset="0"/>
                <a:cs typeface="Arial" panose="020B0604020202020204" pitchFamily="34" charset="0"/>
              </a:rPr>
              <a:t>2 minutes</a:t>
            </a:r>
            <a:endParaRPr lang="en-GB">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give </a:t>
            </a:r>
            <a:r>
              <a:rPr lang="en-GB">
                <a:latin typeface="Arial" panose="020B0604020202020204" pitchFamily="34" charset="0"/>
                <a:cs typeface="Arial" panose="020B0604020202020204" pitchFamily="34" charset="0"/>
              </a:rPr>
              <a:t>teachers </a:t>
            </a:r>
            <a:r>
              <a:rPr lang="en-GB" b="0">
                <a:latin typeface="Arial" panose="020B0604020202020204" pitchFamily="34" charset="0"/>
                <a:cs typeface="Arial" panose="020B0604020202020204" pitchFamily="34" charset="0"/>
              </a:rPr>
              <a:t>an opportunity to think about their own teaching through the lens of inclusive teaching strategies. </a:t>
            </a:r>
            <a:endParaRPr lang="en-US" b="0">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a:t>
            </a:r>
            <a:endParaRPr lang="en-US">
              <a:solidFill>
                <a:srgbClr val="444444"/>
              </a:solidFill>
              <a:latin typeface="Arial" panose="020B0604020202020204" pitchFamily="34" charset="0"/>
              <a:cs typeface="Arial" panose="020B0604020202020204" pitchFamily="34" charset="0"/>
            </a:endParaRPr>
          </a:p>
          <a:p>
            <a:pPr marL="171450" indent="-171450">
              <a:buFont typeface="Arial,Sans-Serif"/>
              <a:buChar char="•"/>
            </a:pPr>
            <a:r>
              <a:rPr lang="en-GB" b="0">
                <a:latin typeface="Arial" panose="020B0604020202020204" pitchFamily="34" charset="0"/>
                <a:cs typeface="Arial" panose="020B0604020202020204" pitchFamily="34" charset="0"/>
              </a:rPr>
              <a:t>These questions should be answered while looking at one of the following four slides. E.g. you might choose to focus on the slide which shows the strategies for ‘Model and scaffold high-quality conversations’. </a:t>
            </a:r>
            <a:endParaRPr lang="en-US" b="0">
              <a:solidFill>
                <a:srgbClr val="444444"/>
              </a:solidFill>
              <a:latin typeface="Arial" panose="020B0604020202020204" pitchFamily="34" charset="0"/>
              <a:cs typeface="Arial" panose="020B0604020202020204" pitchFamily="34" charset="0"/>
            </a:endParaRPr>
          </a:p>
          <a:p>
            <a:pPr marL="171450" indent="-171450">
              <a:buFont typeface="Arial,Sans-Serif"/>
              <a:buChar char="•"/>
            </a:pPr>
            <a:r>
              <a:rPr lang="en-GB" b="0">
                <a:latin typeface="Arial" panose="020B0604020202020204" pitchFamily="34" charset="0"/>
                <a:cs typeface="Arial" panose="020B0604020202020204" pitchFamily="34" charset="0"/>
              </a:rPr>
              <a:t>Encourage richer conversations about one or two practices and their strategies as opposed to trying to cover all four. </a:t>
            </a:r>
            <a:endParaRPr lang="en-US" b="0">
              <a:solidFill>
                <a:srgbClr val="444444"/>
              </a:solidFill>
              <a:latin typeface="Arial" panose="020B0604020202020204" pitchFamily="34" charset="0"/>
              <a:cs typeface="Arial" panose="020B0604020202020204" pitchFamily="34" charset="0"/>
            </a:endParaRPr>
          </a:p>
          <a:p>
            <a:pPr marL="171450" indent="-171450">
              <a:buFont typeface="Arial,Sans-Serif"/>
              <a:buChar char="•"/>
            </a:pPr>
            <a:r>
              <a:rPr lang="en-GB" b="0">
                <a:latin typeface="Arial" panose="020B0604020202020204" pitchFamily="34" charset="0"/>
                <a:cs typeface="Arial" panose="020B0604020202020204" pitchFamily="34" charset="0"/>
              </a:rPr>
              <a:t>You may choose to print the following four slides and give a different practice and strategies to different groups of </a:t>
            </a:r>
            <a:r>
              <a:rPr lang="en-GB">
                <a:latin typeface="Arial" panose="020B0604020202020204" pitchFamily="34" charset="0"/>
                <a:cs typeface="Arial" panose="020B0604020202020204" pitchFamily="34" charset="0"/>
              </a:rPr>
              <a:t>teachers </a:t>
            </a:r>
            <a:r>
              <a:rPr lang="en-GB" b="0">
                <a:latin typeface="Arial" panose="020B0604020202020204" pitchFamily="34" charset="0"/>
                <a:cs typeface="Arial" panose="020B0604020202020204" pitchFamily="34" charset="0"/>
              </a:rPr>
              <a:t>to then give each group the opportunity to feedback, or you may want the whole group to focus on one practice and facilitate a whole group discussion.</a:t>
            </a:r>
            <a:endParaRPr lang="en-US" b="0">
              <a:solidFill>
                <a:srgbClr val="444444"/>
              </a:solidFill>
              <a:latin typeface="Arial" panose="020B0604020202020204" pitchFamily="34" charset="0"/>
              <a:cs typeface="Arial" panose="020B0604020202020204" pitchFamily="34" charset="0"/>
            </a:endParaRPr>
          </a:p>
          <a:p>
            <a:endParaRPr lang="en-GB">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 am going to show you one of the practices and the strategies associated with it.</a:t>
            </a:r>
            <a:endParaRPr lang="en-GB">
              <a:solidFill>
                <a:srgbClr val="444444"/>
              </a:solidFill>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2509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96A8-52B0-DCAA-043E-810F1D126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F3FFF-7B80-C023-2E22-8060FE3E998F}"/>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F7EB7B2D-9307-D0EA-DCC5-12FF684C1A6A}"/>
              </a:ext>
            </a:extLst>
          </p:cNvPr>
          <p:cNvSpPr>
            <a:spLocks noGrp="1"/>
          </p:cNvSpPr>
          <p:nvPr>
            <p:ph type="body" idx="1"/>
          </p:nvPr>
        </p:nvSpPr>
        <p:spPr>
          <a:xfrm>
            <a:off x="685800" y="4080510"/>
            <a:ext cx="5486400" cy="3600450"/>
          </a:xfrm>
          <a:prstGeom prst="rect">
            <a:avLst/>
          </a:prstGeom>
        </p:spPr>
        <p:txBody>
          <a:bodyPr/>
          <a:lstStyle/>
          <a:p>
            <a:r>
              <a:rPr lang="en-GB" b="1">
                <a:latin typeface="Arial" panose="020B0604020202020204" pitchFamily="34" charset="0"/>
                <a:cs typeface="Arial" panose="020B0604020202020204" pitchFamily="34" charset="0"/>
              </a:rPr>
              <a:t>Time: </a:t>
            </a:r>
            <a:r>
              <a:rPr lang="en-GB">
                <a:latin typeface="Arial" panose="020B0604020202020204" pitchFamily="34" charset="0"/>
                <a:cs typeface="Arial" panose="020B0604020202020204" pitchFamily="34" charset="0"/>
              </a:rPr>
              <a:t>10</a:t>
            </a:r>
            <a:r>
              <a:rPr lang="en-GB" b="0">
                <a:latin typeface="Arial" panose="020B0604020202020204" pitchFamily="34" charset="0"/>
                <a:cs typeface="Arial" panose="020B0604020202020204" pitchFamily="34" charset="0"/>
              </a:rPr>
              <a:t> minutes </a:t>
            </a:r>
            <a:endParaRPr lang="en-GB">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give </a:t>
            </a:r>
            <a:r>
              <a:rPr lang="en-GB">
                <a:latin typeface="Arial" panose="020B0604020202020204" pitchFamily="34" charset="0"/>
                <a:cs typeface="Arial" panose="020B0604020202020204" pitchFamily="34" charset="0"/>
              </a:rPr>
              <a:t>teachers </a:t>
            </a:r>
            <a:r>
              <a:rPr lang="en-GB" b="0">
                <a:latin typeface="Arial" panose="020B0604020202020204" pitchFamily="34" charset="0"/>
                <a:cs typeface="Arial" panose="020B0604020202020204" pitchFamily="34" charset="0"/>
              </a:rPr>
              <a:t>an opportunity to think about their own teaching through the lens of inclusive teaching strategies. </a:t>
            </a:r>
            <a:endParaRPr lang="en-US" b="0">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encourages deeper thinking and avoids spreading attention too thinly.</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To gather feedback: </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If working as a whole group, invite open discussion and summarise key points together.</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If working in sub-groups, ask each group to share their main insights with everyone—either by presenting, posting notes in a shared space to review, or contributing to a shared document.</a:t>
            </a:r>
          </a:p>
          <a:p>
            <a:r>
              <a:rPr lang="en-GB" b="1">
                <a:latin typeface="Arial" panose="020B0604020202020204" pitchFamily="34" charset="0"/>
                <a:cs typeface="Arial" panose="020B0604020202020204" pitchFamily="34" charset="0"/>
              </a:rPr>
              <a:t>Feedback:</a:t>
            </a:r>
            <a:endParaRPr lang="en-US">
              <a:solidFill>
                <a:srgbClr val="444444"/>
              </a:solidFill>
              <a:latin typeface="Arial" panose="020B0604020202020204" pitchFamily="34" charset="0"/>
              <a:cs typeface="Arial" panose="020B0604020202020204" pitchFamily="34" charset="0"/>
            </a:endParaRPr>
          </a:p>
          <a:p>
            <a:pPr marL="228600" indent="-228600">
              <a:buAutoNum type="arabicPeriod"/>
            </a:pPr>
            <a:r>
              <a:rPr lang="en-GB" b="1">
                <a:latin typeface="Arial" panose="020B0604020202020204" pitchFamily="34" charset="0"/>
                <a:cs typeface="Arial" panose="020B0604020202020204" pitchFamily="34" charset="0"/>
              </a:rPr>
              <a:t>Use visuals to scaffold learning</a:t>
            </a:r>
            <a:endParaRPr lang="en-GB">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Introduce diagrams, pictures or graphic organisers alongside spoken explanations to help learners understand new concepts.</a:t>
            </a:r>
            <a:endParaRPr lang="en-US" sz="1200">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Visual scaffolds are most effective when paired with clear verbal explanations and opportunities for learners to discuss or ask questions, as this supports deeper understanding.</a:t>
            </a:r>
            <a:endParaRPr lang="en-US" sz="1200">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Visual scaffolds can help all learners access content, especially those who find language challenging. Learners with SLC difficulties benefit from having information presented in multiple ways, making learning more accessible and reducing cognitive load.</a:t>
            </a:r>
            <a:endParaRPr lang="en-US" sz="1200">
              <a:solidFill>
                <a:srgbClr val="444444"/>
              </a:solidFill>
              <a:latin typeface="Arial" panose="020B0604020202020204" pitchFamily="34" charset="0"/>
              <a:cs typeface="Arial" panose="020B0604020202020204" pitchFamily="34" charset="0"/>
            </a:endParaRPr>
          </a:p>
          <a:p>
            <a:pPr marL="228600" indent="-228600">
              <a:buAutoNum type="arabicPeriod"/>
            </a:pPr>
            <a:r>
              <a:rPr lang="en-GB" b="1">
                <a:latin typeface="Arial" panose="020B0604020202020204" pitchFamily="34" charset="0"/>
                <a:cs typeface="Arial" panose="020B0604020202020204" pitchFamily="34" charset="0"/>
              </a:rPr>
              <a:t>Offer reminders using visual cues</a:t>
            </a:r>
            <a:endParaRPr lang="en-GB">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Display a schedule or checklist with images or symbols representing each activity, referring to it regularly to remind learners what’s happening next.</a:t>
            </a:r>
            <a:endParaRPr lang="en-US" sz="1200">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Visual cues work well alongside verbal reminders and consistent routines, helping learners link spoken instructions to visual cues.</a:t>
            </a:r>
            <a:endParaRPr lang="en-US" sz="1200">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This approach supports whole-class organisation and independence. Learners with SLC difficulties or those who struggle with transitions benefit from clear, predictable routines, which can reduce anxiety and help them follow the day’s structure.</a:t>
            </a:r>
            <a:endParaRPr lang="en-US" sz="1200">
              <a:solidFill>
                <a:srgbClr val="444444"/>
              </a:solidFill>
              <a:latin typeface="Arial" panose="020B0604020202020204" pitchFamily="34" charset="0"/>
              <a:cs typeface="Arial" panose="020B0604020202020204" pitchFamily="34" charset="0"/>
            </a:endParaRPr>
          </a:p>
          <a:p>
            <a:pPr marL="228600" indent="-228600">
              <a:buAutoNum type="arabicPeriod"/>
            </a:pPr>
            <a:r>
              <a:rPr lang="en-GB" b="1">
                <a:latin typeface="Arial" panose="020B0604020202020204" pitchFamily="34" charset="0"/>
                <a:cs typeface="Arial" panose="020B0604020202020204" pitchFamily="34" charset="0"/>
              </a:rPr>
              <a:t>Use non-verbal cues to reinforce speech</a:t>
            </a:r>
            <a:endParaRPr lang="en-GB">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Use gestures, facial expressions or pointing to emphasise key instructions or concepts while speaking.</a:t>
            </a:r>
            <a:endParaRPr lang="en-US" sz="1200">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Non-verbal cues are most effective when combined with clear, concise speech and visual supports, ensuring learners understand both the spoken and unspoken elements.</a:t>
            </a:r>
            <a:endParaRPr lang="en-US" sz="1200">
              <a:solidFill>
                <a:srgbClr val="444444"/>
              </a:solidFill>
              <a:latin typeface="Arial" panose="020B0604020202020204" pitchFamily="34" charset="0"/>
              <a:cs typeface="Arial" panose="020B0604020202020204" pitchFamily="34" charset="0"/>
            </a:endParaRPr>
          </a:p>
          <a:p>
            <a:pPr marL="628650" lvl="1" indent="-171450">
              <a:buFont typeface="Arial,Sans-Serif"/>
              <a:buChar char="•"/>
            </a:pPr>
            <a:r>
              <a:rPr lang="en-GB" sz="1200">
                <a:latin typeface="Arial" panose="020B0604020202020204" pitchFamily="34" charset="0"/>
                <a:cs typeface="Arial" panose="020B0604020202020204" pitchFamily="34" charset="0"/>
              </a:rPr>
              <a:t>Reinforcing speech with non-verbal cues helps all learners focus and understand instructions. Learners with SLC difficulties often rely on these cues to interpret meaning, so this strategy can improve engagement and comprehension for them.</a:t>
            </a:r>
            <a:endParaRPr lang="en-US" sz="1200">
              <a:solidFill>
                <a:srgbClr val="444444"/>
              </a:solidFill>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2178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1D926-2929-52BE-65DE-06A2FE095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AD4A7-8752-25B5-39C8-B4BA9580F19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7152A922-71FC-9838-E793-010E53830D00}"/>
              </a:ext>
            </a:extLst>
          </p:cNvPr>
          <p:cNvSpPr>
            <a:spLocks noGrp="1"/>
          </p:cNvSpPr>
          <p:nvPr>
            <p:ph type="body" idx="1"/>
          </p:nvPr>
        </p:nvSpPr>
        <p:spPr>
          <a:xfrm>
            <a:off x="685800" y="4400550"/>
            <a:ext cx="5486400" cy="3600450"/>
          </a:xfrm>
          <a:prstGeom prst="rect">
            <a:avLst/>
          </a:prstGeom>
        </p:spPr>
        <p:txBody>
          <a:bodyPr/>
          <a:lstStyle/>
          <a:p>
            <a:r>
              <a:rPr lang="en-GB" sz="1200" b="1">
                <a:latin typeface="Arial"/>
                <a:cs typeface="Arial" panose="020B0604020202020204" pitchFamily="34" charset="0"/>
              </a:rPr>
              <a:t>Time: </a:t>
            </a:r>
            <a:r>
              <a:rPr lang="en-GB" sz="1200">
                <a:latin typeface="Arial"/>
                <a:cs typeface="Arial" panose="020B0604020202020204" pitchFamily="34" charset="0"/>
              </a:rPr>
              <a:t>10</a:t>
            </a:r>
            <a:r>
              <a:rPr lang="en-GB" sz="1200" b="0">
                <a:latin typeface="Arial"/>
                <a:cs typeface="Arial" panose="020B0604020202020204" pitchFamily="34" charset="0"/>
              </a:rPr>
              <a:t> minutes </a:t>
            </a:r>
            <a:endParaRPr lang="en-GB" sz="1200" b="1">
              <a:latin typeface="Arial"/>
              <a:cs typeface="Arial" panose="020B0604020202020204" pitchFamily="34" charset="0"/>
            </a:endParaRPr>
          </a:p>
          <a:p>
            <a:r>
              <a:rPr lang="en-GB" sz="1200" b="1">
                <a:latin typeface="Arial"/>
                <a:cs typeface="Arial" panose="020B0604020202020204" pitchFamily="34" charset="0"/>
              </a:rPr>
              <a:t>Purpose: </a:t>
            </a:r>
            <a:r>
              <a:rPr lang="en-GB" sz="1200" b="0">
                <a:latin typeface="Arial"/>
                <a:cs typeface="Arial" panose="020B0604020202020204" pitchFamily="34" charset="0"/>
              </a:rPr>
              <a:t>To give staff an opportunity to think about their own teaching through the lens of inclusive teaching strategies. </a:t>
            </a:r>
          </a:p>
          <a:p>
            <a:r>
              <a:rPr lang="en-GB" sz="1200" b="1">
                <a:latin typeface="Arial" panose="020B0604020202020204" pitchFamily="34" charset="0"/>
                <a:cs typeface="Arial" panose="020B0604020202020204" pitchFamily="34" charset="0"/>
              </a:rPr>
              <a:t>Guidance:</a:t>
            </a:r>
          </a:p>
          <a:p>
            <a:pPr marL="171450" lvl="0" indent="-171450">
              <a:buFont typeface="Arial" panose="020B0604020202020204" pitchFamily="34" charset="0"/>
              <a:buChar char="•"/>
            </a:pPr>
            <a:r>
              <a:rPr lang="en-GB" sz="1200">
                <a:latin typeface="Arial" panose="020B0604020202020204" pitchFamily="34" charset="0"/>
                <a:cs typeface="Arial" panose="020B0604020202020204" pitchFamily="34" charset="0"/>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sz="1200">
                <a:latin typeface="Arial" panose="020B0604020202020204" pitchFamily="34" charset="0"/>
                <a:cs typeface="Arial" panose="020B0604020202020204" pitchFamily="34" charset="0"/>
              </a:rPr>
              <a:t>This approach encourages deeper thinking and avoids spreading attention too thinly.</a:t>
            </a:r>
          </a:p>
          <a:p>
            <a:pPr marL="171450" lvl="0" indent="-171450">
              <a:buFont typeface="Arial" panose="020B0604020202020204" pitchFamily="34" charset="0"/>
              <a:buChar char="•"/>
            </a:pPr>
            <a:r>
              <a:rPr lang="en-GB" sz="1200">
                <a:latin typeface="Arial" panose="020B0604020202020204" pitchFamily="34" charset="0"/>
                <a:cs typeface="Arial" panose="020B0604020202020204" pitchFamily="34" charset="0"/>
              </a:rPr>
              <a:t>To gather feedback: </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If working as a whole group, invite open discussion and summarise key points together.</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If working in sub-groups, ask each group to share their main insights with everyone—either by presenting, posting notes in a shared space to review, or contributing to a shared document.</a:t>
            </a:r>
          </a:p>
          <a:p>
            <a:r>
              <a:rPr lang="en-GB" sz="1200" b="1">
                <a:latin typeface="Arial" panose="020B0604020202020204" pitchFamily="34" charset="0"/>
                <a:cs typeface="Arial" panose="020B0604020202020204" pitchFamily="34" charset="0"/>
              </a:rPr>
              <a:t>Feedback:</a:t>
            </a:r>
          </a:p>
          <a:p>
            <a:pPr marL="228600" indent="-228600">
              <a:buFont typeface="+mj-lt"/>
              <a:buAutoNum type="arabicPeriod"/>
            </a:pPr>
            <a:r>
              <a:rPr lang="en-GB" sz="1200" b="1">
                <a:latin typeface="Arial"/>
                <a:cs typeface="Arial" panose="020B0604020202020204" pitchFamily="34" charset="0"/>
              </a:rPr>
              <a:t>Use clear and unambiguous language</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sz="1200">
                <a:latin typeface="Arial"/>
                <a:cs typeface="Arial" panose="020B0604020202020204" pitchFamily="34" charset="0"/>
              </a:rPr>
              <a:t>Choose words that are direct and easy to understand, avoiding idioms or ambiguous phrases when giving instructions or explanations.</a:t>
            </a:r>
          </a:p>
          <a:p>
            <a:pPr marL="628650" lvl="1" indent="-171450">
              <a:buFont typeface="Arial" panose="020B0604020202020204" pitchFamily="34" charset="0"/>
              <a:buChar char="•"/>
            </a:pPr>
            <a:r>
              <a:rPr lang="en-GB" sz="1200">
                <a:latin typeface="Arial"/>
                <a:cs typeface="Arial" panose="020B0604020202020204" pitchFamily="34" charset="0"/>
              </a:rPr>
              <a:t>Pair clear language with visual cues or examples to reinforce meaning and check learners’ understanding.</a:t>
            </a:r>
          </a:p>
          <a:p>
            <a:pPr marL="628650" lvl="1" indent="-171450">
              <a:buFont typeface="Arial" panose="020B0604020202020204" pitchFamily="34" charset="0"/>
              <a:buChar char="•"/>
            </a:pPr>
            <a:r>
              <a:rPr lang="en-GB" sz="1200">
                <a:latin typeface="Arial"/>
                <a:cs typeface="Arial" panose="020B0604020202020204" pitchFamily="34" charset="0"/>
              </a:rPr>
              <a:t>All learners benefit from clarity, but those with SLC difficulties are particularly supported, as they are less likely to misinterpret instructions or explanations.</a:t>
            </a:r>
          </a:p>
          <a:p>
            <a:pPr marL="228600" indent="-228600">
              <a:buFont typeface="+mj-lt"/>
              <a:buAutoNum type="arabicPeriod"/>
            </a:pPr>
            <a:r>
              <a:rPr lang="en-GB" sz="1200" b="1">
                <a:latin typeface="Arial"/>
                <a:cs typeface="Arial" panose="020B0604020202020204" pitchFamily="34" charset="0"/>
              </a:rPr>
              <a:t>Balance simple and developmental language</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sz="1200">
                <a:latin typeface="Arial"/>
                <a:cs typeface="Arial" panose="020B0604020202020204" pitchFamily="34" charset="0"/>
              </a:rPr>
              <a:t>Start with straightforward language, then gradually introduce new vocabulary and more complex ideas as learners’ confidence grows.</a:t>
            </a:r>
          </a:p>
          <a:p>
            <a:pPr marL="628650" lvl="1" indent="-171450">
              <a:buFont typeface="Arial" panose="020B0604020202020204" pitchFamily="34" charset="0"/>
              <a:buChar char="•"/>
            </a:pPr>
            <a:r>
              <a:rPr lang="en-GB" sz="1200">
                <a:latin typeface="Arial"/>
                <a:cs typeface="Arial" panose="020B0604020202020204" pitchFamily="34" charset="0"/>
              </a:rPr>
              <a:t>Combine this approach with modelling and scaffolding, so learners can see and practise using new language in context.</a:t>
            </a:r>
          </a:p>
          <a:p>
            <a:pPr marL="628650" lvl="1" indent="-171450">
              <a:buFont typeface="Arial" panose="020B0604020202020204" pitchFamily="34" charset="0"/>
              <a:buChar char="•"/>
            </a:pPr>
            <a:r>
              <a:rPr lang="en-GB" sz="1200">
                <a:latin typeface="Arial"/>
                <a:cs typeface="Arial" panose="020B0604020202020204" pitchFamily="34" charset="0"/>
              </a:rPr>
              <a:t>This supports whole-class progression, allowing learners to build on what they know. Learners with SLC difficulties benefit from a gradual approach, as it gives them time to process and use new language.</a:t>
            </a:r>
          </a:p>
          <a:p>
            <a:pPr marL="228600" indent="-228600">
              <a:buFont typeface="+mj-lt"/>
              <a:buAutoNum type="arabicPeriod"/>
            </a:pPr>
            <a:r>
              <a:rPr lang="en-GB" sz="1200" b="1">
                <a:latin typeface="Arial"/>
                <a:cs typeface="Arial" panose="020B0604020202020204" pitchFamily="34" charset="0"/>
              </a:rPr>
              <a:t>Consider sentence structure</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sz="1200">
                <a:latin typeface="Arial"/>
                <a:cs typeface="Arial" panose="020B0604020202020204" pitchFamily="34" charset="0"/>
              </a:rPr>
              <a:t>Use short, well-structured sentences when introducing new concepts, and avoid unnecessarily complex grammar.</a:t>
            </a:r>
          </a:p>
          <a:p>
            <a:pPr marL="628650" lvl="1" indent="-171450">
              <a:buFont typeface="Arial" panose="020B0604020202020204" pitchFamily="34" charset="0"/>
              <a:buChar char="•"/>
            </a:pPr>
            <a:r>
              <a:rPr lang="en-GB" sz="1200">
                <a:latin typeface="Arial"/>
                <a:cs typeface="Arial" panose="020B0604020202020204" pitchFamily="34" charset="0"/>
              </a:rPr>
              <a:t>Combine clear sentence structure with visual supports and repetition to help learners internalise new information.</a:t>
            </a:r>
          </a:p>
          <a:p>
            <a:pPr marL="628650" lvl="1" indent="-171450">
              <a:buFont typeface="Arial" panose="020B0604020202020204" pitchFamily="34" charset="0"/>
              <a:buChar char="•"/>
            </a:pPr>
            <a:r>
              <a:rPr lang="en-GB" sz="1200">
                <a:latin typeface="Arial"/>
                <a:cs typeface="Arial" panose="020B0604020202020204" pitchFamily="34" charset="0"/>
              </a:rPr>
              <a:t>Clear sentence structure aids comprehension for all learners, and is especially important for those with SLC difficulties, who may struggle with long or complicated sentences.</a:t>
            </a:r>
          </a:p>
          <a:p>
            <a:pPr marL="228600" indent="-228600">
              <a:buFont typeface="+mj-lt"/>
              <a:buAutoNum type="arabicPeriod"/>
            </a:pPr>
            <a:r>
              <a:rPr lang="en-GB" sz="1200" b="1">
                <a:latin typeface="Arial"/>
                <a:cs typeface="Arial" panose="020B0604020202020204" pitchFamily="34" charset="0"/>
              </a:rPr>
              <a:t>Move from simple to complex/concrete to abstract</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sz="1200">
                <a:latin typeface="Arial"/>
                <a:cs typeface="Arial" panose="020B0604020202020204" pitchFamily="34" charset="0"/>
              </a:rPr>
              <a:t>Begin with concrete examples and simple ideas, then build towards more abstract concepts and complex language as learners’ understanding develops.</a:t>
            </a:r>
          </a:p>
          <a:p>
            <a:pPr marL="628650" lvl="1" indent="-171450">
              <a:buFont typeface="Arial" panose="020B0604020202020204" pitchFamily="34" charset="0"/>
              <a:buChar char="•"/>
            </a:pPr>
            <a:r>
              <a:rPr lang="en-GB" sz="1200">
                <a:latin typeface="Arial"/>
                <a:cs typeface="Arial" panose="020B0604020202020204" pitchFamily="34" charset="0"/>
              </a:rPr>
              <a:t>Use scaffolding and regular checks for understanding to support learners as they move from simple to complex.</a:t>
            </a:r>
          </a:p>
          <a:p>
            <a:pPr marL="628650" lvl="1" indent="-171450">
              <a:buFont typeface="Arial" panose="020B0604020202020204" pitchFamily="34" charset="0"/>
              <a:buChar char="•"/>
            </a:pPr>
            <a:r>
              <a:rPr lang="en-GB" sz="1200">
                <a:latin typeface="Arial"/>
                <a:cs typeface="Arial" panose="020B0604020202020204" pitchFamily="34" charset="0"/>
              </a:rPr>
              <a:t>This approach helps all learners make connections and build confidence. Learners with SLC difficulties benefit from starting with tangible examples, making it easier to grasp abstract ideas later.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422847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32FC9-D31A-48A5-ACD8-CBEA6324D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E59BE1-8D66-EA12-5338-B3F8D404398C}"/>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8C70427-A4F8-4A37-ADFF-343BC899C4C3}"/>
              </a:ext>
            </a:extLst>
          </p:cNvPr>
          <p:cNvSpPr>
            <a:spLocks noGrp="1"/>
          </p:cNvSpPr>
          <p:nvPr>
            <p:ph type="body" idx="1"/>
          </p:nvPr>
        </p:nvSpPr>
        <p:spPr>
          <a:xfrm>
            <a:off x="685800" y="4400550"/>
            <a:ext cx="5486400" cy="5006340"/>
          </a:xfrm>
          <a:prstGeom prst="rect">
            <a:avLst/>
          </a:prstGeom>
        </p:spPr>
        <p:txBody>
          <a:bodyPr/>
          <a:lstStyle/>
          <a:p>
            <a:r>
              <a:rPr lang="en-GB" b="1">
                <a:latin typeface="Arial"/>
                <a:cs typeface="Arial"/>
              </a:rPr>
              <a:t>Time: </a:t>
            </a:r>
            <a:r>
              <a:rPr lang="en-GB">
                <a:latin typeface="Arial"/>
                <a:cs typeface="Arial"/>
              </a:rPr>
              <a:t>10</a:t>
            </a:r>
            <a:r>
              <a:rPr lang="en-GB" b="0">
                <a:latin typeface="Arial"/>
                <a:cs typeface="Arial"/>
              </a:rPr>
              <a:t> minutes </a:t>
            </a:r>
            <a:endParaRPr lang="en-GB" b="1">
              <a:latin typeface="Arial"/>
              <a:cs typeface="Arial"/>
            </a:endParaRPr>
          </a:p>
          <a:p>
            <a:r>
              <a:rPr lang="en-GB" b="1">
                <a:latin typeface="Arial"/>
                <a:cs typeface="Arial"/>
              </a:rPr>
              <a:t>Purpose: </a:t>
            </a:r>
            <a:r>
              <a:rPr lang="en-GB" b="0">
                <a:latin typeface="Arial"/>
                <a:cs typeface="Arial"/>
              </a:rPr>
              <a:t>To give staff an opportunity to think about their own teaching through the lens of inclusive teaching strategies. </a:t>
            </a:r>
          </a:p>
          <a:p>
            <a:r>
              <a:rPr lang="en-GB" b="1">
                <a:latin typeface="Arial"/>
                <a:cs typeface="Arial"/>
              </a:rPr>
              <a:t>Guidance:</a:t>
            </a:r>
          </a:p>
          <a:p>
            <a:pPr marL="171450" lvl="0" indent="-171450">
              <a:buFont typeface="Arial" panose="020B0604020202020204" pitchFamily="34" charset="0"/>
              <a:buChar char="•"/>
            </a:pPr>
            <a:r>
              <a:rPr lang="en-GB">
                <a:latin typeface="Arial"/>
                <a:cs typeface="Arial"/>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a:latin typeface="Arial"/>
                <a:cs typeface="Arial"/>
              </a:rPr>
              <a:t>This approach encourages deeper thinking and avoids spreading attention too thinly.</a:t>
            </a:r>
          </a:p>
          <a:p>
            <a:pPr marL="171450" lvl="0" indent="-171450">
              <a:buFont typeface="Arial" panose="020B0604020202020204" pitchFamily="34" charset="0"/>
              <a:buChar char="•"/>
            </a:pPr>
            <a:r>
              <a:rPr lang="en-GB">
                <a:latin typeface="Arial"/>
                <a:cs typeface="Arial"/>
              </a:rPr>
              <a:t>To gather feedback: </a:t>
            </a:r>
          </a:p>
          <a:p>
            <a:pPr marL="628650" lvl="1" indent="-171450">
              <a:buFont typeface="Arial" panose="020B0604020202020204" pitchFamily="34" charset="0"/>
              <a:buChar char="•"/>
            </a:pPr>
            <a:r>
              <a:rPr lang="en-GB" sz="1200">
                <a:latin typeface="Arial"/>
                <a:cs typeface="Arial"/>
              </a:rPr>
              <a:t>If working as a whole group, invite open discussion and summarise key points together.</a:t>
            </a:r>
          </a:p>
          <a:p>
            <a:pPr marL="628650" lvl="1" indent="-171450">
              <a:buFont typeface="Arial" panose="020B0604020202020204" pitchFamily="34" charset="0"/>
              <a:buChar char="•"/>
            </a:pPr>
            <a:r>
              <a:rPr lang="en-GB" sz="1200">
                <a:latin typeface="Arial"/>
                <a:cs typeface="Arial"/>
              </a:rPr>
              <a:t>If working in sub-groups, ask each group to share their main insights with everyone—either by presenting, posting notes in a shared space to review, or contributing to a shared document.</a:t>
            </a:r>
          </a:p>
          <a:p>
            <a:r>
              <a:rPr lang="en-GB" b="1">
                <a:latin typeface="Arial"/>
                <a:cs typeface="Arial"/>
              </a:rPr>
              <a:t>Feedback:</a:t>
            </a:r>
          </a:p>
          <a:p>
            <a:pPr marL="228600" indent="-228600">
              <a:buFont typeface="+mj-lt"/>
              <a:buAutoNum type="arabicPeriod"/>
            </a:pPr>
            <a:r>
              <a:rPr lang="en-GB" b="1">
                <a:latin typeface="Arial"/>
                <a:cs typeface="Arial"/>
              </a:rPr>
              <a:t>Scaffold questions and responses</a:t>
            </a:r>
            <a:endParaRPr lang="en-GB">
              <a:latin typeface="Arial"/>
              <a:cs typeface="Arial"/>
            </a:endParaRPr>
          </a:p>
          <a:p>
            <a:pPr marL="628650" lvl="1" indent="-171450">
              <a:buFont typeface="Arial" panose="020B0604020202020204" pitchFamily="34" charset="0"/>
              <a:buChar char="•"/>
            </a:pPr>
            <a:r>
              <a:rPr lang="en-GB" sz="1200">
                <a:latin typeface="Arial"/>
                <a:cs typeface="Arial"/>
              </a:rPr>
              <a:t>Provide sentence starters, prompts or structured frameworks to help learners formulate answers and participate in discussions.</a:t>
            </a:r>
          </a:p>
          <a:p>
            <a:pPr marL="628650" lvl="1" indent="-171450">
              <a:buFont typeface="Arial" panose="020B0604020202020204" pitchFamily="34" charset="0"/>
              <a:buChar char="•"/>
            </a:pPr>
            <a:r>
              <a:rPr lang="en-GB" sz="1200">
                <a:latin typeface="Arial"/>
                <a:cs typeface="Arial"/>
              </a:rPr>
              <a:t>Combine scaffolding with modelling and feedback, so learners can see examples and receive support as they develop their responses.</a:t>
            </a:r>
          </a:p>
          <a:p>
            <a:pPr marL="628650" lvl="1" indent="-171450">
              <a:buFont typeface="Arial" panose="020B0604020202020204" pitchFamily="34" charset="0"/>
              <a:buChar char="•"/>
            </a:pPr>
            <a:r>
              <a:rPr lang="en-GB" sz="1200">
                <a:latin typeface="Arial"/>
                <a:cs typeface="Arial"/>
              </a:rPr>
              <a:t>This approach builds confidence and participation across the class. Learners with SLC difficulties benefit from clear structures, making it easier for them to join in and express their ideas.</a:t>
            </a:r>
          </a:p>
          <a:p>
            <a:pPr marL="228600" indent="-228600">
              <a:buFont typeface="+mj-lt"/>
              <a:buAutoNum type="arabicPeriod"/>
            </a:pPr>
            <a:r>
              <a:rPr lang="en-GB" b="1">
                <a:latin typeface="Arial"/>
                <a:cs typeface="Arial"/>
              </a:rPr>
              <a:t>Promote meaningful talk for a range of purposes</a:t>
            </a:r>
            <a:endParaRPr lang="en-GB">
              <a:latin typeface="Arial"/>
              <a:cs typeface="Arial"/>
            </a:endParaRPr>
          </a:p>
          <a:p>
            <a:pPr marL="628650" lvl="1" indent="-171450">
              <a:buFont typeface="Arial" panose="020B0604020202020204" pitchFamily="34" charset="0"/>
              <a:buChar char="•"/>
            </a:pPr>
            <a:r>
              <a:rPr lang="en-GB" sz="1200">
                <a:latin typeface="Arial"/>
                <a:cs typeface="Arial"/>
              </a:rPr>
              <a:t>Encourage learners to engage in discussions, debates, explanations and storytelling, linking talk to real-life contexts.</a:t>
            </a:r>
          </a:p>
          <a:p>
            <a:pPr marL="628650" lvl="1" indent="-171450">
              <a:buFont typeface="Arial" panose="020B0604020202020204" pitchFamily="34" charset="0"/>
              <a:buChar char="•"/>
            </a:pPr>
            <a:r>
              <a:rPr lang="en-GB" sz="1200">
                <a:latin typeface="Arial"/>
                <a:cs typeface="Arial"/>
              </a:rPr>
              <a:t>Use purposeful talk alongside visual cues and scaffolding to support learners in understanding and contributing to conversations.</a:t>
            </a:r>
          </a:p>
          <a:p>
            <a:pPr marL="628650" lvl="1" indent="-171450">
              <a:buFont typeface="Arial" panose="020B0604020202020204" pitchFamily="34" charset="0"/>
              <a:buChar char="•"/>
            </a:pPr>
            <a:r>
              <a:rPr lang="en-GB" sz="1200">
                <a:latin typeface="Arial"/>
                <a:cs typeface="Arial"/>
              </a:rPr>
              <a:t>Meaningful talk helps all learners develop communication skills and deepen their learning. Learners with SLC difficulties gain valuable practice in expressing themselves and understanding others, improving their confidence and language skills.</a:t>
            </a:r>
          </a:p>
          <a:p>
            <a:pPr marL="228600" indent="-228600">
              <a:buFont typeface="+mj-lt"/>
              <a:buAutoNum type="arabicPeriod"/>
            </a:pPr>
            <a:r>
              <a:rPr lang="en-GB" b="1">
                <a:latin typeface="Arial"/>
                <a:cs typeface="Arial"/>
              </a:rPr>
              <a:t>Focus on expressive language and specialist terminology</a:t>
            </a:r>
            <a:endParaRPr lang="en-GB">
              <a:latin typeface="Arial"/>
              <a:cs typeface="Arial"/>
            </a:endParaRPr>
          </a:p>
          <a:p>
            <a:pPr marL="628650" lvl="1" indent="-171450">
              <a:buFont typeface="Arial" panose="020B0604020202020204" pitchFamily="34" charset="0"/>
              <a:buChar char="•"/>
            </a:pPr>
            <a:r>
              <a:rPr lang="en-GB" sz="1200">
                <a:latin typeface="Arial"/>
                <a:cs typeface="Arial"/>
              </a:rPr>
              <a:t>Teach and model the use of subject-specific vocabulary and encourage learners to use expressive language when explaining ideas or answering questions.</a:t>
            </a:r>
          </a:p>
          <a:p>
            <a:pPr marL="628650" lvl="1" indent="-171450">
              <a:buFont typeface="Arial" panose="020B0604020202020204" pitchFamily="34" charset="0"/>
              <a:buChar char="•"/>
            </a:pPr>
            <a:r>
              <a:rPr lang="en-GB" sz="1200">
                <a:latin typeface="Arial"/>
                <a:cs typeface="Arial"/>
              </a:rPr>
              <a:t>Combine explicit vocabulary teaching with opportunities for learners to practise using new terms in context, supported by visual aids and repetition.</a:t>
            </a:r>
          </a:p>
          <a:p>
            <a:pPr marL="628650" lvl="1" indent="-171450">
              <a:buFont typeface="Arial" panose="020B0604020202020204" pitchFamily="34" charset="0"/>
              <a:buChar char="•"/>
            </a:pPr>
            <a:r>
              <a:rPr lang="en-GB" sz="1200">
                <a:latin typeface="Arial"/>
                <a:cs typeface="Arial"/>
              </a:rPr>
              <a:t>This supports whole-class understanding of key concepts and language. Learners with SLC difficulties benefit from repeated exposure and practice, helping them to use specialist terminology accurately and confidently.</a:t>
            </a:r>
          </a:p>
          <a:p>
            <a:r>
              <a:rPr lang="en-GB" b="1" kern="1200">
                <a:solidFill>
                  <a:schemeClr val="tx1"/>
                </a:solidFill>
                <a:effectLst/>
                <a:latin typeface="Arial"/>
                <a:cs typeface="Arial"/>
              </a:rPr>
              <a:t>4. Model strategies for checking understanding and asking for clarification</a:t>
            </a:r>
          </a:p>
          <a:p>
            <a:pPr marL="628650" lvl="1" indent="-171450">
              <a:buFont typeface="Arial" panose="020B0604020202020204" pitchFamily="34" charset="0"/>
              <a:buChar char="•"/>
            </a:pPr>
            <a:r>
              <a:rPr lang="en-GB" sz="1200">
                <a:latin typeface="Arial"/>
                <a:cs typeface="Arial"/>
              </a:rPr>
              <a:t>Demonstrate and teach ways learners can check their understanding and ask for clarification, such as “Could you explain that again?” or “What does that word mean?” Model how to summarise or rephrase information to confirm understanding.</a:t>
            </a:r>
          </a:p>
          <a:p>
            <a:pPr marL="628650" lvl="1" indent="-171450">
              <a:buFont typeface="Arial" panose="020B0604020202020204" pitchFamily="34" charset="0"/>
              <a:buChar char="•"/>
            </a:pPr>
            <a:r>
              <a:rPr lang="en-GB" sz="1200">
                <a:latin typeface="Arial"/>
                <a:cs typeface="Arial"/>
              </a:rPr>
              <a:t>Encourage learners to use these strategies in lessons by providing sentence starters, prompts or scenarios. Give regular opportunities to practise and offer feedback to reinforce effective communication.</a:t>
            </a:r>
          </a:p>
          <a:p>
            <a:pPr marL="628650" lvl="1" indent="-171450">
              <a:buFont typeface="Arial" panose="020B0604020202020204" pitchFamily="34" charset="0"/>
              <a:buChar char="•"/>
            </a:pPr>
            <a:r>
              <a:rPr lang="en-GB" sz="1200">
                <a:latin typeface="Arial"/>
                <a:cs typeface="Arial"/>
              </a:rPr>
              <a:t>This approach helps all learners take an active role in learning and reduces anxiety about mistakes. Learners with speech, language and communication (SLC) difficulties benefit from clear examples and practice, building confidence in seeking help and clarifying information.</a:t>
            </a:r>
          </a:p>
          <a:p>
            <a:pPr marL="1085850" lvl="2" indent="-171450">
              <a:buFont typeface="Arial" panose="020B0604020202020204" pitchFamily="34" charset="0"/>
              <a:buChar char="•"/>
            </a:pPr>
            <a:endParaRPr lang="en-GB" sz="1200" b="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129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757DF-76AD-421B-5B80-A19A3578F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0392D-DAF5-CC37-5E8A-8FD37FBF0C8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214D203-CCB6-54E7-592F-44385AB81834}"/>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a:latin typeface="Arial"/>
                <a:cs typeface="Arial" panose="020B0604020202020204" pitchFamily="34" charset="0"/>
              </a:rPr>
              <a:t>10</a:t>
            </a:r>
            <a:r>
              <a:rPr lang="en-GB" b="0">
                <a:latin typeface="Arial"/>
                <a:cs typeface="Arial" panose="020B0604020202020204" pitchFamily="34" charset="0"/>
              </a:rPr>
              <a:t> minutes </a:t>
            </a:r>
            <a:endParaRPr lang="en-GB"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their own teaching through the lens of inclusive teaching strategies. </a:t>
            </a:r>
          </a:p>
          <a:p>
            <a:r>
              <a:rPr lang="en-GB" b="1">
                <a:latin typeface="Arial" panose="020B0604020202020204" pitchFamily="34" charset="0"/>
                <a:cs typeface="Arial" panose="020B0604020202020204" pitchFamily="34" charset="0"/>
              </a:rPr>
              <a:t>Guidance: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encourages deeper thinking and avoids spreading attention too thinly.</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To gather feedback: </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If working as a whole group, invite open discussion and summarise key points together.</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If working in sub-groups, ask each group to share their main insights with everyone—either by presenting, posting notes in a shared space to review, or contributing to a shared document.</a:t>
            </a:r>
          </a:p>
          <a:p>
            <a:r>
              <a:rPr lang="en-GB" b="1">
                <a:latin typeface="Arial" panose="020B0604020202020204" pitchFamily="34" charset="0"/>
                <a:cs typeface="Arial" panose="020B0604020202020204" pitchFamily="34" charset="0"/>
              </a:rPr>
              <a:t>Feedback:</a:t>
            </a:r>
          </a:p>
          <a:p>
            <a:pPr marL="228600" indent="-228600">
              <a:buFont typeface="+mj-lt"/>
              <a:buAutoNum type="arabicPeriod"/>
            </a:pPr>
            <a:r>
              <a:rPr lang="en-GB" b="1">
                <a:latin typeface="Arial"/>
                <a:cs typeface="Arial" panose="020B0604020202020204" pitchFamily="34" charset="0"/>
              </a:rPr>
              <a:t>Pre-teach specialist vocabulary and give opportunities to practise using it </a:t>
            </a:r>
          </a:p>
          <a:p>
            <a:pPr marL="628650" lvl="1" indent="-171450">
              <a:buFont typeface="Arial" panose="020B0604020202020204" pitchFamily="34" charset="0"/>
              <a:buChar char="•"/>
            </a:pPr>
            <a:r>
              <a:rPr lang="en-GB" sz="1200">
                <a:latin typeface="Arial"/>
                <a:cs typeface="Arial" panose="020B0604020202020204" pitchFamily="34" charset="0"/>
              </a:rPr>
              <a:t>Introduce and model subject-specific vocabulary, encouraging learners to use these terms when explaining ideas or answering questions.</a:t>
            </a:r>
          </a:p>
          <a:p>
            <a:pPr marL="628650" lvl="1" indent="-171450">
              <a:buFont typeface="Arial" panose="020B0604020202020204" pitchFamily="34" charset="0"/>
              <a:buChar char="•"/>
            </a:pPr>
            <a:r>
              <a:rPr lang="en-GB" sz="1200">
                <a:latin typeface="Arial"/>
                <a:cs typeface="Arial" panose="020B0604020202020204" pitchFamily="34" charset="0"/>
              </a:rPr>
              <a:t>Pair explicit vocabulary teaching with opportunities for learners to practise using new words in context, supported by visual aids and repetition.</a:t>
            </a:r>
          </a:p>
          <a:p>
            <a:pPr marL="628650" lvl="1" indent="-171450">
              <a:buFont typeface="Arial" panose="020B0604020202020204" pitchFamily="34" charset="0"/>
              <a:buChar char="•"/>
            </a:pPr>
            <a:r>
              <a:rPr lang="en-GB" sz="1200">
                <a:latin typeface="Arial"/>
                <a:cs typeface="Arial" panose="020B0604020202020204" pitchFamily="34" charset="0"/>
              </a:rPr>
              <a:t>This helps all learners deepen their understanding of subject content. Learners with SLC difficulties benefit from repeated exposure and practice, making specialist language more accessible.</a:t>
            </a:r>
          </a:p>
          <a:p>
            <a:pPr marL="228600" indent="-228600">
              <a:buFont typeface="+mj-lt"/>
              <a:buAutoNum type="arabicPeriod"/>
            </a:pPr>
            <a:r>
              <a:rPr lang="en-GB" b="1">
                <a:latin typeface="Arial"/>
                <a:cs typeface="Arial" panose="020B0604020202020204" pitchFamily="34" charset="0"/>
              </a:rPr>
              <a:t>Check understanding and model strategies for resolving misunderstandings/uncertainties</a:t>
            </a:r>
          </a:p>
          <a:p>
            <a:pPr marL="628650" lvl="1" indent="-171450">
              <a:buFont typeface="Arial" panose="020B0604020202020204" pitchFamily="34" charset="0"/>
              <a:buChar char="•"/>
            </a:pPr>
            <a:r>
              <a:rPr lang="en-GB" sz="1200">
                <a:latin typeface="Arial"/>
                <a:cs typeface="Arial" panose="020B0604020202020204" pitchFamily="34" charset="0"/>
              </a:rPr>
              <a:t>Check that learners understand instructions and content, using clear language, visual supports and regular comprehension checks.</a:t>
            </a:r>
          </a:p>
          <a:p>
            <a:pPr marL="628650" lvl="1" indent="-171450">
              <a:buFont typeface="Arial" panose="020B0604020202020204" pitchFamily="34" charset="0"/>
              <a:buChar char="•"/>
            </a:pPr>
            <a:r>
              <a:rPr lang="en-GB" sz="1200">
                <a:latin typeface="Arial"/>
                <a:cs typeface="Arial" panose="020B0604020202020204" pitchFamily="34" charset="0"/>
              </a:rPr>
              <a:t>Combine receptive language strategies with expressive language activities, so learners can both understand and use new vocabulary.</a:t>
            </a:r>
          </a:p>
          <a:p>
            <a:pPr marL="628650" lvl="1" indent="-171450">
              <a:buFont typeface="Arial" panose="020B0604020202020204" pitchFamily="34" charset="0"/>
              <a:buChar char="•"/>
            </a:pPr>
            <a:r>
              <a:rPr lang="en-GB" sz="1200">
                <a:latin typeface="Arial"/>
                <a:cs typeface="Arial" panose="020B0604020202020204" pitchFamily="34" charset="0"/>
              </a:rPr>
              <a:t>Ensuring learners understand what’s being taught supports whole-class learning. Learners with SLC difficulties are better able to follow lessons and participate when receptive language is prioritised.</a:t>
            </a:r>
          </a:p>
          <a:p>
            <a:pPr marL="228600" indent="-228600">
              <a:buFont typeface="+mj-lt"/>
              <a:buAutoNum type="arabicPeriod"/>
            </a:pPr>
            <a:r>
              <a:rPr lang="en-GB" b="1">
                <a:latin typeface="Arial"/>
                <a:cs typeface="Arial" panose="020B0604020202020204" pitchFamily="34" charset="0"/>
              </a:rPr>
              <a:t>Develop reading to learn</a:t>
            </a:r>
            <a:endParaRPr lang="en-GB">
              <a:latin typeface="Arial"/>
              <a:cs typeface="Arial" panose="020B0604020202020204" pitchFamily="34" charset="0"/>
            </a:endParaRPr>
          </a:p>
          <a:p>
            <a:pPr marL="628650" lvl="1" indent="-171450">
              <a:buFont typeface="Arial" panose="020B0604020202020204" pitchFamily="34" charset="0"/>
              <a:buChar char="•"/>
            </a:pPr>
            <a:r>
              <a:rPr lang="en-GB" sz="1200">
                <a:latin typeface="Arial"/>
                <a:cs typeface="Arial" panose="020B0604020202020204" pitchFamily="34" charset="0"/>
              </a:rPr>
              <a:t>Even at this stage of education, there are still opportunities to improve reading confidence. </a:t>
            </a:r>
          </a:p>
          <a:p>
            <a:pPr marL="628650" lvl="1" indent="-171450">
              <a:buFont typeface="Arial" panose="020B0604020202020204" pitchFamily="34" charset="0"/>
              <a:buChar char="•"/>
            </a:pPr>
            <a:r>
              <a:rPr lang="en-GB" sz="1200">
                <a:latin typeface="Arial"/>
                <a:cs typeface="Arial" panose="020B0604020202020204" pitchFamily="34" charset="0"/>
              </a:rPr>
              <a:t>Use reading activities to build subject knowledge, focusing on comprehension and vocabulary development within curriculum content.</a:t>
            </a:r>
          </a:p>
          <a:p>
            <a:pPr marL="628650" lvl="1" indent="-171450">
              <a:buFont typeface="Arial" panose="020B0604020202020204" pitchFamily="34" charset="0"/>
              <a:buChar char="•"/>
            </a:pPr>
            <a:r>
              <a:rPr lang="en-GB" sz="1200">
                <a:latin typeface="Arial"/>
                <a:cs typeface="Arial" panose="020B0604020202020204" pitchFamily="34" charset="0"/>
              </a:rPr>
              <a:t>Support reading with discussion, visual cues and scaffolding to help learners access and understand texts.</a:t>
            </a:r>
          </a:p>
          <a:p>
            <a:pPr marL="628650" lvl="1" indent="-171450">
              <a:buFont typeface="Arial" panose="020B0604020202020204" pitchFamily="34" charset="0"/>
              <a:buChar char="•"/>
            </a:pPr>
            <a:r>
              <a:rPr lang="en-GB" sz="1200">
                <a:latin typeface="Arial"/>
                <a:cs typeface="Arial" panose="020B0604020202020204" pitchFamily="34" charset="0"/>
              </a:rPr>
              <a:t>Reading to learn strengthens knowledge and language skills for all learners. Learners with SLC difficulties benefit from structured reading activities that build comprehension and vocabulary. </a:t>
            </a:r>
          </a:p>
          <a:p>
            <a:pPr marL="228600" indent="-228600">
              <a:buFont typeface="+mj-lt"/>
              <a:buAutoNum type="arabicPeriod"/>
            </a:pPr>
            <a:r>
              <a:rPr lang="en-GB" b="1">
                <a:latin typeface="Arial"/>
                <a:cs typeface="Arial" panose="020B0604020202020204" pitchFamily="34" charset="0"/>
              </a:rPr>
              <a:t>Build language acquisition and confidence by extending what learners say and repeating key concepts</a:t>
            </a:r>
            <a:endParaRPr lang="en-GB">
              <a:latin typeface="Arial"/>
              <a:cs typeface="Arial" panose="020B0604020202020204" pitchFamily="34" charset="0"/>
            </a:endParaRPr>
          </a:p>
          <a:p>
            <a:pPr marL="628650" lvl="1" indent="-171450">
              <a:buFont typeface="Arial" panose="020B0604020202020204" pitchFamily="34" charset="0"/>
              <a:buChar char="•"/>
            </a:pPr>
            <a:r>
              <a:rPr lang="en-GB" sz="1200">
                <a:latin typeface="Arial"/>
                <a:cs typeface="Arial" panose="020B0604020202020204" pitchFamily="34" charset="0"/>
              </a:rPr>
              <a:t>Create opportunities for learners to hear, practise and use new language regularly, through varied activities across subjects.</a:t>
            </a:r>
          </a:p>
          <a:p>
            <a:pPr marL="628650" lvl="1" indent="-171450">
              <a:buFont typeface="Arial" panose="020B0604020202020204" pitchFamily="34" charset="0"/>
              <a:buChar char="•"/>
            </a:pPr>
            <a:r>
              <a:rPr lang="en-GB" sz="1200">
                <a:latin typeface="Arial"/>
                <a:cs typeface="Arial" panose="020B0604020202020204" pitchFamily="34" charset="0"/>
              </a:rPr>
              <a:t>Combine language acquisition strategies with explicit teaching, modelling and repetition to reinforce learning.</a:t>
            </a:r>
          </a:p>
          <a:p>
            <a:pPr marL="628650" lvl="1" indent="-171450">
              <a:buFont typeface="Arial" panose="020B0604020202020204" pitchFamily="34" charset="0"/>
              <a:buChar char="•"/>
            </a:pPr>
            <a:r>
              <a:rPr lang="en-GB" sz="1200">
                <a:latin typeface="Arial"/>
                <a:cs typeface="Arial" panose="020B0604020202020204" pitchFamily="34" charset="0"/>
              </a:rPr>
              <a:t>All learners will be building their language related to the specific course. Learners with SLC difficulties benefit from consistent, structured exposure to new language, helping them develop confidence and competence.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b="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3618135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82575-E61A-0901-57DF-47F8F6AA8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09FE4-C322-9677-349F-CFA97C169807}"/>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D794C1C-2ADD-2159-FA79-2306AEFB021D}"/>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8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three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126A7176-170C-0933-8EE4-22A6AA05722D}"/>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32</a:t>
            </a:fld>
            <a:endParaRPr lang="en-US">
              <a:latin typeface="Arial" panose="020B0604020202020204" pitchFamily="34" charset="0"/>
            </a:endParaRPr>
          </a:p>
        </p:txBody>
      </p:sp>
    </p:spTree>
    <p:extLst>
      <p:ext uri="{BB962C8B-B14F-4D97-AF65-F5344CB8AC3E}">
        <p14:creationId xmlns:p14="http://schemas.microsoft.com/office/powerpoint/2010/main" val="3337464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A1093-B864-C536-9C52-E3128574E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F9799E-AC6D-79F8-F67D-0B950C878657}"/>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E66830C0-A33F-B021-F48A-CF57E17E5F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a:extLst>
              <a:ext uri="{FF2B5EF4-FFF2-40B4-BE49-F238E27FC236}">
                <a16:creationId xmlns:a16="http://schemas.microsoft.com/office/drawing/2014/main" id="{ABFBF41E-61F9-03BA-BEAE-1D920DF3FF6F}"/>
              </a:ext>
            </a:extLst>
          </p:cNvPr>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853721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a:latin typeface="Arial"/>
                <a:cs typeface="Arial" panose="020B0604020202020204" pitchFamily="34" charset="0"/>
              </a:rPr>
              <a:t>Suggested timing: </a:t>
            </a:r>
            <a:r>
              <a:rPr lang="en-GB" sz="1200">
                <a:latin typeface="Arial"/>
                <a:cs typeface="Arial" panose="020B0604020202020204" pitchFamily="34" charset="0"/>
              </a:rPr>
              <a:t>This section is approximately 30 minutes long </a:t>
            </a:r>
          </a:p>
          <a:p>
            <a:pPr marL="0" indent="0">
              <a:buFont typeface="Arial" panose="020B0604020202020204" pitchFamily="34" charset="0"/>
              <a:buNone/>
            </a:pPr>
            <a:r>
              <a:rPr lang="en-GB" sz="1200" b="1">
                <a:latin typeface="Arial"/>
                <a:cs typeface="Arial" panose="020B0604020202020204" pitchFamily="34" charset="0"/>
              </a:rPr>
              <a:t>Section focus: Analysing an example of inclusive teaching practices to support all learners, especially those with SLC difficulties.</a:t>
            </a:r>
            <a:endParaRPr lang="en-GB" sz="1200" b="0">
              <a:latin typeface="Arial"/>
              <a:cs typeface="Arial" panose="020B0604020202020204" pitchFamily="34" charset="0"/>
            </a:endParaRPr>
          </a:p>
          <a:p>
            <a:pPr marL="742950" lvl="1" indent="-285750">
              <a:buFont typeface="Arial" panose="020B0604020202020204" pitchFamily="34" charset="0"/>
              <a:buChar char="•"/>
            </a:pPr>
            <a:r>
              <a:rPr lang="en-GB" sz="1200" b="0">
                <a:latin typeface="Arial"/>
                <a:cs typeface="Arial" panose="020B0604020202020204" pitchFamily="34" charset="0"/>
              </a:rPr>
              <a:t>The example used in this part is an Extended Diploma in Performing Arts.</a:t>
            </a:r>
          </a:p>
          <a:p>
            <a:pPr marL="742950" lvl="1" indent="-285750">
              <a:buFont typeface="Arial" panose="020B0604020202020204" pitchFamily="34" charset="0"/>
              <a:buChar char="•"/>
            </a:pPr>
            <a:r>
              <a:rPr lang="en-GB" sz="1200" b="0">
                <a:latin typeface="Arial"/>
                <a:cs typeface="Arial" panose="020B0604020202020204" pitchFamily="34" charset="0"/>
              </a:rPr>
              <a:t>There are discussion questions posed around the learners’ needs and the teaching practices shown in the example.</a:t>
            </a:r>
          </a:p>
          <a:p>
            <a:pPr marL="742950" lvl="1" indent="-285750">
              <a:buFont typeface="Arial" panose="020B0604020202020204" pitchFamily="34" charset="0"/>
              <a:buChar char="•"/>
            </a:pPr>
            <a:r>
              <a:rPr lang="en-GB" sz="1200" b="0">
                <a:latin typeface="Arial"/>
                <a:cs typeface="Arial" panose="020B0604020202020204" pitchFamily="34" charset="0"/>
              </a:rPr>
              <a:t>There are slides showing the way that the example might be unpicked to support this discussion.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a:latin typeface="Arial"/>
                <a:cs typeface="Arial" panose="020B0604020202020204" pitchFamily="34" charset="0"/>
              </a:rPr>
              <a:t>Section aim: </a:t>
            </a:r>
            <a:r>
              <a:rPr lang="en-GB" sz="1200">
                <a:latin typeface="Arial"/>
                <a:cs typeface="Arial" panose="020B0604020202020204" pitchFamily="34" charset="0"/>
              </a:rPr>
              <a:t>to give staff the opportunity to analyse and engage with an example that shows inclusive teaching strategies in practice.</a:t>
            </a:r>
          </a:p>
          <a:p>
            <a:pPr marL="171450" lvl="0" indent="-171450">
              <a:buFont typeface="Arial" panose="020B0604020202020204" pitchFamily="34" charset="0"/>
              <a:buChar char="•"/>
            </a:pPr>
            <a:r>
              <a:rPr lang="en-GB" sz="1200">
                <a:latin typeface="Arial"/>
                <a:cs typeface="Arial" panose="020B0604020202020204" pitchFamily="34" charset="0"/>
              </a:rPr>
              <a:t>Go to Appendix C (examples with analysis) for further guidance and analysis on your chosen scenario.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a:cs typeface="Arial" panose="020B0604020202020204" pitchFamily="34" charset="0"/>
              </a:rPr>
              <a:t>You will find hidden slides that are optional and can be used to support deeper analysis of the example.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p>
          <a:p>
            <a:endParaRPr lang="en-GB" sz="1200"/>
          </a:p>
        </p:txBody>
      </p:sp>
      <p:sp>
        <p:nvSpPr>
          <p:cNvPr id="4" name="Slide Number Placeholder 3"/>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1283600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0CC38-AE4B-4A34-3689-A78945CE7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79AA7-B89E-F574-3417-B4CD2309149C}"/>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DE39330-A0D8-2E76-E910-6ED60F90D32F}"/>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8 minutes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Explain that:</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In this scenario, the teacher employs several inclusive teaching strategies to support their learners. The questions are designed to focus your attention on the underlying teacher thinking and decision-making that is happening here. The scenario is designed to help you see what these teaching practices look like in context, but if this is not your subject you should still be able to see the underlying thinking and strategies being used by the teacher. </a:t>
            </a:r>
            <a:endParaRPr lang="en-GB" sz="1200" b="1">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Give two minutes for individual reading, thinking and/or notes.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Allow six minutes for discussion.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You may find it helpful to signal when three minutes is up so that both speakers get to share ideas.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You may choose here to do one question at a time as opposed to all questions then all answers/discussion.</a:t>
            </a:r>
          </a:p>
          <a:p>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We will look at each of these questions in turn.</a:t>
            </a:r>
          </a:p>
          <a:p>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p>
            <a:br>
              <a:rPr lang="en-GB" sz="1200" b="1" kern="1200">
                <a:solidFill>
                  <a:schemeClr val="tx1"/>
                </a:solidFill>
                <a:effectLst/>
                <a:latin typeface="Arial" panose="020B0604020202020204" pitchFamily="34" charset="0"/>
                <a:cs typeface="Arial" panose="020B0604020202020204" pitchFamily="34" charset="0"/>
              </a:rPr>
            </a:br>
            <a:endParaRPr lang="en-GB" sz="1200">
              <a:effectLst/>
              <a:latin typeface="Arial" panose="020B0604020202020204" pitchFamily="34" charset="0"/>
              <a:cs typeface="Arial" panose="020B0604020202020204" pitchFamily="34" charset="0"/>
            </a:endParaRPr>
          </a:p>
          <a:p>
            <a:r>
              <a:rPr lang="en-GB" sz="1200" b="1" kern="1200">
                <a:solidFill>
                  <a:schemeClr val="tx1"/>
                </a:solidFill>
                <a:effectLst/>
                <a:latin typeface="Arial" panose="020B0604020202020204" pitchFamily="34" charset="0"/>
                <a:cs typeface="Arial" panose="020B0604020202020204" pitchFamily="34" charset="0"/>
              </a:rPr>
              <a:t> </a:t>
            </a:r>
            <a:endParaRPr lang="en-GB" sz="1200" kern="1200">
              <a:solidFill>
                <a:schemeClr val="tx1"/>
              </a:solidFill>
              <a:effectLst/>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5659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23507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3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Take teachers’ responses to this question and facilitate a discussion.</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Use the next slide to demonstrate where in the scenario you might identify that this learner is experiencing SLC difficulties and needs support. </a:t>
            </a: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a specific moment in the scenario.</a:t>
            </a:r>
            <a:endParaRPr lang="en-GB" sz="1200" b="1">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9978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4CD5A-A8EF-58E2-A54A-C6C09CBDC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B64FF-05A8-D18F-56FF-FFD979AE1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33DE9A-EB1A-E943-3CDE-666B8496248A}"/>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endParaRPr lang="en-GB" sz="120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a:solidFill>
                  <a:schemeClr val="tx1"/>
                </a:solidFill>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sz="1200">
                <a:solidFill>
                  <a:schemeClr val="tx1"/>
                </a:solidFill>
                <a:latin typeface="Arial" panose="020B0604020202020204" pitchFamily="34" charset="0"/>
                <a:cs typeface="Arial" panose="020B0604020202020204" pitchFamily="34" charset="0"/>
              </a:rPr>
              <a:t>It appears that the learner struggles to </a:t>
            </a:r>
            <a:r>
              <a:rPr lang="en-GB" sz="1200">
                <a:latin typeface="Arial" panose="020B0604020202020204" pitchFamily="34" charset="0"/>
                <a:cs typeface="Arial" panose="020B0604020202020204" pitchFamily="34" charset="0"/>
              </a:rPr>
              <a:t>explain their understanding of how the performer portrays that the character is nervous. His first response is vague and incomplete and doesn’t draw upon the key vocabulary that has been taught and which is displayed. </a:t>
            </a:r>
            <a:endParaRPr lang="en-GB" sz="12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This might be because they are finding it hard to recall prior learning at the same time as processing new ideas. Their knowledge is not as secure in their long-term memory. As they try to link in lots of pieces of prior knowledge, this puts more demand on their working memory as they try to formulate an explanation.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This might be because they lack confidence with using new vocabulary. They are unsure on its definition and in which context to use more subject specific language. </a:t>
            </a:r>
          </a:p>
          <a:p>
            <a:pPr marL="171450" indent="-171450">
              <a:buFont typeface="Arial" panose="020B0604020202020204" pitchFamily="34" charset="0"/>
              <a:buChar char="•"/>
            </a:pPr>
            <a:endParaRPr lang="en-GB" sz="1200">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the next question.</a:t>
            </a:r>
          </a:p>
        </p:txBody>
      </p:sp>
      <p:sp>
        <p:nvSpPr>
          <p:cNvPr id="4" name="Slide Number Placeholder 3">
            <a:extLst>
              <a:ext uri="{FF2B5EF4-FFF2-40B4-BE49-F238E27FC236}">
                <a16:creationId xmlns:a16="http://schemas.microsoft.com/office/drawing/2014/main" id="{EBD74C55-D21F-C330-5C4B-FE335DF60E98}"/>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38</a:t>
            </a:fld>
            <a:endParaRPr lang="en-US">
              <a:latin typeface="Arial" panose="020B0604020202020204" pitchFamily="34" charset="0"/>
            </a:endParaRPr>
          </a:p>
        </p:txBody>
      </p:sp>
    </p:spTree>
    <p:extLst>
      <p:ext uri="{BB962C8B-B14F-4D97-AF65-F5344CB8AC3E}">
        <p14:creationId xmlns:p14="http://schemas.microsoft.com/office/powerpoint/2010/main" val="19214423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7D92A-D197-6F3A-0F24-63AD204B9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B0873-583A-DC8E-1662-C02C95DB2129}"/>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53C20C2B-56A6-237A-7CF8-61172436E876}"/>
              </a:ext>
            </a:extLst>
          </p:cNvPr>
          <p:cNvSpPr>
            <a:spLocks noGrp="1"/>
          </p:cNvSpPr>
          <p:nvPr>
            <p:ph type="body" idx="1"/>
          </p:nvPr>
        </p:nvSpPr>
        <p:spPr>
          <a:xfrm>
            <a:off x="685800" y="4400550"/>
            <a:ext cx="5486400" cy="3600450"/>
          </a:xfrm>
          <a:prstGeom prst="rect">
            <a:avLst/>
          </a:prstGeom>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3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r>
              <a:rPr lang="en-GB" sz="1200" b="0">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There are several purposes behind the approach taken in this scenario. The primary aim of questioning is to check learners’ understanding of the key knowledge.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However, the specific strategies used with the learner serve additional purposes. One of them is to:</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Help the learner demonstrate their understanding, allowing the teacher to assess how secure their learning of ‘physicality’ 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a specific moment in the scenario.</a:t>
            </a:r>
            <a:endParaRPr lang="en-GB" sz="1200" b="1">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67737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F697F-E6FB-1237-0CCA-BCBA773961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37E81-9121-4D9D-FDF5-1154647C17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D20286-23AE-7C01-2723-636AE6E2EA63}"/>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focus on the way the teacher in the scenario creates conditions for all learners to engage with questioning</a:t>
            </a:r>
          </a:p>
          <a:p>
            <a:r>
              <a:rPr lang="en-GB" sz="1200" b="1">
                <a:latin typeface="Arial" panose="020B0604020202020204" pitchFamily="34" charset="0"/>
                <a:cs typeface="Arial" panose="020B0604020202020204" pitchFamily="34" charset="0"/>
              </a:rPr>
              <a:t>Guidance: </a:t>
            </a:r>
            <a:endParaRPr lang="en-GB" sz="120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a:solidFill>
                  <a:schemeClr val="tx1"/>
                </a:solidFill>
                <a:latin typeface="Arial" panose="020B0604020202020204" pitchFamily="34" charset="0"/>
                <a:cs typeface="Arial" panose="020B0604020202020204" pitchFamily="34" charset="0"/>
              </a:rPr>
              <a:t>Ex</a:t>
            </a:r>
            <a:r>
              <a:rPr lang="en-GB">
                <a:latin typeface="Arial" panose="020B0604020202020204" pitchFamily="34" charset="0"/>
                <a:cs typeface="Arial" panose="020B0604020202020204" pitchFamily="34" charset="0"/>
              </a:rPr>
              <a:t>plain that:</a:t>
            </a:r>
          </a:p>
          <a:p>
            <a:pPr marL="285750" indent="-285750">
              <a:buFont typeface="Arial"/>
              <a:buChar char="•"/>
            </a:pPr>
            <a:r>
              <a:rPr lang="en-GB">
                <a:latin typeface="Arial" panose="020B0604020202020204" pitchFamily="34" charset="0"/>
                <a:cs typeface="Arial" panose="020B0604020202020204" pitchFamily="34" charset="0"/>
              </a:rPr>
              <a:t>Ms Bray explicitly teaches subject specific vocabulary of ‘physicality’ by providing a clear definition, focusing on the word ‘physical’, and then demonstrating it and breaking it down into ‘posture, gesture, and movement’. </a:t>
            </a:r>
          </a:p>
          <a:p>
            <a:pPr marL="285750" indent="-285750">
              <a:buFont typeface="Arial"/>
              <a:buChar char="•"/>
            </a:pPr>
            <a:r>
              <a:rPr lang="en-GB">
                <a:latin typeface="Arial"/>
                <a:cs typeface="Arial"/>
              </a:rPr>
              <a:t>The two physical examples show ‘physicality’ in different ways, so she can emphasise the common features between the examples. She doesn’t assume that just because the word is displayed on the board that the student can independently use it. </a:t>
            </a:r>
          </a:p>
          <a:p>
            <a:pPr marL="285750" indent="-285750">
              <a:buFont typeface="Arial"/>
              <a:buChar char="•"/>
            </a:pPr>
            <a:r>
              <a:rPr lang="en-GB">
                <a:latin typeface="Arial" panose="020B0604020202020204" pitchFamily="34" charset="0"/>
                <a:cs typeface="Arial" panose="020B0604020202020204" pitchFamily="34" charset="0"/>
              </a:rPr>
              <a:t>Ms Bray uses simple language alongside the specialist word ‘physicality’ to ask the question: ‘Which version of my physicality makes me seem more nervous’. This makes the concept easier to access for learners with SLC needs. </a:t>
            </a:r>
          </a:p>
          <a:p>
            <a:pPr marL="285750" indent="-285750">
              <a:lnSpc>
                <a:spcPct val="107000"/>
              </a:lnSpc>
              <a:spcAft>
                <a:spcPts val="800"/>
              </a:spcAft>
              <a:buFont typeface="Arial"/>
              <a:buChar char="•"/>
            </a:pPr>
            <a:r>
              <a:rPr lang="en-GB">
                <a:latin typeface="Arial" panose="020B0604020202020204" pitchFamily="34" charset="0"/>
                <a:cs typeface="Arial" panose="020B0604020202020204" pitchFamily="34" charset="0"/>
              </a:rPr>
              <a:t>By using a visual cues such as two physical demonstrations the teacher provides a concrete representation in the form of an example and non-example as a prompt. This helps to make it more accessible and memorable, helping the learner to visually see the different impacts that different body language can have. The two physical examples show ‘physicality’ in different ways, so the teacher can emphasis the common features between the examples. </a:t>
            </a:r>
          </a:p>
          <a:p>
            <a:pPr lvl="0"/>
            <a:r>
              <a:rPr lang="en-GB">
                <a:latin typeface="Arial" panose="020B0604020202020204" pitchFamily="34" charset="0"/>
                <a:cs typeface="Arial" panose="020B0604020202020204" pitchFamily="34" charset="0"/>
              </a:rPr>
              <a:t>The visual demonstrations help the learner to:</a:t>
            </a:r>
          </a:p>
          <a:p>
            <a:pPr marL="171450" lvl="0" indent="-171450">
              <a:buFont typeface="Arial" panose="020B0604020202020204" pitchFamily="34" charset="0"/>
              <a:buChar char="•"/>
            </a:pPr>
            <a:r>
              <a:rPr lang="en-GB" sz="1200" b="0" i="0" kern="1200">
                <a:solidFill>
                  <a:schemeClr val="tx1"/>
                </a:solidFill>
                <a:effectLst/>
                <a:latin typeface="Arial" panose="020B0604020202020204" pitchFamily="34" charset="0"/>
                <a:ea typeface="+mn-ea"/>
                <a:cs typeface="Arial" panose="020B0604020202020204" pitchFamily="34" charset="0"/>
              </a:rPr>
              <a:t>Understand the concept of physicality more clearly by seeing it demonstrated rather than relying only on a verbal definition.</a:t>
            </a:r>
          </a:p>
          <a:p>
            <a:pPr marL="171450" lvl="0" indent="-171450">
              <a:buFont typeface="Arial" panose="020B0604020202020204" pitchFamily="34" charset="0"/>
              <a:buChar char="•"/>
            </a:pPr>
            <a:r>
              <a:rPr lang="en-GB" sz="1200" b="0" i="0" kern="1200">
                <a:solidFill>
                  <a:schemeClr val="tx1"/>
                </a:solidFill>
                <a:effectLst/>
                <a:latin typeface="Arial" panose="020B0604020202020204" pitchFamily="34" charset="0"/>
                <a:ea typeface="+mn-ea"/>
                <a:cs typeface="Arial" panose="020B0604020202020204" pitchFamily="34" charset="0"/>
              </a:rPr>
              <a:t>Connect new learning to what he had previously been taught, linking the visible features of posture and movement back to the specialist term </a:t>
            </a:r>
            <a:r>
              <a:rPr lang="en-GB" sz="1200" b="0" i="1" kern="1200">
                <a:solidFill>
                  <a:schemeClr val="tx1"/>
                </a:solidFill>
                <a:effectLst/>
                <a:latin typeface="Arial" panose="020B0604020202020204" pitchFamily="34" charset="0"/>
                <a:ea typeface="+mn-ea"/>
                <a:cs typeface="Arial" panose="020B0604020202020204" pitchFamily="34" charset="0"/>
              </a:rPr>
              <a:t>physicality</a:t>
            </a:r>
            <a:r>
              <a:rPr lang="en-GB" sz="1200" b="0" i="0" kern="120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b="0" i="0" kern="1200">
                <a:solidFill>
                  <a:schemeClr val="tx1"/>
                </a:solidFill>
                <a:effectLst/>
                <a:latin typeface="Arial" panose="020B0604020202020204" pitchFamily="34" charset="0"/>
                <a:ea typeface="+mn-ea"/>
                <a:cs typeface="Arial" panose="020B0604020202020204" pitchFamily="34" charset="0"/>
              </a:rPr>
              <a:t>Identify and describe specific features of the performance. Once Ms Bray pointed to the image, Leo was able to say, “He hunches his shoulders and keeps his body quite small.”</a:t>
            </a:r>
          </a:p>
          <a:p>
            <a:pPr marL="171450" lvl="0" indent="-171450">
              <a:buFont typeface="Arial" panose="020B0604020202020204" pitchFamily="34" charset="0"/>
              <a:buChar char="•"/>
            </a:pPr>
            <a:r>
              <a:rPr lang="en-GB" sz="1200" b="0" i="0" kern="1200">
                <a:solidFill>
                  <a:schemeClr val="tx1"/>
                </a:solidFill>
                <a:effectLst/>
                <a:latin typeface="Arial"/>
                <a:cs typeface="Arial"/>
              </a:rPr>
              <a:t>Access vocabulary more easily. The visual representation gave him something concrete to talk about, making it easier for him to move from “</a:t>
            </a:r>
            <a:r>
              <a:rPr lang="en-GB">
                <a:latin typeface="Arial"/>
                <a:cs typeface="Arial"/>
              </a:rPr>
              <a:t>closed</a:t>
            </a:r>
            <a:r>
              <a:rPr lang="en-GB" sz="1200" b="0" i="0" kern="1200">
                <a:solidFill>
                  <a:schemeClr val="tx1"/>
                </a:solidFill>
                <a:effectLst/>
                <a:latin typeface="Arial"/>
                <a:cs typeface="Arial"/>
              </a:rPr>
              <a:t>” towards the more precise term “hunched posture.”</a:t>
            </a:r>
          </a:p>
          <a:p>
            <a:pPr marL="171450" lvl="0" indent="-171450">
              <a:buFont typeface="Arial" panose="020B0604020202020204" pitchFamily="34" charset="0"/>
              <a:buChar char="•"/>
            </a:pPr>
            <a:r>
              <a:rPr lang="en-GB" sz="1200" b="0" i="0" kern="1200">
                <a:solidFill>
                  <a:schemeClr val="tx1"/>
                </a:solidFill>
                <a:effectLst/>
                <a:latin typeface="Arial" panose="020B0604020202020204" pitchFamily="34" charset="0"/>
                <a:ea typeface="+mn-ea"/>
                <a:cs typeface="Arial" panose="020B0604020202020204" pitchFamily="34" charset="0"/>
              </a:rPr>
              <a:t>Organise his verbal response. Rather than having to generate an answer from an abstract question, he could look at the performer's body and explain what he could see.</a:t>
            </a:r>
          </a:p>
          <a:p>
            <a:pPr marL="171450" lvl="0" indent="-171450">
              <a:buFont typeface="Arial" panose="020B0604020202020204" pitchFamily="34" charset="0"/>
              <a:buChar char="•"/>
            </a:pPr>
            <a:endParaRPr lang="en-GB" sz="1200" b="0" i="0" kern="1200">
              <a:solidFill>
                <a:schemeClr val="tx1"/>
              </a:solidFill>
              <a:effectLst/>
              <a:latin typeface="Arial"/>
              <a:cs typeface="Arial"/>
            </a:endParaRPr>
          </a:p>
        </p:txBody>
      </p:sp>
      <p:sp>
        <p:nvSpPr>
          <p:cNvPr id="4" name="Slide Number Placeholder 3">
            <a:extLst>
              <a:ext uri="{FF2B5EF4-FFF2-40B4-BE49-F238E27FC236}">
                <a16:creationId xmlns:a16="http://schemas.microsoft.com/office/drawing/2014/main" id="{85323D2A-A9AB-7195-2DFC-187DA8608ABB}"/>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40</a:t>
            </a:fld>
            <a:endParaRPr lang="en-US">
              <a:latin typeface="Arial" panose="020B0604020202020204" pitchFamily="34" charset="0"/>
            </a:endParaRPr>
          </a:p>
        </p:txBody>
      </p:sp>
    </p:spTree>
    <p:extLst>
      <p:ext uri="{BB962C8B-B14F-4D97-AF65-F5344CB8AC3E}">
        <p14:creationId xmlns:p14="http://schemas.microsoft.com/office/powerpoint/2010/main" val="1452608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ACBB9-4C28-1C28-6710-4CCD8A104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F7FF7-D6EC-020A-AF27-CC6D33E91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74E3E-864D-7F00-CA17-05E393D204BF}"/>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focus on the way the teacher in the scenario creates conditions for all learners to engage with questioning</a:t>
            </a:r>
          </a:p>
          <a:p>
            <a:r>
              <a:rPr lang="en-GB" sz="1200" b="1">
                <a:latin typeface="Arial" panose="020B0604020202020204" pitchFamily="34" charset="0"/>
                <a:cs typeface="Arial" panose="020B0604020202020204" pitchFamily="34" charset="0"/>
              </a:rPr>
              <a:t>Guidance: </a:t>
            </a:r>
            <a:endParaRPr lang="en-GB" sz="120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a:solidFill>
                  <a:schemeClr val="tx1"/>
                </a:solidFill>
                <a:latin typeface="Arial" panose="020B0604020202020204" pitchFamily="34" charset="0"/>
                <a:cs typeface="Arial" panose="020B0604020202020204" pitchFamily="34" charset="0"/>
              </a:rPr>
              <a:t>Explain that:</a:t>
            </a:r>
            <a:endParaRPr lang="en-GB" sz="1200" b="1">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a:latin typeface="Arial" panose="020B0604020202020204" pitchFamily="34" charset="0"/>
                <a:cs typeface="Arial" panose="020B0604020202020204" pitchFamily="34" charset="0"/>
              </a:rPr>
              <a:t>Ms Bray creates an opportunity for oracy development by encouraging the learner to repeat their answer using subject specific vocabulary. She scaffolds this, supporting the learner's confidence in expressing themselves aloud in front of their peers. </a:t>
            </a:r>
          </a:p>
          <a:p>
            <a:pPr marL="285750" indent="-285750">
              <a:buFont typeface="Arial"/>
              <a:buChar char="•"/>
              <a:defRPr/>
            </a:pPr>
            <a:r>
              <a:rPr lang="en-GB">
                <a:latin typeface="Arial"/>
                <a:cs typeface="Arial"/>
              </a:rPr>
              <a:t>She uses the student’s own choice of words ‘closed’ and 'tense' and then slowly  progresses onto more precise language (tense posture and physicality), so they can become more familiar with the subject specific terminology. </a:t>
            </a:r>
          </a:p>
          <a:p>
            <a:pPr marL="285750" indent="-285750">
              <a:buFont typeface="Arial"/>
              <a:buChar char="•"/>
            </a:pPr>
            <a:r>
              <a:rPr lang="en-GB">
                <a:latin typeface="Arial" panose="020B0604020202020204" pitchFamily="34" charset="0"/>
                <a:cs typeface="Arial" panose="020B0604020202020204" pitchFamily="34" charset="0"/>
              </a:rPr>
              <a:t>The learner benefits from additional processing time when questioned. Allowing extra time for a learner to think before responding gives them the chance to process language, organise their thoughts and retrieve the correct vocabulary. For learners with SLC needs, this reduces pressure and anxiety, making it more likely they will share what they know. It also gives the teacher a more accurate picture of the learner’s understanding, rather than assessing only their speed of response.</a:t>
            </a:r>
            <a:endParaRPr lang="en-US">
              <a:latin typeface="Arial" panose="020B0604020202020204" pitchFamily="34" charset="0"/>
              <a:cs typeface="Arial" panose="020B0604020202020204" pitchFamily="34" charset="0"/>
            </a:endParaRPr>
          </a:p>
          <a:p>
            <a:pPr marL="285750" indent="-285750">
              <a:buFont typeface="Arial"/>
              <a:buChar char="•"/>
            </a:pPr>
            <a:endParaRPr lang="en-GB">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the next question.</a:t>
            </a:r>
          </a:p>
          <a:p>
            <a:pPr marL="0" indent="0">
              <a:buFont typeface="Arial" panose="020B0604020202020204" pitchFamily="34" charset="0"/>
              <a:buNone/>
            </a:pPr>
            <a:endParaRPr lang="en-GB" sz="1200" b="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995CDDC-5487-D7B8-CDA7-419A3D7B5C93}"/>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41</a:t>
            </a:fld>
            <a:endParaRPr lang="en-US">
              <a:latin typeface="Arial" panose="020B0604020202020204" pitchFamily="34" charset="0"/>
            </a:endParaRPr>
          </a:p>
        </p:txBody>
      </p:sp>
    </p:spTree>
    <p:extLst>
      <p:ext uri="{BB962C8B-B14F-4D97-AF65-F5344CB8AC3E}">
        <p14:creationId xmlns:p14="http://schemas.microsoft.com/office/powerpoint/2010/main" val="20293720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63D0-F9D1-1E3E-DAE8-1E55FE80C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F10B8-D699-7B2E-2974-D0D40BDEA48D}"/>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AA6D82C-64AE-97CF-7333-44210B649BC4}"/>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3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r>
              <a:rPr lang="en-GB" sz="1200" b="0">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There are several purposes behind the approach taken in this scenario. The primary aim of questioning is to check learners’ understanding of the key knowledge.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However, the specific strategies used with the learner serve additional purposes. One of them is to:</a:t>
            </a:r>
          </a:p>
          <a:p>
            <a:pPr marL="628650" lvl="1" indent="-171450">
              <a:buFont typeface="Arial" panose="020B0604020202020204" pitchFamily="34" charset="0"/>
              <a:buChar char="•"/>
            </a:pPr>
            <a:r>
              <a:rPr lang="en-GB" sz="1200" kern="1200">
                <a:solidFill>
                  <a:schemeClr val="tx1"/>
                </a:solidFill>
                <a:effectLst/>
                <a:latin typeface="Arial" panose="020B0604020202020204" pitchFamily="34" charset="0"/>
                <a:cs typeface="Arial" panose="020B0604020202020204" pitchFamily="34" charset="0"/>
              </a:rPr>
              <a:t>Supported the development of learner’s confidence, and contributed to improving her speech, language and communication skills over time.</a:t>
            </a: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a specific moment in the scenario.</a:t>
            </a:r>
            <a:endParaRPr lang="en-GB" sz="1200" b="1">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22805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EDECE-9E1E-58C2-7422-8ABB746EB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39B8E-F8C9-B5C0-2780-AD26399FC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19C7D4-D133-CC99-5FD0-8540FAC57D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r>
              <a:rPr lang="en-GB" sz="1200" b="0">
                <a:latin typeface="Arial" panose="020B0604020202020204" pitchFamily="34" charset="0"/>
                <a:cs typeface="Arial" panose="020B0604020202020204" pitchFamily="34" charset="0"/>
              </a:rPr>
              <a:t>Explain that:</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Opportunities are provided for oracy and use of specialist vocabulary. Structured opportunities to practise speaking and using subject-specific terms support learners with SLC difficulties to develop expressive language skills. This practice helps them become more confident in using new vocabulary and concepts. </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Ms Bray listens for correct usage and understanding, gaining insight into the learner’s progress and areas needing further support.</a:t>
            </a:r>
          </a:p>
          <a:p>
            <a:pPr marL="171450" indent="-171450">
              <a:lnSpc>
                <a:spcPct val="107000"/>
              </a:lnSpc>
              <a:spcAft>
                <a:spcPts val="800"/>
              </a:spcAft>
              <a:buFont typeface="Arial" panose="020B0604020202020204" pitchFamily="34" charset="0"/>
              <a:buChar char="•"/>
            </a:pPr>
            <a:r>
              <a:rPr lang="en-GB" sz="1200" b="0">
                <a:latin typeface="Arial" panose="020B0604020202020204" pitchFamily="34" charset="0"/>
                <a:cs typeface="Arial" panose="020B0604020202020204" pitchFamily="34" charset="0"/>
              </a:rPr>
              <a:t>Support is given to build language skills across the curriculum. Integrating language development strategies in all subjects helps learners with SLC difficulties to access the full curriculum. This might include</a:t>
            </a:r>
            <a:r>
              <a:rPr lang="en-GB">
                <a:latin typeface="Arial" panose="020B0604020202020204" pitchFamily="34" charset="0"/>
                <a:cs typeface="Arial" panose="020B0604020202020204" pitchFamily="34" charset="0"/>
              </a:rPr>
              <a:t> explicitly teaching </a:t>
            </a:r>
            <a:r>
              <a:rPr lang="en-GB" sz="1200" b="0">
                <a:latin typeface="Arial" panose="020B0604020202020204" pitchFamily="34" charset="0"/>
                <a:cs typeface="Arial" panose="020B0604020202020204" pitchFamily="34" charset="0"/>
              </a:rPr>
              <a:t>key vocabulary, </a:t>
            </a:r>
            <a:r>
              <a:rPr lang="en-GB">
                <a:latin typeface="Arial" panose="020B0604020202020204" pitchFamily="34" charset="0"/>
                <a:cs typeface="Arial" panose="020B0604020202020204" pitchFamily="34" charset="0"/>
              </a:rPr>
              <a:t>sharing concrete examples and</a:t>
            </a:r>
            <a:r>
              <a:rPr lang="en-GB" sz="1200" b="0">
                <a:latin typeface="Arial" panose="020B0604020202020204" pitchFamily="34" charset="0"/>
                <a:cs typeface="Arial" panose="020B0604020202020204" pitchFamily="34" charset="0"/>
              </a:rPr>
              <a:t> linking </a:t>
            </a:r>
            <a:r>
              <a:rPr lang="en-GB" sz="1200">
                <a:latin typeface="Arial" panose="020B0604020202020204" pitchFamily="34" charset="0"/>
                <a:cs typeface="Arial" panose="020B0604020202020204" pitchFamily="34" charset="0"/>
              </a:rPr>
              <a:t>new words to prior knowledge. Teachers can then assess the learner’s subject knowledge more accurately, as language barriers are reduced and learners are better able to demonstrate what they know and can do.</a:t>
            </a:r>
          </a:p>
          <a:p>
            <a:pPr marL="0" indent="0">
              <a:lnSpc>
                <a:spcPct val="107000"/>
              </a:lnSpc>
              <a:spcAft>
                <a:spcPts val="800"/>
              </a:spcAft>
              <a:buFont typeface="Arial" panose="020B0604020202020204" pitchFamily="34" charset="0"/>
              <a:buNone/>
            </a:pPr>
            <a:endParaRPr lang="en-GB" sz="120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move on to thinking about implementing some of these ideas in our own practice.</a:t>
            </a:r>
          </a:p>
          <a:p>
            <a:pPr marL="0" indent="0">
              <a:lnSpc>
                <a:spcPct val="107000"/>
              </a:lnSpc>
              <a:spcAft>
                <a:spcPts val="800"/>
              </a:spcAft>
              <a:buFont typeface="Arial" panose="020B0604020202020204" pitchFamily="34" charset="0"/>
              <a:buNone/>
            </a:pPr>
            <a:endParaRPr lang="en-GB" sz="12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BE48EEB-9B85-F940-DD50-C5A07C47FA47}"/>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43</a:t>
            </a:fld>
            <a:endParaRPr lang="en-US">
              <a:latin typeface="Arial" panose="020B0604020202020204" pitchFamily="34" charset="0"/>
            </a:endParaRPr>
          </a:p>
        </p:txBody>
      </p:sp>
    </p:spTree>
    <p:extLst>
      <p:ext uri="{BB962C8B-B14F-4D97-AF65-F5344CB8AC3E}">
        <p14:creationId xmlns:p14="http://schemas.microsoft.com/office/powerpoint/2010/main" val="28545589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5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Give one minute for individual reading, thinking and/or notes.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Allow four minutes for discussion and feedback.</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Feedback: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In the scenario we can see that questions and responses are scaffolded without lowering expectations. For example, the teacher doesn’t suggest that students use an alternate term for ‘physicality’’ and is clear that this vocabulary is something that the learner can and should engage with. </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Providing sentence starters, visual supports or guided prompts helps learners with SLC needs to structure their responses and access challenging vocabulary. This scaffolding maintains </a:t>
            </a:r>
            <a:r>
              <a:rPr lang="en-GB" sz="1200" b="0">
                <a:latin typeface="Arial" panose="020B0604020202020204" pitchFamily="34" charset="0"/>
                <a:cs typeface="Arial" panose="020B0604020202020204" pitchFamily="34" charset="0"/>
              </a:rPr>
              <a:t> </a:t>
            </a:r>
            <a:r>
              <a:rPr lang="en-GB" sz="1200">
                <a:latin typeface="Arial" panose="020B0604020202020204" pitchFamily="34" charset="0"/>
                <a:cs typeface="Arial" panose="020B0604020202020204" pitchFamily="34" charset="0"/>
              </a:rPr>
              <a:t>high expectations for learning while offering the support needed to succeed. teachers can assess the learner’s understanding of complex ideas, rather than just their ability to formulate responses independently.</a:t>
            </a:r>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10B03-C5C4-1ECD-E511-CEE7EF553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DA4B8-FFC0-E1B1-9F90-45B22107914C}"/>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E937FF74-EA60-D111-B366-43F87165E94D}"/>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7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two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That brings us toward a final reflection for this session.</a:t>
            </a: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1D68CF89-B124-4213-921B-4DF123F0892E}"/>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45</a:t>
            </a:fld>
            <a:endParaRPr lang="en-US">
              <a:latin typeface="Arial" panose="020B0604020202020204" pitchFamily="34" charset="0"/>
            </a:endParaRPr>
          </a:p>
        </p:txBody>
      </p:sp>
    </p:spTree>
    <p:extLst>
      <p:ext uri="{BB962C8B-B14F-4D97-AF65-F5344CB8AC3E}">
        <p14:creationId xmlns:p14="http://schemas.microsoft.com/office/powerpoint/2010/main" val="2375682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26CB2-4934-620A-6178-41898B3E4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C5CE2-6BB2-AEF8-3F92-D580CCC5EDC2}"/>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8A24179C-B8F6-53DB-72F9-DCED2AC846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a:extLst>
              <a:ext uri="{FF2B5EF4-FFF2-40B4-BE49-F238E27FC236}">
                <a16:creationId xmlns:a16="http://schemas.microsoft.com/office/drawing/2014/main" id="{00C4DF82-1488-2D8E-5C48-B165D68DD596}"/>
              </a:ext>
            </a:extLst>
          </p:cNvPr>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227942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FBF5E-4217-D010-4E5B-2A807BF68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9EF8D-773D-DAC8-492C-E4FBFCE08A3B}"/>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B68C4D3B-BF1B-7864-007D-E8981C6656DE}"/>
              </a:ext>
            </a:extLst>
          </p:cNvPr>
          <p:cNvSpPr>
            <a:spLocks noGrp="1"/>
          </p:cNvSpPr>
          <p:nvPr>
            <p:ph type="body" idx="1"/>
          </p:nvPr>
        </p:nvSpPr>
        <p:spPr/>
        <p:txBody>
          <a:bodyPr/>
          <a:lstStyle/>
          <a:p>
            <a:pPr marL="0" indent="0">
              <a:buFont typeface="Arial" panose="020B0604020202020204" pitchFamily="34" charset="0"/>
              <a:buNone/>
            </a:pPr>
            <a:r>
              <a:rPr lang="en-GB" sz="1200" b="1">
                <a:latin typeface="Arial"/>
                <a:cs typeface="Arial" panose="020B0604020202020204" pitchFamily="34" charset="0"/>
              </a:rPr>
              <a:t>Suggested timing: </a:t>
            </a:r>
            <a:r>
              <a:rPr lang="en-GB" sz="1200">
                <a:latin typeface="Arial"/>
                <a:cs typeface="Arial" panose="020B0604020202020204" pitchFamily="34" charset="0"/>
              </a:rPr>
              <a:t>This section is approximately 30 minutes long </a:t>
            </a:r>
          </a:p>
          <a:p>
            <a:pPr marL="0" indent="0">
              <a:buFont typeface="Arial" panose="020B0604020202020204" pitchFamily="34" charset="0"/>
              <a:buNone/>
            </a:pPr>
            <a:r>
              <a:rPr lang="en-GB" sz="1200" b="1">
                <a:latin typeface="Arial"/>
                <a:cs typeface="Arial" panose="020B0604020202020204" pitchFamily="34" charset="0"/>
              </a:rPr>
              <a:t>Section focus: Analysing an example of inclusive teaching practices to support all learners, especially those with SLC difficulties.</a:t>
            </a:r>
            <a:endParaRPr lang="en-GB" sz="1200" b="0">
              <a:latin typeface="Arial"/>
              <a:cs typeface="Arial" panose="020B0604020202020204" pitchFamily="34" charset="0"/>
            </a:endParaRPr>
          </a:p>
          <a:p>
            <a:pPr marL="742950" lvl="1" indent="-285750">
              <a:buFont typeface="Arial" panose="020B0604020202020204" pitchFamily="34" charset="0"/>
              <a:buChar char="•"/>
            </a:pPr>
            <a:r>
              <a:rPr lang="en-GB" sz="1200" b="0">
                <a:latin typeface="Arial"/>
                <a:cs typeface="Arial" panose="020B0604020202020204" pitchFamily="34" charset="0"/>
              </a:rPr>
              <a:t>The example used in this part is A level chemistry.</a:t>
            </a:r>
          </a:p>
          <a:p>
            <a:pPr marL="742950" lvl="1" indent="-285750">
              <a:buFont typeface="Arial" panose="020B0604020202020204" pitchFamily="34" charset="0"/>
              <a:buChar char="•"/>
            </a:pPr>
            <a:r>
              <a:rPr lang="en-GB" sz="1200" b="0">
                <a:latin typeface="Arial"/>
                <a:cs typeface="Arial" panose="020B0604020202020204" pitchFamily="34" charset="0"/>
              </a:rPr>
              <a:t>There are discussion questions posed around the learners’ needs and the teaching practices shown in the example.</a:t>
            </a:r>
          </a:p>
          <a:p>
            <a:pPr marL="742950" lvl="1" indent="-285750">
              <a:buFont typeface="Arial" panose="020B0604020202020204" pitchFamily="34" charset="0"/>
              <a:buChar char="•"/>
            </a:pPr>
            <a:r>
              <a:rPr lang="en-GB" sz="1200" b="0">
                <a:latin typeface="Arial"/>
                <a:cs typeface="Arial" panose="020B0604020202020204" pitchFamily="34" charset="0"/>
              </a:rPr>
              <a:t>There are slides showing the way that the example might be unpicked to support this discussion.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a:latin typeface="Arial"/>
                <a:cs typeface="Arial" panose="020B0604020202020204" pitchFamily="34" charset="0"/>
              </a:rPr>
              <a:t>Section aim: </a:t>
            </a:r>
            <a:r>
              <a:rPr lang="en-GB" sz="1200">
                <a:latin typeface="Arial"/>
                <a:cs typeface="Arial" panose="020B0604020202020204" pitchFamily="34" charset="0"/>
              </a:rPr>
              <a:t>to give staff the opportunity to analyse and engage with an example that shows inclusive teaching strategies in practice.</a:t>
            </a:r>
          </a:p>
          <a:p>
            <a:pPr marL="171450" lvl="0" indent="-171450">
              <a:buFont typeface="Arial" panose="020B0604020202020204" pitchFamily="34" charset="0"/>
              <a:buChar char="•"/>
            </a:pPr>
            <a:r>
              <a:rPr lang="en-GB" sz="1200">
                <a:latin typeface="Arial"/>
                <a:cs typeface="Arial" panose="020B0604020202020204" pitchFamily="34" charset="0"/>
              </a:rPr>
              <a:t>Go to Appendix C (examples with analysis) for further guidance and analysis on your chosen scenario.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a:cs typeface="Arial" panose="020B0604020202020204" pitchFamily="34" charset="0"/>
              </a:rPr>
              <a:t>You will find hidden slides that are optional and can be used to support deeper analysis of the example.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p>
          <a:p>
            <a:endParaRPr lang="en-GB" sz="1200"/>
          </a:p>
        </p:txBody>
      </p:sp>
      <p:sp>
        <p:nvSpPr>
          <p:cNvPr id="4" name="Slide Number Placeholder 3">
            <a:extLst>
              <a:ext uri="{FF2B5EF4-FFF2-40B4-BE49-F238E27FC236}">
                <a16:creationId xmlns:a16="http://schemas.microsoft.com/office/drawing/2014/main" id="{4BC39BBE-85FE-F85D-E856-B55D6C7FA775}"/>
              </a:ext>
            </a:extLst>
          </p:cNvPr>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7473408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4F546-5926-DE6D-79BD-83C59D091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15AC9-37D5-556A-F063-5C464EF071C0}"/>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5E1C158-263D-E668-F9EC-D03FE3B84357}"/>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8 minutes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Explain that:</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In this scenario, the teacher employs several inclusive teaching strategies to support their learners. The questions are designed to focus your attention on the underlying teacher thinking and decision-making that is happening here. The scenario is designed to help you see what these teaching practices look like in context, but if this is not your subject you should still be able to see the underlying thinking and strategies being used by the teacher. </a:t>
            </a:r>
            <a:endParaRPr lang="en-GB" sz="1200" b="1">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Give two minutes for individual reading, thinking and/or notes.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Allow six minutes for discussion.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You may find it helpful to signal when three minutes is up so that both speakers get to share ideas.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You may choose here to do one question at a time as opposed to all questions then all answers/discussion.</a:t>
            </a:r>
          </a:p>
          <a:p>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We will look at each of these questions in turn.</a:t>
            </a:r>
          </a:p>
          <a:p>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p>
            <a:br>
              <a:rPr lang="en-GB" sz="1200" b="1" kern="1200">
                <a:solidFill>
                  <a:schemeClr val="tx1"/>
                </a:solidFill>
                <a:effectLst/>
                <a:latin typeface="Arial" panose="020B0604020202020204" pitchFamily="34" charset="0"/>
                <a:cs typeface="Arial" panose="020B0604020202020204" pitchFamily="34" charset="0"/>
              </a:rPr>
            </a:br>
            <a:endParaRPr lang="en-GB" sz="1200">
              <a:effectLst/>
              <a:latin typeface="Arial" panose="020B0604020202020204" pitchFamily="34" charset="0"/>
              <a:cs typeface="Arial" panose="020B0604020202020204" pitchFamily="34" charset="0"/>
            </a:endParaRPr>
          </a:p>
          <a:p>
            <a:r>
              <a:rPr lang="en-GB" sz="1200" b="1" kern="1200">
                <a:solidFill>
                  <a:schemeClr val="tx1"/>
                </a:solidFill>
                <a:effectLst/>
                <a:latin typeface="Arial" panose="020B0604020202020204" pitchFamily="34" charset="0"/>
                <a:cs typeface="Arial" panose="020B0604020202020204" pitchFamily="34" charset="0"/>
              </a:rPr>
              <a:t> </a:t>
            </a:r>
            <a:endParaRPr lang="en-GB" sz="1200" kern="1200">
              <a:solidFill>
                <a:schemeClr val="tx1"/>
              </a:solidFill>
              <a:effectLst/>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6628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99170-8F23-6B50-AFE9-5150C5CE6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155983-0E82-9EE5-B2E5-5C774DAAED5A}"/>
              </a:ext>
            </a:extLst>
          </p:cNvPr>
          <p:cNvSpPr>
            <a:spLocks noGrp="1" noRot="1" noChangeAspect="1"/>
          </p:cNvSpPr>
          <p:nvPr>
            <p:ph type="sldImg"/>
          </p:nvPr>
        </p:nvSpPr>
        <p:spPr>
          <a:prstGeom prst="rect">
            <a:avLst/>
          </a:prstGeom>
          <a:noFill/>
          <a:ln w="12700">
            <a:solidFill>
              <a:prstClr val="black"/>
            </a:solidFill>
          </a:ln>
        </p:spPr>
      </p:sp>
      <p:sp>
        <p:nvSpPr>
          <p:cNvPr id="3" name="Notes Placeholder 2">
            <a:extLst>
              <a:ext uri="{FF2B5EF4-FFF2-40B4-BE49-F238E27FC236}">
                <a16:creationId xmlns:a16="http://schemas.microsoft.com/office/drawing/2014/main" id="{38655549-D336-8A60-7A61-8C8C7927FEA8}"/>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9468234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CA352-E3EF-7127-3FF9-03EEA7883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6A41E-6382-DA31-685F-CF3FBB65267E}"/>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3F6DD5E-06A9-5A24-0DC9-B8A0D892D7DF}"/>
              </a:ext>
            </a:extLst>
          </p:cNvPr>
          <p:cNvSpPr>
            <a:spLocks noGrp="1"/>
          </p:cNvSpPr>
          <p:nvPr>
            <p:ph type="body" idx="1"/>
          </p:nvPr>
        </p:nvSpPr>
        <p:spPr>
          <a:xfrm>
            <a:off x="685800" y="4400550"/>
            <a:ext cx="5486400" cy="3600450"/>
          </a:xfrm>
          <a:prstGeom prst="rect">
            <a:avLst/>
          </a:prstGeom>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3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Take teachers’ responses to this question and facilitate a discussion.</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Use the next slide to demonstrate where in the scenario you might identify that this learner is experiencing SLC difficulties and needs support. </a:t>
            </a: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a specific moment in the scenario.</a:t>
            </a:r>
            <a:endParaRPr lang="en-GB" sz="1200" b="1">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0676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58D8D-13A2-A07A-A328-6B5172551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7B7333-DECF-5679-00F6-AB3F293B93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95E23-D541-E695-DF84-A1CB8EB48A5F}"/>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endParaRPr lang="en-GB" sz="120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a:solidFill>
                  <a:schemeClr val="tx1"/>
                </a:solidFill>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sz="1200">
                <a:solidFill>
                  <a:schemeClr val="tx1"/>
                </a:solidFill>
                <a:latin typeface="Arial" panose="020B0604020202020204" pitchFamily="34" charset="0"/>
                <a:cs typeface="Arial" panose="020B0604020202020204" pitchFamily="34" charset="0"/>
              </a:rPr>
              <a:t>It appears that the learner struggles to </a:t>
            </a:r>
            <a:r>
              <a:rPr lang="en-GB">
                <a:latin typeface="Arial" panose="020B0604020202020204" pitchFamily="34" charset="0"/>
                <a:cs typeface="Arial" panose="020B0604020202020204" pitchFamily="34" charset="0"/>
              </a:rPr>
              <a:t>explain their understanding of why a reaction can be classed as an electrophilic addition reaction, even though they have just gone through a teaching phase learning about it. </a:t>
            </a:r>
            <a:endParaRPr lang="en-GB" sz="12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This might be because they are finding it hard to recall prior learning at the same time as processing new ideas. Their knowledge is not as secure in their long-term memory. As they try to link in lots of pieces of prior knowledge, this puts more demand on their working memory as they try to formulate an explanation. </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This might be because they lack confidence with using new vocabulary. They are unsure on its definition and in which context to use more subject specific language. </a:t>
            </a:r>
          </a:p>
          <a:p>
            <a:pPr marL="171450" indent="-171450">
              <a:buFont typeface="Arial" panose="020B0604020202020204" pitchFamily="34" charset="0"/>
              <a:buChar char="•"/>
            </a:pPr>
            <a:endParaRPr lang="en-GB">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the next question.</a:t>
            </a:r>
          </a:p>
        </p:txBody>
      </p:sp>
      <p:sp>
        <p:nvSpPr>
          <p:cNvPr id="4" name="Slide Number Placeholder 3">
            <a:extLst>
              <a:ext uri="{FF2B5EF4-FFF2-40B4-BE49-F238E27FC236}">
                <a16:creationId xmlns:a16="http://schemas.microsoft.com/office/drawing/2014/main" id="{1A4524AC-E92E-8DBF-E09A-CD1E15DD14B0}"/>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51</a:t>
            </a:fld>
            <a:endParaRPr lang="en-US">
              <a:latin typeface="Arial" panose="020B0604020202020204" pitchFamily="34" charset="0"/>
            </a:endParaRPr>
          </a:p>
        </p:txBody>
      </p:sp>
    </p:spTree>
    <p:extLst>
      <p:ext uri="{BB962C8B-B14F-4D97-AF65-F5344CB8AC3E}">
        <p14:creationId xmlns:p14="http://schemas.microsoft.com/office/powerpoint/2010/main" val="29876764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73D48-55F5-D47E-E7D7-6DDBCD3D5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E72EF-98F0-85E7-D05D-548129753211}"/>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55E0E8C0-6420-1300-5107-E8741C637F40}"/>
              </a:ext>
            </a:extLst>
          </p:cNvPr>
          <p:cNvSpPr>
            <a:spLocks noGrp="1"/>
          </p:cNvSpPr>
          <p:nvPr>
            <p:ph type="body" idx="1"/>
          </p:nvPr>
        </p:nvSpPr>
        <p:spPr>
          <a:xfrm>
            <a:off x="685800" y="4400550"/>
            <a:ext cx="5486400" cy="3600450"/>
          </a:xfrm>
          <a:prstGeom prst="rect">
            <a:avLst/>
          </a:prstGeom>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3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r>
              <a:rPr lang="en-GB" sz="1200" b="0">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There are several purposes behind the approach taken in this scenario. The primary aim of questioning is to check learners’ understanding of the key knowledge.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However, the specific strategies used with the learner serve additional purposes. One of them is to:</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Help the learner demonstrate their understanding, allowing the teacher to assess how secure their learning of electrophilic addition reactions 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a specific moment in the scenario.</a:t>
            </a:r>
            <a:endParaRPr lang="en-GB" sz="1200" b="1">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3836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8967C-EAEF-2C61-C995-D95E4DF35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DE3BD-03FD-3ADC-17E5-A07589ADCA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AA2AF-F191-F5B2-D58E-4E0A15598196}"/>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focus on the way the teacher in the scenario creates conditions for all learners to engage with questioning</a:t>
            </a:r>
          </a:p>
          <a:p>
            <a:r>
              <a:rPr lang="en-GB" sz="1200" b="1">
                <a:latin typeface="Arial" panose="020B0604020202020204" pitchFamily="34" charset="0"/>
                <a:cs typeface="Arial" panose="020B0604020202020204" pitchFamily="34" charset="0"/>
              </a:rPr>
              <a:t>Guidance: </a:t>
            </a:r>
            <a:endParaRPr lang="en-GB" sz="120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a:solidFill>
                  <a:schemeClr val="tx1"/>
                </a:solidFill>
                <a:latin typeface="Arial" panose="020B0604020202020204" pitchFamily="34" charset="0"/>
                <a:cs typeface="Arial" panose="020B0604020202020204" pitchFamily="34" charset="0"/>
              </a:rPr>
              <a:t>Ex</a:t>
            </a:r>
            <a:r>
              <a:rPr lang="en-GB">
                <a:latin typeface="Arial" panose="020B0604020202020204" pitchFamily="34" charset="0"/>
                <a:cs typeface="Arial" panose="020B0604020202020204" pitchFamily="34" charset="0"/>
              </a:rPr>
              <a:t>plain that:</a:t>
            </a:r>
          </a:p>
          <a:p>
            <a:pPr marL="285750" indent="-285750">
              <a:lnSpc>
                <a:spcPct val="107000"/>
              </a:lnSpc>
              <a:spcAft>
                <a:spcPts val="800"/>
              </a:spcAft>
              <a:buFont typeface="Arial"/>
              <a:buChar char="•"/>
            </a:pPr>
            <a:r>
              <a:rPr lang="en-GB">
                <a:latin typeface="Arial" panose="020B0604020202020204" pitchFamily="34" charset="0"/>
                <a:cs typeface="Arial" panose="020B0604020202020204" pitchFamily="34" charset="0"/>
              </a:rPr>
              <a:t>By using visual cues such as drawings and arrows, the teacher provides a concrete representation of an abstract concept, making it more accessible and memorable. It reduces the demand on working memory. Learners do not have to imagine for themselves what the abstract process looks like but instead can focus on the teacher's verbal explanation. </a:t>
            </a:r>
          </a:p>
          <a:p>
            <a:pPr marL="285750" indent="-285750">
              <a:lnSpc>
                <a:spcPct val="107000"/>
              </a:lnSpc>
              <a:spcAft>
                <a:spcPts val="800"/>
              </a:spcAft>
              <a:buFont typeface="Arial"/>
              <a:buChar char="•"/>
            </a:pPr>
            <a:endParaRPr lang="en-GB">
              <a:latin typeface="Arial" panose="020B0604020202020204" pitchFamily="34" charset="0"/>
              <a:cs typeface="Arial" panose="020B0604020202020204" pitchFamily="34" charset="0"/>
            </a:endParaRPr>
          </a:p>
          <a:p>
            <a:pPr marL="285750" indent="-285750">
              <a:buFont typeface="Arial"/>
              <a:buChar char="•"/>
            </a:pPr>
            <a:endParaRPr lang="en-GB">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other ways strategies are used here.</a:t>
            </a:r>
          </a:p>
          <a:p>
            <a:pPr marL="0" indent="0">
              <a:lnSpc>
                <a:spcPct val="107000"/>
              </a:lnSpc>
              <a:spcAft>
                <a:spcPts val="800"/>
              </a:spcAft>
              <a:buFont typeface="Arial"/>
              <a:buNone/>
            </a:pPr>
            <a:endParaRPr lang="en-GB">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077F79C-09BA-58ED-84BC-11606F7F54A7}"/>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53</a:t>
            </a:fld>
            <a:endParaRPr lang="en-US">
              <a:latin typeface="Arial" panose="020B0604020202020204" pitchFamily="34" charset="0"/>
            </a:endParaRPr>
          </a:p>
        </p:txBody>
      </p:sp>
    </p:spTree>
    <p:extLst>
      <p:ext uri="{BB962C8B-B14F-4D97-AF65-F5344CB8AC3E}">
        <p14:creationId xmlns:p14="http://schemas.microsoft.com/office/powerpoint/2010/main" val="16963698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D01D7-39E7-2F6E-81B9-30F3A28FA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0E30B-BDF3-D94A-9BF1-CE5F8C3714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C94C8-2854-74DB-163C-0774797A5314}"/>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focus on the way the teacher in the scenario creates conditions for all learners to engage with questioning</a:t>
            </a:r>
          </a:p>
          <a:p>
            <a:r>
              <a:rPr lang="en-GB" sz="1200" b="1">
                <a:latin typeface="Arial" panose="020B0604020202020204" pitchFamily="34" charset="0"/>
                <a:cs typeface="Arial" panose="020B0604020202020204" pitchFamily="34" charset="0"/>
              </a:rPr>
              <a:t>Guidance: </a:t>
            </a:r>
            <a:endParaRPr lang="en-GB" sz="120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a:solidFill>
                  <a:schemeClr val="tx1"/>
                </a:solidFill>
                <a:latin typeface="Arial" panose="020B0604020202020204" pitchFamily="34" charset="0"/>
                <a:cs typeface="Arial" panose="020B0604020202020204" pitchFamily="34" charset="0"/>
              </a:rPr>
              <a:t>Explain that:</a:t>
            </a:r>
            <a:endParaRPr lang="en-GB" sz="1200" b="1">
              <a:latin typeface="Arial" panose="020B0604020202020204" pitchFamily="34" charset="0"/>
              <a:cs typeface="Arial" panose="020B0604020202020204" pitchFamily="34" charset="0"/>
            </a:endParaRPr>
          </a:p>
          <a:p>
            <a:pPr marL="285750" indent="-285750">
              <a:buFont typeface="Arial"/>
              <a:buChar char="•"/>
            </a:pPr>
            <a:r>
              <a:rPr lang="en-GB">
                <a:latin typeface="Arial" panose="020B0604020202020204" pitchFamily="34" charset="0"/>
                <a:cs typeface="Arial" panose="020B0604020202020204" pitchFamily="34" charset="0"/>
              </a:rPr>
              <a:t>The teacher explicitly teaches subject specific vocabulary, by first sharing three relatable concrete examples. Each example increase in complexity with subtle and small changes so the teacher can emphasis the common features between all examples. She then finishes her exposition by linking the components to its etymology. </a:t>
            </a:r>
          </a:p>
          <a:p>
            <a:pPr marL="285750" indent="-285750">
              <a:buFont typeface="Arial"/>
              <a:buChar char="•"/>
            </a:pPr>
            <a:r>
              <a:rPr lang="en-GB">
                <a:latin typeface="Arial" panose="020B0604020202020204" pitchFamily="34" charset="0"/>
                <a:cs typeface="Arial" panose="020B0604020202020204" pitchFamily="34" charset="0"/>
              </a:rPr>
              <a:t>teacher uses simple language to break down the scientific process. This makes the concept easier to access for learners with SLC needs. Instead of focusing and decoding unfamiliar words, they can focus on understanding the abstract ideas. She then slowly progresses onto more precise language (electron dense), so they can start linking new learning to subject specific terminology. </a:t>
            </a:r>
          </a:p>
          <a:p>
            <a:pPr marL="285750" indent="-285750">
              <a:buFont typeface="Arial"/>
              <a:buChar char="•"/>
            </a:pPr>
            <a:r>
              <a:rPr lang="en-GB">
                <a:latin typeface="Arial" panose="020B0604020202020204" pitchFamily="34" charset="0"/>
                <a:cs typeface="Arial" panose="020B0604020202020204" pitchFamily="34" charset="0"/>
              </a:rPr>
              <a:t>Learner benefits from additional processing time when questioned. Allowing extra time for a learner to think before responding gives them the chance to process language, organise their thoughts and retrieve the correct vocabulary. For learners with SLC needs, this reduces pressure and anxiety, making it more likely they will share what they know. It also gives the teacher a more accurate picture of the learner’s understanding, rather than assessing only their speed of response.</a:t>
            </a:r>
            <a:endParaRPr lang="en-US">
              <a:latin typeface="Arial" panose="020B0604020202020204" pitchFamily="34" charset="0"/>
              <a:cs typeface="Arial" panose="020B0604020202020204" pitchFamily="34" charset="0"/>
            </a:endParaRPr>
          </a:p>
          <a:p>
            <a:pPr marL="285750" indent="-285750">
              <a:buFont typeface="Arial"/>
              <a:buChar char="•"/>
            </a:pPr>
            <a:r>
              <a:rPr lang="en-GB">
                <a:latin typeface="Arial" panose="020B0604020202020204" pitchFamily="34" charset="0"/>
                <a:cs typeface="Arial" panose="020B0604020202020204" pitchFamily="34" charset="0"/>
              </a:rPr>
              <a:t>teacher creates an opportunity for oracy development by encouraging the learner to repeat her answer using subject specific vocabulary. She scaffolds this, supporting the learner's confidence in expressing themselves out aloud in front of their peers. </a:t>
            </a:r>
          </a:p>
          <a:p>
            <a:pPr marL="285750" indent="-285750">
              <a:buFont typeface="Arial"/>
              <a:buChar char="•"/>
            </a:pPr>
            <a:endParaRPr lang="en-GB">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the next question.</a:t>
            </a:r>
          </a:p>
          <a:p>
            <a:pPr marL="0" indent="0">
              <a:buFont typeface="Arial" panose="020B0604020202020204" pitchFamily="34" charset="0"/>
              <a:buNone/>
            </a:pPr>
            <a:endParaRPr lang="en-GB" sz="1200" b="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C4C8894-7C52-FEFE-F59C-5B177CBF9496}"/>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54</a:t>
            </a:fld>
            <a:endParaRPr lang="en-US">
              <a:latin typeface="Arial" panose="020B0604020202020204" pitchFamily="34" charset="0"/>
            </a:endParaRPr>
          </a:p>
        </p:txBody>
      </p:sp>
    </p:spTree>
    <p:extLst>
      <p:ext uri="{BB962C8B-B14F-4D97-AF65-F5344CB8AC3E}">
        <p14:creationId xmlns:p14="http://schemas.microsoft.com/office/powerpoint/2010/main" val="3540534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77C02-AD8C-9AB2-3A44-C924680AA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61F9A-2A44-300E-E167-A7F068168050}"/>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4B5DE6A-23C6-D2B7-356F-F2BE57970E17}"/>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3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r>
              <a:rPr lang="en-GB" sz="1200" b="0">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There are several purposes behind the approach taken in this scenario. The primary aim of questioning is to check learners’ understanding of the key knowledge. </a:t>
            </a: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However, the specific strategies used with the learner serve additional purposes. One of them is to:</a:t>
            </a:r>
          </a:p>
          <a:p>
            <a:pPr marL="628650" lvl="1" indent="-171450">
              <a:buFont typeface="Arial" panose="020B0604020202020204" pitchFamily="34" charset="0"/>
              <a:buChar char="•"/>
            </a:pPr>
            <a:r>
              <a:rPr lang="en-GB" sz="1200" kern="1200">
                <a:solidFill>
                  <a:schemeClr val="tx1"/>
                </a:solidFill>
                <a:effectLst/>
                <a:latin typeface="Arial" panose="020B0604020202020204" pitchFamily="34" charset="0"/>
                <a:cs typeface="Arial" panose="020B0604020202020204" pitchFamily="34" charset="0"/>
              </a:rPr>
              <a:t>Supported the development of learner’s confidence, and contributed to improving her speech, language and communication skills over time.</a:t>
            </a: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a specific moment in the scenario.</a:t>
            </a:r>
            <a:endParaRPr lang="en-GB" sz="1200" b="1">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21082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AEC22-F0D3-832C-D367-54D6CEAC4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7DC8E6-8CC8-9502-EE69-24707C9CB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57B064-DD1D-3014-D6BA-80CC9667D1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r>
              <a:rPr lang="en-GB" sz="1200" b="0">
                <a:latin typeface="Arial" panose="020B0604020202020204" pitchFamily="34" charset="0"/>
                <a:cs typeface="Arial" panose="020B0604020202020204" pitchFamily="34" charset="0"/>
              </a:rPr>
              <a:t>Explain that:</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Opportunities are provided for oracy and use of specialist vocabulary. Structured opportunities to practise speaking and using subject-specific terms support learners with SLC difficulties to develop expressive language skills. This practice helps them become more confident in using new vocabulary and concepts. teachers can listen for correct usage and understanding, gaining insight into the learner’s progress and areas needing further support.</a:t>
            </a:r>
          </a:p>
          <a:p>
            <a:pPr marL="171450" indent="-171450">
              <a:lnSpc>
                <a:spcPct val="107000"/>
              </a:lnSpc>
              <a:spcAft>
                <a:spcPts val="800"/>
              </a:spcAft>
              <a:buFont typeface="Arial" panose="020B0604020202020204" pitchFamily="34" charset="0"/>
              <a:buChar char="•"/>
            </a:pPr>
            <a:r>
              <a:rPr lang="en-GB" sz="1200" b="0">
                <a:latin typeface="Arial" panose="020B0604020202020204" pitchFamily="34" charset="0"/>
                <a:cs typeface="Arial" panose="020B0604020202020204" pitchFamily="34" charset="0"/>
              </a:rPr>
              <a:t>Support is given to build language skills across the curriculum. Integrating language development strategies in all subjects helps learners with SLC difficulties to access the full curriculum. This might include</a:t>
            </a:r>
            <a:r>
              <a:rPr lang="en-GB">
                <a:latin typeface="Arial" panose="020B0604020202020204" pitchFamily="34" charset="0"/>
                <a:cs typeface="Arial" panose="020B0604020202020204" pitchFamily="34" charset="0"/>
              </a:rPr>
              <a:t> explicitly teaching </a:t>
            </a:r>
            <a:r>
              <a:rPr lang="en-GB" sz="1200" b="0">
                <a:latin typeface="Arial" panose="020B0604020202020204" pitchFamily="34" charset="0"/>
                <a:cs typeface="Arial" panose="020B0604020202020204" pitchFamily="34" charset="0"/>
              </a:rPr>
              <a:t>key vocabulary, </a:t>
            </a:r>
            <a:r>
              <a:rPr lang="en-GB">
                <a:latin typeface="Arial" panose="020B0604020202020204" pitchFamily="34" charset="0"/>
                <a:cs typeface="Arial" panose="020B0604020202020204" pitchFamily="34" charset="0"/>
              </a:rPr>
              <a:t>sharing concrete examples and</a:t>
            </a:r>
            <a:r>
              <a:rPr lang="en-GB" sz="1200" b="0">
                <a:latin typeface="Arial" panose="020B0604020202020204" pitchFamily="34" charset="0"/>
                <a:cs typeface="Arial" panose="020B0604020202020204" pitchFamily="34" charset="0"/>
              </a:rPr>
              <a:t> linking </a:t>
            </a:r>
            <a:r>
              <a:rPr lang="en-GB" sz="1200">
                <a:latin typeface="Arial" panose="020B0604020202020204" pitchFamily="34" charset="0"/>
                <a:cs typeface="Arial" panose="020B0604020202020204" pitchFamily="34" charset="0"/>
              </a:rPr>
              <a:t>new words to prior knowledge. teachers can then assess the learner’s subject knowledge more accurately, as language barriers are reduced and learners are better able to demonstrate what they know and can do.</a:t>
            </a:r>
          </a:p>
          <a:p>
            <a:pPr marL="0" indent="0">
              <a:buFont typeface="Arial" panose="020B0604020202020204" pitchFamily="34" charset="0"/>
              <a:buNone/>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move on to thinking about implementing some of these ideas in our own practice.</a:t>
            </a:r>
          </a:p>
        </p:txBody>
      </p:sp>
      <p:sp>
        <p:nvSpPr>
          <p:cNvPr id="4" name="Slide Number Placeholder 3">
            <a:extLst>
              <a:ext uri="{FF2B5EF4-FFF2-40B4-BE49-F238E27FC236}">
                <a16:creationId xmlns:a16="http://schemas.microsoft.com/office/drawing/2014/main" id="{737BE1C2-E6D5-AACE-12EA-46534E467AC4}"/>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56</a:t>
            </a:fld>
            <a:endParaRPr lang="en-US">
              <a:latin typeface="Arial" panose="020B0604020202020204" pitchFamily="34" charset="0"/>
            </a:endParaRPr>
          </a:p>
        </p:txBody>
      </p:sp>
    </p:spTree>
    <p:extLst>
      <p:ext uri="{BB962C8B-B14F-4D97-AF65-F5344CB8AC3E}">
        <p14:creationId xmlns:p14="http://schemas.microsoft.com/office/powerpoint/2010/main" val="40346546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3F54F-E020-5C2D-33E6-62F8F7FF7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363FC9-C573-7E7D-D482-C3867AA9D1E2}"/>
              </a:ext>
            </a:extLst>
          </p:cNvPr>
          <p:cNvSpPr>
            <a:spLocks noGrp="1" noRot="1" noChangeAspect="1"/>
          </p:cNvSpPr>
          <p:nvPr>
            <p:ph type="sldImg"/>
          </p:nvPr>
        </p:nvSpPr>
        <p:spPr>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7CAB59D7-7E6C-4C94-1120-4386728FFF61}"/>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5 minutes</a:t>
            </a: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teachers an opportunity to think about a time when their teaching decisions or adjustments to practice may have helped a learner with SLC needs. </a:t>
            </a:r>
          </a:p>
          <a:p>
            <a:r>
              <a:rPr lang="en-GB" sz="1200"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Give one minute for individual reading, thinking and/or notes. </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Allow four minutes for discussion and feedback.</a:t>
            </a:r>
          </a:p>
          <a:p>
            <a:pPr marL="171450" indent="-171450">
              <a:buFont typeface="Arial" panose="020B0604020202020204" pitchFamily="34" charset="0"/>
              <a:buChar char="•"/>
            </a:pPr>
            <a:r>
              <a:rPr lang="en-GB" sz="1200" b="0">
                <a:latin typeface="Arial" panose="020B0604020202020204" pitchFamily="34" charset="0"/>
                <a:cs typeface="Arial" panose="020B0604020202020204" pitchFamily="34" charset="0"/>
              </a:rPr>
              <a:t>Feedback: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In the scenario we can see that questions and responses are scaffolded without lowering expectations. For example, the teacher doesn’t suggest that students use an alternate phrase for ‘electrophilic’ and is clear that this vocabulary is something that the learner can and should engage with. </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Providing sentence starters, visual supports or guided prompts helps learners with SLC needs to structure their responses and access challenging vocabulary. This scaffolding maintains high expectations for learning while offering the support needed to succeed. teachers can assess the learner’s understanding of complex ideas, rather than just their ability to formulate responses independently.</a:t>
            </a:r>
          </a:p>
          <a:p>
            <a:pPr marL="0" lvl="0" indent="0">
              <a:buFont typeface="Arial" panose="020B0604020202020204" pitchFamily="34" charset="0"/>
              <a:buNone/>
            </a:pPr>
            <a:endParaRPr lang="en-GB" sz="1200">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06779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13D4C-565A-4F65-8F1C-02DE7380A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8091A-F329-6918-FEB9-C1F640BC5EB2}"/>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D6A65433-733F-B297-0431-5A3F3330FF16}"/>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7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two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That brings us toward a final reflection for this session.</a:t>
            </a: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DC6D1141-457E-D3DE-DA5A-53480CAE49F9}"/>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58</a:t>
            </a:fld>
            <a:endParaRPr lang="en-US">
              <a:latin typeface="Arial" panose="020B0604020202020204" pitchFamily="34" charset="0"/>
            </a:endParaRPr>
          </a:p>
        </p:txBody>
      </p:sp>
    </p:spTree>
    <p:extLst>
      <p:ext uri="{BB962C8B-B14F-4D97-AF65-F5344CB8AC3E}">
        <p14:creationId xmlns:p14="http://schemas.microsoft.com/office/powerpoint/2010/main" val="390775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861D8-527C-397C-FF5E-A7D526EC5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9974A-2EAC-278B-785A-6BC20E58D3D8}"/>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30AE0645-565E-DC43-AA30-42A0FACA59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E19B061-9E0E-5EED-F686-5ABF65CB3668}"/>
              </a:ext>
            </a:extLst>
          </p:cNvPr>
          <p:cNvSpPr>
            <a:spLocks noGrp="1"/>
          </p:cNvSpPr>
          <p:nvPr>
            <p:ph type="sldNum" sz="quarter" idx="5"/>
          </p:nvPr>
        </p:nvSpPr>
        <p:spPr/>
        <p:txBody>
          <a:bodyPr/>
          <a:lstStyle/>
          <a:p>
            <a:endParaRPr lang="en-US">
              <a:latin typeface="Arial" panose="020B0604020202020204" pitchFamily="34" charset="0"/>
            </a:endParaRPr>
          </a:p>
        </p:txBody>
      </p:sp>
    </p:spTree>
    <p:extLst>
      <p:ext uri="{BB962C8B-B14F-4D97-AF65-F5344CB8AC3E}">
        <p14:creationId xmlns:p14="http://schemas.microsoft.com/office/powerpoint/2010/main" val="33664194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743B-B3C8-50A8-F5D9-FC931985B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34FFB-98EB-0591-3640-550A8551E44E}"/>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62C7E5D-3EF9-2CE0-AC92-93C8425390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Reflection activity option 1</a:t>
            </a:r>
          </a:p>
          <a:p>
            <a:r>
              <a:rPr lang="en-GB" b="1">
                <a:latin typeface="Arial"/>
                <a:cs typeface="Arial" panose="020B0604020202020204" pitchFamily="34" charset="0"/>
              </a:rPr>
              <a:t>Time: </a:t>
            </a:r>
            <a:r>
              <a:rPr lang="en-GB" b="0">
                <a:latin typeface="Arial"/>
                <a:cs typeface="Arial" panose="020B0604020202020204" pitchFamily="34" charset="0"/>
              </a:rPr>
              <a:t>10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five minutes for discussion and feedback.</a:t>
            </a: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0AE76F88-2608-163B-CADA-7BE4F100D3F5}"/>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60</a:t>
            </a:fld>
            <a:endParaRPr lang="en-US">
              <a:latin typeface="Arial" panose="020B0604020202020204" pitchFamily="34" charset="0"/>
            </a:endParaRPr>
          </a:p>
        </p:txBody>
      </p:sp>
    </p:spTree>
    <p:extLst>
      <p:ext uri="{BB962C8B-B14F-4D97-AF65-F5344CB8AC3E}">
        <p14:creationId xmlns:p14="http://schemas.microsoft.com/office/powerpoint/2010/main" val="42092921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AC8A5-990D-E8D8-EFB3-8546847BF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1AB207-9E18-54E4-945B-0864DB677EBA}"/>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8364D89F-EE04-99DA-95E2-984C2DBDCC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Reflection activity option 2</a:t>
            </a:r>
          </a:p>
          <a:p>
            <a:r>
              <a:rPr lang="en-GB" b="1">
                <a:latin typeface="Arial"/>
                <a:cs typeface="Arial" panose="020B0604020202020204" pitchFamily="34" charset="0"/>
              </a:rPr>
              <a:t>Time: </a:t>
            </a:r>
            <a:r>
              <a:rPr lang="en-GB" b="0">
                <a:latin typeface="Arial"/>
                <a:cs typeface="Arial" panose="020B0604020202020204" pitchFamily="34" charset="0"/>
              </a:rPr>
              <a:t>10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five minutes for discussion and feedback.</a:t>
            </a: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9DF25DC5-0CDA-D1CC-9A1F-20047FC051E1}"/>
              </a:ext>
            </a:extLst>
          </p:cNvPr>
          <p:cNvSpPr>
            <a:spLocks noGrp="1"/>
          </p:cNvSpPr>
          <p:nvPr>
            <p:ph type="sldNum" sz="quarter" idx="5"/>
          </p:nvPr>
        </p:nvSpPr>
        <p:spPr/>
        <p:txBody>
          <a:bodyPr/>
          <a:lstStyle/>
          <a:p>
            <a:fld id="{5B3B3ED4-6500-7D46-AD43-AE190871C49C}" type="slidenum">
              <a:rPr lang="en-US" smtClean="0">
                <a:latin typeface="Arial" panose="020B0604020202020204" pitchFamily="34" charset="0"/>
              </a:rPr>
              <a:t>61</a:t>
            </a:fld>
            <a:endParaRPr lang="en-US">
              <a:latin typeface="Arial" panose="020B0604020202020204" pitchFamily="34" charset="0"/>
            </a:endParaRPr>
          </a:p>
        </p:txBody>
      </p:sp>
    </p:spTree>
    <p:extLst>
      <p:ext uri="{BB962C8B-B14F-4D97-AF65-F5344CB8AC3E}">
        <p14:creationId xmlns:p14="http://schemas.microsoft.com/office/powerpoint/2010/main" val="25260279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102231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9F0E04FA-83CC-4135-32AC-D7F7FA46966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7" name="AI logo">
            <a:extLst>
              <a:ext uri="{FF2B5EF4-FFF2-40B4-BE49-F238E27FC236}">
                <a16:creationId xmlns:a16="http://schemas.microsoft.com/office/drawing/2014/main" id="{2D9816CD-16F8-CF52-239B-9A8376D9FC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51775" y="685800"/>
            <a:ext cx="2253011" cy="822838"/>
          </a:xfrm>
          <a:prstGeom prst="rect">
            <a:avLst/>
          </a:prstGeom>
        </p:spPr>
      </p:pic>
      <p:sp>
        <p:nvSpPr>
          <p:cNvPr id="10" name="TextBox 9">
            <a:extLst>
              <a:ext uri="{FF2B5EF4-FFF2-40B4-BE49-F238E27FC236}">
                <a16:creationId xmlns:a16="http://schemas.microsoft.com/office/drawing/2014/main" id="{0BEDE57D-2694-807A-ED52-B0E5FD300135}"/>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spTree>
    <p:extLst>
      <p:ext uri="{BB962C8B-B14F-4D97-AF65-F5344CB8AC3E}">
        <p14:creationId xmlns:p14="http://schemas.microsoft.com/office/powerpoint/2010/main" val="1644157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084292"/>
            <a:ext cx="4951601" cy="2756647"/>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1D480E70-3599-7254-7038-F26F57F0DA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0093843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1996335"/>
            <a:ext cx="7116763" cy="321058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BB9CB5B7-4735-0575-5032-F91C9A1782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171449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58122ADC-655F-8A9D-DF9C-DDA9E4E3B58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237854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4171D99A-180E-B928-B245-550A8613072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113515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126853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2901575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482352418"/>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4048468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59703306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3999134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016402598"/>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1420696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2327384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603861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849104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075302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992265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73314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151846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2834034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2956278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662151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40397544"/>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703067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56224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8660894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8219807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636943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27805203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014730603"/>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89746" y="3863452"/>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36886737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3673997625"/>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5" r:id="rId31"/>
    <p:sldLayoutId id="2147483876" r:id="rId32"/>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microsoft.com/office/2018/10/relationships/comments" Target="../comments/modernComment_828_CD7794D4.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917_36E02CB2.xm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87D_AA25483D.xml"/><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hyperlink" Target="https://www.gov.uk/government/publications/best-start-in-life-a-research-review-for-early-years/best-start-in-life-part-2-the-3-prime-areas-of-learning" TargetMode="External"/><Relationship Id="rId2" Type="http://schemas.openxmlformats.org/officeDocument/2006/relationships/notesSlide" Target="../notesSlides/notesSlide62.xml"/><Relationship Id="rId1" Type="http://schemas.openxmlformats.org/officeDocument/2006/relationships/slideLayout" Target="../slideLayouts/slideLayout8.xml"/><Relationship Id="rId5" Type="http://schemas.openxmlformats.org/officeDocument/2006/relationships/hyperlink" Target="https://educationendowmentfoundation.org.uk/education-evidence/inclusive-teaching/universal-approaches" TargetMode="External"/><Relationship Id="rId4" Type="http://schemas.openxmlformats.org/officeDocument/2006/relationships/hyperlink" Target="https://www.gov.uk/government/consultations/send-reform-putting-children-and-young-people-first/send-reform-putting-children-and-young-people-first-html-version"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US"/>
              <a:t>Document explainer</a:t>
            </a: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1" y="1575022"/>
            <a:ext cx="10820400" cy="5047536"/>
          </a:xfrm>
          <a:prstGeom prst="rect">
            <a:avLst/>
          </a:prstGeom>
          <a:noFill/>
        </p:spPr>
        <p:txBody>
          <a:bodyPr wrap="square">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consolidate their understanding of speech, language and communication and reflect on inclusive teaching strategies.</a:t>
            </a:r>
          </a:p>
          <a:p>
            <a:pPr marL="180975" lvl="0" defTabSz="889000">
              <a:lnSpc>
                <a:spcPct val="90000"/>
              </a:lnSpc>
              <a:spcBef>
                <a:spcPct val="0"/>
              </a:spcBef>
              <a:spcAft>
                <a:spcPts val="1200"/>
              </a:spcAft>
              <a:buClr>
                <a:schemeClr val="tx2"/>
              </a:buClr>
            </a:pPr>
            <a:r>
              <a:rPr lang="en-GB" sz="2000" b="1"/>
              <a:t>Audience: </a:t>
            </a:r>
            <a:r>
              <a:rPr lang="en-GB" sz="2000"/>
              <a:t>Staff and support staff in post-16 settings.</a:t>
            </a:r>
          </a:p>
          <a:p>
            <a:pPr marL="180975" lvl="0" defTabSz="889000">
              <a:lnSpc>
                <a:spcPct val="90000"/>
              </a:lnSpc>
              <a:spcBef>
                <a:spcPct val="0"/>
              </a:spcBef>
              <a:spcAft>
                <a:spcPts val="1200"/>
              </a:spcAft>
              <a:buClr>
                <a:schemeClr val="tx2"/>
              </a:buClr>
            </a:pPr>
            <a:r>
              <a:rPr lang="en-GB" sz="2000" b="1"/>
              <a:t>How to use this document:</a:t>
            </a:r>
          </a:p>
          <a:p>
            <a:pPr marL="445770" lvl="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is a sense-making session on speech, language and communication (SLC). It is designed to be delivered after the introduction session and evidence summary on the same topic.</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session can be delivered in full or in parts, depending on the context of your setting and the structure of your planned professional development time. </a:t>
            </a:r>
            <a:endParaRPr lang="en-GB" sz="2000">
              <a:cs typeface="Arial" panose="020B0604020202020204"/>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this session.</a:t>
            </a:r>
            <a:endParaRPr lang="en-GB" sz="2000">
              <a:cs typeface="Arial" panose="020B0604020202020204"/>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p>
          <a:p>
            <a:pPr marL="180975" defTabSz="889000">
              <a:lnSpc>
                <a:spcPct val="90000"/>
              </a:lnSpc>
              <a:spcBef>
                <a:spcPct val="0"/>
              </a:spcBef>
              <a:spcAft>
                <a:spcPts val="1200"/>
              </a:spcAft>
              <a:buClr>
                <a:schemeClr val="tx2"/>
              </a:buClr>
            </a:pPr>
            <a:r>
              <a:rPr lang="en-GB" sz="2000" i="1"/>
              <a:t>Some of the content in this session is drawn from primary research conducted in schools, but is included here where there is good confidence it also applies to post-16 settings</a:t>
            </a:r>
            <a:endParaRPr lang="en-GB" sz="2000">
              <a:solidFill>
                <a:sysClr val="windowText" lastClr="000000"/>
              </a:solidFill>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a:xfrm>
            <a:off x="709612" y="709613"/>
            <a:ext cx="10800000" cy="741360"/>
          </a:xfrm>
        </p:spPr>
        <p:txBody>
          <a:bodyPr/>
          <a:lstStyle/>
          <a:p>
            <a:r>
              <a:rPr lang="en-US"/>
              <a:t>Facilitator guidance – timings </a:t>
            </a:r>
          </a:p>
        </p:txBody>
      </p:sp>
      <p:sp>
        <p:nvSpPr>
          <p:cNvPr id="4" name="Text Placeholder 3">
            <a:extLst>
              <a:ext uri="{FF2B5EF4-FFF2-40B4-BE49-F238E27FC236}">
                <a16:creationId xmlns:a16="http://schemas.microsoft.com/office/drawing/2014/main" id="{1CA6C98A-7C86-BA09-1BA7-1C2605BB0677}"/>
              </a:ext>
            </a:extLst>
          </p:cNvPr>
          <p:cNvSpPr>
            <a:spLocks noGrp="1"/>
          </p:cNvSpPr>
          <p:nvPr>
            <p:ph type="body" sz="quarter" idx="10"/>
          </p:nvPr>
        </p:nvSpPr>
        <p:spPr>
          <a:xfrm>
            <a:off x="709612" y="1585446"/>
            <a:ext cx="10772776" cy="5167625"/>
          </a:xfrm>
        </p:spPr>
        <p:txBody>
          <a:bodyPr/>
          <a:lstStyle/>
          <a:p>
            <a:r>
              <a:rPr lang="en-GB" b="1">
                <a:ea typeface="Segoe UI"/>
              </a:rPr>
              <a:t>Timings are a suggestion: </a:t>
            </a:r>
            <a:r>
              <a:rPr lang="en-GB">
                <a:ea typeface="Segoe UI"/>
              </a:rPr>
              <a:t>Times shown on individual slides (e.g., 2 minutes) are provided as a suggestion of the minimum amount of time a slide might take to deliver. Adjust these based on how long you might want to spend on an area of content or discussion.</a:t>
            </a:r>
          </a:p>
          <a:p>
            <a:r>
              <a:rPr lang="en-GB" b="1">
                <a:ea typeface="Segoe UI"/>
              </a:rPr>
              <a:t>This session is intended to be flexible enough to adapt this to slightly longer or shorter overall running time as required:</a:t>
            </a:r>
          </a:p>
          <a:p>
            <a:pPr marL="342900" indent="-342900">
              <a:buClr>
                <a:srgbClr val="006FB7"/>
              </a:buClr>
              <a:buFont typeface="Segoe UI" panose="020B0502040204020203" pitchFamily="34" charset="0"/>
              <a:buChar char="&gt;"/>
            </a:pPr>
            <a:r>
              <a:rPr lang="en-GB">
                <a:ea typeface="Segoe UI"/>
              </a:rPr>
              <a:t>On the next slide you will see the session is split into three main parts, these can be delivered flexibly. For example, together as one session or as stand-alone sessions. Depending on which parts you choose to cover, the run time of your session will need to be adjusted accordingly.</a:t>
            </a:r>
          </a:p>
          <a:p>
            <a:pPr marL="342900" indent="-342900">
              <a:buClr>
                <a:srgbClr val="006FB7"/>
              </a:buClr>
              <a:buFont typeface="Segoe UI" panose="020B0502040204020203" pitchFamily="34" charset="0"/>
              <a:buChar char="&gt;"/>
            </a:pPr>
            <a:r>
              <a:rPr lang="en-GB">
                <a:ea typeface="Segoe UI"/>
              </a:rPr>
              <a:t>Should you wish to run </a:t>
            </a:r>
            <a:r>
              <a:rPr lang="en-GB"/>
              <a:t>shorter sessions, you can limit optional slides and keep reflection activities concise. In longer sessions you might include more optional slides and allow extended time for discussion and staff contributions.</a:t>
            </a:r>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2"/>
          </p:nvPr>
        </p:nvSpPr>
        <p:spPr/>
        <p:txBody>
          <a:bodyPr/>
          <a:lstStyle/>
          <a:p>
            <a:fld id="{BA634521-C80F-DA4F-BE98-7119B7CE3C87}" type="slidenum">
              <a:rPr lang="en-US" smtClean="0"/>
              <a:pPr/>
              <a:t>2</a:t>
            </a:fld>
            <a:endParaRPr lang="en-US"/>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23771E-6968-8668-F3F5-601CF5B90163}"/>
              </a:ext>
            </a:extLst>
          </p:cNvPr>
          <p:cNvSpPr>
            <a:spLocks noGrp="1"/>
          </p:cNvSpPr>
          <p:nvPr>
            <p:ph type="title"/>
          </p:nvPr>
        </p:nvSpPr>
        <p:spPr>
          <a:xfrm>
            <a:off x="706201" y="721043"/>
            <a:ext cx="10800000" cy="1027112"/>
          </a:xfrm>
        </p:spPr>
        <p:txBody>
          <a:bodyPr/>
          <a:lstStyle/>
          <a:p>
            <a:r>
              <a:rPr lang="en-GB"/>
              <a:t>Facilitator guidance – sections</a:t>
            </a:r>
          </a:p>
        </p:txBody>
      </p:sp>
      <p:sp>
        <p:nvSpPr>
          <p:cNvPr id="2" name="TextBox 1">
            <a:extLst>
              <a:ext uri="{FF2B5EF4-FFF2-40B4-BE49-F238E27FC236}">
                <a16:creationId xmlns:a16="http://schemas.microsoft.com/office/drawing/2014/main" id="{9A490503-495C-9155-8C9A-1D5AACC0D725}"/>
              </a:ext>
            </a:extLst>
          </p:cNvPr>
          <p:cNvSpPr txBox="1"/>
          <p:nvPr/>
        </p:nvSpPr>
        <p:spPr>
          <a:xfrm>
            <a:off x="685799" y="1443526"/>
            <a:ext cx="7098856" cy="369332"/>
          </a:xfrm>
          <a:prstGeom prst="rect">
            <a:avLst/>
          </a:prstGeom>
          <a:noFill/>
        </p:spPr>
        <p:txBody>
          <a:bodyPr wrap="square" rtlCol="0">
            <a:spAutoFit/>
          </a:bodyPr>
          <a:lstStyle/>
          <a:p>
            <a:r>
              <a:rPr lang="en-GB"/>
              <a:t>There are three main parts of this session.</a:t>
            </a:r>
          </a:p>
        </p:txBody>
      </p:sp>
      <p:sp>
        <p:nvSpPr>
          <p:cNvPr id="26" name="Text Placeholder 2">
            <a:extLst>
              <a:ext uri="{FF2B5EF4-FFF2-40B4-BE49-F238E27FC236}">
                <a16:creationId xmlns:a16="http://schemas.microsoft.com/office/drawing/2014/main" id="{8D03733D-F1BD-3CB7-19D9-CEB5764FAD2D}"/>
              </a:ext>
            </a:extLst>
          </p:cNvPr>
          <p:cNvSpPr txBox="1">
            <a:spLocks/>
          </p:cNvSpPr>
          <p:nvPr/>
        </p:nvSpPr>
        <p:spPr>
          <a:xfrm>
            <a:off x="1043460" y="2094682"/>
            <a:ext cx="8115985"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DA8D8092-AE0D-F015-C4A7-FBB9AB000605}"/>
              </a:ext>
            </a:extLst>
          </p:cNvPr>
          <p:cNvSpPr txBox="1">
            <a:spLocks/>
          </p:cNvSpPr>
          <p:nvPr/>
        </p:nvSpPr>
        <p:spPr>
          <a:xfrm>
            <a:off x="9159445" y="2094682"/>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24220D80-3FA0-0B96-5CAF-3C4D9C1FD2DC}"/>
              </a:ext>
            </a:extLst>
          </p:cNvPr>
          <p:cNvSpPr txBox="1">
            <a:spLocks/>
          </p:cNvSpPr>
          <p:nvPr/>
        </p:nvSpPr>
        <p:spPr>
          <a:xfrm>
            <a:off x="1043460" y="3378795"/>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59E2186C-DA0E-997B-0F71-5C81AE06C8AC}"/>
              </a:ext>
            </a:extLst>
          </p:cNvPr>
          <p:cNvSpPr txBox="1">
            <a:spLocks/>
          </p:cNvSpPr>
          <p:nvPr/>
        </p:nvSpPr>
        <p:spPr>
          <a:xfrm>
            <a:off x="9167610" y="3378795"/>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BE917114-D473-6A75-1DAC-9BDB1999488C}"/>
              </a:ext>
            </a:extLst>
          </p:cNvPr>
          <p:cNvSpPr txBox="1">
            <a:spLocks/>
          </p:cNvSpPr>
          <p:nvPr/>
        </p:nvSpPr>
        <p:spPr>
          <a:xfrm>
            <a:off x="1043460" y="4670965"/>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Teaching examples that show inclusive teaching strategies in practice</a:t>
            </a:r>
            <a:endParaRPr lang="en-GB" sz="2200"/>
          </a:p>
        </p:txBody>
      </p:sp>
      <p:sp>
        <p:nvSpPr>
          <p:cNvPr id="37" name="Text Placeholder 2">
            <a:extLst>
              <a:ext uri="{FF2B5EF4-FFF2-40B4-BE49-F238E27FC236}">
                <a16:creationId xmlns:a16="http://schemas.microsoft.com/office/drawing/2014/main" id="{8AA60522-1850-DE54-A90B-C47F3E9D14C8}"/>
              </a:ext>
            </a:extLst>
          </p:cNvPr>
          <p:cNvSpPr txBox="1">
            <a:spLocks/>
          </p:cNvSpPr>
          <p:nvPr/>
        </p:nvSpPr>
        <p:spPr>
          <a:xfrm>
            <a:off x="9167610" y="4670965"/>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9E0CC08D-1126-468E-E750-286A3215B384}"/>
              </a:ext>
            </a:extLst>
          </p:cNvPr>
          <p:cNvSpPr>
            <a:spLocks noGrp="1"/>
          </p:cNvSpPr>
          <p:nvPr>
            <p:ph type="sldNum" sz="quarter" idx="12"/>
          </p:nvPr>
        </p:nvSpPr>
        <p:spPr/>
        <p:txBody>
          <a:bodyPr/>
          <a:lstStyle/>
          <a:p>
            <a:fld id="{BA634521-C80F-DA4F-BE98-7119B7CE3C87}" type="slidenum">
              <a:rPr lang="en-US" smtClean="0"/>
              <a:pPr/>
              <a:t>3</a:t>
            </a:fld>
            <a:endParaRPr lang="en-US"/>
          </a:p>
        </p:txBody>
      </p:sp>
    </p:spTree>
    <p:extLst>
      <p:ext uri="{BB962C8B-B14F-4D97-AF65-F5344CB8AC3E}">
        <p14:creationId xmlns:p14="http://schemas.microsoft.com/office/powerpoint/2010/main" val="2168229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ABEB6-FFF5-B90D-AD96-2877147E28BF}"/>
              </a:ext>
            </a:extLst>
          </p:cNvPr>
          <p:cNvSpPr>
            <a:spLocks noGrp="1"/>
          </p:cNvSpPr>
          <p:nvPr>
            <p:ph type="ctrTitle"/>
          </p:nvPr>
        </p:nvSpPr>
        <p:spPr>
          <a:xfrm>
            <a:off x="709613" y="2913063"/>
            <a:ext cx="5965507" cy="2351347"/>
          </a:xfrm>
        </p:spPr>
        <p:txBody>
          <a:bodyPr lIns="91440" tIns="45720" rIns="91440" bIns="45720" anchor="b"/>
          <a:lstStyle/>
          <a:p>
            <a:br>
              <a:rPr lang="en-US" sz="4000" b="1"/>
            </a:br>
            <a:r>
              <a:rPr lang="en-US" b="1"/>
              <a:t>Speech, language and communication</a:t>
            </a:r>
            <a:endParaRPr lang="en-US"/>
          </a:p>
        </p:txBody>
      </p:sp>
      <p:sp>
        <p:nvSpPr>
          <p:cNvPr id="2" name="Subtitle 1">
            <a:extLst>
              <a:ext uri="{FF2B5EF4-FFF2-40B4-BE49-F238E27FC236}">
                <a16:creationId xmlns:a16="http://schemas.microsoft.com/office/drawing/2014/main" id="{6C2053B0-54A4-3AF6-654E-825A00948098}"/>
              </a:ext>
            </a:extLst>
          </p:cNvPr>
          <p:cNvSpPr>
            <a:spLocks noGrp="1"/>
          </p:cNvSpPr>
          <p:nvPr>
            <p:ph type="subTitle" idx="1"/>
          </p:nvPr>
        </p:nvSpPr>
        <p:spPr>
          <a:xfrm>
            <a:off x="709613" y="5264410"/>
            <a:ext cx="4805362" cy="907790"/>
          </a:xfrm>
        </p:spPr>
        <p:txBody>
          <a:bodyPr lIns="91440" tIns="45720" rIns="91440" bIns="45720" anchor="b" anchorCtr="0">
            <a:noAutofit/>
          </a:bodyPr>
          <a:lstStyle/>
          <a:p>
            <a:r>
              <a:rPr lang="en-US">
                <a:latin typeface="+mn-lt"/>
              </a:rPr>
              <a:t>Sense-making session</a:t>
            </a:r>
          </a:p>
        </p:txBody>
      </p:sp>
      <p:pic>
        <p:nvPicPr>
          <p:cNvPr id="6" name="Picture 5">
            <a:extLst>
              <a:ext uri="{FF2B5EF4-FFF2-40B4-BE49-F238E27FC236}">
                <a16:creationId xmlns:a16="http://schemas.microsoft.com/office/drawing/2014/main" id="{78560412-2F7C-2206-7064-03D642F6F2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98972" y="2628847"/>
            <a:ext cx="4707228" cy="3543353"/>
          </a:xfrm>
          <a:prstGeom prst="rect">
            <a:avLst/>
          </a:prstGeom>
        </p:spPr>
      </p:pic>
    </p:spTree>
    <p:extLst>
      <p:ext uri="{BB962C8B-B14F-4D97-AF65-F5344CB8AC3E}">
        <p14:creationId xmlns:p14="http://schemas.microsoft.com/office/powerpoint/2010/main" val="3447166164"/>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US"/>
              <a:t>Session timings</a:t>
            </a:r>
          </a:p>
        </p:txBody>
      </p:sp>
      <p:graphicFrame>
        <p:nvGraphicFramePr>
          <p:cNvPr id="4" name="Table 10">
            <a:extLst>
              <a:ext uri="{FF2B5EF4-FFF2-40B4-BE49-F238E27FC236}">
                <a16:creationId xmlns:a16="http://schemas.microsoft.com/office/drawing/2014/main" id="{A5EEAF48-3B2D-5937-39F9-8971D6D38B50}"/>
              </a:ext>
            </a:extLst>
          </p:cNvPr>
          <p:cNvGraphicFramePr>
            <a:graphicFrameLocks/>
          </p:cNvGraphicFramePr>
          <p:nvPr/>
        </p:nvGraphicFramePr>
        <p:xfrm>
          <a:off x="3487615" y="685800"/>
          <a:ext cx="8019720" cy="4188276"/>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US" sz="2000">
                          <a:latin typeface="+mn-lt"/>
                        </a:rPr>
                        <a:t>Introduction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86158786"/>
                  </a:ext>
                </a:extLst>
              </a:tr>
              <a:tr h="698046">
                <a:tc>
                  <a:txBody>
                    <a:bodyPr/>
                    <a:lstStyle/>
                    <a:p>
                      <a:pPr lvl="0">
                        <a:buNone/>
                      </a:pPr>
                      <a:r>
                        <a:rPr lang="en-US" sz="2000">
                          <a:latin typeface="+mn-lt"/>
                        </a:rPr>
                        <a:t>Consolidate understanding</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~30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GB" sz="2000" b="0" i="0" u="none" strike="noStrike" baseline="0" noProof="0">
                          <a:solidFill>
                            <a:schemeClr val="tx1"/>
                          </a:solidFill>
                          <a:latin typeface="+mn-lt"/>
                        </a:rPr>
                        <a:t>Build understanding</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~30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4808276"/>
                  </a:ext>
                </a:extLst>
              </a:tr>
              <a:tr h="698046">
                <a:tc>
                  <a:txBody>
                    <a:bodyPr/>
                    <a:lstStyle/>
                    <a:p>
                      <a:pPr lvl="0">
                        <a:buNone/>
                      </a:pPr>
                      <a:r>
                        <a:rPr lang="en-US" sz="2000">
                          <a:latin typeface="+mn-lt"/>
                        </a:rPr>
                        <a:t>Analyse and reflect</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~30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4762947"/>
                  </a:ext>
                </a:extLst>
              </a:tr>
              <a:tr h="698046">
                <a:tc>
                  <a:txBody>
                    <a:bodyPr/>
                    <a:lstStyle/>
                    <a:p>
                      <a:pPr lvl="0">
                        <a:buNone/>
                      </a:pPr>
                      <a:r>
                        <a:rPr lang="en-GB" sz="2000" b="0" i="0" u="none" strike="noStrike" noProof="0">
                          <a:solidFill>
                            <a:schemeClr val="tx1"/>
                          </a:solidFill>
                          <a:latin typeface="+mn-lt"/>
                        </a:rPr>
                        <a:t>Reflection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bl>
          </a:graphicData>
        </a:graphic>
      </p:graphicFrame>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5</a:t>
            </a:fld>
            <a:endParaRPr lang="en-US"/>
          </a:p>
        </p:txBody>
      </p:sp>
    </p:spTree>
    <p:extLst>
      <p:ext uri="{BB962C8B-B14F-4D97-AF65-F5344CB8AC3E}">
        <p14:creationId xmlns:p14="http://schemas.microsoft.com/office/powerpoint/2010/main" val="2986399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709613"/>
            <a:ext cx="4283302" cy="1027112"/>
          </a:xfrm>
        </p:spPr>
        <p:txBody>
          <a:bodyPr/>
          <a:lstStyle/>
          <a:p>
            <a:r>
              <a:rPr lang="en-US"/>
              <a:t>Areas of development</a:t>
            </a:r>
          </a:p>
        </p:txBody>
      </p:sp>
      <p:pic>
        <p:nvPicPr>
          <p:cNvPr id="2" name="Picture 1" descr="The five areas of development. ">
            <a:extLst>
              <a:ext uri="{FF2B5EF4-FFF2-40B4-BE49-F238E27FC236}">
                <a16:creationId xmlns:a16="http://schemas.microsoft.com/office/drawing/2014/main" id="{4923EE8D-9350-5FAA-39BF-391A6E47388E}"/>
              </a:ext>
            </a:extLst>
          </p:cNvPr>
          <p:cNvPicPr>
            <a:picLocks noChangeAspect="1"/>
          </p:cNvPicPr>
          <p:nvPr/>
        </p:nvPicPr>
        <p:blipFill>
          <a:blip r:embed="rId3"/>
          <a:stretch>
            <a:fillRect/>
          </a:stretch>
        </p:blipFill>
        <p:spPr>
          <a:xfrm>
            <a:off x="5064275" y="685800"/>
            <a:ext cx="5744346" cy="5486400"/>
          </a:xfrm>
          <a:prstGeom prst="rect">
            <a:avLst/>
          </a:prstGeom>
        </p:spPr>
      </p:pic>
      <p:sp>
        <p:nvSpPr>
          <p:cNvPr id="5" name="TextBox 4">
            <a:extLst>
              <a:ext uri="{FF2B5EF4-FFF2-40B4-BE49-F238E27FC236}">
                <a16:creationId xmlns:a16="http://schemas.microsoft.com/office/drawing/2014/main" id="{C2D0A67B-FCB0-6636-05A6-31A02E8A591B}"/>
              </a:ext>
            </a:extLst>
          </p:cNvPr>
          <p:cNvSpPr txBox="1"/>
          <p:nvPr/>
        </p:nvSpPr>
        <p:spPr>
          <a:xfrm>
            <a:off x="5913485" y="6172200"/>
            <a:ext cx="4722124" cy="461665"/>
          </a:xfrm>
          <a:prstGeom prst="rect">
            <a:avLst/>
          </a:prstGeom>
          <a:noFill/>
        </p:spPr>
        <p:txBody>
          <a:bodyPr wrap="square" lIns="91440" tIns="45720" rIns="91440" bIns="45720" rtlCol="0" anchor="t">
            <a:spAutoFit/>
          </a:bodyPr>
          <a:lstStyle/>
          <a:p>
            <a:r>
              <a:rPr lang="en-GB" sz="1200"/>
              <a:t>Note: The categories are subject to change following the SEND reform consultation</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dirty="0" smtClean="0"/>
              <a:pPr/>
              <a:t>6</a:t>
            </a:fld>
            <a:endParaRPr lang="en-US"/>
          </a:p>
        </p:txBody>
      </p:sp>
    </p:spTree>
    <p:extLst>
      <p:ext uri="{BB962C8B-B14F-4D97-AF65-F5344CB8AC3E}">
        <p14:creationId xmlns:p14="http://schemas.microsoft.com/office/powerpoint/2010/main" val="3017336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5A280-30D2-C904-7FBC-CD51F5B9FA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C84D66-B69C-628B-A23B-E3A744BCD899}"/>
              </a:ext>
            </a:extLst>
          </p:cNvPr>
          <p:cNvSpPr>
            <a:spLocks noGrp="1"/>
          </p:cNvSpPr>
          <p:nvPr>
            <p:ph type="title"/>
          </p:nvPr>
        </p:nvSpPr>
        <p:spPr>
          <a:xfrm>
            <a:off x="696000" y="-1068056"/>
            <a:ext cx="10800000" cy="1027112"/>
          </a:xfrm>
        </p:spPr>
        <p:txBody>
          <a:bodyPr/>
          <a:lstStyle/>
          <a:p>
            <a:r>
              <a:rPr lang="en-US"/>
              <a:t>Explaining what we mean by speech, language and communication</a:t>
            </a:r>
          </a:p>
        </p:txBody>
      </p:sp>
      <p:sp>
        <p:nvSpPr>
          <p:cNvPr id="4" name="Title 2">
            <a:extLst>
              <a:ext uri="{FF2B5EF4-FFF2-40B4-BE49-F238E27FC236}">
                <a16:creationId xmlns:a16="http://schemas.microsoft.com/office/drawing/2014/main" id="{A63D7B6E-EDB5-D99E-A08C-FB8C8316A7FD}"/>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Area of development</a:t>
            </a:r>
          </a:p>
        </p:txBody>
      </p:sp>
      <p:sp>
        <p:nvSpPr>
          <p:cNvPr id="11" name="Text Placeholder 10">
            <a:extLst>
              <a:ext uri="{FF2B5EF4-FFF2-40B4-BE49-F238E27FC236}">
                <a16:creationId xmlns:a16="http://schemas.microsoft.com/office/drawing/2014/main" id="{43153733-BE72-D281-33C4-76F0F6BA2F64}"/>
              </a:ext>
            </a:extLst>
          </p:cNvPr>
          <p:cNvSpPr>
            <a:spLocks noGrp="1"/>
          </p:cNvSpPr>
          <p:nvPr>
            <p:ph type="body" sz="quarter" idx="10"/>
          </p:nvPr>
        </p:nvSpPr>
        <p:spPr>
          <a:xfrm>
            <a:off x="709612" y="1737320"/>
            <a:ext cx="5264033" cy="3834805"/>
          </a:xfrm>
        </p:spPr>
        <p:txBody>
          <a:bodyPr/>
          <a:lstStyle/>
          <a:p>
            <a:r>
              <a:rPr lang="en-GB"/>
              <a:t>Speech, Language and Communication (SLC) Needs is an umbrella term which encompasses a broad range of needs that affect a learner’s ability to communicate effectively. ​</a:t>
            </a:r>
          </a:p>
          <a:p>
            <a:pPr lvl="0"/>
            <a:r>
              <a:rPr lang="en-GB"/>
              <a:t>Speech, language, and communication (SLC) are foundational to learning and development (Department for Education, 2023).  These skills act as a gateway to learners’ wider development, particularly literacy and access to learning materials. </a:t>
            </a:r>
          </a:p>
          <a:p>
            <a:endParaRPr lang="en-GB"/>
          </a:p>
        </p:txBody>
      </p:sp>
      <p:pic>
        <p:nvPicPr>
          <p:cNvPr id="2" name="Picture 1" descr="The five areas of development.">
            <a:extLst>
              <a:ext uri="{FF2B5EF4-FFF2-40B4-BE49-F238E27FC236}">
                <a16:creationId xmlns:a16="http://schemas.microsoft.com/office/drawing/2014/main" id="{BFD77A7B-67DF-40A0-F4F2-63E44759DA1B}"/>
              </a:ext>
            </a:extLst>
          </p:cNvPr>
          <p:cNvPicPr>
            <a:picLocks noChangeAspect="1"/>
          </p:cNvPicPr>
          <p:nvPr/>
        </p:nvPicPr>
        <p:blipFill>
          <a:blip r:embed="rId3"/>
          <a:srcRect/>
          <a:stretch>
            <a:fillRect/>
          </a:stretch>
        </p:blipFill>
        <p:spPr>
          <a:xfrm>
            <a:off x="6381589" y="981075"/>
            <a:ext cx="5124450" cy="4895850"/>
          </a:xfrm>
          <a:prstGeom prst="rect">
            <a:avLst/>
          </a:prstGeom>
        </p:spPr>
      </p:pic>
      <p:sp>
        <p:nvSpPr>
          <p:cNvPr id="5" name="TextBox 4">
            <a:extLst>
              <a:ext uri="{FF2B5EF4-FFF2-40B4-BE49-F238E27FC236}">
                <a16:creationId xmlns:a16="http://schemas.microsoft.com/office/drawing/2014/main" id="{31D40ED0-FDD1-7892-9424-ABD5AE7B9700}"/>
              </a:ext>
            </a:extLst>
          </p:cNvPr>
          <p:cNvSpPr txBox="1"/>
          <p:nvPr/>
        </p:nvSpPr>
        <p:spPr>
          <a:xfrm>
            <a:off x="6575927" y="6132729"/>
            <a:ext cx="4735774" cy="461665"/>
          </a:xfrm>
          <a:prstGeom prst="rect">
            <a:avLst/>
          </a:prstGeom>
          <a:noFill/>
        </p:spPr>
        <p:txBody>
          <a:bodyPr wrap="square" lIns="91440" tIns="45720" rIns="91440" bIns="45720" rtlCol="0" anchor="t">
            <a:spAutoFit/>
          </a:bodyPr>
          <a:lstStyle/>
          <a:p>
            <a:r>
              <a:rPr lang="en-GB" sz="1200"/>
              <a:t>Note: The categories are subject to change following the SEND reform consultation</a:t>
            </a:r>
          </a:p>
        </p:txBody>
      </p:sp>
      <p:sp>
        <p:nvSpPr>
          <p:cNvPr id="6" name="Slide Number Placeholder 5">
            <a:extLst>
              <a:ext uri="{FF2B5EF4-FFF2-40B4-BE49-F238E27FC236}">
                <a16:creationId xmlns:a16="http://schemas.microsoft.com/office/drawing/2014/main" id="{38BAD83A-D865-5398-95F9-4DFB00DA52F0}"/>
              </a:ext>
            </a:extLst>
          </p:cNvPr>
          <p:cNvSpPr>
            <a:spLocks noGrp="1"/>
          </p:cNvSpPr>
          <p:nvPr>
            <p:ph type="sldNum" sz="quarter" idx="12"/>
          </p:nvPr>
        </p:nvSpPr>
        <p:spPr/>
        <p:txBody>
          <a:bodyPr/>
          <a:lstStyle/>
          <a:p>
            <a:fld id="{BA634521-C80F-DA4F-BE98-7119B7CE3C87}" type="slidenum">
              <a:rPr lang="en-US" dirty="0" smtClean="0"/>
              <a:pPr/>
              <a:t>7</a:t>
            </a:fld>
            <a:endParaRPr lang="en-US"/>
          </a:p>
        </p:txBody>
      </p:sp>
    </p:spTree>
    <p:extLst>
      <p:ext uri="{BB962C8B-B14F-4D97-AF65-F5344CB8AC3E}">
        <p14:creationId xmlns:p14="http://schemas.microsoft.com/office/powerpoint/2010/main" val="28269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a:t>Session aims</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3" y="1736725"/>
            <a:ext cx="7854966" cy="3257550"/>
          </a:xfrm>
        </p:spPr>
        <p:txBody>
          <a:bodyPr/>
          <a:lstStyle/>
          <a:p>
            <a:pPr marL="457200" lvl="0" indent="-457200">
              <a:buClr>
                <a:srgbClr val="006FB7"/>
              </a:buClr>
              <a:buFont typeface="+mj-lt"/>
              <a:buAutoNum type="arabicPeriod"/>
            </a:pPr>
            <a:r>
              <a:rPr lang="en-GB"/>
              <a:t>To summarise and clarify the key ideas from the Speech, Language and Communication (SLC) evidence summary.</a:t>
            </a:r>
          </a:p>
          <a:p>
            <a:pPr marL="457200" lvl="0" indent="-457200">
              <a:buClr>
                <a:srgbClr val="006FB7"/>
              </a:buClr>
              <a:buFont typeface="+mj-lt"/>
              <a:buAutoNum type="arabicPeriod"/>
            </a:pPr>
            <a:r>
              <a:rPr lang="en-GB"/>
              <a:t>To examine how understanding SLC informs inclusive teaching, and to share practical strategies for supporting every learner.</a:t>
            </a:r>
          </a:p>
          <a:p>
            <a:pPr marL="457200" lvl="0" indent="-457200">
              <a:buClr>
                <a:srgbClr val="006FB7"/>
              </a:buClr>
              <a:buFont typeface="+mj-lt"/>
              <a:buAutoNum type="arabicPeriod"/>
            </a:pPr>
            <a:r>
              <a:rPr lang="en-GB"/>
              <a:t>To reflect on current practice and identify areas for development in relation to SLC and inclusion.</a:t>
            </a:r>
          </a:p>
          <a:p>
            <a:pPr marL="457200" lvl="0" indent="-457200">
              <a:buClr>
                <a:srgbClr val="006FB7"/>
              </a:buClr>
              <a:buFont typeface="+mj-lt"/>
              <a:buAutoNum type="arabicPeriod"/>
            </a:pPr>
            <a:r>
              <a:rPr lang="en-GB"/>
              <a:t>To set manageable goals for applying new learning in practice.</a:t>
            </a:r>
          </a:p>
          <a:p>
            <a:pPr lvl="0">
              <a:buClr>
                <a:srgbClr val="006FB7"/>
              </a:buClr>
            </a:pPr>
            <a:endParaRPr lang="en-GB"/>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US" smtClean="0"/>
              <a:pPr/>
              <a:t>8</a:t>
            </a:fld>
            <a:endParaRPr lang="en-US"/>
          </a:p>
        </p:txBody>
      </p:sp>
    </p:spTree>
    <p:extLst>
      <p:ext uri="{BB962C8B-B14F-4D97-AF65-F5344CB8AC3E}">
        <p14:creationId xmlns:p14="http://schemas.microsoft.com/office/powerpoint/2010/main" val="3318579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EB4DEE-E190-42D3-1735-735B87DB327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2A7486-3C7B-56E0-C81C-3C8213C8414C}"/>
              </a:ext>
            </a:extLst>
          </p:cNvPr>
          <p:cNvSpPr>
            <a:spLocks noGrp="1"/>
          </p:cNvSpPr>
          <p:nvPr>
            <p:ph type="title"/>
          </p:nvPr>
        </p:nvSpPr>
        <p:spPr>
          <a:xfrm>
            <a:off x="706201" y="721043"/>
            <a:ext cx="10800000" cy="1027112"/>
          </a:xfrm>
        </p:spPr>
        <p:txBody>
          <a:bodyPr/>
          <a:lstStyle/>
          <a:p>
            <a:r>
              <a:rPr lang="en-GB"/>
              <a:t>Facilitator guidance – consolidate understanding</a:t>
            </a:r>
          </a:p>
        </p:txBody>
      </p:sp>
      <p:sp>
        <p:nvSpPr>
          <p:cNvPr id="26" name="Text Placeholder 2">
            <a:extLst>
              <a:ext uri="{FF2B5EF4-FFF2-40B4-BE49-F238E27FC236}">
                <a16:creationId xmlns:a16="http://schemas.microsoft.com/office/drawing/2014/main" id="{0E048477-0271-C257-8FE2-38BAFB5986DB}"/>
              </a:ext>
            </a:extLst>
          </p:cNvPr>
          <p:cNvSpPr txBox="1">
            <a:spLocks/>
          </p:cNvSpPr>
          <p:nvPr/>
        </p:nvSpPr>
        <p:spPr>
          <a:xfrm>
            <a:off x="1009003" y="1810018"/>
            <a:ext cx="8115985"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05BE1CC9-C5F9-0D13-4137-BF0C07E3162F}"/>
              </a:ext>
            </a:extLst>
          </p:cNvPr>
          <p:cNvSpPr txBox="1">
            <a:spLocks/>
          </p:cNvSpPr>
          <p:nvPr/>
        </p:nvSpPr>
        <p:spPr>
          <a:xfrm>
            <a:off x="9133153" y="1819409"/>
            <a:ext cx="2043793" cy="1136780"/>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D1B8436C-C451-D7FE-5FB7-88FB574E1690}"/>
              </a:ext>
            </a:extLst>
          </p:cNvPr>
          <p:cNvSpPr txBox="1">
            <a:spLocks/>
          </p:cNvSpPr>
          <p:nvPr/>
        </p:nvSpPr>
        <p:spPr>
          <a:xfrm>
            <a:off x="1009003" y="3094131"/>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5D94FC78-3943-CFE3-E2AC-D611D9725B30}"/>
              </a:ext>
            </a:extLst>
          </p:cNvPr>
          <p:cNvSpPr txBox="1">
            <a:spLocks/>
          </p:cNvSpPr>
          <p:nvPr/>
        </p:nvSpPr>
        <p:spPr>
          <a:xfrm>
            <a:off x="9133153" y="309365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90744B26-725C-813C-60A7-8A700281974C}"/>
              </a:ext>
            </a:extLst>
          </p:cNvPr>
          <p:cNvSpPr txBox="1">
            <a:spLocks/>
          </p:cNvSpPr>
          <p:nvPr/>
        </p:nvSpPr>
        <p:spPr>
          <a:xfrm>
            <a:off x="1009003" y="4386301"/>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Teaching examples that show inclusive teaching strategies in practice</a:t>
            </a:r>
            <a:endParaRPr lang="en-GB" sz="2200"/>
          </a:p>
        </p:txBody>
      </p:sp>
      <p:sp>
        <p:nvSpPr>
          <p:cNvPr id="37" name="Text Placeholder 2">
            <a:extLst>
              <a:ext uri="{FF2B5EF4-FFF2-40B4-BE49-F238E27FC236}">
                <a16:creationId xmlns:a16="http://schemas.microsoft.com/office/drawing/2014/main" id="{3F72425E-D08D-CA76-374A-E2FBB520D33C}"/>
              </a:ext>
            </a:extLst>
          </p:cNvPr>
          <p:cNvSpPr txBox="1">
            <a:spLocks/>
          </p:cNvSpPr>
          <p:nvPr/>
        </p:nvSpPr>
        <p:spPr>
          <a:xfrm>
            <a:off x="9133153" y="438582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5885BF01-74F3-3AB4-6A47-22DFBE5CA5D2}"/>
              </a:ext>
            </a:extLst>
          </p:cNvPr>
          <p:cNvSpPr>
            <a:spLocks noGrp="1"/>
          </p:cNvSpPr>
          <p:nvPr>
            <p:ph type="sldNum" sz="quarter" idx="12"/>
          </p:nvPr>
        </p:nvSpPr>
        <p:spPr/>
        <p:txBody>
          <a:bodyPr/>
          <a:lstStyle/>
          <a:p>
            <a:fld id="{BA634521-C80F-DA4F-BE98-7119B7CE3C87}" type="slidenum">
              <a:rPr lang="en-US" smtClean="0"/>
              <a:pPr/>
              <a:t>9</a:t>
            </a:fld>
            <a:endParaRPr lang="en-US"/>
          </a:p>
        </p:txBody>
      </p:sp>
    </p:spTree>
    <p:extLst>
      <p:ext uri="{BB962C8B-B14F-4D97-AF65-F5344CB8AC3E}">
        <p14:creationId xmlns:p14="http://schemas.microsoft.com/office/powerpoint/2010/main" val="2790303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1830F-5E6D-6102-2265-D4128D0BF8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923E04-77D6-D1E1-E2BC-B5A9E57B4174}"/>
              </a:ext>
            </a:extLst>
          </p:cNvPr>
          <p:cNvSpPr>
            <a:spLocks noGrp="1"/>
          </p:cNvSpPr>
          <p:nvPr>
            <p:ph type="title"/>
          </p:nvPr>
        </p:nvSpPr>
        <p:spPr>
          <a:xfrm>
            <a:off x="696000" y="-1027112"/>
            <a:ext cx="10800000" cy="1027112"/>
          </a:xfrm>
        </p:spPr>
        <p:txBody>
          <a:bodyPr/>
          <a:lstStyle/>
          <a:p>
            <a:r>
              <a:rPr lang="en-GB"/>
              <a:t>Check for understanding </a:t>
            </a:r>
            <a:r>
              <a:rPr lang="en-GB" sz="4000" b="1" i="0" kern="1200">
                <a:solidFill>
                  <a:schemeClr val="accent2"/>
                </a:solidFill>
                <a:effectLst/>
                <a:latin typeface="+mn-lt"/>
                <a:ea typeface="+mj-ea"/>
                <a:cs typeface="Arial" panose="020B0604020202020204" pitchFamily="34" charset="0"/>
              </a:rPr>
              <a:t>(difficulties with SLC) </a:t>
            </a:r>
            <a:endParaRPr lang="en-GB"/>
          </a:p>
        </p:txBody>
      </p:sp>
      <p:sp>
        <p:nvSpPr>
          <p:cNvPr id="3" name="Title 3">
            <a:extLst>
              <a:ext uri="{FF2B5EF4-FFF2-40B4-BE49-F238E27FC236}">
                <a16:creationId xmlns:a16="http://schemas.microsoft.com/office/drawing/2014/main" id="{6A53EA2D-C6BE-C0A7-9453-33C24E9C0B8A}"/>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6" name="TextBox 5">
            <a:extLst>
              <a:ext uri="{FF2B5EF4-FFF2-40B4-BE49-F238E27FC236}">
                <a16:creationId xmlns:a16="http://schemas.microsoft.com/office/drawing/2014/main" id="{5D7E0610-AD5F-11E9-3FD4-8AA32A7B0E54}"/>
              </a:ext>
            </a:extLst>
          </p:cNvPr>
          <p:cNvSpPr txBox="1"/>
          <p:nvPr/>
        </p:nvSpPr>
        <p:spPr>
          <a:xfrm>
            <a:off x="700493" y="1745778"/>
            <a:ext cx="10823813" cy="707886"/>
          </a:xfrm>
          <a:prstGeom prst="rect">
            <a:avLst/>
          </a:prstGeom>
          <a:noFill/>
        </p:spPr>
        <p:txBody>
          <a:bodyPr wrap="square">
            <a:spAutoFit/>
          </a:bodyPr>
          <a:lstStyle/>
          <a:p>
            <a:r>
              <a:rPr lang="en-GB" sz="2000">
                <a:effectLst/>
                <a:ea typeface="Segoe UI" panose="020B0502040204020203" pitchFamily="34" charset="0"/>
                <a:cs typeface="Times New Roman" panose="02020603050405020304" pitchFamily="18" charset="0"/>
              </a:rPr>
              <a:t>It can be difficult to know when learners’ speech, language and communication skills might be presenting a barrier to accessing learning. </a:t>
            </a:r>
            <a:endParaRPr lang="en-GB" sz="2000"/>
          </a:p>
        </p:txBody>
      </p:sp>
      <p:sp>
        <p:nvSpPr>
          <p:cNvPr id="5" name="Slide Number Placeholder 4">
            <a:extLst>
              <a:ext uri="{FF2B5EF4-FFF2-40B4-BE49-F238E27FC236}">
                <a16:creationId xmlns:a16="http://schemas.microsoft.com/office/drawing/2014/main" id="{C60F93FC-A54C-7EF2-7783-2D93A345BF43}"/>
              </a:ext>
            </a:extLst>
          </p:cNvPr>
          <p:cNvSpPr>
            <a:spLocks noGrp="1"/>
          </p:cNvSpPr>
          <p:nvPr>
            <p:ph type="sldNum" sz="quarter" idx="12"/>
          </p:nvPr>
        </p:nvSpPr>
        <p:spPr/>
        <p:txBody>
          <a:bodyPr/>
          <a:lstStyle/>
          <a:p>
            <a:fld id="{BA634521-C80F-DA4F-BE98-7119B7CE3C87}" type="slidenum">
              <a:rPr lang="en-US" smtClean="0"/>
              <a:pPr/>
              <a:t>10</a:t>
            </a:fld>
            <a:endParaRPr lang="en-US"/>
          </a:p>
        </p:txBody>
      </p:sp>
      <p:sp>
        <p:nvSpPr>
          <p:cNvPr id="7" name="TextBox 6">
            <a:extLst>
              <a:ext uri="{FF2B5EF4-FFF2-40B4-BE49-F238E27FC236}">
                <a16:creationId xmlns:a16="http://schemas.microsoft.com/office/drawing/2014/main" id="{62F08B8C-48DF-663F-84F9-BFEB5F1F527C}"/>
              </a:ext>
            </a:extLst>
          </p:cNvPr>
          <p:cNvSpPr txBox="1"/>
          <p:nvPr/>
        </p:nvSpPr>
        <p:spPr>
          <a:xfrm>
            <a:off x="709612" y="2911584"/>
            <a:ext cx="10796589" cy="2862322"/>
          </a:xfrm>
          <a:prstGeom prst="rect">
            <a:avLst/>
          </a:prstGeom>
          <a:noFill/>
          <a:ln w="28575">
            <a:solidFill>
              <a:schemeClr val="accent1"/>
            </a:solidFill>
          </a:ln>
        </p:spPr>
        <p:txBody>
          <a:bodyPr wrap="square" rtlCol="0">
            <a:spAutoFit/>
          </a:bodyPr>
          <a:lstStyle/>
          <a:p>
            <a:pPr marL="177800"/>
            <a:r>
              <a:rPr lang="en-GB" sz="2000" b="1"/>
              <a:t>Which of the following activities might learners who experience SLC difficulties commonly find challenging?</a:t>
            </a:r>
          </a:p>
          <a:p>
            <a:pPr marL="177800"/>
            <a:endParaRPr lang="en-GB" sz="2000" b="1"/>
          </a:p>
          <a:p>
            <a:pPr marL="637200" lvl="1" indent="-457200">
              <a:spcAft>
                <a:spcPts val="600"/>
              </a:spcAft>
              <a:buClr>
                <a:srgbClr val="006FB7"/>
              </a:buClr>
              <a:buFont typeface="+mj-lt"/>
              <a:buAutoNum type="alphaLcParenR"/>
            </a:pPr>
            <a:r>
              <a:rPr lang="en-GB" sz="2000"/>
              <a:t>Remembering the sequence of steps in learning space routines.</a:t>
            </a:r>
          </a:p>
          <a:p>
            <a:pPr marL="637200" lvl="1" indent="-457200">
              <a:spcAft>
                <a:spcPts val="600"/>
              </a:spcAft>
              <a:buClr>
                <a:srgbClr val="006FB7"/>
              </a:buClr>
              <a:buFont typeface="+mj-lt"/>
              <a:buAutoNum type="alphaLcParenR"/>
            </a:pPr>
            <a:r>
              <a:rPr lang="en-GB" sz="2000"/>
              <a:t>Working with shapes and patterns or visual representations.</a:t>
            </a:r>
          </a:p>
          <a:p>
            <a:pPr marL="637200" lvl="1" indent="-457200">
              <a:spcAft>
                <a:spcPts val="600"/>
              </a:spcAft>
              <a:buClr>
                <a:srgbClr val="006FB7"/>
              </a:buClr>
              <a:buFont typeface="+mj-lt"/>
              <a:buAutoNum type="alphaLcParenR"/>
            </a:pPr>
            <a:r>
              <a:rPr lang="en-GB" sz="2000"/>
              <a:t>Following the language and instructions in written or verbal tasks.</a:t>
            </a:r>
          </a:p>
          <a:p>
            <a:pPr marL="637200" lvl="1" indent="-457200">
              <a:spcAft>
                <a:spcPts val="600"/>
              </a:spcAft>
              <a:buClr>
                <a:srgbClr val="006FB7"/>
              </a:buClr>
              <a:buFont typeface="+mj-lt"/>
              <a:buAutoNum type="alphaLcParenR"/>
            </a:pPr>
            <a:r>
              <a:rPr lang="en-GB" sz="2000"/>
              <a:t>Maintaining focus during whole-class discussions and understanding what to do next.</a:t>
            </a:r>
          </a:p>
          <a:p>
            <a:endParaRPr lang="en-GB" sz="2000"/>
          </a:p>
        </p:txBody>
      </p:sp>
    </p:spTree>
    <p:extLst>
      <p:ext uri="{BB962C8B-B14F-4D97-AF65-F5344CB8AC3E}">
        <p14:creationId xmlns:p14="http://schemas.microsoft.com/office/powerpoint/2010/main" val="108150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a:xfrm>
            <a:off x="709611" y="-1027112"/>
            <a:ext cx="10958367" cy="1027112"/>
          </a:xfrm>
        </p:spPr>
        <p:txBody>
          <a:bodyPr/>
          <a:lstStyle/>
          <a:p>
            <a:r>
              <a:rPr lang="en-GB"/>
              <a:t>Check for understanding </a:t>
            </a:r>
            <a:r>
              <a:rPr lang="en-GB" sz="4000" b="1" i="0" kern="1200">
                <a:solidFill>
                  <a:schemeClr val="accent2"/>
                </a:solidFill>
                <a:effectLst/>
                <a:latin typeface="+mn-lt"/>
                <a:ea typeface="+mj-ea"/>
                <a:cs typeface="Arial" panose="020B0604020202020204" pitchFamily="34" charset="0"/>
              </a:rPr>
              <a:t>(demands on SLC) </a:t>
            </a:r>
            <a:endParaRPr lang="en-GB"/>
          </a:p>
        </p:txBody>
      </p:sp>
      <p:sp>
        <p:nvSpPr>
          <p:cNvPr id="7" name="Title 3">
            <a:extLst>
              <a:ext uri="{FF2B5EF4-FFF2-40B4-BE49-F238E27FC236}">
                <a16:creationId xmlns:a16="http://schemas.microsoft.com/office/drawing/2014/main" id="{2614111B-2AAC-4758-57B7-1DD44EDDA57C}"/>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09611" y="1752550"/>
            <a:ext cx="10645326" cy="1160513"/>
          </a:xfrm>
        </p:spPr>
        <p:txBody>
          <a:bodyPr/>
          <a:lstStyle/>
          <a:p>
            <a:r>
              <a:rPr lang="en-GB"/>
              <a:t>Learning spaces are communication-rich environments, and everyday teaching routines can place significant cognitive and social demands on learners’ speech, language and communication skills.</a:t>
            </a:r>
            <a:br>
              <a:rPr lang="en-GB"/>
            </a:br>
            <a:br>
              <a:rPr lang="en-GB"/>
            </a:br>
            <a:endParaRPr lang="en-GB"/>
          </a:p>
          <a:p>
            <a:pPr marL="457200" indent="-457200">
              <a:buFont typeface="+mj-lt"/>
              <a:buAutoNum type="arabicPeriod"/>
            </a:pPr>
            <a:endParaRPr lang="en-GB"/>
          </a:p>
        </p:txBody>
      </p:sp>
      <p:sp>
        <p:nvSpPr>
          <p:cNvPr id="5" name="Slide Number Placeholder 4">
            <a:extLst>
              <a:ext uri="{FF2B5EF4-FFF2-40B4-BE49-F238E27FC236}">
                <a16:creationId xmlns:a16="http://schemas.microsoft.com/office/drawing/2014/main" id="{7F241603-707A-46F0-4C62-09A4FCD831AE}"/>
              </a:ext>
            </a:extLst>
          </p:cNvPr>
          <p:cNvSpPr>
            <a:spLocks noGrp="1"/>
          </p:cNvSpPr>
          <p:nvPr>
            <p:ph type="sldNum" sz="quarter" idx="12"/>
          </p:nvPr>
        </p:nvSpPr>
        <p:spPr/>
        <p:txBody>
          <a:bodyPr/>
          <a:lstStyle/>
          <a:p>
            <a:fld id="{BA634521-C80F-DA4F-BE98-7119B7CE3C87}" type="slidenum">
              <a:rPr lang="en-US" smtClean="0"/>
              <a:pPr/>
              <a:t>11</a:t>
            </a:fld>
            <a:endParaRPr lang="en-US"/>
          </a:p>
        </p:txBody>
      </p:sp>
      <p:sp>
        <p:nvSpPr>
          <p:cNvPr id="6" name="TextBox 5">
            <a:extLst>
              <a:ext uri="{FF2B5EF4-FFF2-40B4-BE49-F238E27FC236}">
                <a16:creationId xmlns:a16="http://schemas.microsoft.com/office/drawing/2014/main" id="{9A0DE8BE-6360-DDC4-7EE2-C079943B4D18}"/>
              </a:ext>
            </a:extLst>
          </p:cNvPr>
          <p:cNvSpPr txBox="1"/>
          <p:nvPr/>
        </p:nvSpPr>
        <p:spPr>
          <a:xfrm>
            <a:off x="709613" y="3128963"/>
            <a:ext cx="10064012" cy="400110"/>
          </a:xfrm>
          <a:prstGeom prst="rect">
            <a:avLst/>
          </a:prstGeom>
          <a:noFill/>
          <a:ln w="28575">
            <a:solidFill>
              <a:schemeClr val="accent1"/>
            </a:solidFill>
          </a:ln>
        </p:spPr>
        <p:txBody>
          <a:bodyPr wrap="square" rtlCol="0">
            <a:spAutoFit/>
          </a:bodyPr>
          <a:lstStyle/>
          <a:p>
            <a:pPr>
              <a:buClr>
                <a:srgbClr val="006FB7"/>
              </a:buClr>
            </a:pPr>
            <a:r>
              <a:rPr lang="en-GB" sz="2000" b="1"/>
              <a:t>Suggest some common practices that put high demand on SLC for learners.</a:t>
            </a:r>
          </a:p>
        </p:txBody>
      </p:sp>
    </p:spTree>
    <p:extLst>
      <p:ext uri="{BB962C8B-B14F-4D97-AF65-F5344CB8AC3E}">
        <p14:creationId xmlns:p14="http://schemas.microsoft.com/office/powerpoint/2010/main" val="377723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CA00AC-BB35-0FA9-5ED9-0DEB32764A5A}"/>
              </a:ext>
            </a:extLst>
          </p:cNvPr>
          <p:cNvSpPr>
            <a:spLocks noGrp="1"/>
          </p:cNvSpPr>
          <p:nvPr>
            <p:ph type="title"/>
          </p:nvPr>
        </p:nvSpPr>
        <p:spPr>
          <a:xfrm>
            <a:off x="1756372" y="685800"/>
            <a:ext cx="11040174" cy="1027112"/>
          </a:xfrm>
        </p:spPr>
        <p:txBody>
          <a:bodyPr/>
          <a:lstStyle/>
          <a:p>
            <a:pPr>
              <a:tabLst>
                <a:tab pos="1100138" algn="l"/>
              </a:tabLst>
            </a:pPr>
            <a:r>
              <a:rPr lang="en-US">
                <a:highlight>
                  <a:srgbClr val="FFFFFF"/>
                </a:highlight>
                <a:latin typeface="+mn-lt"/>
                <a:ea typeface="Calibri" panose="020F0502020204030204" pitchFamily="34" charset="0"/>
              </a:rPr>
              <a:t>Key knowledge: SLC</a:t>
            </a:r>
          </a:p>
        </p:txBody>
      </p:sp>
      <p:sp>
        <p:nvSpPr>
          <p:cNvPr id="5" name="Text Placeholder 4">
            <a:extLst>
              <a:ext uri="{FF2B5EF4-FFF2-40B4-BE49-F238E27FC236}">
                <a16:creationId xmlns:a16="http://schemas.microsoft.com/office/drawing/2014/main" id="{9AF7DD0D-C6B6-42C7-8B7D-BA02DBC096FC}"/>
              </a:ext>
            </a:extLst>
          </p:cNvPr>
          <p:cNvSpPr>
            <a:spLocks noGrp="1"/>
          </p:cNvSpPr>
          <p:nvPr>
            <p:ph type="body" sz="quarter" idx="10"/>
          </p:nvPr>
        </p:nvSpPr>
        <p:spPr>
          <a:xfrm>
            <a:off x="709614" y="2314575"/>
            <a:ext cx="8841792" cy="3257550"/>
          </a:xfrm>
        </p:spPr>
        <p:txBody>
          <a:bodyPr vert="horz" lIns="0" tIns="0" rIns="0" bIns="0" rtlCol="0" anchor="t">
            <a:noAutofit/>
          </a:bodyPr>
          <a:lstStyle/>
          <a:p>
            <a:pPr marL="457200" lvl="0" indent="-457200">
              <a:buClr>
                <a:srgbClr val="006FB7"/>
              </a:buClr>
              <a:buFont typeface="+mj-lt"/>
              <a:buAutoNum type="arabicPeriod"/>
            </a:pPr>
            <a:r>
              <a:rPr lang="en-GB">
                <a:highlight>
                  <a:srgbClr val="FFFFFF"/>
                </a:highlight>
              </a:rPr>
              <a:t>Receptive language is the ability to understand and process spoken or written language.</a:t>
            </a:r>
          </a:p>
          <a:p>
            <a:pPr marL="457200" lvl="0" indent="-457200">
              <a:buClr>
                <a:srgbClr val="006FB7"/>
              </a:buClr>
              <a:buFont typeface="+mj-lt"/>
              <a:buAutoNum type="arabicPeriod"/>
            </a:pPr>
            <a:r>
              <a:rPr lang="en-GB">
                <a:highlight>
                  <a:srgbClr val="FFFFFF"/>
                </a:highlight>
              </a:rPr>
              <a:t>Learners need to understand instructions, questions and explanations before they can act on them.</a:t>
            </a:r>
          </a:p>
          <a:p>
            <a:pPr marL="457200" lvl="0" indent="-457200">
              <a:buClr>
                <a:srgbClr val="006FB7"/>
              </a:buClr>
              <a:buFont typeface="+mj-lt"/>
              <a:buAutoNum type="arabicPeriod"/>
            </a:pPr>
            <a:r>
              <a:rPr lang="en-GB">
                <a:highlight>
                  <a:srgbClr val="FFFFFF"/>
                </a:highlight>
              </a:rPr>
              <a:t>Difficulties with receptive language can make it harder to follow conversation, remember information and complete tasks.</a:t>
            </a:r>
          </a:p>
          <a:p>
            <a:pPr marL="457200" lvl="0" indent="-457200">
              <a:buClr>
                <a:srgbClr val="006FB7"/>
              </a:buClr>
              <a:buFont typeface="+mj-lt"/>
              <a:buAutoNum type="arabicPeriod"/>
            </a:pPr>
            <a:r>
              <a:rPr lang="en-GB">
                <a:highlight>
                  <a:srgbClr val="FFFFFF"/>
                </a:highlight>
              </a:rPr>
              <a:t>Receptive language skills are closely linked to working memory. learners need to hold and process language in their minds to learn effectively.</a:t>
            </a:r>
          </a:p>
        </p:txBody>
      </p:sp>
      <p:sp>
        <p:nvSpPr>
          <p:cNvPr id="6" name="Slide Number Placeholder 5">
            <a:extLst>
              <a:ext uri="{FF2B5EF4-FFF2-40B4-BE49-F238E27FC236}">
                <a16:creationId xmlns:a16="http://schemas.microsoft.com/office/drawing/2014/main" id="{E47C9DB8-0316-1063-3209-11BFCBFD5E43}"/>
              </a:ext>
            </a:extLst>
          </p:cNvPr>
          <p:cNvSpPr>
            <a:spLocks noGrp="1"/>
          </p:cNvSpPr>
          <p:nvPr>
            <p:ph type="sldNum" sz="quarter" idx="12"/>
          </p:nvPr>
        </p:nvSpPr>
        <p:spPr/>
        <p:txBody>
          <a:bodyPr/>
          <a:lstStyle/>
          <a:p>
            <a:fld id="{BA634521-C80F-DA4F-BE98-7119B7CE3C87}" type="slidenum">
              <a:rPr lang="en-US" dirty="0" smtClean="0"/>
              <a:pPr/>
              <a:t>12</a:t>
            </a:fld>
            <a:endParaRPr lang="en-US"/>
          </a:p>
        </p:txBody>
      </p:sp>
      <p:pic>
        <p:nvPicPr>
          <p:cNvPr id="3" name="Picture 2">
            <a:extLst>
              <a:ext uri="{FF2B5EF4-FFF2-40B4-BE49-F238E27FC236}">
                <a16:creationId xmlns:a16="http://schemas.microsoft.com/office/drawing/2014/main" id="{FF38BEE3-B92D-7233-FFEB-ADE0C7861B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614" y="685800"/>
            <a:ext cx="765214" cy="765214"/>
          </a:xfrm>
          <a:prstGeom prst="rect">
            <a:avLst/>
          </a:prstGeom>
        </p:spPr>
      </p:pic>
    </p:spTree>
    <p:extLst>
      <p:ext uri="{BB962C8B-B14F-4D97-AF65-F5344CB8AC3E}">
        <p14:creationId xmlns:p14="http://schemas.microsoft.com/office/powerpoint/2010/main" val="3781018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CA00AC-BB35-0FA9-5ED9-0DEB32764A5A}"/>
              </a:ext>
            </a:extLst>
          </p:cNvPr>
          <p:cNvSpPr>
            <a:spLocks noGrp="1"/>
          </p:cNvSpPr>
          <p:nvPr>
            <p:ph type="title"/>
          </p:nvPr>
        </p:nvSpPr>
        <p:spPr>
          <a:xfrm>
            <a:off x="1738265" y="772319"/>
            <a:ext cx="11058280" cy="1027112"/>
          </a:xfrm>
        </p:spPr>
        <p:txBody>
          <a:bodyPr/>
          <a:lstStyle/>
          <a:p>
            <a:pPr>
              <a:tabLst>
                <a:tab pos="1100138" algn="l"/>
              </a:tabLst>
            </a:pPr>
            <a:r>
              <a:rPr lang="en-US">
                <a:highlight>
                  <a:srgbClr val="FFFFFF"/>
                </a:highlight>
                <a:latin typeface="+mn-lt"/>
                <a:ea typeface="Calibri" panose="020F0502020204030204" pitchFamily="34" charset="0"/>
              </a:rPr>
              <a:t>Key knowledge: working memory</a:t>
            </a:r>
          </a:p>
        </p:txBody>
      </p:sp>
      <p:sp>
        <p:nvSpPr>
          <p:cNvPr id="8" name="Text Placeholder 4">
            <a:extLst>
              <a:ext uri="{FF2B5EF4-FFF2-40B4-BE49-F238E27FC236}">
                <a16:creationId xmlns:a16="http://schemas.microsoft.com/office/drawing/2014/main" id="{9AF7DD0D-C6B6-42C7-8B7D-BA02DBC096FC}"/>
              </a:ext>
            </a:extLst>
          </p:cNvPr>
          <p:cNvSpPr>
            <a:spLocks noGrp="1"/>
          </p:cNvSpPr>
          <p:nvPr/>
        </p:nvSpPr>
        <p:spPr>
          <a:xfrm>
            <a:off x="709614" y="2314575"/>
            <a:ext cx="8017927" cy="3257550"/>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1" indent="-514350">
              <a:buClr>
                <a:srgbClr val="006FB7"/>
              </a:buClr>
              <a:buAutoNum type="arabicPeriod"/>
            </a:pPr>
            <a:r>
              <a:rPr lang="en-GB">
                <a:highlight>
                  <a:srgbClr val="FFFFFF"/>
                </a:highlight>
                <a:latin typeface="+mn-lt"/>
                <a:cs typeface="Arial" panose="020B0604020202020204" pitchFamily="34" charset="0"/>
              </a:rPr>
              <a:t>We can only hold up to about </a:t>
            </a:r>
            <a:r>
              <a:rPr lang="en-GB">
                <a:highlight>
                  <a:srgbClr val="FFFFFF"/>
                </a:highlight>
                <a:cs typeface="Arial" panose="020B0604020202020204" pitchFamily="34" charset="0"/>
              </a:rPr>
              <a:t>four</a:t>
            </a:r>
            <a:r>
              <a:rPr lang="en-GB">
                <a:highlight>
                  <a:srgbClr val="FFFFFF"/>
                </a:highlight>
                <a:latin typeface="+mn-lt"/>
                <a:cs typeface="Arial" panose="020B0604020202020204" pitchFamily="34" charset="0"/>
              </a:rPr>
              <a:t> chunks of information in our working memory at any one time. </a:t>
            </a:r>
          </a:p>
          <a:p>
            <a:pPr marL="514350" lvl="1" indent="-514350">
              <a:buClr>
                <a:srgbClr val="006FB7"/>
              </a:buClr>
              <a:buAutoNum type="arabicPeriod"/>
            </a:pPr>
            <a:r>
              <a:rPr lang="en-GB">
                <a:highlight>
                  <a:srgbClr val="FFFFFF"/>
                </a:highlight>
                <a:latin typeface="+mn-lt"/>
                <a:cs typeface="Arial" panose="020B0604020202020204" pitchFamily="34" charset="0"/>
              </a:rPr>
              <a:t>Information in working memory will be lost shortly afterwards if it is not actively rehearsed or refreshed.</a:t>
            </a:r>
            <a:endParaRPr lang="en-GB" b="0" i="0">
              <a:effectLst/>
              <a:highlight>
                <a:srgbClr val="FFFFFF"/>
              </a:highlight>
              <a:latin typeface="+mn-lt"/>
              <a:cs typeface="Arial" panose="020B0604020202020204" pitchFamily="34" charset="0"/>
            </a:endParaRPr>
          </a:p>
          <a:p>
            <a:pPr marL="514350" lvl="1" indent="-514350">
              <a:buClr>
                <a:srgbClr val="006FB7"/>
              </a:buClr>
              <a:buFont typeface="+mj-lt"/>
              <a:buAutoNum type="arabicPeriod"/>
            </a:pPr>
            <a:r>
              <a:rPr lang="en-GB" b="0" i="0">
                <a:effectLst/>
                <a:highlight>
                  <a:srgbClr val="FFFFFF"/>
                </a:highlight>
                <a:latin typeface="+mn-lt"/>
                <a:cs typeface="Arial" panose="020B0604020202020204" pitchFamily="34" charset="0"/>
              </a:rPr>
              <a:t>Where learners’ working memory processing capacity is exceeded (i.e. they are having to think about too many new things at once) it is unlikely that they will be able to process that information.  </a:t>
            </a:r>
            <a:endParaRPr lang="en-GB">
              <a:latin typeface="+mn-lt"/>
              <a:cs typeface="Arial" panose="020B0604020202020204" pitchFamily="34" charset="0"/>
            </a:endParaRPr>
          </a:p>
        </p:txBody>
      </p:sp>
      <p:sp>
        <p:nvSpPr>
          <p:cNvPr id="6" name="Slide Number Placeholder 5">
            <a:extLst>
              <a:ext uri="{FF2B5EF4-FFF2-40B4-BE49-F238E27FC236}">
                <a16:creationId xmlns:a16="http://schemas.microsoft.com/office/drawing/2014/main" id="{E47C9DB8-0316-1063-3209-11BFCBFD5E43}"/>
              </a:ext>
            </a:extLst>
          </p:cNvPr>
          <p:cNvSpPr>
            <a:spLocks noGrp="1"/>
          </p:cNvSpPr>
          <p:nvPr>
            <p:ph type="sldNum" sz="quarter" idx="12"/>
          </p:nvPr>
        </p:nvSpPr>
        <p:spPr/>
        <p:txBody>
          <a:bodyPr/>
          <a:lstStyle/>
          <a:p>
            <a:fld id="{BA634521-C80F-DA4F-BE98-7119B7CE3C87}" type="slidenum">
              <a:rPr lang="en-US" dirty="0" smtClean="0"/>
              <a:pPr/>
              <a:t>13</a:t>
            </a:fld>
            <a:endParaRPr lang="en-US"/>
          </a:p>
        </p:txBody>
      </p:sp>
      <p:pic>
        <p:nvPicPr>
          <p:cNvPr id="3" name="Picture 2">
            <a:extLst>
              <a:ext uri="{FF2B5EF4-FFF2-40B4-BE49-F238E27FC236}">
                <a16:creationId xmlns:a16="http://schemas.microsoft.com/office/drawing/2014/main" id="{78C801A8-F34C-E023-ACCA-4F0C12EB85C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614" y="685800"/>
            <a:ext cx="765214" cy="765214"/>
          </a:xfrm>
          <a:prstGeom prst="rect">
            <a:avLst/>
          </a:prstGeom>
        </p:spPr>
      </p:pic>
    </p:spTree>
    <p:extLst>
      <p:ext uri="{BB962C8B-B14F-4D97-AF65-F5344CB8AC3E}">
        <p14:creationId xmlns:p14="http://schemas.microsoft.com/office/powerpoint/2010/main" val="2248535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1F2EF6-F97D-7735-038F-C7913813F3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DDB637-85FC-5D9C-47A2-0370165CD171}"/>
              </a:ext>
            </a:extLst>
          </p:cNvPr>
          <p:cNvSpPr>
            <a:spLocks noGrp="1"/>
          </p:cNvSpPr>
          <p:nvPr>
            <p:ph type="title"/>
          </p:nvPr>
        </p:nvSpPr>
        <p:spPr/>
        <p:txBody>
          <a:bodyPr/>
          <a:lstStyle/>
          <a:p>
            <a:r>
              <a:rPr lang="en-GB"/>
              <a:t>The simple model of memory and learning</a:t>
            </a:r>
          </a:p>
        </p:txBody>
      </p:sp>
      <p:pic>
        <p:nvPicPr>
          <p:cNvPr id="2" name="Picture 1" descr="The simple model of memory explains learning as the interaction between attention, working memory, and long-term memory.&#10;">
            <a:extLst>
              <a:ext uri="{FF2B5EF4-FFF2-40B4-BE49-F238E27FC236}">
                <a16:creationId xmlns:a16="http://schemas.microsoft.com/office/drawing/2014/main" id="{22ADB3A1-EC91-C078-D78B-42FC7EBE6393}"/>
              </a:ext>
            </a:extLst>
          </p:cNvPr>
          <p:cNvPicPr>
            <a:picLocks noChangeAspect="1"/>
          </p:cNvPicPr>
          <p:nvPr/>
        </p:nvPicPr>
        <p:blipFill>
          <a:blip r:embed="rId4"/>
          <a:stretch>
            <a:fillRect/>
          </a:stretch>
        </p:blipFill>
        <p:spPr>
          <a:xfrm>
            <a:off x="1351280" y="1320165"/>
            <a:ext cx="9235440" cy="4542790"/>
          </a:xfrm>
          <a:prstGeom prst="rect">
            <a:avLst/>
          </a:prstGeom>
        </p:spPr>
      </p:pic>
      <p:sp>
        <p:nvSpPr>
          <p:cNvPr id="5" name="Slide Number Placeholder 4">
            <a:extLst>
              <a:ext uri="{FF2B5EF4-FFF2-40B4-BE49-F238E27FC236}">
                <a16:creationId xmlns:a16="http://schemas.microsoft.com/office/drawing/2014/main" id="{DCD0DDCA-ABC5-33FB-A6D1-50498D8E351A}"/>
              </a:ext>
            </a:extLst>
          </p:cNvPr>
          <p:cNvSpPr>
            <a:spLocks noGrp="1"/>
          </p:cNvSpPr>
          <p:nvPr>
            <p:ph type="sldNum" sz="quarter" idx="12"/>
          </p:nvPr>
        </p:nvSpPr>
        <p:spPr/>
        <p:txBody>
          <a:bodyPr/>
          <a:lstStyle/>
          <a:p>
            <a:fld id="{BA634521-C80F-DA4F-BE98-7119B7CE3C87}" type="slidenum">
              <a:rPr lang="en-US" smtClean="0"/>
              <a:pPr/>
              <a:t>14</a:t>
            </a:fld>
            <a:endParaRPr lang="en-US"/>
          </a:p>
        </p:txBody>
      </p:sp>
      <p:sp>
        <p:nvSpPr>
          <p:cNvPr id="8" name="TextBox 7">
            <a:extLst>
              <a:ext uri="{FF2B5EF4-FFF2-40B4-BE49-F238E27FC236}">
                <a16:creationId xmlns:a16="http://schemas.microsoft.com/office/drawing/2014/main" id="{5CD22437-E5CC-3CF1-60D5-D34F3AC15CFE}"/>
              </a:ext>
            </a:extLst>
          </p:cNvPr>
          <p:cNvSpPr txBox="1"/>
          <p:nvPr/>
        </p:nvSpPr>
        <p:spPr>
          <a:xfrm>
            <a:off x="8651997" y="5864423"/>
            <a:ext cx="2854203" cy="307777"/>
          </a:xfrm>
          <a:prstGeom prst="rect">
            <a:avLst/>
          </a:prstGeom>
          <a:noFill/>
          <a:ln>
            <a:noFill/>
          </a:ln>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accent5">
                    <a:lumMod val="75000"/>
                  </a:schemeClr>
                </a:solidFill>
                <a:effectLst/>
                <a:uLnTx/>
                <a:uFillTx/>
                <a:ea typeface="+mn-ea"/>
                <a:cs typeface="+mn-cs"/>
              </a:rPr>
              <a:t>Adapted from Willingham (2008)</a:t>
            </a:r>
          </a:p>
        </p:txBody>
      </p:sp>
    </p:spTree>
    <p:extLst>
      <p:ext uri="{BB962C8B-B14F-4D97-AF65-F5344CB8AC3E}">
        <p14:creationId xmlns:p14="http://schemas.microsoft.com/office/powerpoint/2010/main" val="920661170"/>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B9059-0365-A83D-08F2-58EB00F4377E}"/>
              </a:ext>
            </a:extLst>
          </p:cNvPr>
          <p:cNvSpPr>
            <a:spLocks noGrp="1"/>
          </p:cNvSpPr>
          <p:nvPr>
            <p:ph type="title"/>
          </p:nvPr>
        </p:nvSpPr>
        <p:spPr/>
        <p:txBody>
          <a:bodyPr/>
          <a:lstStyle/>
          <a:p>
            <a:r>
              <a:rPr lang="en-GB">
                <a:ea typeface="Calibri" panose="020F0502020204030204" pitchFamily="34" charset="0"/>
              </a:rPr>
              <a:t>Challenges for working memory</a:t>
            </a:r>
          </a:p>
        </p:txBody>
      </p:sp>
      <p:sp>
        <p:nvSpPr>
          <p:cNvPr id="5" name="Text Placeholder 4">
            <a:extLst>
              <a:ext uri="{FF2B5EF4-FFF2-40B4-BE49-F238E27FC236}">
                <a16:creationId xmlns:a16="http://schemas.microsoft.com/office/drawing/2014/main" id="{9AF7DD0D-C6B6-42C7-8B7D-BA02DBC096FC}"/>
              </a:ext>
            </a:extLst>
          </p:cNvPr>
          <p:cNvSpPr>
            <a:spLocks noGrp="1"/>
          </p:cNvSpPr>
          <p:nvPr>
            <p:ph type="body" sz="quarter" idx="10"/>
          </p:nvPr>
        </p:nvSpPr>
        <p:spPr>
          <a:xfrm>
            <a:off x="682388" y="2098675"/>
            <a:ext cx="9199799" cy="2895600"/>
          </a:xfrm>
        </p:spPr>
        <p:txBody>
          <a:bodyPr vert="horz" lIns="0" tIns="0" rIns="0" bIns="0" rtlCol="0" anchor="t">
            <a:noAutofit/>
          </a:bodyPr>
          <a:lstStyle/>
          <a:p>
            <a:r>
              <a:rPr lang="en-GB">
                <a:solidFill>
                  <a:srgbClr val="000000"/>
                </a:solidFill>
                <a:highlight>
                  <a:srgbClr val="FFFFFF"/>
                </a:highlight>
                <a:ea typeface="Calibri"/>
              </a:rPr>
              <a:t>Learners will struggle more with working memory when they experience: </a:t>
            </a:r>
          </a:p>
          <a:p>
            <a:pPr marL="457200" indent="-457200" algn="l">
              <a:buClr>
                <a:srgbClr val="006FB7"/>
              </a:buClr>
              <a:buFont typeface="Segoe UI" panose="020B0502040204020203" pitchFamily="34" charset="0"/>
              <a:buChar char="&gt;"/>
            </a:pPr>
            <a:r>
              <a:rPr lang="en-GB" b="1" i="0">
                <a:solidFill>
                  <a:srgbClr val="000000"/>
                </a:solidFill>
                <a:effectLst/>
                <a:highlight>
                  <a:srgbClr val="FFFFFF"/>
                </a:highlight>
                <a:ea typeface="Calibri"/>
              </a:rPr>
              <a:t>Unfamiliarity:</a:t>
            </a:r>
            <a:r>
              <a:rPr lang="en-GB" b="0" i="0">
                <a:solidFill>
                  <a:srgbClr val="000000"/>
                </a:solidFill>
                <a:effectLst/>
                <a:highlight>
                  <a:srgbClr val="FFFFFF"/>
                </a:highlight>
                <a:ea typeface="Calibri"/>
              </a:rPr>
              <a:t> all learners will have different pre-existing knowledge on a topic. If we introduce lots of </a:t>
            </a:r>
            <a:r>
              <a:rPr lang="en-GB" b="1" i="0">
                <a:solidFill>
                  <a:srgbClr val="000000"/>
                </a:solidFill>
                <a:effectLst/>
                <a:highlight>
                  <a:srgbClr val="FFFFFF"/>
                </a:highlight>
                <a:ea typeface="Calibri"/>
              </a:rPr>
              <a:t>new </a:t>
            </a:r>
            <a:r>
              <a:rPr lang="en-GB" b="0" i="0">
                <a:solidFill>
                  <a:srgbClr val="000000"/>
                </a:solidFill>
                <a:effectLst/>
                <a:highlight>
                  <a:srgbClr val="FFFFFF"/>
                </a:highlight>
                <a:ea typeface="Calibri"/>
              </a:rPr>
              <a:t>material at the same time, with little or no link to previous learning, the demand this places on working memory will be higher.  </a:t>
            </a:r>
            <a:endParaRPr lang="en-GB">
              <a:ea typeface="Calibri"/>
            </a:endParaRPr>
          </a:p>
          <a:p>
            <a:pPr marL="457200" indent="-457200" algn="l" rtl="0" fontAlgn="base">
              <a:buClr>
                <a:srgbClr val="006FB7"/>
              </a:buClr>
              <a:buFont typeface="Segoe UI" panose="020B0502040204020203" pitchFamily="34" charset="0"/>
              <a:buChar char="&gt;"/>
            </a:pPr>
            <a:r>
              <a:rPr lang="en-GB" b="1" i="0">
                <a:solidFill>
                  <a:srgbClr val="000000"/>
                </a:solidFill>
                <a:effectLst/>
                <a:highlight>
                  <a:srgbClr val="FFFFFF"/>
                </a:highlight>
              </a:rPr>
              <a:t>Complexity:</a:t>
            </a:r>
            <a:r>
              <a:rPr lang="en-GB" b="0" i="0">
                <a:solidFill>
                  <a:srgbClr val="000000"/>
                </a:solidFill>
                <a:effectLst/>
                <a:highlight>
                  <a:srgbClr val="FFFFFF"/>
                </a:highlight>
              </a:rPr>
              <a:t> as the number of elements in a task increases, so too does the demand on working memory and less learning is likely to take place. </a:t>
            </a:r>
          </a:p>
          <a:p>
            <a:pPr marL="179705" lvl="1" indent="-179705"/>
            <a:endParaRPr lang="en-GB"/>
          </a:p>
        </p:txBody>
      </p:sp>
      <p:sp>
        <p:nvSpPr>
          <p:cNvPr id="6" name="Slide Number Placeholder 5">
            <a:extLst>
              <a:ext uri="{FF2B5EF4-FFF2-40B4-BE49-F238E27FC236}">
                <a16:creationId xmlns:a16="http://schemas.microsoft.com/office/drawing/2014/main" id="{E47C9DB8-0316-1063-3209-11BFCBFD5E43}"/>
              </a:ext>
            </a:extLst>
          </p:cNvPr>
          <p:cNvSpPr>
            <a:spLocks noGrp="1"/>
          </p:cNvSpPr>
          <p:nvPr>
            <p:ph type="sldNum" sz="quarter" idx="12"/>
          </p:nvPr>
        </p:nvSpPr>
        <p:spPr/>
        <p:txBody>
          <a:bodyPr/>
          <a:lstStyle/>
          <a:p>
            <a:fld id="{BA634521-C80F-DA4F-BE98-7119B7CE3C87}" type="slidenum">
              <a:rPr lang="en-US" dirty="0" smtClean="0"/>
              <a:pPr/>
              <a:t>15</a:t>
            </a:fld>
            <a:endParaRPr lang="en-US"/>
          </a:p>
        </p:txBody>
      </p:sp>
    </p:spTree>
    <p:extLst>
      <p:ext uri="{BB962C8B-B14F-4D97-AF65-F5344CB8AC3E}">
        <p14:creationId xmlns:p14="http://schemas.microsoft.com/office/powerpoint/2010/main" val="414865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7BBE22D-F759-EBD8-48DB-54733B6D32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2BCF00-40FD-F6C7-DE78-77D44F5B075D}"/>
              </a:ext>
            </a:extLst>
          </p:cNvPr>
          <p:cNvSpPr>
            <a:spLocks noGrp="1"/>
          </p:cNvSpPr>
          <p:nvPr>
            <p:ph type="title"/>
          </p:nvPr>
        </p:nvSpPr>
        <p:spPr>
          <a:xfrm>
            <a:off x="709612" y="709613"/>
            <a:ext cx="9403109" cy="1027112"/>
          </a:xfrm>
        </p:spPr>
        <p:txBody>
          <a:bodyPr/>
          <a:lstStyle/>
          <a:p>
            <a:r>
              <a:rPr lang="en-GB"/>
              <a:t>What might learners with SLC difficulties find challenging?</a:t>
            </a:r>
          </a:p>
        </p:txBody>
      </p:sp>
      <p:sp>
        <p:nvSpPr>
          <p:cNvPr id="12" name="TextBox 11">
            <a:extLst>
              <a:ext uri="{FF2B5EF4-FFF2-40B4-BE49-F238E27FC236}">
                <a16:creationId xmlns:a16="http://schemas.microsoft.com/office/drawing/2014/main" id="{8FC4ABF4-4501-7481-4F5B-B91DC960B8BA}"/>
              </a:ext>
            </a:extLst>
          </p:cNvPr>
          <p:cNvSpPr txBox="1"/>
          <p:nvPr/>
        </p:nvSpPr>
        <p:spPr>
          <a:xfrm>
            <a:off x="709612" y="2105025"/>
            <a:ext cx="10566401" cy="3170099"/>
          </a:xfrm>
          <a:prstGeom prst="rect">
            <a:avLst/>
          </a:prstGeom>
          <a:noFill/>
        </p:spPr>
        <p:txBody>
          <a:bodyPr wrap="square">
            <a:spAutoFit/>
          </a:bodyPr>
          <a:lstStyle/>
          <a:p>
            <a:r>
              <a:rPr lang="en-GB" sz="2000"/>
              <a:t>Learners may struggle when lessons involve lots of spoken information at once. This can make it harder to understand explanations, questions and instructions. Some learners, especially those with SLC difficulties, may not hold spoken information in mind long enough to act on it. </a:t>
            </a:r>
          </a:p>
          <a:p>
            <a:endParaRPr lang="en-GB" sz="2000"/>
          </a:p>
          <a:p>
            <a:r>
              <a:rPr lang="en-GB" sz="2000"/>
              <a:t>Working memory demands can lead to difficulties with: </a:t>
            </a:r>
          </a:p>
          <a:p>
            <a:pPr marL="342900" indent="-342900">
              <a:buClr>
                <a:srgbClr val="006FB7"/>
              </a:buClr>
              <a:buFont typeface="Segoe UI" panose="020B0502040204020203" pitchFamily="34" charset="0"/>
              <a:buChar char="&gt;"/>
            </a:pPr>
            <a:r>
              <a:rPr lang="en-GB" sz="2000"/>
              <a:t>Remembering full instructions.</a:t>
            </a:r>
          </a:p>
          <a:p>
            <a:pPr marL="342900" indent="-342900">
              <a:buClr>
                <a:srgbClr val="006FB7"/>
              </a:buClr>
              <a:buFont typeface="Segoe UI" panose="020B0502040204020203" pitchFamily="34" charset="0"/>
              <a:buChar char="&gt;"/>
            </a:pPr>
            <a:r>
              <a:rPr lang="en-GB" sz="2000"/>
              <a:t>Following a sequence of steps.</a:t>
            </a:r>
          </a:p>
          <a:p>
            <a:pPr marL="342900" indent="-342900">
              <a:buClr>
                <a:srgbClr val="006FB7"/>
              </a:buClr>
              <a:buFont typeface="Segoe UI" panose="020B0502040204020203" pitchFamily="34" charset="0"/>
              <a:buChar char="&gt;"/>
            </a:pPr>
            <a:r>
              <a:rPr lang="en-GB" sz="2000"/>
              <a:t>Connecting new learning to what they already know.</a:t>
            </a:r>
          </a:p>
          <a:p>
            <a:endParaRPr lang="en-GB" sz="2000"/>
          </a:p>
        </p:txBody>
      </p:sp>
      <p:sp>
        <p:nvSpPr>
          <p:cNvPr id="5" name="Slide Number Placeholder 4">
            <a:extLst>
              <a:ext uri="{FF2B5EF4-FFF2-40B4-BE49-F238E27FC236}">
                <a16:creationId xmlns:a16="http://schemas.microsoft.com/office/drawing/2014/main" id="{AAF0478F-279D-4949-B864-E16AB655E1F8}"/>
              </a:ext>
            </a:extLst>
          </p:cNvPr>
          <p:cNvSpPr>
            <a:spLocks noGrp="1"/>
          </p:cNvSpPr>
          <p:nvPr>
            <p:ph type="sldNum" sz="quarter" idx="12"/>
          </p:nvPr>
        </p:nvSpPr>
        <p:spPr/>
        <p:txBody>
          <a:bodyPr/>
          <a:lstStyle/>
          <a:p>
            <a:fld id="{BA634521-C80F-DA4F-BE98-7119B7CE3C87}" type="slidenum">
              <a:rPr lang="en-US" smtClean="0"/>
              <a:pPr/>
              <a:t>16</a:t>
            </a:fld>
            <a:endParaRPr lang="en-US"/>
          </a:p>
        </p:txBody>
      </p:sp>
    </p:spTree>
    <p:extLst>
      <p:ext uri="{BB962C8B-B14F-4D97-AF65-F5344CB8AC3E}">
        <p14:creationId xmlns:p14="http://schemas.microsoft.com/office/powerpoint/2010/main" val="3523813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9D611-98E2-1AC3-61B3-7AB9A53794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2982A97-9055-F523-8E95-F0FB9047FBD4}"/>
              </a:ext>
            </a:extLst>
          </p:cNvPr>
          <p:cNvSpPr>
            <a:spLocks noGrp="1"/>
          </p:cNvSpPr>
          <p:nvPr>
            <p:ph type="title"/>
          </p:nvPr>
        </p:nvSpPr>
        <p:spPr>
          <a:xfrm>
            <a:off x="693211" y="-1027112"/>
            <a:ext cx="10800000" cy="1027112"/>
          </a:xfrm>
        </p:spPr>
        <p:txBody>
          <a:bodyPr/>
          <a:lstStyle/>
          <a:p>
            <a:r>
              <a:rPr lang="en-GB"/>
              <a:t>Check for understanding </a:t>
            </a:r>
            <a:r>
              <a:rPr lang="en-GB" sz="4000" b="1" i="0" kern="1200">
                <a:solidFill>
                  <a:schemeClr val="accent2"/>
                </a:solidFill>
                <a:effectLst/>
                <a:latin typeface="+mn-lt"/>
                <a:ea typeface="+mj-ea"/>
                <a:cs typeface="Arial" panose="020B0604020202020204" pitchFamily="34" charset="0"/>
              </a:rPr>
              <a:t>(working memory and SLC) </a:t>
            </a:r>
            <a:endParaRPr lang="en-GB"/>
          </a:p>
        </p:txBody>
      </p:sp>
      <p:sp>
        <p:nvSpPr>
          <p:cNvPr id="5" name="Slide Number Placeholder 4">
            <a:extLst>
              <a:ext uri="{FF2B5EF4-FFF2-40B4-BE49-F238E27FC236}">
                <a16:creationId xmlns:a16="http://schemas.microsoft.com/office/drawing/2014/main" id="{E7A7E4C3-45CB-C54A-F991-C1D54CAC118E}"/>
              </a:ext>
            </a:extLst>
          </p:cNvPr>
          <p:cNvSpPr>
            <a:spLocks noGrp="1"/>
          </p:cNvSpPr>
          <p:nvPr>
            <p:ph type="sldNum" sz="quarter" idx="12"/>
          </p:nvPr>
        </p:nvSpPr>
        <p:spPr/>
        <p:txBody>
          <a:bodyPr/>
          <a:lstStyle/>
          <a:p>
            <a:fld id="{BA634521-C80F-DA4F-BE98-7119B7CE3C87}" type="slidenum">
              <a:rPr lang="en-US" smtClean="0"/>
              <a:pPr/>
              <a:t>17</a:t>
            </a:fld>
            <a:endParaRPr lang="en-US"/>
          </a:p>
        </p:txBody>
      </p:sp>
      <p:sp>
        <p:nvSpPr>
          <p:cNvPr id="3" name="TextBox 2">
            <a:extLst>
              <a:ext uri="{FF2B5EF4-FFF2-40B4-BE49-F238E27FC236}">
                <a16:creationId xmlns:a16="http://schemas.microsoft.com/office/drawing/2014/main" id="{7149A030-FB50-3C50-1E2F-02E16865846B}"/>
              </a:ext>
            </a:extLst>
          </p:cNvPr>
          <p:cNvSpPr txBox="1"/>
          <p:nvPr/>
        </p:nvSpPr>
        <p:spPr>
          <a:xfrm>
            <a:off x="700494" y="1743716"/>
            <a:ext cx="10566399" cy="707886"/>
          </a:xfrm>
          <a:prstGeom prst="rect">
            <a:avLst/>
          </a:prstGeom>
          <a:noFill/>
        </p:spPr>
        <p:txBody>
          <a:bodyPr wrap="square">
            <a:spAutoFit/>
          </a:bodyPr>
          <a:lstStyle/>
          <a:p>
            <a:r>
              <a:rPr lang="en-GB" sz="2000">
                <a:effectLst/>
              </a:rPr>
              <a:t>SLC difficulties can lead to learners displaying certain patterns of behaviour, such as failing to follow instructions.</a:t>
            </a:r>
            <a:endParaRPr lang="en-GB" sz="2000"/>
          </a:p>
        </p:txBody>
      </p:sp>
      <p:sp>
        <p:nvSpPr>
          <p:cNvPr id="6" name="TextBox 5">
            <a:extLst>
              <a:ext uri="{FF2B5EF4-FFF2-40B4-BE49-F238E27FC236}">
                <a16:creationId xmlns:a16="http://schemas.microsoft.com/office/drawing/2014/main" id="{182845C2-6104-A388-79E4-F14B5E20F26B}"/>
              </a:ext>
            </a:extLst>
          </p:cNvPr>
          <p:cNvSpPr txBox="1"/>
          <p:nvPr/>
        </p:nvSpPr>
        <p:spPr>
          <a:xfrm>
            <a:off x="693211" y="2915114"/>
            <a:ext cx="10796589" cy="2400657"/>
          </a:xfrm>
          <a:prstGeom prst="rect">
            <a:avLst/>
          </a:prstGeom>
          <a:noFill/>
          <a:ln w="28575">
            <a:solidFill>
              <a:schemeClr val="accent1"/>
            </a:solidFill>
          </a:ln>
        </p:spPr>
        <p:txBody>
          <a:bodyPr wrap="square" rtlCol="0">
            <a:spAutoFit/>
          </a:bodyPr>
          <a:lstStyle/>
          <a:p>
            <a:pPr marL="177800"/>
            <a:r>
              <a:rPr lang="en-GB" sz="2000" b="1"/>
              <a:t>Why might a learner with SLC difficulties find it hard to remember and follow all the steps in a verbal instruction?</a:t>
            </a:r>
          </a:p>
          <a:p>
            <a:pPr marL="177800"/>
            <a:endParaRPr lang="en-GB" sz="2000" b="1"/>
          </a:p>
          <a:p>
            <a:pPr marL="637200" lvl="1" indent="-457200">
              <a:spcAft>
                <a:spcPts val="600"/>
              </a:spcAft>
              <a:buClr>
                <a:srgbClr val="006FB7"/>
              </a:buClr>
              <a:buFont typeface="+mj-lt"/>
              <a:buAutoNum type="alphaLcParenR"/>
            </a:pPr>
            <a:r>
              <a:rPr lang="en-GB" sz="2000"/>
              <a:t>Their working memory may not hold all the spoken information long enough to act on each step.</a:t>
            </a:r>
          </a:p>
          <a:p>
            <a:pPr marL="637200" lvl="1" indent="-457200">
              <a:spcAft>
                <a:spcPts val="600"/>
              </a:spcAft>
              <a:buClr>
                <a:srgbClr val="006FB7"/>
              </a:buClr>
              <a:buFont typeface="+mj-lt"/>
              <a:buAutoNum type="alphaLcParenR"/>
            </a:pPr>
            <a:r>
              <a:rPr lang="en-GB" sz="2000"/>
              <a:t>They are more comfortable with visual tasks and may ignore verbal instructions.</a:t>
            </a:r>
          </a:p>
          <a:p>
            <a:pPr marL="637200" lvl="1" indent="-457200">
              <a:spcAft>
                <a:spcPts val="600"/>
              </a:spcAft>
              <a:buClr>
                <a:srgbClr val="006FB7"/>
              </a:buClr>
              <a:buFont typeface="+mj-lt"/>
              <a:buAutoNum type="alphaLcParenR"/>
            </a:pPr>
            <a:r>
              <a:rPr lang="en-GB" sz="2000"/>
              <a:t>They may not have heard the instruction clearly due to background noise.</a:t>
            </a:r>
          </a:p>
        </p:txBody>
      </p:sp>
      <p:sp>
        <p:nvSpPr>
          <p:cNvPr id="7" name="Title 3">
            <a:extLst>
              <a:ext uri="{FF2B5EF4-FFF2-40B4-BE49-F238E27FC236}">
                <a16:creationId xmlns:a16="http://schemas.microsoft.com/office/drawing/2014/main" id="{F2FD76E6-C78A-30D9-2B55-D2D5B3033D4A}"/>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Tree>
    <p:extLst>
      <p:ext uri="{BB962C8B-B14F-4D97-AF65-F5344CB8AC3E}">
        <p14:creationId xmlns:p14="http://schemas.microsoft.com/office/powerpoint/2010/main" val="214272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3D6F-6323-9C1D-FE5B-FDD3F6FEF32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B95CDF10-1312-1BCB-F2DE-09856AE160D1}"/>
              </a:ext>
            </a:extLst>
          </p:cNvPr>
          <p:cNvSpPr>
            <a:spLocks noGrp="1"/>
          </p:cNvSpPr>
          <p:nvPr>
            <p:ph type="title"/>
          </p:nvPr>
        </p:nvSpPr>
        <p:spPr>
          <a:xfrm>
            <a:off x="1748387" y="-787712"/>
            <a:ext cx="9757814" cy="1027112"/>
          </a:xfrm>
        </p:spPr>
        <p:txBody>
          <a:bodyPr/>
          <a:lstStyle/>
          <a:p>
            <a:r>
              <a:rPr lang="en-GB"/>
              <a:t>Reflection on practice</a:t>
            </a:r>
            <a:endParaRPr lang="en-US"/>
          </a:p>
        </p:txBody>
      </p:sp>
      <p:sp>
        <p:nvSpPr>
          <p:cNvPr id="8" name="Text Placeholder 7">
            <a:extLst>
              <a:ext uri="{FF2B5EF4-FFF2-40B4-BE49-F238E27FC236}">
                <a16:creationId xmlns:a16="http://schemas.microsoft.com/office/drawing/2014/main" id="{0FEC34B0-9B1F-B172-768B-166DA7411ACA}"/>
              </a:ext>
            </a:extLst>
          </p:cNvPr>
          <p:cNvSpPr>
            <a:spLocks noGrp="1"/>
          </p:cNvSpPr>
          <p:nvPr>
            <p:ph type="body" sz="quarter" idx="10"/>
          </p:nvPr>
        </p:nvSpPr>
        <p:spPr>
          <a:xfrm>
            <a:off x="709615" y="2314575"/>
            <a:ext cx="9172574" cy="3603552"/>
          </a:xfrm>
        </p:spPr>
        <p:txBody>
          <a:bodyPr/>
          <a:lstStyle/>
          <a:p>
            <a:pPr marL="457200" indent="-457200" fontAlgn="t">
              <a:lnSpc>
                <a:spcPct val="100000"/>
              </a:lnSpc>
              <a:spcAft>
                <a:spcPts val="2400"/>
              </a:spcAft>
              <a:buClr>
                <a:srgbClr val="006FB7"/>
              </a:buClr>
              <a:buFont typeface="+mj-lt"/>
              <a:buAutoNum type="arabicPeriod"/>
            </a:pPr>
            <a:r>
              <a:rPr lang="en-GB"/>
              <a:t>Identify two key takeaways about speech, language and communication (SLC).</a:t>
            </a:r>
          </a:p>
          <a:p>
            <a:pPr marL="457200" indent="-457200" fontAlgn="t">
              <a:lnSpc>
                <a:spcPct val="100000"/>
              </a:lnSpc>
              <a:spcAft>
                <a:spcPts val="2400"/>
              </a:spcAft>
              <a:buClr>
                <a:srgbClr val="006FB7"/>
              </a:buClr>
              <a:buFont typeface="+mj-lt"/>
              <a:buAutoNum type="arabicPeriod"/>
            </a:pPr>
            <a:r>
              <a:rPr lang="en-GB"/>
              <a:t>Think of a learner you have taught. How might these takeaways help you interpret something you noticed about their understanding, participation or behaviour?</a:t>
            </a:r>
          </a:p>
          <a:p>
            <a:pPr marL="457200" indent="-457200" fontAlgn="t">
              <a:lnSpc>
                <a:spcPct val="100000"/>
              </a:lnSpc>
              <a:spcAft>
                <a:spcPts val="2400"/>
              </a:spcAft>
              <a:buClr>
                <a:srgbClr val="006FB7"/>
              </a:buClr>
              <a:buFont typeface="+mj-lt"/>
              <a:buAutoNum type="arabicPeriod"/>
            </a:pPr>
            <a:r>
              <a:rPr lang="en-GB"/>
              <a:t>Think of a learner or group you teach now. What might you notice or explore differently in light of this session?</a:t>
            </a:r>
          </a:p>
        </p:txBody>
      </p:sp>
      <p:sp>
        <p:nvSpPr>
          <p:cNvPr id="5" name="Slide Number Placeholder 4">
            <a:extLst>
              <a:ext uri="{FF2B5EF4-FFF2-40B4-BE49-F238E27FC236}">
                <a16:creationId xmlns:a16="http://schemas.microsoft.com/office/drawing/2014/main" id="{97165CBC-B8C2-2D5C-3A26-E08F1A5D9D17}"/>
              </a:ext>
            </a:extLst>
          </p:cNvPr>
          <p:cNvSpPr>
            <a:spLocks noGrp="1"/>
          </p:cNvSpPr>
          <p:nvPr>
            <p:ph type="sldNum" sz="quarter" idx="12"/>
          </p:nvPr>
        </p:nvSpPr>
        <p:spPr/>
        <p:txBody>
          <a:bodyPr/>
          <a:lstStyle/>
          <a:p>
            <a:fld id="{BA634521-C80F-DA4F-BE98-7119B7CE3C87}" type="slidenum">
              <a:rPr lang="en-US" smtClean="0"/>
              <a:pPr/>
              <a:t>18</a:t>
            </a:fld>
            <a:endParaRPr lang="en-US"/>
          </a:p>
        </p:txBody>
      </p:sp>
      <p:pic>
        <p:nvPicPr>
          <p:cNvPr id="10" name="Picture 9">
            <a:extLst>
              <a:ext uri="{FF2B5EF4-FFF2-40B4-BE49-F238E27FC236}">
                <a16:creationId xmlns:a16="http://schemas.microsoft.com/office/drawing/2014/main" id="{02A15470-0499-055A-BBB1-4F85C76706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3C41C089-6F51-B3BA-C7FD-32F58DD05F9E}"/>
              </a:ext>
            </a:extLst>
          </p:cNvPr>
          <p:cNvSpPr txBox="1">
            <a:spLocks/>
          </p:cNvSpPr>
          <p:nvPr/>
        </p:nvSpPr>
        <p:spPr>
          <a:xfrm>
            <a:off x="1746609" y="790585"/>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Tree>
    <p:extLst>
      <p:ext uri="{BB962C8B-B14F-4D97-AF65-F5344CB8AC3E}">
        <p14:creationId xmlns:p14="http://schemas.microsoft.com/office/powerpoint/2010/main" val="3708246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1535F45-732E-BD10-52D3-1085C03E2C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83FEBE-56B3-D136-F3A0-66BB3FA94B1E}"/>
              </a:ext>
            </a:extLst>
          </p:cNvPr>
          <p:cNvSpPr>
            <a:spLocks noGrp="1"/>
          </p:cNvSpPr>
          <p:nvPr>
            <p:ph type="title"/>
          </p:nvPr>
        </p:nvSpPr>
        <p:spPr>
          <a:xfrm>
            <a:off x="706201" y="721043"/>
            <a:ext cx="10800000" cy="1027112"/>
          </a:xfrm>
        </p:spPr>
        <p:txBody>
          <a:bodyPr/>
          <a:lstStyle/>
          <a:p>
            <a:r>
              <a:rPr lang="en-GB"/>
              <a:t>Facilitator guidance – build understanding</a:t>
            </a:r>
          </a:p>
        </p:txBody>
      </p:sp>
      <p:sp>
        <p:nvSpPr>
          <p:cNvPr id="26" name="Text Placeholder 2">
            <a:extLst>
              <a:ext uri="{FF2B5EF4-FFF2-40B4-BE49-F238E27FC236}">
                <a16:creationId xmlns:a16="http://schemas.microsoft.com/office/drawing/2014/main" id="{9F710CF4-54F2-6A4A-2AF5-1E0B722645D2}"/>
              </a:ext>
            </a:extLst>
          </p:cNvPr>
          <p:cNvSpPr txBox="1">
            <a:spLocks/>
          </p:cNvSpPr>
          <p:nvPr/>
        </p:nvSpPr>
        <p:spPr>
          <a:xfrm>
            <a:off x="995354" y="1795888"/>
            <a:ext cx="8115985"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7581AD71-0899-0920-B6C4-5A699B50528A}"/>
              </a:ext>
            </a:extLst>
          </p:cNvPr>
          <p:cNvSpPr txBox="1">
            <a:spLocks/>
          </p:cNvSpPr>
          <p:nvPr/>
        </p:nvSpPr>
        <p:spPr>
          <a:xfrm>
            <a:off x="9119504" y="1795888"/>
            <a:ext cx="2043793" cy="1146650"/>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E7F78577-8109-E8B5-DC58-38D75579BD13}"/>
              </a:ext>
            </a:extLst>
          </p:cNvPr>
          <p:cNvSpPr txBox="1">
            <a:spLocks/>
          </p:cNvSpPr>
          <p:nvPr/>
        </p:nvSpPr>
        <p:spPr>
          <a:xfrm>
            <a:off x="987189" y="3080001"/>
            <a:ext cx="8124150"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B09C1623-40F7-3D15-45A7-C2888270CED7}"/>
              </a:ext>
            </a:extLst>
          </p:cNvPr>
          <p:cNvSpPr txBox="1">
            <a:spLocks/>
          </p:cNvSpPr>
          <p:nvPr/>
        </p:nvSpPr>
        <p:spPr>
          <a:xfrm>
            <a:off x="9119504" y="308000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FDA671E3-29B9-5A2E-EF1C-EEB19E12DEE0}"/>
              </a:ext>
            </a:extLst>
          </p:cNvPr>
          <p:cNvSpPr txBox="1">
            <a:spLocks/>
          </p:cNvSpPr>
          <p:nvPr/>
        </p:nvSpPr>
        <p:spPr>
          <a:xfrm>
            <a:off x="995354" y="4372171"/>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Teaching examples that show inclusive teaching strategies in practice</a:t>
            </a:r>
            <a:endParaRPr lang="en-GB" sz="2200"/>
          </a:p>
        </p:txBody>
      </p:sp>
      <p:sp>
        <p:nvSpPr>
          <p:cNvPr id="37" name="Text Placeholder 2">
            <a:extLst>
              <a:ext uri="{FF2B5EF4-FFF2-40B4-BE49-F238E27FC236}">
                <a16:creationId xmlns:a16="http://schemas.microsoft.com/office/drawing/2014/main" id="{E5A70C4C-5B43-C3A2-28FA-27FC4A152089}"/>
              </a:ext>
            </a:extLst>
          </p:cNvPr>
          <p:cNvSpPr txBox="1">
            <a:spLocks/>
          </p:cNvSpPr>
          <p:nvPr/>
        </p:nvSpPr>
        <p:spPr>
          <a:xfrm>
            <a:off x="9119504" y="437217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31BEF4EC-6871-4687-A85F-40A73EDD5050}"/>
              </a:ext>
            </a:extLst>
          </p:cNvPr>
          <p:cNvSpPr>
            <a:spLocks noGrp="1"/>
          </p:cNvSpPr>
          <p:nvPr>
            <p:ph type="sldNum" sz="quarter" idx="12"/>
          </p:nvPr>
        </p:nvSpPr>
        <p:spPr/>
        <p:txBody>
          <a:bodyPr/>
          <a:lstStyle/>
          <a:p>
            <a:fld id="{BA634521-C80F-DA4F-BE98-7119B7CE3C87}" type="slidenum">
              <a:rPr lang="en-US" smtClean="0"/>
              <a:pPr/>
              <a:t>19</a:t>
            </a:fld>
            <a:endParaRPr lang="en-US"/>
          </a:p>
        </p:txBody>
      </p:sp>
    </p:spTree>
    <p:extLst>
      <p:ext uri="{BB962C8B-B14F-4D97-AF65-F5344CB8AC3E}">
        <p14:creationId xmlns:p14="http://schemas.microsoft.com/office/powerpoint/2010/main" val="305176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B9D4B-8BDE-DA06-6E7C-52E8731E3B2D}"/>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7CD832C5-BA62-3A3D-8285-CA886AA52021}"/>
              </a:ext>
            </a:extLst>
          </p:cNvPr>
          <p:cNvSpPr>
            <a:spLocks noGrp="1"/>
          </p:cNvSpPr>
          <p:nvPr>
            <p:ph type="title"/>
          </p:nvPr>
        </p:nvSpPr>
        <p:spPr>
          <a:xfrm>
            <a:off x="1842376" y="685800"/>
            <a:ext cx="8659644" cy="1027112"/>
          </a:xfrm>
        </p:spPr>
        <p:txBody>
          <a:bodyPr/>
          <a:lstStyle/>
          <a:p>
            <a:r>
              <a:rPr lang="en-US">
                <a:highlight>
                  <a:srgbClr val="FFFFFF"/>
                </a:highlight>
                <a:latin typeface="+mn-lt"/>
                <a:ea typeface="Calibri" panose="020F0502020204030204" pitchFamily="34" charset="0"/>
              </a:rPr>
              <a:t>Key knowledge: </a:t>
            </a:r>
            <a:r>
              <a:rPr lang="en-GB">
                <a:highlight>
                  <a:srgbClr val="FFFFFF"/>
                </a:highlight>
                <a:latin typeface="+mn-lt"/>
                <a:ea typeface="Calibri" panose="020F0502020204030204" pitchFamily="34" charset="0"/>
              </a:rPr>
              <a:t>universal </a:t>
            </a:r>
            <a:r>
              <a:rPr lang="en-GB">
                <a:latin typeface="+mn-lt"/>
              </a:rPr>
              <a:t>approaches to inclusive teaching</a:t>
            </a:r>
          </a:p>
        </p:txBody>
      </p:sp>
      <p:pic>
        <p:nvPicPr>
          <p:cNvPr id="14" name="Picture 13">
            <a:extLst>
              <a:ext uri="{FF2B5EF4-FFF2-40B4-BE49-F238E27FC236}">
                <a16:creationId xmlns:a16="http://schemas.microsoft.com/office/drawing/2014/main" id="{F92D285C-1D2D-F854-0D15-8A893F77CE1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614" y="685800"/>
            <a:ext cx="765214" cy="765214"/>
          </a:xfrm>
          <a:prstGeom prst="rect">
            <a:avLst/>
          </a:prstGeom>
        </p:spPr>
      </p:pic>
      <p:pic>
        <p:nvPicPr>
          <p:cNvPr id="2" name="Picture 1" descr="Inclusive teaching practices include scaffolding, explicit teaching, calm learning environments, positive relationships and feedback.">
            <a:extLst>
              <a:ext uri="{FF2B5EF4-FFF2-40B4-BE49-F238E27FC236}">
                <a16:creationId xmlns:a16="http://schemas.microsoft.com/office/drawing/2014/main" id="{37D84719-90F7-C9FC-AB06-5138D156D53E}"/>
              </a:ext>
            </a:extLst>
          </p:cNvPr>
          <p:cNvPicPr>
            <a:picLocks noChangeAspect="1"/>
          </p:cNvPicPr>
          <p:nvPr/>
        </p:nvPicPr>
        <p:blipFill>
          <a:blip r:embed="rId5"/>
          <a:stretch>
            <a:fillRect/>
          </a:stretch>
        </p:blipFill>
        <p:spPr>
          <a:xfrm>
            <a:off x="3272270" y="1869147"/>
            <a:ext cx="4880200" cy="4749453"/>
          </a:xfrm>
          <a:prstGeom prst="rect">
            <a:avLst/>
          </a:prstGeom>
        </p:spPr>
      </p:pic>
      <p:sp>
        <p:nvSpPr>
          <p:cNvPr id="12" name="TextBox 11">
            <a:extLst>
              <a:ext uri="{FF2B5EF4-FFF2-40B4-BE49-F238E27FC236}">
                <a16:creationId xmlns:a16="http://schemas.microsoft.com/office/drawing/2014/main" id="{B60FBA4E-EF16-9ACC-E436-DE7A1DE25D7C}"/>
              </a:ext>
            </a:extLst>
          </p:cNvPr>
          <p:cNvSpPr txBox="1"/>
          <p:nvPr/>
        </p:nvSpPr>
        <p:spPr>
          <a:xfrm>
            <a:off x="9953440" y="5936412"/>
            <a:ext cx="1552761" cy="338554"/>
          </a:xfrm>
          <a:prstGeom prst="rect">
            <a:avLst/>
          </a:prstGeom>
          <a:noFill/>
          <a:ln>
            <a:noFill/>
          </a:ln>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accent5">
                    <a:lumMod val="50000"/>
                  </a:schemeClr>
                </a:solidFill>
                <a:effectLst/>
                <a:uLnTx/>
                <a:uFillTx/>
                <a:ea typeface="+mn-ea"/>
                <a:cs typeface="+mn-cs"/>
              </a:rPr>
              <a:t>EEF (2026)</a:t>
            </a:r>
          </a:p>
        </p:txBody>
      </p:sp>
      <p:sp>
        <p:nvSpPr>
          <p:cNvPr id="13" name="Slide Number Placeholder 4">
            <a:extLst>
              <a:ext uri="{FF2B5EF4-FFF2-40B4-BE49-F238E27FC236}">
                <a16:creationId xmlns:a16="http://schemas.microsoft.com/office/drawing/2014/main" id="{A7C80409-313F-956E-7B83-1E43E17501A0}"/>
              </a:ext>
            </a:extLst>
          </p:cNvPr>
          <p:cNvSpPr>
            <a:spLocks noGrp="1"/>
          </p:cNvSpPr>
          <p:nvPr>
            <p:ph type="sldNum" sz="quarter" idx="12"/>
          </p:nvPr>
        </p:nvSpPr>
        <p:spPr>
          <a:xfrm>
            <a:off x="11017621" y="6172200"/>
            <a:ext cx="488580" cy="446400"/>
          </a:xfrm>
        </p:spPr>
        <p:txBody>
          <a:bodyPr/>
          <a:lstStyle/>
          <a:p>
            <a:fld id="{BA634521-C80F-DA4F-BE98-7119B7CE3C87}" type="slidenum">
              <a:rPr lang="en-US" smtClean="0"/>
              <a:pPr/>
              <a:t>20</a:t>
            </a:fld>
            <a:endParaRPr lang="en-US"/>
          </a:p>
        </p:txBody>
      </p:sp>
    </p:spTree>
    <p:extLst>
      <p:ext uri="{BB962C8B-B14F-4D97-AF65-F5344CB8AC3E}">
        <p14:creationId xmlns:p14="http://schemas.microsoft.com/office/powerpoint/2010/main" val="2854570045"/>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D7BE0-FCE1-9CDA-69FE-7FE2E22270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93694E-3D81-0421-9F5E-8EB1E6C57914}"/>
              </a:ext>
            </a:extLst>
          </p:cNvPr>
          <p:cNvSpPr>
            <a:spLocks noGrp="1"/>
          </p:cNvSpPr>
          <p:nvPr>
            <p:ph type="title"/>
          </p:nvPr>
        </p:nvSpPr>
        <p:spPr/>
        <p:txBody>
          <a:bodyPr/>
          <a:lstStyle/>
          <a:p>
            <a:r>
              <a:rPr lang="en-GB"/>
              <a:t>Inclusive teaching: rationale</a:t>
            </a:r>
          </a:p>
        </p:txBody>
      </p:sp>
      <p:sp>
        <p:nvSpPr>
          <p:cNvPr id="10" name="TextBox 9">
            <a:extLst>
              <a:ext uri="{FF2B5EF4-FFF2-40B4-BE49-F238E27FC236}">
                <a16:creationId xmlns:a16="http://schemas.microsoft.com/office/drawing/2014/main" id="{6EBE9409-F359-39F6-F782-D51F6A5E88A8}"/>
              </a:ext>
            </a:extLst>
          </p:cNvPr>
          <p:cNvSpPr txBox="1"/>
          <p:nvPr/>
        </p:nvSpPr>
        <p:spPr>
          <a:xfrm>
            <a:off x="712868" y="1842631"/>
            <a:ext cx="10522320" cy="2862322"/>
          </a:xfrm>
          <a:prstGeom prst="rect">
            <a:avLst/>
          </a:prstGeom>
          <a:noFill/>
        </p:spPr>
        <p:txBody>
          <a:bodyPr wrap="square">
            <a:spAutoFit/>
          </a:bodyPr>
          <a:lstStyle/>
          <a:p>
            <a:pPr>
              <a:buClr>
                <a:schemeClr val="accent3"/>
              </a:buClr>
            </a:pPr>
            <a:r>
              <a:rPr lang="en-GB" sz="2000"/>
              <a:t>Teachers choose different approaches for different purposes in response to the needs of their learners and the course content they are teaching. </a:t>
            </a:r>
          </a:p>
          <a:p>
            <a:pPr>
              <a:buClr>
                <a:schemeClr val="accent3"/>
              </a:buClr>
            </a:pPr>
            <a:endParaRPr lang="en-GB" sz="2000"/>
          </a:p>
          <a:p>
            <a:pPr marL="342900" indent="-342900">
              <a:buClr>
                <a:srgbClr val="006FB7"/>
              </a:buClr>
              <a:buFont typeface="Segoe UI" panose="020B0502040204020203" pitchFamily="34" charset="0"/>
              <a:buChar char="&gt;"/>
            </a:pPr>
            <a:r>
              <a:rPr lang="en-GB" sz="2000" b="1"/>
              <a:t>Reduce barriers: </a:t>
            </a:r>
            <a:r>
              <a:rPr lang="en-GB" sz="2000"/>
              <a:t>Some strategies reduce immediate barriers, such as making instructions and questions clearer. </a:t>
            </a:r>
          </a:p>
          <a:p>
            <a:pPr marL="342900" indent="-342900">
              <a:buClr>
                <a:srgbClr val="006FB7"/>
              </a:buClr>
              <a:buFont typeface="Segoe UI" panose="020B0502040204020203" pitchFamily="34" charset="0"/>
              <a:buChar char="&gt;"/>
            </a:pPr>
            <a:r>
              <a:rPr lang="en-GB" sz="2000" b="1"/>
              <a:t>Long-term development: </a:t>
            </a:r>
            <a:r>
              <a:rPr lang="en-GB" sz="2000"/>
              <a:t>Some strategies help develop learners’ speech, language and communication skills over time.</a:t>
            </a:r>
          </a:p>
          <a:p>
            <a:pPr>
              <a:buClr>
                <a:schemeClr val="accent3"/>
              </a:buClr>
            </a:pPr>
            <a:endParaRPr lang="en-GB" sz="2000"/>
          </a:p>
          <a:p>
            <a:pPr>
              <a:buClr>
                <a:schemeClr val="accent3"/>
              </a:buClr>
            </a:pPr>
            <a:r>
              <a:rPr lang="en-GB" sz="2000"/>
              <a:t>Some strategies, or combination of strategies, can achieve both these purposes over time.</a:t>
            </a:r>
          </a:p>
        </p:txBody>
      </p:sp>
      <p:sp>
        <p:nvSpPr>
          <p:cNvPr id="5" name="Slide Number Placeholder 4">
            <a:extLst>
              <a:ext uri="{FF2B5EF4-FFF2-40B4-BE49-F238E27FC236}">
                <a16:creationId xmlns:a16="http://schemas.microsoft.com/office/drawing/2014/main" id="{4FA29261-741E-18C5-58AD-4386D4F5AA98}"/>
              </a:ext>
            </a:extLst>
          </p:cNvPr>
          <p:cNvSpPr>
            <a:spLocks noGrp="1"/>
          </p:cNvSpPr>
          <p:nvPr>
            <p:ph type="sldNum" sz="quarter" idx="12"/>
          </p:nvPr>
        </p:nvSpPr>
        <p:spPr/>
        <p:txBody>
          <a:bodyPr/>
          <a:lstStyle/>
          <a:p>
            <a:fld id="{BA634521-C80F-DA4F-BE98-7119B7CE3C87}" type="slidenum">
              <a:rPr lang="en-US" smtClean="0"/>
              <a:pPr/>
              <a:t>21</a:t>
            </a:fld>
            <a:endParaRPr lang="en-US"/>
          </a:p>
        </p:txBody>
      </p:sp>
    </p:spTree>
    <p:extLst>
      <p:ext uri="{BB962C8B-B14F-4D97-AF65-F5344CB8AC3E}">
        <p14:creationId xmlns:p14="http://schemas.microsoft.com/office/powerpoint/2010/main" val="4169246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4A4FB-4711-6ACB-48BC-981D4FC4A11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2B81874-939D-49C3-1114-AE7F2FE8AB12}"/>
              </a:ext>
            </a:extLst>
          </p:cNvPr>
          <p:cNvSpPr>
            <a:spLocks noGrp="1"/>
          </p:cNvSpPr>
          <p:nvPr>
            <p:ph type="title"/>
          </p:nvPr>
        </p:nvSpPr>
        <p:spPr>
          <a:xfrm>
            <a:off x="688095" y="773131"/>
            <a:ext cx="10800000" cy="1027112"/>
          </a:xfrm>
        </p:spPr>
        <p:txBody>
          <a:bodyPr/>
          <a:lstStyle/>
          <a:p>
            <a:r>
              <a:rPr lang="en-GB"/>
              <a:t>Check for understanding</a:t>
            </a:r>
          </a:p>
        </p:txBody>
      </p:sp>
      <p:sp>
        <p:nvSpPr>
          <p:cNvPr id="5" name="Slide Number Placeholder 4">
            <a:extLst>
              <a:ext uri="{FF2B5EF4-FFF2-40B4-BE49-F238E27FC236}">
                <a16:creationId xmlns:a16="http://schemas.microsoft.com/office/drawing/2014/main" id="{FD5DFB87-EC46-835F-78D7-F6FEDD99642D}"/>
              </a:ext>
            </a:extLst>
          </p:cNvPr>
          <p:cNvSpPr>
            <a:spLocks noGrp="1"/>
          </p:cNvSpPr>
          <p:nvPr>
            <p:ph type="sldNum" sz="quarter" idx="12"/>
          </p:nvPr>
        </p:nvSpPr>
        <p:spPr/>
        <p:txBody>
          <a:bodyPr/>
          <a:lstStyle/>
          <a:p>
            <a:fld id="{BA634521-C80F-DA4F-BE98-7119B7CE3C87}" type="slidenum">
              <a:rPr lang="en-US" smtClean="0"/>
              <a:pPr/>
              <a:t>22</a:t>
            </a:fld>
            <a:endParaRPr lang="en-US"/>
          </a:p>
        </p:txBody>
      </p:sp>
      <p:sp>
        <p:nvSpPr>
          <p:cNvPr id="2" name="TextBox 1">
            <a:extLst>
              <a:ext uri="{FF2B5EF4-FFF2-40B4-BE49-F238E27FC236}">
                <a16:creationId xmlns:a16="http://schemas.microsoft.com/office/drawing/2014/main" id="{F0DD13B0-62C2-BBED-899B-8A0613F561FA}"/>
              </a:ext>
            </a:extLst>
          </p:cNvPr>
          <p:cNvSpPr txBox="1"/>
          <p:nvPr/>
        </p:nvSpPr>
        <p:spPr>
          <a:xfrm>
            <a:off x="691506" y="2098675"/>
            <a:ext cx="10796589" cy="3170099"/>
          </a:xfrm>
          <a:prstGeom prst="rect">
            <a:avLst/>
          </a:prstGeom>
          <a:noFill/>
          <a:ln w="28575">
            <a:noFill/>
          </a:ln>
        </p:spPr>
        <p:txBody>
          <a:bodyPr wrap="square" rtlCol="0">
            <a:spAutoFit/>
          </a:bodyPr>
          <a:lstStyle/>
          <a:p>
            <a:pPr marL="457200" indent="-279400">
              <a:buClr>
                <a:srgbClr val="006FB7"/>
              </a:buClr>
              <a:buFont typeface="+mj-lt"/>
              <a:buAutoNum type="arabicPeriod"/>
            </a:pPr>
            <a:r>
              <a:rPr lang="en-GB" sz="2000"/>
              <a:t>What teaching practices and/or strategies can we do everyday that support all learners' SLC, and especially learners with SLC difficulties?</a:t>
            </a:r>
          </a:p>
          <a:p>
            <a:pPr marL="457200" indent="-279400">
              <a:buClr>
                <a:srgbClr val="006FB7"/>
              </a:buClr>
              <a:buFont typeface="+mj-lt"/>
              <a:buAutoNum type="arabicPeriod"/>
            </a:pPr>
            <a:endParaRPr lang="en-GB" sz="2000"/>
          </a:p>
          <a:p>
            <a:pPr marL="457200" indent="-279400">
              <a:buClr>
                <a:srgbClr val="006FB7"/>
              </a:buClr>
              <a:buFont typeface="+mj-lt"/>
              <a:buAutoNum type="arabicPeriod"/>
            </a:pPr>
            <a:r>
              <a:rPr lang="en-GB" sz="2000"/>
              <a:t>For one or two of these suggest a reason why it will support learners to either access learning or develop their SLC in the long term (or both). </a:t>
            </a:r>
          </a:p>
          <a:p>
            <a:pPr marL="457200" indent="-279400">
              <a:buClr>
                <a:srgbClr val="006FB7"/>
              </a:buClr>
              <a:buFont typeface="+mj-lt"/>
              <a:buAutoNum type="arabicPeriod"/>
            </a:pPr>
            <a:endParaRPr lang="en-GB" sz="2000"/>
          </a:p>
          <a:p>
            <a:pPr marL="457200" indent="-279400">
              <a:buClr>
                <a:srgbClr val="006FB7"/>
              </a:buClr>
              <a:buFont typeface="+mj-lt"/>
              <a:buAutoNum type="arabicPeriod"/>
            </a:pPr>
            <a:r>
              <a:rPr lang="en-GB" sz="2000"/>
              <a:t>What might make these practices/strategies more or less effective?</a:t>
            </a:r>
          </a:p>
          <a:p>
            <a:pPr marL="457200" indent="-279400">
              <a:buClr>
                <a:srgbClr val="006FB7"/>
              </a:buClr>
              <a:buFont typeface="+mj-lt"/>
              <a:buAutoNum type="arabicPeriod"/>
            </a:pPr>
            <a:endParaRPr lang="en-GB" sz="2000"/>
          </a:p>
          <a:p>
            <a:pPr marL="457200" indent="-279400">
              <a:buClr>
                <a:srgbClr val="006FB7"/>
              </a:buClr>
              <a:buFont typeface="+mj-lt"/>
              <a:buAutoNum type="arabicPeriod"/>
            </a:pPr>
            <a:r>
              <a:rPr lang="en-GB" sz="2000"/>
              <a:t>In what circumstances might you need to adapt these universal teaching practices/strategies? </a:t>
            </a:r>
          </a:p>
        </p:txBody>
      </p:sp>
    </p:spTree>
    <p:extLst>
      <p:ext uri="{BB962C8B-B14F-4D97-AF65-F5344CB8AC3E}">
        <p14:creationId xmlns:p14="http://schemas.microsoft.com/office/powerpoint/2010/main" val="150516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1FD97C-6556-C464-BA4D-947FC8E01E2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19FBC5-661E-7482-E8D5-8065084B307B}"/>
              </a:ext>
            </a:extLst>
          </p:cNvPr>
          <p:cNvSpPr>
            <a:spLocks noGrp="1"/>
          </p:cNvSpPr>
          <p:nvPr>
            <p:ph type="title"/>
          </p:nvPr>
        </p:nvSpPr>
        <p:spPr>
          <a:xfrm>
            <a:off x="718577" y="-910989"/>
            <a:ext cx="10800000" cy="1027112"/>
          </a:xfrm>
        </p:spPr>
        <p:txBody>
          <a:bodyPr/>
          <a:lstStyle/>
          <a:p>
            <a:r>
              <a:rPr lang="en-GB"/>
              <a:t>Example responses for Q1 and Q2</a:t>
            </a:r>
          </a:p>
        </p:txBody>
      </p:sp>
      <p:sp>
        <p:nvSpPr>
          <p:cNvPr id="2" name="Rectangle 1">
            <a:extLst>
              <a:ext uri="{FF2B5EF4-FFF2-40B4-BE49-F238E27FC236}">
                <a16:creationId xmlns:a16="http://schemas.microsoft.com/office/drawing/2014/main" id="{1C91D74E-AB91-9959-ED50-3B342855727E}"/>
              </a:ext>
            </a:extLst>
          </p:cNvPr>
          <p:cNvSpPr/>
          <p:nvPr/>
        </p:nvSpPr>
        <p:spPr>
          <a:xfrm>
            <a:off x="718577" y="2107639"/>
            <a:ext cx="10522319" cy="3179907"/>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t"/>
          <a:lstStyle/>
          <a:p>
            <a:pPr>
              <a:spcAft>
                <a:spcPts val="600"/>
              </a:spcAft>
              <a:buClr>
                <a:srgbClr val="006FB7"/>
              </a:buClr>
            </a:pPr>
            <a:r>
              <a:rPr lang="en-GB" sz="2000" b="1"/>
              <a:t>Example responses: </a:t>
            </a:r>
            <a:endParaRPr lang="en-GB" sz="2000"/>
          </a:p>
          <a:p>
            <a:pPr marL="457200" indent="-457200">
              <a:spcAft>
                <a:spcPts val="600"/>
              </a:spcAft>
              <a:buClr>
                <a:srgbClr val="006FB7"/>
              </a:buClr>
              <a:buFont typeface="+mj-lt"/>
              <a:buAutoNum type="arabicPeriod"/>
            </a:pPr>
            <a:r>
              <a:rPr lang="en-GB" sz="2000"/>
              <a:t>Modelling the use of key vocational terms in context during practical sessions can support all learners, especially those with SLC difficulties.</a:t>
            </a:r>
          </a:p>
          <a:p>
            <a:pPr marL="457200" indent="-457200">
              <a:spcAft>
                <a:spcPts val="600"/>
              </a:spcAft>
              <a:buClr>
                <a:srgbClr val="006FB7"/>
              </a:buClr>
              <a:buFont typeface="+mj-lt"/>
              <a:buAutoNum type="arabicPeriod"/>
            </a:pPr>
            <a:r>
              <a:rPr lang="en-GB" sz="2000"/>
              <a:t>This approach helps learners access learning because hearing and seeing key terms used in real situations makes technical language more meaningful and memorable. Over time, consistently modelling and reinforcing these terms supports learners to develop their SLC, as they become more confident in understanding and using industry-specific vocabulary in both written and spoken tasks. </a:t>
            </a:r>
          </a:p>
        </p:txBody>
      </p:sp>
      <p:sp>
        <p:nvSpPr>
          <p:cNvPr id="5" name="Slide Number Placeholder 4">
            <a:extLst>
              <a:ext uri="{FF2B5EF4-FFF2-40B4-BE49-F238E27FC236}">
                <a16:creationId xmlns:a16="http://schemas.microsoft.com/office/drawing/2014/main" id="{CB4FABC2-C03D-7CA4-5DB2-93ED08F5E372}"/>
              </a:ext>
            </a:extLst>
          </p:cNvPr>
          <p:cNvSpPr>
            <a:spLocks noGrp="1"/>
          </p:cNvSpPr>
          <p:nvPr>
            <p:ph type="sldNum" sz="quarter" idx="12"/>
          </p:nvPr>
        </p:nvSpPr>
        <p:spPr/>
        <p:txBody>
          <a:bodyPr/>
          <a:lstStyle/>
          <a:p>
            <a:fld id="{BA634521-C80F-DA4F-BE98-7119B7CE3C87}" type="slidenum">
              <a:rPr lang="en-US" smtClean="0"/>
              <a:pPr/>
              <a:t>23</a:t>
            </a:fld>
            <a:endParaRPr lang="en-US"/>
          </a:p>
        </p:txBody>
      </p:sp>
      <p:sp>
        <p:nvSpPr>
          <p:cNvPr id="8" name="Title 3">
            <a:extLst>
              <a:ext uri="{FF2B5EF4-FFF2-40B4-BE49-F238E27FC236}">
                <a16:creationId xmlns:a16="http://schemas.microsoft.com/office/drawing/2014/main" id="{62E99CD8-55E1-329D-B745-236792EBD1DB}"/>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Tree>
    <p:extLst>
      <p:ext uri="{BB962C8B-B14F-4D97-AF65-F5344CB8AC3E}">
        <p14:creationId xmlns:p14="http://schemas.microsoft.com/office/powerpoint/2010/main" val="1301182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F832AE-AC63-AE07-F8E2-B16A6C71507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1BB408-21D4-7BDE-3F18-B3999B05A3DB}"/>
              </a:ext>
            </a:extLst>
          </p:cNvPr>
          <p:cNvSpPr>
            <a:spLocks noGrp="1"/>
          </p:cNvSpPr>
          <p:nvPr>
            <p:ph type="title"/>
          </p:nvPr>
        </p:nvSpPr>
        <p:spPr>
          <a:xfrm>
            <a:off x="706201" y="-787712"/>
            <a:ext cx="10800000" cy="1027112"/>
          </a:xfrm>
        </p:spPr>
        <p:txBody>
          <a:bodyPr/>
          <a:lstStyle/>
          <a:p>
            <a:r>
              <a:rPr lang="en-GB"/>
              <a:t>Example responses for Q3 and Q4</a:t>
            </a:r>
          </a:p>
        </p:txBody>
      </p:sp>
      <p:sp>
        <p:nvSpPr>
          <p:cNvPr id="2" name="Rectangle 1">
            <a:extLst>
              <a:ext uri="{FF2B5EF4-FFF2-40B4-BE49-F238E27FC236}">
                <a16:creationId xmlns:a16="http://schemas.microsoft.com/office/drawing/2014/main" id="{40FA0FBF-6FC9-A146-6D1C-903465A20037}"/>
              </a:ext>
            </a:extLst>
          </p:cNvPr>
          <p:cNvSpPr/>
          <p:nvPr/>
        </p:nvSpPr>
        <p:spPr>
          <a:xfrm>
            <a:off x="700318" y="2107639"/>
            <a:ext cx="10522319" cy="3013653"/>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t"/>
          <a:lstStyle/>
          <a:p>
            <a:pPr>
              <a:spcAft>
                <a:spcPts val="600"/>
              </a:spcAft>
              <a:buClr>
                <a:srgbClr val="006FB7"/>
              </a:buClr>
            </a:pPr>
            <a:r>
              <a:rPr lang="en-GB" sz="2000" b="1"/>
              <a:t>Example: </a:t>
            </a:r>
            <a:endParaRPr lang="en-GB" sz="2000"/>
          </a:p>
          <a:p>
            <a:pPr marL="457200" indent="-457200">
              <a:spcAft>
                <a:spcPts val="600"/>
              </a:spcAft>
              <a:buClr>
                <a:srgbClr val="006FB7"/>
              </a:buClr>
              <a:buFont typeface="+mj-lt"/>
              <a:buAutoNum type="arabicPeriod" startAt="3"/>
            </a:pPr>
            <a:r>
              <a:rPr lang="en-GB" sz="2000"/>
              <a:t>This strategy is most effective when teachers introduce only a small number of new terms at a time and revisit them regularly in different contexts. If too many terms are introduced at once, learners may become overwhelmed and struggle to retain or use the vocabulary.</a:t>
            </a:r>
          </a:p>
          <a:p>
            <a:pPr marL="457200" indent="-457200">
              <a:spcAft>
                <a:spcPts val="600"/>
              </a:spcAft>
              <a:buClr>
                <a:srgbClr val="006FB7"/>
              </a:buClr>
              <a:buFont typeface="+mj-lt"/>
              <a:buAutoNum type="arabicPeriod" startAt="3"/>
            </a:pPr>
            <a:r>
              <a:rPr lang="en-GB" sz="2000"/>
              <a:t>If a learner has significant difficulty with receptive language, you might adapt by repeating the same key term more frequently than you would otherwise and ensure this is done in plenty of different contexts to support understanding. </a:t>
            </a:r>
          </a:p>
        </p:txBody>
      </p:sp>
      <p:sp>
        <p:nvSpPr>
          <p:cNvPr id="5" name="Slide Number Placeholder 4">
            <a:extLst>
              <a:ext uri="{FF2B5EF4-FFF2-40B4-BE49-F238E27FC236}">
                <a16:creationId xmlns:a16="http://schemas.microsoft.com/office/drawing/2014/main" id="{4FF6A9CC-186C-0FF4-AF53-670B84B1E8DD}"/>
              </a:ext>
            </a:extLst>
          </p:cNvPr>
          <p:cNvSpPr>
            <a:spLocks noGrp="1"/>
          </p:cNvSpPr>
          <p:nvPr>
            <p:ph type="sldNum" sz="quarter" idx="12"/>
          </p:nvPr>
        </p:nvSpPr>
        <p:spPr/>
        <p:txBody>
          <a:bodyPr/>
          <a:lstStyle/>
          <a:p>
            <a:fld id="{BA634521-C80F-DA4F-BE98-7119B7CE3C87}" type="slidenum">
              <a:rPr lang="en-US" smtClean="0"/>
              <a:pPr/>
              <a:t>24</a:t>
            </a:fld>
            <a:endParaRPr lang="en-US"/>
          </a:p>
        </p:txBody>
      </p:sp>
      <p:sp>
        <p:nvSpPr>
          <p:cNvPr id="6" name="Title 3">
            <a:extLst>
              <a:ext uri="{FF2B5EF4-FFF2-40B4-BE49-F238E27FC236}">
                <a16:creationId xmlns:a16="http://schemas.microsoft.com/office/drawing/2014/main" id="{0B5263E0-D635-C8AF-FE62-A125B1AD0D03}"/>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Tree>
    <p:extLst>
      <p:ext uri="{BB962C8B-B14F-4D97-AF65-F5344CB8AC3E}">
        <p14:creationId xmlns:p14="http://schemas.microsoft.com/office/powerpoint/2010/main" val="3303866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94D12-28BF-D4B1-3D45-BC1675EB59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865C59-54DC-3F2E-56FD-D382FA7349D1}"/>
              </a:ext>
            </a:extLst>
          </p:cNvPr>
          <p:cNvSpPr>
            <a:spLocks noGrp="1"/>
          </p:cNvSpPr>
          <p:nvPr>
            <p:ph type="title"/>
          </p:nvPr>
        </p:nvSpPr>
        <p:spPr>
          <a:xfrm>
            <a:off x="709612" y="709613"/>
            <a:ext cx="7609760" cy="1006792"/>
          </a:xfrm>
        </p:spPr>
        <p:txBody>
          <a:bodyPr vert="horz" lIns="0" tIns="0" rIns="0" bIns="0" rtlCol="0" anchor="t" anchorCtr="0">
            <a:noAutofit/>
          </a:bodyPr>
          <a:lstStyle/>
          <a:p>
            <a:r>
              <a:rPr lang="en-GB"/>
              <a:t>Inclusive teaching: practices for supporting all learners’ SLC</a:t>
            </a:r>
            <a:endParaRPr lang="en-GB" b="1" i="0" kern="1200">
              <a:latin typeface="Arial" panose="020B0604020202020204" pitchFamily="34" charset="0"/>
              <a:ea typeface="+mj-ea"/>
            </a:endParaRPr>
          </a:p>
        </p:txBody>
      </p:sp>
      <p:graphicFrame>
        <p:nvGraphicFramePr>
          <p:cNvPr id="11" name="Table 10">
            <a:extLst>
              <a:ext uri="{FF2B5EF4-FFF2-40B4-BE49-F238E27FC236}">
                <a16:creationId xmlns:a16="http://schemas.microsoft.com/office/drawing/2014/main" id="{5E99D9CF-A1F0-0B62-EADC-AB66F28672D5}"/>
              </a:ext>
            </a:extLst>
          </p:cNvPr>
          <p:cNvGraphicFramePr>
            <a:graphicFrameLocks noGrp="1"/>
          </p:cNvGraphicFramePr>
          <p:nvPr>
            <p:extLst>
              <p:ext uri="{D42A27DB-BD31-4B8C-83A1-F6EECF244321}">
                <p14:modId xmlns:p14="http://schemas.microsoft.com/office/powerpoint/2010/main" val="3471017312"/>
              </p:ext>
            </p:extLst>
          </p:nvPr>
        </p:nvGraphicFramePr>
        <p:xfrm>
          <a:off x="712787" y="2297430"/>
          <a:ext cx="7916546" cy="3153878"/>
        </p:xfrm>
        <a:graphic>
          <a:graphicData uri="http://schemas.openxmlformats.org/drawingml/2006/table">
            <a:tbl>
              <a:tblPr firstRow="1" firstCol="1" bandRow="1">
                <a:tableStyleId>{5C22544A-7EE6-4342-B048-85BDC9FD1C3A}</a:tableStyleId>
              </a:tblPr>
              <a:tblGrid>
                <a:gridCol w="7916546">
                  <a:extLst>
                    <a:ext uri="{9D8B030D-6E8A-4147-A177-3AD203B41FA5}">
                      <a16:colId xmlns:a16="http://schemas.microsoft.com/office/drawing/2014/main" val="1564477096"/>
                    </a:ext>
                  </a:extLst>
                </a:gridCol>
              </a:tblGrid>
              <a:tr h="0">
                <a:tc>
                  <a:txBody>
                    <a:bodyPr/>
                    <a:lstStyle/>
                    <a:p>
                      <a:pPr marL="0" indent="0" algn="l" fontAlgn="base">
                        <a:buNone/>
                      </a:pPr>
                      <a:endParaRPr lang="en-US" sz="400" b="1" i="0">
                        <a:solidFill>
                          <a:srgbClr val="FFFFFF"/>
                        </a:solidFill>
                        <a:effectLst/>
                      </a:endParaRPr>
                    </a:p>
                  </a:txBody>
                  <a:tcPr anchor="b">
                    <a:lnL w="11906" cap="flat" cmpd="sng" algn="ctr">
                      <a:noFill/>
                      <a:prstDash val="solid"/>
                      <a:round/>
                      <a:headEnd type="none" w="med" len="med"/>
                      <a:tailEnd type="none" w="med" len="med"/>
                    </a:lnL>
                    <a:lnR w="11906" cap="flat" cmpd="sng" algn="ctr">
                      <a:noFill/>
                      <a:prstDash val="solid"/>
                      <a:round/>
                      <a:headEnd type="none" w="med" len="med"/>
                      <a:tailEnd type="none" w="med" len="med"/>
                    </a:lnR>
                    <a:lnT w="11906" cap="flat" cmpd="sng" algn="ctr">
                      <a:noFill/>
                      <a:prstDash val="solid"/>
                      <a:round/>
                      <a:headEnd type="none" w="med" len="med"/>
                      <a:tailEnd type="none" w="med" len="med"/>
                    </a:lnT>
                    <a:lnB w="26784"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14098280"/>
                  </a:ext>
                </a:extLst>
              </a:tr>
              <a:tr h="676275">
                <a:tc>
                  <a:txBody>
                    <a:bodyPr/>
                    <a:lstStyle/>
                    <a:p>
                      <a:pPr marL="0" indent="0" algn="l" fontAlgn="base">
                        <a:buNone/>
                      </a:pPr>
                      <a:r>
                        <a:rPr lang="en-GB" sz="2000" b="0" i="0">
                          <a:solidFill>
                            <a:srgbClr val="000000"/>
                          </a:solidFill>
                          <a:effectLst/>
                          <a:latin typeface="Arial" panose="020B0604020202020204" pitchFamily="34" charset="0"/>
                        </a:rPr>
                        <a:t>Use visual cues</a:t>
                      </a:r>
                      <a:endParaRPr lang="en-US" b="1" i="0">
                        <a:solidFill>
                          <a:srgbClr val="FFFFFF"/>
                        </a:solidFill>
                        <a:effectLst/>
                      </a:endParaRPr>
                    </a:p>
                  </a:txBody>
                  <a:tcPr anchor="b">
                    <a:lnL w="11906" cap="flat" cmpd="sng" algn="ctr">
                      <a:solidFill>
                        <a:srgbClr val="FFFFFF"/>
                      </a:solidFill>
                      <a:prstDash val="solid"/>
                      <a:round/>
                      <a:headEnd type="none" w="med" len="med"/>
                      <a:tailEnd type="none" w="med" len="med"/>
                    </a:lnL>
                    <a:lnR w="11906" cap="flat" cmpd="sng" algn="ctr">
                      <a:solidFill>
                        <a:srgbClr val="FFFFFF"/>
                      </a:solidFill>
                      <a:prstDash val="solid"/>
                      <a:round/>
                      <a:headEnd type="none" w="med" len="med"/>
                      <a:tailEnd type="none" w="med" len="med"/>
                    </a:lnR>
                    <a:lnT w="26784" cap="flat" cmpd="sng" algn="ctr">
                      <a:noFill/>
                      <a:prstDash val="solid"/>
                      <a:round/>
                      <a:headEnd type="none" w="med" len="med"/>
                      <a:tailEnd type="none" w="med" len="med"/>
                    </a:lnT>
                    <a:lnB w="26784" cap="flat" cmpd="sng" algn="ctr">
                      <a:solidFill>
                        <a:srgbClr val="1D70B8"/>
                      </a:solidFill>
                      <a:prstDash val="solid"/>
                      <a:round/>
                      <a:headEnd type="none" w="med" len="med"/>
                      <a:tailEnd type="none" w="med" len="med"/>
                    </a:lnB>
                    <a:solidFill>
                      <a:srgbClr val="FFFFFF"/>
                    </a:solidFill>
                  </a:tcPr>
                </a:tc>
                <a:extLst>
                  <a:ext uri="{0D108BD9-81ED-4DB2-BD59-A6C34878D82A}">
                    <a16:rowId xmlns:a16="http://schemas.microsoft.com/office/drawing/2014/main" val="3412596171"/>
                  </a:ext>
                </a:extLst>
              </a:tr>
              <a:tr h="972653">
                <a:tc>
                  <a:txBody>
                    <a:bodyPr/>
                    <a:lstStyle/>
                    <a:p>
                      <a:pPr marL="0" indent="0" algn="l" fontAlgn="base">
                        <a:buNone/>
                      </a:pPr>
                      <a:r>
                        <a:rPr lang="en-GB" sz="2000" b="0" i="0">
                          <a:solidFill>
                            <a:srgbClr val="0C0D0D"/>
                          </a:solidFill>
                          <a:effectLst/>
                          <a:latin typeface="Arial" panose="020B0604020202020204" pitchFamily="34" charset="0"/>
                        </a:rPr>
                        <a:t>Model and scaffold high-quality conversations: feedback, explanations and questioning</a:t>
                      </a:r>
                      <a:endParaRPr lang="en-US" b="0" i="0">
                        <a:solidFill>
                          <a:srgbClr val="0C0D0D"/>
                        </a:solidFill>
                        <a:effectLst/>
                      </a:endParaRPr>
                    </a:p>
                  </a:txBody>
                  <a:tcPr anchor="b">
                    <a:lnL w="11906" cap="flat" cmpd="sng" algn="ctr">
                      <a:solidFill>
                        <a:srgbClr val="FFFFFF"/>
                      </a:solidFill>
                      <a:prstDash val="solid"/>
                      <a:round/>
                      <a:headEnd type="none" w="med" len="med"/>
                      <a:tailEnd type="none" w="med" len="med"/>
                    </a:lnL>
                    <a:lnR w="11906" cap="flat" cmpd="sng" algn="ctr">
                      <a:solidFill>
                        <a:srgbClr val="FFFFFF"/>
                      </a:solidFill>
                      <a:prstDash val="solid"/>
                      <a:round/>
                      <a:headEnd type="none" w="med" len="med"/>
                      <a:tailEnd type="none" w="med" len="med"/>
                    </a:lnR>
                    <a:lnT w="26784" cap="flat" cmpd="sng" algn="ctr">
                      <a:solidFill>
                        <a:srgbClr val="1D70B8"/>
                      </a:solidFill>
                      <a:prstDash val="solid"/>
                      <a:round/>
                      <a:headEnd type="none" w="med" len="med"/>
                      <a:tailEnd type="none" w="med" len="med"/>
                    </a:lnT>
                    <a:lnB w="26784" cap="flat" cmpd="sng" algn="ctr">
                      <a:solidFill>
                        <a:srgbClr val="1D70B8"/>
                      </a:solidFill>
                      <a:prstDash val="solid"/>
                      <a:round/>
                      <a:headEnd type="none" w="med" len="med"/>
                      <a:tailEnd type="none" w="med" len="med"/>
                    </a:lnB>
                    <a:solidFill>
                      <a:srgbClr val="FFFFFF"/>
                    </a:solidFill>
                  </a:tcPr>
                </a:tc>
                <a:extLst>
                  <a:ext uri="{0D108BD9-81ED-4DB2-BD59-A6C34878D82A}">
                    <a16:rowId xmlns:a16="http://schemas.microsoft.com/office/drawing/2014/main" val="110128456"/>
                  </a:ext>
                </a:extLst>
              </a:tr>
              <a:tr h="676275">
                <a:tc>
                  <a:txBody>
                    <a:bodyPr/>
                    <a:lstStyle/>
                    <a:p>
                      <a:pPr marL="0" indent="0" algn="l" fontAlgn="base">
                        <a:buNone/>
                      </a:pPr>
                      <a:r>
                        <a:rPr lang="en-GB" sz="2000" b="0" i="0">
                          <a:solidFill>
                            <a:srgbClr val="0C0D0D"/>
                          </a:solidFill>
                          <a:effectLst/>
                          <a:latin typeface="Arial" panose="020B0604020202020204" pitchFamily="34" charset="0"/>
                        </a:rPr>
                        <a:t>Create opportunities for oracy development</a:t>
                      </a:r>
                      <a:endParaRPr lang="en-US" b="0" i="0">
                        <a:solidFill>
                          <a:srgbClr val="0C0D0D"/>
                        </a:solidFill>
                        <a:effectLst/>
                      </a:endParaRPr>
                    </a:p>
                  </a:txBody>
                  <a:tcPr anchor="b">
                    <a:lnL w="11906" cap="flat" cmpd="sng" algn="ctr">
                      <a:solidFill>
                        <a:srgbClr val="FFFFFF"/>
                      </a:solidFill>
                      <a:prstDash val="solid"/>
                      <a:round/>
                      <a:headEnd type="none" w="med" len="med"/>
                      <a:tailEnd type="none" w="med" len="med"/>
                    </a:lnL>
                    <a:lnR w="11906" cap="flat" cmpd="sng" algn="ctr">
                      <a:solidFill>
                        <a:srgbClr val="FFFFFF"/>
                      </a:solidFill>
                      <a:prstDash val="solid"/>
                      <a:round/>
                      <a:headEnd type="none" w="med" len="med"/>
                      <a:tailEnd type="none" w="med" len="med"/>
                    </a:lnR>
                    <a:lnT w="26784" cap="flat" cmpd="sng" algn="ctr">
                      <a:solidFill>
                        <a:srgbClr val="1D70B8"/>
                      </a:solidFill>
                      <a:prstDash val="solid"/>
                      <a:round/>
                      <a:headEnd type="none" w="med" len="med"/>
                      <a:tailEnd type="none" w="med" len="med"/>
                    </a:lnT>
                    <a:lnB w="26784" cap="flat" cmpd="sng" algn="ctr">
                      <a:solidFill>
                        <a:srgbClr val="1D70B8"/>
                      </a:solidFill>
                      <a:prstDash val="solid"/>
                      <a:round/>
                      <a:headEnd type="none" w="med" len="med"/>
                      <a:tailEnd type="none" w="med" len="med"/>
                    </a:lnB>
                    <a:solidFill>
                      <a:srgbClr val="FFFFFF"/>
                    </a:solidFill>
                  </a:tcPr>
                </a:tc>
                <a:extLst>
                  <a:ext uri="{0D108BD9-81ED-4DB2-BD59-A6C34878D82A}">
                    <a16:rowId xmlns:a16="http://schemas.microsoft.com/office/drawing/2014/main" val="2096554971"/>
                  </a:ext>
                </a:extLst>
              </a:tr>
              <a:tr h="676275">
                <a:tc>
                  <a:txBody>
                    <a:bodyPr/>
                    <a:lstStyle/>
                    <a:p>
                      <a:pPr marL="0" indent="0" algn="l" fontAlgn="base">
                        <a:buNone/>
                      </a:pPr>
                      <a:r>
                        <a:rPr lang="en-GB" sz="2000" b="0" i="0">
                          <a:solidFill>
                            <a:srgbClr val="0C0D0D"/>
                          </a:solidFill>
                          <a:effectLst/>
                          <a:latin typeface="Arial" panose="020B0604020202020204" pitchFamily="34" charset="0"/>
                        </a:rPr>
                        <a:t>Develop speech and language across the course</a:t>
                      </a:r>
                      <a:endParaRPr lang="en-US" b="0" i="0">
                        <a:solidFill>
                          <a:srgbClr val="0C0D0D"/>
                        </a:solidFill>
                        <a:effectLst/>
                      </a:endParaRPr>
                    </a:p>
                  </a:txBody>
                  <a:tcPr anchor="b">
                    <a:lnL w="11906" cap="flat" cmpd="sng" algn="ctr">
                      <a:solidFill>
                        <a:srgbClr val="FFFFFF"/>
                      </a:solidFill>
                      <a:prstDash val="solid"/>
                      <a:round/>
                      <a:headEnd type="none" w="med" len="med"/>
                      <a:tailEnd type="none" w="med" len="med"/>
                    </a:lnL>
                    <a:lnR w="11906" cap="flat" cmpd="sng" algn="ctr">
                      <a:solidFill>
                        <a:srgbClr val="FFFFFF"/>
                      </a:solidFill>
                      <a:prstDash val="solid"/>
                      <a:round/>
                      <a:headEnd type="none" w="med" len="med"/>
                      <a:tailEnd type="none" w="med" len="med"/>
                    </a:lnR>
                    <a:lnT w="26784" cap="flat" cmpd="sng" algn="ctr">
                      <a:solidFill>
                        <a:srgbClr val="1D70B8"/>
                      </a:solidFill>
                      <a:prstDash val="solid"/>
                      <a:round/>
                      <a:headEnd type="none" w="med" len="med"/>
                      <a:tailEnd type="none" w="med" len="med"/>
                    </a:lnT>
                    <a:lnB w="26784" cap="flat" cmpd="sng" algn="ctr">
                      <a:solidFill>
                        <a:srgbClr val="1D70B8"/>
                      </a:solidFill>
                      <a:prstDash val="solid"/>
                      <a:round/>
                      <a:headEnd type="none" w="med" len="med"/>
                      <a:tailEnd type="none" w="med" len="med"/>
                    </a:lnB>
                    <a:solidFill>
                      <a:srgbClr val="FFFFFF"/>
                    </a:solidFill>
                  </a:tcPr>
                </a:tc>
                <a:extLst>
                  <a:ext uri="{0D108BD9-81ED-4DB2-BD59-A6C34878D82A}">
                    <a16:rowId xmlns:a16="http://schemas.microsoft.com/office/drawing/2014/main" val="3006325641"/>
                  </a:ext>
                </a:extLst>
              </a:tr>
            </a:tbl>
          </a:graphicData>
        </a:graphic>
      </p:graphicFrame>
      <p:sp>
        <p:nvSpPr>
          <p:cNvPr id="5" name="Slide Number Placeholder 4">
            <a:extLst>
              <a:ext uri="{FF2B5EF4-FFF2-40B4-BE49-F238E27FC236}">
                <a16:creationId xmlns:a16="http://schemas.microsoft.com/office/drawing/2014/main" id="{75ED2AA3-6FA1-D10C-2F7D-394B81195EEB}"/>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25</a:t>
            </a:fld>
            <a:endParaRPr lang="en-US"/>
          </a:p>
        </p:txBody>
      </p:sp>
    </p:spTree>
    <p:extLst>
      <p:ext uri="{BB962C8B-B14F-4D97-AF65-F5344CB8AC3E}">
        <p14:creationId xmlns:p14="http://schemas.microsoft.com/office/powerpoint/2010/main" val="3013608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E244987-7C66-91FD-5811-79368E224E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0FCA62-7370-BE5F-5953-68E93B9D21CA}"/>
              </a:ext>
            </a:extLst>
          </p:cNvPr>
          <p:cNvSpPr>
            <a:spLocks noGrp="1"/>
          </p:cNvSpPr>
          <p:nvPr>
            <p:ph type="title"/>
          </p:nvPr>
        </p:nvSpPr>
        <p:spPr>
          <a:xfrm>
            <a:off x="696000" y="723249"/>
            <a:ext cx="10800000" cy="1027112"/>
          </a:xfrm>
        </p:spPr>
        <p:txBody>
          <a:bodyPr/>
          <a:lstStyle/>
          <a:p>
            <a:r>
              <a:rPr lang="en-GB"/>
              <a:t>Facilitator guidance – supporting discussion on inclusive teaching</a:t>
            </a:r>
          </a:p>
        </p:txBody>
      </p:sp>
      <p:sp>
        <p:nvSpPr>
          <p:cNvPr id="4" name="TextBox 3">
            <a:extLst>
              <a:ext uri="{FF2B5EF4-FFF2-40B4-BE49-F238E27FC236}">
                <a16:creationId xmlns:a16="http://schemas.microsoft.com/office/drawing/2014/main" id="{0B57F6CE-BCD9-04A6-782C-1778CC23B854}"/>
              </a:ext>
            </a:extLst>
          </p:cNvPr>
          <p:cNvSpPr txBox="1"/>
          <p:nvPr/>
        </p:nvSpPr>
        <p:spPr>
          <a:xfrm>
            <a:off x="703729" y="1933848"/>
            <a:ext cx="10802471" cy="4247317"/>
          </a:xfrm>
          <a:prstGeom prst="rect">
            <a:avLst/>
          </a:prstGeom>
          <a:noFill/>
        </p:spPr>
        <p:txBody>
          <a:bodyPr wrap="square" lIns="91440" tIns="45720" rIns="91440" bIns="45720" anchor="t">
            <a:spAutoFit/>
          </a:bodyPr>
          <a:lstStyle/>
          <a:p>
            <a:r>
              <a:rPr lang="en-GB" b="1"/>
              <a:t>Aim:</a:t>
            </a:r>
            <a:r>
              <a:rPr lang="en-GB"/>
              <a:t> Support deeper thinking about how these inclusive teaching practices and strategies can be used in your setting. Choose the format that best fits your team’s needs.</a:t>
            </a:r>
          </a:p>
          <a:p>
            <a:endParaRPr lang="en-GB"/>
          </a:p>
          <a:p>
            <a:pPr lvl="0"/>
            <a:r>
              <a:rPr lang="en-GB" b="1"/>
              <a:t>Use slides 27-31 to prompt discussion</a:t>
            </a:r>
            <a:r>
              <a:rPr lang="en-GB"/>
              <a:t>. Each focuses on a different inclusive teaching practice. For example, you might select ‘Model and scaffold high-quality conversations’ and focus on a couple of the strategies within this area of teaching practice. Encourage richer conversations by focusing on one or two practices, rather than covering all four.</a:t>
            </a:r>
          </a:p>
          <a:p>
            <a:pPr lvl="0"/>
            <a:endParaRPr lang="en-GB" b="1"/>
          </a:p>
          <a:p>
            <a:pPr lvl="0"/>
            <a:r>
              <a:rPr lang="en-GB" b="1"/>
              <a:t>Tailor the activity to your group. </a:t>
            </a:r>
            <a:r>
              <a:rPr lang="en-GB"/>
              <a:t>For example, you may choose to print the slides and assign each group a different practice or keep the group together and focus on one practice for a shared discussion.</a:t>
            </a:r>
          </a:p>
          <a:p>
            <a:pPr lvl="0"/>
            <a:endParaRPr lang="en-GB" b="1"/>
          </a:p>
          <a:p>
            <a:pPr lvl="0"/>
            <a:r>
              <a:rPr lang="en-GB" b="1"/>
              <a:t>If groups are working on different practices, you could: </a:t>
            </a:r>
          </a:p>
          <a:p>
            <a:pPr marL="800100" lvl="1" indent="-342900">
              <a:buClr>
                <a:schemeClr val="tx2"/>
              </a:buClr>
              <a:buFont typeface="Arial" panose="020B0604020202020204" pitchFamily="34" charset="0"/>
              <a:buChar char="&gt;"/>
            </a:pPr>
            <a:r>
              <a:rPr lang="en-GB"/>
              <a:t>Ask each group to present their key points.</a:t>
            </a:r>
          </a:p>
          <a:p>
            <a:pPr marL="800100" lvl="1" indent="-342900">
              <a:buClr>
                <a:schemeClr val="tx2"/>
              </a:buClr>
              <a:buFont typeface="Arial" panose="020B0604020202020204" pitchFamily="34" charset="0"/>
              <a:buChar char="&gt;"/>
            </a:pPr>
            <a:r>
              <a:rPr lang="en-GB"/>
              <a:t>Use a gallery walk, where groups display notes and others add comments.</a:t>
            </a:r>
          </a:p>
          <a:p>
            <a:pPr marL="800100" lvl="1" indent="-342900">
              <a:buClr>
                <a:schemeClr val="tx2"/>
              </a:buClr>
              <a:buFont typeface="Arial" panose="020B0604020202020204" pitchFamily="34" charset="0"/>
              <a:buChar char="&gt;"/>
            </a:pPr>
            <a:r>
              <a:rPr lang="en-GB"/>
              <a:t>Lead a whole-group reflection to draw out similarities and differences.</a:t>
            </a:r>
          </a:p>
        </p:txBody>
      </p:sp>
      <p:sp>
        <p:nvSpPr>
          <p:cNvPr id="3" name="Slide Number Placeholder 2">
            <a:extLst>
              <a:ext uri="{FF2B5EF4-FFF2-40B4-BE49-F238E27FC236}">
                <a16:creationId xmlns:a16="http://schemas.microsoft.com/office/drawing/2014/main" id="{A5AF2321-A22B-B648-010C-E67AFAF2D8FA}"/>
              </a:ext>
            </a:extLst>
          </p:cNvPr>
          <p:cNvSpPr>
            <a:spLocks noGrp="1"/>
          </p:cNvSpPr>
          <p:nvPr>
            <p:ph type="sldNum" sz="quarter" idx="12"/>
          </p:nvPr>
        </p:nvSpPr>
        <p:spPr/>
        <p:txBody>
          <a:bodyPr/>
          <a:lstStyle/>
          <a:p>
            <a:fld id="{BA634521-C80F-DA4F-BE98-7119B7CE3C87}" type="slidenum">
              <a:rPr lang="en-US" smtClean="0"/>
              <a:pPr/>
              <a:t>26</a:t>
            </a:fld>
            <a:endParaRPr lang="en-US"/>
          </a:p>
        </p:txBody>
      </p:sp>
    </p:spTree>
    <p:extLst>
      <p:ext uri="{BB962C8B-B14F-4D97-AF65-F5344CB8AC3E}">
        <p14:creationId xmlns:p14="http://schemas.microsoft.com/office/powerpoint/2010/main" val="4048905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3E8B5-6057-8ADC-8138-F657EA3193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B6D1CA-239F-9FD8-02A7-C3BAAFF1DCEC}"/>
              </a:ext>
            </a:extLst>
          </p:cNvPr>
          <p:cNvSpPr>
            <a:spLocks noGrp="1"/>
          </p:cNvSpPr>
          <p:nvPr>
            <p:ph type="title"/>
          </p:nvPr>
        </p:nvSpPr>
        <p:spPr>
          <a:xfrm>
            <a:off x="1685924" y="709613"/>
            <a:ext cx="9823687" cy="1027112"/>
          </a:xfrm>
        </p:spPr>
        <p:txBody>
          <a:bodyPr/>
          <a:lstStyle/>
          <a:p>
            <a:r>
              <a:rPr lang="en-US"/>
              <a:t>Inclusive teaching: discussion</a:t>
            </a:r>
          </a:p>
        </p:txBody>
      </p:sp>
      <p:pic>
        <p:nvPicPr>
          <p:cNvPr id="8" name="Picture 7">
            <a:extLst>
              <a:ext uri="{FF2B5EF4-FFF2-40B4-BE49-F238E27FC236}">
                <a16:creationId xmlns:a16="http://schemas.microsoft.com/office/drawing/2014/main" id="{D06565D8-6A80-B38A-E3F9-A279E677657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 name="TextBox 3">
            <a:extLst>
              <a:ext uri="{FF2B5EF4-FFF2-40B4-BE49-F238E27FC236}">
                <a16:creationId xmlns:a16="http://schemas.microsoft.com/office/drawing/2014/main" id="{0719693B-3C57-F642-F5A7-142CF1BFFDCA}"/>
              </a:ext>
            </a:extLst>
          </p:cNvPr>
          <p:cNvSpPr txBox="1"/>
          <p:nvPr/>
        </p:nvSpPr>
        <p:spPr>
          <a:xfrm>
            <a:off x="690562" y="1736725"/>
            <a:ext cx="10477109" cy="4708981"/>
          </a:xfrm>
          <a:prstGeom prst="rect">
            <a:avLst/>
          </a:prstGeom>
          <a:noFill/>
        </p:spPr>
        <p:txBody>
          <a:bodyPr wrap="square">
            <a:spAutoFit/>
          </a:bodyPr>
          <a:lstStyle/>
          <a:p>
            <a:pPr>
              <a:lnSpc>
                <a:spcPct val="100000"/>
              </a:lnSpc>
              <a:spcAft>
                <a:spcPts val="0"/>
              </a:spcAft>
              <a:buClr>
                <a:srgbClr val="006FB7"/>
              </a:buClr>
            </a:pPr>
            <a:r>
              <a:rPr lang="en-GB" sz="2000">
                <a:ea typeface="Calibri"/>
                <a:cs typeface="Arial" panose="020B0604020202020204" pitchFamily="34" charset="0"/>
              </a:rPr>
              <a:t>Each inclusive teaching practice has several strategies associated with it that can be used to support learners’ SLC development.</a:t>
            </a:r>
          </a:p>
          <a:p>
            <a:pPr>
              <a:lnSpc>
                <a:spcPct val="100000"/>
              </a:lnSpc>
              <a:spcAft>
                <a:spcPts val="0"/>
              </a:spcAft>
              <a:buClr>
                <a:srgbClr val="006FB7"/>
              </a:buClr>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On the following slide you will find strategies that support each of the inclusive teaching practices. </a:t>
            </a:r>
            <a:br>
              <a:rPr lang="en-GB" sz="2000">
                <a:ea typeface="Calibri"/>
                <a:cs typeface="Arial" panose="020B0604020202020204" pitchFamily="34" charset="0"/>
              </a:rPr>
            </a:br>
            <a:r>
              <a:rPr lang="en-GB" sz="2000">
                <a:ea typeface="Calibri"/>
                <a:cs typeface="Arial" panose="020B0604020202020204" pitchFamily="34" charset="0"/>
              </a:rPr>
              <a:t>Select one of these strategies (e.g. ‘use clear and unambiguous language’).</a:t>
            </a:r>
          </a:p>
          <a:p>
            <a:pPr marL="457200" indent="-457200">
              <a:spcAft>
                <a:spcPts val="0"/>
              </a:spcAft>
              <a:buClr>
                <a:srgbClr val="006FB7"/>
              </a:buClr>
              <a:buAutoNum type="arabicPeriod"/>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How might you use this strategy in your setting?</a:t>
            </a:r>
          </a:p>
          <a:p>
            <a:pPr marL="457200" indent="-457200">
              <a:spcAft>
                <a:spcPts val="0"/>
              </a:spcAft>
              <a:buClr>
                <a:srgbClr val="006FB7"/>
              </a:buClr>
              <a:buAutoNum type="arabicPeriod"/>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Do you think it might need to be combined with other strategies? Why?</a:t>
            </a:r>
          </a:p>
          <a:p>
            <a:pPr marL="457200" indent="-457200">
              <a:spcAft>
                <a:spcPts val="0"/>
              </a:spcAft>
              <a:buClr>
                <a:srgbClr val="006FB7"/>
              </a:buClr>
              <a:buAutoNum type="arabicPeriod"/>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What impact do you think implementing the strategy in this way will have on your learners (both at a whole-group level, and any learners you can think of who experience SLC difficulties)? Will it make this strategy more effective, why?</a:t>
            </a:r>
          </a:p>
          <a:p>
            <a:pPr>
              <a:lnSpc>
                <a:spcPct val="100000"/>
              </a:lnSpc>
              <a:spcAft>
                <a:spcPts val="0"/>
              </a:spcAft>
              <a:buClr>
                <a:srgbClr val="006FB7"/>
              </a:buClr>
            </a:pPr>
            <a:endParaRPr lang="en-GB" sz="2000">
              <a:ea typeface="Calibri"/>
              <a:cs typeface="Arial" panose="020B0604020202020204" pitchFamily="34" charset="0"/>
            </a:endParaRPr>
          </a:p>
        </p:txBody>
      </p:sp>
      <p:sp>
        <p:nvSpPr>
          <p:cNvPr id="6" name="Slide Number Placeholder 5">
            <a:extLst>
              <a:ext uri="{FF2B5EF4-FFF2-40B4-BE49-F238E27FC236}">
                <a16:creationId xmlns:a16="http://schemas.microsoft.com/office/drawing/2014/main" id="{E6B42178-A40B-F579-F109-C6A65F30C2B7}"/>
              </a:ext>
            </a:extLst>
          </p:cNvPr>
          <p:cNvSpPr>
            <a:spLocks noGrp="1"/>
          </p:cNvSpPr>
          <p:nvPr>
            <p:ph type="sldNum" sz="quarter" idx="12"/>
          </p:nvPr>
        </p:nvSpPr>
        <p:spPr/>
        <p:txBody>
          <a:bodyPr/>
          <a:lstStyle/>
          <a:p>
            <a:fld id="{BA634521-C80F-DA4F-BE98-7119B7CE3C87}" type="slidenum">
              <a:rPr lang="en-US" smtClean="0"/>
              <a:pPr/>
              <a:t>27</a:t>
            </a:fld>
            <a:endParaRPr lang="en-US"/>
          </a:p>
        </p:txBody>
      </p:sp>
    </p:spTree>
    <p:extLst>
      <p:ext uri="{BB962C8B-B14F-4D97-AF65-F5344CB8AC3E}">
        <p14:creationId xmlns:p14="http://schemas.microsoft.com/office/powerpoint/2010/main" val="757287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705E2-5E36-2960-116B-4BEE7F5FA1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9D4CFE-B348-19F2-4D87-766DC993EBA8}"/>
              </a:ext>
            </a:extLst>
          </p:cNvPr>
          <p:cNvSpPr>
            <a:spLocks noGrp="1"/>
          </p:cNvSpPr>
          <p:nvPr>
            <p:ph type="title"/>
          </p:nvPr>
        </p:nvSpPr>
        <p:spPr>
          <a:xfrm>
            <a:off x="681037" y="-1160130"/>
            <a:ext cx="10960503" cy="1027112"/>
          </a:xfrm>
        </p:spPr>
        <p:txBody>
          <a:bodyPr vert="horz" lIns="0" tIns="0" rIns="0" bIns="0" rtlCol="0" anchor="t" anchorCtr="0">
            <a:noAutofit/>
          </a:bodyPr>
          <a:lstStyle/>
          <a:p>
            <a:r>
              <a:rPr lang="en-GB"/>
              <a:t>Inclusive teaching practices: visual cues</a:t>
            </a:r>
            <a:endParaRPr lang="en-GB" b="1" i="0" kern="1200">
              <a:latin typeface="Arial" panose="020B0604020202020204" pitchFamily="34" charset="0"/>
              <a:ea typeface="+mj-ea"/>
            </a:endParaRPr>
          </a:p>
        </p:txBody>
      </p:sp>
      <p:sp>
        <p:nvSpPr>
          <p:cNvPr id="2" name="Title 3">
            <a:extLst>
              <a:ext uri="{FF2B5EF4-FFF2-40B4-BE49-F238E27FC236}">
                <a16:creationId xmlns:a16="http://schemas.microsoft.com/office/drawing/2014/main" id="{4B3DB66B-1411-BA58-0830-BDDDBE2E9E82}"/>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learners</a:t>
            </a:r>
            <a:endParaRPr lang="en-GB">
              <a:latin typeface="Arial" panose="020B0604020202020204" pitchFamily="34" charset="0"/>
            </a:endParaRPr>
          </a:p>
        </p:txBody>
      </p:sp>
      <p:graphicFrame>
        <p:nvGraphicFramePr>
          <p:cNvPr id="11" name="Table 10">
            <a:extLst>
              <a:ext uri="{FF2B5EF4-FFF2-40B4-BE49-F238E27FC236}">
                <a16:creationId xmlns:a16="http://schemas.microsoft.com/office/drawing/2014/main" id="{FCB67AA0-C207-DE25-D01F-F8F7F9F785B7}"/>
              </a:ext>
            </a:extLst>
          </p:cNvPr>
          <p:cNvGraphicFramePr>
            <a:graphicFrameLocks noGrp="1"/>
          </p:cNvGraphicFramePr>
          <p:nvPr>
            <p:extLst>
              <p:ext uri="{D42A27DB-BD31-4B8C-83A1-F6EECF244321}">
                <p14:modId xmlns:p14="http://schemas.microsoft.com/office/powerpoint/2010/main" val="1714156609"/>
              </p:ext>
            </p:extLst>
          </p:nvPr>
        </p:nvGraphicFramePr>
        <p:xfrm>
          <a:off x="681037" y="2305050"/>
          <a:ext cx="8128000" cy="3267076"/>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1333525">
                <a:tc>
                  <a:txBody>
                    <a:bodyPr/>
                    <a:lstStyle/>
                    <a:p>
                      <a:r>
                        <a:rPr lang="en-GB" sz="2000" b="0">
                          <a:solidFill>
                            <a:sysClr val="windowText" lastClr="000000"/>
                          </a:solidFill>
                        </a:rPr>
                        <a:t>Use visual cues</a:t>
                      </a:r>
                    </a:p>
                    <a:p>
                      <a:pPr marL="285750" indent="-285750">
                        <a:buClr>
                          <a:schemeClr val="accent1"/>
                        </a:buClr>
                        <a:buFont typeface="Arial" panose="020B0604020202020204" pitchFamily="34" charset="0"/>
                        <a:buChar char="&gt;"/>
                      </a:pPr>
                      <a:r>
                        <a:rPr lang="en-GB" sz="1800" b="0">
                          <a:solidFill>
                            <a:sysClr val="windowText" lastClr="000000"/>
                          </a:solidFill>
                        </a:rPr>
                        <a:t>Use visuals to scaffold learning</a:t>
                      </a:r>
                    </a:p>
                    <a:p>
                      <a:pPr marL="285750" indent="-285750">
                        <a:buClr>
                          <a:schemeClr val="accent1"/>
                        </a:buClr>
                        <a:buFont typeface="Arial" panose="020B0604020202020204" pitchFamily="34" charset="0"/>
                        <a:buChar char="&gt;"/>
                      </a:pPr>
                      <a:r>
                        <a:rPr lang="en-GB" sz="1800" b="0">
                          <a:solidFill>
                            <a:sysClr val="windowText" lastClr="000000"/>
                          </a:solidFill>
                        </a:rPr>
                        <a:t>Offer reminders using visual cues </a:t>
                      </a:r>
                    </a:p>
                    <a:p>
                      <a:pPr marL="285750" indent="-285750">
                        <a:buClr>
                          <a:schemeClr val="accent1"/>
                        </a:buClr>
                        <a:buFont typeface="Arial" panose="020B0604020202020204" pitchFamily="34" charset="0"/>
                        <a:buChar char="&gt;"/>
                      </a:pPr>
                      <a:r>
                        <a:rPr lang="en-GB" sz="1800" b="0">
                          <a:solidFill>
                            <a:sysClr val="windowText" lastClr="000000"/>
                          </a:solidFill>
                        </a:rPr>
                        <a:t>Use non-verbal cues to reinforce speech </a:t>
                      </a:r>
                    </a:p>
                  </a:txBody>
                  <a:tcPr anchor="b">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52731090"/>
                  </a:ext>
                </a:extLst>
              </a:tr>
              <a:tr h="9075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5129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5129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course</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B1067A2F-6E7A-1F93-671A-18B356E12B02}"/>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28</a:t>
            </a:fld>
            <a:endParaRPr lang="en-US"/>
          </a:p>
        </p:txBody>
      </p:sp>
    </p:spTree>
    <p:extLst>
      <p:ext uri="{BB962C8B-B14F-4D97-AF65-F5344CB8AC3E}">
        <p14:creationId xmlns:p14="http://schemas.microsoft.com/office/powerpoint/2010/main" val="372667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71377-7C8A-37F5-706D-F8C24C6017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E39DDC-862E-D390-68E0-FEC79C6B22A7}"/>
              </a:ext>
            </a:extLst>
          </p:cNvPr>
          <p:cNvSpPr>
            <a:spLocks noGrp="1"/>
          </p:cNvSpPr>
          <p:nvPr>
            <p:ph type="title"/>
          </p:nvPr>
        </p:nvSpPr>
        <p:spPr>
          <a:xfrm>
            <a:off x="681037" y="-1027112"/>
            <a:ext cx="10825164" cy="1027112"/>
          </a:xfrm>
        </p:spPr>
        <p:txBody>
          <a:bodyPr vert="horz" lIns="0" tIns="0" rIns="0" bIns="0" rtlCol="0" anchor="t" anchorCtr="0">
            <a:noAutofit/>
          </a:bodyPr>
          <a:lstStyle/>
          <a:p>
            <a:r>
              <a:rPr lang="en-GB"/>
              <a:t>Inclusive teaching practices: model and scaffold high-quality conversations</a:t>
            </a:r>
            <a:endParaRPr lang="en-GB" b="1" i="0" kern="1200">
              <a:latin typeface="Arial" panose="020B0604020202020204" pitchFamily="34" charset="0"/>
              <a:ea typeface="+mj-ea"/>
            </a:endParaRPr>
          </a:p>
        </p:txBody>
      </p:sp>
      <p:sp>
        <p:nvSpPr>
          <p:cNvPr id="2" name="Title 3">
            <a:extLst>
              <a:ext uri="{FF2B5EF4-FFF2-40B4-BE49-F238E27FC236}">
                <a16:creationId xmlns:a16="http://schemas.microsoft.com/office/drawing/2014/main" id="{96F7313E-492A-E25D-E2E0-F75DBA8FAB0C}"/>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learners</a:t>
            </a:r>
            <a:endParaRPr lang="en-GB">
              <a:latin typeface="Arial" panose="020B0604020202020204" pitchFamily="34" charset="0"/>
            </a:endParaRPr>
          </a:p>
        </p:txBody>
      </p:sp>
      <p:graphicFrame>
        <p:nvGraphicFramePr>
          <p:cNvPr id="6" name="Table 5">
            <a:extLst>
              <a:ext uri="{FF2B5EF4-FFF2-40B4-BE49-F238E27FC236}">
                <a16:creationId xmlns:a16="http://schemas.microsoft.com/office/drawing/2014/main" id="{00A0CAF5-D2F8-7BA0-41EA-FC5063611168}"/>
              </a:ext>
            </a:extLst>
          </p:cNvPr>
          <p:cNvGraphicFramePr>
            <a:graphicFrameLocks noGrp="1"/>
          </p:cNvGraphicFramePr>
          <p:nvPr>
            <p:extLst>
              <p:ext uri="{D42A27DB-BD31-4B8C-83A1-F6EECF244321}">
                <p14:modId xmlns:p14="http://schemas.microsoft.com/office/powerpoint/2010/main" val="3457857234"/>
              </p:ext>
            </p:extLst>
          </p:nvPr>
        </p:nvGraphicFramePr>
        <p:xfrm>
          <a:off x="681037" y="2305050"/>
          <a:ext cx="8128000" cy="3267074"/>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478038">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1832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Use clear and unambiguous language </a:t>
                      </a:r>
                      <a:endParaRPr lang="en-US" sz="1800">
                        <a:solidFill>
                          <a:schemeClr val="tx1"/>
                        </a:solidFill>
                      </a:endParaRP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Balance simple and developmental language</a:t>
                      </a:r>
                      <a:r>
                        <a:rPr lang="en-GB" sz="1800">
                          <a:solidFill>
                            <a:schemeClr val="tx1"/>
                          </a:solidFill>
                        </a:rPr>
                        <a:t> </a:t>
                      </a: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Consider sentence structure</a:t>
                      </a:r>
                      <a:r>
                        <a:rPr lang="en-GB" sz="1800">
                          <a:solidFill>
                            <a:schemeClr val="tx1"/>
                          </a:solidFill>
                        </a:rPr>
                        <a:t> </a:t>
                      </a: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Move from simple to complex/concrete to abstract</a:t>
                      </a:r>
                      <a:r>
                        <a:rPr lang="en-GB" sz="1800">
                          <a:solidFill>
                            <a:schemeClr val="tx1"/>
                          </a:solidFill>
                        </a:rPr>
                        <a:t> </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61812963"/>
                  </a:ext>
                </a:extLst>
              </a:tr>
              <a:tr h="478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478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course</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10FED53A-8F60-EFD5-A160-E835D96AD84A}"/>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29</a:t>
            </a:fld>
            <a:endParaRPr lang="en-US"/>
          </a:p>
        </p:txBody>
      </p:sp>
    </p:spTree>
    <p:extLst>
      <p:ext uri="{BB962C8B-B14F-4D97-AF65-F5344CB8AC3E}">
        <p14:creationId xmlns:p14="http://schemas.microsoft.com/office/powerpoint/2010/main" val="1711624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F5D99-A741-4611-728D-BE553CE41E0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56EFAA-8896-D583-8499-A0CCAC7ECE5A}"/>
              </a:ext>
            </a:extLst>
          </p:cNvPr>
          <p:cNvSpPr>
            <a:spLocks noGrp="1"/>
          </p:cNvSpPr>
          <p:nvPr>
            <p:ph type="title"/>
          </p:nvPr>
        </p:nvSpPr>
        <p:spPr>
          <a:xfrm>
            <a:off x="681037" y="-1027112"/>
            <a:ext cx="10825164" cy="1027112"/>
          </a:xfrm>
        </p:spPr>
        <p:txBody>
          <a:bodyPr vert="horz" lIns="0" tIns="0" rIns="0" bIns="0" rtlCol="0" anchor="t" anchorCtr="0">
            <a:noAutofit/>
          </a:bodyPr>
          <a:lstStyle/>
          <a:p>
            <a:r>
              <a:rPr lang="en-GB"/>
              <a:t>Inclusive teaching practices: create opportunities for oracy development</a:t>
            </a:r>
            <a:endParaRPr lang="en-GB" b="1" i="0" kern="1200">
              <a:latin typeface="Arial" panose="020B0604020202020204" pitchFamily="34" charset="0"/>
              <a:ea typeface="+mj-ea"/>
            </a:endParaRPr>
          </a:p>
        </p:txBody>
      </p:sp>
      <p:sp>
        <p:nvSpPr>
          <p:cNvPr id="2" name="Title 3">
            <a:extLst>
              <a:ext uri="{FF2B5EF4-FFF2-40B4-BE49-F238E27FC236}">
                <a16:creationId xmlns:a16="http://schemas.microsoft.com/office/drawing/2014/main" id="{48A106B6-D3F3-6F75-11C6-0E9657995CEE}"/>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learners</a:t>
            </a:r>
            <a:endParaRPr lang="en-GB">
              <a:latin typeface="Arial" panose="020B0604020202020204" pitchFamily="34" charset="0"/>
            </a:endParaRPr>
          </a:p>
        </p:txBody>
      </p:sp>
      <p:graphicFrame>
        <p:nvGraphicFramePr>
          <p:cNvPr id="6" name="Table 5">
            <a:extLst>
              <a:ext uri="{FF2B5EF4-FFF2-40B4-BE49-F238E27FC236}">
                <a16:creationId xmlns:a16="http://schemas.microsoft.com/office/drawing/2014/main" id="{78917A22-279A-EA7E-787C-824709AE21BC}"/>
              </a:ext>
            </a:extLst>
          </p:cNvPr>
          <p:cNvGraphicFramePr>
            <a:graphicFrameLocks noGrp="1"/>
          </p:cNvGraphicFramePr>
          <p:nvPr>
            <p:extLst>
              <p:ext uri="{D42A27DB-BD31-4B8C-83A1-F6EECF244321}">
                <p14:modId xmlns:p14="http://schemas.microsoft.com/office/powerpoint/2010/main" val="588209353"/>
              </p:ext>
            </p:extLst>
          </p:nvPr>
        </p:nvGraphicFramePr>
        <p:xfrm>
          <a:off x="681037" y="2305050"/>
          <a:ext cx="8128000" cy="3816852"/>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685032">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953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sz="1800" b="0" i="0" u="none">
                          <a:solidFill>
                            <a:schemeClr val="tx1"/>
                          </a:solidFill>
                        </a:rPr>
                        <a:t>Scaffold questions and responses</a:t>
                      </a:r>
                      <a:r>
                        <a:rPr lang="en-GB" sz="1800">
                          <a:solidFill>
                            <a:schemeClr val="tx1"/>
                          </a:solidFill>
                        </a:rPr>
                        <a:t> </a:t>
                      </a:r>
                      <a:endParaRPr lang="en-US" sz="1800">
                        <a:solidFill>
                          <a:schemeClr val="tx1"/>
                        </a:solidFill>
                      </a:endParaRP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sz="1800" b="0" i="0" u="none">
                          <a:solidFill>
                            <a:schemeClr val="tx1"/>
                          </a:solidFill>
                        </a:rPr>
                        <a:t>Promote meaningful talk for a range of purposes</a:t>
                      </a: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sz="1800" b="0" i="0" u="none">
                          <a:solidFill>
                            <a:schemeClr val="tx1"/>
                          </a:solidFill>
                        </a:rPr>
                        <a:t>Focus on expressive language and specialist terminology</a:t>
                      </a:r>
                      <a:r>
                        <a:rPr lang="en-GB" sz="1800">
                          <a:solidFill>
                            <a:schemeClr val="tx1"/>
                          </a:solidFill>
                        </a:rPr>
                        <a:t> </a:t>
                      </a: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a:t>Model strategies for checking understanding and asking for clarification</a:t>
                      </a:r>
                      <a:endParaRPr lang="en-GB" sz="1800">
                        <a:solidFill>
                          <a:schemeClr val="tx1"/>
                        </a:solidFill>
                      </a:endParaRP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64977588"/>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course</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C7083402-D9E5-6998-7FDB-4DF35D3D4FC1}"/>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30</a:t>
            </a:fld>
            <a:endParaRPr lang="en-US"/>
          </a:p>
        </p:txBody>
      </p:sp>
    </p:spTree>
    <p:extLst>
      <p:ext uri="{BB962C8B-B14F-4D97-AF65-F5344CB8AC3E}">
        <p14:creationId xmlns:p14="http://schemas.microsoft.com/office/powerpoint/2010/main" val="2296237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E6DC2-F0F7-5981-E2B8-FDBC52DB24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A1C13F-2DF0-5E70-FA9F-0C917B448EF2}"/>
              </a:ext>
            </a:extLst>
          </p:cNvPr>
          <p:cNvSpPr>
            <a:spLocks noGrp="1"/>
          </p:cNvSpPr>
          <p:nvPr>
            <p:ph type="title"/>
          </p:nvPr>
        </p:nvSpPr>
        <p:spPr>
          <a:xfrm>
            <a:off x="681036" y="-1027112"/>
            <a:ext cx="10800000" cy="1027112"/>
          </a:xfrm>
        </p:spPr>
        <p:txBody>
          <a:bodyPr vert="horz" lIns="0" tIns="0" rIns="0" bIns="0" rtlCol="0" anchor="t" anchorCtr="0">
            <a:noAutofit/>
          </a:bodyPr>
          <a:lstStyle/>
          <a:p>
            <a:r>
              <a:rPr lang="en-GB"/>
              <a:t>Inclusive teaching practices: develop speech and language across the curriculum</a:t>
            </a:r>
            <a:endParaRPr lang="en-GB" b="1" i="0" kern="1200">
              <a:latin typeface="Arial" panose="020B0604020202020204" pitchFamily="34" charset="0"/>
              <a:ea typeface="+mj-ea"/>
            </a:endParaRPr>
          </a:p>
        </p:txBody>
      </p:sp>
      <p:sp>
        <p:nvSpPr>
          <p:cNvPr id="2" name="Title 3">
            <a:extLst>
              <a:ext uri="{FF2B5EF4-FFF2-40B4-BE49-F238E27FC236}">
                <a16:creationId xmlns:a16="http://schemas.microsoft.com/office/drawing/2014/main" id="{C859CCB9-B15B-12A1-B6E7-84232E33B948}"/>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learners</a:t>
            </a:r>
            <a:endParaRPr lang="en-GB">
              <a:latin typeface="Arial" panose="020B0604020202020204" pitchFamily="34" charset="0"/>
            </a:endParaRPr>
          </a:p>
        </p:txBody>
      </p:sp>
      <p:graphicFrame>
        <p:nvGraphicFramePr>
          <p:cNvPr id="6" name="Table 5">
            <a:extLst>
              <a:ext uri="{FF2B5EF4-FFF2-40B4-BE49-F238E27FC236}">
                <a16:creationId xmlns:a16="http://schemas.microsoft.com/office/drawing/2014/main" id="{437912E6-5C62-24D1-0B10-17861B47F55F}"/>
              </a:ext>
            </a:extLst>
          </p:cNvPr>
          <p:cNvGraphicFramePr>
            <a:graphicFrameLocks noGrp="1"/>
          </p:cNvGraphicFramePr>
          <p:nvPr>
            <p:extLst>
              <p:ext uri="{D42A27DB-BD31-4B8C-83A1-F6EECF244321}">
                <p14:modId xmlns:p14="http://schemas.microsoft.com/office/powerpoint/2010/main" val="1844923188"/>
              </p:ext>
            </p:extLst>
          </p:nvPr>
        </p:nvGraphicFramePr>
        <p:xfrm>
          <a:off x="681036" y="2305050"/>
          <a:ext cx="9619411" cy="3872361"/>
        </p:xfrm>
        <a:graphic>
          <a:graphicData uri="http://schemas.openxmlformats.org/drawingml/2006/table">
            <a:tbl>
              <a:tblPr firstRow="1" bandRow="1">
                <a:tableStyleId>{5C22544A-7EE6-4342-B048-85BDC9FD1C3A}</a:tableStyleId>
              </a:tblPr>
              <a:tblGrid>
                <a:gridCol w="9619411">
                  <a:extLst>
                    <a:ext uri="{9D8B030D-6E8A-4147-A177-3AD203B41FA5}">
                      <a16:colId xmlns:a16="http://schemas.microsoft.com/office/drawing/2014/main" val="1904126212"/>
                    </a:ext>
                  </a:extLst>
                </a:gridCol>
              </a:tblGrid>
              <a:tr h="631121">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11165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6311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14883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course</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Pre-teach specialist vocabulary and give opportunities to practise using it </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Check understanding and model strategies for resolving misunderstandings/uncertainties</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Develop reading to learn </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Build language acquisition by extending what learners say and repeating key concepts </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A4C361B7-FDD7-6D86-489A-670096043448}"/>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31</a:t>
            </a:fld>
            <a:endParaRPr lang="en-US"/>
          </a:p>
        </p:txBody>
      </p:sp>
    </p:spTree>
    <p:extLst>
      <p:ext uri="{BB962C8B-B14F-4D97-AF65-F5344CB8AC3E}">
        <p14:creationId xmlns:p14="http://schemas.microsoft.com/office/powerpoint/2010/main" val="3136673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0BF86-69AE-0C3E-C82A-E2450872E455}"/>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B899EB9F-FFFC-56C7-5DEF-D3DF6FCBC7B1}"/>
              </a:ext>
            </a:extLst>
          </p:cNvPr>
          <p:cNvSpPr>
            <a:spLocks noGrp="1"/>
          </p:cNvSpPr>
          <p:nvPr>
            <p:ph type="title"/>
          </p:nvPr>
        </p:nvSpPr>
        <p:spPr>
          <a:xfrm>
            <a:off x="1748387" y="-1027112"/>
            <a:ext cx="9757814" cy="1027112"/>
          </a:xfrm>
        </p:spPr>
        <p:txBody>
          <a:bodyPr/>
          <a:lstStyle/>
          <a:p>
            <a:r>
              <a:rPr lang="en-GB"/>
              <a:t>Reflection on inclusive teaching practices</a:t>
            </a:r>
            <a:endParaRPr lang="en-US"/>
          </a:p>
        </p:txBody>
      </p:sp>
      <p:pic>
        <p:nvPicPr>
          <p:cNvPr id="10" name="Picture 9">
            <a:extLst>
              <a:ext uri="{FF2B5EF4-FFF2-40B4-BE49-F238E27FC236}">
                <a16:creationId xmlns:a16="http://schemas.microsoft.com/office/drawing/2014/main" id="{6C140912-C159-9D35-F450-3AD996419DB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4" name="Text Placeholder 7">
            <a:extLst>
              <a:ext uri="{FF2B5EF4-FFF2-40B4-BE49-F238E27FC236}">
                <a16:creationId xmlns:a16="http://schemas.microsoft.com/office/drawing/2014/main" id="{89D8B56F-5058-DE4A-C4C9-804F8743E929}"/>
              </a:ext>
            </a:extLst>
          </p:cNvPr>
          <p:cNvSpPr txBox="1">
            <a:spLocks/>
          </p:cNvSpPr>
          <p:nvPr/>
        </p:nvSpPr>
        <p:spPr>
          <a:xfrm>
            <a:off x="696542" y="2323540"/>
            <a:ext cx="10308007" cy="3563066"/>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a:cs typeface="Arial" panose="020B0604020202020204" pitchFamily="34" charset="0"/>
              </a:rPr>
              <a:t>Think about the inclusive teaching practices and strategies discussed.</a:t>
            </a:r>
          </a:p>
          <a:p>
            <a:pPr lvl="2" fontAlgn="t">
              <a:lnSpc>
                <a:spcPct val="100000"/>
              </a:lnSpc>
              <a:buFont typeface="+mj-lt"/>
              <a:buAutoNum type="arabicPeriod"/>
            </a:pPr>
            <a:r>
              <a:rPr lang="en-GB">
                <a:cs typeface="Arial" panose="020B0604020202020204" pitchFamily="34" charset="0"/>
              </a:rPr>
              <a:t> Which strategies do you already use regularly and feel confident with? What helps them work well in your context?</a:t>
            </a:r>
          </a:p>
          <a:p>
            <a:pPr lvl="2" fontAlgn="t">
              <a:lnSpc>
                <a:spcPct val="100000"/>
              </a:lnSpc>
              <a:buFont typeface="+mj-lt"/>
              <a:buAutoNum type="arabicPeriod"/>
            </a:pPr>
            <a:r>
              <a:rPr lang="en-GB">
                <a:cs typeface="Arial" panose="020B0604020202020204" pitchFamily="34" charset="0"/>
              </a:rPr>
              <a:t>Which practice(s) or strategy could you use more often? How will you introduce it in an upcoming session?</a:t>
            </a:r>
          </a:p>
          <a:p>
            <a:pPr lvl="2" fontAlgn="t">
              <a:lnSpc>
                <a:spcPct val="100000"/>
              </a:lnSpc>
              <a:buFont typeface="+mj-lt"/>
              <a:buAutoNum type="arabicPeriod"/>
            </a:pPr>
            <a:r>
              <a:rPr lang="en-GB">
                <a:cs typeface="Arial" panose="020B0604020202020204" pitchFamily="34" charset="0"/>
              </a:rPr>
              <a:t>How might you adapt one of these strategies for particular learners, your subject or a particular session context? What could make that adaptation more or less effective?</a:t>
            </a:r>
          </a:p>
        </p:txBody>
      </p:sp>
      <p:sp>
        <p:nvSpPr>
          <p:cNvPr id="5" name="Slide Number Placeholder 4">
            <a:extLst>
              <a:ext uri="{FF2B5EF4-FFF2-40B4-BE49-F238E27FC236}">
                <a16:creationId xmlns:a16="http://schemas.microsoft.com/office/drawing/2014/main" id="{37135D1B-2E02-9FB9-CAC6-D0A0CD16675E}"/>
              </a:ext>
            </a:extLst>
          </p:cNvPr>
          <p:cNvSpPr>
            <a:spLocks noGrp="1"/>
          </p:cNvSpPr>
          <p:nvPr>
            <p:ph type="sldNum" sz="quarter" idx="12"/>
          </p:nvPr>
        </p:nvSpPr>
        <p:spPr/>
        <p:txBody>
          <a:bodyPr/>
          <a:lstStyle/>
          <a:p>
            <a:fld id="{BA634521-C80F-DA4F-BE98-7119B7CE3C87}" type="slidenum">
              <a:rPr lang="en-US" smtClean="0"/>
              <a:pPr/>
              <a:t>32</a:t>
            </a:fld>
            <a:endParaRPr lang="en-US"/>
          </a:p>
        </p:txBody>
      </p:sp>
      <p:sp>
        <p:nvSpPr>
          <p:cNvPr id="2" name="Title 4">
            <a:extLst>
              <a:ext uri="{FF2B5EF4-FFF2-40B4-BE49-F238E27FC236}">
                <a16:creationId xmlns:a16="http://schemas.microsoft.com/office/drawing/2014/main" id="{CE14E6DE-E1B2-0C26-7952-576946BEE02F}"/>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Tree>
    <p:extLst>
      <p:ext uri="{BB962C8B-B14F-4D97-AF65-F5344CB8AC3E}">
        <p14:creationId xmlns:p14="http://schemas.microsoft.com/office/powerpoint/2010/main" val="851735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2A77C74-4E43-3B1E-84EE-B0B1DF8447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2B1337-07F1-F9C6-1212-618875E3127D}"/>
              </a:ext>
            </a:extLst>
          </p:cNvPr>
          <p:cNvSpPr>
            <a:spLocks noGrp="1"/>
          </p:cNvSpPr>
          <p:nvPr>
            <p:ph type="title"/>
          </p:nvPr>
        </p:nvSpPr>
        <p:spPr>
          <a:xfrm>
            <a:off x="706201" y="721043"/>
            <a:ext cx="10800000" cy="1027112"/>
          </a:xfrm>
        </p:spPr>
        <p:txBody>
          <a:bodyPr/>
          <a:lstStyle/>
          <a:p>
            <a:r>
              <a:rPr lang="en-GB"/>
              <a:t>Facilitator guidance – analyse and reflect (BTEC performing arts)</a:t>
            </a:r>
          </a:p>
        </p:txBody>
      </p:sp>
      <p:sp>
        <p:nvSpPr>
          <p:cNvPr id="6" name="TextBox 5">
            <a:extLst>
              <a:ext uri="{FF2B5EF4-FFF2-40B4-BE49-F238E27FC236}">
                <a16:creationId xmlns:a16="http://schemas.microsoft.com/office/drawing/2014/main" id="{4CC3EF59-915F-4008-E675-08A90958430A}"/>
              </a:ext>
            </a:extLst>
          </p:cNvPr>
          <p:cNvSpPr txBox="1"/>
          <p:nvPr/>
        </p:nvSpPr>
        <p:spPr>
          <a:xfrm>
            <a:off x="692806" y="2047467"/>
            <a:ext cx="10800000" cy="2862322"/>
          </a:xfrm>
          <a:prstGeom prst="rect">
            <a:avLst/>
          </a:prstGeom>
          <a:noFill/>
        </p:spPr>
        <p:txBody>
          <a:bodyPr wrap="square">
            <a:spAutoFit/>
          </a:bodyPr>
          <a:lstStyle/>
          <a:p>
            <a:pPr>
              <a:buNone/>
            </a:pPr>
            <a:r>
              <a:rPr lang="en-GB" sz="2000" b="1"/>
              <a:t>Before you begin this section, please note that there are two versions available:</a:t>
            </a:r>
          </a:p>
          <a:p>
            <a:pPr marL="342900" lvl="0" indent="-342900">
              <a:buClr>
                <a:schemeClr val="accent1"/>
              </a:buClr>
              <a:buFont typeface="Arial" panose="020B0604020202020204" pitchFamily="34" charset="0"/>
              <a:buChar char="&gt;"/>
            </a:pPr>
            <a:r>
              <a:rPr lang="en-GB" sz="2000"/>
              <a:t>Performing Arts (BTEC)</a:t>
            </a:r>
          </a:p>
          <a:p>
            <a:pPr marL="342900" lvl="0" indent="-342900">
              <a:buClr>
                <a:schemeClr val="accent1"/>
              </a:buClr>
              <a:buFont typeface="Arial" panose="020B0604020202020204" pitchFamily="34" charset="0"/>
              <a:buChar char="&gt;"/>
            </a:pPr>
            <a:r>
              <a:rPr lang="en-GB" sz="2000"/>
              <a:t>Chemistry (A level)</a:t>
            </a:r>
          </a:p>
          <a:p>
            <a:pPr lvl="0"/>
            <a:endParaRPr lang="en-GB" sz="2000"/>
          </a:p>
          <a:p>
            <a:pPr>
              <a:buNone/>
            </a:pPr>
            <a:r>
              <a:rPr lang="en-GB" sz="2000"/>
              <a:t>Each version is tailored to the specific context and needs of these subjects. You can select the version that best matches your staff’s focus and priorities. The different versions are clearly labelled in the slide deck, scroll to the relevant section as needed.</a:t>
            </a:r>
          </a:p>
          <a:p>
            <a:pPr>
              <a:buNone/>
            </a:pPr>
            <a:endParaRPr lang="en-GB" sz="2000"/>
          </a:p>
          <a:p>
            <a:pPr>
              <a:buNone/>
            </a:pPr>
            <a:r>
              <a:rPr lang="en-GB" sz="2000"/>
              <a:t>This approach allows you to deliver content that is most relevant and useful for your staff.</a:t>
            </a:r>
          </a:p>
        </p:txBody>
      </p:sp>
      <p:sp>
        <p:nvSpPr>
          <p:cNvPr id="8" name="TextBox 7">
            <a:extLst>
              <a:ext uri="{FF2B5EF4-FFF2-40B4-BE49-F238E27FC236}">
                <a16:creationId xmlns:a16="http://schemas.microsoft.com/office/drawing/2014/main" id="{7301D5BB-5040-79CA-7EA9-AEDC653394C3}"/>
              </a:ext>
            </a:extLst>
          </p:cNvPr>
          <p:cNvSpPr txBox="1"/>
          <p:nvPr/>
        </p:nvSpPr>
        <p:spPr>
          <a:xfrm>
            <a:off x="696000" y="5165001"/>
            <a:ext cx="10800000" cy="707886"/>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a:t>The example in this part is </a:t>
            </a:r>
            <a:r>
              <a:rPr lang="en-GB" sz="2000" b="1"/>
              <a:t>Performing Arts (BTEC)</a:t>
            </a:r>
            <a:r>
              <a:rPr lang="en-GB" sz="2000"/>
              <a:t>. If this is not the most relevant context to your own, please select the other subject examples found in later slides.</a:t>
            </a:r>
          </a:p>
        </p:txBody>
      </p:sp>
      <p:sp>
        <p:nvSpPr>
          <p:cNvPr id="5" name="Slide Number Placeholder 4">
            <a:extLst>
              <a:ext uri="{FF2B5EF4-FFF2-40B4-BE49-F238E27FC236}">
                <a16:creationId xmlns:a16="http://schemas.microsoft.com/office/drawing/2014/main" id="{842475B7-4642-477E-4D22-A496110AEF3F}"/>
              </a:ext>
            </a:extLst>
          </p:cNvPr>
          <p:cNvSpPr>
            <a:spLocks noGrp="1"/>
          </p:cNvSpPr>
          <p:nvPr>
            <p:ph type="sldNum" sz="quarter" idx="12"/>
          </p:nvPr>
        </p:nvSpPr>
        <p:spPr/>
        <p:txBody>
          <a:bodyPr/>
          <a:lstStyle/>
          <a:p>
            <a:fld id="{BA634521-C80F-DA4F-BE98-7119B7CE3C87}" type="slidenum">
              <a:rPr lang="en-US" smtClean="0"/>
              <a:pPr/>
              <a:t>33</a:t>
            </a:fld>
            <a:endParaRPr lang="en-US"/>
          </a:p>
        </p:txBody>
      </p:sp>
    </p:spTree>
    <p:extLst>
      <p:ext uri="{BB962C8B-B14F-4D97-AF65-F5344CB8AC3E}">
        <p14:creationId xmlns:p14="http://schemas.microsoft.com/office/powerpoint/2010/main" val="1006269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65A680-F53A-708C-A7FA-55318DAED3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7DF9ED-BF2E-5FC7-4034-DB188E909E6F}"/>
              </a:ext>
            </a:extLst>
          </p:cNvPr>
          <p:cNvSpPr>
            <a:spLocks noGrp="1"/>
          </p:cNvSpPr>
          <p:nvPr>
            <p:ph type="title"/>
          </p:nvPr>
        </p:nvSpPr>
        <p:spPr>
          <a:xfrm>
            <a:off x="624314" y="680109"/>
            <a:ext cx="11372068" cy="1027112"/>
          </a:xfrm>
        </p:spPr>
        <p:txBody>
          <a:bodyPr/>
          <a:lstStyle/>
          <a:p>
            <a:r>
              <a:rPr lang="en-GB"/>
              <a:t>Facilitator guidance – performing arts example</a:t>
            </a:r>
          </a:p>
        </p:txBody>
      </p:sp>
      <p:sp>
        <p:nvSpPr>
          <p:cNvPr id="3" name="TextBox 2">
            <a:extLst>
              <a:ext uri="{FF2B5EF4-FFF2-40B4-BE49-F238E27FC236}">
                <a16:creationId xmlns:a16="http://schemas.microsoft.com/office/drawing/2014/main" id="{06F32DE2-1479-34BD-00B6-A85DC9764B0B}"/>
              </a:ext>
            </a:extLst>
          </p:cNvPr>
          <p:cNvSpPr txBox="1"/>
          <p:nvPr/>
        </p:nvSpPr>
        <p:spPr>
          <a:xfrm>
            <a:off x="567418" y="1390749"/>
            <a:ext cx="10595880" cy="923330"/>
          </a:xfrm>
          <a:prstGeom prst="rect">
            <a:avLst/>
          </a:prstGeom>
          <a:noFill/>
        </p:spPr>
        <p:txBody>
          <a:bodyPr wrap="square">
            <a:spAutoFit/>
          </a:bodyPr>
          <a:lstStyle/>
          <a:p>
            <a:r>
              <a:rPr lang="en-GB" sz="1800"/>
              <a:t>This section supports teachers to analyse and reflect on an example.</a:t>
            </a:r>
          </a:p>
          <a:p>
            <a:r>
              <a:rPr lang="en-GB" sz="1800"/>
              <a:t>The example in this part is </a:t>
            </a:r>
            <a:r>
              <a:rPr lang="en-GB" sz="1800" b="1"/>
              <a:t>BTEC in Performing Arts</a:t>
            </a:r>
            <a:r>
              <a:rPr lang="en-GB" sz="1800"/>
              <a:t>. If this is not the most relevant context to your own, please select from two other phase and subject examples </a:t>
            </a:r>
            <a:r>
              <a:rPr lang="en-GB"/>
              <a:t>found in later slides.</a:t>
            </a:r>
            <a:endParaRPr lang="en-GB" sz="1800"/>
          </a:p>
        </p:txBody>
      </p:sp>
      <p:sp>
        <p:nvSpPr>
          <p:cNvPr id="26" name="Text Placeholder 2">
            <a:extLst>
              <a:ext uri="{FF2B5EF4-FFF2-40B4-BE49-F238E27FC236}">
                <a16:creationId xmlns:a16="http://schemas.microsoft.com/office/drawing/2014/main" id="{324189D7-5473-7423-39A6-104C609DF7BA}"/>
              </a:ext>
            </a:extLst>
          </p:cNvPr>
          <p:cNvSpPr txBox="1">
            <a:spLocks/>
          </p:cNvSpPr>
          <p:nvPr/>
        </p:nvSpPr>
        <p:spPr>
          <a:xfrm>
            <a:off x="995355" y="2519221"/>
            <a:ext cx="8115985"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16E6D6DA-22C1-18C8-4F87-7BEFF2461A50}"/>
              </a:ext>
            </a:extLst>
          </p:cNvPr>
          <p:cNvSpPr txBox="1">
            <a:spLocks/>
          </p:cNvSpPr>
          <p:nvPr/>
        </p:nvSpPr>
        <p:spPr>
          <a:xfrm>
            <a:off x="9119505" y="2511163"/>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09CCBCE1-7FB4-C9DA-B16B-E2F52AAE4340}"/>
              </a:ext>
            </a:extLst>
          </p:cNvPr>
          <p:cNvSpPr txBox="1">
            <a:spLocks/>
          </p:cNvSpPr>
          <p:nvPr/>
        </p:nvSpPr>
        <p:spPr>
          <a:xfrm>
            <a:off x="987190" y="3803334"/>
            <a:ext cx="8124150"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AFC6015A-3B6A-2283-30BF-F136B1518F7C}"/>
              </a:ext>
            </a:extLst>
          </p:cNvPr>
          <p:cNvSpPr txBox="1">
            <a:spLocks/>
          </p:cNvSpPr>
          <p:nvPr/>
        </p:nvSpPr>
        <p:spPr>
          <a:xfrm>
            <a:off x="9119505" y="380333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E7E311B7-90C6-D205-B5EE-06AFB8203D39}"/>
              </a:ext>
            </a:extLst>
          </p:cNvPr>
          <p:cNvSpPr txBox="1">
            <a:spLocks/>
          </p:cNvSpPr>
          <p:nvPr/>
        </p:nvSpPr>
        <p:spPr>
          <a:xfrm>
            <a:off x="995355" y="5095504"/>
            <a:ext cx="8124150"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Teaching examples that show inclusive teaching strategies in practice</a:t>
            </a:r>
            <a:endParaRPr lang="en-GB" sz="2200"/>
          </a:p>
        </p:txBody>
      </p:sp>
      <p:sp>
        <p:nvSpPr>
          <p:cNvPr id="37" name="Text Placeholder 2">
            <a:extLst>
              <a:ext uri="{FF2B5EF4-FFF2-40B4-BE49-F238E27FC236}">
                <a16:creationId xmlns:a16="http://schemas.microsoft.com/office/drawing/2014/main" id="{55B86069-1B6E-6904-C512-9588087736C6}"/>
              </a:ext>
            </a:extLst>
          </p:cNvPr>
          <p:cNvSpPr txBox="1">
            <a:spLocks/>
          </p:cNvSpPr>
          <p:nvPr/>
        </p:nvSpPr>
        <p:spPr>
          <a:xfrm>
            <a:off x="9119505" y="509550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B1927CF1-69CB-CDFF-46D3-92568C88423E}"/>
              </a:ext>
            </a:extLst>
          </p:cNvPr>
          <p:cNvSpPr>
            <a:spLocks noGrp="1"/>
          </p:cNvSpPr>
          <p:nvPr>
            <p:ph type="sldNum" sz="quarter" idx="12"/>
          </p:nvPr>
        </p:nvSpPr>
        <p:spPr/>
        <p:txBody>
          <a:bodyPr/>
          <a:lstStyle/>
          <a:p>
            <a:fld id="{BA634521-C80F-DA4F-BE98-7119B7CE3C87}" type="slidenum">
              <a:rPr lang="en-US" smtClean="0"/>
              <a:pPr/>
              <a:t>34</a:t>
            </a:fld>
            <a:endParaRPr lang="en-US"/>
          </a:p>
        </p:txBody>
      </p:sp>
    </p:spTree>
    <p:extLst>
      <p:ext uri="{BB962C8B-B14F-4D97-AF65-F5344CB8AC3E}">
        <p14:creationId xmlns:p14="http://schemas.microsoft.com/office/powerpoint/2010/main" val="1590558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E0B14-7025-A12C-461D-EBFFD5AB6F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AD7AD7-E423-BA0A-C25C-2497D1D9B0AD}"/>
              </a:ext>
            </a:extLst>
          </p:cNvPr>
          <p:cNvSpPr>
            <a:spLocks noGrp="1"/>
          </p:cNvSpPr>
          <p:nvPr>
            <p:ph type="title"/>
          </p:nvPr>
        </p:nvSpPr>
        <p:spPr>
          <a:xfrm>
            <a:off x="706201" y="-787712"/>
            <a:ext cx="10800000" cy="1027112"/>
          </a:xfrm>
        </p:spPr>
        <p:txBody>
          <a:bodyPr/>
          <a:lstStyle/>
          <a:p>
            <a:r>
              <a:rPr lang="en-GB"/>
              <a:t>Example (BTEC performing arts)</a:t>
            </a:r>
          </a:p>
        </p:txBody>
      </p:sp>
      <p:sp>
        <p:nvSpPr>
          <p:cNvPr id="3" name="Text Placeholder 2">
            <a:extLst>
              <a:ext uri="{FF2B5EF4-FFF2-40B4-BE49-F238E27FC236}">
                <a16:creationId xmlns:a16="http://schemas.microsoft.com/office/drawing/2014/main" id="{4DECAD4D-A5F1-9750-979E-B50BA5CE585E}"/>
              </a:ext>
            </a:extLst>
          </p:cNvPr>
          <p:cNvSpPr>
            <a:spLocks noGrp="1"/>
          </p:cNvSpPr>
          <p:nvPr>
            <p:ph type="body" sz="quarter" idx="10"/>
          </p:nvPr>
        </p:nvSpPr>
        <p:spPr>
          <a:xfrm>
            <a:off x="682388" y="2098675"/>
            <a:ext cx="8983900" cy="2895600"/>
          </a:xfrm>
        </p:spPr>
        <p:txBody>
          <a:bodyPr/>
          <a:lstStyle/>
          <a:p>
            <a:pPr marL="457200" indent="-457200">
              <a:buClr>
                <a:srgbClr val="006FB7"/>
              </a:buClr>
              <a:buFont typeface="+mj-lt"/>
              <a:buAutoNum type="arabicPeriod"/>
            </a:pPr>
            <a:r>
              <a:rPr lang="en-GB"/>
              <a:t>Read the example of a teacher using questioning in their setting.</a:t>
            </a:r>
          </a:p>
          <a:p>
            <a:pPr marL="457200" indent="-457200">
              <a:buClr>
                <a:srgbClr val="006FB7"/>
              </a:buClr>
              <a:buFont typeface="+mj-lt"/>
              <a:buAutoNum type="arabicPeriod"/>
            </a:pPr>
            <a:r>
              <a:rPr lang="en-GB"/>
              <a:t>Consider the following questions:</a:t>
            </a:r>
          </a:p>
          <a:p>
            <a:pPr marL="637200" lvl="1" indent="-457200">
              <a:buFont typeface="+mj-lt"/>
              <a:buAutoNum type="alphaLcParenR"/>
            </a:pPr>
            <a:r>
              <a:rPr lang="en-GB"/>
              <a:t>What do the learner’s responses suggest about SLC difficulties they might be experiencing? Consider factors such as expressive/receptive language, working memory, recall.</a:t>
            </a:r>
          </a:p>
          <a:p>
            <a:pPr marL="637200" lvl="1" indent="-457200">
              <a:buFont typeface="+mj-lt"/>
              <a:buAutoNum type="alphaLcParenR"/>
            </a:pPr>
            <a:r>
              <a:rPr lang="en-GB"/>
              <a:t>Which strategies did the teacher use to support their learners to access and engage with their questioning? </a:t>
            </a:r>
          </a:p>
          <a:p>
            <a:pPr marL="637200" lvl="1" indent="-457200">
              <a:buFont typeface="+mj-lt"/>
              <a:buAutoNum type="alphaLcParenR"/>
            </a:pPr>
            <a:r>
              <a:rPr lang="en-GB"/>
              <a:t>What strategies did the teacher use to support their learners to develop their SLC in the longer term?</a:t>
            </a:r>
          </a:p>
          <a:p>
            <a:pPr marL="637200" lvl="1" indent="-457200">
              <a:buFont typeface="+mj-lt"/>
              <a:buAutoNum type="alphaLcParenR"/>
            </a:pPr>
            <a:endParaRPr lang="en-GB"/>
          </a:p>
          <a:p>
            <a:endParaRPr lang="en-GB"/>
          </a:p>
        </p:txBody>
      </p:sp>
      <p:sp>
        <p:nvSpPr>
          <p:cNvPr id="5" name="Slide Number Placeholder 4">
            <a:extLst>
              <a:ext uri="{FF2B5EF4-FFF2-40B4-BE49-F238E27FC236}">
                <a16:creationId xmlns:a16="http://schemas.microsoft.com/office/drawing/2014/main" id="{A2909604-BE10-83D5-03B8-2F7DF81A65C5}"/>
              </a:ext>
            </a:extLst>
          </p:cNvPr>
          <p:cNvSpPr>
            <a:spLocks noGrp="1"/>
          </p:cNvSpPr>
          <p:nvPr>
            <p:ph type="sldNum" sz="quarter" idx="12"/>
          </p:nvPr>
        </p:nvSpPr>
        <p:spPr/>
        <p:txBody>
          <a:bodyPr/>
          <a:lstStyle/>
          <a:p>
            <a:fld id="{BA634521-C80F-DA4F-BE98-7119B7CE3C87}" type="slidenum">
              <a:rPr lang="en-US" smtClean="0"/>
              <a:pPr/>
              <a:t>35</a:t>
            </a:fld>
            <a:endParaRPr lang="en-US"/>
          </a:p>
        </p:txBody>
      </p:sp>
      <p:sp>
        <p:nvSpPr>
          <p:cNvPr id="2" name="Title 3">
            <a:extLst>
              <a:ext uri="{FF2B5EF4-FFF2-40B4-BE49-F238E27FC236}">
                <a16:creationId xmlns:a16="http://schemas.microsoft.com/office/drawing/2014/main" id="{D6766029-9854-49C3-787F-3435E7458E07}"/>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a:t>
            </a:r>
          </a:p>
        </p:txBody>
      </p:sp>
    </p:spTree>
    <p:extLst>
      <p:ext uri="{BB962C8B-B14F-4D97-AF65-F5344CB8AC3E}">
        <p14:creationId xmlns:p14="http://schemas.microsoft.com/office/powerpoint/2010/main" val="2971483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069318-E812-389D-9A7C-B0D19A0BF740}"/>
              </a:ext>
            </a:extLst>
          </p:cNvPr>
          <p:cNvSpPr>
            <a:spLocks noGrp="1"/>
          </p:cNvSpPr>
          <p:nvPr>
            <p:ph type="title"/>
          </p:nvPr>
        </p:nvSpPr>
        <p:spPr>
          <a:xfrm>
            <a:off x="376428" y="-603756"/>
            <a:ext cx="10800000" cy="457577"/>
          </a:xfrm>
        </p:spPr>
        <p:txBody>
          <a:bodyPr/>
          <a:lstStyle/>
          <a:p>
            <a:r>
              <a:rPr lang="en-GB" sz="2800"/>
              <a:t>BTEC performing arts example (to print out)</a:t>
            </a:r>
          </a:p>
        </p:txBody>
      </p:sp>
      <p:sp>
        <p:nvSpPr>
          <p:cNvPr id="6" name="TextBox 5">
            <a:extLst>
              <a:ext uri="{FF2B5EF4-FFF2-40B4-BE49-F238E27FC236}">
                <a16:creationId xmlns:a16="http://schemas.microsoft.com/office/drawing/2014/main" id="{8EC6A6F3-9324-4B4F-563E-5CE1044ACC6D}"/>
              </a:ext>
            </a:extLst>
          </p:cNvPr>
          <p:cNvSpPr txBox="1"/>
          <p:nvPr/>
        </p:nvSpPr>
        <p:spPr>
          <a:xfrm>
            <a:off x="376428" y="836459"/>
            <a:ext cx="11439144" cy="56784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a:t>Ms Bray is teaching a BTEC Performing Arts class about characterisation. Learners have already explored how performers use voice, movement and physicality to communicate a character to an audience. The key vocabulary is displayed on the board, alongside simple definitions and examples. Ms Bray shows the class a short video clip of a performer playing a character who appears nervous. She asks learners, “Explain how the performer uses physicality to communicate that the character is nervous.” She provides some thinking time and then selects Leo to answer.</a:t>
            </a:r>
          </a:p>
          <a:p>
            <a:endParaRPr lang="en-GB" sz="1100"/>
          </a:p>
          <a:p>
            <a:r>
              <a:rPr lang="en-GB" sz="1100" b="1"/>
              <a:t>Leo: </a:t>
            </a:r>
            <a:r>
              <a:rPr lang="en-GB" sz="1100"/>
              <a:t>‘She, erm… moves differently. She uses her body in a closed way so you can tell she’s nervous.’</a:t>
            </a:r>
          </a:p>
          <a:p>
            <a:endParaRPr lang="en-GB" sz="1100">
              <a:cs typeface="Arial"/>
            </a:endParaRPr>
          </a:p>
          <a:p>
            <a:r>
              <a:rPr lang="en-GB" sz="1100" b="1"/>
              <a:t>Ms Bray: </a:t>
            </a:r>
            <a:r>
              <a:rPr lang="en-GB" sz="1100"/>
              <a:t>Thank you, Leo, you’ve noticed that the performer moves differently when she appears nervous. I want to help you explain exactly what you have noticed. </a:t>
            </a:r>
          </a:p>
          <a:p>
            <a:endParaRPr lang="en-GB" sz="1100"/>
          </a:p>
          <a:p>
            <a:r>
              <a:rPr lang="en-GB" sz="1100"/>
              <a:t>Ms</a:t>
            </a:r>
            <a:r>
              <a:rPr lang="en-GB" sz="1100" b="1"/>
              <a:t> </a:t>
            </a:r>
            <a:r>
              <a:rPr lang="en-GB" sz="1100"/>
              <a:t>Bray recognises that Leo has noticed and understood the relevant features of the performance, but he is finding it difficult to put his ideas into words. His response is brief and imprecise. He struggles to organise and use language to clearly explain what he has observed or use the specialist term ‘physicality’ in his answer. Rather than re-teaching the concept, Ms Bray decides to support Leo in expressing the idea more clearly. To do this, she demonstrates two versions of the character: first, standing still with an open, relaxed posture, and then with hunched shoulders, smaller movements and hands close to her body. As she models, she uses the word ‘physicality’, explaining that it comes from the word 'physical’. </a:t>
            </a:r>
          </a:p>
          <a:p>
            <a:endParaRPr lang="en-GB" sz="1100"/>
          </a:p>
          <a:p>
            <a:r>
              <a:rPr lang="en-GB" sz="1100" b="1"/>
              <a:t>Ms Bray: </a:t>
            </a:r>
            <a:r>
              <a:rPr lang="en-GB" sz="1100"/>
              <a:t>We know that word ‘physical’ can relate to the body, for example, we all did physical education at school. Physicality, in performing arts, is how we use our body to communicate a character through features such as posture, gesture and movement. Watch the difference. </a:t>
            </a:r>
          </a:p>
          <a:p>
            <a:r>
              <a:rPr lang="en-GB" sz="1100"/>
              <a:t>[She demonstrates the two versions again].</a:t>
            </a:r>
          </a:p>
          <a:p>
            <a:endParaRPr lang="en-GB" sz="1100"/>
          </a:p>
          <a:p>
            <a:r>
              <a:rPr lang="en-GB" sz="1100" b="1"/>
              <a:t>Ms Bray: </a:t>
            </a:r>
            <a:r>
              <a:rPr lang="en-GB" sz="1100"/>
              <a:t>In the first version, my posture is open and relaxed. In the second, my shoulders are hunched and my movements are smaller. Which version of my physicality makes me seem more nervous? [Pause]. Leo, what do you think?</a:t>
            </a:r>
          </a:p>
          <a:p>
            <a:endParaRPr lang="en-GB" sz="1100"/>
          </a:p>
          <a:p>
            <a:r>
              <a:rPr lang="en-GB" sz="1100" b="1"/>
              <a:t>Leo: </a:t>
            </a:r>
            <a:r>
              <a:rPr lang="en-GB" sz="1100"/>
              <a:t>The second one, because you seem more tense. </a:t>
            </a:r>
          </a:p>
          <a:p>
            <a:endParaRPr lang="en-GB" sz="1100"/>
          </a:p>
          <a:p>
            <a:r>
              <a:rPr lang="en-GB" sz="1100" b="1"/>
              <a:t>Ms Bray</a:t>
            </a:r>
            <a:r>
              <a:rPr lang="en-GB" sz="1100"/>
              <a:t>: Yes exactly! In performing arts, we could be more precise and say that the performer uses a closed or tense posture. Can you say what the performer does with their body? [She points to the image of the performer with hunched shoulders].</a:t>
            </a:r>
            <a:endParaRPr lang="en-GB" sz="1100">
              <a:cs typeface="Arial"/>
            </a:endParaRPr>
          </a:p>
          <a:p>
            <a:endParaRPr lang="en-GB" sz="1100"/>
          </a:p>
          <a:p>
            <a:r>
              <a:rPr lang="en-GB" sz="1100" b="1"/>
              <a:t>Leo: </a:t>
            </a:r>
            <a:r>
              <a:rPr lang="en-GB" sz="1100"/>
              <a:t>They hunch their shoulders and keep their body quite small.</a:t>
            </a:r>
            <a:endParaRPr lang="en-GB" sz="1100">
              <a:cs typeface="Arial"/>
            </a:endParaRPr>
          </a:p>
          <a:p>
            <a:endParaRPr lang="en-GB" sz="1100"/>
          </a:p>
          <a:p>
            <a:r>
              <a:rPr lang="en-GB" sz="1100" b="1"/>
              <a:t>Ms Bray: </a:t>
            </a:r>
            <a:r>
              <a:rPr lang="en-GB" sz="1100"/>
              <a:t>Good. Now let’s connect that to our specialist word. How does the performer use physicality to show that the character is nervous? [Pauses to provide additional processing time].</a:t>
            </a:r>
          </a:p>
          <a:p>
            <a:endParaRPr lang="en-GB" sz="1100"/>
          </a:p>
          <a:p>
            <a:r>
              <a:rPr lang="en-GB" sz="1100" b="1"/>
              <a:t>Leo: </a:t>
            </a:r>
            <a:r>
              <a:rPr lang="en-GB" sz="1100"/>
              <a:t>The performer uses a hunched posture and small movements as part of their physicality, which shows that the character is nervous.</a:t>
            </a:r>
          </a:p>
        </p:txBody>
      </p:sp>
      <p:sp>
        <p:nvSpPr>
          <p:cNvPr id="5" name="Slide Number Placeholder 4">
            <a:extLst>
              <a:ext uri="{FF2B5EF4-FFF2-40B4-BE49-F238E27FC236}">
                <a16:creationId xmlns:a16="http://schemas.microsoft.com/office/drawing/2014/main" id="{1BDD3EFD-19C6-7B7F-DA30-602D136C1D16}"/>
              </a:ext>
            </a:extLst>
          </p:cNvPr>
          <p:cNvSpPr>
            <a:spLocks noGrp="1"/>
          </p:cNvSpPr>
          <p:nvPr>
            <p:ph type="sldNum" sz="quarter" idx="12"/>
          </p:nvPr>
        </p:nvSpPr>
        <p:spPr/>
        <p:txBody>
          <a:bodyPr/>
          <a:lstStyle/>
          <a:p>
            <a:fld id="{BA634521-C80F-DA4F-BE98-7119B7CE3C87}" type="slidenum">
              <a:rPr lang="en-US" smtClean="0"/>
              <a:pPr/>
              <a:t>36</a:t>
            </a:fld>
            <a:endParaRPr lang="en-US"/>
          </a:p>
        </p:txBody>
      </p:sp>
      <p:sp>
        <p:nvSpPr>
          <p:cNvPr id="2" name="Title 3">
            <a:extLst>
              <a:ext uri="{FF2B5EF4-FFF2-40B4-BE49-F238E27FC236}">
                <a16:creationId xmlns:a16="http://schemas.microsoft.com/office/drawing/2014/main" id="{E46FF964-30C1-8CEA-BA94-AEF4B23F960C}"/>
              </a:ext>
            </a:extLst>
          </p:cNvPr>
          <p:cNvSpPr txBox="1">
            <a:spLocks/>
          </p:cNvSpPr>
          <p:nvPr/>
        </p:nvSpPr>
        <p:spPr>
          <a:xfrm>
            <a:off x="461911" y="378882"/>
            <a:ext cx="10800000" cy="457577"/>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sz="2800"/>
              <a:t>Example (to print out)</a:t>
            </a:r>
          </a:p>
        </p:txBody>
      </p:sp>
    </p:spTree>
    <p:extLst>
      <p:ext uri="{BB962C8B-B14F-4D97-AF65-F5344CB8AC3E}">
        <p14:creationId xmlns:p14="http://schemas.microsoft.com/office/powerpoint/2010/main" val="1944011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85067" y="-751110"/>
            <a:ext cx="8901130" cy="1026000"/>
          </a:xfrm>
        </p:spPr>
        <p:txBody>
          <a:bodyPr/>
          <a:lstStyle/>
          <a:p>
            <a:r>
              <a:rPr lang="en-GB"/>
              <a:t>Discussion part 1 (performing arts)</a:t>
            </a:r>
          </a:p>
        </p:txBody>
      </p:sp>
      <p:sp>
        <p:nvSpPr>
          <p:cNvPr id="3" name="Title 3">
            <a:extLst>
              <a:ext uri="{FF2B5EF4-FFF2-40B4-BE49-F238E27FC236}">
                <a16:creationId xmlns:a16="http://schemas.microsoft.com/office/drawing/2014/main" id="{3E360B19-1748-EF0C-B378-8007E04F5415}"/>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2" name="Text Placeholder 2">
            <a:extLst>
              <a:ext uri="{FF2B5EF4-FFF2-40B4-BE49-F238E27FC236}">
                <a16:creationId xmlns:a16="http://schemas.microsoft.com/office/drawing/2014/main" id="{0E9B7F3B-98E6-0493-2C83-41C6938685F7}"/>
              </a:ext>
            </a:extLst>
          </p:cNvPr>
          <p:cNvSpPr>
            <a:spLocks noGrp="1"/>
          </p:cNvSpPr>
          <p:nvPr/>
        </p:nvSpPr>
        <p:spPr>
          <a:xfrm>
            <a:off x="709613" y="2314575"/>
            <a:ext cx="9765882" cy="3257550"/>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6905" lvl="1" indent="-457200">
              <a:buClr>
                <a:srgbClr val="006FB7"/>
              </a:buClr>
              <a:buAutoNum type="alphaLcParenR"/>
            </a:pPr>
            <a:r>
              <a:rPr lang="en-GB">
                <a:cs typeface="Arial" panose="020B0604020202020204" pitchFamily="34" charset="0"/>
              </a:rPr>
              <a:t>What do the learner’s responses suggest about SLC difficulties they might be experiencing? Consider expressive/receptive language, working memory, recall.</a:t>
            </a:r>
            <a:endParaRPr lang="en-US">
              <a:cs typeface="Arial" panose="020B0604020202020204" pitchFamily="34" charset="0"/>
            </a:endParaRPr>
          </a:p>
          <a:p>
            <a:endParaRPr lang="en-GB">
              <a:cs typeface="Arial" panose="020B0604020202020204" pitchFamily="34" charset="0"/>
            </a:endParaRP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37</a:t>
            </a:fld>
            <a:endParaRPr lang="en-US"/>
          </a:p>
        </p:txBody>
      </p:sp>
    </p:spTree>
    <p:extLst>
      <p:ext uri="{BB962C8B-B14F-4D97-AF65-F5344CB8AC3E}">
        <p14:creationId xmlns:p14="http://schemas.microsoft.com/office/powerpoint/2010/main" val="3883375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7E198-F08D-8604-86A1-390A2041F39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B0EFDB7-9616-5008-9658-643B598B6EB5}"/>
              </a:ext>
            </a:extLst>
          </p:cNvPr>
          <p:cNvSpPr>
            <a:spLocks noGrp="1"/>
          </p:cNvSpPr>
          <p:nvPr>
            <p:ph type="title"/>
          </p:nvPr>
        </p:nvSpPr>
        <p:spPr>
          <a:xfrm>
            <a:off x="718849" y="-609268"/>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1 (performing arts)</a:t>
            </a:r>
            <a:endParaRPr lang="en-GB"/>
          </a:p>
        </p:txBody>
      </p:sp>
      <p:sp>
        <p:nvSpPr>
          <p:cNvPr id="2" name="Rectangle 1">
            <a:extLst>
              <a:ext uri="{FF2B5EF4-FFF2-40B4-BE49-F238E27FC236}">
                <a16:creationId xmlns:a16="http://schemas.microsoft.com/office/drawing/2014/main" id="{109EB82F-0925-A4E1-9E85-FC530C74A11F}"/>
              </a:ext>
            </a:extLst>
          </p:cNvPr>
          <p:cNvSpPr/>
          <p:nvPr/>
        </p:nvSpPr>
        <p:spPr>
          <a:xfrm>
            <a:off x="685799" y="697964"/>
            <a:ext cx="1538927" cy="1707998"/>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chemeClr val="tx1"/>
                </a:solidFill>
              </a:rPr>
              <a:t>Learner struggles to express their understanding using precise vocabulary</a:t>
            </a:r>
            <a:endParaRPr lang="en-GB" sz="1600">
              <a:solidFill>
                <a:schemeClr val="tx1"/>
              </a:solidFill>
              <a:cs typeface="Arial" panose="020B0604020202020204" pitchFamily="34" charset="0"/>
            </a:endParaRPr>
          </a:p>
        </p:txBody>
      </p:sp>
      <p:grpSp>
        <p:nvGrpSpPr>
          <p:cNvPr id="3" name="Group 2">
            <a:extLst>
              <a:ext uri="{FF2B5EF4-FFF2-40B4-BE49-F238E27FC236}">
                <a16:creationId xmlns:a16="http://schemas.microsoft.com/office/drawing/2014/main" id="{C1B5C676-A3A1-E122-6570-5E4ED17A1FEA}"/>
              </a:ext>
              <a:ext uri="{C183D7F6-B498-43B3-948B-1728B52AA6E4}">
                <adec:decorative xmlns:adec="http://schemas.microsoft.com/office/drawing/2017/decorative" val="1"/>
              </a:ext>
            </a:extLst>
          </p:cNvPr>
          <p:cNvGrpSpPr/>
          <p:nvPr/>
        </p:nvGrpSpPr>
        <p:grpSpPr>
          <a:xfrm>
            <a:off x="2030191" y="938332"/>
            <a:ext cx="589782" cy="136150"/>
            <a:chOff x="3458326" y="1927830"/>
            <a:chExt cx="589782" cy="136150"/>
          </a:xfrm>
        </p:grpSpPr>
        <p:cxnSp>
          <p:nvCxnSpPr>
            <p:cNvPr id="4" name="Straight Connector 3">
              <a:extLst>
                <a:ext uri="{FF2B5EF4-FFF2-40B4-BE49-F238E27FC236}">
                  <a16:creationId xmlns:a16="http://schemas.microsoft.com/office/drawing/2014/main" id="{945A46E2-AB41-4DC0-DF66-D4D900A025A6}"/>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33D6C0A0-D536-6304-169A-06B34F683819}"/>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TextBox 22">
            <a:extLst>
              <a:ext uri="{FF2B5EF4-FFF2-40B4-BE49-F238E27FC236}">
                <a16:creationId xmlns:a16="http://schemas.microsoft.com/office/drawing/2014/main" id="{204BBFF7-CACE-ED60-9EDF-1A077D00DD29}"/>
              </a:ext>
            </a:extLst>
          </p:cNvPr>
          <p:cNvSpPr txBox="1"/>
          <p:nvPr/>
        </p:nvSpPr>
        <p:spPr>
          <a:xfrm>
            <a:off x="2544610" y="697964"/>
            <a:ext cx="8961589" cy="2393064"/>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44000" tIns="108000" rIns="144000" bIns="3600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spcAft>
                <a:spcPts val="800"/>
              </a:spcAft>
            </a:pPr>
            <a:r>
              <a:rPr lang="en-GB" sz="1600" b="1"/>
              <a:t>Leo: </a:t>
            </a:r>
            <a:r>
              <a:rPr lang="en-GB" sz="1600"/>
              <a:t>‘She, erm… moves differently. She uses her body in a closed way so you can tell she’s nervous.’</a:t>
            </a:r>
            <a:endParaRPr lang="en-GB" sz="1600">
              <a:cs typeface="Arial"/>
            </a:endParaRPr>
          </a:p>
          <a:p>
            <a:pPr>
              <a:spcAft>
                <a:spcPts val="800"/>
              </a:spcAft>
            </a:pPr>
            <a:r>
              <a:rPr lang="en-GB" sz="1600" b="1"/>
              <a:t>Ms Bray: </a:t>
            </a:r>
            <a:r>
              <a:rPr lang="en-GB" sz="1600"/>
              <a:t>Thank you, Leo, you’ve noticed that the performer moves differently when she appears nervous. I want to help you explain exactly what you have noticed. </a:t>
            </a:r>
          </a:p>
          <a:p>
            <a:pPr>
              <a:spcAft>
                <a:spcPts val="800"/>
              </a:spcAft>
            </a:pPr>
            <a:r>
              <a:rPr lang="en-GB" sz="1600"/>
              <a:t>Ms</a:t>
            </a:r>
            <a:r>
              <a:rPr lang="en-GB" sz="1600" b="1"/>
              <a:t> </a:t>
            </a:r>
            <a:r>
              <a:rPr lang="en-GB" sz="1600"/>
              <a:t>Bray recognises that Leo has noticed and understood the relevant features of the performance, but he is finding it difficult to put his ideas into words. His response is brief and imprecise. He struggles to organise and use language to clearly explain what he has observed or use the specialist term ‘physicality’ in his answer.</a:t>
            </a:r>
          </a:p>
        </p:txBody>
      </p:sp>
      <p:sp>
        <p:nvSpPr>
          <p:cNvPr id="7" name="Rectangle 6">
            <a:extLst>
              <a:ext uri="{FF2B5EF4-FFF2-40B4-BE49-F238E27FC236}">
                <a16:creationId xmlns:a16="http://schemas.microsoft.com/office/drawing/2014/main" id="{FD581D24-1D91-45EA-C0C6-D4E2E9F91E5C}"/>
              </a:ext>
            </a:extLst>
          </p:cNvPr>
          <p:cNvSpPr/>
          <p:nvPr/>
        </p:nvSpPr>
        <p:spPr>
          <a:xfrm>
            <a:off x="685798" y="3189062"/>
            <a:ext cx="1538927" cy="1859716"/>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chemeClr val="tx1"/>
                </a:solidFill>
              </a:rPr>
              <a:t>Learner has difficulty linking new learning to previously taught vocabulary</a:t>
            </a:r>
            <a:endParaRPr lang="en-GB" sz="1600">
              <a:solidFill>
                <a:schemeClr val="tx1"/>
              </a:solidFill>
              <a:cs typeface="Arial" panose="020B0604020202020204" pitchFamily="34" charset="0"/>
            </a:endParaRPr>
          </a:p>
        </p:txBody>
      </p:sp>
      <p:sp>
        <p:nvSpPr>
          <p:cNvPr id="12" name="TextBox 22">
            <a:extLst>
              <a:ext uri="{FF2B5EF4-FFF2-40B4-BE49-F238E27FC236}">
                <a16:creationId xmlns:a16="http://schemas.microsoft.com/office/drawing/2014/main" id="{F9E481AE-C81E-110C-0649-1008CBA0AAF7}"/>
              </a:ext>
            </a:extLst>
          </p:cNvPr>
          <p:cNvSpPr txBox="1"/>
          <p:nvPr/>
        </p:nvSpPr>
        <p:spPr>
          <a:xfrm>
            <a:off x="2524125" y="3180371"/>
            <a:ext cx="8982074" cy="3090691"/>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44000" tIns="108000" rIns="144000" bIns="3600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spcAft>
                <a:spcPts val="800"/>
              </a:spcAft>
            </a:pPr>
            <a:r>
              <a:rPr lang="en-GB" sz="1600" b="1"/>
              <a:t>Ms Bray: </a:t>
            </a:r>
            <a:r>
              <a:rPr lang="en-GB" sz="1600"/>
              <a:t>In the first version, my posture is open and relaxed. In the second, my shoulders are hunched and my movements are smaller. Which version of my physicality makes me seem more nervous? [Pause]. Leo, what do you think?</a:t>
            </a:r>
          </a:p>
          <a:p>
            <a:pPr>
              <a:spcAft>
                <a:spcPts val="800"/>
              </a:spcAft>
            </a:pPr>
            <a:r>
              <a:rPr lang="en-GB" sz="1600" b="1"/>
              <a:t>Leo: </a:t>
            </a:r>
            <a:r>
              <a:rPr lang="en-GB" sz="1600"/>
              <a:t>The second one, because you seem more tense. </a:t>
            </a:r>
            <a:endParaRPr lang="en-GB" sz="1600">
              <a:cs typeface="Arial"/>
            </a:endParaRPr>
          </a:p>
          <a:p>
            <a:pPr>
              <a:spcAft>
                <a:spcPts val="800"/>
              </a:spcAft>
            </a:pPr>
            <a:r>
              <a:rPr lang="en-GB" sz="1600" b="1"/>
              <a:t>Ms Bray</a:t>
            </a:r>
            <a:r>
              <a:rPr lang="en-GB" sz="1600"/>
              <a:t>: Yes exactly! In performing arts, we could be more precise and say that the performer uses a closed or tense posture. Can you say what the performer does with their body?[She points to the image of the performer with hunched shoulders].</a:t>
            </a:r>
            <a:endParaRPr lang="en-GB" sz="1600">
              <a:cs typeface="Arial"/>
            </a:endParaRPr>
          </a:p>
          <a:p>
            <a:pPr>
              <a:spcAft>
                <a:spcPts val="800"/>
              </a:spcAft>
            </a:pPr>
            <a:r>
              <a:rPr lang="en-GB" sz="1600" b="1"/>
              <a:t>Leo: </a:t>
            </a:r>
            <a:r>
              <a:rPr lang="en-GB" sz="1600"/>
              <a:t>They hunch their shoulders and keep their body quite small.</a:t>
            </a:r>
          </a:p>
          <a:p>
            <a:pPr>
              <a:spcAft>
                <a:spcPts val="800"/>
              </a:spcAft>
            </a:pPr>
            <a:r>
              <a:rPr lang="en-GB" sz="1600" b="1"/>
              <a:t>Ms Bray: </a:t>
            </a:r>
            <a:r>
              <a:rPr lang="en-GB" sz="1600"/>
              <a:t>Good. Now let’s connect that to our specialist word. How does the performer use physicality to show that the character is nervous? [Pauses to provide additional processing time].</a:t>
            </a:r>
          </a:p>
        </p:txBody>
      </p:sp>
      <p:grpSp>
        <p:nvGrpSpPr>
          <p:cNvPr id="9" name="Group 8">
            <a:extLst>
              <a:ext uri="{FF2B5EF4-FFF2-40B4-BE49-F238E27FC236}">
                <a16:creationId xmlns:a16="http://schemas.microsoft.com/office/drawing/2014/main" id="{1B5CFDC8-DC73-B257-2D1C-72BB435A197A}"/>
              </a:ext>
              <a:ext uri="{C183D7F6-B498-43B3-948B-1728B52AA6E4}">
                <adec:decorative xmlns:adec="http://schemas.microsoft.com/office/drawing/2017/decorative" val="1"/>
              </a:ext>
            </a:extLst>
          </p:cNvPr>
          <p:cNvGrpSpPr/>
          <p:nvPr/>
        </p:nvGrpSpPr>
        <p:grpSpPr>
          <a:xfrm>
            <a:off x="2030191" y="3677629"/>
            <a:ext cx="589782" cy="126381"/>
            <a:chOff x="3458326" y="1927830"/>
            <a:chExt cx="589782" cy="136150"/>
          </a:xfrm>
        </p:grpSpPr>
        <p:cxnSp>
          <p:nvCxnSpPr>
            <p:cNvPr id="10" name="Straight Connector 9">
              <a:extLst>
                <a:ext uri="{FF2B5EF4-FFF2-40B4-BE49-F238E27FC236}">
                  <a16:creationId xmlns:a16="http://schemas.microsoft.com/office/drawing/2014/main" id="{A4A7EE46-918A-F394-4F0D-595AEBFC2022}"/>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44FED653-4943-E920-4331-C598D5279AC0}"/>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Slide Number Placeholder 4">
            <a:extLst>
              <a:ext uri="{FF2B5EF4-FFF2-40B4-BE49-F238E27FC236}">
                <a16:creationId xmlns:a16="http://schemas.microsoft.com/office/drawing/2014/main" id="{2082017C-7CD1-0691-89F9-F73760B6FC32}"/>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11659827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29AA7-5A6A-EBD6-0DEA-57096BCD0940}"/>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DBE9E283-07CB-8ACB-57E8-1B83A39828AE}"/>
              </a:ext>
            </a:extLst>
          </p:cNvPr>
          <p:cNvSpPr>
            <a:spLocks noGrp="1"/>
          </p:cNvSpPr>
          <p:nvPr>
            <p:ph type="title"/>
          </p:nvPr>
        </p:nvSpPr>
        <p:spPr>
          <a:xfrm>
            <a:off x="1744124" y="-860292"/>
            <a:ext cx="9051255"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2 (performing arts)</a:t>
            </a:r>
            <a:endParaRPr lang="en-GB"/>
          </a:p>
        </p:txBody>
      </p:sp>
      <p:sp>
        <p:nvSpPr>
          <p:cNvPr id="2" name="Title 3">
            <a:extLst>
              <a:ext uri="{FF2B5EF4-FFF2-40B4-BE49-F238E27FC236}">
                <a16:creationId xmlns:a16="http://schemas.microsoft.com/office/drawing/2014/main" id="{455E0849-FF87-C074-9C99-1AA448ED612C}"/>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AF3FFEBC-E855-2623-63ED-84EBB7F1BEA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54467727-891B-F4DF-CFF3-A3D2C97E3E69}"/>
              </a:ext>
            </a:extLst>
          </p:cNvPr>
          <p:cNvSpPr>
            <a:spLocks noGrp="1"/>
          </p:cNvSpPr>
          <p:nvPr>
            <p:ph type="body" sz="quarter" idx="10"/>
          </p:nvPr>
        </p:nvSpPr>
        <p:spPr>
          <a:xfrm>
            <a:off x="684285" y="2314575"/>
            <a:ext cx="10821915" cy="2682726"/>
          </a:xfrm>
        </p:spPr>
        <p:txBody>
          <a:bodyPr/>
          <a:lstStyle/>
          <a:p>
            <a:pPr marL="637200" lvl="1" indent="-457200">
              <a:buClr>
                <a:srgbClr val="006FB7"/>
              </a:buClr>
              <a:buFont typeface="+mj-lt"/>
              <a:buAutoNum type="alphaLcParenR" startAt="2"/>
            </a:pPr>
            <a:r>
              <a:rPr lang="en-GB"/>
              <a:t>What strategies did the teacher use to support their learners to access and engage with their questioning? </a:t>
            </a:r>
          </a:p>
          <a:p>
            <a:pPr marL="637200" lvl="1" indent="-457200">
              <a:buFont typeface="+mj-lt"/>
              <a:buAutoNum type="alphaLcParenR" startAt="2"/>
            </a:pPr>
            <a:endParaRPr lang="en-GB"/>
          </a:p>
          <a:p>
            <a:endParaRPr lang="en-GB"/>
          </a:p>
        </p:txBody>
      </p:sp>
      <p:sp>
        <p:nvSpPr>
          <p:cNvPr id="6" name="Slide Number Placeholder 5">
            <a:extLst>
              <a:ext uri="{FF2B5EF4-FFF2-40B4-BE49-F238E27FC236}">
                <a16:creationId xmlns:a16="http://schemas.microsoft.com/office/drawing/2014/main" id="{6799121D-EB72-68BF-F661-F63B7A1643B7}"/>
              </a:ext>
            </a:extLst>
          </p:cNvPr>
          <p:cNvSpPr>
            <a:spLocks noGrp="1"/>
          </p:cNvSpPr>
          <p:nvPr>
            <p:ph type="sldNum" sz="quarter" idx="12"/>
          </p:nvPr>
        </p:nvSpPr>
        <p:spPr/>
        <p:txBody>
          <a:bodyPr/>
          <a:lstStyle/>
          <a:p>
            <a:fld id="{BA634521-C80F-DA4F-BE98-7119B7CE3C87}" type="slidenum">
              <a:rPr lang="en-US" smtClean="0"/>
              <a:pPr/>
              <a:t>39</a:t>
            </a:fld>
            <a:endParaRPr lang="en-US"/>
          </a:p>
        </p:txBody>
      </p:sp>
    </p:spTree>
    <p:extLst>
      <p:ext uri="{BB962C8B-B14F-4D97-AF65-F5344CB8AC3E}">
        <p14:creationId xmlns:p14="http://schemas.microsoft.com/office/powerpoint/2010/main" val="28986153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15948-200F-CB26-373B-528D1E2AC91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430444F-4761-7E46-2321-B4F1DDD720DB}"/>
              </a:ext>
            </a:extLst>
          </p:cNvPr>
          <p:cNvSpPr>
            <a:spLocks noGrp="1"/>
          </p:cNvSpPr>
          <p:nvPr>
            <p:ph type="title"/>
          </p:nvPr>
        </p:nvSpPr>
        <p:spPr>
          <a:xfrm>
            <a:off x="740442" y="-630138"/>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2 (performing arts)</a:t>
            </a:r>
            <a:endParaRPr lang="en-GB"/>
          </a:p>
        </p:txBody>
      </p:sp>
      <p:sp>
        <p:nvSpPr>
          <p:cNvPr id="8" name="Rectangle 7">
            <a:extLst>
              <a:ext uri="{FF2B5EF4-FFF2-40B4-BE49-F238E27FC236}">
                <a16:creationId xmlns:a16="http://schemas.microsoft.com/office/drawing/2014/main" id="{8D6F5A38-6AB3-1781-69AF-BEDB6B2A37AB}"/>
              </a:ext>
            </a:extLst>
          </p:cNvPr>
          <p:cNvSpPr/>
          <p:nvPr/>
        </p:nvSpPr>
        <p:spPr>
          <a:xfrm>
            <a:off x="740442" y="895689"/>
            <a:ext cx="1838326" cy="598487"/>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GB">
                <a:solidFill>
                  <a:schemeClr val="tx1"/>
                </a:solidFill>
                <a:cs typeface="Arial" panose="020B0604020202020204" pitchFamily="34" charset="0"/>
              </a:rPr>
              <a:t>Visual cues</a:t>
            </a:r>
          </a:p>
        </p:txBody>
      </p:sp>
      <p:grpSp>
        <p:nvGrpSpPr>
          <p:cNvPr id="12" name="Group 11">
            <a:extLst>
              <a:ext uri="{FF2B5EF4-FFF2-40B4-BE49-F238E27FC236}">
                <a16:creationId xmlns:a16="http://schemas.microsoft.com/office/drawing/2014/main" id="{8C38AB96-1CA7-0780-8F2B-DA1BC8F33032}"/>
              </a:ext>
              <a:ext uri="{C183D7F6-B498-43B3-948B-1728B52AA6E4}">
                <adec:decorative xmlns:adec="http://schemas.microsoft.com/office/drawing/2017/decorative" val="1"/>
              </a:ext>
            </a:extLst>
          </p:cNvPr>
          <p:cNvGrpSpPr/>
          <p:nvPr/>
        </p:nvGrpSpPr>
        <p:grpSpPr>
          <a:xfrm>
            <a:off x="2578768" y="1129802"/>
            <a:ext cx="561207" cy="136150"/>
            <a:chOff x="3458326" y="1946880"/>
            <a:chExt cx="561207" cy="136150"/>
          </a:xfrm>
        </p:grpSpPr>
        <p:cxnSp>
          <p:nvCxnSpPr>
            <p:cNvPr id="9" name="Straight Connector 8">
              <a:extLst>
                <a:ext uri="{FF2B5EF4-FFF2-40B4-BE49-F238E27FC236}">
                  <a16:creationId xmlns:a16="http://schemas.microsoft.com/office/drawing/2014/main" id="{9107EC5B-FF61-4F25-E098-C059A77EFF41}"/>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C64C4A7F-D8DB-B89B-60CA-44EE3F5FE0D3}"/>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Rectangle 15">
            <a:extLst>
              <a:ext uri="{FF2B5EF4-FFF2-40B4-BE49-F238E27FC236}">
                <a16:creationId xmlns:a16="http://schemas.microsoft.com/office/drawing/2014/main" id="{A4B272BD-37E5-0E58-EB56-5CED8AF4E28E}"/>
              </a:ext>
            </a:extLst>
          </p:cNvPr>
          <p:cNvSpPr/>
          <p:nvPr/>
        </p:nvSpPr>
        <p:spPr>
          <a:xfrm>
            <a:off x="740442" y="1697256"/>
            <a:ext cx="1838326" cy="144989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GB">
                <a:solidFill>
                  <a:schemeClr val="tx1"/>
                </a:solidFill>
                <a:cs typeface="Arial" panose="020B0604020202020204" pitchFamily="34" charset="0"/>
              </a:rPr>
              <a:t>Explicit vocabulary teaching</a:t>
            </a:r>
          </a:p>
        </p:txBody>
      </p:sp>
      <p:grpSp>
        <p:nvGrpSpPr>
          <p:cNvPr id="20" name="Group 19">
            <a:extLst>
              <a:ext uri="{FF2B5EF4-FFF2-40B4-BE49-F238E27FC236}">
                <a16:creationId xmlns:a16="http://schemas.microsoft.com/office/drawing/2014/main" id="{A93613BE-71F5-535C-2E8F-370DC73351F7}"/>
              </a:ext>
              <a:ext uri="{C183D7F6-B498-43B3-948B-1728B52AA6E4}">
                <adec:decorative xmlns:adec="http://schemas.microsoft.com/office/drawing/2017/decorative" val="1"/>
              </a:ext>
            </a:extLst>
          </p:cNvPr>
          <p:cNvGrpSpPr/>
          <p:nvPr/>
        </p:nvGrpSpPr>
        <p:grpSpPr>
          <a:xfrm>
            <a:off x="2578768" y="1792291"/>
            <a:ext cx="561207" cy="136150"/>
            <a:chOff x="3458326" y="1928026"/>
            <a:chExt cx="561207" cy="136150"/>
          </a:xfrm>
        </p:grpSpPr>
        <p:cxnSp>
          <p:nvCxnSpPr>
            <p:cNvPr id="21" name="Straight Connector 20">
              <a:extLst>
                <a:ext uri="{FF2B5EF4-FFF2-40B4-BE49-F238E27FC236}">
                  <a16:creationId xmlns:a16="http://schemas.microsoft.com/office/drawing/2014/main" id="{45430674-45BD-11C7-3475-698DBF6F66BA}"/>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81FC5D21-E955-6469-A575-CA4616B8C800}"/>
                </a:ext>
              </a:extLst>
            </p:cNvPr>
            <p:cNvSpPr/>
            <p:nvPr/>
          </p:nvSpPr>
          <p:spPr>
            <a:xfrm>
              <a:off x="3868807" y="1928026"/>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a:extLst>
              <a:ext uri="{FF2B5EF4-FFF2-40B4-BE49-F238E27FC236}">
                <a16:creationId xmlns:a16="http://schemas.microsoft.com/office/drawing/2014/main" id="{FF77CD11-CC41-3566-EED9-9EEBCE2DE001}"/>
              </a:ext>
              <a:ext uri="{C183D7F6-B498-43B3-948B-1728B52AA6E4}">
                <adec:decorative xmlns:adec="http://schemas.microsoft.com/office/drawing/2017/decorative" val="1"/>
              </a:ext>
            </a:extLst>
          </p:cNvPr>
          <p:cNvGrpSpPr/>
          <p:nvPr/>
        </p:nvGrpSpPr>
        <p:grpSpPr>
          <a:xfrm>
            <a:off x="2588537" y="2840873"/>
            <a:ext cx="561207" cy="136150"/>
            <a:chOff x="3458326" y="1946880"/>
            <a:chExt cx="561207" cy="136150"/>
          </a:xfrm>
        </p:grpSpPr>
        <p:cxnSp>
          <p:nvCxnSpPr>
            <p:cNvPr id="24" name="Straight Connector 23">
              <a:extLst>
                <a:ext uri="{FF2B5EF4-FFF2-40B4-BE49-F238E27FC236}">
                  <a16:creationId xmlns:a16="http://schemas.microsoft.com/office/drawing/2014/main" id="{346631B6-EE1A-A6A4-597E-B550367DF918}"/>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E383B60E-8D2C-0499-CA84-4A8209E96C54}"/>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18">
            <a:extLst>
              <a:ext uri="{FF2B5EF4-FFF2-40B4-BE49-F238E27FC236}">
                <a16:creationId xmlns:a16="http://schemas.microsoft.com/office/drawing/2014/main" id="{C1EA361E-FD2C-2829-4152-2806774698D9}"/>
              </a:ext>
            </a:extLst>
          </p:cNvPr>
          <p:cNvSpPr/>
          <p:nvPr/>
        </p:nvSpPr>
        <p:spPr>
          <a:xfrm>
            <a:off x="725290" y="3554544"/>
            <a:ext cx="1838326" cy="598487"/>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GB">
                <a:solidFill>
                  <a:schemeClr val="tx1"/>
                </a:solidFill>
                <a:cs typeface="Arial" panose="020B0604020202020204" pitchFamily="34" charset="0"/>
              </a:rPr>
              <a:t>Visual cues</a:t>
            </a:r>
          </a:p>
        </p:txBody>
      </p:sp>
      <p:grpSp>
        <p:nvGrpSpPr>
          <p:cNvPr id="10" name="Group 9">
            <a:extLst>
              <a:ext uri="{FF2B5EF4-FFF2-40B4-BE49-F238E27FC236}">
                <a16:creationId xmlns:a16="http://schemas.microsoft.com/office/drawing/2014/main" id="{52C940E1-B09C-26B8-0C22-D63AA1686488}"/>
              </a:ext>
              <a:ext uri="{C183D7F6-B498-43B3-948B-1728B52AA6E4}">
                <adec:decorative xmlns:adec="http://schemas.microsoft.com/office/drawing/2017/decorative" val="1"/>
              </a:ext>
            </a:extLst>
          </p:cNvPr>
          <p:cNvGrpSpPr/>
          <p:nvPr/>
        </p:nvGrpSpPr>
        <p:grpSpPr>
          <a:xfrm>
            <a:off x="2588537" y="3931662"/>
            <a:ext cx="561207" cy="136150"/>
            <a:chOff x="3458326" y="1946880"/>
            <a:chExt cx="561207" cy="136150"/>
          </a:xfrm>
        </p:grpSpPr>
        <p:cxnSp>
          <p:nvCxnSpPr>
            <p:cNvPr id="13" name="Straight Connector 12">
              <a:extLst>
                <a:ext uri="{FF2B5EF4-FFF2-40B4-BE49-F238E27FC236}">
                  <a16:creationId xmlns:a16="http://schemas.microsoft.com/office/drawing/2014/main" id="{C3972E4A-9AF1-F2CE-F728-755A62760FE8}"/>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56E5B92F-CC5F-8FE9-C3AC-77DE3E602DCD}"/>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Rectangle 30">
            <a:extLst>
              <a:ext uri="{FF2B5EF4-FFF2-40B4-BE49-F238E27FC236}">
                <a16:creationId xmlns:a16="http://schemas.microsoft.com/office/drawing/2014/main" id="{AD820713-CD3F-82F4-C959-5FDAFD80E196}"/>
              </a:ext>
            </a:extLst>
          </p:cNvPr>
          <p:cNvSpPr/>
          <p:nvPr/>
        </p:nvSpPr>
        <p:spPr>
          <a:xfrm>
            <a:off x="701365" y="4432702"/>
            <a:ext cx="1877536" cy="144989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GB">
                <a:solidFill>
                  <a:schemeClr val="tx1"/>
                </a:solidFill>
                <a:cs typeface="Arial" panose="020B0604020202020204" pitchFamily="34" charset="0"/>
              </a:rPr>
              <a:t>Simple language paired with  developmental language </a:t>
            </a:r>
          </a:p>
        </p:txBody>
      </p:sp>
      <p:grpSp>
        <p:nvGrpSpPr>
          <p:cNvPr id="2" name="Group 1">
            <a:extLst>
              <a:ext uri="{FF2B5EF4-FFF2-40B4-BE49-F238E27FC236}">
                <a16:creationId xmlns:a16="http://schemas.microsoft.com/office/drawing/2014/main" id="{32BF5B1E-4CBC-C554-6A6B-5E7799EEC0D1}"/>
              </a:ext>
              <a:ext uri="{C183D7F6-B498-43B3-948B-1728B52AA6E4}">
                <adec:decorative xmlns:adec="http://schemas.microsoft.com/office/drawing/2017/decorative" val="1"/>
              </a:ext>
            </a:extLst>
          </p:cNvPr>
          <p:cNvGrpSpPr/>
          <p:nvPr/>
        </p:nvGrpSpPr>
        <p:grpSpPr>
          <a:xfrm>
            <a:off x="2578629" y="4796638"/>
            <a:ext cx="561207" cy="136150"/>
            <a:chOff x="3458326" y="1946880"/>
            <a:chExt cx="561207" cy="136150"/>
          </a:xfrm>
        </p:grpSpPr>
        <p:cxnSp>
          <p:nvCxnSpPr>
            <p:cNvPr id="3" name="Straight Connector 2">
              <a:extLst>
                <a:ext uri="{FF2B5EF4-FFF2-40B4-BE49-F238E27FC236}">
                  <a16:creationId xmlns:a16="http://schemas.microsoft.com/office/drawing/2014/main" id="{1212A854-3619-8547-CC4E-B5BEB4B135EB}"/>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F93CD31A-E972-B508-52B9-94604B242C9A}"/>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AE11D94E-6F9F-2B2B-B485-1DB4BCC3164E}"/>
              </a:ext>
            </a:extLst>
          </p:cNvPr>
          <p:cNvSpPr txBox="1"/>
          <p:nvPr/>
        </p:nvSpPr>
        <p:spPr>
          <a:xfrm>
            <a:off x="3054101" y="687813"/>
            <a:ext cx="8447492" cy="5349496"/>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80000" tIns="108000" rIns="180000" bIns="108000" anchor="t">
            <a:spAutoFit/>
          </a:bodyPr>
          <a:lstStyle/>
          <a:p>
            <a:r>
              <a:rPr lang="en-GB"/>
              <a:t>Rather than reteaching the concept, Ms Bray decides to support Leo in expressing the idea more clearly. To do this, she demonstrates two versions of the character: first, standing still with an open, relaxed posture, and then with hunched shoulders, smaller movements and hands close to her body. As she models, she uses the word ‘physicality’, explaining that it comes from the word 'physical’. </a:t>
            </a:r>
          </a:p>
          <a:p>
            <a:endParaRPr lang="en-GB"/>
          </a:p>
          <a:p>
            <a:r>
              <a:rPr lang="en-GB" b="1"/>
              <a:t>Ms Bray: </a:t>
            </a:r>
            <a:r>
              <a:rPr lang="en-GB"/>
              <a:t>We know that word ‘physical’ can relate to the body, for example, we all did physical education at school. Physicality, in performing arts, is how we use our body to communicate a character through features such as posture, gesture and movement. Watch the difference. </a:t>
            </a:r>
          </a:p>
          <a:p>
            <a:r>
              <a:rPr lang="en-GB"/>
              <a:t>[She demonstrates the two versions again].</a:t>
            </a:r>
          </a:p>
          <a:p>
            <a:endParaRPr lang="en-GB"/>
          </a:p>
          <a:p>
            <a:r>
              <a:rPr lang="en-GB" b="1"/>
              <a:t>Ms Bray: </a:t>
            </a:r>
            <a:r>
              <a:rPr lang="en-GB"/>
              <a:t>In the first version, my posture is open and relaxed. In the second, my shoulders are hunched and my movements are smaller. Which version of my physicality makes me seem more nervous? [Pause]. Leo, what do you think?</a:t>
            </a:r>
          </a:p>
          <a:p>
            <a:endParaRPr lang="en-GB">
              <a:cs typeface="Arial"/>
            </a:endParaRPr>
          </a:p>
          <a:p>
            <a:r>
              <a:rPr lang="en-GB" b="1">
                <a:cs typeface="Arial"/>
              </a:rPr>
              <a:t>Leo: </a:t>
            </a:r>
            <a:r>
              <a:rPr lang="en-GB">
                <a:cs typeface="Arial"/>
              </a:rPr>
              <a:t>The second one, because you seem more tense. </a:t>
            </a:r>
          </a:p>
        </p:txBody>
      </p:sp>
      <p:sp>
        <p:nvSpPr>
          <p:cNvPr id="5" name="Slide Number Placeholder 4">
            <a:extLst>
              <a:ext uri="{FF2B5EF4-FFF2-40B4-BE49-F238E27FC236}">
                <a16:creationId xmlns:a16="http://schemas.microsoft.com/office/drawing/2014/main" id="{40628FF3-BD16-A45D-87CD-D33320374DF3}"/>
              </a:ext>
            </a:extLst>
          </p:cNvPr>
          <p:cNvSpPr>
            <a:spLocks noGrp="1"/>
          </p:cNvSpPr>
          <p:nvPr>
            <p:ph type="sldNum" sz="quarter" idx="12"/>
          </p:nvPr>
        </p:nvSpPr>
        <p:spPr/>
        <p:txBody>
          <a:bodyPr/>
          <a:lstStyle/>
          <a:p>
            <a:fld id="{BA634521-C80F-DA4F-BE98-7119B7CE3C87}" type="slidenum">
              <a:rPr lang="en-US" smtClean="0"/>
              <a:pPr/>
              <a:t>40</a:t>
            </a:fld>
            <a:endParaRPr lang="en-US"/>
          </a:p>
        </p:txBody>
      </p:sp>
    </p:spTree>
    <p:extLst>
      <p:ext uri="{BB962C8B-B14F-4D97-AF65-F5344CB8AC3E}">
        <p14:creationId xmlns:p14="http://schemas.microsoft.com/office/powerpoint/2010/main" val="1108017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4881E-E9D4-01C9-7E02-060CA1547B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6688E-B9A9-E357-3A56-1BA6145AE548}"/>
              </a:ext>
            </a:extLst>
          </p:cNvPr>
          <p:cNvSpPr>
            <a:spLocks noGrp="1"/>
          </p:cNvSpPr>
          <p:nvPr>
            <p:ph type="title"/>
          </p:nvPr>
        </p:nvSpPr>
        <p:spPr>
          <a:xfrm>
            <a:off x="706200" y="-593048"/>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3 (performing arts)</a:t>
            </a:r>
            <a:endParaRPr lang="en-GB"/>
          </a:p>
        </p:txBody>
      </p:sp>
      <p:sp>
        <p:nvSpPr>
          <p:cNvPr id="9" name="Rectangle 8">
            <a:extLst>
              <a:ext uri="{FF2B5EF4-FFF2-40B4-BE49-F238E27FC236}">
                <a16:creationId xmlns:a16="http://schemas.microsoft.com/office/drawing/2014/main" id="{6256319B-1A06-03E3-2049-1197D2434079}"/>
              </a:ext>
            </a:extLst>
          </p:cNvPr>
          <p:cNvSpPr/>
          <p:nvPr/>
        </p:nvSpPr>
        <p:spPr>
          <a:xfrm>
            <a:off x="690129" y="1676843"/>
            <a:ext cx="1867175" cy="724262"/>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cs typeface="Arial" panose="020B0604020202020204" pitchFamily="34" charset="0"/>
              </a:rPr>
              <a:t>Oracy development</a:t>
            </a:r>
          </a:p>
        </p:txBody>
      </p:sp>
      <p:grpSp>
        <p:nvGrpSpPr>
          <p:cNvPr id="14" name="Group 13">
            <a:extLst>
              <a:ext uri="{FF2B5EF4-FFF2-40B4-BE49-F238E27FC236}">
                <a16:creationId xmlns:a16="http://schemas.microsoft.com/office/drawing/2014/main" id="{BCF266C6-2423-DA5B-EE71-9E9357643E92}"/>
              </a:ext>
              <a:ext uri="{C183D7F6-B498-43B3-948B-1728B52AA6E4}">
                <adec:decorative xmlns:adec="http://schemas.microsoft.com/office/drawing/2017/decorative" val="1"/>
              </a:ext>
            </a:extLst>
          </p:cNvPr>
          <p:cNvGrpSpPr/>
          <p:nvPr/>
        </p:nvGrpSpPr>
        <p:grpSpPr>
          <a:xfrm>
            <a:off x="2557304" y="1970899"/>
            <a:ext cx="561207" cy="136150"/>
            <a:chOff x="3458326" y="1946880"/>
            <a:chExt cx="561207" cy="136150"/>
          </a:xfrm>
        </p:grpSpPr>
        <p:cxnSp>
          <p:nvCxnSpPr>
            <p:cNvPr id="15" name="Straight Connector 14">
              <a:extLst>
                <a:ext uri="{FF2B5EF4-FFF2-40B4-BE49-F238E27FC236}">
                  <a16:creationId xmlns:a16="http://schemas.microsoft.com/office/drawing/2014/main" id="{D6F7C21D-2218-2640-D1D5-D9EB3ABF1C1B}"/>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1F7970F2-F2ED-3F51-2AE2-75B938A024B5}"/>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7" name="Rectangle 26">
            <a:extLst>
              <a:ext uri="{FF2B5EF4-FFF2-40B4-BE49-F238E27FC236}">
                <a16:creationId xmlns:a16="http://schemas.microsoft.com/office/drawing/2014/main" id="{B947A092-4564-9390-1C67-A8D4B5ABEA99}"/>
              </a:ext>
            </a:extLst>
          </p:cNvPr>
          <p:cNvSpPr/>
          <p:nvPr/>
        </p:nvSpPr>
        <p:spPr>
          <a:xfrm>
            <a:off x="690128" y="3936823"/>
            <a:ext cx="1867175" cy="724262"/>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rPr>
              <a:t>Additional processing time</a:t>
            </a:r>
            <a:endParaRPr lang="en-US">
              <a:solidFill>
                <a:schemeClr val="tx1"/>
              </a:solidFill>
              <a:cs typeface="Arial" panose="020B0604020202020204" pitchFamily="34" charset="0"/>
            </a:endParaRPr>
          </a:p>
        </p:txBody>
      </p:sp>
      <p:grpSp>
        <p:nvGrpSpPr>
          <p:cNvPr id="19" name="Group 18">
            <a:extLst>
              <a:ext uri="{FF2B5EF4-FFF2-40B4-BE49-F238E27FC236}">
                <a16:creationId xmlns:a16="http://schemas.microsoft.com/office/drawing/2014/main" id="{EE7C2C31-B835-DF94-C0A8-FD73824C3185}"/>
              </a:ext>
              <a:ext uri="{C183D7F6-B498-43B3-948B-1728B52AA6E4}">
                <adec:decorative xmlns:adec="http://schemas.microsoft.com/office/drawing/2017/decorative" val="1"/>
              </a:ext>
            </a:extLst>
          </p:cNvPr>
          <p:cNvGrpSpPr/>
          <p:nvPr/>
        </p:nvGrpSpPr>
        <p:grpSpPr>
          <a:xfrm>
            <a:off x="2560927" y="4240791"/>
            <a:ext cx="561207" cy="136150"/>
            <a:chOff x="3458326" y="1946880"/>
            <a:chExt cx="561207" cy="136150"/>
          </a:xfrm>
        </p:grpSpPr>
        <p:cxnSp>
          <p:nvCxnSpPr>
            <p:cNvPr id="20" name="Straight Connector 19">
              <a:extLst>
                <a:ext uri="{FF2B5EF4-FFF2-40B4-BE49-F238E27FC236}">
                  <a16:creationId xmlns:a16="http://schemas.microsoft.com/office/drawing/2014/main" id="{685610F1-1993-6982-899D-EE9B1B01D86B}"/>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89D0C8B1-B42C-848C-B1A8-A3B551BCC92D}"/>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extLst>
              <a:ext uri="{FF2B5EF4-FFF2-40B4-BE49-F238E27FC236}">
                <a16:creationId xmlns:a16="http://schemas.microsoft.com/office/drawing/2014/main" id="{5D633DE1-0481-BFBD-D33C-85F702586460}"/>
              </a:ext>
            </a:extLst>
          </p:cNvPr>
          <p:cNvSpPr txBox="1"/>
          <p:nvPr/>
        </p:nvSpPr>
        <p:spPr>
          <a:xfrm>
            <a:off x="3052869" y="1144677"/>
            <a:ext cx="8453331" cy="4573148"/>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r>
              <a:rPr lang="en-GB" sz="2000" b="1"/>
              <a:t>Ms Bray</a:t>
            </a:r>
            <a:r>
              <a:rPr lang="en-GB" sz="2000"/>
              <a:t>: Yes exactly! In performing arts, we could be more precise and say that the performer uses a closed or tense posture. Can you say what the performer does with their body?[She points to the image of the performer with hunched shoulders].</a:t>
            </a:r>
            <a:endParaRPr lang="en-GB" sz="2000">
              <a:cs typeface="Arial" panose="020B0604020202020204"/>
            </a:endParaRPr>
          </a:p>
          <a:p>
            <a:endParaRPr lang="en-GB" sz="2000">
              <a:cs typeface="Arial" panose="020B0604020202020204"/>
            </a:endParaRPr>
          </a:p>
          <a:p>
            <a:r>
              <a:rPr lang="en-GB" sz="2000" b="1"/>
              <a:t>Leo: </a:t>
            </a:r>
            <a:r>
              <a:rPr lang="en-GB" sz="2000"/>
              <a:t>They hunch their shoulders and keep their body quite small.</a:t>
            </a:r>
            <a:endParaRPr lang="en-GB" sz="2000">
              <a:cs typeface="Arial" panose="020B0604020202020204"/>
            </a:endParaRPr>
          </a:p>
          <a:p>
            <a:endParaRPr lang="en-GB" sz="2000">
              <a:cs typeface="Arial" panose="020B0604020202020204"/>
            </a:endParaRPr>
          </a:p>
          <a:p>
            <a:r>
              <a:rPr lang="en-GB" sz="2000" b="1"/>
              <a:t>Ms Bray: </a:t>
            </a:r>
            <a:r>
              <a:rPr lang="en-GB" sz="2000"/>
              <a:t>Good. Now let’s connect that to our specialist word. How does the performer use physicality to show that the character is nervous? [Pauses to provide additional processing time].</a:t>
            </a:r>
            <a:endParaRPr lang="en-US" sz="2000">
              <a:cs typeface="Arial"/>
            </a:endParaRPr>
          </a:p>
          <a:p>
            <a:endParaRPr lang="en-GB" sz="2000">
              <a:cs typeface="Arial"/>
            </a:endParaRPr>
          </a:p>
          <a:p>
            <a:r>
              <a:rPr lang="en-GB" sz="2000" b="1"/>
              <a:t>Leo: </a:t>
            </a:r>
            <a:r>
              <a:rPr lang="en-GB" sz="2000"/>
              <a:t>The performer uses a hunched posture and small movements as part of their physicality, which shows that the character is nervous.</a:t>
            </a:r>
            <a:endParaRPr lang="en-US" sz="2000"/>
          </a:p>
          <a:p>
            <a:endParaRPr lang="en-GB" sz="2000">
              <a:cs typeface="Arial"/>
            </a:endParaRPr>
          </a:p>
        </p:txBody>
      </p:sp>
      <p:sp>
        <p:nvSpPr>
          <p:cNvPr id="5" name="Slide Number Placeholder 4">
            <a:extLst>
              <a:ext uri="{FF2B5EF4-FFF2-40B4-BE49-F238E27FC236}">
                <a16:creationId xmlns:a16="http://schemas.microsoft.com/office/drawing/2014/main" id="{0290FDEA-C236-3E13-36CD-9C9009975052}"/>
              </a:ext>
            </a:extLst>
          </p:cNvPr>
          <p:cNvSpPr>
            <a:spLocks noGrp="1"/>
          </p:cNvSpPr>
          <p:nvPr>
            <p:ph type="sldNum" sz="quarter" idx="12"/>
          </p:nvPr>
        </p:nvSpPr>
        <p:spPr/>
        <p:txBody>
          <a:bodyPr/>
          <a:lstStyle/>
          <a:p>
            <a:fld id="{BA634521-C80F-DA4F-BE98-7119B7CE3C87}" type="slidenum">
              <a:rPr lang="en-US" smtClean="0"/>
              <a:pPr/>
              <a:t>41</a:t>
            </a:fld>
            <a:endParaRPr lang="en-US"/>
          </a:p>
        </p:txBody>
      </p:sp>
    </p:spTree>
    <p:extLst>
      <p:ext uri="{BB962C8B-B14F-4D97-AF65-F5344CB8AC3E}">
        <p14:creationId xmlns:p14="http://schemas.microsoft.com/office/powerpoint/2010/main" val="994831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D5F4B-EDCD-1A70-6F5B-28CC244D259F}"/>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DE2E74D7-62B1-1EE7-D1C4-BFAD5B196144}"/>
              </a:ext>
            </a:extLst>
          </p:cNvPr>
          <p:cNvSpPr>
            <a:spLocks noGrp="1"/>
          </p:cNvSpPr>
          <p:nvPr>
            <p:ph type="title"/>
          </p:nvPr>
        </p:nvSpPr>
        <p:spPr>
          <a:xfrm>
            <a:off x="1771419" y="-628280"/>
            <a:ext cx="8873835"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3 (performing arts)</a:t>
            </a:r>
            <a:endParaRPr lang="en-GB"/>
          </a:p>
        </p:txBody>
      </p:sp>
      <p:sp>
        <p:nvSpPr>
          <p:cNvPr id="2" name="Title 3">
            <a:extLst>
              <a:ext uri="{FF2B5EF4-FFF2-40B4-BE49-F238E27FC236}">
                <a16:creationId xmlns:a16="http://schemas.microsoft.com/office/drawing/2014/main" id="{5F9D3DA0-30AB-F9C8-D34F-53B370E21FAB}"/>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7E6F018E-0C62-05D1-FD95-A15DFC058D4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F8D7255D-511B-8012-BE84-965FB895E7B4}"/>
              </a:ext>
            </a:extLst>
          </p:cNvPr>
          <p:cNvSpPr>
            <a:spLocks noGrp="1"/>
          </p:cNvSpPr>
          <p:nvPr>
            <p:ph type="body" sz="quarter" idx="10"/>
          </p:nvPr>
        </p:nvSpPr>
        <p:spPr>
          <a:xfrm>
            <a:off x="684285" y="2314575"/>
            <a:ext cx="10821915" cy="2682726"/>
          </a:xfrm>
        </p:spPr>
        <p:txBody>
          <a:bodyPr/>
          <a:lstStyle/>
          <a:p>
            <a:pPr marL="637200" lvl="1" indent="-457200">
              <a:buClr>
                <a:srgbClr val="006FB7"/>
              </a:buClr>
              <a:buFont typeface="+mj-lt"/>
              <a:buAutoNum type="alphaLcParenR" startAt="3"/>
            </a:pPr>
            <a:r>
              <a:rPr lang="en-GB"/>
              <a:t>What strategies did the teacher use to support their learners to develop their SLC in the longer term?</a:t>
            </a:r>
          </a:p>
          <a:p>
            <a:pPr marL="637200" lvl="1" indent="-457200">
              <a:buClr>
                <a:srgbClr val="006FB7"/>
              </a:buClr>
              <a:buFont typeface="+mj-lt"/>
              <a:buAutoNum type="alphaLcParenR" startAt="3"/>
            </a:pPr>
            <a:endParaRPr lang="en-GB"/>
          </a:p>
          <a:p>
            <a:pPr marL="457200" indent="-457200">
              <a:buClr>
                <a:srgbClr val="006FB7"/>
              </a:buClr>
              <a:buFont typeface="+mj-lt"/>
              <a:buAutoNum type="alphaLcParenR" startAt="3"/>
            </a:pPr>
            <a:endParaRPr lang="en-GB"/>
          </a:p>
        </p:txBody>
      </p:sp>
      <p:sp>
        <p:nvSpPr>
          <p:cNvPr id="6" name="Slide Number Placeholder 5">
            <a:extLst>
              <a:ext uri="{FF2B5EF4-FFF2-40B4-BE49-F238E27FC236}">
                <a16:creationId xmlns:a16="http://schemas.microsoft.com/office/drawing/2014/main" id="{C905C11B-F4F9-29A8-C8AD-A638EAC8A64D}"/>
              </a:ext>
            </a:extLst>
          </p:cNvPr>
          <p:cNvSpPr>
            <a:spLocks noGrp="1"/>
          </p:cNvSpPr>
          <p:nvPr>
            <p:ph type="sldNum" sz="quarter" idx="12"/>
          </p:nvPr>
        </p:nvSpPr>
        <p:spPr/>
        <p:txBody>
          <a:bodyPr/>
          <a:lstStyle/>
          <a:p>
            <a:fld id="{BA634521-C80F-DA4F-BE98-7119B7CE3C87}" type="slidenum">
              <a:rPr lang="en-US" smtClean="0"/>
              <a:pPr/>
              <a:t>42</a:t>
            </a:fld>
            <a:endParaRPr lang="en-US"/>
          </a:p>
        </p:txBody>
      </p:sp>
    </p:spTree>
    <p:extLst>
      <p:ext uri="{BB962C8B-B14F-4D97-AF65-F5344CB8AC3E}">
        <p14:creationId xmlns:p14="http://schemas.microsoft.com/office/powerpoint/2010/main" val="2776339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50413-8200-C015-682E-0187E856D6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DB7ECF-4A36-31C2-0758-7A85FC999A81}"/>
              </a:ext>
            </a:extLst>
          </p:cNvPr>
          <p:cNvSpPr>
            <a:spLocks noGrp="1"/>
          </p:cNvSpPr>
          <p:nvPr>
            <p:ph type="title"/>
          </p:nvPr>
        </p:nvSpPr>
        <p:spPr>
          <a:xfrm>
            <a:off x="715627" y="-503651"/>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4 (performing arts)</a:t>
            </a:r>
            <a:endParaRPr lang="en-GB"/>
          </a:p>
        </p:txBody>
      </p:sp>
      <p:sp>
        <p:nvSpPr>
          <p:cNvPr id="42" name="Rectangle 41">
            <a:extLst>
              <a:ext uri="{FF2B5EF4-FFF2-40B4-BE49-F238E27FC236}">
                <a16:creationId xmlns:a16="http://schemas.microsoft.com/office/drawing/2014/main" id="{0D4BFC8F-CB06-2FD7-5EA0-D07B8CD4BB5F}"/>
              </a:ext>
            </a:extLst>
          </p:cNvPr>
          <p:cNvSpPr/>
          <p:nvPr/>
        </p:nvSpPr>
        <p:spPr>
          <a:xfrm>
            <a:off x="596852" y="685801"/>
            <a:ext cx="1606982" cy="1140567"/>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GB">
                <a:solidFill>
                  <a:schemeClr val="tx1"/>
                </a:solidFill>
                <a:cs typeface="Arial" panose="020B0604020202020204" pitchFamily="34" charset="0"/>
              </a:rPr>
              <a:t>Explicit vocabulary teaching</a:t>
            </a:r>
          </a:p>
        </p:txBody>
      </p:sp>
      <p:cxnSp>
        <p:nvCxnSpPr>
          <p:cNvPr id="37" name="Straight Connector 36">
            <a:extLst>
              <a:ext uri="{FF2B5EF4-FFF2-40B4-BE49-F238E27FC236}">
                <a16:creationId xmlns:a16="http://schemas.microsoft.com/office/drawing/2014/main" id="{342CF320-5042-524E-17D1-B2AD03041C7C}"/>
              </a:ext>
              <a:ext uri="{C183D7F6-B498-43B3-948B-1728B52AA6E4}">
                <adec:decorative xmlns:adec="http://schemas.microsoft.com/office/drawing/2017/decorative" val="1"/>
              </a:ext>
            </a:extLst>
          </p:cNvPr>
          <p:cNvCxnSpPr>
            <a:cxnSpLocks/>
          </p:cNvCxnSpPr>
          <p:nvPr/>
        </p:nvCxnSpPr>
        <p:spPr>
          <a:xfrm>
            <a:off x="1926521" y="1333297"/>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1CE4A31F-94FA-8A91-81D4-9641CBF55DE9}"/>
              </a:ext>
              <a:ext uri="{C183D7F6-B498-43B3-948B-1728B52AA6E4}">
                <adec:decorative xmlns:adec="http://schemas.microsoft.com/office/drawing/2017/decorative" val="1"/>
              </a:ext>
            </a:extLst>
          </p:cNvPr>
          <p:cNvSpPr/>
          <p:nvPr/>
        </p:nvSpPr>
        <p:spPr>
          <a:xfrm>
            <a:off x="2365577" y="1256084"/>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957213EC-585B-9AFE-C0D4-40ECB109B2E6}"/>
              </a:ext>
            </a:extLst>
          </p:cNvPr>
          <p:cNvSpPr/>
          <p:nvPr/>
        </p:nvSpPr>
        <p:spPr>
          <a:xfrm>
            <a:off x="601151" y="3395950"/>
            <a:ext cx="1640364" cy="900516"/>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rPr>
              <a:t>Builds language acquisition</a:t>
            </a:r>
            <a:endParaRPr lang="en-US"/>
          </a:p>
        </p:txBody>
      </p:sp>
      <p:grpSp>
        <p:nvGrpSpPr>
          <p:cNvPr id="43" name="Group 42">
            <a:extLst>
              <a:ext uri="{FF2B5EF4-FFF2-40B4-BE49-F238E27FC236}">
                <a16:creationId xmlns:a16="http://schemas.microsoft.com/office/drawing/2014/main" id="{6361D984-811F-105B-4B75-34F7B00B0AAA}"/>
              </a:ext>
              <a:ext uri="{C183D7F6-B498-43B3-948B-1728B52AA6E4}">
                <adec:decorative xmlns:adec="http://schemas.microsoft.com/office/drawing/2017/decorative" val="1"/>
              </a:ext>
            </a:extLst>
          </p:cNvPr>
          <p:cNvGrpSpPr/>
          <p:nvPr/>
        </p:nvGrpSpPr>
        <p:grpSpPr>
          <a:xfrm>
            <a:off x="1926521" y="3846208"/>
            <a:ext cx="589782" cy="136150"/>
            <a:chOff x="3458326" y="1927830"/>
            <a:chExt cx="589782" cy="136150"/>
          </a:xfrm>
        </p:grpSpPr>
        <p:cxnSp>
          <p:nvCxnSpPr>
            <p:cNvPr id="44" name="Straight Connector 43">
              <a:extLst>
                <a:ext uri="{FF2B5EF4-FFF2-40B4-BE49-F238E27FC236}">
                  <a16:creationId xmlns:a16="http://schemas.microsoft.com/office/drawing/2014/main" id="{CCA7E0E9-09F3-BA58-7AA1-E86598EA34D8}"/>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9E1EBC60-2E74-8C72-CD9D-A1477F1B7C41}"/>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A60B2545-9F3F-2934-7D7F-DBDB2994365B}"/>
              </a:ext>
              <a:ext uri="{C183D7F6-B498-43B3-948B-1728B52AA6E4}">
                <adec:decorative xmlns:adec="http://schemas.microsoft.com/office/drawing/2017/decorative" val="1"/>
              </a:ext>
            </a:extLst>
          </p:cNvPr>
          <p:cNvGrpSpPr/>
          <p:nvPr/>
        </p:nvGrpSpPr>
        <p:grpSpPr>
          <a:xfrm>
            <a:off x="1926521" y="5325663"/>
            <a:ext cx="573519" cy="136150"/>
            <a:chOff x="3458326" y="1927830"/>
            <a:chExt cx="589782" cy="136150"/>
          </a:xfrm>
        </p:grpSpPr>
        <p:cxnSp>
          <p:nvCxnSpPr>
            <p:cNvPr id="48" name="Straight Connector 47">
              <a:extLst>
                <a:ext uri="{FF2B5EF4-FFF2-40B4-BE49-F238E27FC236}">
                  <a16:creationId xmlns:a16="http://schemas.microsoft.com/office/drawing/2014/main" id="{35C80213-B815-C2A4-7D5D-4214E084BAB1}"/>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810CC602-DE8A-7040-A32B-097EC698E4F8}"/>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 name="Rectangle 49">
            <a:extLst>
              <a:ext uri="{FF2B5EF4-FFF2-40B4-BE49-F238E27FC236}">
                <a16:creationId xmlns:a16="http://schemas.microsoft.com/office/drawing/2014/main" id="{BBF66A80-4CDC-0EEF-F133-A145ED016C49}"/>
              </a:ext>
            </a:extLst>
          </p:cNvPr>
          <p:cNvSpPr/>
          <p:nvPr/>
        </p:nvSpPr>
        <p:spPr>
          <a:xfrm>
            <a:off x="586517" y="5036515"/>
            <a:ext cx="1597213" cy="714447"/>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rPr>
              <a:t>Oracy development </a:t>
            </a:r>
            <a:endParaRPr lang="en-GB">
              <a:solidFill>
                <a:schemeClr val="tx1"/>
              </a:solidFill>
              <a:cs typeface="Arial" panose="020B0604020202020204" pitchFamily="34" charset="0"/>
            </a:endParaRPr>
          </a:p>
        </p:txBody>
      </p:sp>
      <p:sp>
        <p:nvSpPr>
          <p:cNvPr id="20" name="TextBox 22">
            <a:extLst>
              <a:ext uri="{FF2B5EF4-FFF2-40B4-BE49-F238E27FC236}">
                <a16:creationId xmlns:a16="http://schemas.microsoft.com/office/drawing/2014/main" id="{D814B6F6-104A-72B4-ECCC-C61C33181F95}"/>
              </a:ext>
            </a:extLst>
          </p:cNvPr>
          <p:cNvSpPr txBox="1"/>
          <p:nvPr/>
        </p:nvSpPr>
        <p:spPr>
          <a:xfrm>
            <a:off x="2516303" y="685801"/>
            <a:ext cx="8999324" cy="5161720"/>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44000" tIns="108000" rIns="144000" bIns="4572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spcAft>
                <a:spcPts val="800"/>
              </a:spcAft>
            </a:pPr>
            <a:r>
              <a:rPr lang="en-GB" sz="1600"/>
              <a:t>As she models, she uses the word ‘physicality’, explaining that it comes from the word' physical’. </a:t>
            </a:r>
            <a:endParaRPr lang="en-GB" sz="1600">
              <a:cs typeface="Arial"/>
            </a:endParaRPr>
          </a:p>
          <a:p>
            <a:pPr>
              <a:spcAft>
                <a:spcPts val="800"/>
              </a:spcAft>
            </a:pPr>
            <a:r>
              <a:rPr lang="en-GB" sz="1600" b="1"/>
              <a:t>Ms Bray: </a:t>
            </a:r>
            <a:r>
              <a:rPr lang="en-GB" sz="1600"/>
              <a:t>We know that word ‘physical’ can relate to the body, for example, we all did physical education at school. Physicality, in performing arts, is how we use our body to communicate a character through features such as posture, gesture and movement. Watch the difference. </a:t>
            </a:r>
            <a:endParaRPr lang="en-US" sz="1600">
              <a:cs typeface="Arial"/>
            </a:endParaRPr>
          </a:p>
          <a:p>
            <a:pPr>
              <a:spcAft>
                <a:spcPts val="800"/>
              </a:spcAft>
            </a:pPr>
            <a:r>
              <a:rPr lang="en-GB" sz="1600"/>
              <a:t>[She demonstrates the two versions again].</a:t>
            </a:r>
            <a:endParaRPr lang="en-GB" sz="1600">
              <a:cs typeface="Arial"/>
            </a:endParaRPr>
          </a:p>
          <a:p>
            <a:pPr>
              <a:spcAft>
                <a:spcPts val="800"/>
              </a:spcAft>
            </a:pPr>
            <a:r>
              <a:rPr lang="en-GB" sz="1600" b="1"/>
              <a:t>Ms Bray: </a:t>
            </a:r>
            <a:r>
              <a:rPr lang="en-GB" sz="1600"/>
              <a:t>In the first version, my posture is open and relaxed. In the second, my shoulders are hunched and my movements are smaller. Which version of my physicality makes me seem more nervous? [Pause]. Leo, what do you think?</a:t>
            </a:r>
            <a:endParaRPr lang="en-GB" sz="1600">
              <a:cs typeface="Arial"/>
            </a:endParaRPr>
          </a:p>
          <a:p>
            <a:pPr>
              <a:spcAft>
                <a:spcPts val="800"/>
              </a:spcAft>
            </a:pPr>
            <a:r>
              <a:rPr lang="en-GB" sz="1600" b="1"/>
              <a:t>Leo: </a:t>
            </a:r>
            <a:r>
              <a:rPr lang="en-GB" sz="1600"/>
              <a:t>The second one, because you seem more tense. </a:t>
            </a:r>
            <a:endParaRPr lang="en-GB" sz="1600">
              <a:cs typeface="Arial"/>
            </a:endParaRPr>
          </a:p>
          <a:p>
            <a:pPr>
              <a:spcAft>
                <a:spcPts val="800"/>
              </a:spcAft>
            </a:pPr>
            <a:r>
              <a:rPr lang="en-GB" sz="1600" b="1"/>
              <a:t>Ms Bray</a:t>
            </a:r>
            <a:r>
              <a:rPr lang="en-GB" sz="1600"/>
              <a:t>: Yes exactly! In performing arts, we could be more precise and say that the performer uses a closed or tense posture. Can you say what the performer does with their body?[She points to the image of the performer with hunched shoulders].</a:t>
            </a:r>
            <a:endParaRPr lang="en-GB" sz="1600">
              <a:cs typeface="Arial"/>
            </a:endParaRPr>
          </a:p>
          <a:p>
            <a:pPr>
              <a:spcAft>
                <a:spcPts val="800"/>
              </a:spcAft>
            </a:pPr>
            <a:r>
              <a:rPr lang="en-GB" sz="1600" b="1"/>
              <a:t>Leo: </a:t>
            </a:r>
            <a:r>
              <a:rPr lang="en-GB" sz="1600"/>
              <a:t>They hunch their shoulders and keep their body quite small.</a:t>
            </a:r>
            <a:endParaRPr lang="en-GB" sz="1600">
              <a:cs typeface="Arial"/>
            </a:endParaRPr>
          </a:p>
          <a:p>
            <a:pPr>
              <a:spcAft>
                <a:spcPts val="800"/>
              </a:spcAft>
            </a:pPr>
            <a:r>
              <a:rPr lang="en-GB" sz="1600" b="1"/>
              <a:t>Ms Bray: </a:t>
            </a:r>
            <a:r>
              <a:rPr lang="en-GB" sz="1600"/>
              <a:t>Good. Now let’s connect that to our specialist word. How does the performer use physicality to show that the character is nervous? [Pauses to provide additional processing time].</a:t>
            </a:r>
            <a:endParaRPr lang="en-GB" sz="1600">
              <a:cs typeface="Arial"/>
            </a:endParaRPr>
          </a:p>
          <a:p>
            <a:pPr>
              <a:spcAft>
                <a:spcPts val="800"/>
              </a:spcAft>
            </a:pPr>
            <a:r>
              <a:rPr lang="en-GB" sz="1600" b="1"/>
              <a:t>Leo: </a:t>
            </a:r>
            <a:r>
              <a:rPr lang="en-GB" sz="1600"/>
              <a:t>The performer uses a hunched posture and small movements as part of their physicality, which shows that the character is nervous.</a:t>
            </a:r>
            <a:endParaRPr lang="en-US" sz="1600"/>
          </a:p>
        </p:txBody>
      </p:sp>
      <p:sp>
        <p:nvSpPr>
          <p:cNvPr id="5" name="Slide Number Placeholder 4">
            <a:extLst>
              <a:ext uri="{FF2B5EF4-FFF2-40B4-BE49-F238E27FC236}">
                <a16:creationId xmlns:a16="http://schemas.microsoft.com/office/drawing/2014/main" id="{D6A4DF32-BF32-A3BA-ECE0-66175CCB4898}"/>
              </a:ext>
            </a:extLst>
          </p:cNvPr>
          <p:cNvSpPr>
            <a:spLocks noGrp="1"/>
          </p:cNvSpPr>
          <p:nvPr>
            <p:ph type="sldNum" sz="quarter" idx="12"/>
          </p:nvPr>
        </p:nvSpPr>
        <p:spPr/>
        <p:txBody>
          <a:bodyPr/>
          <a:lstStyle/>
          <a:p>
            <a:fld id="{BA634521-C80F-DA4F-BE98-7119B7CE3C87}" type="slidenum">
              <a:rPr lang="en-US" smtClean="0"/>
              <a:pPr/>
              <a:t>43</a:t>
            </a:fld>
            <a:endParaRPr lang="en-US"/>
          </a:p>
        </p:txBody>
      </p:sp>
    </p:spTree>
    <p:extLst>
      <p:ext uri="{BB962C8B-B14F-4D97-AF65-F5344CB8AC3E}">
        <p14:creationId xmlns:p14="http://schemas.microsoft.com/office/powerpoint/2010/main" val="12046201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30475" y="-629481"/>
            <a:ext cx="9133143"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4 (performing arts)</a:t>
            </a:r>
            <a:endParaRPr lang="en-GB"/>
          </a:p>
        </p:txBody>
      </p:sp>
      <p:sp>
        <p:nvSpPr>
          <p:cNvPr id="2" name="Title 3">
            <a:extLst>
              <a:ext uri="{FF2B5EF4-FFF2-40B4-BE49-F238E27FC236}">
                <a16:creationId xmlns:a16="http://schemas.microsoft.com/office/drawing/2014/main" id="{B116AF23-8EDE-7E0B-3223-0C81C31B2C4F}"/>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99183" y="3134016"/>
            <a:ext cx="10793634" cy="1421373"/>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Take a couple of minutes individually to think about this and make a note if you like.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Swap speaker after three minutes. </a:t>
            </a:r>
          </a:p>
        </p:txBody>
      </p:sp>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4" y="2333625"/>
            <a:ext cx="10796586" cy="3062175"/>
          </a:xfrm>
        </p:spPr>
        <p:txBody>
          <a:bodyPr/>
          <a:lstStyle/>
          <a:p>
            <a:r>
              <a:rPr lang="en-GB"/>
              <a:t>How could the teacher further reduce language demand while maintaining high expectations?</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44</a:t>
            </a:fld>
            <a:endParaRPr lang="en-US"/>
          </a:p>
        </p:txBody>
      </p:sp>
    </p:spTree>
    <p:extLst>
      <p:ext uri="{BB962C8B-B14F-4D97-AF65-F5344CB8AC3E}">
        <p14:creationId xmlns:p14="http://schemas.microsoft.com/office/powerpoint/2010/main" val="8243737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EB5F8-4DB6-90C7-EE4D-2C4B2158520B}"/>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8F4E7D2-21A7-B82F-8946-A97E15A3D9AC}"/>
              </a:ext>
            </a:extLst>
          </p:cNvPr>
          <p:cNvSpPr>
            <a:spLocks noGrp="1"/>
          </p:cNvSpPr>
          <p:nvPr>
            <p:ph type="title"/>
          </p:nvPr>
        </p:nvSpPr>
        <p:spPr>
          <a:xfrm>
            <a:off x="1628968" y="-743325"/>
            <a:ext cx="9757814" cy="1027112"/>
          </a:xfrm>
        </p:spPr>
        <p:txBody>
          <a:bodyPr/>
          <a:lstStyle/>
          <a:p>
            <a:r>
              <a:rPr lang="en-GB"/>
              <a:t>Reflection (performing arts)</a:t>
            </a:r>
            <a:endParaRPr lang="en-US"/>
          </a:p>
        </p:txBody>
      </p:sp>
      <p:sp>
        <p:nvSpPr>
          <p:cNvPr id="8" name="Text Placeholder 7">
            <a:extLst>
              <a:ext uri="{FF2B5EF4-FFF2-40B4-BE49-F238E27FC236}">
                <a16:creationId xmlns:a16="http://schemas.microsoft.com/office/drawing/2014/main" id="{EB66D067-1198-E0D9-35F2-E57AC8C4AF8B}"/>
              </a:ext>
            </a:extLst>
          </p:cNvPr>
          <p:cNvSpPr>
            <a:spLocks noGrp="1"/>
          </p:cNvSpPr>
          <p:nvPr>
            <p:ph type="body" sz="quarter" idx="10"/>
          </p:nvPr>
        </p:nvSpPr>
        <p:spPr>
          <a:xfrm>
            <a:off x="709614" y="2314575"/>
            <a:ext cx="9757815" cy="3603552"/>
          </a:xfrm>
        </p:spPr>
        <p:txBody>
          <a:bodyPr/>
          <a:lstStyle/>
          <a:p>
            <a:pPr fontAlgn="t">
              <a:lnSpc>
                <a:spcPct val="150000"/>
              </a:lnSpc>
            </a:pPr>
            <a:r>
              <a:rPr lang="en-GB"/>
              <a:t>Think about a recent lesson where learners were expected to explain their thinking or use specialist vocabulary.</a:t>
            </a:r>
          </a:p>
          <a:p>
            <a:pPr lvl="2" fontAlgn="t">
              <a:lnSpc>
                <a:spcPct val="150000"/>
              </a:lnSpc>
              <a:buFont typeface="+mj-lt"/>
              <a:buAutoNum type="arabicPeriod"/>
            </a:pPr>
            <a:r>
              <a:rPr lang="en-GB"/>
              <a:t> </a:t>
            </a:r>
            <a:r>
              <a:rPr lang="en-GB" b="1"/>
              <a:t>Reflect on your practice</a:t>
            </a:r>
            <a:r>
              <a:rPr lang="en-GB"/>
              <a:t>: Which strategies did you use to support them and reduce language demand? (e.g. how did you formulate and build questions, model, prompts or wait-time) Were there any learners who still needed more support?</a:t>
            </a:r>
          </a:p>
          <a:p>
            <a:pPr lvl="2" fontAlgn="t">
              <a:lnSpc>
                <a:spcPct val="150000"/>
              </a:lnSpc>
              <a:buFont typeface="+mj-lt"/>
              <a:buAutoNum type="arabicPeriod"/>
            </a:pPr>
            <a:r>
              <a:rPr lang="en-GB"/>
              <a:t> </a:t>
            </a:r>
            <a:r>
              <a:rPr lang="en-GB" b="1"/>
              <a:t>Identify one adaptation for your next lesson. </a:t>
            </a:r>
            <a:r>
              <a:rPr lang="en-GB"/>
              <a:t>What will you look or listen for to know it has improved access and learning?</a:t>
            </a:r>
          </a:p>
          <a:p>
            <a:pPr fontAlgn="t">
              <a:lnSpc>
                <a:spcPct val="150000"/>
              </a:lnSpc>
            </a:pPr>
            <a:endParaRPr lang="en-GB"/>
          </a:p>
        </p:txBody>
      </p:sp>
      <p:sp>
        <p:nvSpPr>
          <p:cNvPr id="5" name="Slide Number Placeholder 4">
            <a:extLst>
              <a:ext uri="{FF2B5EF4-FFF2-40B4-BE49-F238E27FC236}">
                <a16:creationId xmlns:a16="http://schemas.microsoft.com/office/drawing/2014/main" id="{1F45FD4E-E09C-43AA-FDCF-A163B3A9FFEA}"/>
              </a:ext>
            </a:extLst>
          </p:cNvPr>
          <p:cNvSpPr>
            <a:spLocks noGrp="1"/>
          </p:cNvSpPr>
          <p:nvPr>
            <p:ph type="sldNum" sz="quarter" idx="12"/>
          </p:nvPr>
        </p:nvSpPr>
        <p:spPr/>
        <p:txBody>
          <a:bodyPr/>
          <a:lstStyle/>
          <a:p>
            <a:fld id="{BA634521-C80F-DA4F-BE98-7119B7CE3C87}" type="slidenum">
              <a:rPr lang="en-US" smtClean="0"/>
              <a:pPr/>
              <a:t>45</a:t>
            </a:fld>
            <a:endParaRPr lang="en-US"/>
          </a:p>
        </p:txBody>
      </p:sp>
      <p:pic>
        <p:nvPicPr>
          <p:cNvPr id="10" name="Picture 9">
            <a:extLst>
              <a:ext uri="{FF2B5EF4-FFF2-40B4-BE49-F238E27FC236}">
                <a16:creationId xmlns:a16="http://schemas.microsoft.com/office/drawing/2014/main" id="{0FC70713-EC2C-7BB0-E682-D0A59806840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15B70FEA-A1C9-802D-3A84-F136421A0BAB}"/>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Tree>
    <p:extLst>
      <p:ext uri="{BB962C8B-B14F-4D97-AF65-F5344CB8AC3E}">
        <p14:creationId xmlns:p14="http://schemas.microsoft.com/office/powerpoint/2010/main" val="1320225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195563-9489-10F7-0CD1-1E7934A83F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C8D33D-D09A-AFD5-1979-B6FC847A2104}"/>
              </a:ext>
            </a:extLst>
          </p:cNvPr>
          <p:cNvSpPr>
            <a:spLocks noGrp="1"/>
          </p:cNvSpPr>
          <p:nvPr>
            <p:ph type="title"/>
          </p:nvPr>
        </p:nvSpPr>
        <p:spPr>
          <a:xfrm>
            <a:off x="706201" y="721043"/>
            <a:ext cx="10800000" cy="1027112"/>
          </a:xfrm>
        </p:spPr>
        <p:txBody>
          <a:bodyPr/>
          <a:lstStyle/>
          <a:p>
            <a:r>
              <a:rPr lang="en-GB"/>
              <a:t>Facilitator guidance – analyse and reflect (A-level chemistry)</a:t>
            </a:r>
          </a:p>
        </p:txBody>
      </p:sp>
      <p:sp>
        <p:nvSpPr>
          <p:cNvPr id="6" name="TextBox 5">
            <a:extLst>
              <a:ext uri="{FF2B5EF4-FFF2-40B4-BE49-F238E27FC236}">
                <a16:creationId xmlns:a16="http://schemas.microsoft.com/office/drawing/2014/main" id="{700079A8-C909-8B0C-B666-EE8DAD03F851}"/>
              </a:ext>
            </a:extLst>
          </p:cNvPr>
          <p:cNvSpPr txBox="1"/>
          <p:nvPr/>
        </p:nvSpPr>
        <p:spPr>
          <a:xfrm>
            <a:off x="697716" y="1746152"/>
            <a:ext cx="10800000" cy="2862322"/>
          </a:xfrm>
          <a:prstGeom prst="rect">
            <a:avLst/>
          </a:prstGeom>
          <a:noFill/>
        </p:spPr>
        <p:txBody>
          <a:bodyPr wrap="square">
            <a:spAutoFit/>
          </a:bodyPr>
          <a:lstStyle/>
          <a:p>
            <a:pPr>
              <a:buNone/>
            </a:pPr>
            <a:r>
              <a:rPr lang="en-GB" sz="2000" b="1"/>
              <a:t>Before you begin this section, please note that there are two versions available:</a:t>
            </a:r>
          </a:p>
          <a:p>
            <a:pPr marL="342900" lvl="0" indent="-342900">
              <a:buClr>
                <a:schemeClr val="accent1"/>
              </a:buClr>
              <a:buFont typeface="Arial" panose="020B0604020202020204" pitchFamily="34" charset="0"/>
              <a:buChar char="&gt;"/>
            </a:pPr>
            <a:r>
              <a:rPr lang="en-GB" sz="2000"/>
              <a:t>Performing Arts (BTEC)</a:t>
            </a:r>
          </a:p>
          <a:p>
            <a:pPr marL="342900" lvl="0" indent="-342900">
              <a:buClr>
                <a:schemeClr val="accent1"/>
              </a:buClr>
              <a:buFont typeface="Arial" panose="020B0604020202020204" pitchFamily="34" charset="0"/>
              <a:buChar char="&gt;"/>
            </a:pPr>
            <a:r>
              <a:rPr lang="en-GB" sz="2000"/>
              <a:t>Chemistry (A level)</a:t>
            </a:r>
          </a:p>
          <a:p>
            <a:pPr lvl="0"/>
            <a:endParaRPr lang="en-GB" sz="2000"/>
          </a:p>
          <a:p>
            <a:pPr>
              <a:buNone/>
            </a:pPr>
            <a:r>
              <a:rPr lang="en-GB" sz="2000"/>
              <a:t>Each version is tailored to the specific context and needs of these subjects. You can select the version that best matches your staff’s focus and priorities. The different versions are clearly labelled in the slide deck, scroll to the relevant section as needed.</a:t>
            </a:r>
          </a:p>
          <a:p>
            <a:pPr>
              <a:buNone/>
            </a:pPr>
            <a:endParaRPr lang="en-GB" sz="2000"/>
          </a:p>
          <a:p>
            <a:pPr>
              <a:buNone/>
            </a:pPr>
            <a:r>
              <a:rPr lang="en-GB" sz="2000"/>
              <a:t>This approach allows you to deliver content that is most relevant and useful for your team.</a:t>
            </a:r>
          </a:p>
        </p:txBody>
      </p:sp>
      <p:sp>
        <p:nvSpPr>
          <p:cNvPr id="8" name="TextBox 7">
            <a:extLst>
              <a:ext uri="{FF2B5EF4-FFF2-40B4-BE49-F238E27FC236}">
                <a16:creationId xmlns:a16="http://schemas.microsoft.com/office/drawing/2014/main" id="{7A20F28F-34D4-2CEE-E8ED-ED410C7956F5}"/>
              </a:ext>
            </a:extLst>
          </p:cNvPr>
          <p:cNvSpPr txBox="1"/>
          <p:nvPr/>
        </p:nvSpPr>
        <p:spPr>
          <a:xfrm>
            <a:off x="678861" y="5066454"/>
            <a:ext cx="10827339" cy="707886"/>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a:t>The example in this part is </a:t>
            </a:r>
            <a:r>
              <a:rPr lang="en-GB" sz="2000" b="1"/>
              <a:t>Chemistry (A level)</a:t>
            </a:r>
            <a:r>
              <a:rPr lang="en-GB" sz="2000"/>
              <a:t>. If this is not the most relevant context to your own, please select from two other phase and subject examples found in later slides.</a:t>
            </a:r>
          </a:p>
        </p:txBody>
      </p:sp>
      <p:sp>
        <p:nvSpPr>
          <p:cNvPr id="5" name="Slide Number Placeholder 4">
            <a:extLst>
              <a:ext uri="{FF2B5EF4-FFF2-40B4-BE49-F238E27FC236}">
                <a16:creationId xmlns:a16="http://schemas.microsoft.com/office/drawing/2014/main" id="{603C6544-139C-B5A5-9399-3B1177762DCC}"/>
              </a:ext>
            </a:extLst>
          </p:cNvPr>
          <p:cNvSpPr>
            <a:spLocks noGrp="1"/>
          </p:cNvSpPr>
          <p:nvPr>
            <p:ph type="sldNum" sz="quarter" idx="12"/>
          </p:nvPr>
        </p:nvSpPr>
        <p:spPr/>
        <p:txBody>
          <a:bodyPr/>
          <a:lstStyle/>
          <a:p>
            <a:fld id="{BA634521-C80F-DA4F-BE98-7119B7CE3C87}" type="slidenum">
              <a:rPr lang="en-US" smtClean="0"/>
              <a:pPr/>
              <a:t>46</a:t>
            </a:fld>
            <a:endParaRPr lang="en-US"/>
          </a:p>
        </p:txBody>
      </p:sp>
    </p:spTree>
    <p:extLst>
      <p:ext uri="{BB962C8B-B14F-4D97-AF65-F5344CB8AC3E}">
        <p14:creationId xmlns:p14="http://schemas.microsoft.com/office/powerpoint/2010/main" val="24669226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D98941-B751-5B82-021B-4B6CC10276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6C10A8-07F3-7266-F070-3B85C215E141}"/>
              </a:ext>
            </a:extLst>
          </p:cNvPr>
          <p:cNvSpPr>
            <a:spLocks noGrp="1"/>
          </p:cNvSpPr>
          <p:nvPr>
            <p:ph type="title"/>
          </p:nvPr>
        </p:nvSpPr>
        <p:spPr>
          <a:xfrm>
            <a:off x="706201" y="721043"/>
            <a:ext cx="10800000" cy="1027112"/>
          </a:xfrm>
        </p:spPr>
        <p:txBody>
          <a:bodyPr/>
          <a:lstStyle/>
          <a:p>
            <a:r>
              <a:rPr lang="en-GB"/>
              <a:t>Facilitator guidance – chemistry example</a:t>
            </a:r>
          </a:p>
        </p:txBody>
      </p:sp>
      <p:sp>
        <p:nvSpPr>
          <p:cNvPr id="3" name="TextBox 2">
            <a:extLst>
              <a:ext uri="{FF2B5EF4-FFF2-40B4-BE49-F238E27FC236}">
                <a16:creationId xmlns:a16="http://schemas.microsoft.com/office/drawing/2014/main" id="{68F8ABAD-9A10-C220-B4A1-A187EE9F2272}"/>
              </a:ext>
            </a:extLst>
          </p:cNvPr>
          <p:cNvSpPr txBox="1"/>
          <p:nvPr/>
        </p:nvSpPr>
        <p:spPr>
          <a:xfrm>
            <a:off x="567418" y="1390749"/>
            <a:ext cx="10595880" cy="923330"/>
          </a:xfrm>
          <a:prstGeom prst="rect">
            <a:avLst/>
          </a:prstGeom>
          <a:noFill/>
        </p:spPr>
        <p:txBody>
          <a:bodyPr wrap="square">
            <a:spAutoFit/>
          </a:bodyPr>
          <a:lstStyle/>
          <a:p>
            <a:r>
              <a:rPr lang="en-GB" sz="1800"/>
              <a:t>This section supports teachers to analyse and reflect on an example.</a:t>
            </a:r>
          </a:p>
          <a:p>
            <a:r>
              <a:rPr lang="en-GB" sz="1800"/>
              <a:t>The example in this part is </a:t>
            </a:r>
            <a:r>
              <a:rPr lang="en-GB" sz="1800" b="1"/>
              <a:t>A level </a:t>
            </a:r>
            <a:r>
              <a:rPr lang="en-GB" b="1"/>
              <a:t>c</a:t>
            </a:r>
            <a:r>
              <a:rPr lang="en-GB" sz="1800" b="1"/>
              <a:t>hemistry</a:t>
            </a:r>
            <a:r>
              <a:rPr lang="en-GB" sz="1800"/>
              <a:t>. If this is not the most relevant context to your own, please select from two other phase and subject examples </a:t>
            </a:r>
            <a:r>
              <a:rPr lang="en-GB"/>
              <a:t>found in later slides.</a:t>
            </a:r>
            <a:endParaRPr lang="en-GB" sz="1800"/>
          </a:p>
        </p:txBody>
      </p:sp>
      <p:sp>
        <p:nvSpPr>
          <p:cNvPr id="26" name="Text Placeholder 2">
            <a:extLst>
              <a:ext uri="{FF2B5EF4-FFF2-40B4-BE49-F238E27FC236}">
                <a16:creationId xmlns:a16="http://schemas.microsoft.com/office/drawing/2014/main" id="{1A95B577-D6D9-947D-5E2C-3531C6369403}"/>
              </a:ext>
            </a:extLst>
          </p:cNvPr>
          <p:cNvSpPr txBox="1">
            <a:spLocks/>
          </p:cNvSpPr>
          <p:nvPr/>
        </p:nvSpPr>
        <p:spPr>
          <a:xfrm>
            <a:off x="995355" y="2519221"/>
            <a:ext cx="8115985"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700A75EA-B2D3-9DB3-EF5D-7826C4165DD8}"/>
              </a:ext>
            </a:extLst>
          </p:cNvPr>
          <p:cNvSpPr txBox="1">
            <a:spLocks/>
          </p:cNvSpPr>
          <p:nvPr/>
        </p:nvSpPr>
        <p:spPr>
          <a:xfrm>
            <a:off x="9119505" y="2511163"/>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1124DED8-00FF-A72D-5093-CBA2D9EEDB11}"/>
              </a:ext>
            </a:extLst>
          </p:cNvPr>
          <p:cNvSpPr txBox="1">
            <a:spLocks/>
          </p:cNvSpPr>
          <p:nvPr/>
        </p:nvSpPr>
        <p:spPr>
          <a:xfrm>
            <a:off x="987190" y="3803334"/>
            <a:ext cx="8124150"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93BE7FF6-FD40-685D-816C-D937F4D39847}"/>
              </a:ext>
            </a:extLst>
          </p:cNvPr>
          <p:cNvSpPr txBox="1">
            <a:spLocks/>
          </p:cNvSpPr>
          <p:nvPr/>
        </p:nvSpPr>
        <p:spPr>
          <a:xfrm>
            <a:off x="9119505" y="380333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088FAE85-C666-23B4-C877-2FF87CF2DFC6}"/>
              </a:ext>
            </a:extLst>
          </p:cNvPr>
          <p:cNvSpPr txBox="1">
            <a:spLocks/>
          </p:cNvSpPr>
          <p:nvPr/>
        </p:nvSpPr>
        <p:spPr>
          <a:xfrm>
            <a:off x="995355" y="5095504"/>
            <a:ext cx="8124150"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Teaching examples that show inclusive teaching strategies in practice</a:t>
            </a:r>
            <a:endParaRPr lang="en-GB" sz="2200"/>
          </a:p>
        </p:txBody>
      </p:sp>
      <p:sp>
        <p:nvSpPr>
          <p:cNvPr id="37" name="Text Placeholder 2">
            <a:extLst>
              <a:ext uri="{FF2B5EF4-FFF2-40B4-BE49-F238E27FC236}">
                <a16:creationId xmlns:a16="http://schemas.microsoft.com/office/drawing/2014/main" id="{A546B10A-4012-2F7C-3C4A-E5F0F33C6121}"/>
              </a:ext>
            </a:extLst>
          </p:cNvPr>
          <p:cNvSpPr txBox="1">
            <a:spLocks/>
          </p:cNvSpPr>
          <p:nvPr/>
        </p:nvSpPr>
        <p:spPr>
          <a:xfrm>
            <a:off x="9119505" y="509550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CF95D88C-02DE-EE98-1781-C6212D31B3A4}"/>
              </a:ext>
            </a:extLst>
          </p:cNvPr>
          <p:cNvSpPr>
            <a:spLocks noGrp="1"/>
          </p:cNvSpPr>
          <p:nvPr>
            <p:ph type="sldNum" sz="quarter" idx="12"/>
          </p:nvPr>
        </p:nvSpPr>
        <p:spPr/>
        <p:txBody>
          <a:bodyPr/>
          <a:lstStyle/>
          <a:p>
            <a:fld id="{BA634521-C80F-DA4F-BE98-7119B7CE3C87}" type="slidenum">
              <a:rPr lang="en-US" smtClean="0"/>
              <a:pPr/>
              <a:t>47</a:t>
            </a:fld>
            <a:endParaRPr lang="en-US"/>
          </a:p>
        </p:txBody>
      </p:sp>
    </p:spTree>
    <p:extLst>
      <p:ext uri="{BB962C8B-B14F-4D97-AF65-F5344CB8AC3E}">
        <p14:creationId xmlns:p14="http://schemas.microsoft.com/office/powerpoint/2010/main" val="38468271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4444A-D29D-0504-9520-E535ED9910C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E5B822-A6F8-33BF-8725-05F7AA1F9EDB}"/>
              </a:ext>
            </a:extLst>
          </p:cNvPr>
          <p:cNvSpPr>
            <a:spLocks noGrp="1"/>
          </p:cNvSpPr>
          <p:nvPr>
            <p:ph type="title"/>
          </p:nvPr>
        </p:nvSpPr>
        <p:spPr>
          <a:xfrm>
            <a:off x="706201" y="-787712"/>
            <a:ext cx="10800000" cy="1027112"/>
          </a:xfrm>
        </p:spPr>
        <p:txBody>
          <a:bodyPr/>
          <a:lstStyle/>
          <a:p>
            <a:r>
              <a:rPr lang="en-GB"/>
              <a:t>A-level chemistry example</a:t>
            </a:r>
          </a:p>
        </p:txBody>
      </p:sp>
      <p:sp>
        <p:nvSpPr>
          <p:cNvPr id="3" name="Text Placeholder 2">
            <a:extLst>
              <a:ext uri="{FF2B5EF4-FFF2-40B4-BE49-F238E27FC236}">
                <a16:creationId xmlns:a16="http://schemas.microsoft.com/office/drawing/2014/main" id="{981A0950-C2DC-EB0B-7327-1BC2BCD9A66E}"/>
              </a:ext>
            </a:extLst>
          </p:cNvPr>
          <p:cNvSpPr>
            <a:spLocks noGrp="1"/>
          </p:cNvSpPr>
          <p:nvPr>
            <p:ph type="body" sz="quarter" idx="10"/>
          </p:nvPr>
        </p:nvSpPr>
        <p:spPr>
          <a:xfrm>
            <a:off x="682388" y="2098675"/>
            <a:ext cx="10538938" cy="2895600"/>
          </a:xfrm>
        </p:spPr>
        <p:txBody>
          <a:bodyPr/>
          <a:lstStyle/>
          <a:p>
            <a:pPr marL="457200" indent="-457200">
              <a:buClr>
                <a:srgbClr val="006FB7"/>
              </a:buClr>
              <a:buFont typeface="+mj-lt"/>
              <a:buAutoNum type="arabicPeriod"/>
            </a:pPr>
            <a:r>
              <a:rPr lang="en-GB"/>
              <a:t>Read the example of a teacher using questioning in their setting.</a:t>
            </a:r>
          </a:p>
          <a:p>
            <a:pPr marL="457200" indent="-457200">
              <a:buClr>
                <a:srgbClr val="006FB7"/>
              </a:buClr>
              <a:buFont typeface="+mj-lt"/>
              <a:buAutoNum type="arabicPeriod"/>
            </a:pPr>
            <a:r>
              <a:rPr lang="en-GB"/>
              <a:t>Consider the following questions:</a:t>
            </a:r>
          </a:p>
          <a:p>
            <a:pPr marL="637200" lvl="1" indent="-457200">
              <a:buFont typeface="+mj-lt"/>
              <a:buAutoNum type="alphaLcParenR"/>
            </a:pPr>
            <a:r>
              <a:rPr lang="en-GB"/>
              <a:t>What do the learner’s responses suggest about SLC difficulties they might be experiencing? Consider factors such as expressive/receptive language, working memory, recall.</a:t>
            </a:r>
          </a:p>
          <a:p>
            <a:pPr marL="637200" lvl="1" indent="-457200">
              <a:buFont typeface="+mj-lt"/>
              <a:buAutoNum type="alphaLcParenR"/>
            </a:pPr>
            <a:r>
              <a:rPr lang="en-GB"/>
              <a:t>Which strategies did the teacher use to support their learners to access and engage with their questioning? </a:t>
            </a:r>
          </a:p>
          <a:p>
            <a:pPr marL="637200" lvl="1" indent="-457200">
              <a:buFont typeface="+mj-lt"/>
              <a:buAutoNum type="alphaLcParenR"/>
            </a:pPr>
            <a:r>
              <a:rPr lang="en-GB"/>
              <a:t>What strategies did the teacher use to support their learners to develop their SLC in the longer term?</a:t>
            </a:r>
          </a:p>
          <a:p>
            <a:pPr marL="637200" lvl="1" indent="-457200">
              <a:buFont typeface="+mj-lt"/>
              <a:buAutoNum type="alphaLcParenR"/>
            </a:pPr>
            <a:endParaRPr lang="en-GB"/>
          </a:p>
          <a:p>
            <a:endParaRPr lang="en-GB"/>
          </a:p>
        </p:txBody>
      </p:sp>
      <p:sp>
        <p:nvSpPr>
          <p:cNvPr id="5" name="Slide Number Placeholder 4">
            <a:extLst>
              <a:ext uri="{FF2B5EF4-FFF2-40B4-BE49-F238E27FC236}">
                <a16:creationId xmlns:a16="http://schemas.microsoft.com/office/drawing/2014/main" id="{03ED5746-3FDC-33B9-2378-4CDD11567BC9}"/>
              </a:ext>
            </a:extLst>
          </p:cNvPr>
          <p:cNvSpPr>
            <a:spLocks noGrp="1"/>
          </p:cNvSpPr>
          <p:nvPr>
            <p:ph type="sldNum" sz="quarter" idx="12"/>
          </p:nvPr>
        </p:nvSpPr>
        <p:spPr/>
        <p:txBody>
          <a:bodyPr/>
          <a:lstStyle/>
          <a:p>
            <a:fld id="{BA634521-C80F-DA4F-BE98-7119B7CE3C87}" type="slidenum">
              <a:rPr lang="en-US" smtClean="0"/>
              <a:pPr/>
              <a:t>48</a:t>
            </a:fld>
            <a:endParaRPr lang="en-US"/>
          </a:p>
        </p:txBody>
      </p:sp>
      <p:sp>
        <p:nvSpPr>
          <p:cNvPr id="2" name="Title 3">
            <a:extLst>
              <a:ext uri="{FF2B5EF4-FFF2-40B4-BE49-F238E27FC236}">
                <a16:creationId xmlns:a16="http://schemas.microsoft.com/office/drawing/2014/main" id="{A0934AA5-01CB-7453-A1EC-D9FD125B63F6}"/>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a:t>
            </a:r>
          </a:p>
        </p:txBody>
      </p:sp>
    </p:spTree>
    <p:extLst>
      <p:ext uri="{BB962C8B-B14F-4D97-AF65-F5344CB8AC3E}">
        <p14:creationId xmlns:p14="http://schemas.microsoft.com/office/powerpoint/2010/main" val="3152791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F0C4C37-13E2-B401-54A2-B6749A61BA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723A1D-5B0D-00FA-CE42-B0C81D8B94A7}"/>
              </a:ext>
            </a:extLst>
          </p:cNvPr>
          <p:cNvSpPr>
            <a:spLocks noGrp="1"/>
          </p:cNvSpPr>
          <p:nvPr>
            <p:ph type="title"/>
          </p:nvPr>
        </p:nvSpPr>
        <p:spPr>
          <a:xfrm>
            <a:off x="694395" y="-787712"/>
            <a:ext cx="10800000" cy="1027112"/>
          </a:xfrm>
        </p:spPr>
        <p:txBody>
          <a:bodyPr/>
          <a:lstStyle/>
          <a:p>
            <a:r>
              <a:rPr lang="en-GB"/>
              <a:t>A-level chemistry example (to print out)</a:t>
            </a:r>
          </a:p>
        </p:txBody>
      </p:sp>
      <p:sp>
        <p:nvSpPr>
          <p:cNvPr id="2" name="Title 3">
            <a:extLst>
              <a:ext uri="{FF2B5EF4-FFF2-40B4-BE49-F238E27FC236}">
                <a16:creationId xmlns:a16="http://schemas.microsoft.com/office/drawing/2014/main" id="{F141D9DF-D200-0B6D-2ACC-890F6E3DECA5}"/>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 (to print out)</a:t>
            </a:r>
          </a:p>
        </p:txBody>
      </p:sp>
      <p:sp>
        <p:nvSpPr>
          <p:cNvPr id="6" name="TextBox 5">
            <a:extLst>
              <a:ext uri="{FF2B5EF4-FFF2-40B4-BE49-F238E27FC236}">
                <a16:creationId xmlns:a16="http://schemas.microsoft.com/office/drawing/2014/main" id="{AF86A95A-2AF4-299B-F848-CD0ED66180A4}"/>
              </a:ext>
            </a:extLst>
          </p:cNvPr>
          <p:cNvSpPr txBox="1"/>
          <p:nvPr/>
        </p:nvSpPr>
        <p:spPr>
          <a:xfrm>
            <a:off x="694395" y="1510354"/>
            <a:ext cx="11113379"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dirty="0"/>
              <a:t>Ms Hussain shows her students an example of an electrophilic addition reaction in written form. She asks the question, ‘explain why this is an electrophilic addition reaction’. She gives them some thinking time and selects Priya. Priya looks down at her notes, goes back a few pages and looks embarrassed. Ms Hussain decides she will reteach the components of an electrophilic addition reaction again, using visuals to show the how an electrophile is behaving to support her students to connect the name of the reaction with its features.</a:t>
            </a:r>
            <a:endParaRPr lang="en-GB" sz="1200" dirty="0">
              <a:cs typeface="Arial" panose="020B0604020202020204" pitchFamily="34" charset="0"/>
            </a:endParaRPr>
          </a:p>
          <a:p>
            <a:endParaRPr lang="en-GB" sz="1200" dirty="0">
              <a:cs typeface="Arial" panose="020B0604020202020204" pitchFamily="34" charset="0"/>
            </a:endParaRPr>
          </a:p>
          <a:p>
            <a:r>
              <a:rPr lang="en-GB" sz="1200" dirty="0"/>
              <a:t>She then focuses on ensuring she can check Priya's understanding of the concept while still supporting her to engage with specialist terminology, like electrophile. She shares three examples with a visual representation of each and explains why each behaves as an electrophile. Each example increases in complexity. </a:t>
            </a:r>
            <a:endParaRPr lang="en-GB" sz="1200" dirty="0">
              <a:cs typeface="Arial" panose="020B0604020202020204" pitchFamily="34" charset="0"/>
            </a:endParaRPr>
          </a:p>
          <a:p>
            <a:endParaRPr lang="en-GB" sz="1200" dirty="0">
              <a:cs typeface="Arial" panose="020B0604020202020204" pitchFamily="34" charset="0"/>
            </a:endParaRPr>
          </a:p>
          <a:p>
            <a:r>
              <a:rPr lang="en-GB" sz="1200" dirty="0"/>
              <a:t>Ms Hussain writes the word electrophile on the board and breaks it into its two components. </a:t>
            </a:r>
            <a:endParaRPr lang="en-GB" sz="1200" dirty="0">
              <a:cs typeface="Arial" panose="020B0604020202020204" pitchFamily="34" charset="0"/>
            </a:endParaRPr>
          </a:p>
          <a:p>
            <a:endParaRPr lang="en-GB" sz="1200" dirty="0">
              <a:cs typeface="Arial" panose="020B0604020202020204" pitchFamily="34" charset="0"/>
            </a:endParaRPr>
          </a:p>
          <a:p>
            <a:r>
              <a:rPr lang="en-GB" sz="1200" b="1" dirty="0"/>
              <a:t>Ms Hussain: </a:t>
            </a:r>
            <a:r>
              <a:rPr lang="en-GB" sz="1200" dirty="0"/>
              <a:t>‘Phile’ here means to love and ‘electro’ is telling us about electrons – they are electron loving. So, anything with a partial or full positive charge like these three examples here (points) is going to look for an area that has lots of electrons, like this double bond here (points). We say that the double bond is electron dense. Look here how. </a:t>
            </a:r>
            <a:endParaRPr lang="en-GB" sz="1200" dirty="0">
              <a:cs typeface="Arial" panose="020B0604020202020204" pitchFamily="34" charset="0"/>
            </a:endParaRPr>
          </a:p>
          <a:p>
            <a:endParaRPr lang="en-GB" sz="1200" dirty="0">
              <a:cs typeface="Arial" panose="020B0604020202020204" pitchFamily="34" charset="0"/>
            </a:endParaRPr>
          </a:p>
          <a:p>
            <a:r>
              <a:rPr lang="en-GB" sz="1200" dirty="0"/>
              <a:t>Ms Hussain draws arrows to show how the electrophile reacts.  </a:t>
            </a:r>
            <a:endParaRPr lang="en-GB" sz="1200" dirty="0">
              <a:cs typeface="Arial" panose="020B0604020202020204" pitchFamily="34" charset="0"/>
            </a:endParaRPr>
          </a:p>
          <a:p>
            <a:endParaRPr lang="en-GB" sz="1200" dirty="0">
              <a:cs typeface="Arial" panose="020B0604020202020204" pitchFamily="34" charset="0"/>
            </a:endParaRPr>
          </a:p>
          <a:p>
            <a:r>
              <a:rPr lang="en-GB" sz="1200" b="1" dirty="0"/>
              <a:t>Ms Hussain:</a:t>
            </a:r>
            <a:r>
              <a:rPr lang="en-GB" sz="1200" dirty="0"/>
              <a:t>  Let’s go back to our example again. How does Bromine behave? </a:t>
            </a:r>
            <a:r>
              <a:rPr lang="en-GB" sz="1200" i="1" dirty="0"/>
              <a:t>Pause.</a:t>
            </a:r>
            <a:r>
              <a:rPr lang="en-GB" sz="1200" dirty="0"/>
              <a:t> Priya, what do you think?</a:t>
            </a:r>
            <a:endParaRPr lang="en-GB" sz="1200" dirty="0">
              <a:cs typeface="Arial" panose="020B0604020202020204" pitchFamily="34" charset="0"/>
            </a:endParaRPr>
          </a:p>
          <a:p>
            <a:endParaRPr lang="en-GB" sz="1200" dirty="0">
              <a:cs typeface="Arial" panose="020B0604020202020204" pitchFamily="34" charset="0"/>
            </a:endParaRPr>
          </a:p>
          <a:p>
            <a:r>
              <a:rPr lang="en-GB" sz="1200" b="1" dirty="0"/>
              <a:t>Priya: </a:t>
            </a:r>
            <a:r>
              <a:rPr lang="en-GB" sz="1200" dirty="0"/>
              <a:t>erm, it goes towards the double bond. </a:t>
            </a:r>
            <a:endParaRPr lang="en-GB" sz="1200" dirty="0">
              <a:cs typeface="Arial" panose="020B0604020202020204" pitchFamily="34" charset="0"/>
            </a:endParaRPr>
          </a:p>
          <a:p>
            <a:endParaRPr lang="en-GB" sz="1200" dirty="0"/>
          </a:p>
          <a:p>
            <a:r>
              <a:rPr lang="en-GB" sz="1200" b="1" dirty="0"/>
              <a:t>Ms Hussain:</a:t>
            </a:r>
            <a:r>
              <a:rPr lang="en-GB" sz="1200" dirty="0"/>
              <a:t> Great – it does! Priya, can you say your answer again but this time using these two words. She points and pauses. </a:t>
            </a:r>
            <a:endParaRPr lang="en-GB" sz="1200" dirty="0">
              <a:cs typeface="Arial" panose="020B0604020202020204" pitchFamily="34" charset="0"/>
            </a:endParaRPr>
          </a:p>
          <a:p>
            <a:endParaRPr lang="en-GB" sz="1200" dirty="0"/>
          </a:p>
          <a:p>
            <a:r>
              <a:rPr lang="en-GB" sz="1200" b="1" dirty="0"/>
              <a:t>Priya</a:t>
            </a:r>
            <a:r>
              <a:rPr lang="en-GB" sz="1200" dirty="0"/>
              <a:t>: The positive Bromine is the </a:t>
            </a:r>
            <a:r>
              <a:rPr lang="en-GB" sz="1200" i="1" dirty="0"/>
              <a:t>electrophile</a:t>
            </a:r>
            <a:r>
              <a:rPr lang="en-GB" sz="1200" dirty="0"/>
              <a:t> and is attracted towards the </a:t>
            </a:r>
            <a:r>
              <a:rPr lang="en-GB" sz="1200" i="1" dirty="0"/>
              <a:t>electron dense</a:t>
            </a:r>
            <a:r>
              <a:rPr lang="en-GB" sz="1200" dirty="0"/>
              <a:t> double bond. </a:t>
            </a:r>
            <a:endParaRPr lang="en-GB" sz="1200" dirty="0">
              <a:cs typeface="Arial" panose="020B0604020202020204" pitchFamily="34" charset="0"/>
            </a:endParaRPr>
          </a:p>
          <a:p>
            <a:endParaRPr lang="en-GB" sz="1200" dirty="0"/>
          </a:p>
          <a:p>
            <a:r>
              <a:rPr lang="en-GB" sz="1200" b="1" dirty="0"/>
              <a:t>Ms Hussain: </a:t>
            </a:r>
            <a:r>
              <a:rPr lang="en-GB" sz="1200" dirty="0"/>
              <a:t>That is better Priya –well done! I like you said exactly which bit is the electrophilic part. </a:t>
            </a:r>
            <a:endParaRPr lang="en-GB" sz="1200" dirty="0">
              <a:effectLst/>
              <a:cs typeface="Arial" panose="020B0604020202020204" pitchFamily="34" charset="0"/>
            </a:endParaRPr>
          </a:p>
        </p:txBody>
      </p:sp>
      <p:sp>
        <p:nvSpPr>
          <p:cNvPr id="5" name="Slide Number Placeholder 4">
            <a:extLst>
              <a:ext uri="{FF2B5EF4-FFF2-40B4-BE49-F238E27FC236}">
                <a16:creationId xmlns:a16="http://schemas.microsoft.com/office/drawing/2014/main" id="{719B7633-A574-9EC1-84A5-CFB330D0C23D}"/>
              </a:ext>
            </a:extLst>
          </p:cNvPr>
          <p:cNvSpPr>
            <a:spLocks noGrp="1"/>
          </p:cNvSpPr>
          <p:nvPr>
            <p:ph type="sldNum" sz="quarter" idx="12"/>
          </p:nvPr>
        </p:nvSpPr>
        <p:spPr/>
        <p:txBody>
          <a:bodyPr/>
          <a:lstStyle/>
          <a:p>
            <a:fld id="{BA634521-C80F-DA4F-BE98-7119B7CE3C87}" type="slidenum">
              <a:rPr lang="en-US" smtClean="0"/>
              <a:pPr/>
              <a:t>49</a:t>
            </a:fld>
            <a:endParaRPr lang="en-US"/>
          </a:p>
        </p:txBody>
      </p:sp>
    </p:spTree>
    <p:extLst>
      <p:ext uri="{BB962C8B-B14F-4D97-AF65-F5344CB8AC3E}">
        <p14:creationId xmlns:p14="http://schemas.microsoft.com/office/powerpoint/2010/main" val="3158378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A3456-FA63-EDE9-5F1E-D6DE8CBACA35}"/>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E1692EEB-ACA5-1F6A-2DFE-C771CBDE9622}"/>
              </a:ext>
            </a:extLst>
          </p:cNvPr>
          <p:cNvSpPr>
            <a:spLocks noGrp="1"/>
          </p:cNvSpPr>
          <p:nvPr>
            <p:ph type="title"/>
          </p:nvPr>
        </p:nvSpPr>
        <p:spPr>
          <a:xfrm>
            <a:off x="1593998" y="-641929"/>
            <a:ext cx="822314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1 (chemistry)</a:t>
            </a:r>
            <a:endParaRPr lang="en-GB"/>
          </a:p>
        </p:txBody>
      </p:sp>
      <p:sp>
        <p:nvSpPr>
          <p:cNvPr id="3" name="Title 3">
            <a:extLst>
              <a:ext uri="{FF2B5EF4-FFF2-40B4-BE49-F238E27FC236}">
                <a16:creationId xmlns:a16="http://schemas.microsoft.com/office/drawing/2014/main" id="{325B4DE0-C621-2F2E-85B9-CE0B3DF326D6}"/>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A3C2FCC3-F88B-7A8B-91AC-3AD4BA59CCE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2" name="Text Placeholder 2">
            <a:extLst>
              <a:ext uri="{FF2B5EF4-FFF2-40B4-BE49-F238E27FC236}">
                <a16:creationId xmlns:a16="http://schemas.microsoft.com/office/drawing/2014/main" id="{0EFC51AE-7A8F-2D9F-CF7D-6855349A838A}"/>
              </a:ext>
            </a:extLst>
          </p:cNvPr>
          <p:cNvSpPr>
            <a:spLocks noGrp="1"/>
          </p:cNvSpPr>
          <p:nvPr/>
        </p:nvSpPr>
        <p:spPr>
          <a:xfrm>
            <a:off x="709613" y="2314575"/>
            <a:ext cx="9765882" cy="3257550"/>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36905" lvl="1" indent="-457200">
              <a:buClr>
                <a:srgbClr val="006FB7"/>
              </a:buClr>
              <a:buAutoNum type="alphaLcParenR"/>
            </a:pPr>
            <a:r>
              <a:rPr lang="en-GB">
                <a:cs typeface="Arial" panose="020B0604020202020204" pitchFamily="34" charset="0"/>
              </a:rPr>
              <a:t>What do the learner’s responses suggest about SLC difficulties they might be experiencing? Consider expressive/receptive language, working memory, recall.</a:t>
            </a:r>
            <a:endParaRPr lang="en-US">
              <a:cs typeface="Arial" panose="020B0604020202020204" pitchFamily="34" charset="0"/>
            </a:endParaRPr>
          </a:p>
          <a:p>
            <a:endParaRPr lang="en-GB">
              <a:cs typeface="Arial" panose="020B0604020202020204" pitchFamily="34" charset="0"/>
            </a:endParaRPr>
          </a:p>
        </p:txBody>
      </p:sp>
      <p:sp>
        <p:nvSpPr>
          <p:cNvPr id="6" name="Slide Number Placeholder 5">
            <a:extLst>
              <a:ext uri="{FF2B5EF4-FFF2-40B4-BE49-F238E27FC236}">
                <a16:creationId xmlns:a16="http://schemas.microsoft.com/office/drawing/2014/main" id="{A9880FE0-53DE-9116-B6E1-2557D63C0547}"/>
              </a:ext>
            </a:extLst>
          </p:cNvPr>
          <p:cNvSpPr>
            <a:spLocks noGrp="1"/>
          </p:cNvSpPr>
          <p:nvPr>
            <p:ph type="sldNum" sz="quarter" idx="12"/>
          </p:nvPr>
        </p:nvSpPr>
        <p:spPr/>
        <p:txBody>
          <a:bodyPr/>
          <a:lstStyle/>
          <a:p>
            <a:fld id="{BA634521-C80F-DA4F-BE98-7119B7CE3C87}" type="slidenum">
              <a:rPr lang="en-US" smtClean="0"/>
              <a:pPr/>
              <a:t>50</a:t>
            </a:fld>
            <a:endParaRPr lang="en-US"/>
          </a:p>
        </p:txBody>
      </p:sp>
    </p:spTree>
    <p:extLst>
      <p:ext uri="{BB962C8B-B14F-4D97-AF65-F5344CB8AC3E}">
        <p14:creationId xmlns:p14="http://schemas.microsoft.com/office/powerpoint/2010/main" val="8940362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F3662-101C-3381-F4B5-55E937D232E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CE6F4A2-DDF6-3A1D-3DD2-0BD51A4F04CA}"/>
              </a:ext>
            </a:extLst>
          </p:cNvPr>
          <p:cNvSpPr>
            <a:spLocks noGrp="1"/>
          </p:cNvSpPr>
          <p:nvPr>
            <p:ph type="title"/>
          </p:nvPr>
        </p:nvSpPr>
        <p:spPr>
          <a:xfrm>
            <a:off x="724549" y="-600675"/>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1 (chemistry)</a:t>
            </a:r>
            <a:endParaRPr lang="en-GB"/>
          </a:p>
        </p:txBody>
      </p:sp>
      <p:sp>
        <p:nvSpPr>
          <p:cNvPr id="7" name="Rectangle 6">
            <a:extLst>
              <a:ext uri="{FF2B5EF4-FFF2-40B4-BE49-F238E27FC236}">
                <a16:creationId xmlns:a16="http://schemas.microsoft.com/office/drawing/2014/main" id="{76A2A68F-36AF-E8D1-8AC7-51991D898A38}"/>
              </a:ext>
            </a:extLst>
          </p:cNvPr>
          <p:cNvSpPr/>
          <p:nvPr/>
        </p:nvSpPr>
        <p:spPr>
          <a:xfrm>
            <a:off x="708024" y="1001963"/>
            <a:ext cx="2292352" cy="1085498"/>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tx1"/>
                </a:solidFill>
              </a:rPr>
              <a:t>Learner struggles to link new learning to previous learning </a:t>
            </a:r>
            <a:endParaRPr lang="en-GB">
              <a:solidFill>
                <a:schemeClr val="tx1"/>
              </a:solidFill>
              <a:cs typeface="Arial" panose="020B0604020202020204" pitchFamily="34" charset="0"/>
            </a:endParaRPr>
          </a:p>
        </p:txBody>
      </p:sp>
      <p:grpSp>
        <p:nvGrpSpPr>
          <p:cNvPr id="3" name="Group 2">
            <a:extLst>
              <a:ext uri="{FF2B5EF4-FFF2-40B4-BE49-F238E27FC236}">
                <a16:creationId xmlns:a16="http://schemas.microsoft.com/office/drawing/2014/main" id="{C39214BC-CDA0-5186-262A-91CD29C6C116}"/>
              </a:ext>
              <a:ext uri="{C183D7F6-B498-43B3-948B-1728B52AA6E4}">
                <adec:decorative xmlns:adec="http://schemas.microsoft.com/office/drawing/2017/decorative" val="1"/>
              </a:ext>
            </a:extLst>
          </p:cNvPr>
          <p:cNvGrpSpPr/>
          <p:nvPr/>
        </p:nvGrpSpPr>
        <p:grpSpPr>
          <a:xfrm>
            <a:off x="2988476" y="1432113"/>
            <a:ext cx="589782" cy="136150"/>
            <a:chOff x="3458326" y="1927830"/>
            <a:chExt cx="589782" cy="136150"/>
          </a:xfrm>
        </p:grpSpPr>
        <p:cxnSp>
          <p:nvCxnSpPr>
            <p:cNvPr id="4" name="Straight Connector 3">
              <a:extLst>
                <a:ext uri="{FF2B5EF4-FFF2-40B4-BE49-F238E27FC236}">
                  <a16:creationId xmlns:a16="http://schemas.microsoft.com/office/drawing/2014/main" id="{F62ECC82-71B8-5EF5-197B-08BF1D0C1CAF}"/>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6E9785D4-59D0-DBBC-4740-78B1846EF646}"/>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Rectangle 1">
            <a:extLst>
              <a:ext uri="{FF2B5EF4-FFF2-40B4-BE49-F238E27FC236}">
                <a16:creationId xmlns:a16="http://schemas.microsoft.com/office/drawing/2014/main" id="{CF1C6EF7-784C-845D-24A7-F34903F664F7}"/>
              </a:ext>
            </a:extLst>
          </p:cNvPr>
          <p:cNvSpPr/>
          <p:nvPr/>
        </p:nvSpPr>
        <p:spPr>
          <a:xfrm>
            <a:off x="708024" y="4265625"/>
            <a:ext cx="2292351" cy="155995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tx1"/>
                </a:solidFill>
              </a:rPr>
              <a:t>Learner struggles to express their understanding using precise vocabulary</a:t>
            </a:r>
            <a:endParaRPr lang="en-GB">
              <a:solidFill>
                <a:schemeClr val="tx1"/>
              </a:solidFill>
              <a:cs typeface="Arial" panose="020B0604020202020204" pitchFamily="34" charset="0"/>
            </a:endParaRPr>
          </a:p>
        </p:txBody>
      </p:sp>
      <p:grpSp>
        <p:nvGrpSpPr>
          <p:cNvPr id="9" name="Group 8">
            <a:extLst>
              <a:ext uri="{FF2B5EF4-FFF2-40B4-BE49-F238E27FC236}">
                <a16:creationId xmlns:a16="http://schemas.microsoft.com/office/drawing/2014/main" id="{AE30FFD2-EFA1-E5BD-1C5E-B86C8CC0D153}"/>
              </a:ext>
              <a:ext uri="{C183D7F6-B498-43B3-948B-1728B52AA6E4}">
                <adec:decorative xmlns:adec="http://schemas.microsoft.com/office/drawing/2017/decorative" val="1"/>
              </a:ext>
            </a:extLst>
          </p:cNvPr>
          <p:cNvGrpSpPr/>
          <p:nvPr/>
        </p:nvGrpSpPr>
        <p:grpSpPr>
          <a:xfrm>
            <a:off x="2950794" y="4977525"/>
            <a:ext cx="589782" cy="136150"/>
            <a:chOff x="3458326" y="1927830"/>
            <a:chExt cx="589782" cy="136150"/>
          </a:xfrm>
        </p:grpSpPr>
        <p:cxnSp>
          <p:nvCxnSpPr>
            <p:cNvPr id="10" name="Straight Connector 9">
              <a:extLst>
                <a:ext uri="{FF2B5EF4-FFF2-40B4-BE49-F238E27FC236}">
                  <a16:creationId xmlns:a16="http://schemas.microsoft.com/office/drawing/2014/main" id="{B57CA5F3-8649-BA42-1609-E41116BA10FF}"/>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341D1933-1B8C-1BD6-4B65-D2B027ED5388}"/>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TextBox 22">
            <a:extLst>
              <a:ext uri="{FF2B5EF4-FFF2-40B4-BE49-F238E27FC236}">
                <a16:creationId xmlns:a16="http://schemas.microsoft.com/office/drawing/2014/main" id="{915EBA60-4CB6-5AED-CBD6-B54491DEF365}"/>
              </a:ext>
            </a:extLst>
          </p:cNvPr>
          <p:cNvSpPr txBox="1"/>
          <p:nvPr/>
        </p:nvSpPr>
        <p:spPr>
          <a:xfrm>
            <a:off x="3502895" y="685800"/>
            <a:ext cx="8003305" cy="5327200"/>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spcAft>
                <a:spcPts val="600"/>
              </a:spcAft>
            </a:pPr>
            <a:r>
              <a:rPr lang="en-GB" sz="1400"/>
              <a:t>Ms Hussain shows her students an example of an electrophilic addition reaction in written form. She asks the question, ‘explain why this is an electrophilic addition reaction’. She gives them some thinking time and selects Priya. Priya looks down at her notes, goes back a few pages and looks embarrassed. Ms Hussain decides she will reteach the components of an electrophilic addition reaction again, using visuals to show the how an electrophile is behaving to support her students to connect the name of the reaction with its features.</a:t>
            </a:r>
            <a:endParaRPr lang="en-GB" sz="1400">
              <a:cs typeface="Arial"/>
            </a:endParaRPr>
          </a:p>
          <a:p>
            <a:pPr>
              <a:spcAft>
                <a:spcPts val="600"/>
              </a:spcAft>
            </a:pPr>
            <a:r>
              <a:rPr lang="en-GB" sz="1400"/>
              <a:t>She then focuses on ensuring she can check Priya's understanding of the concept while still supporting her to engage with specialist terminology, like electrophile. She shares three examples with a visual representation of each and explains why each behaves as an electrophile. Each example increases in complexity. </a:t>
            </a:r>
            <a:endParaRPr lang="en-GB" sz="1400">
              <a:cs typeface="Arial"/>
            </a:endParaRPr>
          </a:p>
          <a:p>
            <a:pPr>
              <a:spcAft>
                <a:spcPts val="600"/>
              </a:spcAft>
            </a:pPr>
            <a:r>
              <a:rPr lang="en-GB" sz="1400"/>
              <a:t>Ms Hussain writes the world electrophile on the board and breaks it into its two components. </a:t>
            </a:r>
          </a:p>
          <a:p>
            <a:pPr>
              <a:spcAft>
                <a:spcPts val="600"/>
              </a:spcAft>
            </a:pPr>
            <a:r>
              <a:rPr lang="en-GB" sz="1400" b="1"/>
              <a:t>Ms Hussain: </a:t>
            </a:r>
            <a:r>
              <a:rPr lang="en-GB" sz="1400"/>
              <a:t>‘Phile’ here means to love and ‘electro’ is telling us about electrons – they are electron loving. So, anything with a partial or full positive charge like these three examples here(points) is going to look for an area that has lots of electrons, like this double bond here (points).We say that the double bond is electron dense. Look here how. </a:t>
            </a:r>
          </a:p>
          <a:p>
            <a:pPr>
              <a:spcAft>
                <a:spcPts val="600"/>
              </a:spcAft>
            </a:pPr>
            <a:r>
              <a:rPr lang="en-GB" sz="1400"/>
              <a:t>Ms Hussain draws arrows to show how the electrophile reacts.  </a:t>
            </a:r>
            <a:endParaRPr lang="en-GB" sz="1400">
              <a:cs typeface="Arial"/>
            </a:endParaRPr>
          </a:p>
          <a:p>
            <a:pPr>
              <a:spcAft>
                <a:spcPts val="600"/>
              </a:spcAft>
            </a:pPr>
            <a:r>
              <a:rPr lang="en-GB" sz="1400" b="1">
                <a:cs typeface="Arial"/>
              </a:rPr>
              <a:t>Ms Hussain</a:t>
            </a:r>
            <a:r>
              <a:rPr lang="en-GB" sz="1400" b="1"/>
              <a:t>:</a:t>
            </a:r>
            <a:r>
              <a:rPr lang="en-GB" sz="1400"/>
              <a:t>  Let’s go back to our example again. How does Bromine behave? </a:t>
            </a:r>
            <a:r>
              <a:rPr lang="en-GB" sz="1400" i="1"/>
              <a:t>Pause.</a:t>
            </a:r>
            <a:r>
              <a:rPr lang="en-GB" sz="1400"/>
              <a:t> Priya, what do you think?</a:t>
            </a:r>
            <a:endParaRPr lang="en-GB" sz="1400">
              <a:cs typeface="Arial"/>
            </a:endParaRPr>
          </a:p>
          <a:p>
            <a:pPr>
              <a:spcAft>
                <a:spcPts val="600"/>
              </a:spcAft>
            </a:pPr>
            <a:r>
              <a:rPr lang="en-GB" sz="1400" b="1"/>
              <a:t>Priya: </a:t>
            </a:r>
            <a:r>
              <a:rPr lang="en-GB" sz="1400"/>
              <a:t>erm, it goes towards the double bond. </a:t>
            </a:r>
            <a:endParaRPr lang="en-GB" sz="1400">
              <a:cs typeface="Arial"/>
            </a:endParaRPr>
          </a:p>
          <a:p>
            <a:pPr>
              <a:spcAft>
                <a:spcPts val="600"/>
              </a:spcAft>
            </a:pPr>
            <a:r>
              <a:rPr lang="en-GB" sz="1400" b="1"/>
              <a:t>Ms Hussain:</a:t>
            </a:r>
            <a:r>
              <a:rPr lang="en-GB" sz="1400"/>
              <a:t> Great – it does! Priya, can you say your answer again but this time using these two words. She points and pauses. </a:t>
            </a:r>
            <a:endParaRPr lang="en-GB" sz="1400">
              <a:cs typeface="Arial"/>
            </a:endParaRPr>
          </a:p>
        </p:txBody>
      </p:sp>
      <p:sp>
        <p:nvSpPr>
          <p:cNvPr id="5" name="Slide Number Placeholder 4">
            <a:extLst>
              <a:ext uri="{FF2B5EF4-FFF2-40B4-BE49-F238E27FC236}">
                <a16:creationId xmlns:a16="http://schemas.microsoft.com/office/drawing/2014/main" id="{1CC99747-0E40-F91C-6442-13E13E616C00}"/>
              </a:ext>
            </a:extLst>
          </p:cNvPr>
          <p:cNvSpPr>
            <a:spLocks noGrp="1"/>
          </p:cNvSpPr>
          <p:nvPr>
            <p:ph type="sldNum" sz="quarter" idx="12"/>
          </p:nvPr>
        </p:nvSpPr>
        <p:spPr/>
        <p:txBody>
          <a:bodyPr/>
          <a:lstStyle/>
          <a:p>
            <a:fld id="{BA634521-C80F-DA4F-BE98-7119B7CE3C87}" type="slidenum">
              <a:rPr lang="en-US" smtClean="0"/>
              <a:pPr/>
              <a:t>51</a:t>
            </a:fld>
            <a:endParaRPr lang="en-US"/>
          </a:p>
        </p:txBody>
      </p:sp>
    </p:spTree>
    <p:extLst>
      <p:ext uri="{BB962C8B-B14F-4D97-AF65-F5344CB8AC3E}">
        <p14:creationId xmlns:p14="http://schemas.microsoft.com/office/powerpoint/2010/main" val="2422942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B293-A5BD-1B4E-4C95-2E107716DD43}"/>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C52B53AD-39C5-2FBC-70F4-979F20F779BB}"/>
              </a:ext>
            </a:extLst>
          </p:cNvPr>
          <p:cNvSpPr>
            <a:spLocks noGrp="1"/>
          </p:cNvSpPr>
          <p:nvPr>
            <p:ph type="title"/>
          </p:nvPr>
        </p:nvSpPr>
        <p:spPr>
          <a:xfrm>
            <a:off x="1744123" y="-805701"/>
            <a:ext cx="822314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2 (chemistry)</a:t>
            </a:r>
            <a:endParaRPr lang="en-GB"/>
          </a:p>
        </p:txBody>
      </p:sp>
      <p:sp>
        <p:nvSpPr>
          <p:cNvPr id="2" name="Title 3">
            <a:extLst>
              <a:ext uri="{FF2B5EF4-FFF2-40B4-BE49-F238E27FC236}">
                <a16:creationId xmlns:a16="http://schemas.microsoft.com/office/drawing/2014/main" id="{E07CA4B6-DB73-F77A-EA65-44564D182527}"/>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9DE7EEF6-558E-40B9-2DF2-B52D7C0C42B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20F17157-6534-F61E-4864-9D7CB0982B77}"/>
              </a:ext>
            </a:extLst>
          </p:cNvPr>
          <p:cNvSpPr>
            <a:spLocks noGrp="1"/>
          </p:cNvSpPr>
          <p:nvPr>
            <p:ph type="body" sz="quarter" idx="10"/>
          </p:nvPr>
        </p:nvSpPr>
        <p:spPr>
          <a:xfrm>
            <a:off x="684286" y="2314575"/>
            <a:ext cx="7142090" cy="2682726"/>
          </a:xfrm>
        </p:spPr>
        <p:txBody>
          <a:bodyPr/>
          <a:lstStyle/>
          <a:p>
            <a:pPr marL="637200" lvl="1" indent="-457200">
              <a:buClr>
                <a:srgbClr val="006FB7"/>
              </a:buClr>
              <a:buFont typeface="+mj-lt"/>
              <a:buAutoNum type="alphaLcParenR" startAt="2"/>
            </a:pPr>
            <a:r>
              <a:rPr lang="en-GB"/>
              <a:t>What strategies did the teacher use to support their learners to access and engage with their questioning? </a:t>
            </a:r>
          </a:p>
          <a:p>
            <a:pPr marL="637200" lvl="1" indent="-457200">
              <a:buFont typeface="+mj-lt"/>
              <a:buAutoNum type="alphaLcParenR" startAt="2"/>
            </a:pPr>
            <a:endParaRPr lang="en-GB"/>
          </a:p>
          <a:p>
            <a:endParaRPr lang="en-GB"/>
          </a:p>
        </p:txBody>
      </p:sp>
      <p:sp>
        <p:nvSpPr>
          <p:cNvPr id="6" name="Slide Number Placeholder 5">
            <a:extLst>
              <a:ext uri="{FF2B5EF4-FFF2-40B4-BE49-F238E27FC236}">
                <a16:creationId xmlns:a16="http://schemas.microsoft.com/office/drawing/2014/main" id="{92E3790B-55CA-2622-7758-5F1C6EA13824}"/>
              </a:ext>
            </a:extLst>
          </p:cNvPr>
          <p:cNvSpPr>
            <a:spLocks noGrp="1"/>
          </p:cNvSpPr>
          <p:nvPr>
            <p:ph type="sldNum" sz="quarter" idx="12"/>
          </p:nvPr>
        </p:nvSpPr>
        <p:spPr/>
        <p:txBody>
          <a:bodyPr/>
          <a:lstStyle/>
          <a:p>
            <a:fld id="{BA634521-C80F-DA4F-BE98-7119B7CE3C87}" type="slidenum">
              <a:rPr lang="en-US" smtClean="0"/>
              <a:pPr/>
              <a:t>52</a:t>
            </a:fld>
            <a:endParaRPr lang="en-US"/>
          </a:p>
        </p:txBody>
      </p:sp>
    </p:spTree>
    <p:extLst>
      <p:ext uri="{BB962C8B-B14F-4D97-AF65-F5344CB8AC3E}">
        <p14:creationId xmlns:p14="http://schemas.microsoft.com/office/powerpoint/2010/main" val="4116442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240D5-DB99-5EC2-A2A3-D902D369DA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52A4E9-4CC8-6474-0E94-CA8183BD8878}"/>
              </a:ext>
            </a:extLst>
          </p:cNvPr>
          <p:cNvSpPr>
            <a:spLocks noGrp="1"/>
          </p:cNvSpPr>
          <p:nvPr>
            <p:ph type="title"/>
          </p:nvPr>
        </p:nvSpPr>
        <p:spPr>
          <a:xfrm>
            <a:off x="706201" y="-733438"/>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2 (chemistry)</a:t>
            </a:r>
            <a:endParaRPr lang="en-GB"/>
          </a:p>
        </p:txBody>
      </p:sp>
      <p:sp>
        <p:nvSpPr>
          <p:cNvPr id="8" name="Rectangle 7">
            <a:extLst>
              <a:ext uri="{FF2B5EF4-FFF2-40B4-BE49-F238E27FC236}">
                <a16:creationId xmlns:a16="http://schemas.microsoft.com/office/drawing/2014/main" id="{38E242AC-A7FF-C2F2-7FBF-4CFBA3879FEF}"/>
              </a:ext>
            </a:extLst>
          </p:cNvPr>
          <p:cNvSpPr/>
          <p:nvPr/>
        </p:nvSpPr>
        <p:spPr>
          <a:xfrm>
            <a:off x="685800" y="1500188"/>
            <a:ext cx="1838326" cy="598487"/>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pPr algn="ctr"/>
            <a:r>
              <a:rPr lang="en-GB">
                <a:solidFill>
                  <a:schemeClr val="tx1"/>
                </a:solidFill>
                <a:cs typeface="Arial" panose="020B0604020202020204" pitchFamily="34" charset="0"/>
              </a:rPr>
              <a:t>Visual cues</a:t>
            </a:r>
          </a:p>
        </p:txBody>
      </p:sp>
      <p:grpSp>
        <p:nvGrpSpPr>
          <p:cNvPr id="12" name="Group 11">
            <a:extLst>
              <a:ext uri="{FF2B5EF4-FFF2-40B4-BE49-F238E27FC236}">
                <a16:creationId xmlns:a16="http://schemas.microsoft.com/office/drawing/2014/main" id="{31ABC3D1-48AF-48C0-7699-E1CE78F205DF}"/>
              </a:ext>
              <a:ext uri="{C183D7F6-B498-43B3-948B-1728B52AA6E4}">
                <adec:decorative xmlns:adec="http://schemas.microsoft.com/office/drawing/2017/decorative" val="1"/>
              </a:ext>
            </a:extLst>
          </p:cNvPr>
          <p:cNvGrpSpPr/>
          <p:nvPr/>
        </p:nvGrpSpPr>
        <p:grpSpPr>
          <a:xfrm>
            <a:off x="2524126" y="1736725"/>
            <a:ext cx="561207" cy="136150"/>
            <a:chOff x="3458326" y="1946880"/>
            <a:chExt cx="561207" cy="136150"/>
          </a:xfrm>
        </p:grpSpPr>
        <p:cxnSp>
          <p:nvCxnSpPr>
            <p:cNvPr id="9" name="Straight Connector 8">
              <a:extLst>
                <a:ext uri="{FF2B5EF4-FFF2-40B4-BE49-F238E27FC236}">
                  <a16:creationId xmlns:a16="http://schemas.microsoft.com/office/drawing/2014/main" id="{7C62E7C6-91EB-C749-5A13-0AAAF69A17F8}"/>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08CA23A-1A94-7B41-DA71-551CDCEF1CEB}"/>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D1F84C66-603B-6E06-9278-A820A1AC8B6E}"/>
              </a:ext>
            </a:extLst>
          </p:cNvPr>
          <p:cNvSpPr txBox="1"/>
          <p:nvPr/>
        </p:nvSpPr>
        <p:spPr>
          <a:xfrm>
            <a:off x="3019495" y="1290437"/>
            <a:ext cx="8477180" cy="2302508"/>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80000" tIns="180000" rIns="180000" bIns="180000" anchor="t">
            <a:spAutoFit/>
          </a:bodyPr>
          <a:lstStyle/>
          <a:p>
            <a:r>
              <a:rPr lang="en-GB">
                <a:solidFill>
                  <a:srgbClr val="000000"/>
                </a:solidFill>
                <a:ea typeface="Segoe UI"/>
                <a:cs typeface="Arial" panose="020B0604020202020204" pitchFamily="34" charset="0"/>
              </a:rPr>
              <a:t>Ms Hussain shows her students an example of an electrophilic addition reaction in written form. She asks the question, ‘explain why this is an electrophilic addition reaction’. She gives them some thinking time and selects Priya.  Priya looks down at her notes, goes back a few pages and looks embarrassed. Ms Hussain decides she will reteach the components of an electrophilic addition reaction again, using visuals to show the how an electrophile is behaving to support her students to connect the name of the reaction with its features.</a:t>
            </a:r>
          </a:p>
        </p:txBody>
      </p:sp>
      <p:sp>
        <p:nvSpPr>
          <p:cNvPr id="5" name="Slide Number Placeholder 4">
            <a:extLst>
              <a:ext uri="{FF2B5EF4-FFF2-40B4-BE49-F238E27FC236}">
                <a16:creationId xmlns:a16="http://schemas.microsoft.com/office/drawing/2014/main" id="{CA289F04-CF4F-6DC2-A9B6-F08B98FED77F}"/>
              </a:ext>
            </a:extLst>
          </p:cNvPr>
          <p:cNvSpPr>
            <a:spLocks noGrp="1"/>
          </p:cNvSpPr>
          <p:nvPr>
            <p:ph type="sldNum" sz="quarter" idx="12"/>
          </p:nvPr>
        </p:nvSpPr>
        <p:spPr/>
        <p:txBody>
          <a:bodyPr/>
          <a:lstStyle/>
          <a:p>
            <a:fld id="{BA634521-C80F-DA4F-BE98-7119B7CE3C87}" type="slidenum">
              <a:rPr lang="en-US" smtClean="0"/>
              <a:pPr/>
              <a:t>53</a:t>
            </a:fld>
            <a:endParaRPr lang="en-US"/>
          </a:p>
        </p:txBody>
      </p:sp>
    </p:spTree>
    <p:extLst>
      <p:ext uri="{BB962C8B-B14F-4D97-AF65-F5344CB8AC3E}">
        <p14:creationId xmlns:p14="http://schemas.microsoft.com/office/powerpoint/2010/main" val="2667745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B17FE-C1E6-6DE6-D53E-E8F3411017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BB9092-F0FB-7A7F-89E5-DA5BDCB2261C}"/>
              </a:ext>
            </a:extLst>
          </p:cNvPr>
          <p:cNvSpPr>
            <a:spLocks noGrp="1"/>
          </p:cNvSpPr>
          <p:nvPr>
            <p:ph type="title"/>
          </p:nvPr>
        </p:nvSpPr>
        <p:spPr>
          <a:xfrm>
            <a:off x="696000" y="-616651"/>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3 (chemistry)</a:t>
            </a:r>
            <a:endParaRPr lang="en-GB"/>
          </a:p>
        </p:txBody>
      </p:sp>
      <p:sp>
        <p:nvSpPr>
          <p:cNvPr id="10" name="TextBox 9">
            <a:extLst>
              <a:ext uri="{FF2B5EF4-FFF2-40B4-BE49-F238E27FC236}">
                <a16:creationId xmlns:a16="http://schemas.microsoft.com/office/drawing/2014/main" id="{00939129-819F-902B-6121-564F4528BC8C}"/>
              </a:ext>
            </a:extLst>
          </p:cNvPr>
          <p:cNvSpPr txBox="1"/>
          <p:nvPr/>
        </p:nvSpPr>
        <p:spPr>
          <a:xfrm>
            <a:off x="685800" y="1059747"/>
            <a:ext cx="8696327" cy="4665481"/>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pPr>
              <a:spcAft>
                <a:spcPts val="600"/>
              </a:spcAft>
            </a:pPr>
            <a:r>
              <a:rPr lang="en-GB" sz="1600"/>
              <a:t>She then focuses on ensuring she can check Priya's understanding of the concept while still supporting her to engage with specialist terminology, like electrophile. She shares three examples with a visual representation of each and explains why each behaves as an electrophile. Each example increases in complexity. </a:t>
            </a:r>
          </a:p>
          <a:p>
            <a:pPr>
              <a:spcAft>
                <a:spcPts val="600"/>
              </a:spcAft>
            </a:pPr>
            <a:r>
              <a:rPr lang="en-GB" sz="1600"/>
              <a:t>Ms Hussain writes the world electrophile on the board and breaks it into its two components. </a:t>
            </a:r>
          </a:p>
          <a:p>
            <a:pPr>
              <a:spcAft>
                <a:spcPts val="600"/>
              </a:spcAft>
            </a:pPr>
            <a:r>
              <a:rPr lang="en-GB" sz="1600" b="1"/>
              <a:t>Ms Hussain: </a:t>
            </a:r>
            <a:r>
              <a:rPr lang="en-GB" sz="1600"/>
              <a:t>‘Phile’ here means to love and ‘electro’ is telling us about electrons – they are electron loving. So, anything with a partial or full positive charge like these three examples here (points) is going to look for an area that has lots of electrons, like this double bond here (points). We say that the double bond is electron dense. Look here how. </a:t>
            </a:r>
          </a:p>
          <a:p>
            <a:pPr>
              <a:spcAft>
                <a:spcPts val="600"/>
              </a:spcAft>
            </a:pPr>
            <a:r>
              <a:rPr lang="en-GB" sz="1600"/>
              <a:t>Ms Hussain draws arrows to show how the electrophile reacts.  </a:t>
            </a:r>
          </a:p>
          <a:p>
            <a:pPr>
              <a:spcAft>
                <a:spcPts val="600"/>
              </a:spcAft>
            </a:pPr>
            <a:r>
              <a:rPr lang="en-GB" sz="1600" b="1"/>
              <a:t>Ms Hussain:  </a:t>
            </a:r>
            <a:r>
              <a:rPr lang="en-GB" sz="1600"/>
              <a:t>Let’s go back to our example again. How does Bromine behave? Pause. Priya, what do you think?</a:t>
            </a:r>
          </a:p>
          <a:p>
            <a:pPr>
              <a:spcAft>
                <a:spcPts val="600"/>
              </a:spcAft>
            </a:pPr>
            <a:r>
              <a:rPr lang="en-GB" sz="1600" b="1"/>
              <a:t>Priya: </a:t>
            </a:r>
            <a:r>
              <a:rPr lang="en-GB" sz="1600"/>
              <a:t>erm, it goes towards the double bond. </a:t>
            </a:r>
          </a:p>
          <a:p>
            <a:pPr>
              <a:spcAft>
                <a:spcPts val="600"/>
              </a:spcAft>
            </a:pPr>
            <a:r>
              <a:rPr lang="en-GB" sz="1600" b="1"/>
              <a:t>Ms Hussain: </a:t>
            </a:r>
            <a:r>
              <a:rPr lang="en-GB" sz="1600"/>
              <a:t>Great – it does! Priya, can you say your answer again but this time using these two words. She points and pauses. </a:t>
            </a:r>
          </a:p>
        </p:txBody>
      </p:sp>
      <p:grpSp>
        <p:nvGrpSpPr>
          <p:cNvPr id="36" name="Group 35">
            <a:extLst>
              <a:ext uri="{FF2B5EF4-FFF2-40B4-BE49-F238E27FC236}">
                <a16:creationId xmlns:a16="http://schemas.microsoft.com/office/drawing/2014/main" id="{4BD0F26F-EBBC-59CE-7F06-0AB1EA67FE34}"/>
              </a:ext>
              <a:ext uri="{C183D7F6-B498-43B3-948B-1728B52AA6E4}">
                <adec:decorative xmlns:adec="http://schemas.microsoft.com/office/drawing/2017/decorative" val="1"/>
              </a:ext>
            </a:extLst>
          </p:cNvPr>
          <p:cNvGrpSpPr/>
          <p:nvPr/>
        </p:nvGrpSpPr>
        <p:grpSpPr>
          <a:xfrm>
            <a:off x="9292926" y="1851278"/>
            <a:ext cx="665145" cy="136150"/>
            <a:chOff x="8502381" y="3123758"/>
            <a:chExt cx="665145" cy="136150"/>
          </a:xfrm>
        </p:grpSpPr>
        <p:cxnSp>
          <p:nvCxnSpPr>
            <p:cNvPr id="37" name="Straight Connector 36">
              <a:extLst>
                <a:ext uri="{FF2B5EF4-FFF2-40B4-BE49-F238E27FC236}">
                  <a16:creationId xmlns:a16="http://schemas.microsoft.com/office/drawing/2014/main" id="{3DBC39AD-ACB0-CB8F-A5AC-FAA16787D23D}"/>
                </a:ext>
              </a:extLst>
            </p:cNvPr>
            <p:cNvCxnSpPr>
              <a:cxnSpLocks/>
            </p:cNvCxnSpPr>
            <p:nvPr/>
          </p:nvCxnSpPr>
          <p:spPr>
            <a:xfrm>
              <a:off x="8653107" y="3201576"/>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848C3AA8-3383-5F1C-762D-96583CF2EC08}"/>
                </a:ext>
              </a:extLst>
            </p:cNvPr>
            <p:cNvSpPr/>
            <p:nvPr/>
          </p:nvSpPr>
          <p:spPr>
            <a:xfrm>
              <a:off x="8502381" y="312375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29">
            <a:extLst>
              <a:ext uri="{FF2B5EF4-FFF2-40B4-BE49-F238E27FC236}">
                <a16:creationId xmlns:a16="http://schemas.microsoft.com/office/drawing/2014/main" id="{55443507-94AC-5C9E-3954-231160A95F03}"/>
              </a:ext>
            </a:extLst>
          </p:cNvPr>
          <p:cNvSpPr/>
          <p:nvPr/>
        </p:nvSpPr>
        <p:spPr>
          <a:xfrm>
            <a:off x="9668873" y="1081672"/>
            <a:ext cx="1878967" cy="966203"/>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07000"/>
              </a:lnSpc>
              <a:spcAft>
                <a:spcPts val="800"/>
              </a:spcAft>
            </a:pPr>
            <a:r>
              <a:rPr lang="en-GB">
                <a:solidFill>
                  <a:schemeClr val="tx1"/>
                </a:solidFill>
              </a:rPr>
              <a:t>Explicit vocabulary teaching  </a:t>
            </a:r>
            <a:endParaRPr lang="en-US">
              <a:solidFill>
                <a:schemeClr val="tx1"/>
              </a:solidFill>
              <a:cs typeface="Arial" panose="020B0604020202020204" pitchFamily="34" charset="0"/>
            </a:endParaRPr>
          </a:p>
        </p:txBody>
      </p:sp>
      <p:grpSp>
        <p:nvGrpSpPr>
          <p:cNvPr id="35" name="Group 34">
            <a:extLst>
              <a:ext uri="{FF2B5EF4-FFF2-40B4-BE49-F238E27FC236}">
                <a16:creationId xmlns:a16="http://schemas.microsoft.com/office/drawing/2014/main" id="{E2AD399F-14A9-EA68-8AD6-768963103286}"/>
              </a:ext>
              <a:ext uri="{C183D7F6-B498-43B3-948B-1728B52AA6E4}">
                <adec:decorative xmlns:adec="http://schemas.microsoft.com/office/drawing/2017/decorative" val="1"/>
              </a:ext>
            </a:extLst>
          </p:cNvPr>
          <p:cNvGrpSpPr/>
          <p:nvPr/>
        </p:nvGrpSpPr>
        <p:grpSpPr>
          <a:xfrm>
            <a:off x="9292926" y="3218401"/>
            <a:ext cx="665145" cy="136150"/>
            <a:chOff x="8502381" y="3123758"/>
            <a:chExt cx="665145" cy="136150"/>
          </a:xfrm>
        </p:grpSpPr>
        <p:cxnSp>
          <p:nvCxnSpPr>
            <p:cNvPr id="17" name="Straight Connector 16">
              <a:extLst>
                <a:ext uri="{FF2B5EF4-FFF2-40B4-BE49-F238E27FC236}">
                  <a16:creationId xmlns:a16="http://schemas.microsoft.com/office/drawing/2014/main" id="{2529D1E5-E49F-E720-B4BB-E246CDDF77AA}"/>
                </a:ext>
              </a:extLst>
            </p:cNvPr>
            <p:cNvCxnSpPr>
              <a:cxnSpLocks/>
            </p:cNvCxnSpPr>
            <p:nvPr/>
          </p:nvCxnSpPr>
          <p:spPr>
            <a:xfrm>
              <a:off x="8653107" y="3201576"/>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958A21F1-F610-04EA-28A1-77952D2479E7}"/>
                </a:ext>
              </a:extLst>
            </p:cNvPr>
            <p:cNvSpPr/>
            <p:nvPr/>
          </p:nvSpPr>
          <p:spPr>
            <a:xfrm>
              <a:off x="8502381" y="312375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2" name="Rectangle 31">
            <a:extLst>
              <a:ext uri="{FF2B5EF4-FFF2-40B4-BE49-F238E27FC236}">
                <a16:creationId xmlns:a16="http://schemas.microsoft.com/office/drawing/2014/main" id="{F25535DD-BCF0-3AB0-3BCA-40682B94000A}"/>
              </a:ext>
            </a:extLst>
          </p:cNvPr>
          <p:cNvSpPr/>
          <p:nvPr/>
        </p:nvSpPr>
        <p:spPr>
          <a:xfrm>
            <a:off x="9666288" y="2341931"/>
            <a:ext cx="1867175" cy="1662285"/>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07000"/>
              </a:lnSpc>
              <a:spcAft>
                <a:spcPts val="800"/>
              </a:spcAft>
            </a:pPr>
            <a:r>
              <a:rPr lang="en-GB">
                <a:solidFill>
                  <a:schemeClr val="tx1"/>
                </a:solidFill>
              </a:rPr>
              <a:t>Simple language paired with developmental language</a:t>
            </a:r>
          </a:p>
        </p:txBody>
      </p:sp>
      <p:grpSp>
        <p:nvGrpSpPr>
          <p:cNvPr id="39" name="Group 38">
            <a:extLst>
              <a:ext uri="{FF2B5EF4-FFF2-40B4-BE49-F238E27FC236}">
                <a16:creationId xmlns:a16="http://schemas.microsoft.com/office/drawing/2014/main" id="{7D6FE299-B2F1-BD86-A2F6-08E4060E795C}"/>
              </a:ext>
              <a:ext uri="{C183D7F6-B498-43B3-948B-1728B52AA6E4}">
                <adec:decorative xmlns:adec="http://schemas.microsoft.com/office/drawing/2017/decorative" val="1"/>
              </a:ext>
            </a:extLst>
          </p:cNvPr>
          <p:cNvGrpSpPr/>
          <p:nvPr/>
        </p:nvGrpSpPr>
        <p:grpSpPr>
          <a:xfrm>
            <a:off x="9292926" y="4517449"/>
            <a:ext cx="665145" cy="136150"/>
            <a:chOff x="8502381" y="3123758"/>
            <a:chExt cx="665145" cy="136150"/>
          </a:xfrm>
        </p:grpSpPr>
        <p:cxnSp>
          <p:nvCxnSpPr>
            <p:cNvPr id="40" name="Straight Connector 39">
              <a:extLst>
                <a:ext uri="{FF2B5EF4-FFF2-40B4-BE49-F238E27FC236}">
                  <a16:creationId xmlns:a16="http://schemas.microsoft.com/office/drawing/2014/main" id="{504A2539-63BA-498C-D6B3-26BB31CD3A68}"/>
                </a:ext>
              </a:extLst>
            </p:cNvPr>
            <p:cNvCxnSpPr>
              <a:cxnSpLocks/>
            </p:cNvCxnSpPr>
            <p:nvPr/>
          </p:nvCxnSpPr>
          <p:spPr>
            <a:xfrm>
              <a:off x="8653107" y="3201576"/>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009899FB-A9FB-59E5-CC12-B7EC308817AB}"/>
                </a:ext>
              </a:extLst>
            </p:cNvPr>
            <p:cNvSpPr/>
            <p:nvPr/>
          </p:nvSpPr>
          <p:spPr>
            <a:xfrm>
              <a:off x="8502381" y="312375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7" name="Rectangle 26">
            <a:extLst>
              <a:ext uri="{FF2B5EF4-FFF2-40B4-BE49-F238E27FC236}">
                <a16:creationId xmlns:a16="http://schemas.microsoft.com/office/drawing/2014/main" id="{8CB723DE-DA0D-C71E-C38F-5AEA30051DF2}"/>
              </a:ext>
            </a:extLst>
          </p:cNvPr>
          <p:cNvSpPr/>
          <p:nvPr/>
        </p:nvSpPr>
        <p:spPr>
          <a:xfrm>
            <a:off x="9666287" y="4301211"/>
            <a:ext cx="1867175" cy="724262"/>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tx1"/>
                </a:solidFill>
              </a:rPr>
              <a:t>Additional processing time</a:t>
            </a:r>
            <a:endParaRPr lang="en-US">
              <a:solidFill>
                <a:schemeClr val="tx1"/>
              </a:solidFill>
              <a:cs typeface="Arial" panose="020B0604020202020204" pitchFamily="34" charset="0"/>
            </a:endParaRPr>
          </a:p>
        </p:txBody>
      </p:sp>
      <p:grpSp>
        <p:nvGrpSpPr>
          <p:cNvPr id="42" name="Group 41">
            <a:extLst>
              <a:ext uri="{FF2B5EF4-FFF2-40B4-BE49-F238E27FC236}">
                <a16:creationId xmlns:a16="http://schemas.microsoft.com/office/drawing/2014/main" id="{9562A619-6061-602D-57B8-E76A57424DF7}"/>
              </a:ext>
              <a:ext uri="{C183D7F6-B498-43B3-948B-1728B52AA6E4}">
                <adec:decorative xmlns:adec="http://schemas.microsoft.com/office/drawing/2017/decorative" val="1"/>
              </a:ext>
            </a:extLst>
          </p:cNvPr>
          <p:cNvGrpSpPr/>
          <p:nvPr/>
        </p:nvGrpSpPr>
        <p:grpSpPr>
          <a:xfrm>
            <a:off x="9292926" y="5262965"/>
            <a:ext cx="665145" cy="136150"/>
            <a:chOff x="8502381" y="3123758"/>
            <a:chExt cx="665145" cy="136150"/>
          </a:xfrm>
        </p:grpSpPr>
        <p:cxnSp>
          <p:nvCxnSpPr>
            <p:cNvPr id="43" name="Straight Connector 42">
              <a:extLst>
                <a:ext uri="{FF2B5EF4-FFF2-40B4-BE49-F238E27FC236}">
                  <a16:creationId xmlns:a16="http://schemas.microsoft.com/office/drawing/2014/main" id="{3161DE6C-5A7C-2525-09EE-DD590FD5ABF0}"/>
                </a:ext>
              </a:extLst>
            </p:cNvPr>
            <p:cNvCxnSpPr>
              <a:cxnSpLocks/>
            </p:cNvCxnSpPr>
            <p:nvPr/>
          </p:nvCxnSpPr>
          <p:spPr>
            <a:xfrm>
              <a:off x="8653107" y="3201576"/>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4" name="Oval 43">
              <a:extLst>
                <a:ext uri="{FF2B5EF4-FFF2-40B4-BE49-F238E27FC236}">
                  <a16:creationId xmlns:a16="http://schemas.microsoft.com/office/drawing/2014/main" id="{410FE5FF-FC1D-52CC-2EDC-6426133A838B}"/>
                </a:ext>
              </a:extLst>
            </p:cNvPr>
            <p:cNvSpPr/>
            <p:nvPr/>
          </p:nvSpPr>
          <p:spPr>
            <a:xfrm>
              <a:off x="8502381" y="312375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4" name="Rectangle 33">
            <a:extLst>
              <a:ext uri="{FF2B5EF4-FFF2-40B4-BE49-F238E27FC236}">
                <a16:creationId xmlns:a16="http://schemas.microsoft.com/office/drawing/2014/main" id="{1159A3A4-D4A7-9D30-5954-F35AE43C9289}"/>
              </a:ext>
            </a:extLst>
          </p:cNvPr>
          <p:cNvSpPr/>
          <p:nvPr/>
        </p:nvSpPr>
        <p:spPr>
          <a:xfrm>
            <a:off x="9674768" y="5254393"/>
            <a:ext cx="1867175" cy="724262"/>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tx1"/>
                </a:solidFill>
                <a:cs typeface="Arial" panose="020B0604020202020204" pitchFamily="34" charset="0"/>
              </a:rPr>
              <a:t>Oracy development</a:t>
            </a:r>
          </a:p>
        </p:txBody>
      </p:sp>
      <p:sp>
        <p:nvSpPr>
          <p:cNvPr id="5" name="Slide Number Placeholder 4">
            <a:extLst>
              <a:ext uri="{FF2B5EF4-FFF2-40B4-BE49-F238E27FC236}">
                <a16:creationId xmlns:a16="http://schemas.microsoft.com/office/drawing/2014/main" id="{F3D04A87-BA5B-C501-FB50-57476DE4A77B}"/>
              </a:ext>
            </a:extLst>
          </p:cNvPr>
          <p:cNvSpPr>
            <a:spLocks noGrp="1"/>
          </p:cNvSpPr>
          <p:nvPr>
            <p:ph type="sldNum" sz="quarter" idx="12"/>
          </p:nvPr>
        </p:nvSpPr>
        <p:spPr/>
        <p:txBody>
          <a:bodyPr/>
          <a:lstStyle/>
          <a:p>
            <a:fld id="{BA634521-C80F-DA4F-BE98-7119B7CE3C87}" type="slidenum">
              <a:rPr lang="en-US" smtClean="0"/>
              <a:pPr/>
              <a:t>54</a:t>
            </a:fld>
            <a:endParaRPr lang="en-US"/>
          </a:p>
        </p:txBody>
      </p:sp>
    </p:spTree>
    <p:extLst>
      <p:ext uri="{BB962C8B-B14F-4D97-AF65-F5344CB8AC3E}">
        <p14:creationId xmlns:p14="http://schemas.microsoft.com/office/powerpoint/2010/main" val="2907027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CBD06-B52D-89B2-D096-B05475005CC4}"/>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69505A27-F1A2-C50F-1C90-5425130C1585}"/>
              </a:ext>
            </a:extLst>
          </p:cNvPr>
          <p:cNvSpPr>
            <a:spLocks noGrp="1"/>
          </p:cNvSpPr>
          <p:nvPr>
            <p:ph type="title"/>
          </p:nvPr>
        </p:nvSpPr>
        <p:spPr>
          <a:xfrm>
            <a:off x="1662237" y="-832997"/>
            <a:ext cx="822314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3 (chemistry)</a:t>
            </a:r>
            <a:endParaRPr lang="en-GB"/>
          </a:p>
        </p:txBody>
      </p:sp>
      <p:sp>
        <p:nvSpPr>
          <p:cNvPr id="2" name="Title 3">
            <a:extLst>
              <a:ext uri="{FF2B5EF4-FFF2-40B4-BE49-F238E27FC236}">
                <a16:creationId xmlns:a16="http://schemas.microsoft.com/office/drawing/2014/main" id="{5C3DBF0F-BAA5-4470-07A4-3B9D49F11CD8}"/>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C85C6DAF-A9F5-B3E1-425D-FF0B566F798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0E5683FB-1C3A-3637-E039-B28A61A09D7E}"/>
              </a:ext>
            </a:extLst>
          </p:cNvPr>
          <p:cNvSpPr>
            <a:spLocks noGrp="1"/>
          </p:cNvSpPr>
          <p:nvPr>
            <p:ph type="body" sz="quarter" idx="10"/>
          </p:nvPr>
        </p:nvSpPr>
        <p:spPr>
          <a:xfrm>
            <a:off x="684286" y="2314575"/>
            <a:ext cx="7142090" cy="2682726"/>
          </a:xfrm>
        </p:spPr>
        <p:txBody>
          <a:bodyPr/>
          <a:lstStyle/>
          <a:p>
            <a:pPr marL="637200" lvl="1" indent="-457200">
              <a:buClr>
                <a:srgbClr val="006FB7"/>
              </a:buClr>
              <a:buFont typeface="+mj-lt"/>
              <a:buAutoNum type="alphaLcParenR" startAt="3"/>
            </a:pPr>
            <a:r>
              <a:rPr lang="en-GB"/>
              <a:t>What strategies did the teacher use to support their learners to develop their SLC in the longer term?</a:t>
            </a:r>
          </a:p>
          <a:p>
            <a:pPr marL="637200" lvl="1" indent="-457200">
              <a:buClr>
                <a:srgbClr val="006FB7"/>
              </a:buClr>
              <a:buFont typeface="+mj-lt"/>
              <a:buAutoNum type="alphaLcParenR" startAt="3"/>
            </a:pPr>
            <a:endParaRPr lang="en-GB"/>
          </a:p>
          <a:p>
            <a:pPr marL="457200" indent="-457200">
              <a:buClr>
                <a:srgbClr val="006FB7"/>
              </a:buClr>
              <a:buFont typeface="+mj-lt"/>
              <a:buAutoNum type="alphaLcParenR" startAt="3"/>
            </a:pPr>
            <a:endParaRPr lang="en-GB"/>
          </a:p>
        </p:txBody>
      </p:sp>
      <p:sp>
        <p:nvSpPr>
          <p:cNvPr id="6" name="Slide Number Placeholder 5">
            <a:extLst>
              <a:ext uri="{FF2B5EF4-FFF2-40B4-BE49-F238E27FC236}">
                <a16:creationId xmlns:a16="http://schemas.microsoft.com/office/drawing/2014/main" id="{51A7A9ED-EB4D-B4B2-2AFA-3805DBDCFDB6}"/>
              </a:ext>
            </a:extLst>
          </p:cNvPr>
          <p:cNvSpPr>
            <a:spLocks noGrp="1"/>
          </p:cNvSpPr>
          <p:nvPr>
            <p:ph type="sldNum" sz="quarter" idx="12"/>
          </p:nvPr>
        </p:nvSpPr>
        <p:spPr/>
        <p:txBody>
          <a:bodyPr/>
          <a:lstStyle/>
          <a:p>
            <a:fld id="{BA634521-C80F-DA4F-BE98-7119B7CE3C87}" type="slidenum">
              <a:rPr lang="en-US" smtClean="0"/>
              <a:pPr/>
              <a:t>55</a:t>
            </a:fld>
            <a:endParaRPr lang="en-US"/>
          </a:p>
        </p:txBody>
      </p:sp>
    </p:spTree>
    <p:extLst>
      <p:ext uri="{BB962C8B-B14F-4D97-AF65-F5344CB8AC3E}">
        <p14:creationId xmlns:p14="http://schemas.microsoft.com/office/powerpoint/2010/main" val="582093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73601-7AE0-3714-6A44-DBC0A4D41A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F87EF9-6D0C-FAE7-5617-80ED01814CBC}"/>
              </a:ext>
            </a:extLst>
          </p:cNvPr>
          <p:cNvSpPr>
            <a:spLocks noGrp="1"/>
          </p:cNvSpPr>
          <p:nvPr>
            <p:ph type="title"/>
          </p:nvPr>
        </p:nvSpPr>
        <p:spPr>
          <a:xfrm>
            <a:off x="706200" y="-547082"/>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4 (chemistry)</a:t>
            </a:r>
            <a:endParaRPr lang="en-GB"/>
          </a:p>
        </p:txBody>
      </p:sp>
      <p:sp>
        <p:nvSpPr>
          <p:cNvPr id="25" name="Rectangle 24">
            <a:extLst>
              <a:ext uri="{FF2B5EF4-FFF2-40B4-BE49-F238E27FC236}">
                <a16:creationId xmlns:a16="http://schemas.microsoft.com/office/drawing/2014/main" id="{CD772B97-419A-4644-2F49-7FF23C68D054}"/>
              </a:ext>
            </a:extLst>
          </p:cNvPr>
          <p:cNvSpPr/>
          <p:nvPr/>
        </p:nvSpPr>
        <p:spPr>
          <a:xfrm>
            <a:off x="664226" y="898310"/>
            <a:ext cx="2129512" cy="771956"/>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tx1"/>
                </a:solidFill>
                <a:cs typeface="Arial" panose="020B0604020202020204" pitchFamily="34" charset="0"/>
              </a:rPr>
              <a:t>Explicit vocabulary teaching </a:t>
            </a:r>
          </a:p>
        </p:txBody>
      </p:sp>
      <p:grpSp>
        <p:nvGrpSpPr>
          <p:cNvPr id="8" name="Group 7">
            <a:extLst>
              <a:ext uri="{FF2B5EF4-FFF2-40B4-BE49-F238E27FC236}">
                <a16:creationId xmlns:a16="http://schemas.microsoft.com/office/drawing/2014/main" id="{BD95083F-8C69-C533-43D5-2515A5C6BB72}"/>
              </a:ext>
              <a:ext uri="{C183D7F6-B498-43B3-948B-1728B52AA6E4}">
                <adec:decorative xmlns:adec="http://schemas.microsoft.com/office/drawing/2017/decorative" val="1"/>
              </a:ext>
            </a:extLst>
          </p:cNvPr>
          <p:cNvGrpSpPr/>
          <p:nvPr/>
        </p:nvGrpSpPr>
        <p:grpSpPr>
          <a:xfrm>
            <a:off x="2644840" y="1216213"/>
            <a:ext cx="589782" cy="136150"/>
            <a:chOff x="3458326" y="1927830"/>
            <a:chExt cx="589782" cy="136150"/>
          </a:xfrm>
        </p:grpSpPr>
        <p:cxnSp>
          <p:nvCxnSpPr>
            <p:cNvPr id="12" name="Straight Connector 11">
              <a:extLst>
                <a:ext uri="{FF2B5EF4-FFF2-40B4-BE49-F238E27FC236}">
                  <a16:creationId xmlns:a16="http://schemas.microsoft.com/office/drawing/2014/main" id="{06CEB1E7-52F5-CAB4-DEFB-D01D7C35C87E}"/>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F303FABC-9CBD-87AB-100A-9386BCFDF414}"/>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Rectangle 21">
            <a:extLst>
              <a:ext uri="{FF2B5EF4-FFF2-40B4-BE49-F238E27FC236}">
                <a16:creationId xmlns:a16="http://schemas.microsoft.com/office/drawing/2014/main" id="{8E43890D-5EEF-0091-E034-A3F203FF631F}"/>
              </a:ext>
            </a:extLst>
          </p:cNvPr>
          <p:cNvSpPr/>
          <p:nvPr/>
        </p:nvSpPr>
        <p:spPr>
          <a:xfrm>
            <a:off x="664227" y="2671383"/>
            <a:ext cx="2129512" cy="786917"/>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tx1"/>
                </a:solidFill>
              </a:rPr>
              <a:t>Builds language acquisition</a:t>
            </a:r>
            <a:endParaRPr lang="en-US"/>
          </a:p>
        </p:txBody>
      </p:sp>
      <p:grpSp>
        <p:nvGrpSpPr>
          <p:cNvPr id="26" name="Group 25">
            <a:extLst>
              <a:ext uri="{FF2B5EF4-FFF2-40B4-BE49-F238E27FC236}">
                <a16:creationId xmlns:a16="http://schemas.microsoft.com/office/drawing/2014/main" id="{C485BDE7-F703-4018-23C2-27694F60528D}"/>
              </a:ext>
              <a:ext uri="{C183D7F6-B498-43B3-948B-1728B52AA6E4}">
                <adec:decorative xmlns:adec="http://schemas.microsoft.com/office/drawing/2017/decorative" val="1"/>
              </a:ext>
            </a:extLst>
          </p:cNvPr>
          <p:cNvGrpSpPr/>
          <p:nvPr/>
        </p:nvGrpSpPr>
        <p:grpSpPr>
          <a:xfrm>
            <a:off x="2614898" y="2992813"/>
            <a:ext cx="589782" cy="136150"/>
            <a:chOff x="3458326" y="1927830"/>
            <a:chExt cx="589782" cy="136150"/>
          </a:xfrm>
        </p:grpSpPr>
        <p:cxnSp>
          <p:nvCxnSpPr>
            <p:cNvPr id="27" name="Straight Connector 26">
              <a:extLst>
                <a:ext uri="{FF2B5EF4-FFF2-40B4-BE49-F238E27FC236}">
                  <a16:creationId xmlns:a16="http://schemas.microsoft.com/office/drawing/2014/main" id="{14F15B0C-ADB2-DB85-E1A7-DBDDC444B5E7}"/>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0D4D831F-AE06-80E5-764C-89E2466E3CB0}"/>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18">
            <a:extLst>
              <a:ext uri="{FF2B5EF4-FFF2-40B4-BE49-F238E27FC236}">
                <a16:creationId xmlns:a16="http://schemas.microsoft.com/office/drawing/2014/main" id="{E48966C0-843C-6971-2334-6C45D678A527}"/>
              </a:ext>
            </a:extLst>
          </p:cNvPr>
          <p:cNvSpPr/>
          <p:nvPr/>
        </p:nvSpPr>
        <p:spPr>
          <a:xfrm>
            <a:off x="664226" y="4855234"/>
            <a:ext cx="2129512" cy="714447"/>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tx1"/>
                </a:solidFill>
              </a:rPr>
              <a:t>Oracy development  </a:t>
            </a:r>
            <a:endParaRPr lang="en-GB">
              <a:solidFill>
                <a:schemeClr val="tx1"/>
              </a:solidFill>
              <a:cs typeface="Arial" panose="020B0604020202020204" pitchFamily="34" charset="0"/>
            </a:endParaRPr>
          </a:p>
        </p:txBody>
      </p:sp>
      <p:grpSp>
        <p:nvGrpSpPr>
          <p:cNvPr id="15" name="Group 14">
            <a:extLst>
              <a:ext uri="{FF2B5EF4-FFF2-40B4-BE49-F238E27FC236}">
                <a16:creationId xmlns:a16="http://schemas.microsoft.com/office/drawing/2014/main" id="{4CEE54DE-F9C5-704B-919C-F5846A41927A}"/>
              </a:ext>
              <a:ext uri="{C183D7F6-B498-43B3-948B-1728B52AA6E4}">
                <adec:decorative xmlns:adec="http://schemas.microsoft.com/office/drawing/2017/decorative" val="1"/>
              </a:ext>
            </a:extLst>
          </p:cNvPr>
          <p:cNvGrpSpPr/>
          <p:nvPr/>
        </p:nvGrpSpPr>
        <p:grpSpPr>
          <a:xfrm>
            <a:off x="2649992" y="5144382"/>
            <a:ext cx="589782" cy="136150"/>
            <a:chOff x="3458326" y="1927830"/>
            <a:chExt cx="589782" cy="136150"/>
          </a:xfrm>
        </p:grpSpPr>
        <p:cxnSp>
          <p:nvCxnSpPr>
            <p:cNvPr id="16" name="Straight Connector 15">
              <a:extLst>
                <a:ext uri="{FF2B5EF4-FFF2-40B4-BE49-F238E27FC236}">
                  <a16:creationId xmlns:a16="http://schemas.microsoft.com/office/drawing/2014/main" id="{D94546A4-1E15-F7AF-741D-3C7146833CAF}"/>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C7E9BDD3-993E-1111-7F10-43D2699484CE}"/>
                </a:ext>
              </a:extLst>
            </p:cNvPr>
            <p:cNvSpPr/>
            <p:nvPr/>
          </p:nvSpPr>
          <p:spPr>
            <a:xfrm>
              <a:off x="3897382" y="19278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22">
            <a:extLst>
              <a:ext uri="{FF2B5EF4-FFF2-40B4-BE49-F238E27FC236}">
                <a16:creationId xmlns:a16="http://schemas.microsoft.com/office/drawing/2014/main" id="{798B853F-3ADA-8A68-1D54-5C9FDC9065F8}"/>
              </a:ext>
            </a:extLst>
          </p:cNvPr>
          <p:cNvSpPr txBox="1"/>
          <p:nvPr/>
        </p:nvSpPr>
        <p:spPr>
          <a:xfrm>
            <a:off x="3159259" y="685800"/>
            <a:ext cx="8346941" cy="5047293"/>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180000" rIns="252000" bIns="18000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spcAft>
                <a:spcPts val="600"/>
              </a:spcAft>
            </a:pPr>
            <a:r>
              <a:rPr lang="en-GB" sz="1600" dirty="0">
                <a:cs typeface="Arial" panose="020B0604020202020204" pitchFamily="34" charset="0"/>
              </a:rPr>
              <a:t>She then focuses on ensuring she can check Priya's understanding of the concept while still supporting her to engage with specialist terminology, like electrophile. She shares three examples with a visual representation of each and explains why each behaves as an electrophile. Each example increases in complexity. </a:t>
            </a:r>
          </a:p>
          <a:p>
            <a:pPr>
              <a:spcAft>
                <a:spcPts val="600"/>
              </a:spcAft>
            </a:pPr>
            <a:r>
              <a:rPr lang="en-GB" sz="1600" dirty="0">
                <a:cs typeface="Arial" panose="020B0604020202020204" pitchFamily="34" charset="0"/>
              </a:rPr>
              <a:t>Ms Hussain writes the word electrophile on the board and breaks it into its two components. </a:t>
            </a:r>
          </a:p>
          <a:p>
            <a:pPr>
              <a:spcAft>
                <a:spcPts val="600"/>
              </a:spcAft>
            </a:pPr>
            <a:r>
              <a:rPr lang="en-GB" sz="1600" b="1" dirty="0">
                <a:cs typeface="Arial" panose="020B0604020202020204" pitchFamily="34" charset="0"/>
              </a:rPr>
              <a:t>Ms Hussain: </a:t>
            </a:r>
            <a:r>
              <a:rPr lang="en-GB" sz="1600" dirty="0">
                <a:cs typeface="Arial" panose="020B0604020202020204" pitchFamily="34" charset="0"/>
              </a:rPr>
              <a:t>‘Phile’ here means to love and ‘electro’ is telling us about electrons –they are electron loving. So, anything with a partial or full positive charge like these three examples here (points) is going to look for an area that has lots of electrons, like this double bond here (points). We say that the double bond is electron dense. Look here how. </a:t>
            </a:r>
          </a:p>
          <a:p>
            <a:pPr>
              <a:spcAft>
                <a:spcPts val="600"/>
              </a:spcAft>
            </a:pPr>
            <a:r>
              <a:rPr lang="en-GB" sz="1600" dirty="0">
                <a:cs typeface="Arial" panose="020B0604020202020204" pitchFamily="34" charset="0"/>
              </a:rPr>
              <a:t>Ms Hussain draws arrows to show how the electrophile reacts.  </a:t>
            </a:r>
          </a:p>
          <a:p>
            <a:pPr>
              <a:spcAft>
                <a:spcPts val="600"/>
              </a:spcAft>
            </a:pPr>
            <a:r>
              <a:rPr lang="en-GB" sz="1600" b="1" dirty="0">
                <a:cs typeface="Arial" panose="020B0604020202020204" pitchFamily="34" charset="0"/>
              </a:rPr>
              <a:t>Ms Hussain:</a:t>
            </a:r>
            <a:r>
              <a:rPr lang="en-GB" sz="1600" dirty="0">
                <a:cs typeface="Arial" panose="020B0604020202020204" pitchFamily="34" charset="0"/>
              </a:rPr>
              <a:t>  Let’s go back to our example again. How does Bromine behave? </a:t>
            </a:r>
            <a:r>
              <a:rPr lang="en-GB" sz="1600" i="1" dirty="0">
                <a:cs typeface="Arial" panose="020B0604020202020204" pitchFamily="34" charset="0"/>
              </a:rPr>
              <a:t>Pause.</a:t>
            </a:r>
            <a:r>
              <a:rPr lang="en-GB" sz="1600" dirty="0">
                <a:cs typeface="Arial" panose="020B0604020202020204" pitchFamily="34" charset="0"/>
              </a:rPr>
              <a:t> Priya, what do you think?</a:t>
            </a:r>
          </a:p>
          <a:p>
            <a:pPr>
              <a:spcAft>
                <a:spcPts val="600"/>
              </a:spcAft>
            </a:pPr>
            <a:r>
              <a:rPr lang="en-GB" sz="1600" b="1" dirty="0">
                <a:cs typeface="Arial" panose="020B0604020202020204" pitchFamily="34" charset="0"/>
              </a:rPr>
              <a:t>Priya: </a:t>
            </a:r>
            <a:r>
              <a:rPr lang="en-GB" sz="1600" dirty="0">
                <a:cs typeface="Arial" panose="020B0604020202020204" pitchFamily="34" charset="0"/>
              </a:rPr>
              <a:t>erm, it goes towards the double bond. </a:t>
            </a:r>
          </a:p>
          <a:p>
            <a:pPr>
              <a:spcAft>
                <a:spcPts val="600"/>
              </a:spcAft>
            </a:pPr>
            <a:r>
              <a:rPr lang="en-GB" sz="1600" b="1" dirty="0">
                <a:cs typeface="Arial" panose="020B0604020202020204" pitchFamily="34" charset="0"/>
              </a:rPr>
              <a:t>Ms Hussain:</a:t>
            </a:r>
            <a:r>
              <a:rPr lang="en-GB" sz="1600" dirty="0">
                <a:cs typeface="Arial" panose="020B0604020202020204" pitchFamily="34" charset="0"/>
              </a:rPr>
              <a:t> Great – it does! Priya, can you say your answer again but this time using these two words. She points and pauses. </a:t>
            </a:r>
            <a:endParaRPr lang="en-US" sz="1600" dirty="0">
              <a:cs typeface="Arial" panose="020B0604020202020204" pitchFamily="34" charset="0"/>
            </a:endParaRPr>
          </a:p>
        </p:txBody>
      </p:sp>
      <p:sp>
        <p:nvSpPr>
          <p:cNvPr id="5" name="Slide Number Placeholder 4">
            <a:extLst>
              <a:ext uri="{FF2B5EF4-FFF2-40B4-BE49-F238E27FC236}">
                <a16:creationId xmlns:a16="http://schemas.microsoft.com/office/drawing/2014/main" id="{54A88156-5ED3-3D61-2DA1-C3BAF3D8AEB0}"/>
              </a:ext>
            </a:extLst>
          </p:cNvPr>
          <p:cNvSpPr>
            <a:spLocks noGrp="1"/>
          </p:cNvSpPr>
          <p:nvPr>
            <p:ph type="sldNum" sz="quarter" idx="12"/>
          </p:nvPr>
        </p:nvSpPr>
        <p:spPr/>
        <p:txBody>
          <a:bodyPr/>
          <a:lstStyle/>
          <a:p>
            <a:fld id="{BA634521-C80F-DA4F-BE98-7119B7CE3C87}" type="slidenum">
              <a:rPr lang="en-US" smtClean="0"/>
              <a:pPr/>
              <a:t>56</a:t>
            </a:fld>
            <a:endParaRPr lang="en-US"/>
          </a:p>
        </p:txBody>
      </p:sp>
    </p:spTree>
    <p:extLst>
      <p:ext uri="{BB962C8B-B14F-4D97-AF65-F5344CB8AC3E}">
        <p14:creationId xmlns:p14="http://schemas.microsoft.com/office/powerpoint/2010/main" val="33405712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BBD965-16E0-8500-07B1-4C7223874AAD}"/>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E52AE616-4E49-C2C5-1849-AB170FA22BE5}"/>
              </a:ext>
            </a:extLst>
          </p:cNvPr>
          <p:cNvSpPr>
            <a:spLocks noGrp="1"/>
          </p:cNvSpPr>
          <p:nvPr>
            <p:ph type="title"/>
          </p:nvPr>
        </p:nvSpPr>
        <p:spPr>
          <a:xfrm>
            <a:off x="1634942" y="-832997"/>
            <a:ext cx="8223149" cy="1026000"/>
          </a:xfrm>
        </p:spPr>
        <p:txBody>
          <a:bodyPr/>
          <a:lstStyle/>
          <a:p>
            <a:r>
              <a:rPr lang="en-GB"/>
              <a:t>Discussion part 4 (chemistry)</a:t>
            </a:r>
          </a:p>
        </p:txBody>
      </p:sp>
      <p:sp>
        <p:nvSpPr>
          <p:cNvPr id="2" name="Title 3">
            <a:extLst>
              <a:ext uri="{FF2B5EF4-FFF2-40B4-BE49-F238E27FC236}">
                <a16:creationId xmlns:a16="http://schemas.microsoft.com/office/drawing/2014/main" id="{3F93D07C-1AED-CCF6-9EB6-7F1175BFC296}"/>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2A242DD7-1833-C866-97CF-6A5FF58D6718}"/>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9" name="Text Placeholder 1">
            <a:extLst>
              <a:ext uri="{FF2B5EF4-FFF2-40B4-BE49-F238E27FC236}">
                <a16:creationId xmlns:a16="http://schemas.microsoft.com/office/drawing/2014/main" id="{2E0164F5-024F-8DEF-70AF-133723DA62E9}"/>
              </a:ext>
            </a:extLst>
          </p:cNvPr>
          <p:cNvSpPr txBox="1">
            <a:spLocks/>
          </p:cNvSpPr>
          <p:nvPr/>
        </p:nvSpPr>
        <p:spPr>
          <a:xfrm>
            <a:off x="699183" y="3134016"/>
            <a:ext cx="10793634" cy="1421373"/>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Take a couple of minutes individually to think about this and make a note if you like.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Swap speaker after three minutes. </a:t>
            </a:r>
          </a:p>
        </p:txBody>
      </p:sp>
      <p:sp>
        <p:nvSpPr>
          <p:cNvPr id="42" name="Text Placeholder 41">
            <a:extLst>
              <a:ext uri="{FF2B5EF4-FFF2-40B4-BE49-F238E27FC236}">
                <a16:creationId xmlns:a16="http://schemas.microsoft.com/office/drawing/2014/main" id="{BDE52338-1816-7075-E2C0-E9EA2D6A601F}"/>
              </a:ext>
            </a:extLst>
          </p:cNvPr>
          <p:cNvSpPr>
            <a:spLocks noGrp="1"/>
          </p:cNvSpPr>
          <p:nvPr>
            <p:ph type="body" sz="quarter" idx="10"/>
          </p:nvPr>
        </p:nvSpPr>
        <p:spPr>
          <a:xfrm>
            <a:off x="709614" y="2333625"/>
            <a:ext cx="10796586" cy="3062175"/>
          </a:xfrm>
        </p:spPr>
        <p:txBody>
          <a:bodyPr/>
          <a:lstStyle/>
          <a:p>
            <a:r>
              <a:rPr lang="en-GB"/>
              <a:t>How could the teacher further reduce language demand while maintaining high expectations?</a:t>
            </a:r>
          </a:p>
        </p:txBody>
      </p:sp>
      <p:sp>
        <p:nvSpPr>
          <p:cNvPr id="6" name="Slide Number Placeholder 5">
            <a:extLst>
              <a:ext uri="{FF2B5EF4-FFF2-40B4-BE49-F238E27FC236}">
                <a16:creationId xmlns:a16="http://schemas.microsoft.com/office/drawing/2014/main" id="{4A82C62F-4C97-3FE8-1AA6-D6A5745A3137}"/>
              </a:ext>
            </a:extLst>
          </p:cNvPr>
          <p:cNvSpPr>
            <a:spLocks noGrp="1"/>
          </p:cNvSpPr>
          <p:nvPr>
            <p:ph type="sldNum" sz="quarter" idx="12"/>
          </p:nvPr>
        </p:nvSpPr>
        <p:spPr/>
        <p:txBody>
          <a:bodyPr/>
          <a:lstStyle/>
          <a:p>
            <a:fld id="{BA634521-C80F-DA4F-BE98-7119B7CE3C87}" type="slidenum">
              <a:rPr lang="en-US" smtClean="0"/>
              <a:pPr/>
              <a:t>57</a:t>
            </a:fld>
            <a:endParaRPr lang="en-US"/>
          </a:p>
        </p:txBody>
      </p:sp>
    </p:spTree>
    <p:extLst>
      <p:ext uri="{BB962C8B-B14F-4D97-AF65-F5344CB8AC3E}">
        <p14:creationId xmlns:p14="http://schemas.microsoft.com/office/powerpoint/2010/main" val="13887807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1814E-442D-B2B7-C189-3C23EEE7733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A84AA7A-E7FC-4571-3925-C49FA02FDBAD}"/>
              </a:ext>
            </a:extLst>
          </p:cNvPr>
          <p:cNvSpPr>
            <a:spLocks noGrp="1"/>
          </p:cNvSpPr>
          <p:nvPr>
            <p:ph type="title"/>
          </p:nvPr>
        </p:nvSpPr>
        <p:spPr>
          <a:xfrm>
            <a:off x="1748387" y="-770620"/>
            <a:ext cx="9757814" cy="1027112"/>
          </a:xfrm>
        </p:spPr>
        <p:txBody>
          <a:bodyPr/>
          <a:lstStyle/>
          <a:p>
            <a:r>
              <a:rPr lang="en-GB"/>
              <a:t>Reflection (chemistry)</a:t>
            </a:r>
            <a:endParaRPr lang="en-US"/>
          </a:p>
        </p:txBody>
      </p:sp>
      <p:sp>
        <p:nvSpPr>
          <p:cNvPr id="8" name="Text Placeholder 7">
            <a:extLst>
              <a:ext uri="{FF2B5EF4-FFF2-40B4-BE49-F238E27FC236}">
                <a16:creationId xmlns:a16="http://schemas.microsoft.com/office/drawing/2014/main" id="{54A407F9-65E8-2C88-811E-85FD70C10B5B}"/>
              </a:ext>
            </a:extLst>
          </p:cNvPr>
          <p:cNvSpPr>
            <a:spLocks noGrp="1"/>
          </p:cNvSpPr>
          <p:nvPr>
            <p:ph type="body" sz="quarter" idx="10"/>
          </p:nvPr>
        </p:nvSpPr>
        <p:spPr>
          <a:xfrm>
            <a:off x="709614" y="2071770"/>
            <a:ext cx="10308007" cy="3846357"/>
          </a:xfrm>
        </p:spPr>
        <p:txBody>
          <a:bodyPr/>
          <a:lstStyle/>
          <a:p>
            <a:pPr fontAlgn="t">
              <a:lnSpc>
                <a:spcPct val="150000"/>
              </a:lnSpc>
            </a:pPr>
            <a:r>
              <a:rPr lang="en-GB"/>
              <a:t>Think about a recent lesson where learners were expected to explain their thinking or use specialist vocabulary.</a:t>
            </a:r>
          </a:p>
          <a:p>
            <a:pPr lvl="2" fontAlgn="t">
              <a:lnSpc>
                <a:spcPct val="150000"/>
              </a:lnSpc>
              <a:buFont typeface="+mj-lt"/>
              <a:buAutoNum type="arabicPeriod"/>
            </a:pPr>
            <a:r>
              <a:rPr lang="en-GB"/>
              <a:t> </a:t>
            </a:r>
            <a:r>
              <a:rPr lang="en-GB" b="1"/>
              <a:t>Reflect on your practice</a:t>
            </a:r>
            <a:r>
              <a:rPr lang="en-GB"/>
              <a:t>: Which strategies did you use to support them and reduce language demand? (e.g. how did you formulate and build questions, model, prompts or wait-time) Were there any learners who still needed more support?</a:t>
            </a:r>
          </a:p>
          <a:p>
            <a:pPr lvl="2" fontAlgn="t">
              <a:lnSpc>
                <a:spcPct val="150000"/>
              </a:lnSpc>
              <a:buFont typeface="+mj-lt"/>
              <a:buAutoNum type="arabicPeriod"/>
            </a:pPr>
            <a:r>
              <a:rPr lang="en-GB"/>
              <a:t> </a:t>
            </a:r>
            <a:r>
              <a:rPr lang="en-GB" b="1"/>
              <a:t>Identify one adaptation for your next lesson. </a:t>
            </a:r>
            <a:r>
              <a:rPr lang="en-GB"/>
              <a:t>What will you look or listen for to know it has improved access and learning?</a:t>
            </a:r>
          </a:p>
          <a:p>
            <a:pPr fontAlgn="t">
              <a:lnSpc>
                <a:spcPct val="150000"/>
              </a:lnSpc>
            </a:pPr>
            <a:endParaRPr lang="en-GB"/>
          </a:p>
        </p:txBody>
      </p:sp>
      <p:sp>
        <p:nvSpPr>
          <p:cNvPr id="5" name="Slide Number Placeholder 4">
            <a:extLst>
              <a:ext uri="{FF2B5EF4-FFF2-40B4-BE49-F238E27FC236}">
                <a16:creationId xmlns:a16="http://schemas.microsoft.com/office/drawing/2014/main" id="{57419082-10FA-9EEC-AB56-E5406B04A7FD}"/>
              </a:ext>
            </a:extLst>
          </p:cNvPr>
          <p:cNvSpPr>
            <a:spLocks noGrp="1"/>
          </p:cNvSpPr>
          <p:nvPr>
            <p:ph type="sldNum" sz="quarter" idx="12"/>
          </p:nvPr>
        </p:nvSpPr>
        <p:spPr/>
        <p:txBody>
          <a:bodyPr/>
          <a:lstStyle/>
          <a:p>
            <a:fld id="{BA634521-C80F-DA4F-BE98-7119B7CE3C87}" type="slidenum">
              <a:rPr lang="en-US" smtClean="0"/>
              <a:pPr/>
              <a:t>58</a:t>
            </a:fld>
            <a:endParaRPr lang="en-US"/>
          </a:p>
        </p:txBody>
      </p:sp>
      <p:pic>
        <p:nvPicPr>
          <p:cNvPr id="10" name="Picture 9">
            <a:extLst>
              <a:ext uri="{FF2B5EF4-FFF2-40B4-BE49-F238E27FC236}">
                <a16:creationId xmlns:a16="http://schemas.microsoft.com/office/drawing/2014/main" id="{CE22CBA2-D96A-4FA7-0F1B-F34536880C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D39548F1-D811-49E3-706A-9A57B611C3B8}"/>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Tree>
    <p:extLst>
      <p:ext uri="{BB962C8B-B14F-4D97-AF65-F5344CB8AC3E}">
        <p14:creationId xmlns:p14="http://schemas.microsoft.com/office/powerpoint/2010/main" val="23937621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A9F13DC-D137-15D3-3A01-809B6E6E50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6D5ABBC-737B-C358-D363-47D11A316C6A}"/>
              </a:ext>
            </a:extLst>
          </p:cNvPr>
          <p:cNvSpPr>
            <a:spLocks noGrp="1"/>
          </p:cNvSpPr>
          <p:nvPr>
            <p:ph type="title"/>
          </p:nvPr>
        </p:nvSpPr>
        <p:spPr>
          <a:xfrm>
            <a:off x="706201" y="721043"/>
            <a:ext cx="10800000" cy="1027112"/>
          </a:xfrm>
        </p:spPr>
        <p:txBody>
          <a:bodyPr/>
          <a:lstStyle/>
          <a:p>
            <a:r>
              <a:rPr lang="en-GB"/>
              <a:t>Facilitator guidance - reflection</a:t>
            </a:r>
          </a:p>
        </p:txBody>
      </p:sp>
      <p:sp>
        <p:nvSpPr>
          <p:cNvPr id="6" name="TextBox 5">
            <a:extLst>
              <a:ext uri="{FF2B5EF4-FFF2-40B4-BE49-F238E27FC236}">
                <a16:creationId xmlns:a16="http://schemas.microsoft.com/office/drawing/2014/main" id="{C1A9D6B1-E6EC-DA06-5E24-08E9E4132D4B}"/>
              </a:ext>
            </a:extLst>
          </p:cNvPr>
          <p:cNvSpPr txBox="1"/>
          <p:nvPr/>
        </p:nvSpPr>
        <p:spPr>
          <a:xfrm>
            <a:off x="696774" y="1500188"/>
            <a:ext cx="10555710" cy="5632311"/>
          </a:xfrm>
          <a:prstGeom prst="rect">
            <a:avLst/>
          </a:prstGeom>
          <a:noFill/>
        </p:spPr>
        <p:txBody>
          <a:bodyPr wrap="square">
            <a:spAutoFit/>
          </a:bodyPr>
          <a:lstStyle/>
          <a:p>
            <a:pPr lvl="0">
              <a:defRPr/>
            </a:pPr>
            <a:r>
              <a:rPr lang="en-GB" sz="2000" b="1">
                <a:cs typeface="Arial" panose="020B0604020202020204" pitchFamily="34" charset="0"/>
              </a:rPr>
              <a:t>There are two reflection activities in this section, it is likely that you will only need to select one.</a:t>
            </a:r>
          </a:p>
          <a:p>
            <a:pPr marL="342900" indent="-342900">
              <a:buClr>
                <a:schemeClr val="tx2"/>
              </a:buClr>
              <a:buFont typeface="Arial" panose="020B0604020202020204" pitchFamily="34" charset="0"/>
              <a:buChar char="&gt;"/>
            </a:pPr>
            <a:r>
              <a:rPr lang="en-GB" sz="2000" b="1">
                <a:cs typeface="Arial" panose="020B0604020202020204" pitchFamily="34" charset="0"/>
              </a:rPr>
              <a:t>Option 1: </a:t>
            </a:r>
            <a:r>
              <a:rPr lang="en-GB" sz="2000">
                <a:cs typeface="Arial" panose="020B0604020202020204" pitchFamily="34" charset="0"/>
              </a:rPr>
              <a:t>reflect on current practice with a specific group of learners in mind.</a:t>
            </a:r>
          </a:p>
          <a:p>
            <a:pPr marL="342900" indent="-342900">
              <a:buClr>
                <a:schemeClr val="tx2"/>
              </a:buClr>
              <a:buFont typeface="Arial" panose="020B0604020202020204" pitchFamily="34" charset="0"/>
              <a:buChar char="&gt;"/>
            </a:pPr>
            <a:r>
              <a:rPr lang="en-GB" sz="2000" b="1">
                <a:cs typeface="Arial" panose="020B0604020202020204" pitchFamily="34" charset="0"/>
              </a:rPr>
              <a:t>Option 2: </a:t>
            </a:r>
            <a:r>
              <a:rPr lang="en-GB" sz="2000">
                <a:cs typeface="Arial" panose="020B0604020202020204" pitchFamily="34" charset="0"/>
              </a:rPr>
              <a:t>reflect on current practice within the context of a specific lesson staff have recently taught.</a:t>
            </a:r>
          </a:p>
          <a:p>
            <a:endParaRPr lang="en-GB" sz="2000" b="1">
              <a:cs typeface="Arial" panose="020B0604020202020204" pitchFamily="34" charset="0"/>
            </a:endParaRPr>
          </a:p>
          <a:p>
            <a:r>
              <a:rPr lang="en-GB" sz="2000" b="1">
                <a:cs typeface="Arial" panose="020B0604020202020204" pitchFamily="34" charset="0"/>
              </a:rPr>
              <a:t>Suggested timing: </a:t>
            </a:r>
            <a:r>
              <a:rPr lang="en-GB" sz="2000">
                <a:cs typeface="Arial" panose="020B0604020202020204" pitchFamily="34" charset="0"/>
              </a:rPr>
              <a:t>This section is approximately 10 minutes long </a:t>
            </a:r>
          </a:p>
          <a:p>
            <a:endParaRPr lang="en-GB" sz="2000">
              <a:cs typeface="Arial" panose="020B0604020202020204" pitchFamily="34" charset="0"/>
            </a:endParaRPr>
          </a:p>
          <a:p>
            <a:r>
              <a:rPr lang="en-GB" sz="2000" b="1">
                <a:cs typeface="Arial" panose="020B0604020202020204" pitchFamily="34" charset="0"/>
              </a:rPr>
              <a:t>Section focus: </a:t>
            </a:r>
            <a:r>
              <a:rPr lang="en-GB" sz="2000">
                <a:cs typeface="Arial" panose="020B0604020202020204" pitchFamily="34" charset="0"/>
              </a:rPr>
              <a:t>Reflecting on current practice in light of the content of this session and action planning how some of the key ideas from this session may be implemented in their own practice.</a:t>
            </a:r>
          </a:p>
          <a:p>
            <a:endParaRPr lang="en-GB" sz="2000">
              <a:cs typeface="Arial" panose="020B0604020202020204" pitchFamily="34" charset="0"/>
            </a:endParaRPr>
          </a:p>
          <a:p>
            <a:pPr lvl="0">
              <a:defRPr/>
            </a:pPr>
            <a:r>
              <a:rPr lang="en-GB" sz="2000" b="1">
                <a:cs typeface="Arial" panose="020B0604020202020204" pitchFamily="34" charset="0"/>
              </a:rPr>
              <a:t>Section aim: </a:t>
            </a:r>
            <a:r>
              <a:rPr lang="en-GB" sz="2000">
                <a:cs typeface="Arial" panose="020B0604020202020204" pitchFamily="34" charset="0"/>
              </a:rPr>
              <a:t>To give staff the opportunity to reflect on how the content of the session applies in their own context and how they do and can use inclusive teaching strategies in practice.</a:t>
            </a:r>
          </a:p>
          <a:p>
            <a:pPr lvl="0">
              <a:defRPr/>
            </a:pPr>
            <a:endParaRPr lang="en-GB" sz="2000">
              <a:cs typeface="Arial" panose="020B0604020202020204" pitchFamily="34" charset="0"/>
            </a:endParaRPr>
          </a:p>
          <a:p>
            <a:endParaRPr lang="en-GB" sz="2000"/>
          </a:p>
          <a:p>
            <a:endParaRPr lang="en-GB" sz="2000"/>
          </a:p>
        </p:txBody>
      </p:sp>
      <p:sp>
        <p:nvSpPr>
          <p:cNvPr id="5" name="Slide Number Placeholder 4">
            <a:extLst>
              <a:ext uri="{FF2B5EF4-FFF2-40B4-BE49-F238E27FC236}">
                <a16:creationId xmlns:a16="http://schemas.microsoft.com/office/drawing/2014/main" id="{F0B050D2-41BE-8399-AE2D-146D36DD7450}"/>
              </a:ext>
            </a:extLst>
          </p:cNvPr>
          <p:cNvSpPr>
            <a:spLocks noGrp="1"/>
          </p:cNvSpPr>
          <p:nvPr>
            <p:ph type="sldNum" sz="quarter" idx="12"/>
          </p:nvPr>
        </p:nvSpPr>
        <p:spPr/>
        <p:txBody>
          <a:bodyPr/>
          <a:lstStyle/>
          <a:p>
            <a:fld id="{BA634521-C80F-DA4F-BE98-7119B7CE3C87}" type="slidenum">
              <a:rPr lang="en-US" smtClean="0"/>
              <a:pPr/>
              <a:t>59</a:t>
            </a:fld>
            <a:endParaRPr lang="en-US"/>
          </a:p>
        </p:txBody>
      </p:sp>
    </p:spTree>
    <p:extLst>
      <p:ext uri="{BB962C8B-B14F-4D97-AF65-F5344CB8AC3E}">
        <p14:creationId xmlns:p14="http://schemas.microsoft.com/office/powerpoint/2010/main" val="1421728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C9353-534A-B938-5170-3021FB2EDC5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505BC45-BB65-1F32-AAEC-99C8372CC709}"/>
              </a:ext>
            </a:extLst>
          </p:cNvPr>
          <p:cNvSpPr>
            <a:spLocks noGrp="1"/>
          </p:cNvSpPr>
          <p:nvPr>
            <p:ph type="title"/>
          </p:nvPr>
        </p:nvSpPr>
        <p:spPr>
          <a:xfrm>
            <a:off x="1748387" y="-787712"/>
            <a:ext cx="9757814" cy="1027112"/>
          </a:xfrm>
        </p:spPr>
        <p:txBody>
          <a:bodyPr/>
          <a:lstStyle/>
          <a:p>
            <a:r>
              <a:rPr lang="en-US"/>
              <a:t>Learner-focused reflection</a:t>
            </a:r>
          </a:p>
        </p:txBody>
      </p:sp>
      <p:sp>
        <p:nvSpPr>
          <p:cNvPr id="8" name="Text Placeholder 7">
            <a:extLst>
              <a:ext uri="{FF2B5EF4-FFF2-40B4-BE49-F238E27FC236}">
                <a16:creationId xmlns:a16="http://schemas.microsoft.com/office/drawing/2014/main" id="{27FE150F-E1B6-AC30-14CD-48B8C16FEACA}"/>
              </a:ext>
            </a:extLst>
          </p:cNvPr>
          <p:cNvSpPr>
            <a:spLocks noGrp="1"/>
          </p:cNvSpPr>
          <p:nvPr>
            <p:ph type="body" sz="quarter" idx="10"/>
          </p:nvPr>
        </p:nvSpPr>
        <p:spPr>
          <a:xfrm>
            <a:off x="700187" y="2324002"/>
            <a:ext cx="10308007" cy="3014746"/>
          </a:xfrm>
        </p:spPr>
        <p:txBody>
          <a:bodyPr/>
          <a:lstStyle/>
          <a:p>
            <a:pPr fontAlgn="t">
              <a:lnSpc>
                <a:spcPct val="150000"/>
              </a:lnSpc>
            </a:pPr>
            <a:r>
              <a:rPr lang="en-GB"/>
              <a:t>Think of a learner or group of learners that you teach who may experience SLC difficulties and would benefit from some of the universal strategies we have discussed today.</a:t>
            </a:r>
          </a:p>
          <a:p>
            <a:pPr lvl="2" fontAlgn="t">
              <a:lnSpc>
                <a:spcPct val="150000"/>
              </a:lnSpc>
              <a:buFont typeface="+mj-lt"/>
              <a:buAutoNum type="arabicPeriod"/>
            </a:pPr>
            <a:r>
              <a:rPr lang="en-GB"/>
              <a:t>What is one challenge they currently experience that you have noticed?</a:t>
            </a:r>
          </a:p>
          <a:p>
            <a:pPr lvl="2" fontAlgn="t">
              <a:lnSpc>
                <a:spcPct val="150000"/>
              </a:lnSpc>
              <a:buFont typeface="+mj-lt"/>
              <a:buAutoNum type="arabicPeriod"/>
            </a:pPr>
            <a:r>
              <a:rPr lang="en-GB"/>
              <a:t>Which strategy or combination of strategies from today's session could help?</a:t>
            </a:r>
          </a:p>
          <a:p>
            <a:pPr lvl="2" fontAlgn="t">
              <a:lnSpc>
                <a:spcPct val="150000"/>
              </a:lnSpc>
              <a:buFont typeface="+mj-lt"/>
              <a:buAutoNum type="arabicPeriod"/>
            </a:pPr>
            <a:r>
              <a:rPr lang="en-GB"/>
              <a:t>How would you implement it in your next lesson?</a:t>
            </a:r>
          </a:p>
          <a:p>
            <a:pPr fontAlgn="t">
              <a:lnSpc>
                <a:spcPct val="150000"/>
              </a:lnSpc>
            </a:pPr>
            <a:endParaRPr lang="en-GB"/>
          </a:p>
        </p:txBody>
      </p:sp>
      <p:sp>
        <p:nvSpPr>
          <p:cNvPr id="5" name="Slide Number Placeholder 4">
            <a:extLst>
              <a:ext uri="{FF2B5EF4-FFF2-40B4-BE49-F238E27FC236}">
                <a16:creationId xmlns:a16="http://schemas.microsoft.com/office/drawing/2014/main" id="{65EC0409-3A3C-855A-E5F0-94D86388201D}"/>
              </a:ext>
            </a:extLst>
          </p:cNvPr>
          <p:cNvSpPr>
            <a:spLocks noGrp="1"/>
          </p:cNvSpPr>
          <p:nvPr>
            <p:ph type="sldNum" sz="quarter" idx="12"/>
          </p:nvPr>
        </p:nvSpPr>
        <p:spPr/>
        <p:txBody>
          <a:bodyPr/>
          <a:lstStyle/>
          <a:p>
            <a:fld id="{BA634521-C80F-DA4F-BE98-7119B7CE3C87}" type="slidenum">
              <a:rPr lang="en-US" smtClean="0"/>
              <a:pPr/>
              <a:t>60</a:t>
            </a:fld>
            <a:endParaRPr lang="en-US"/>
          </a:p>
        </p:txBody>
      </p:sp>
      <p:pic>
        <p:nvPicPr>
          <p:cNvPr id="10" name="Picture 9">
            <a:extLst>
              <a:ext uri="{FF2B5EF4-FFF2-40B4-BE49-F238E27FC236}">
                <a16:creationId xmlns:a16="http://schemas.microsoft.com/office/drawing/2014/main" id="{DF6FF8D7-6A14-10A4-A869-DBB6BF85DD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D631B1F8-3CA4-65A5-1693-7472B85BEC92}"/>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Tree>
    <p:extLst>
      <p:ext uri="{BB962C8B-B14F-4D97-AF65-F5344CB8AC3E}">
        <p14:creationId xmlns:p14="http://schemas.microsoft.com/office/powerpoint/2010/main" val="34125282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5811F-F8E7-503F-2CD9-B0D883DC0D9F}"/>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440DD42F-67EC-1C47-C5FF-5597C5EFDCEE}"/>
              </a:ext>
            </a:extLst>
          </p:cNvPr>
          <p:cNvSpPr>
            <a:spLocks noGrp="1"/>
          </p:cNvSpPr>
          <p:nvPr>
            <p:ph type="title"/>
          </p:nvPr>
        </p:nvSpPr>
        <p:spPr>
          <a:xfrm>
            <a:off x="1748387" y="-787712"/>
            <a:ext cx="9757814" cy="1027112"/>
          </a:xfrm>
        </p:spPr>
        <p:txBody>
          <a:bodyPr/>
          <a:lstStyle/>
          <a:p>
            <a:r>
              <a:rPr lang="en-US"/>
              <a:t>Lesson-focused reflection</a:t>
            </a:r>
          </a:p>
        </p:txBody>
      </p:sp>
      <p:sp>
        <p:nvSpPr>
          <p:cNvPr id="8" name="Text Placeholder 7">
            <a:extLst>
              <a:ext uri="{FF2B5EF4-FFF2-40B4-BE49-F238E27FC236}">
                <a16:creationId xmlns:a16="http://schemas.microsoft.com/office/drawing/2014/main" id="{19387BF2-3592-5D32-DF79-B304365F8A95}"/>
              </a:ext>
            </a:extLst>
          </p:cNvPr>
          <p:cNvSpPr>
            <a:spLocks noGrp="1"/>
          </p:cNvSpPr>
          <p:nvPr>
            <p:ph type="body" sz="quarter" idx="10"/>
          </p:nvPr>
        </p:nvSpPr>
        <p:spPr>
          <a:xfrm>
            <a:off x="687577" y="2098674"/>
            <a:ext cx="10308007" cy="4250367"/>
          </a:xfrm>
        </p:spPr>
        <p:txBody>
          <a:bodyPr/>
          <a:lstStyle/>
          <a:p>
            <a:pPr fontAlgn="t">
              <a:lnSpc>
                <a:spcPct val="150000"/>
              </a:lnSpc>
            </a:pPr>
            <a:r>
              <a:rPr lang="en-GB"/>
              <a:t>Think about a recent lesson where you used questioning to check understanding.</a:t>
            </a:r>
          </a:p>
          <a:p>
            <a:pPr marL="457200" indent="-457200" fontAlgn="t">
              <a:lnSpc>
                <a:spcPct val="150000"/>
              </a:lnSpc>
              <a:spcAft>
                <a:spcPts val="300"/>
              </a:spcAft>
              <a:buClr>
                <a:schemeClr val="accent1"/>
              </a:buClr>
              <a:buFont typeface="+mj-lt"/>
              <a:buAutoNum type="arabicPeriod"/>
            </a:pPr>
            <a:r>
              <a:rPr lang="en-GB">
                <a:solidFill>
                  <a:sysClr val="windowText" lastClr="000000"/>
                </a:solidFill>
              </a:rPr>
              <a:t>Reflect on the following questions:</a:t>
            </a:r>
          </a:p>
          <a:p>
            <a:pPr marL="817200" lvl="2" indent="-4572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How much language demand did your questions place on learners?</a:t>
            </a:r>
          </a:p>
          <a:p>
            <a:pPr marL="817200" lvl="2" indent="-4572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Did learners have sufficient thinking and processing time?</a:t>
            </a:r>
          </a:p>
          <a:p>
            <a:pPr marL="817200" lvl="2" indent="-4572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How did you support learners to use specialist vocabulary?</a:t>
            </a:r>
          </a:p>
          <a:p>
            <a:pPr marL="698500" lvl="2" indent="-3429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Did your questioning simultaneously assess learning and develop learners' speech, language and communication?</a:t>
            </a:r>
          </a:p>
          <a:p>
            <a:pPr marL="457200" indent="-457200" fontAlgn="t">
              <a:lnSpc>
                <a:spcPct val="150000"/>
              </a:lnSpc>
              <a:buClr>
                <a:schemeClr val="accent1"/>
              </a:buClr>
              <a:buFont typeface="+mj-lt"/>
              <a:buAutoNum type="arabicPeriod"/>
            </a:pPr>
            <a:r>
              <a:rPr lang="en-GB">
                <a:solidFill>
                  <a:sysClr val="windowText" lastClr="000000"/>
                </a:solidFill>
              </a:rPr>
              <a:t>What would you keep, remove or adapt next time?</a:t>
            </a:r>
          </a:p>
          <a:p>
            <a:pPr fontAlgn="t">
              <a:lnSpc>
                <a:spcPct val="150000"/>
              </a:lnSpc>
              <a:buClr>
                <a:schemeClr val="accent1"/>
              </a:buClr>
            </a:pPr>
            <a:endParaRPr lang="en-GB">
              <a:solidFill>
                <a:sysClr val="windowText" lastClr="000000"/>
              </a:solidFill>
            </a:endParaRPr>
          </a:p>
          <a:p>
            <a:pPr algn="ctr"/>
            <a:endParaRPr lang="en-GB">
              <a:solidFill>
                <a:sysClr val="windowText" lastClr="000000"/>
              </a:solidFill>
            </a:endParaRPr>
          </a:p>
          <a:p>
            <a:pPr fontAlgn="t">
              <a:lnSpc>
                <a:spcPct val="150000"/>
              </a:lnSpc>
            </a:pPr>
            <a:endParaRPr lang="en-GB"/>
          </a:p>
          <a:p>
            <a:pPr>
              <a:lnSpc>
                <a:spcPct val="150000"/>
              </a:lnSpc>
            </a:pPr>
            <a:endParaRPr lang="en-GB" b="1"/>
          </a:p>
        </p:txBody>
      </p:sp>
      <p:sp>
        <p:nvSpPr>
          <p:cNvPr id="5" name="Slide Number Placeholder 4">
            <a:extLst>
              <a:ext uri="{FF2B5EF4-FFF2-40B4-BE49-F238E27FC236}">
                <a16:creationId xmlns:a16="http://schemas.microsoft.com/office/drawing/2014/main" id="{ABE2DD27-7773-9A5D-A5DD-E7A8D1B6399F}"/>
              </a:ext>
            </a:extLst>
          </p:cNvPr>
          <p:cNvSpPr>
            <a:spLocks noGrp="1"/>
          </p:cNvSpPr>
          <p:nvPr>
            <p:ph type="sldNum" sz="quarter" idx="12"/>
          </p:nvPr>
        </p:nvSpPr>
        <p:spPr/>
        <p:txBody>
          <a:bodyPr/>
          <a:lstStyle/>
          <a:p>
            <a:fld id="{BA634521-C80F-DA4F-BE98-7119B7CE3C87}" type="slidenum">
              <a:rPr lang="en-US" smtClean="0"/>
              <a:pPr/>
              <a:t>61</a:t>
            </a:fld>
            <a:endParaRPr lang="en-US"/>
          </a:p>
        </p:txBody>
      </p:sp>
      <p:pic>
        <p:nvPicPr>
          <p:cNvPr id="10" name="Picture 9">
            <a:extLst>
              <a:ext uri="{FF2B5EF4-FFF2-40B4-BE49-F238E27FC236}">
                <a16:creationId xmlns:a16="http://schemas.microsoft.com/office/drawing/2014/main" id="{770449D0-BAE7-47A1-3A6A-D12A9655E0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E77749EE-3E55-92FE-CE5A-AE22FA31F702}"/>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Tree>
    <p:extLst>
      <p:ext uri="{BB962C8B-B14F-4D97-AF65-F5344CB8AC3E}">
        <p14:creationId xmlns:p14="http://schemas.microsoft.com/office/powerpoint/2010/main" val="198827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92B22-8BB5-08E4-8719-1BD2B0DDD0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5A549D-3F6F-237D-CEDA-5B73CCE8204F}"/>
              </a:ext>
            </a:extLst>
          </p:cNvPr>
          <p:cNvSpPr>
            <a:spLocks noGrp="1"/>
          </p:cNvSpPr>
          <p:nvPr>
            <p:ph type="title"/>
          </p:nvPr>
        </p:nvSpPr>
        <p:spPr/>
        <p:txBody>
          <a:bodyPr wrap="square"/>
          <a:lstStyle/>
          <a:p>
            <a:pPr algn="l"/>
            <a:r>
              <a:rPr lang="en-GB" b="1">
                <a:solidFill>
                  <a:srgbClr val="3E415C"/>
                </a:solidFill>
              </a:rPr>
              <a:t>References</a:t>
            </a:r>
          </a:p>
        </p:txBody>
      </p:sp>
      <p:sp>
        <p:nvSpPr>
          <p:cNvPr id="2" name="Text Placeholder 1">
            <a:extLst>
              <a:ext uri="{FF2B5EF4-FFF2-40B4-BE49-F238E27FC236}">
                <a16:creationId xmlns:a16="http://schemas.microsoft.com/office/drawing/2014/main" id="{2330CE8B-DC18-A4AA-0CBD-5D6083D38A6E}"/>
              </a:ext>
            </a:extLst>
          </p:cNvPr>
          <p:cNvSpPr>
            <a:spLocks noGrp="1"/>
          </p:cNvSpPr>
          <p:nvPr>
            <p:ph type="body" sz="quarter" idx="10"/>
          </p:nvPr>
        </p:nvSpPr>
        <p:spPr>
          <a:xfrm>
            <a:off x="709613" y="1500188"/>
            <a:ext cx="10796588" cy="4672012"/>
          </a:xfrm>
        </p:spPr>
        <p:txBody>
          <a:bodyPr/>
          <a:lstStyle/>
          <a:p>
            <a:pPr>
              <a:spcAft>
                <a:spcPts val="600"/>
              </a:spcAft>
            </a:pPr>
            <a:r>
              <a:rPr lang="en-GB" sz="1600"/>
              <a:t>Cowan, N. (2010). The magical mystery four: How is working memory capacity limited, and why? Current Directions in Psychological Science, 19(1), 51-57.</a:t>
            </a:r>
          </a:p>
          <a:p>
            <a:pPr>
              <a:spcAft>
                <a:spcPts val="600"/>
              </a:spcAft>
            </a:pPr>
            <a:r>
              <a:rPr lang="en-GB" sz="1600"/>
              <a:t>Department for Education. (2023). Best start in life: Part 2 – The 3 prime areas of learning. </a:t>
            </a:r>
            <a:r>
              <a:rPr lang="en-GB" sz="1600">
                <a:hlinkClick r:id="rId3"/>
              </a:rPr>
              <a:t>https://www.gov.uk/government/publications/best-start-in-life-a-research-review-for-early-years/best-start-in-life-part-2-the-3-prime-areas-of-learning</a:t>
            </a:r>
            <a:endParaRPr lang="en-GB" sz="1600"/>
          </a:p>
          <a:p>
            <a:pPr>
              <a:spcAft>
                <a:spcPts val="600"/>
              </a:spcAft>
            </a:pPr>
            <a:r>
              <a:rPr lang="en-GB" sz="1600"/>
              <a:t>Department for Education. (2026). SEND Reform: putting children and young people first. </a:t>
            </a:r>
            <a:r>
              <a:rPr lang="en-GB" sz="1600" u="sng">
                <a:hlinkClick r:id="rId4"/>
              </a:rPr>
              <a:t>https://www.gov.uk/government/consultations/send-reform-putting-children-and-young-people-first/send-reform-putting-children-and-young-people-first-html-version</a:t>
            </a:r>
            <a:r>
              <a:rPr lang="en-GB" sz="1600"/>
              <a:t>  </a:t>
            </a:r>
          </a:p>
          <a:p>
            <a:pPr>
              <a:spcAft>
                <a:spcPts val="600"/>
              </a:spcAft>
            </a:pPr>
            <a:r>
              <a:rPr lang="en-GB" sz="1600"/>
              <a:t>Education Endowment Foundation. (2026). The EEF guide to inclusive teaching: Universal approaches. </a:t>
            </a:r>
            <a:r>
              <a:rPr lang="en-GB" sz="1600">
                <a:hlinkClick r:id="rId5"/>
              </a:rPr>
              <a:t>https://educationendowmentfoundation.org.uk/education-evidence/inclusive-teaching/universal-approaches</a:t>
            </a:r>
            <a:r>
              <a:rPr lang="en-GB" sz="1600"/>
              <a:t> Note: a 16-19 version of this guidance is forthcoming.</a:t>
            </a:r>
          </a:p>
          <a:p>
            <a:pPr>
              <a:spcAft>
                <a:spcPts val="600"/>
              </a:spcAft>
            </a:pPr>
            <a:r>
              <a:rPr lang="en-GB" sz="1600"/>
              <a:t>Kirschner, P. A., </a:t>
            </a:r>
            <a:r>
              <a:rPr lang="en-GB" sz="1600" err="1"/>
              <a:t>Sweller</a:t>
            </a:r>
            <a:r>
              <a:rPr lang="en-GB" sz="1600"/>
              <a:t>, J., &amp; Clark, R. E. (2006). Why minimal guidance during instruction does not work: An analysis of the failure of constructivist, discovery, problem-based, experiential, and inquiry-based teaching. Educational Psychologist, 41(2), 75-86.</a:t>
            </a:r>
          </a:p>
          <a:p>
            <a:pPr>
              <a:spcAft>
                <a:spcPts val="600"/>
              </a:spcAft>
            </a:pPr>
            <a:r>
              <a:rPr lang="en-GB" sz="1600"/>
              <a:t>Willingham, D. T. (2008). Ask the cognitive scientist: What will improve a student's memory? American Educator, 32(4), 17-25.</a:t>
            </a:r>
          </a:p>
          <a:p>
            <a:pPr>
              <a:spcAft>
                <a:spcPts val="600"/>
              </a:spcAft>
            </a:pPr>
            <a:endParaRPr lang="en-GB" sz="1600"/>
          </a:p>
        </p:txBody>
      </p:sp>
      <p:sp>
        <p:nvSpPr>
          <p:cNvPr id="5" name="Slide Number Placeholder 4">
            <a:extLst>
              <a:ext uri="{FF2B5EF4-FFF2-40B4-BE49-F238E27FC236}">
                <a16:creationId xmlns:a16="http://schemas.microsoft.com/office/drawing/2014/main" id="{C93648B6-1ED4-6A91-D559-46852B40A1AD}"/>
              </a:ext>
            </a:extLst>
          </p:cNvPr>
          <p:cNvSpPr>
            <a:spLocks noGrp="1"/>
          </p:cNvSpPr>
          <p:nvPr>
            <p:ph type="sldNum" sz="quarter" idx="12"/>
          </p:nvPr>
        </p:nvSpPr>
        <p:spPr/>
        <p:txBody>
          <a:bodyPr/>
          <a:lstStyle/>
          <a:p>
            <a:fld id="{BA634521-C80F-DA4F-BE98-7119B7CE3C87}" type="slidenum">
              <a:rPr lang="en-US" smtClean="0"/>
              <a:pPr/>
              <a:t>62</a:t>
            </a:fld>
            <a:endParaRPr lang="en-US"/>
          </a:p>
        </p:txBody>
      </p:sp>
    </p:spTree>
    <p:extLst>
      <p:ext uri="{BB962C8B-B14F-4D97-AF65-F5344CB8AC3E}">
        <p14:creationId xmlns:p14="http://schemas.microsoft.com/office/powerpoint/2010/main" val="38743571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F583E-A710-B58C-CB44-363C2A126159}"/>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1846002597"/>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721447-447F-448B-B38C-EB132BE8D61C}">
  <ds:schemaRefs>
    <ds:schemaRef ds:uri="http://purl.org/dc/dcmitype/"/>
    <ds:schemaRef ds:uri="http://schemas.microsoft.com/sharepoint/v3"/>
    <ds:schemaRef ds:uri="http://schemas.microsoft.com/office/2006/documentManagement/types"/>
    <ds:schemaRef ds:uri="http://schemas.microsoft.com/office/2006/metadata/properties"/>
    <ds:schemaRef ds:uri="46fa5b38-e717-477d-b22d-41f4dfa63b91"/>
    <ds:schemaRef ds:uri="http://schemas.microsoft.com/office/infopath/2007/PartnerControls"/>
    <ds:schemaRef ds:uri="http://schemas.openxmlformats.org/package/2006/metadata/core-properties"/>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D63378E9-BDB7-4215-8D13-21484BEC8E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D9A56B-8473-4E08-9DE6-8AD8DA10C641}">
  <ds:schemaRefs>
    <ds:schemaRef ds:uri="http://schemas.microsoft.com/sharepoint/v3/contenttype/forms"/>
  </ds:schemaRefs>
</ds:datastoreItem>
</file>

<file path=docMetadata/LabelInfo.xml><?xml version="1.0" encoding="utf-8"?>
<clbl:labelList xmlns:clbl="http://schemas.microsoft.com/office/2020/mipLabelMetadata">
  <clbl:label id="{fad277c9-c60a-4da1-b5f3-b3b8b34a82f9}" enabled="0" method="" siteId="{fad277c9-c60a-4da1-b5f3-b3b8b34a82f9}" removed="1"/>
</clbl:labelList>
</file>

<file path=docProps/app.xml><?xml version="1.0" encoding="utf-8"?>
<Properties xmlns="http://schemas.openxmlformats.org/officeDocument/2006/extended-properties" xmlns:vt="http://schemas.openxmlformats.org/officeDocument/2006/docPropsVTypes">
  <Template/>
  <TotalTime>2</TotalTime>
  <Words>17354</Words>
  <Application>Microsoft Office PowerPoint</Application>
  <PresentationFormat>Widescreen</PresentationFormat>
  <Paragraphs>1136</Paragraphs>
  <Slides>63</Slides>
  <Notes>62</Notes>
  <HiddenSlides>21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Arial </vt:lpstr>
      <vt:lpstr>Arial,Sans-Serif</vt:lpstr>
      <vt:lpstr>Calibri</vt:lpstr>
      <vt:lpstr>Segoe UI</vt:lpstr>
      <vt:lpstr>System Font Regular</vt:lpstr>
      <vt:lpstr>Navy lead</vt:lpstr>
      <vt:lpstr>Document explainer</vt:lpstr>
      <vt:lpstr>Facilitator guidance – timings </vt:lpstr>
      <vt:lpstr>Facilitator guidance – sections</vt:lpstr>
      <vt:lpstr> Speech, language and communication</vt:lpstr>
      <vt:lpstr>Session timings</vt:lpstr>
      <vt:lpstr>Areas of development</vt:lpstr>
      <vt:lpstr>Explaining what we mean by speech, language and communication</vt:lpstr>
      <vt:lpstr>Session aims</vt:lpstr>
      <vt:lpstr>Facilitator guidance – consolidate understanding</vt:lpstr>
      <vt:lpstr>Check for understanding (difficulties with SLC) </vt:lpstr>
      <vt:lpstr>Check for understanding (demands on SLC) </vt:lpstr>
      <vt:lpstr>Key knowledge: SLC</vt:lpstr>
      <vt:lpstr>Key knowledge: working memory</vt:lpstr>
      <vt:lpstr>The simple model of memory and learning</vt:lpstr>
      <vt:lpstr>Challenges for working memory</vt:lpstr>
      <vt:lpstr>What might learners with SLC difficulties find challenging?</vt:lpstr>
      <vt:lpstr>Check for understanding (working memory and SLC) </vt:lpstr>
      <vt:lpstr>Reflection on practice</vt:lpstr>
      <vt:lpstr>Facilitator guidance – build understanding</vt:lpstr>
      <vt:lpstr>Key knowledge: universal approaches to inclusive teaching</vt:lpstr>
      <vt:lpstr>Inclusive teaching: rationale</vt:lpstr>
      <vt:lpstr>Check for understanding</vt:lpstr>
      <vt:lpstr>Example responses for Q1 and Q2</vt:lpstr>
      <vt:lpstr>Example responses for Q3 and Q4</vt:lpstr>
      <vt:lpstr>Inclusive teaching: practices for supporting all learners’ SLC</vt:lpstr>
      <vt:lpstr>Facilitator guidance – supporting discussion on inclusive teaching</vt:lpstr>
      <vt:lpstr>Inclusive teaching: discussion</vt:lpstr>
      <vt:lpstr>Inclusive teaching practices: visual cues</vt:lpstr>
      <vt:lpstr>Inclusive teaching practices: model and scaffold high-quality conversations</vt:lpstr>
      <vt:lpstr>Inclusive teaching practices: create opportunities for oracy development</vt:lpstr>
      <vt:lpstr>Inclusive teaching practices: develop speech and language across the curriculum</vt:lpstr>
      <vt:lpstr>Reflection on inclusive teaching practices</vt:lpstr>
      <vt:lpstr>Facilitator guidance – analyse and reflect (BTEC performing arts)</vt:lpstr>
      <vt:lpstr>Facilitator guidance – performing arts example</vt:lpstr>
      <vt:lpstr>Example (BTEC performing arts)</vt:lpstr>
      <vt:lpstr>BTEC performing arts example (to print out)</vt:lpstr>
      <vt:lpstr>Discussion part 1 (performing arts)</vt:lpstr>
      <vt:lpstr>Example analysis part 1 (performing arts)</vt:lpstr>
      <vt:lpstr>Discussion part 2 (performing arts)</vt:lpstr>
      <vt:lpstr>Example analysis part 2 (performing arts)</vt:lpstr>
      <vt:lpstr>Example analysis part 3 (performing arts)</vt:lpstr>
      <vt:lpstr>Discussion part 3 (performing arts)</vt:lpstr>
      <vt:lpstr>Example analysis part 4 (performing arts)</vt:lpstr>
      <vt:lpstr>Discussion part 4 (performing arts)</vt:lpstr>
      <vt:lpstr>Reflection (performing arts)</vt:lpstr>
      <vt:lpstr>Facilitator guidance – analyse and reflect (A-level chemistry)</vt:lpstr>
      <vt:lpstr>Facilitator guidance – chemistry example</vt:lpstr>
      <vt:lpstr>A-level chemistry example</vt:lpstr>
      <vt:lpstr>A-level chemistry example (to print out)</vt:lpstr>
      <vt:lpstr>Discussion part 1 (chemistry)</vt:lpstr>
      <vt:lpstr>Example analysis part 1 (chemistry)</vt:lpstr>
      <vt:lpstr>Discussion part 2 (chemistry)</vt:lpstr>
      <vt:lpstr>Example analysis part 2 (chemistry)</vt:lpstr>
      <vt:lpstr>Example analysis part 3 (chemistry)</vt:lpstr>
      <vt:lpstr>Discussion part 3 (chemistry)</vt:lpstr>
      <vt:lpstr>Example analysis part 4 (chemistry)</vt:lpstr>
      <vt:lpstr>Discussion part 4 (chemistry)</vt:lpstr>
      <vt:lpstr>Reflection (chemistry)</vt:lpstr>
      <vt:lpstr>Facilitator guidance - reflection</vt:lpstr>
      <vt:lpstr>Learner-focused reflection</vt:lpstr>
      <vt:lpstr>Lesson-focused reflection</vt:lpstr>
      <vt:lpstr>References</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language and communication: sense-making - PowerPoint Presentation</dc:title>
  <dc:subject>SEND and inclusion training for post-16</dc:subject>
  <dc:creator>Ambition Institute</dc:creator>
  <cp:lastModifiedBy>SUMNER, Tom</cp:lastModifiedBy>
  <cp:revision>1</cp:revision>
  <dcterms:created xsi:type="dcterms:W3CDTF">2023-11-03T11:37:35Z</dcterms:created>
  <dcterms:modified xsi:type="dcterms:W3CDTF">2026-09-24T11:47:46Z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