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46"/>
  </p:notesMasterIdLst>
  <p:handoutMasterIdLst>
    <p:handoutMasterId r:id="rId47"/>
  </p:handoutMasterIdLst>
  <p:sldIdLst>
    <p:sldId id="2243" r:id="rId5"/>
    <p:sldId id="2199" r:id="rId6"/>
    <p:sldId id="2088" r:id="rId7"/>
    <p:sldId id="474" r:id="rId8"/>
    <p:sldId id="2128" r:id="rId9"/>
    <p:sldId id="2235" r:id="rId10"/>
    <p:sldId id="2263" r:id="rId11"/>
    <p:sldId id="2246" r:id="rId12"/>
    <p:sldId id="2247" r:id="rId13"/>
    <p:sldId id="2248" r:id="rId14"/>
    <p:sldId id="2249" r:id="rId15"/>
    <p:sldId id="2244" r:id="rId16"/>
    <p:sldId id="2250" r:id="rId17"/>
    <p:sldId id="2126" r:id="rId18"/>
    <p:sldId id="2241" r:id="rId19"/>
    <p:sldId id="2239" r:id="rId20"/>
    <p:sldId id="2251" r:id="rId21"/>
    <p:sldId id="2252" r:id="rId22"/>
    <p:sldId id="2262" r:id="rId23"/>
    <p:sldId id="2253" r:id="rId24"/>
    <p:sldId id="2190" r:id="rId25"/>
    <p:sldId id="2254" r:id="rId26"/>
    <p:sldId id="2255" r:id="rId27"/>
    <p:sldId id="2240" r:id="rId28"/>
    <p:sldId id="2256" r:id="rId29"/>
    <p:sldId id="2257" r:id="rId30"/>
    <p:sldId id="2258" r:id="rId31"/>
    <p:sldId id="2183" r:id="rId32"/>
    <p:sldId id="2097" r:id="rId33"/>
    <p:sldId id="2259" r:id="rId34"/>
    <p:sldId id="2193" r:id="rId35"/>
    <p:sldId id="2200" r:id="rId36"/>
    <p:sldId id="2201" r:id="rId37"/>
    <p:sldId id="2260" r:id="rId38"/>
    <p:sldId id="2242" r:id="rId39"/>
    <p:sldId id="2261" r:id="rId40"/>
    <p:sldId id="2195" r:id="rId41"/>
    <p:sldId id="2204" r:id="rId42"/>
    <p:sldId id="2203" r:id="rId43"/>
    <p:sldId id="2154" r:id="rId44"/>
    <p:sldId id="226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91F437C2-94BA-4657-849C-0D139192C05C}">
          <p14:sldIdLst>
            <p14:sldId id="2243"/>
          </p14:sldIdLst>
        </p14:section>
        <p14:section name="Introduction &amp; aims" id="{97D04D36-04E2-1449-A119-B1D0376BD079}">
          <p14:sldIdLst>
            <p14:sldId id="2199"/>
            <p14:sldId id="2088"/>
            <p14:sldId id="474"/>
            <p14:sldId id="2128"/>
          </p14:sldIdLst>
        </p14:section>
        <p14:section name="What is inclusive teaching?" id="{837EBA09-AA51-4587-AF69-8C37DA77A308}">
          <p14:sldIdLst>
            <p14:sldId id="2235"/>
            <p14:sldId id="2263"/>
            <p14:sldId id="2246"/>
            <p14:sldId id="2247"/>
            <p14:sldId id="2248"/>
            <p14:sldId id="2249"/>
            <p14:sldId id="2244"/>
            <p14:sldId id="2250"/>
            <p14:sldId id="2126"/>
            <p14:sldId id="2241"/>
          </p14:sldIdLst>
        </p14:section>
        <p14:section name="Universal approaches" id="{D47BF63A-3C2E-4C93-8023-45D1A53216C1}">
          <p14:sldIdLst>
            <p14:sldId id="2239"/>
            <p14:sldId id="2251"/>
            <p14:sldId id="2252"/>
            <p14:sldId id="2262"/>
            <p14:sldId id="2253"/>
            <p14:sldId id="2190"/>
            <p14:sldId id="2254"/>
            <p14:sldId id="2255"/>
          </p14:sldIdLst>
        </p14:section>
        <p14:section name="Adaptations &amp; additional support" id="{5436EF87-9049-4F97-8510-52C267D57071}">
          <p14:sldIdLst>
            <p14:sldId id="2240"/>
            <p14:sldId id="2256"/>
            <p14:sldId id="2257"/>
            <p14:sldId id="2258"/>
            <p14:sldId id="2183"/>
            <p14:sldId id="2097"/>
            <p14:sldId id="2259"/>
            <p14:sldId id="2193"/>
            <p14:sldId id="2200"/>
            <p14:sldId id="2201"/>
            <p14:sldId id="2260"/>
          </p14:sldIdLst>
        </p14:section>
        <p14:section name="Reflection" id="{07BBF017-4658-4781-A039-CEB2EF2A8729}">
          <p14:sldIdLst>
            <p14:sldId id="2242"/>
            <p14:sldId id="2261"/>
            <p14:sldId id="2195"/>
            <p14:sldId id="2204"/>
            <p14:sldId id="2203"/>
          </p14:sldIdLst>
        </p14:section>
        <p14:section name="References" id="{168D8376-1A94-4172-BFF1-B20100BB904B}">
          <p14:sldIdLst>
            <p14:sldId id="2154"/>
            <p14:sldId id="2264"/>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BF309BE3-30FB-4DC4-A09F-B3CB6B3E2053}" name="Ruth Cowling" initials="RC" userId="S::ruth.cowling@ambition.org.uk::55bec745-5eca-4707-936d-841d2fba5cfa" providerId="AD"/>
  <p188:author id="{C37702F5-30FD-34FD-AAB7-651A56567863}" name="Sally Morris" initials="SM" userId="S::sally.morris@ambition.org.uk::ef4201d9-0680-4dc5-8cd4-f5287a70b42d"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474C68"/>
    <a:srgbClr val="17B5EA"/>
    <a:srgbClr val="FFCC00"/>
    <a:srgbClr val="C1D00E"/>
    <a:srgbClr val="0000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88951" autoAdjust="0"/>
  </p:normalViewPr>
  <p:slideViewPr>
    <p:cSldViewPr snapToGrid="0">
      <p:cViewPr varScale="1">
        <p:scale>
          <a:sx n="153" d="100"/>
          <a:sy n="153" d="100"/>
        </p:scale>
        <p:origin x="528" y="108"/>
      </p:cViewPr>
      <p:guideLst>
        <p:guide pos="3840"/>
        <p:guide orient="horz" pos="2137"/>
      </p:guideLst>
    </p:cSldViewPr>
  </p:slideViewPr>
  <p:outlineViewPr>
    <p:cViewPr>
      <p:scale>
        <a:sx n="33" d="100"/>
        <a:sy n="33" d="100"/>
      </p:scale>
      <p:origin x="0" y="-2157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custSel mod modSld">
      <pc:chgData name="Jess Tratt" userId="f0926619-6a94-4782-af04-78aaf4522322" providerId="ADAL" clId="{7B29FE46-EBC1-47FC-BD50-8C05BC7D12BE}" dt="2026-09-16T12:51:28.045" v="16" actId="20577"/>
      <pc:docMkLst>
        <pc:docMk/>
      </pc:docMkLst>
      <pc:sldChg chg="delSp modSp mod">
        <pc:chgData name="Jess Tratt" userId="f0926619-6a94-4782-af04-78aaf4522322" providerId="ADAL" clId="{7B29FE46-EBC1-47FC-BD50-8C05BC7D12BE}" dt="2026-09-16T12:51:28.045" v="16" actId="20577"/>
        <pc:sldMkLst>
          <pc:docMk/>
          <pc:sldMk cId="109550050" sldId="2097"/>
        </pc:sldMkLst>
        <pc:spChg chg="mod">
          <ac:chgData name="Jess Tratt" userId="f0926619-6a94-4782-af04-78aaf4522322" providerId="ADAL" clId="{7B29FE46-EBC1-47FC-BD50-8C05BC7D12BE}" dt="2026-09-07T13:56:07.175" v="1" actId="20577"/>
          <ac:spMkLst>
            <pc:docMk/>
            <pc:sldMk cId="109550050" sldId="2097"/>
            <ac:spMk id="9" creationId="{8AAE49C8-EB84-0E0F-B47F-BC36B0225118}"/>
          </ac:spMkLst>
        </pc:spChg>
        <pc:spChg chg="mod">
          <ac:chgData name="Jess Tratt" userId="f0926619-6a94-4782-af04-78aaf4522322" providerId="ADAL" clId="{7B29FE46-EBC1-47FC-BD50-8C05BC7D12BE}" dt="2026-09-16T12:51:28.045" v="16" actId="20577"/>
          <ac:spMkLst>
            <pc:docMk/>
            <pc:sldMk cId="109550050" sldId="2097"/>
            <ac:spMk id="12" creationId="{9E01B982-FFA6-BEFD-8258-DA1A53C9DB16}"/>
          </ac:spMkLst>
        </pc:spChg>
      </pc:sldChg>
      <pc:sldChg chg="delSp modSp mod">
        <pc:chgData name="Jess Tratt" userId="f0926619-6a94-4782-af04-78aaf4522322" providerId="ADAL" clId="{7B29FE46-EBC1-47FC-BD50-8C05BC7D12BE}" dt="2026-09-07T13:56:22.627" v="7" actId="478"/>
        <pc:sldMkLst>
          <pc:docMk/>
          <pc:sldMk cId="1538292180" sldId="2193"/>
        </pc:sldMkLst>
        <pc:spChg chg="mod">
          <ac:chgData name="Jess Tratt" userId="f0926619-6a94-4782-af04-78aaf4522322" providerId="ADAL" clId="{7B29FE46-EBC1-47FC-BD50-8C05BC7D12BE}" dt="2026-09-07T13:56:19.860" v="6" actId="20577"/>
          <ac:spMkLst>
            <pc:docMk/>
            <pc:sldMk cId="1538292180" sldId="2193"/>
            <ac:spMk id="9" creationId="{B4ED3F1A-7298-5348-3995-2F70BC267EF9}"/>
          </ac:spMkLst>
        </pc:spChg>
      </pc:sldChg>
      <pc:sldChg chg="delSp modSp mod">
        <pc:chgData name="Jess Tratt" userId="f0926619-6a94-4782-af04-78aaf4522322" providerId="ADAL" clId="{7B29FE46-EBC1-47FC-BD50-8C05BC7D12BE}" dt="2026-09-07T13:56:27.213" v="9" actId="478"/>
        <pc:sldMkLst>
          <pc:docMk/>
          <pc:sldMk cId="2728875141" sldId="2200"/>
        </pc:sldMkLst>
        <pc:spChg chg="mod">
          <ac:chgData name="Jess Tratt" userId="f0926619-6a94-4782-af04-78aaf4522322" providerId="ADAL" clId="{7B29FE46-EBC1-47FC-BD50-8C05BC7D12BE}" dt="2026-09-07T13:56:25.593" v="8" actId="20577"/>
          <ac:spMkLst>
            <pc:docMk/>
            <pc:sldMk cId="2728875141" sldId="2200"/>
            <ac:spMk id="9" creationId="{EF11B833-266D-047B-21CD-AF5D7586E8AF}"/>
          </ac:spMkLst>
        </pc:spChg>
      </pc:sldChg>
      <pc:sldChg chg="delSp modSp mod">
        <pc:chgData name="Jess Tratt" userId="f0926619-6a94-4782-af04-78aaf4522322" providerId="ADAL" clId="{7B29FE46-EBC1-47FC-BD50-8C05BC7D12BE}" dt="2026-09-07T13:56:34.892" v="12" actId="478"/>
        <pc:sldMkLst>
          <pc:docMk/>
          <pc:sldMk cId="3882317438" sldId="2201"/>
        </pc:sldMkLst>
        <pc:spChg chg="mod">
          <ac:chgData name="Jess Tratt" userId="f0926619-6a94-4782-af04-78aaf4522322" providerId="ADAL" clId="{7B29FE46-EBC1-47FC-BD50-8C05BC7D12BE}" dt="2026-09-07T13:56:30.844" v="10" actId="20577"/>
          <ac:spMkLst>
            <pc:docMk/>
            <pc:sldMk cId="3882317438" sldId="2201"/>
            <ac:spMk id="9" creationId="{C3D8F5C6-510F-9952-2E48-097F4D73F9B2}"/>
          </ac:spMkLst>
        </pc:spChg>
        <pc:spChg chg="mod">
          <ac:chgData name="Jess Tratt" userId="f0926619-6a94-4782-af04-78aaf4522322" providerId="ADAL" clId="{7B29FE46-EBC1-47FC-BD50-8C05BC7D12BE}" dt="2026-09-07T13:56:32.527" v="11" actId="20577"/>
          <ac:spMkLst>
            <pc:docMk/>
            <pc:sldMk cId="3882317438" sldId="2201"/>
            <ac:spMk id="14" creationId="{5F20F1E6-1F4D-8E01-E6F4-8C60FDA12403}"/>
          </ac:spMkLst>
        </pc:spChg>
      </pc:sldChg>
      <pc:sldChg chg="modNotesTx">
        <pc:chgData name="Jess Tratt" userId="f0926619-6a94-4782-af04-78aaf4522322" providerId="ADAL" clId="{7B29FE46-EBC1-47FC-BD50-8C05BC7D12BE}" dt="2026-09-16T12:48:04.822" v="13" actId="255"/>
        <pc:sldMkLst>
          <pc:docMk/>
          <pc:sldMk cId="3805182482" sldId="2252"/>
        </pc:sldMkLst>
      </pc:sldChg>
      <pc:sldChg chg="modNotesTx">
        <pc:chgData name="Jess Tratt" userId="f0926619-6a94-4782-af04-78aaf4522322" providerId="ADAL" clId="{7B29FE46-EBC1-47FC-BD50-8C05BC7D12BE}" dt="2026-09-16T12:48:16.420" v="14" actId="13926"/>
        <pc:sldMkLst>
          <pc:docMk/>
          <pc:sldMk cId="3040453156" sldId="2257"/>
        </pc:sldMkLst>
      </pc:sldChg>
      <pc:sldChg chg="delSp modSp mod">
        <pc:chgData name="Jess Tratt" userId="f0926619-6a94-4782-af04-78aaf4522322" providerId="ADAL" clId="{7B29FE46-EBC1-47FC-BD50-8C05BC7D12BE}" dt="2026-09-07T13:56:16.853" v="5" actId="478"/>
        <pc:sldMkLst>
          <pc:docMk/>
          <pc:sldMk cId="3560961613" sldId="2259"/>
        </pc:sldMkLst>
        <pc:spChg chg="mod">
          <ac:chgData name="Jess Tratt" userId="f0926619-6a94-4782-af04-78aaf4522322" providerId="ADAL" clId="{7B29FE46-EBC1-47FC-BD50-8C05BC7D12BE}" dt="2026-09-07T13:56:14.503" v="4" actId="20577"/>
          <ac:spMkLst>
            <pc:docMk/>
            <pc:sldMk cId="3560961613" sldId="2259"/>
            <ac:spMk id="9" creationId="{8AAE49C8-EB84-0E0F-B47F-BC36B0225118}"/>
          </ac:spMkLst>
        </pc:spChg>
      </pc:sldChg>
    </pc:docChg>
  </pc:docChgLst>
  <pc:docChgLst>
    <pc:chgData name="Sonal Patel" userId="50bd0b55-db28-4ae2-8440-d01ae76a6dfa" providerId="ADAL" clId="{43DB3E17-C27C-4336-8E9B-B04D979E2CD8}"/>
    <pc:docChg chg="modSld">
      <pc:chgData name="Sonal Patel" userId="50bd0b55-db28-4ae2-8440-d01ae76a6dfa" providerId="ADAL" clId="{43DB3E17-C27C-4336-8E9B-B04D979E2CD8}" dt="2026-09-21T22:05:33.783" v="46" actId="20577"/>
      <pc:docMkLst>
        <pc:docMk/>
      </pc:docMkLst>
      <pc:sldChg chg="modSp mod">
        <pc:chgData name="Sonal Patel" userId="50bd0b55-db28-4ae2-8440-d01ae76a6dfa" providerId="ADAL" clId="{43DB3E17-C27C-4336-8E9B-B04D979E2CD8}" dt="2026-09-10T23:26:57.388" v="31" actId="13244"/>
        <pc:sldMkLst>
          <pc:docMk/>
          <pc:sldMk cId="109550050" sldId="2097"/>
        </pc:sldMkLst>
        <pc:spChg chg="ord">
          <ac:chgData name="Sonal Patel" userId="50bd0b55-db28-4ae2-8440-d01ae76a6dfa" providerId="ADAL" clId="{43DB3E17-C27C-4336-8E9B-B04D979E2CD8}" dt="2026-09-10T23:26:57.388" v="31" actId="13244"/>
          <ac:spMkLst>
            <pc:docMk/>
            <pc:sldMk cId="109550050" sldId="2097"/>
            <ac:spMk id="9" creationId="{8AAE49C8-EB84-0E0F-B47F-BC36B0225118}"/>
          </ac:spMkLst>
        </pc:spChg>
      </pc:sldChg>
      <pc:sldChg chg="modSp mod">
        <pc:chgData name="Sonal Patel" userId="50bd0b55-db28-4ae2-8440-d01ae76a6dfa" providerId="ADAL" clId="{43DB3E17-C27C-4336-8E9B-B04D979E2CD8}" dt="2026-09-10T23:26:40.759" v="25" actId="13244"/>
        <pc:sldMkLst>
          <pc:docMk/>
          <pc:sldMk cId="3412528253" sldId="2190"/>
        </pc:sldMkLst>
        <pc:spChg chg="ord">
          <ac:chgData name="Sonal Patel" userId="50bd0b55-db28-4ae2-8440-d01ae76a6dfa" providerId="ADAL" clId="{43DB3E17-C27C-4336-8E9B-B04D979E2CD8}" dt="2026-09-10T23:26:40.759" v="25" actId="13244"/>
          <ac:spMkLst>
            <pc:docMk/>
            <pc:sldMk cId="3412528253" sldId="2190"/>
            <ac:spMk id="9" creationId="{F505BC45-BB65-1F32-AAEC-99C8372CC709}"/>
          </ac:spMkLst>
        </pc:spChg>
        <pc:cxnChg chg="mod">
          <ac:chgData name="Sonal Patel" userId="50bd0b55-db28-4ae2-8440-d01ae76a6dfa" providerId="ADAL" clId="{43DB3E17-C27C-4336-8E9B-B04D979E2CD8}" dt="2026-09-08T22:52:53.425" v="8" actId="962"/>
          <ac:cxnSpMkLst>
            <pc:docMk/>
            <pc:sldMk cId="3412528253" sldId="2190"/>
            <ac:cxnSpMk id="4" creationId="{BC2FD8C8-8869-0FA6-7C05-7776F5DA19AA}"/>
          </ac:cxnSpMkLst>
        </pc:cxnChg>
      </pc:sldChg>
      <pc:sldChg chg="modSp mod">
        <pc:chgData name="Sonal Patel" userId="50bd0b55-db28-4ae2-8440-d01ae76a6dfa" providerId="ADAL" clId="{43DB3E17-C27C-4336-8E9B-B04D979E2CD8}" dt="2026-09-10T23:27:02.408" v="33" actId="13244"/>
        <pc:sldMkLst>
          <pc:docMk/>
          <pc:sldMk cId="1538292180" sldId="2193"/>
        </pc:sldMkLst>
        <pc:spChg chg="ord">
          <ac:chgData name="Sonal Patel" userId="50bd0b55-db28-4ae2-8440-d01ae76a6dfa" providerId="ADAL" clId="{43DB3E17-C27C-4336-8E9B-B04D979E2CD8}" dt="2026-09-10T23:27:02.408" v="33" actId="13244"/>
          <ac:spMkLst>
            <pc:docMk/>
            <pc:sldMk cId="1538292180" sldId="2193"/>
            <ac:spMk id="9" creationId="{B4ED3F1A-7298-5348-3995-2F70BC267EF9}"/>
          </ac:spMkLst>
        </pc:spChg>
      </pc:sldChg>
      <pc:sldChg chg="modSp mod">
        <pc:chgData name="Sonal Patel" userId="50bd0b55-db28-4ae2-8440-d01ae76a6dfa" providerId="ADAL" clId="{43DB3E17-C27C-4336-8E9B-B04D979E2CD8}" dt="2026-09-10T23:27:28.562" v="39" actId="13244"/>
        <pc:sldMkLst>
          <pc:docMk/>
          <pc:sldMk cId="2445764040" sldId="2195"/>
        </pc:sldMkLst>
        <pc:spChg chg="ord">
          <ac:chgData name="Sonal Patel" userId="50bd0b55-db28-4ae2-8440-d01ae76a6dfa" providerId="ADAL" clId="{43DB3E17-C27C-4336-8E9B-B04D979E2CD8}" dt="2026-09-10T23:27:28.562" v="39" actId="13244"/>
          <ac:spMkLst>
            <pc:docMk/>
            <pc:sldMk cId="2445764040" sldId="2195"/>
            <ac:spMk id="9" creationId="{F505BC45-BB65-1F32-AAEC-99C8372CC709}"/>
          </ac:spMkLst>
        </pc:spChg>
      </pc:sldChg>
      <pc:sldChg chg="modSp mod">
        <pc:chgData name="Sonal Patel" userId="50bd0b55-db28-4ae2-8440-d01ae76a6dfa" providerId="ADAL" clId="{43DB3E17-C27C-4336-8E9B-B04D979E2CD8}" dt="2026-09-10T23:27:06.414" v="35" actId="13244"/>
        <pc:sldMkLst>
          <pc:docMk/>
          <pc:sldMk cId="2728875141" sldId="2200"/>
        </pc:sldMkLst>
        <pc:spChg chg="ord">
          <ac:chgData name="Sonal Patel" userId="50bd0b55-db28-4ae2-8440-d01ae76a6dfa" providerId="ADAL" clId="{43DB3E17-C27C-4336-8E9B-B04D979E2CD8}" dt="2026-09-10T23:27:06.414" v="35" actId="13244"/>
          <ac:spMkLst>
            <pc:docMk/>
            <pc:sldMk cId="2728875141" sldId="2200"/>
            <ac:spMk id="9" creationId="{EF11B833-266D-047B-21CD-AF5D7586E8AF}"/>
          </ac:spMkLst>
        </pc:spChg>
      </pc:sldChg>
      <pc:sldChg chg="modSp mod">
        <pc:chgData name="Sonal Patel" userId="50bd0b55-db28-4ae2-8440-d01ae76a6dfa" providerId="ADAL" clId="{43DB3E17-C27C-4336-8E9B-B04D979E2CD8}" dt="2026-09-10T23:27:08.728" v="36" actId="13244"/>
        <pc:sldMkLst>
          <pc:docMk/>
          <pc:sldMk cId="3882317438" sldId="2201"/>
        </pc:sldMkLst>
        <pc:spChg chg="ord">
          <ac:chgData name="Sonal Patel" userId="50bd0b55-db28-4ae2-8440-d01ae76a6dfa" providerId="ADAL" clId="{43DB3E17-C27C-4336-8E9B-B04D979E2CD8}" dt="2026-09-10T23:27:08.728" v="36" actId="13244"/>
          <ac:spMkLst>
            <pc:docMk/>
            <pc:sldMk cId="3882317438" sldId="2201"/>
            <ac:spMk id="9" creationId="{C3D8F5C6-510F-9952-2E48-097F4D73F9B2}"/>
          </ac:spMkLst>
        </pc:spChg>
      </pc:sldChg>
      <pc:sldChg chg="modSp mod">
        <pc:chgData name="Sonal Patel" userId="50bd0b55-db28-4ae2-8440-d01ae76a6dfa" providerId="ADAL" clId="{43DB3E17-C27C-4336-8E9B-B04D979E2CD8}" dt="2026-09-10T23:27:34.813" v="41" actId="13244"/>
        <pc:sldMkLst>
          <pc:docMk/>
          <pc:sldMk cId="3787568067" sldId="2203"/>
        </pc:sldMkLst>
        <pc:spChg chg="ord">
          <ac:chgData name="Sonal Patel" userId="50bd0b55-db28-4ae2-8440-d01ae76a6dfa" providerId="ADAL" clId="{43DB3E17-C27C-4336-8E9B-B04D979E2CD8}" dt="2026-09-10T23:27:34.813" v="41" actId="13244"/>
          <ac:spMkLst>
            <pc:docMk/>
            <pc:sldMk cId="3787568067" sldId="2203"/>
            <ac:spMk id="9" creationId="{1E5A55A7-23F8-0EFC-E8FB-DF3EB41E2833}"/>
          </ac:spMkLst>
        </pc:spChg>
      </pc:sldChg>
      <pc:sldChg chg="modSp mod">
        <pc:chgData name="Sonal Patel" userId="50bd0b55-db28-4ae2-8440-d01ae76a6dfa" providerId="ADAL" clId="{43DB3E17-C27C-4336-8E9B-B04D979E2CD8}" dt="2026-09-10T23:27:31.435" v="40" actId="13244"/>
        <pc:sldMkLst>
          <pc:docMk/>
          <pc:sldMk cId="729285354" sldId="2204"/>
        </pc:sldMkLst>
        <pc:spChg chg="ord">
          <ac:chgData name="Sonal Patel" userId="50bd0b55-db28-4ae2-8440-d01ae76a6dfa" providerId="ADAL" clId="{43DB3E17-C27C-4336-8E9B-B04D979E2CD8}" dt="2026-09-10T23:27:31.435" v="40" actId="13244"/>
          <ac:spMkLst>
            <pc:docMk/>
            <pc:sldMk cId="729285354" sldId="2204"/>
            <ac:spMk id="9" creationId="{689B4B23-7E0C-7DA8-5A44-F758F660362F}"/>
          </ac:spMkLst>
        </pc:spChg>
      </pc:sldChg>
      <pc:sldChg chg="addSp modSp mod">
        <pc:chgData name="Sonal Patel" userId="50bd0b55-db28-4ae2-8440-d01ae76a6dfa" providerId="ADAL" clId="{43DB3E17-C27C-4336-8E9B-B04D979E2CD8}" dt="2026-09-10T23:25:40.171" v="10" actId="13244"/>
        <pc:sldMkLst>
          <pc:docMk/>
          <pc:sldMk cId="2747138922" sldId="2235"/>
        </pc:sldMkLst>
        <pc:spChg chg="ord">
          <ac:chgData name="Sonal Patel" userId="50bd0b55-db28-4ae2-8440-d01ae76a6dfa" providerId="ADAL" clId="{43DB3E17-C27C-4336-8E9B-B04D979E2CD8}" dt="2026-09-10T23:25:40.171" v="10" actId="13244"/>
          <ac:spMkLst>
            <pc:docMk/>
            <pc:sldMk cId="2747138922" sldId="2235"/>
            <ac:spMk id="4" creationId="{989E816E-A79E-626E-BC9C-375C1D921FFA}"/>
          </ac:spMkLst>
        </pc:spChg>
      </pc:sldChg>
      <pc:sldChg chg="modSp mod">
        <pc:chgData name="Sonal Patel" userId="50bd0b55-db28-4ae2-8440-d01ae76a6dfa" providerId="ADAL" clId="{43DB3E17-C27C-4336-8E9B-B04D979E2CD8}" dt="2026-09-10T23:26:31.926" v="22" actId="13244"/>
        <pc:sldMkLst>
          <pc:docMk/>
          <pc:sldMk cId="3514939466" sldId="2239"/>
        </pc:sldMkLst>
        <pc:spChg chg="ord">
          <ac:chgData name="Sonal Patel" userId="50bd0b55-db28-4ae2-8440-d01ae76a6dfa" providerId="ADAL" clId="{43DB3E17-C27C-4336-8E9B-B04D979E2CD8}" dt="2026-09-10T23:26:31.926" v="22" actId="13244"/>
          <ac:spMkLst>
            <pc:docMk/>
            <pc:sldMk cId="3514939466" sldId="2239"/>
            <ac:spMk id="2" creationId="{5F7BA6CE-FAC2-E5ED-4532-22B56F696496}"/>
          </ac:spMkLst>
        </pc:spChg>
      </pc:sldChg>
      <pc:sldChg chg="modSp mod">
        <pc:chgData name="Sonal Patel" userId="50bd0b55-db28-4ae2-8440-d01ae76a6dfa" providerId="ADAL" clId="{43DB3E17-C27C-4336-8E9B-B04D979E2CD8}" dt="2026-09-10T23:26:49.975" v="28" actId="13244"/>
        <pc:sldMkLst>
          <pc:docMk/>
          <pc:sldMk cId="2632930228" sldId="2240"/>
        </pc:sldMkLst>
        <pc:spChg chg="mod ord">
          <ac:chgData name="Sonal Patel" userId="50bd0b55-db28-4ae2-8440-d01ae76a6dfa" providerId="ADAL" clId="{43DB3E17-C27C-4336-8E9B-B04D979E2CD8}" dt="2026-09-10T23:26:49.975" v="28" actId="13244"/>
          <ac:spMkLst>
            <pc:docMk/>
            <pc:sldMk cId="2632930228" sldId="2240"/>
            <ac:spMk id="2" creationId="{14D2BB03-7C54-FD3C-A084-518BF9C0BA1F}"/>
          </ac:spMkLst>
        </pc:spChg>
      </pc:sldChg>
      <pc:sldChg chg="modSp mod">
        <pc:chgData name="Sonal Patel" userId="50bd0b55-db28-4ae2-8440-d01ae76a6dfa" providerId="ADAL" clId="{43DB3E17-C27C-4336-8E9B-B04D979E2CD8}" dt="2026-09-10T23:26:19.504" v="21" actId="13244"/>
        <pc:sldMkLst>
          <pc:docMk/>
          <pc:sldMk cId="1669815421" sldId="2241"/>
        </pc:sldMkLst>
        <pc:spChg chg="mod ord">
          <ac:chgData name="Sonal Patel" userId="50bd0b55-db28-4ae2-8440-d01ae76a6dfa" providerId="ADAL" clId="{43DB3E17-C27C-4336-8E9B-B04D979E2CD8}" dt="2026-09-10T23:26:19.504" v="21" actId="13244"/>
          <ac:spMkLst>
            <pc:docMk/>
            <pc:sldMk cId="1669815421" sldId="2241"/>
            <ac:spMk id="9" creationId="{C7D22D65-C655-9F4F-301F-D61FF91EA02B}"/>
          </ac:spMkLst>
        </pc:spChg>
      </pc:sldChg>
      <pc:sldChg chg="modSp mod">
        <pc:chgData name="Sonal Patel" userId="50bd0b55-db28-4ae2-8440-d01ae76a6dfa" providerId="ADAL" clId="{43DB3E17-C27C-4336-8E9B-B04D979E2CD8}" dt="2026-09-10T23:27:18.794" v="38" actId="13244"/>
        <pc:sldMkLst>
          <pc:docMk/>
          <pc:sldMk cId="1602316970" sldId="2242"/>
        </pc:sldMkLst>
        <pc:spChg chg="ord">
          <ac:chgData name="Sonal Patel" userId="50bd0b55-db28-4ae2-8440-d01ae76a6dfa" providerId="ADAL" clId="{43DB3E17-C27C-4336-8E9B-B04D979E2CD8}" dt="2026-09-10T23:27:18.794" v="38" actId="13244"/>
          <ac:spMkLst>
            <pc:docMk/>
            <pc:sldMk cId="1602316970" sldId="2242"/>
            <ac:spMk id="2" creationId="{57CA8D5D-16EA-7754-98D3-D622510A807A}"/>
          </ac:spMkLst>
        </pc:spChg>
      </pc:sldChg>
      <pc:sldChg chg="modSp">
        <pc:chgData name="Sonal Patel" userId="50bd0b55-db28-4ae2-8440-d01ae76a6dfa" providerId="ADAL" clId="{43DB3E17-C27C-4336-8E9B-B04D979E2CD8}" dt="2026-09-08T22:52:50.824" v="7" actId="962"/>
        <pc:sldMkLst>
          <pc:docMk/>
          <pc:sldMk cId="3560508643" sldId="2243"/>
        </pc:sldMkLst>
        <pc:spChg chg="mod">
          <ac:chgData name="Sonal Patel" userId="50bd0b55-db28-4ae2-8440-d01ae76a6dfa" providerId="ADAL" clId="{43DB3E17-C27C-4336-8E9B-B04D979E2CD8}" dt="2026-09-08T22:52:50.824" v="7"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0T23:25:45.429" v="11" actId="13244"/>
        <pc:sldMkLst>
          <pc:docMk/>
          <pc:sldMk cId="2434218062" sldId="2246"/>
        </pc:sldMkLst>
        <pc:spChg chg="ord">
          <ac:chgData name="Sonal Patel" userId="50bd0b55-db28-4ae2-8440-d01ae76a6dfa" providerId="ADAL" clId="{43DB3E17-C27C-4336-8E9B-B04D979E2CD8}" dt="2026-09-10T23:25:45.429" v="11" actId="13244"/>
          <ac:spMkLst>
            <pc:docMk/>
            <pc:sldMk cId="2434218062" sldId="2246"/>
            <ac:spMk id="4" creationId="{4BA44647-2501-A23C-41EF-5A02E5CF9057}"/>
          </ac:spMkLst>
        </pc:spChg>
      </pc:sldChg>
      <pc:sldChg chg="modSp mod">
        <pc:chgData name="Sonal Patel" userId="50bd0b55-db28-4ae2-8440-d01ae76a6dfa" providerId="ADAL" clId="{43DB3E17-C27C-4336-8E9B-B04D979E2CD8}" dt="2026-09-10T23:26:00.474" v="12" actId="13244"/>
        <pc:sldMkLst>
          <pc:docMk/>
          <pc:sldMk cId="3969237368" sldId="2247"/>
        </pc:sldMkLst>
        <pc:spChg chg="ord">
          <ac:chgData name="Sonal Patel" userId="50bd0b55-db28-4ae2-8440-d01ae76a6dfa" providerId="ADAL" clId="{43DB3E17-C27C-4336-8E9B-B04D979E2CD8}" dt="2026-09-10T23:26:00.474" v="12" actId="13244"/>
          <ac:spMkLst>
            <pc:docMk/>
            <pc:sldMk cId="3969237368" sldId="2247"/>
            <ac:spMk id="4" creationId="{ACBA89F7-A744-E18E-B753-50F8A1AB0A15}"/>
          </ac:spMkLst>
        </pc:spChg>
      </pc:sldChg>
      <pc:sldChg chg="modSp mod">
        <pc:chgData name="Sonal Patel" userId="50bd0b55-db28-4ae2-8440-d01ae76a6dfa" providerId="ADAL" clId="{43DB3E17-C27C-4336-8E9B-B04D979E2CD8}" dt="2026-09-10T23:26:03.210" v="13" actId="13244"/>
        <pc:sldMkLst>
          <pc:docMk/>
          <pc:sldMk cId="2590125259" sldId="2248"/>
        </pc:sldMkLst>
        <pc:spChg chg="ord">
          <ac:chgData name="Sonal Patel" userId="50bd0b55-db28-4ae2-8440-d01ae76a6dfa" providerId="ADAL" clId="{43DB3E17-C27C-4336-8E9B-B04D979E2CD8}" dt="2026-09-10T23:26:03.210" v="13" actId="13244"/>
          <ac:spMkLst>
            <pc:docMk/>
            <pc:sldMk cId="2590125259" sldId="2248"/>
            <ac:spMk id="4" creationId="{DF45B47A-B141-57DA-C38E-60C8D1369961}"/>
          </ac:spMkLst>
        </pc:spChg>
      </pc:sldChg>
      <pc:sldChg chg="modSp mod">
        <pc:chgData name="Sonal Patel" userId="50bd0b55-db28-4ae2-8440-d01ae76a6dfa" providerId="ADAL" clId="{43DB3E17-C27C-4336-8E9B-B04D979E2CD8}" dt="2026-09-10T23:26:06.315" v="14" actId="13244"/>
        <pc:sldMkLst>
          <pc:docMk/>
          <pc:sldMk cId="3795709797" sldId="2249"/>
        </pc:sldMkLst>
        <pc:spChg chg="ord">
          <ac:chgData name="Sonal Patel" userId="50bd0b55-db28-4ae2-8440-d01ae76a6dfa" providerId="ADAL" clId="{43DB3E17-C27C-4336-8E9B-B04D979E2CD8}" dt="2026-09-10T23:26:06.315" v="14" actId="13244"/>
          <ac:spMkLst>
            <pc:docMk/>
            <pc:sldMk cId="3795709797" sldId="2249"/>
            <ac:spMk id="9" creationId="{AC2BC7DE-C1E6-13DC-35B9-971634C92F93}"/>
          </ac:spMkLst>
        </pc:spChg>
        <pc:picChg chg="mod">
          <ac:chgData name="Sonal Patel" userId="50bd0b55-db28-4ae2-8440-d01ae76a6dfa" providerId="ADAL" clId="{43DB3E17-C27C-4336-8E9B-B04D979E2CD8}" dt="2026-09-02T10:24:26.783" v="6" actId="14100"/>
          <ac:picMkLst>
            <pc:docMk/>
            <pc:sldMk cId="3795709797" sldId="2249"/>
            <ac:picMk id="10" creationId="{13788224-CA1D-AE10-8C7D-E9D136DF306D}"/>
          </ac:picMkLst>
        </pc:picChg>
      </pc:sldChg>
      <pc:sldChg chg="modSp mod">
        <pc:chgData name="Sonal Patel" userId="50bd0b55-db28-4ae2-8440-d01ae76a6dfa" providerId="ADAL" clId="{43DB3E17-C27C-4336-8E9B-B04D979E2CD8}" dt="2026-09-10T23:26:35.142" v="23" actId="13244"/>
        <pc:sldMkLst>
          <pc:docMk/>
          <pc:sldMk cId="1235926038" sldId="2251"/>
        </pc:sldMkLst>
        <pc:spChg chg="ord">
          <ac:chgData name="Sonal Patel" userId="50bd0b55-db28-4ae2-8440-d01ae76a6dfa" providerId="ADAL" clId="{43DB3E17-C27C-4336-8E9B-B04D979E2CD8}" dt="2026-09-10T23:26:35.142" v="23" actId="13244"/>
          <ac:spMkLst>
            <pc:docMk/>
            <pc:sldMk cId="1235926038" sldId="2251"/>
            <ac:spMk id="4" creationId="{25CEB9E4-E60D-15A2-68F5-E4E48E878F3B}"/>
          </ac:spMkLst>
        </pc:spChg>
      </pc:sldChg>
      <pc:sldChg chg="modSp mod">
        <pc:chgData name="Sonal Patel" userId="50bd0b55-db28-4ae2-8440-d01ae76a6dfa" providerId="ADAL" clId="{43DB3E17-C27C-4336-8E9B-B04D979E2CD8}" dt="2026-09-10T23:26:37.900" v="24" actId="13244"/>
        <pc:sldMkLst>
          <pc:docMk/>
          <pc:sldMk cId="3805182482" sldId="2252"/>
        </pc:sldMkLst>
        <pc:spChg chg="ord">
          <ac:chgData name="Sonal Patel" userId="50bd0b55-db28-4ae2-8440-d01ae76a6dfa" providerId="ADAL" clId="{43DB3E17-C27C-4336-8E9B-B04D979E2CD8}" dt="2026-09-10T23:26:37.900" v="24" actId="13244"/>
          <ac:spMkLst>
            <pc:docMk/>
            <pc:sldMk cId="3805182482" sldId="2252"/>
            <ac:spMk id="4" creationId="{4D974EB6-7903-C6F8-7D3B-576F60D622EA}"/>
          </ac:spMkLst>
        </pc:spChg>
      </pc:sldChg>
      <pc:sldChg chg="modSp mod">
        <pc:chgData name="Sonal Patel" userId="50bd0b55-db28-4ae2-8440-d01ae76a6dfa" providerId="ADAL" clId="{43DB3E17-C27C-4336-8E9B-B04D979E2CD8}" dt="2026-09-10T23:26:43.039" v="26" actId="13244"/>
        <pc:sldMkLst>
          <pc:docMk/>
          <pc:sldMk cId="3029286951" sldId="2255"/>
        </pc:sldMkLst>
        <pc:spChg chg="ord">
          <ac:chgData name="Sonal Patel" userId="50bd0b55-db28-4ae2-8440-d01ae76a6dfa" providerId="ADAL" clId="{43DB3E17-C27C-4336-8E9B-B04D979E2CD8}" dt="2026-09-10T23:26:43.039" v="26" actId="13244"/>
          <ac:spMkLst>
            <pc:docMk/>
            <pc:sldMk cId="3029286951" sldId="2255"/>
            <ac:spMk id="9" creationId="{D4E219E6-17B2-67CD-F5C7-E060242593EC}"/>
          </ac:spMkLst>
        </pc:spChg>
        <pc:cxnChg chg="mod">
          <ac:chgData name="Sonal Patel" userId="50bd0b55-db28-4ae2-8440-d01ae76a6dfa" providerId="ADAL" clId="{43DB3E17-C27C-4336-8E9B-B04D979E2CD8}" dt="2026-09-08T22:52:54.524" v="9" actId="962"/>
          <ac:cxnSpMkLst>
            <pc:docMk/>
            <pc:sldMk cId="3029286951" sldId="2255"/>
            <ac:cxnSpMk id="4" creationId="{7EBEE80F-D9D9-2FB9-5DB9-39FDDA323571}"/>
          </ac:cxnSpMkLst>
        </pc:cxnChg>
      </pc:sldChg>
      <pc:sldChg chg="modSp mod">
        <pc:chgData name="Sonal Patel" userId="50bd0b55-db28-4ae2-8440-d01ae76a6dfa" providerId="ADAL" clId="{43DB3E17-C27C-4336-8E9B-B04D979E2CD8}" dt="2026-09-10T23:26:52.687" v="29" actId="13244"/>
        <pc:sldMkLst>
          <pc:docMk/>
          <pc:sldMk cId="53609002" sldId="2256"/>
        </pc:sldMkLst>
        <pc:spChg chg="ord">
          <ac:chgData name="Sonal Patel" userId="50bd0b55-db28-4ae2-8440-d01ae76a6dfa" providerId="ADAL" clId="{43DB3E17-C27C-4336-8E9B-B04D979E2CD8}" dt="2026-09-10T23:26:52.687" v="29" actId="13244"/>
          <ac:spMkLst>
            <pc:docMk/>
            <pc:sldMk cId="53609002" sldId="2256"/>
            <ac:spMk id="4" creationId="{5402683E-2151-14B2-8FB6-1B4945648DC0}"/>
          </ac:spMkLst>
        </pc:spChg>
      </pc:sldChg>
      <pc:sldChg chg="modSp mod">
        <pc:chgData name="Sonal Patel" userId="50bd0b55-db28-4ae2-8440-d01ae76a6dfa" providerId="ADAL" clId="{43DB3E17-C27C-4336-8E9B-B04D979E2CD8}" dt="2026-09-10T23:26:54.993" v="30" actId="13244"/>
        <pc:sldMkLst>
          <pc:docMk/>
          <pc:sldMk cId="3040453156" sldId="2257"/>
        </pc:sldMkLst>
        <pc:spChg chg="ord">
          <ac:chgData name="Sonal Patel" userId="50bd0b55-db28-4ae2-8440-d01ae76a6dfa" providerId="ADAL" clId="{43DB3E17-C27C-4336-8E9B-B04D979E2CD8}" dt="2026-09-10T23:26:54.993" v="30" actId="13244"/>
          <ac:spMkLst>
            <pc:docMk/>
            <pc:sldMk cId="3040453156" sldId="2257"/>
            <ac:spMk id="4" creationId="{B8E38114-E655-F713-018D-1D8254B485A3}"/>
          </ac:spMkLst>
        </pc:spChg>
      </pc:sldChg>
      <pc:sldChg chg="modSp mod">
        <pc:chgData name="Sonal Patel" userId="50bd0b55-db28-4ae2-8440-d01ae76a6dfa" providerId="ADAL" clId="{43DB3E17-C27C-4336-8E9B-B04D979E2CD8}" dt="2026-09-10T23:27:00.063" v="32" actId="13244"/>
        <pc:sldMkLst>
          <pc:docMk/>
          <pc:sldMk cId="3560961613" sldId="2259"/>
        </pc:sldMkLst>
        <pc:spChg chg="ord">
          <ac:chgData name="Sonal Patel" userId="50bd0b55-db28-4ae2-8440-d01ae76a6dfa" providerId="ADAL" clId="{43DB3E17-C27C-4336-8E9B-B04D979E2CD8}" dt="2026-09-10T23:27:00.063" v="32" actId="13244"/>
          <ac:spMkLst>
            <pc:docMk/>
            <pc:sldMk cId="3560961613" sldId="2259"/>
            <ac:spMk id="9" creationId="{8AAE49C8-EB84-0E0F-B47F-BC36B0225118}"/>
          </ac:spMkLst>
        </pc:spChg>
      </pc:sldChg>
      <pc:sldChg chg="modSp mod">
        <pc:chgData name="Sonal Patel" userId="50bd0b55-db28-4ae2-8440-d01ae76a6dfa" providerId="ADAL" clId="{43DB3E17-C27C-4336-8E9B-B04D979E2CD8}" dt="2026-09-10T23:27:11.253" v="37" actId="13244"/>
        <pc:sldMkLst>
          <pc:docMk/>
          <pc:sldMk cId="2716338127" sldId="2260"/>
        </pc:sldMkLst>
        <pc:spChg chg="ord">
          <ac:chgData name="Sonal Patel" userId="50bd0b55-db28-4ae2-8440-d01ae76a6dfa" providerId="ADAL" clId="{43DB3E17-C27C-4336-8E9B-B04D979E2CD8}" dt="2026-09-10T23:27:11.253" v="37" actId="13244"/>
          <ac:spMkLst>
            <pc:docMk/>
            <pc:sldMk cId="2716338127" sldId="2260"/>
            <ac:spMk id="4" creationId="{601CC048-A185-04EE-C799-D73F043AD05F}"/>
          </ac:spMkLst>
        </pc:spChg>
      </pc:sldChg>
      <pc:sldChg chg="modSp mod">
        <pc:chgData name="Sonal Patel" userId="50bd0b55-db28-4ae2-8440-d01ae76a6dfa" providerId="ADAL" clId="{43DB3E17-C27C-4336-8E9B-B04D979E2CD8}" dt="2026-09-21T22:05:33.783" v="46" actId="20577"/>
        <pc:sldMkLst>
          <pc:docMk/>
          <pc:sldMk cId="3343216528" sldId="2261"/>
        </pc:sldMkLst>
        <pc:spChg chg="mod">
          <ac:chgData name="Sonal Patel" userId="50bd0b55-db28-4ae2-8440-d01ae76a6dfa" providerId="ADAL" clId="{43DB3E17-C27C-4336-8E9B-B04D979E2CD8}" dt="2026-09-21T22:05:33.783" v="46" actId="20577"/>
          <ac:spMkLst>
            <pc:docMk/>
            <pc:sldMk cId="3343216528" sldId="2261"/>
            <ac:spMk id="5" creationId="{582E23A9-2F52-BC44-FF81-3105078FA503}"/>
          </ac:spMkLst>
        </pc:spChg>
      </pc:sldChg>
    </pc:docChg>
  </pc:docChgLst>
  <pc:docChgLst>
    <pc:chgData name="Amy Tweddle-Bray" userId="24f19b76-37ba-4ba1-a60d-068fff5b481a" providerId="ADAL" clId="{95FFEB1E-73B7-44B4-88C3-2FA11F07C4CC}"/>
    <pc:docChg chg="modSld">
      <pc:chgData name="Amy Tweddle-Bray" userId="24f19b76-37ba-4ba1-a60d-068fff5b481a" providerId="ADAL" clId="{95FFEB1E-73B7-44B4-88C3-2FA11F07C4CC}" dt="2026-08-28T08:24:42.609" v="3" actId="20577"/>
      <pc:docMkLst>
        <pc:docMk/>
      </pc:docMkLst>
      <pc:sldChg chg="modSp mod">
        <pc:chgData name="Amy Tweddle-Bray" userId="24f19b76-37ba-4ba1-a60d-068fff5b481a" providerId="ADAL" clId="{95FFEB1E-73B7-44B4-88C3-2FA11F07C4CC}" dt="2026-08-28T08:24:42.609" v="3" actId="20577"/>
        <pc:sldMkLst>
          <pc:docMk/>
          <pc:sldMk cId="2590125259" sldId="2248"/>
        </pc:sldMkLst>
        <pc:spChg chg="mod">
          <ac:chgData name="Amy Tweddle-Bray" userId="24f19b76-37ba-4ba1-a60d-068fff5b481a" providerId="ADAL" clId="{95FFEB1E-73B7-44B4-88C3-2FA11F07C4CC}" dt="2026-08-28T08:24:42.609" v="3" actId="20577"/>
          <ac:spMkLst>
            <pc:docMk/>
            <pc:sldMk cId="2590125259" sldId="2248"/>
            <ac:spMk id="3" creationId="{6DF0EA19-AD69-6E35-81B6-BC220A74A9AE}"/>
          </ac:spMkLst>
        </pc:spChg>
      </pc:sldChg>
    </pc:docChg>
  </pc:docChgLst>
  <pc:docChgLst>
    <pc:chgData name="Katie McHugh" userId="S::katie.mchugh@ambition.org.uk::52b9d370-5e66-4a37-ac9f-f1fcf2516f7d" providerId="AD" clId="Web-{9872AB4C-3051-8138-7D47-5FA4E23C31CF}"/>
    <pc:docChg chg="modSld">
      <pc:chgData name="Katie McHugh" userId="S::katie.mchugh@ambition.org.uk::52b9d370-5e66-4a37-ac9f-f1fcf2516f7d" providerId="AD" clId="Web-{9872AB4C-3051-8138-7D47-5FA4E23C31CF}" dt="2026-09-11T13:27:24.234" v="22" actId="20577"/>
      <pc:docMkLst>
        <pc:docMk/>
      </pc:docMkLst>
      <pc:sldChg chg="modSp">
        <pc:chgData name="Katie McHugh" userId="S::katie.mchugh@ambition.org.uk::52b9d370-5e66-4a37-ac9f-f1fcf2516f7d" providerId="AD" clId="Web-{9872AB4C-3051-8138-7D47-5FA4E23C31CF}" dt="2026-09-11T13:25:42.271" v="2" actId="20577"/>
        <pc:sldMkLst>
          <pc:docMk/>
          <pc:sldMk cId="3318579635" sldId="2128"/>
        </pc:sldMkLst>
        <pc:spChg chg="mod">
          <ac:chgData name="Katie McHugh" userId="S::katie.mchugh@ambition.org.uk::52b9d370-5e66-4a37-ac9f-f1fcf2516f7d" providerId="AD" clId="Web-{9872AB4C-3051-8138-7D47-5FA4E23C31CF}" dt="2026-09-11T13:25:42.271" v="2" actId="20577"/>
          <ac:spMkLst>
            <pc:docMk/>
            <pc:sldMk cId="3318579635" sldId="2128"/>
            <ac:spMk id="3" creationId="{E4C41FAC-ED25-27D6-9AFD-C8F6B5BD46C6}"/>
          </ac:spMkLst>
        </pc:spChg>
      </pc:sldChg>
      <pc:sldChg chg="modSp">
        <pc:chgData name="Katie McHugh" userId="S::katie.mchugh@ambition.org.uk::52b9d370-5e66-4a37-ac9f-f1fcf2516f7d" providerId="AD" clId="Web-{9872AB4C-3051-8138-7D47-5FA4E23C31CF}" dt="2026-09-11T13:26:19.791" v="7" actId="20577"/>
        <pc:sldMkLst>
          <pc:docMk/>
          <pc:sldMk cId="3805182482" sldId="2252"/>
        </pc:sldMkLst>
        <pc:spChg chg="mod">
          <ac:chgData name="Katie McHugh" userId="S::katie.mchugh@ambition.org.uk::52b9d370-5e66-4a37-ac9f-f1fcf2516f7d" providerId="AD" clId="Web-{9872AB4C-3051-8138-7D47-5FA4E23C31CF}" dt="2026-09-11T13:26:19.791" v="7" actId="20577"/>
          <ac:spMkLst>
            <pc:docMk/>
            <pc:sldMk cId="3805182482" sldId="2252"/>
            <ac:spMk id="3" creationId="{8E110FDF-04FF-1D5E-9E99-B2804604DC92}"/>
          </ac:spMkLst>
        </pc:spChg>
      </pc:sldChg>
      <pc:sldChg chg="modSp">
        <pc:chgData name="Katie McHugh" userId="S::katie.mchugh@ambition.org.uk::52b9d370-5e66-4a37-ac9f-f1fcf2516f7d" providerId="AD" clId="Web-{9872AB4C-3051-8138-7D47-5FA4E23C31CF}" dt="2026-09-11T13:26:55.856" v="18" actId="20577"/>
        <pc:sldMkLst>
          <pc:docMk/>
          <pc:sldMk cId="3029286951" sldId="2255"/>
        </pc:sldMkLst>
        <pc:spChg chg="mod">
          <ac:chgData name="Katie McHugh" userId="S::katie.mchugh@ambition.org.uk::52b9d370-5e66-4a37-ac9f-f1fcf2516f7d" providerId="AD" clId="Web-{9872AB4C-3051-8138-7D47-5FA4E23C31CF}" dt="2026-09-11T13:26:55.856" v="18" actId="20577"/>
          <ac:spMkLst>
            <pc:docMk/>
            <pc:sldMk cId="3029286951" sldId="2255"/>
            <ac:spMk id="23" creationId="{71900D1B-2B76-11CF-4322-19C944BF2FA6}"/>
          </ac:spMkLst>
        </pc:spChg>
      </pc:sldChg>
      <pc:sldChg chg="modSp">
        <pc:chgData name="Katie McHugh" userId="S::katie.mchugh@ambition.org.uk::52b9d370-5e66-4a37-ac9f-f1fcf2516f7d" providerId="AD" clId="Web-{9872AB4C-3051-8138-7D47-5FA4E23C31CF}" dt="2026-09-11T13:27:24.234" v="22" actId="20577"/>
        <pc:sldMkLst>
          <pc:docMk/>
          <pc:sldMk cId="3343216528" sldId="2261"/>
        </pc:sldMkLst>
        <pc:spChg chg="mod">
          <ac:chgData name="Katie McHugh" userId="S::katie.mchugh@ambition.org.uk::52b9d370-5e66-4a37-ac9f-f1fcf2516f7d" providerId="AD" clId="Web-{9872AB4C-3051-8138-7D47-5FA4E23C31CF}" dt="2026-09-11T13:27:24.234" v="22" actId="20577"/>
          <ac:spMkLst>
            <pc:docMk/>
            <pc:sldMk cId="3343216528" sldId="2261"/>
            <ac:spMk id="4" creationId="{E199E74C-FF27-CE7E-3417-1EF04D7CDBF7}"/>
          </ac:spMkLst>
        </pc:spChg>
      </pc:sldChg>
      <pc:sldChg chg="modSp">
        <pc:chgData name="Katie McHugh" userId="S::katie.mchugh@ambition.org.uk::52b9d370-5e66-4a37-ac9f-f1fcf2516f7d" providerId="AD" clId="Web-{9872AB4C-3051-8138-7D47-5FA4E23C31CF}" dt="2026-09-11T13:26:26.887" v="11" actId="20577"/>
        <pc:sldMkLst>
          <pc:docMk/>
          <pc:sldMk cId="1751606838" sldId="2262"/>
        </pc:sldMkLst>
        <pc:spChg chg="mod">
          <ac:chgData name="Katie McHugh" userId="S::katie.mchugh@ambition.org.uk::52b9d370-5e66-4a37-ac9f-f1fcf2516f7d" providerId="AD" clId="Web-{9872AB4C-3051-8138-7D47-5FA4E23C31CF}" dt="2026-09-11T13:26:26.887" v="11" actId="20577"/>
          <ac:spMkLst>
            <pc:docMk/>
            <pc:sldMk cId="1751606838" sldId="2262"/>
            <ac:spMk id="4" creationId="{1E093552-A776-9815-0B28-FA68C2363B8B}"/>
          </ac:spMkLst>
        </pc:spChg>
      </pc:sldChg>
    </pc:docChg>
  </pc:docChgLst>
  <pc:docChgLst>
    <pc:chgData name="Bex Turner" userId="fe7a893d-e131-4a89-b172-272cfc9b1c71" providerId="ADAL" clId="{CF5DE9A3-ED35-4595-9A6B-F4273064B679}"/>
    <pc:docChg chg="undo custSel addSld modSld modMainMaster modSection">
      <pc:chgData name="Bex Turner" userId="fe7a893d-e131-4a89-b172-272cfc9b1c71" providerId="ADAL" clId="{CF5DE9A3-ED35-4595-9A6B-F4273064B679}" dt="2026-09-15T09:45:02.857" v="152" actId="22"/>
      <pc:docMkLst>
        <pc:docMk/>
      </pc:docMkLst>
      <pc:sldChg chg="modSp mod">
        <pc:chgData name="Bex Turner" userId="fe7a893d-e131-4a89-b172-272cfc9b1c71" providerId="ADAL" clId="{CF5DE9A3-ED35-4595-9A6B-F4273064B679}" dt="2026-09-08T13:03:36.809" v="126" actId="14100"/>
        <pc:sldMkLst>
          <pc:docMk/>
          <pc:sldMk cId="109550050" sldId="2097"/>
        </pc:sldMkLst>
        <pc:spChg chg="mod">
          <ac:chgData name="Bex Turner" userId="fe7a893d-e131-4a89-b172-272cfc9b1c71" providerId="ADAL" clId="{CF5DE9A3-ED35-4595-9A6B-F4273064B679}" dt="2026-09-08T13:03:30.449" v="124" actId="14100"/>
          <ac:spMkLst>
            <pc:docMk/>
            <pc:sldMk cId="109550050" sldId="2097"/>
            <ac:spMk id="3" creationId="{11399DFA-B9E0-88CF-BF15-9B4B205DE738}"/>
          </ac:spMkLst>
        </pc:spChg>
        <pc:spChg chg="mod">
          <ac:chgData name="Bex Turner" userId="fe7a893d-e131-4a89-b172-272cfc9b1c71" providerId="ADAL" clId="{CF5DE9A3-ED35-4595-9A6B-F4273064B679}" dt="2026-09-08T13:03:36.809" v="126" actId="14100"/>
          <ac:spMkLst>
            <pc:docMk/>
            <pc:sldMk cId="109550050" sldId="2097"/>
            <ac:spMk id="12" creationId="{9E01B982-FFA6-BEFD-8258-DA1A53C9DB16}"/>
          </ac:spMkLst>
        </pc:spChg>
      </pc:sldChg>
      <pc:sldChg chg="modSp mod">
        <pc:chgData name="Bex Turner" userId="fe7a893d-e131-4a89-b172-272cfc9b1c71" providerId="ADAL" clId="{CF5DE9A3-ED35-4595-9A6B-F4273064B679}" dt="2026-09-08T13:01:30.379" v="90" actId="14100"/>
        <pc:sldMkLst>
          <pc:docMk/>
          <pc:sldMk cId="137662238" sldId="2126"/>
        </pc:sldMkLst>
        <pc:spChg chg="mod">
          <ac:chgData name="Bex Turner" userId="fe7a893d-e131-4a89-b172-272cfc9b1c71" providerId="ADAL" clId="{CF5DE9A3-ED35-4595-9A6B-F4273064B679}" dt="2026-09-08T13:01:30.379" v="90" actId="14100"/>
          <ac:spMkLst>
            <pc:docMk/>
            <pc:sldMk cId="137662238" sldId="2126"/>
            <ac:spMk id="3" creationId="{047FC88C-C0D8-2C19-7389-7B872AC146A4}"/>
          </ac:spMkLst>
        </pc:spChg>
      </pc:sldChg>
      <pc:sldChg chg="modSp mod">
        <pc:chgData name="Bex Turner" userId="fe7a893d-e131-4a89-b172-272cfc9b1c71" providerId="ADAL" clId="{CF5DE9A3-ED35-4595-9A6B-F4273064B679}" dt="2026-09-04T11:50:00.091" v="19" actId="14100"/>
        <pc:sldMkLst>
          <pc:docMk/>
          <pc:sldMk cId="3318579635" sldId="2128"/>
        </pc:sldMkLst>
        <pc:spChg chg="mod">
          <ac:chgData name="Bex Turner" userId="fe7a893d-e131-4a89-b172-272cfc9b1c71" providerId="ADAL" clId="{CF5DE9A3-ED35-4595-9A6B-F4273064B679}" dt="2026-09-04T11:50:00.091" v="19" actId="14100"/>
          <ac:spMkLst>
            <pc:docMk/>
            <pc:sldMk cId="3318579635" sldId="2128"/>
            <ac:spMk id="3" creationId="{E4C41FAC-ED25-27D6-9AFD-C8F6B5BD46C6}"/>
          </ac:spMkLst>
        </pc:spChg>
      </pc:sldChg>
      <pc:sldChg chg="modSp mod">
        <pc:chgData name="Bex Turner" userId="fe7a893d-e131-4a89-b172-272cfc9b1c71" providerId="ADAL" clId="{CF5DE9A3-ED35-4595-9A6B-F4273064B679}" dt="2026-09-08T13:04:46.949" v="144" actId="255"/>
        <pc:sldMkLst>
          <pc:docMk/>
          <pc:sldMk cId="3216254899" sldId="2154"/>
        </pc:sldMkLst>
        <pc:spChg chg="mod">
          <ac:chgData name="Bex Turner" userId="fe7a893d-e131-4a89-b172-272cfc9b1c71" providerId="ADAL" clId="{CF5DE9A3-ED35-4595-9A6B-F4273064B679}" dt="2026-09-08T13:04:46.949" v="144" actId="255"/>
          <ac:spMkLst>
            <pc:docMk/>
            <pc:sldMk cId="3216254899" sldId="2154"/>
            <ac:spMk id="2" creationId="{2CD2EC5C-3FD7-1E32-98B8-67CFD870EC6B}"/>
          </ac:spMkLst>
        </pc:spChg>
      </pc:sldChg>
      <pc:sldChg chg="modSp mod">
        <pc:chgData name="Bex Turner" userId="fe7a893d-e131-4a89-b172-272cfc9b1c71" providerId="ADAL" clId="{CF5DE9A3-ED35-4595-9A6B-F4273064B679}" dt="2026-09-10T07:58:22.151" v="147" actId="13244"/>
        <pc:sldMkLst>
          <pc:docMk/>
          <pc:sldMk cId="2961193239" sldId="2183"/>
        </pc:sldMkLst>
        <pc:spChg chg="mod">
          <ac:chgData name="Bex Turner" userId="fe7a893d-e131-4a89-b172-272cfc9b1c71" providerId="ADAL" clId="{CF5DE9A3-ED35-4595-9A6B-F4273064B679}" dt="2026-09-08T13:03:23.309" v="123" actId="14100"/>
          <ac:spMkLst>
            <pc:docMk/>
            <pc:sldMk cId="2961193239" sldId="2183"/>
            <ac:spMk id="4" creationId="{9B73F527-CF6B-3CCC-365A-A04363D9718B}"/>
          </ac:spMkLst>
        </pc:spChg>
        <pc:spChg chg="mod">
          <ac:chgData name="Bex Turner" userId="fe7a893d-e131-4a89-b172-272cfc9b1c71" providerId="ADAL" clId="{CF5DE9A3-ED35-4595-9A6B-F4273064B679}" dt="2026-09-10T07:58:22.151" v="147" actId="13244"/>
          <ac:spMkLst>
            <pc:docMk/>
            <pc:sldMk cId="2961193239" sldId="2183"/>
            <ac:spMk id="5" creationId="{0CB8B02A-EFF4-B636-2198-F7F54267CB89}"/>
          </ac:spMkLst>
        </pc:spChg>
      </pc:sldChg>
      <pc:sldChg chg="modSp mod">
        <pc:chgData name="Bex Turner" userId="fe7a893d-e131-4a89-b172-272cfc9b1c71" providerId="ADAL" clId="{CF5DE9A3-ED35-4595-9A6B-F4273064B679}" dt="2026-09-08T13:02:43.302" v="108" actId="14100"/>
        <pc:sldMkLst>
          <pc:docMk/>
          <pc:sldMk cId="3412528253" sldId="2190"/>
        </pc:sldMkLst>
        <pc:spChg chg="mod">
          <ac:chgData name="Bex Turner" userId="fe7a893d-e131-4a89-b172-272cfc9b1c71" providerId="ADAL" clId="{CF5DE9A3-ED35-4595-9A6B-F4273064B679}" dt="2026-09-08T13:02:42.732" v="106" actId="14100"/>
          <ac:spMkLst>
            <pc:docMk/>
            <pc:sldMk cId="3412528253" sldId="2190"/>
            <ac:spMk id="23" creationId="{52C19FFD-4BB3-4FA1-9C0D-99BC8A6ED5BF}"/>
          </ac:spMkLst>
        </pc:spChg>
        <pc:spChg chg="mod">
          <ac:chgData name="Bex Turner" userId="fe7a893d-e131-4a89-b172-272cfc9b1c71" providerId="ADAL" clId="{CF5DE9A3-ED35-4595-9A6B-F4273064B679}" dt="2026-09-08T13:02:43.302" v="108" actId="14100"/>
          <ac:spMkLst>
            <pc:docMk/>
            <pc:sldMk cId="3412528253" sldId="2190"/>
            <ac:spMk id="25" creationId="{544C6686-07B6-B353-258C-932D26A05141}"/>
          </ac:spMkLst>
        </pc:spChg>
        <pc:cxnChg chg="mod">
          <ac:chgData name="Bex Turner" userId="fe7a893d-e131-4a89-b172-272cfc9b1c71" providerId="ADAL" clId="{CF5DE9A3-ED35-4595-9A6B-F4273064B679}" dt="2026-09-08T13:02:42.993" v="107" actId="1076"/>
          <ac:cxnSpMkLst>
            <pc:docMk/>
            <pc:sldMk cId="3412528253" sldId="2190"/>
            <ac:cxnSpMk id="4" creationId="{BC2FD8C8-8869-0FA6-7C05-7776F5DA19AA}"/>
          </ac:cxnSpMkLst>
        </pc:cxnChg>
      </pc:sldChg>
      <pc:sldChg chg="modSp mod">
        <pc:chgData name="Bex Turner" userId="fe7a893d-e131-4a89-b172-272cfc9b1c71" providerId="ADAL" clId="{CF5DE9A3-ED35-4595-9A6B-F4273064B679}" dt="2026-09-08T13:04:38.268" v="141" actId="1037"/>
        <pc:sldMkLst>
          <pc:docMk/>
          <pc:sldMk cId="2445764040" sldId="2195"/>
        </pc:sldMkLst>
        <pc:spChg chg="mod">
          <ac:chgData name="Bex Turner" userId="fe7a893d-e131-4a89-b172-272cfc9b1c71" providerId="ADAL" clId="{CF5DE9A3-ED35-4595-9A6B-F4273064B679}" dt="2026-09-08T13:04:38.268" v="141" actId="1037"/>
          <ac:spMkLst>
            <pc:docMk/>
            <pc:sldMk cId="2445764040" sldId="2195"/>
            <ac:spMk id="8" creationId="{27FE150F-E1B6-AC30-14CD-48B8C16FEACA}"/>
          </ac:spMkLst>
        </pc:spChg>
      </pc:sldChg>
      <pc:sldChg chg="modSp mod">
        <pc:chgData name="Bex Turner" userId="fe7a893d-e131-4a89-b172-272cfc9b1c71" providerId="ADAL" clId="{CF5DE9A3-ED35-4595-9A6B-F4273064B679}" dt="2026-09-10T07:58:03.653" v="145" actId="13244"/>
        <pc:sldMkLst>
          <pc:docMk/>
          <pc:sldMk cId="1326729035" sldId="2199"/>
        </pc:sldMkLst>
        <pc:spChg chg="mod">
          <ac:chgData name="Bex Turner" userId="fe7a893d-e131-4a89-b172-272cfc9b1c71" providerId="ADAL" clId="{CF5DE9A3-ED35-4595-9A6B-F4273064B679}" dt="2026-09-08T12:53:12.325" v="25" actId="14100"/>
          <ac:spMkLst>
            <pc:docMk/>
            <pc:sldMk cId="1326729035" sldId="2199"/>
            <ac:spMk id="4" creationId="{1CA6C98A-7C86-BA09-1BA7-1C2605BB0677}"/>
          </ac:spMkLst>
        </pc:spChg>
        <pc:spChg chg="mod">
          <ac:chgData name="Bex Turner" userId="fe7a893d-e131-4a89-b172-272cfc9b1c71" providerId="ADAL" clId="{CF5DE9A3-ED35-4595-9A6B-F4273064B679}" dt="2026-09-10T07:58:03.653" v="145" actId="13244"/>
          <ac:spMkLst>
            <pc:docMk/>
            <pc:sldMk cId="1326729035" sldId="2199"/>
            <ac:spMk id="5" creationId="{62E2FBDD-3C73-1C3A-77F7-2294CD65C341}"/>
          </ac:spMkLst>
        </pc:spChg>
      </pc:sldChg>
      <pc:sldChg chg="modSp mod">
        <pc:chgData name="Bex Turner" userId="fe7a893d-e131-4a89-b172-272cfc9b1c71" providerId="ADAL" clId="{CF5DE9A3-ED35-4595-9A6B-F4273064B679}" dt="2026-09-08T13:03:50.069" v="128" actId="14100"/>
        <pc:sldMkLst>
          <pc:docMk/>
          <pc:sldMk cId="2728875141" sldId="2200"/>
        </pc:sldMkLst>
        <pc:spChg chg="mod">
          <ac:chgData name="Bex Turner" userId="fe7a893d-e131-4a89-b172-272cfc9b1c71" providerId="ADAL" clId="{CF5DE9A3-ED35-4595-9A6B-F4273064B679}" dt="2026-09-08T13:03:50.069" v="128" actId="14100"/>
          <ac:spMkLst>
            <pc:docMk/>
            <pc:sldMk cId="2728875141" sldId="2200"/>
            <ac:spMk id="14" creationId="{8E3C8CAC-4D94-AD29-C667-37EFB5C3CCD5}"/>
          </ac:spMkLst>
        </pc:spChg>
      </pc:sldChg>
      <pc:sldChg chg="modSp mod">
        <pc:chgData name="Bex Turner" userId="fe7a893d-e131-4a89-b172-272cfc9b1c71" providerId="ADAL" clId="{CF5DE9A3-ED35-4595-9A6B-F4273064B679}" dt="2026-09-08T13:04:32.683" v="137" actId="1037"/>
        <pc:sldMkLst>
          <pc:docMk/>
          <pc:sldMk cId="3787568067" sldId="2203"/>
        </pc:sldMkLst>
        <pc:spChg chg="mod">
          <ac:chgData name="Bex Turner" userId="fe7a893d-e131-4a89-b172-272cfc9b1c71" providerId="ADAL" clId="{CF5DE9A3-ED35-4595-9A6B-F4273064B679}" dt="2026-09-08T13:04:32.683" v="137" actId="1037"/>
          <ac:spMkLst>
            <pc:docMk/>
            <pc:sldMk cId="3787568067" sldId="2203"/>
            <ac:spMk id="8" creationId="{9EDC580F-A489-AA84-14E1-6CC744C9198B}"/>
          </ac:spMkLst>
        </pc:spChg>
      </pc:sldChg>
      <pc:sldChg chg="modSp mod">
        <pc:chgData name="Bex Turner" userId="fe7a893d-e131-4a89-b172-272cfc9b1c71" providerId="ADAL" clId="{CF5DE9A3-ED35-4595-9A6B-F4273064B679}" dt="2026-09-08T13:04:35.864" v="139" actId="1037"/>
        <pc:sldMkLst>
          <pc:docMk/>
          <pc:sldMk cId="729285354" sldId="2204"/>
        </pc:sldMkLst>
        <pc:spChg chg="mod">
          <ac:chgData name="Bex Turner" userId="fe7a893d-e131-4a89-b172-272cfc9b1c71" providerId="ADAL" clId="{CF5DE9A3-ED35-4595-9A6B-F4273064B679}" dt="2026-09-08T13:04:35.864" v="139" actId="1037"/>
          <ac:spMkLst>
            <pc:docMk/>
            <pc:sldMk cId="729285354" sldId="2204"/>
            <ac:spMk id="8" creationId="{03F51E8A-035E-3ACE-F8A1-42E183183ADE}"/>
          </ac:spMkLst>
        </pc:spChg>
      </pc:sldChg>
      <pc:sldChg chg="delSp mod">
        <pc:chgData name="Bex Turner" userId="fe7a893d-e131-4a89-b172-272cfc9b1c71" providerId="ADAL" clId="{CF5DE9A3-ED35-4595-9A6B-F4273064B679}" dt="2026-09-04T11:50:04.955" v="20" actId="478"/>
        <pc:sldMkLst>
          <pc:docMk/>
          <pc:sldMk cId="2747138922" sldId="2235"/>
        </pc:sldMkLst>
      </pc:sldChg>
      <pc:sldChg chg="modSp mod">
        <pc:chgData name="Bex Turner" userId="fe7a893d-e131-4a89-b172-272cfc9b1c71" providerId="ADAL" clId="{CF5DE9A3-ED35-4595-9A6B-F4273064B679}" dt="2026-09-08T13:01:38.854" v="95" actId="1037"/>
        <pc:sldMkLst>
          <pc:docMk/>
          <pc:sldMk cId="1669815421" sldId="2241"/>
        </pc:sldMkLst>
        <pc:spChg chg="mod">
          <ac:chgData name="Bex Turner" userId="fe7a893d-e131-4a89-b172-272cfc9b1c71" providerId="ADAL" clId="{CF5DE9A3-ED35-4595-9A6B-F4273064B679}" dt="2026-09-08T13:01:38.854" v="95" actId="1037"/>
          <ac:spMkLst>
            <pc:docMk/>
            <pc:sldMk cId="1669815421" sldId="2241"/>
            <ac:spMk id="19" creationId="{193251C4-1FFC-BB2F-42BE-01521E4AE6D5}"/>
          </ac:spMkLst>
        </pc:spChg>
      </pc:sldChg>
      <pc:sldChg chg="modSp mod">
        <pc:chgData name="Bex Turner" userId="fe7a893d-e131-4a89-b172-272cfc9b1c71" providerId="ADAL" clId="{CF5DE9A3-ED35-4595-9A6B-F4273064B679}" dt="2026-09-08T12:52:53.937" v="24" actId="14100"/>
        <pc:sldMkLst>
          <pc:docMk/>
          <pc:sldMk cId="3560508643" sldId="2243"/>
        </pc:sldMkLst>
        <pc:spChg chg="mod">
          <ac:chgData name="Bex Turner" userId="fe7a893d-e131-4a89-b172-272cfc9b1c71" providerId="ADAL" clId="{CF5DE9A3-ED35-4595-9A6B-F4273064B679}" dt="2026-09-08T12:52:53.937" v="24" actId="14100"/>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8T13:01:15.371" v="88" actId="1582"/>
        <pc:sldMkLst>
          <pc:docMk/>
          <pc:sldMk cId="346817232" sldId="2244"/>
        </pc:sldMkLst>
        <pc:spChg chg="mod">
          <ac:chgData name="Bex Turner" userId="fe7a893d-e131-4a89-b172-272cfc9b1c71" providerId="ADAL" clId="{CF5DE9A3-ED35-4595-9A6B-F4273064B679}" dt="2026-09-08T13:00:30.781" v="67" actId="1036"/>
          <ac:spMkLst>
            <pc:docMk/>
            <pc:sldMk cId="346817232" sldId="2244"/>
            <ac:spMk id="26" creationId="{E6083029-F298-30FC-2644-F1B7BEBB9414}"/>
          </ac:spMkLst>
        </pc:spChg>
        <pc:spChg chg="mod">
          <ac:chgData name="Bex Turner" userId="fe7a893d-e131-4a89-b172-272cfc9b1c71" providerId="ADAL" clId="{CF5DE9A3-ED35-4595-9A6B-F4273064B679}" dt="2026-09-08T13:00:56.102" v="83" actId="14100"/>
          <ac:spMkLst>
            <pc:docMk/>
            <pc:sldMk cId="346817232" sldId="2244"/>
            <ac:spMk id="28" creationId="{832DBCF9-FB9A-A2FA-DE84-F07A762EEE0E}"/>
          </ac:spMkLst>
        </pc:spChg>
        <pc:spChg chg="mod">
          <ac:chgData name="Bex Turner" userId="fe7a893d-e131-4a89-b172-272cfc9b1c71" providerId="ADAL" clId="{CF5DE9A3-ED35-4595-9A6B-F4273064B679}" dt="2026-09-08T13:01:15.371" v="88" actId="1582"/>
          <ac:spMkLst>
            <pc:docMk/>
            <pc:sldMk cId="346817232" sldId="2244"/>
            <ac:spMk id="36" creationId="{3CF6AD02-0398-BC85-9CFA-7B39C1612559}"/>
          </ac:spMkLst>
        </pc:spChg>
      </pc:sldChg>
      <pc:sldChg chg="modSp mod">
        <pc:chgData name="Bex Turner" userId="fe7a893d-e131-4a89-b172-272cfc9b1c71" providerId="ADAL" clId="{CF5DE9A3-ED35-4595-9A6B-F4273064B679}" dt="2026-09-08T13:01:26.468" v="89" actId="14100"/>
        <pc:sldMkLst>
          <pc:docMk/>
          <pc:sldMk cId="1327405366" sldId="2250"/>
        </pc:sldMkLst>
        <pc:spChg chg="mod">
          <ac:chgData name="Bex Turner" userId="fe7a893d-e131-4a89-b172-272cfc9b1c71" providerId="ADAL" clId="{CF5DE9A3-ED35-4595-9A6B-F4273064B679}" dt="2026-09-08T13:01:26.468" v="89" actId="14100"/>
          <ac:spMkLst>
            <pc:docMk/>
            <pc:sldMk cId="1327405366" sldId="2250"/>
            <ac:spMk id="8" creationId="{3D721B07-D5E9-626A-F2EB-23FD2AE285B1}"/>
          </ac:spMkLst>
        </pc:spChg>
      </pc:sldChg>
      <pc:sldChg chg="modSp mod">
        <pc:chgData name="Bex Turner" userId="fe7a893d-e131-4a89-b172-272cfc9b1c71" providerId="ADAL" clId="{CF5DE9A3-ED35-4595-9A6B-F4273064B679}" dt="2026-09-08T13:02:49.364" v="113" actId="14100"/>
        <pc:sldMkLst>
          <pc:docMk/>
          <pc:sldMk cId="3805182482" sldId="2252"/>
        </pc:sldMkLst>
        <pc:spChg chg="mod">
          <ac:chgData name="Bex Turner" userId="fe7a893d-e131-4a89-b172-272cfc9b1c71" providerId="ADAL" clId="{CF5DE9A3-ED35-4595-9A6B-F4273064B679}" dt="2026-09-08T13:02:49.364" v="113" actId="14100"/>
          <ac:spMkLst>
            <pc:docMk/>
            <pc:sldMk cId="3805182482" sldId="2252"/>
            <ac:spMk id="3" creationId="{8E110FDF-04FF-1D5E-9E99-B2804604DC92}"/>
          </ac:spMkLst>
        </pc:spChg>
      </pc:sldChg>
      <pc:sldChg chg="modSp mod">
        <pc:chgData name="Bex Turner" userId="fe7a893d-e131-4a89-b172-272cfc9b1c71" providerId="ADAL" clId="{CF5DE9A3-ED35-4595-9A6B-F4273064B679}" dt="2026-09-08T13:02:07.186" v="101" actId="14100"/>
        <pc:sldMkLst>
          <pc:docMk/>
          <pc:sldMk cId="3819795781" sldId="2253"/>
        </pc:sldMkLst>
        <pc:spChg chg="mod">
          <ac:chgData name="Bex Turner" userId="fe7a893d-e131-4a89-b172-272cfc9b1c71" providerId="ADAL" clId="{CF5DE9A3-ED35-4595-9A6B-F4273064B679}" dt="2026-09-08T13:02:07.186" v="101" actId="14100"/>
          <ac:spMkLst>
            <pc:docMk/>
            <pc:sldMk cId="3819795781" sldId="2253"/>
            <ac:spMk id="3" creationId="{26A2608F-CB62-7EF7-5AA4-D775AE185692}"/>
          </ac:spMkLst>
        </pc:spChg>
      </pc:sldChg>
      <pc:sldChg chg="modSp mod">
        <pc:chgData name="Bex Turner" userId="fe7a893d-e131-4a89-b172-272cfc9b1c71" providerId="ADAL" clId="{CF5DE9A3-ED35-4595-9A6B-F4273064B679}" dt="2026-09-08T13:03:08.238" v="116" actId="1037"/>
        <pc:sldMkLst>
          <pc:docMk/>
          <pc:sldMk cId="53609002" sldId="2256"/>
        </pc:sldMkLst>
        <pc:spChg chg="mod">
          <ac:chgData name="Bex Turner" userId="fe7a893d-e131-4a89-b172-272cfc9b1c71" providerId="ADAL" clId="{CF5DE9A3-ED35-4595-9A6B-F4273064B679}" dt="2026-09-08T13:03:08.238" v="116" actId="1037"/>
          <ac:spMkLst>
            <pc:docMk/>
            <pc:sldMk cId="53609002" sldId="2256"/>
            <ac:spMk id="3" creationId="{408DA16F-8989-2B5D-C1D2-37A7EDA029FA}"/>
          </ac:spMkLst>
        </pc:spChg>
      </pc:sldChg>
      <pc:sldChg chg="modSp mod">
        <pc:chgData name="Bex Turner" userId="fe7a893d-e131-4a89-b172-272cfc9b1c71" providerId="ADAL" clId="{CF5DE9A3-ED35-4595-9A6B-F4273064B679}" dt="2026-09-08T13:03:11.775" v="119" actId="1037"/>
        <pc:sldMkLst>
          <pc:docMk/>
          <pc:sldMk cId="3040453156" sldId="2257"/>
        </pc:sldMkLst>
        <pc:spChg chg="mod">
          <ac:chgData name="Bex Turner" userId="fe7a893d-e131-4a89-b172-272cfc9b1c71" providerId="ADAL" clId="{CF5DE9A3-ED35-4595-9A6B-F4273064B679}" dt="2026-09-08T13:03:11.775" v="119" actId="1037"/>
          <ac:spMkLst>
            <pc:docMk/>
            <pc:sldMk cId="3040453156" sldId="2257"/>
            <ac:spMk id="3" creationId="{5F8DB0C4-004F-94BE-BA1D-5B329CB7B759}"/>
          </ac:spMkLst>
        </pc:spChg>
      </pc:sldChg>
      <pc:sldChg chg="modSp mod">
        <pc:chgData name="Bex Turner" userId="fe7a893d-e131-4a89-b172-272cfc9b1c71" providerId="ADAL" clId="{CF5DE9A3-ED35-4595-9A6B-F4273064B679}" dt="2026-09-08T13:03:17.256" v="121" actId="14100"/>
        <pc:sldMkLst>
          <pc:docMk/>
          <pc:sldMk cId="1111044511" sldId="2258"/>
        </pc:sldMkLst>
        <pc:spChg chg="mod">
          <ac:chgData name="Bex Turner" userId="fe7a893d-e131-4a89-b172-272cfc9b1c71" providerId="ADAL" clId="{CF5DE9A3-ED35-4595-9A6B-F4273064B679}" dt="2026-09-08T13:03:17.256" v="121" actId="14100"/>
          <ac:spMkLst>
            <pc:docMk/>
            <pc:sldMk cId="1111044511" sldId="2258"/>
            <ac:spMk id="3" creationId="{2BC12950-ACDB-06B8-82FC-5F78AC03ADEB}"/>
          </ac:spMkLst>
        </pc:spChg>
      </pc:sldChg>
      <pc:sldChg chg="modSp mod">
        <pc:chgData name="Bex Turner" userId="fe7a893d-e131-4a89-b172-272cfc9b1c71" providerId="ADAL" clId="{CF5DE9A3-ED35-4595-9A6B-F4273064B679}" dt="2026-09-08T13:03:40.680" v="127" actId="14100"/>
        <pc:sldMkLst>
          <pc:docMk/>
          <pc:sldMk cId="3560961613" sldId="2259"/>
        </pc:sldMkLst>
        <pc:spChg chg="mod">
          <ac:chgData name="Bex Turner" userId="fe7a893d-e131-4a89-b172-272cfc9b1c71" providerId="ADAL" clId="{CF5DE9A3-ED35-4595-9A6B-F4273064B679}" dt="2026-09-08T13:03:40.680" v="127" actId="14100"/>
          <ac:spMkLst>
            <pc:docMk/>
            <pc:sldMk cId="3560961613" sldId="2259"/>
            <ac:spMk id="3" creationId="{11399DFA-B9E0-88CF-BF15-9B4B205DE738}"/>
          </ac:spMkLst>
        </pc:spChg>
      </pc:sldChg>
      <pc:sldChg chg="modSp mod">
        <pc:chgData name="Bex Turner" userId="fe7a893d-e131-4a89-b172-272cfc9b1c71" providerId="ADAL" clId="{CF5DE9A3-ED35-4595-9A6B-F4273064B679}" dt="2026-09-08T13:03:58.433" v="130" actId="14100"/>
        <pc:sldMkLst>
          <pc:docMk/>
          <pc:sldMk cId="2716338127" sldId="2260"/>
        </pc:sldMkLst>
        <pc:spChg chg="mod">
          <ac:chgData name="Bex Turner" userId="fe7a893d-e131-4a89-b172-272cfc9b1c71" providerId="ADAL" clId="{CF5DE9A3-ED35-4595-9A6B-F4273064B679}" dt="2026-09-08T13:03:58.433" v="130" actId="14100"/>
          <ac:spMkLst>
            <pc:docMk/>
            <pc:sldMk cId="2716338127" sldId="2260"/>
            <ac:spMk id="3" creationId="{3D54639A-583E-9521-E0A6-76592290A233}"/>
          </ac:spMkLst>
        </pc:spChg>
      </pc:sldChg>
      <pc:sldChg chg="modSp mod">
        <pc:chgData name="Bex Turner" userId="fe7a893d-e131-4a89-b172-272cfc9b1c71" providerId="ADAL" clId="{CF5DE9A3-ED35-4595-9A6B-F4273064B679}" dt="2026-09-08T13:04:18.772" v="132" actId="11"/>
        <pc:sldMkLst>
          <pc:docMk/>
          <pc:sldMk cId="3343216528" sldId="2261"/>
        </pc:sldMkLst>
        <pc:spChg chg="mod">
          <ac:chgData name="Bex Turner" userId="fe7a893d-e131-4a89-b172-272cfc9b1c71" providerId="ADAL" clId="{CF5DE9A3-ED35-4595-9A6B-F4273064B679}" dt="2026-09-08T13:04:18.772" v="132" actId="11"/>
          <ac:spMkLst>
            <pc:docMk/>
            <pc:sldMk cId="3343216528" sldId="2261"/>
            <ac:spMk id="4" creationId="{E199E74C-FF27-CE7E-3417-1EF04D7CDBF7}"/>
          </ac:spMkLst>
        </pc:spChg>
      </pc:sldChg>
      <pc:sldChg chg="modSp mod">
        <pc:chgData name="Bex Turner" userId="fe7a893d-e131-4a89-b172-272cfc9b1c71" providerId="ADAL" clId="{CF5DE9A3-ED35-4595-9A6B-F4273064B679}" dt="2026-09-10T07:58:13.349" v="146" actId="13244"/>
        <pc:sldMkLst>
          <pc:docMk/>
          <pc:sldMk cId="1751606838" sldId="2262"/>
        </pc:sldMkLst>
        <pc:spChg chg="mod">
          <ac:chgData name="Bex Turner" userId="fe7a893d-e131-4a89-b172-272cfc9b1c71" providerId="ADAL" clId="{CF5DE9A3-ED35-4595-9A6B-F4273064B679}" dt="2026-09-10T07:58:13.349" v="146" actId="13244"/>
          <ac:spMkLst>
            <pc:docMk/>
            <pc:sldMk cId="1751606838" sldId="2262"/>
            <ac:spMk id="4" creationId="{1E093552-A776-9815-0B28-FA68C2363B8B}"/>
          </ac:spMkLst>
        </pc:spChg>
      </pc:sldChg>
      <pc:sldChg chg="modSp mod">
        <pc:chgData name="Bex Turner" userId="fe7a893d-e131-4a89-b172-272cfc9b1c71" providerId="ADAL" clId="{CF5DE9A3-ED35-4595-9A6B-F4273064B679}" dt="2026-09-08T12:59:55.728" v="26" actId="12"/>
        <pc:sldMkLst>
          <pc:docMk/>
          <pc:sldMk cId="3044777856" sldId="2263"/>
        </pc:sldMkLst>
        <pc:spChg chg="mod">
          <ac:chgData name="Bex Turner" userId="fe7a893d-e131-4a89-b172-272cfc9b1c71" providerId="ADAL" clId="{CF5DE9A3-ED35-4595-9A6B-F4273064B679}" dt="2026-09-08T12:59:55.728" v="26" actId="12"/>
          <ac:spMkLst>
            <pc:docMk/>
            <pc:sldMk cId="3044777856" sldId="2263"/>
            <ac:spMk id="3" creationId="{9FC39250-9F5A-CEBB-57A3-641EFEE8413A}"/>
          </ac:spMkLst>
        </pc:spChg>
      </pc:sldChg>
      <pc:sldChg chg="new">
        <pc:chgData name="Bex Turner" userId="fe7a893d-e131-4a89-b172-272cfc9b1c71" providerId="ADAL" clId="{CF5DE9A3-ED35-4595-9A6B-F4273064B679}" dt="2026-09-10T09:20:39.551" v="148" actId="680"/>
        <pc:sldMkLst>
          <pc:docMk/>
          <pc:sldMk cId="4138419892" sldId="2264"/>
        </pc:sldMkLst>
      </pc:sldChg>
      <pc:sldMasterChg chg="modSldLayout">
        <pc:chgData name="Bex Turner" userId="fe7a893d-e131-4a89-b172-272cfc9b1c71" providerId="ADAL" clId="{CF5DE9A3-ED35-4595-9A6B-F4273064B679}" dt="2026-09-15T09:45:02.857" v="152" actId="22"/>
        <pc:sldMasterMkLst>
          <pc:docMk/>
          <pc:sldMasterMk cId="657437708" sldId="2147483843"/>
        </pc:sldMasterMkLst>
        <pc:sldLayoutChg chg="addSp delSp modSp mod">
          <pc:chgData name="Bex Turner" userId="fe7a893d-e131-4a89-b172-272cfc9b1c71" providerId="ADAL" clId="{CF5DE9A3-ED35-4595-9A6B-F4273064B679}" dt="2026-09-15T09:45:02.857" v="152" actId="22"/>
          <pc:sldLayoutMkLst>
            <pc:docMk/>
            <pc:sldMasterMk cId="657437708" sldId="2147483843"/>
            <pc:sldLayoutMk cId="2798827158" sldId="2147483844"/>
          </pc:sldLayoutMkLst>
          <pc:spChg chg="add">
            <ac:chgData name="Bex Turner" userId="fe7a893d-e131-4a89-b172-272cfc9b1c71" providerId="ADAL" clId="{CF5DE9A3-ED35-4595-9A6B-F4273064B679}" dt="2026-09-15T09:45:02.857" v="152" actId="22"/>
            <ac:spMkLst>
              <pc:docMk/>
              <pc:sldMasterMk cId="657437708" sldId="2147483843"/>
              <pc:sldLayoutMk cId="2798827158" sldId="2147483844"/>
              <ac:spMk id="10" creationId="{F00869FC-78D4-6EBB-B6A4-E9531D4CC4F4}"/>
            </ac:spMkLst>
          </pc:spChg>
          <pc:picChg chg="add">
            <ac:chgData name="Bex Turner" userId="fe7a893d-e131-4a89-b172-272cfc9b1c71" providerId="ADAL" clId="{CF5DE9A3-ED35-4595-9A6B-F4273064B679}" dt="2026-09-15T09:45:02.857" v="152" actId="22"/>
            <ac:picMkLst>
              <pc:docMk/>
              <pc:sldMasterMk cId="657437708" sldId="2147483843"/>
              <pc:sldLayoutMk cId="2798827158" sldId="2147483844"/>
              <ac:picMk id="6" creationId="{34A60222-5065-6599-6DB0-063E2C5ECE2C}"/>
            </ac:picMkLst>
          </pc:picChg>
          <pc:picChg chg="add">
            <ac:chgData name="Bex Turner" userId="fe7a893d-e131-4a89-b172-272cfc9b1c71" providerId="ADAL" clId="{CF5DE9A3-ED35-4595-9A6B-F4273064B679}" dt="2026-09-04T11:49:04.185" v="3" actId="22"/>
            <ac:picMkLst>
              <pc:docMk/>
              <pc:sldMasterMk cId="657437708" sldId="2147483843"/>
              <pc:sldLayoutMk cId="2798827158" sldId="2147483844"/>
              <ac:picMk id="8" creationId="{F7CCA795-416D-3B1C-0E8A-D5D5D993F35F}"/>
            </ac:picMkLst>
          </pc:picChg>
        </pc:sldLayoutChg>
        <pc:sldLayoutChg chg="addSp delSp modSp mod">
          <pc:chgData name="Bex Turner" userId="fe7a893d-e131-4a89-b172-272cfc9b1c71" providerId="ADAL" clId="{CF5DE9A3-ED35-4595-9A6B-F4273064B679}" dt="2026-09-04T11:49:10.089" v="6" actId="14100"/>
          <pc:sldLayoutMkLst>
            <pc:docMk/>
            <pc:sldMasterMk cId="657437708" sldId="2147483843"/>
            <pc:sldLayoutMk cId="1710981688" sldId="2147483845"/>
          </pc:sldLayoutMkLst>
          <pc:spChg chg="mod">
            <ac:chgData name="Bex Turner" userId="fe7a893d-e131-4a89-b172-272cfc9b1c71" providerId="ADAL" clId="{CF5DE9A3-ED35-4595-9A6B-F4273064B679}" dt="2026-09-04T11:49:10.089" v="6" actId="14100"/>
            <ac:spMkLst>
              <pc:docMk/>
              <pc:sldMasterMk cId="657437708" sldId="2147483843"/>
              <pc:sldLayoutMk cId="1710981688" sldId="2147483845"/>
              <ac:spMk id="2" creationId="{8DA25EBE-15BA-2CA7-D013-3127C3F7B1E8}"/>
            </ac:spMkLst>
          </pc:spChg>
          <pc:picChg chg="add">
            <ac:chgData name="Bex Turner" userId="fe7a893d-e131-4a89-b172-272cfc9b1c71" providerId="ADAL" clId="{CF5DE9A3-ED35-4595-9A6B-F4273064B679}" dt="2026-09-04T11:49:07.360" v="5" actId="22"/>
            <ac:picMkLst>
              <pc:docMk/>
              <pc:sldMasterMk cId="657437708" sldId="2147483843"/>
              <pc:sldLayoutMk cId="1710981688" sldId="2147483845"/>
              <ac:picMk id="6" creationId="{7A2D3474-EED8-080E-0300-C5AB465167F8}"/>
            </ac:picMkLst>
          </pc:picChg>
        </pc:sldLayoutChg>
        <pc:sldLayoutChg chg="addSp delSp modSp mod">
          <pc:chgData name="Bex Turner" userId="fe7a893d-e131-4a89-b172-272cfc9b1c71" providerId="ADAL" clId="{CF5DE9A3-ED35-4595-9A6B-F4273064B679}" dt="2026-09-04T11:49:19.424" v="9" actId="22"/>
          <pc:sldLayoutMkLst>
            <pc:docMk/>
            <pc:sldMasterMk cId="657437708" sldId="2147483843"/>
            <pc:sldLayoutMk cId="4244729569" sldId="2147483846"/>
          </pc:sldLayoutMkLst>
          <pc:spChg chg="mod">
            <ac:chgData name="Bex Turner" userId="fe7a893d-e131-4a89-b172-272cfc9b1c71" providerId="ADAL" clId="{CF5DE9A3-ED35-4595-9A6B-F4273064B679}" dt="2026-09-04T11:49:16.682" v="7" actId="14100"/>
            <ac:spMkLst>
              <pc:docMk/>
              <pc:sldMasterMk cId="657437708" sldId="2147483843"/>
              <pc:sldLayoutMk cId="4244729569" sldId="2147483846"/>
              <ac:spMk id="6" creationId="{8EA27E32-6C2E-83E2-0786-39F88E5C2FA7}"/>
            </ac:spMkLst>
          </pc:spChg>
          <pc:picChg chg="add">
            <ac:chgData name="Bex Turner" userId="fe7a893d-e131-4a89-b172-272cfc9b1c71" providerId="ADAL" clId="{CF5DE9A3-ED35-4595-9A6B-F4273064B679}" dt="2026-09-04T11:49:19.424" v="9" actId="22"/>
            <ac:picMkLst>
              <pc:docMk/>
              <pc:sldMasterMk cId="657437708" sldId="2147483843"/>
              <pc:sldLayoutMk cId="4244729569" sldId="2147483846"/>
              <ac:picMk id="9" creationId="{30DF333A-65BE-B254-B183-502F3A270832}"/>
            </ac:picMkLst>
          </pc:picChg>
        </pc:sldLayoutChg>
        <pc:sldLayoutChg chg="addSp delSp modSp mod">
          <pc:chgData name="Bex Turner" userId="fe7a893d-e131-4a89-b172-272cfc9b1c71" providerId="ADAL" clId="{CF5DE9A3-ED35-4595-9A6B-F4273064B679}" dt="2026-09-04T11:49:26.622" v="13" actId="22"/>
          <pc:sldLayoutMkLst>
            <pc:docMk/>
            <pc:sldMasterMk cId="657437708" sldId="2147483843"/>
            <pc:sldLayoutMk cId="264462539" sldId="2147483847"/>
          </pc:sldLayoutMkLst>
          <pc:spChg chg="mod">
            <ac:chgData name="Bex Turner" userId="fe7a893d-e131-4a89-b172-272cfc9b1c71" providerId="ADAL" clId="{CF5DE9A3-ED35-4595-9A6B-F4273064B679}" dt="2026-09-04T11:49:25.034" v="11" actId="14100"/>
            <ac:spMkLst>
              <pc:docMk/>
              <pc:sldMasterMk cId="657437708" sldId="2147483843"/>
              <pc:sldLayoutMk cId="264462539" sldId="2147483847"/>
              <ac:spMk id="6" creationId="{8EA27E32-6C2E-83E2-0786-39F88E5C2FA7}"/>
            </ac:spMkLst>
          </pc:spChg>
          <pc:picChg chg="add">
            <ac:chgData name="Bex Turner" userId="fe7a893d-e131-4a89-b172-272cfc9b1c71" providerId="ADAL" clId="{CF5DE9A3-ED35-4595-9A6B-F4273064B679}" dt="2026-09-04T11:49:26.622" v="13" actId="22"/>
            <ac:picMkLst>
              <pc:docMk/>
              <pc:sldMasterMk cId="657437708" sldId="2147483843"/>
              <pc:sldLayoutMk cId="264462539" sldId="2147483847"/>
              <ac:picMk id="8" creationId="{3A4FF900-A4C3-402F-07BC-593A9C01B733}"/>
            </ac:picMkLst>
          </pc:picChg>
        </pc:sldLayoutChg>
        <pc:sldLayoutChg chg="addSp delSp modSp mod">
          <pc:chgData name="Bex Turner" userId="fe7a893d-e131-4a89-b172-272cfc9b1c71" providerId="ADAL" clId="{CF5DE9A3-ED35-4595-9A6B-F4273064B679}" dt="2026-09-04T11:49:32.295" v="16" actId="14100"/>
          <pc:sldLayoutMkLst>
            <pc:docMk/>
            <pc:sldMasterMk cId="657437708" sldId="2147483843"/>
            <pc:sldLayoutMk cId="3363563396" sldId="2147483848"/>
          </pc:sldLayoutMkLst>
          <pc:spChg chg="mod">
            <ac:chgData name="Bex Turner" userId="fe7a893d-e131-4a89-b172-272cfc9b1c71" providerId="ADAL" clId="{CF5DE9A3-ED35-4595-9A6B-F4273064B679}" dt="2026-09-04T11:49:32.295" v="16" actId="14100"/>
            <ac:spMkLst>
              <pc:docMk/>
              <pc:sldMasterMk cId="657437708" sldId="2147483843"/>
              <pc:sldLayoutMk cId="3363563396" sldId="2147483848"/>
              <ac:spMk id="6" creationId="{8EA27E32-6C2E-83E2-0786-39F88E5C2FA7}"/>
            </ac:spMkLst>
          </pc:spChg>
          <pc:picChg chg="add">
            <ac:chgData name="Bex Turner" userId="fe7a893d-e131-4a89-b172-272cfc9b1c71" providerId="ADAL" clId="{CF5DE9A3-ED35-4595-9A6B-F4273064B679}" dt="2026-09-04T11:49:29.970" v="15" actId="22"/>
            <ac:picMkLst>
              <pc:docMk/>
              <pc:sldMasterMk cId="657437708" sldId="2147483843"/>
              <pc:sldLayoutMk cId="3363563396" sldId="2147483848"/>
              <ac:picMk id="8" creationId="{7D6AA8AD-2BDC-2937-8198-ED907491ABF3}"/>
            </ac:picMkLst>
          </pc:picChg>
        </pc:sldLayoutChg>
        <pc:sldLayoutChg chg="addSp delSp modSp mod">
          <pc:chgData name="Bex Turner" userId="fe7a893d-e131-4a89-b172-272cfc9b1c71" providerId="ADAL" clId="{CF5DE9A3-ED35-4595-9A6B-F4273064B679}" dt="2026-09-10T15:56:40.851" v="151" actId="1076"/>
          <pc:sldLayoutMkLst>
            <pc:docMk/>
            <pc:sldMasterMk cId="657437708" sldId="2147483843"/>
            <pc:sldLayoutMk cId="3512832475" sldId="2147483877"/>
          </pc:sldLayoutMkLst>
          <pc:spChg chg="add mod">
            <ac:chgData name="Bex Turner" userId="fe7a893d-e131-4a89-b172-272cfc9b1c71" providerId="ADAL" clId="{CF5DE9A3-ED35-4595-9A6B-F4273064B679}" dt="2026-09-10T15:56:40.851" v="151" actId="1076"/>
            <ac:spMkLst>
              <pc:docMk/>
              <pc:sldMasterMk cId="657437708" sldId="2147483843"/>
              <pc:sldLayoutMk cId="3512832475" sldId="2147483877"/>
              <ac:spMk id="2" creationId="{B3DDD861-BFC2-1DE2-58FA-E70605722229}"/>
            </ac:spMkLst>
          </pc:spChg>
        </pc:sldLayoutChg>
      </pc:sldMaster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13:12:09.875" v="790" actId="20577"/>
      <pc:docMkLst>
        <pc:docMk/>
      </pc:docMkLst>
      <pc:sldChg chg="modSp mod">
        <pc:chgData name="Rudi Vizma" userId="194a5221-9761-4a2d-8786-15178521a36e" providerId="ADAL" clId="{2ADDC88B-4D51-44AC-A624-536D68782FEF}" dt="2026-09-10T13:07:38.813" v="632" actId="790"/>
        <pc:sldMkLst>
          <pc:docMk/>
          <pc:sldMk cId="544846522" sldId="474"/>
        </pc:sldMkLst>
        <pc:spChg chg="mod">
          <ac:chgData name="Rudi Vizma" userId="194a5221-9761-4a2d-8786-15178521a36e" providerId="ADAL" clId="{2ADDC88B-4D51-44AC-A624-536D68782FEF}" dt="2026-09-10T13:07:38.813" v="632" actId="790"/>
          <ac:spMkLst>
            <pc:docMk/>
            <pc:sldMk cId="544846522" sldId="474"/>
            <ac:spMk id="3" creationId="{9F8B5B1A-F8C6-DCA1-4C21-BA0AE3ED92B9}"/>
          </ac:spMkLst>
        </pc:spChg>
        <pc:spChg chg="mod">
          <ac:chgData name="Rudi Vizma" userId="194a5221-9761-4a2d-8786-15178521a36e" providerId="ADAL" clId="{2ADDC88B-4D51-44AC-A624-536D68782FEF}" dt="2026-09-10T13:07:38.813" v="632" actId="790"/>
          <ac:spMkLst>
            <pc:docMk/>
            <pc:sldMk cId="544846522" sldId="474"/>
            <ac:spMk id="6" creationId="{F4A02E55-8CE4-38C4-7511-B58ECA437FFA}"/>
          </ac:spMkLst>
        </pc:spChg>
        <pc:graphicFrameChg chg="modGraphic">
          <ac:chgData name="Rudi Vizma" userId="194a5221-9761-4a2d-8786-15178521a36e" providerId="ADAL" clId="{2ADDC88B-4D51-44AC-A624-536D68782FEF}" dt="2026-09-10T13:07:38.813" v="632" actId="790"/>
          <ac:graphicFrameMkLst>
            <pc:docMk/>
            <pc:sldMk cId="544846522" sldId="474"/>
            <ac:graphicFrameMk id="7" creationId="{29D20C86-6D77-704D-361C-2E34870F1FAF}"/>
          </ac:graphicFrameMkLst>
        </pc:graphicFrameChg>
      </pc:sldChg>
      <pc:sldChg chg="modSp mod">
        <pc:chgData name="Rudi Vizma" userId="194a5221-9761-4a2d-8786-15178521a36e" providerId="ADAL" clId="{2ADDC88B-4D51-44AC-A624-536D68782FEF}" dt="2026-09-10T13:07:38.813" v="632" actId="790"/>
        <pc:sldMkLst>
          <pc:docMk/>
          <pc:sldMk cId="3447166164" sldId="2088"/>
        </pc:sldMkLst>
        <pc:spChg chg="mod">
          <ac:chgData name="Rudi Vizma" userId="194a5221-9761-4a2d-8786-15178521a36e" providerId="ADAL" clId="{2ADDC88B-4D51-44AC-A624-536D68782FEF}" dt="2026-09-10T13:07:38.813" v="632" actId="790"/>
          <ac:spMkLst>
            <pc:docMk/>
            <pc:sldMk cId="3447166164" sldId="2088"/>
            <ac:spMk id="9" creationId="{D2DFFFDE-6964-AC7F-73D0-22C122C62646}"/>
          </ac:spMkLst>
        </pc:spChg>
        <pc:spChg chg="mod">
          <ac:chgData name="Rudi Vizma" userId="194a5221-9761-4a2d-8786-15178521a36e" providerId="ADAL" clId="{2ADDC88B-4D51-44AC-A624-536D68782FEF}" dt="2026-09-10T13:07:38.813" v="632" actId="790"/>
          <ac:spMkLst>
            <pc:docMk/>
            <pc:sldMk cId="3447166164" sldId="2088"/>
            <ac:spMk id="10" creationId="{4E298701-8026-5395-C1F4-11806971A339}"/>
          </ac:spMkLst>
        </pc:spChg>
      </pc:sldChg>
      <pc:sldChg chg="addSp modSp mod">
        <pc:chgData name="Rudi Vizma" userId="194a5221-9761-4a2d-8786-15178521a36e" providerId="ADAL" clId="{2ADDC88B-4D51-44AC-A624-536D68782FEF}" dt="2026-09-10T13:07:45.090" v="638" actId="20577"/>
        <pc:sldMkLst>
          <pc:docMk/>
          <pc:sldMk cId="109550050" sldId="2097"/>
        </pc:sldMkLst>
        <pc:spChg chg="add mod">
          <ac:chgData name="Rudi Vizma" userId="194a5221-9761-4a2d-8786-15178521a36e" providerId="ADAL" clId="{2ADDC88B-4D51-44AC-A624-536D68782FEF}" dt="2026-09-10T13:07:38.813" v="632" actId="790"/>
          <ac:spMkLst>
            <pc:docMk/>
            <pc:sldMk cId="109550050" sldId="2097"/>
            <ac:spMk id="2" creationId="{B4D794C3-6E86-049A-9DA3-0C381CF8DA69}"/>
          </ac:spMkLst>
        </pc:spChg>
        <pc:spChg chg="mod">
          <ac:chgData name="Rudi Vizma" userId="194a5221-9761-4a2d-8786-15178521a36e" providerId="ADAL" clId="{2ADDC88B-4D51-44AC-A624-536D68782FEF}" dt="2026-09-10T13:07:38.813" v="632" actId="790"/>
          <ac:spMkLst>
            <pc:docMk/>
            <pc:sldMk cId="109550050" sldId="2097"/>
            <ac:spMk id="3" creationId="{11399DFA-B9E0-88CF-BF15-9B4B205DE738}"/>
          </ac:spMkLst>
        </pc:spChg>
        <pc:spChg chg="mod">
          <ac:chgData name="Rudi Vizma" userId="194a5221-9761-4a2d-8786-15178521a36e" providerId="ADAL" clId="{2ADDC88B-4D51-44AC-A624-536D68782FEF}" dt="2026-09-10T13:07:38.813" v="632" actId="790"/>
          <ac:spMkLst>
            <pc:docMk/>
            <pc:sldMk cId="109550050" sldId="2097"/>
            <ac:spMk id="5" creationId="{7222E6C6-B592-9DDB-E25C-4752BE4DC717}"/>
          </ac:spMkLst>
        </pc:spChg>
        <pc:spChg chg="mod">
          <ac:chgData name="Rudi Vizma" userId="194a5221-9761-4a2d-8786-15178521a36e" providerId="ADAL" clId="{2ADDC88B-4D51-44AC-A624-536D68782FEF}" dt="2026-09-10T13:07:45.090" v="638" actId="20577"/>
          <ac:spMkLst>
            <pc:docMk/>
            <pc:sldMk cId="109550050" sldId="2097"/>
            <ac:spMk id="9" creationId="{8AAE49C8-EB84-0E0F-B47F-BC36B0225118}"/>
          </ac:spMkLst>
        </pc:spChg>
        <pc:spChg chg="mod">
          <ac:chgData name="Rudi Vizma" userId="194a5221-9761-4a2d-8786-15178521a36e" providerId="ADAL" clId="{2ADDC88B-4D51-44AC-A624-536D68782FEF}" dt="2026-09-10T13:07:38.813" v="632" actId="790"/>
          <ac:spMkLst>
            <pc:docMk/>
            <pc:sldMk cId="109550050" sldId="2097"/>
            <ac:spMk id="12" creationId="{9E01B982-FFA6-BEFD-8258-DA1A53C9DB16}"/>
          </ac:spMkLst>
        </pc:spChg>
        <pc:spChg chg="mod">
          <ac:chgData name="Rudi Vizma" userId="194a5221-9761-4a2d-8786-15178521a36e" providerId="ADAL" clId="{2ADDC88B-4D51-44AC-A624-536D68782FEF}" dt="2026-09-10T13:07:38.813" v="632" actId="790"/>
          <ac:spMkLst>
            <pc:docMk/>
            <pc:sldMk cId="109550050" sldId="2097"/>
            <ac:spMk id="13" creationId="{11C6815C-565E-1210-2811-60DA8835A885}"/>
          </ac:spMkLst>
        </pc:spChg>
      </pc:sldChg>
      <pc:sldChg chg="modSp mod">
        <pc:chgData name="Rudi Vizma" userId="194a5221-9761-4a2d-8786-15178521a36e" providerId="ADAL" clId="{2ADDC88B-4D51-44AC-A624-536D68782FEF}" dt="2026-09-10T13:07:38.813" v="632" actId="790"/>
        <pc:sldMkLst>
          <pc:docMk/>
          <pc:sldMk cId="137662238" sldId="2126"/>
        </pc:sldMkLst>
        <pc:spChg chg="mod">
          <ac:chgData name="Rudi Vizma" userId="194a5221-9761-4a2d-8786-15178521a36e" providerId="ADAL" clId="{2ADDC88B-4D51-44AC-A624-536D68782FEF}" dt="2026-09-10T13:07:38.813" v="632" actId="790"/>
          <ac:spMkLst>
            <pc:docMk/>
            <pc:sldMk cId="137662238" sldId="2126"/>
            <ac:spMk id="3" creationId="{047FC88C-C0D8-2C19-7389-7B872AC146A4}"/>
          </ac:spMkLst>
        </pc:spChg>
        <pc:spChg chg="mod">
          <ac:chgData name="Rudi Vizma" userId="194a5221-9761-4a2d-8786-15178521a36e" providerId="ADAL" clId="{2ADDC88B-4D51-44AC-A624-536D68782FEF}" dt="2026-09-10T13:07:38.813" v="632" actId="790"/>
          <ac:spMkLst>
            <pc:docMk/>
            <pc:sldMk cId="137662238" sldId="2126"/>
            <ac:spMk id="4" creationId="{6354AA98-23F2-18A0-7BE4-275A277C097C}"/>
          </ac:spMkLst>
        </pc:spChg>
        <pc:spChg chg="mod">
          <ac:chgData name="Rudi Vizma" userId="194a5221-9761-4a2d-8786-15178521a36e" providerId="ADAL" clId="{2ADDC88B-4D51-44AC-A624-536D68782FEF}" dt="2026-09-10T13:07:38.813" v="632" actId="790"/>
          <ac:spMkLst>
            <pc:docMk/>
            <pc:sldMk cId="137662238" sldId="2126"/>
            <ac:spMk id="5" creationId="{0D9FFB18-B547-3B78-4A11-02939AB99A5A}"/>
          </ac:spMkLst>
        </pc:spChg>
      </pc:sldChg>
      <pc:sldChg chg="modSp mod">
        <pc:chgData name="Rudi Vizma" userId="194a5221-9761-4a2d-8786-15178521a36e" providerId="ADAL" clId="{2ADDC88B-4D51-44AC-A624-536D68782FEF}" dt="2026-09-10T13:07:38.813" v="632" actId="790"/>
        <pc:sldMkLst>
          <pc:docMk/>
          <pc:sldMk cId="3318579635" sldId="2128"/>
        </pc:sldMkLst>
        <pc:spChg chg="mod">
          <ac:chgData name="Rudi Vizma" userId="194a5221-9761-4a2d-8786-15178521a36e" providerId="ADAL" clId="{2ADDC88B-4D51-44AC-A624-536D68782FEF}" dt="2026-09-10T13:07:38.813" v="632" actId="790"/>
          <ac:spMkLst>
            <pc:docMk/>
            <pc:sldMk cId="3318579635" sldId="2128"/>
            <ac:spMk id="3" creationId="{E4C41FAC-ED25-27D6-9AFD-C8F6B5BD46C6}"/>
          </ac:spMkLst>
        </pc:spChg>
        <pc:spChg chg="mod">
          <ac:chgData name="Rudi Vizma" userId="194a5221-9761-4a2d-8786-15178521a36e" providerId="ADAL" clId="{2ADDC88B-4D51-44AC-A624-536D68782FEF}" dt="2026-09-10T13:07:38.813" v="632" actId="790"/>
          <ac:spMkLst>
            <pc:docMk/>
            <pc:sldMk cId="3318579635" sldId="2128"/>
            <ac:spMk id="4" creationId="{543B76FB-CA11-1669-2B63-D70904898447}"/>
          </ac:spMkLst>
        </pc:spChg>
        <pc:spChg chg="mod">
          <ac:chgData name="Rudi Vizma" userId="194a5221-9761-4a2d-8786-15178521a36e" providerId="ADAL" clId="{2ADDC88B-4D51-44AC-A624-536D68782FEF}" dt="2026-09-10T13:07:38.813" v="632" actId="790"/>
          <ac:spMkLst>
            <pc:docMk/>
            <pc:sldMk cId="3318579635" sldId="2128"/>
            <ac:spMk id="5" creationId="{06A59E29-1F2A-E028-DD4E-18219D627AA4}"/>
          </ac:spMkLst>
        </pc:spChg>
      </pc:sldChg>
      <pc:sldChg chg="modSp mod">
        <pc:chgData name="Rudi Vizma" userId="194a5221-9761-4a2d-8786-15178521a36e" providerId="ADAL" clId="{2ADDC88B-4D51-44AC-A624-536D68782FEF}" dt="2026-09-10T13:07:38.813" v="632" actId="790"/>
        <pc:sldMkLst>
          <pc:docMk/>
          <pc:sldMk cId="3216254899" sldId="2154"/>
        </pc:sldMkLst>
        <pc:spChg chg="mod">
          <ac:chgData name="Rudi Vizma" userId="194a5221-9761-4a2d-8786-15178521a36e" providerId="ADAL" clId="{2ADDC88B-4D51-44AC-A624-536D68782FEF}" dt="2026-09-10T13:07:38.813" v="632" actId="790"/>
          <ac:spMkLst>
            <pc:docMk/>
            <pc:sldMk cId="3216254899" sldId="2154"/>
            <ac:spMk id="2" creationId="{2CD2EC5C-3FD7-1E32-98B8-67CFD870EC6B}"/>
          </ac:spMkLst>
        </pc:spChg>
        <pc:spChg chg="mod">
          <ac:chgData name="Rudi Vizma" userId="194a5221-9761-4a2d-8786-15178521a36e" providerId="ADAL" clId="{2ADDC88B-4D51-44AC-A624-536D68782FEF}" dt="2026-09-10T13:07:38.813" v="632" actId="790"/>
          <ac:spMkLst>
            <pc:docMk/>
            <pc:sldMk cId="3216254899" sldId="2154"/>
            <ac:spMk id="4" creationId="{3C608257-81E2-0140-125C-2DA3AFB89C8F}"/>
          </ac:spMkLst>
        </pc:spChg>
        <pc:spChg chg="mod">
          <ac:chgData name="Rudi Vizma" userId="194a5221-9761-4a2d-8786-15178521a36e" providerId="ADAL" clId="{2ADDC88B-4D51-44AC-A624-536D68782FEF}" dt="2026-09-10T13:07:38.813" v="632" actId="790"/>
          <ac:spMkLst>
            <pc:docMk/>
            <pc:sldMk cId="3216254899" sldId="2154"/>
            <ac:spMk id="5" creationId="{B0A4BF32-1381-1F4B-1E3F-26806BC07BF1}"/>
          </ac:spMkLst>
        </pc:spChg>
      </pc:sldChg>
      <pc:sldChg chg="modSp mod">
        <pc:chgData name="Rudi Vizma" userId="194a5221-9761-4a2d-8786-15178521a36e" providerId="ADAL" clId="{2ADDC88B-4D51-44AC-A624-536D68782FEF}" dt="2026-09-10T13:07:38.813" v="632" actId="790"/>
        <pc:sldMkLst>
          <pc:docMk/>
          <pc:sldMk cId="2961193239" sldId="2183"/>
        </pc:sldMkLst>
        <pc:spChg chg="mod">
          <ac:chgData name="Rudi Vizma" userId="194a5221-9761-4a2d-8786-15178521a36e" providerId="ADAL" clId="{2ADDC88B-4D51-44AC-A624-536D68782FEF}" dt="2026-09-10T13:07:38.813" v="632" actId="790"/>
          <ac:spMkLst>
            <pc:docMk/>
            <pc:sldMk cId="2961193239" sldId="2183"/>
            <ac:spMk id="3" creationId="{D1FA66E8-DF59-6888-20DF-6B20E66A075E}"/>
          </ac:spMkLst>
        </pc:spChg>
        <pc:spChg chg="mod">
          <ac:chgData name="Rudi Vizma" userId="194a5221-9761-4a2d-8786-15178521a36e" providerId="ADAL" clId="{2ADDC88B-4D51-44AC-A624-536D68782FEF}" dt="2026-09-10T13:07:38.813" v="632" actId="790"/>
          <ac:spMkLst>
            <pc:docMk/>
            <pc:sldMk cId="2961193239" sldId="2183"/>
            <ac:spMk id="4" creationId="{9B73F527-CF6B-3CCC-365A-A04363D9718B}"/>
          </ac:spMkLst>
        </pc:spChg>
        <pc:spChg chg="mod">
          <ac:chgData name="Rudi Vizma" userId="194a5221-9761-4a2d-8786-15178521a36e" providerId="ADAL" clId="{2ADDC88B-4D51-44AC-A624-536D68782FEF}" dt="2026-09-10T13:07:38.813" v="632" actId="790"/>
          <ac:spMkLst>
            <pc:docMk/>
            <pc:sldMk cId="2961193239" sldId="2183"/>
            <ac:spMk id="5" creationId="{0CB8B02A-EFF4-B636-2198-F7F54267CB89}"/>
          </ac:spMkLst>
        </pc:spChg>
      </pc:sldChg>
      <pc:sldChg chg="addSp modSp mod">
        <pc:chgData name="Rudi Vizma" userId="194a5221-9761-4a2d-8786-15178521a36e" providerId="ADAL" clId="{2ADDC88B-4D51-44AC-A624-536D68782FEF}" dt="2026-09-10T13:07:38.813" v="632" actId="790"/>
        <pc:sldMkLst>
          <pc:docMk/>
          <pc:sldMk cId="3412528253" sldId="2190"/>
        </pc:sldMkLst>
        <pc:spChg chg="mod">
          <ac:chgData name="Rudi Vizma" userId="194a5221-9761-4a2d-8786-15178521a36e" providerId="ADAL" clId="{2ADDC88B-4D51-44AC-A624-536D68782FEF}" dt="2026-09-10T13:07:38.813" v="632" actId="790"/>
          <ac:spMkLst>
            <pc:docMk/>
            <pc:sldMk cId="3412528253" sldId="2190"/>
            <ac:spMk id="2" creationId="{B4C831BD-B7A0-FCF6-A2A4-232FD4A567EA}"/>
          </ac:spMkLst>
        </pc:spChg>
        <pc:spChg chg="add mod">
          <ac:chgData name="Rudi Vizma" userId="194a5221-9761-4a2d-8786-15178521a36e" providerId="ADAL" clId="{2ADDC88B-4D51-44AC-A624-536D68782FEF}" dt="2026-09-10T13:07:38.813" v="632" actId="790"/>
          <ac:spMkLst>
            <pc:docMk/>
            <pc:sldMk cId="3412528253" sldId="2190"/>
            <ac:spMk id="3" creationId="{A6FF3789-1B0A-EED9-EC3C-E8ED151BD89C}"/>
          </ac:spMkLst>
        </pc:spChg>
        <pc:spChg chg="mod">
          <ac:chgData name="Rudi Vizma" userId="194a5221-9761-4a2d-8786-15178521a36e" providerId="ADAL" clId="{2ADDC88B-4D51-44AC-A624-536D68782FEF}" dt="2026-09-10T13:07:38.813" v="632" actId="790"/>
          <ac:spMkLst>
            <pc:docMk/>
            <pc:sldMk cId="3412528253" sldId="2190"/>
            <ac:spMk id="9" creationId="{F505BC45-BB65-1F32-AAEC-99C8372CC709}"/>
          </ac:spMkLst>
        </pc:spChg>
        <pc:spChg chg="mod">
          <ac:chgData name="Rudi Vizma" userId="194a5221-9761-4a2d-8786-15178521a36e" providerId="ADAL" clId="{2ADDC88B-4D51-44AC-A624-536D68782FEF}" dt="2026-09-10T13:07:38.813" v="632" actId="790"/>
          <ac:spMkLst>
            <pc:docMk/>
            <pc:sldMk cId="3412528253" sldId="2190"/>
            <ac:spMk id="23" creationId="{52C19FFD-4BB3-4FA1-9C0D-99BC8A6ED5BF}"/>
          </ac:spMkLst>
        </pc:spChg>
        <pc:spChg chg="mod">
          <ac:chgData name="Rudi Vizma" userId="194a5221-9761-4a2d-8786-15178521a36e" providerId="ADAL" clId="{2ADDC88B-4D51-44AC-A624-536D68782FEF}" dt="2026-09-10T13:07:38.813" v="632" actId="790"/>
          <ac:spMkLst>
            <pc:docMk/>
            <pc:sldMk cId="3412528253" sldId="2190"/>
            <ac:spMk id="25" creationId="{544C6686-07B6-B353-258C-932D26A05141}"/>
          </ac:spMkLst>
        </pc:spChg>
      </pc:sldChg>
      <pc:sldChg chg="addSp modSp mod">
        <pc:chgData name="Rudi Vizma" userId="194a5221-9761-4a2d-8786-15178521a36e" providerId="ADAL" clId="{2ADDC88B-4D51-44AC-A624-536D68782FEF}" dt="2026-09-10T13:09:54.540" v="746" actId="20577"/>
        <pc:sldMkLst>
          <pc:docMk/>
          <pc:sldMk cId="1538292180" sldId="2193"/>
        </pc:sldMkLst>
        <pc:spChg chg="add mod">
          <ac:chgData name="Rudi Vizma" userId="194a5221-9761-4a2d-8786-15178521a36e" providerId="ADAL" clId="{2ADDC88B-4D51-44AC-A624-536D68782FEF}" dt="2026-09-10T13:08:50.489" v="706" actId="167"/>
          <ac:spMkLst>
            <pc:docMk/>
            <pc:sldMk cId="1538292180" sldId="2193"/>
            <ac:spMk id="2" creationId="{0BC4C4AA-8561-3BDA-B7A1-0540968C7913}"/>
          </ac:spMkLst>
        </pc:spChg>
        <pc:spChg chg="mod">
          <ac:chgData name="Rudi Vizma" userId="194a5221-9761-4a2d-8786-15178521a36e" providerId="ADAL" clId="{2ADDC88B-4D51-44AC-A624-536D68782FEF}" dt="2026-09-10T13:07:38.813" v="632" actId="790"/>
          <ac:spMkLst>
            <pc:docMk/>
            <pc:sldMk cId="1538292180" sldId="2193"/>
            <ac:spMk id="5" creationId="{F8C07580-9DE6-0325-D923-6DB5CF6F2489}"/>
          </ac:spMkLst>
        </pc:spChg>
        <pc:spChg chg="mod">
          <ac:chgData name="Rudi Vizma" userId="194a5221-9761-4a2d-8786-15178521a36e" providerId="ADAL" clId="{2ADDC88B-4D51-44AC-A624-536D68782FEF}" dt="2026-09-10T13:07:38.813" v="632" actId="790"/>
          <ac:spMkLst>
            <pc:docMk/>
            <pc:sldMk cId="1538292180" sldId="2193"/>
            <ac:spMk id="8" creationId="{3CDAC2A3-0155-C8D2-68AB-B4C1FC1E2A46}"/>
          </ac:spMkLst>
        </pc:spChg>
        <pc:spChg chg="mod">
          <ac:chgData name="Rudi Vizma" userId="194a5221-9761-4a2d-8786-15178521a36e" providerId="ADAL" clId="{2ADDC88B-4D51-44AC-A624-536D68782FEF}" dt="2026-09-10T13:09:54.540" v="746" actId="20577"/>
          <ac:spMkLst>
            <pc:docMk/>
            <pc:sldMk cId="1538292180" sldId="2193"/>
            <ac:spMk id="9" creationId="{B4ED3F1A-7298-5348-3995-2F70BC267EF9}"/>
          </ac:spMkLst>
        </pc:spChg>
        <pc:spChg chg="mod">
          <ac:chgData name="Rudi Vizma" userId="194a5221-9761-4a2d-8786-15178521a36e" providerId="ADAL" clId="{2ADDC88B-4D51-44AC-A624-536D68782FEF}" dt="2026-09-10T13:07:38.813" v="632" actId="790"/>
          <ac:spMkLst>
            <pc:docMk/>
            <pc:sldMk cId="1538292180" sldId="2193"/>
            <ac:spMk id="13" creationId="{8C80A42B-60FD-DD08-3BF8-9C0D4800A4E4}"/>
          </ac:spMkLst>
        </pc:spChg>
        <pc:spChg chg="mod">
          <ac:chgData name="Rudi Vizma" userId="194a5221-9761-4a2d-8786-15178521a36e" providerId="ADAL" clId="{2ADDC88B-4D51-44AC-A624-536D68782FEF}" dt="2026-09-10T13:07:38.813" v="632" actId="790"/>
          <ac:spMkLst>
            <pc:docMk/>
            <pc:sldMk cId="1538292180" sldId="2193"/>
            <ac:spMk id="14" creationId="{FF2AF764-779B-97BA-262C-9B26FABDF3AE}"/>
          </ac:spMkLst>
        </pc:spChg>
      </pc:sldChg>
      <pc:sldChg chg="addSp modSp mod">
        <pc:chgData name="Rudi Vizma" userId="194a5221-9761-4a2d-8786-15178521a36e" providerId="ADAL" clId="{2ADDC88B-4D51-44AC-A624-536D68782FEF}" dt="2026-09-10T13:07:38.813" v="632" actId="790"/>
        <pc:sldMkLst>
          <pc:docMk/>
          <pc:sldMk cId="2445764040" sldId="2195"/>
        </pc:sldMkLst>
        <pc:spChg chg="add mod">
          <ac:chgData name="Rudi Vizma" userId="194a5221-9761-4a2d-8786-15178521a36e" providerId="ADAL" clId="{2ADDC88B-4D51-44AC-A624-536D68782FEF}" dt="2026-09-10T13:07:38.813" v="632" actId="790"/>
          <ac:spMkLst>
            <pc:docMk/>
            <pc:sldMk cId="2445764040" sldId="2195"/>
            <ac:spMk id="2" creationId="{CD0CDD14-B787-F7F3-BBEC-CFFE6950C6B8}"/>
          </ac:spMkLst>
        </pc:spChg>
        <pc:spChg chg="mod">
          <ac:chgData name="Rudi Vizma" userId="194a5221-9761-4a2d-8786-15178521a36e" providerId="ADAL" clId="{2ADDC88B-4D51-44AC-A624-536D68782FEF}" dt="2026-09-10T13:07:38.813" v="632" actId="790"/>
          <ac:spMkLst>
            <pc:docMk/>
            <pc:sldMk cId="2445764040" sldId="2195"/>
            <ac:spMk id="5" creationId="{65EC0409-3A3C-855A-E5F0-94D86388201D}"/>
          </ac:spMkLst>
        </pc:spChg>
        <pc:spChg chg="mod">
          <ac:chgData name="Rudi Vizma" userId="194a5221-9761-4a2d-8786-15178521a36e" providerId="ADAL" clId="{2ADDC88B-4D51-44AC-A624-536D68782FEF}" dt="2026-09-10T13:07:38.813" v="632" actId="790"/>
          <ac:spMkLst>
            <pc:docMk/>
            <pc:sldMk cId="2445764040" sldId="2195"/>
            <ac:spMk id="8" creationId="{27FE150F-E1B6-AC30-14CD-48B8C16FEACA}"/>
          </ac:spMkLst>
        </pc:spChg>
        <pc:spChg chg="mod">
          <ac:chgData name="Rudi Vizma" userId="194a5221-9761-4a2d-8786-15178521a36e" providerId="ADAL" clId="{2ADDC88B-4D51-44AC-A624-536D68782FEF}" dt="2026-09-10T13:07:38.813" v="632" actId="790"/>
          <ac:spMkLst>
            <pc:docMk/>
            <pc:sldMk cId="2445764040" sldId="2195"/>
            <ac:spMk id="9" creationId="{F505BC45-BB65-1F32-AAEC-99C8372CC709}"/>
          </ac:spMkLst>
        </pc:spChg>
      </pc:sldChg>
      <pc:sldChg chg="modSp mod">
        <pc:chgData name="Rudi Vizma" userId="194a5221-9761-4a2d-8786-15178521a36e" providerId="ADAL" clId="{2ADDC88B-4D51-44AC-A624-536D68782FEF}" dt="2026-09-10T13:07:38.813" v="632" actId="790"/>
        <pc:sldMkLst>
          <pc:docMk/>
          <pc:sldMk cId="1326729035" sldId="2199"/>
        </pc:sldMkLst>
        <pc:spChg chg="mod">
          <ac:chgData name="Rudi Vizma" userId="194a5221-9761-4a2d-8786-15178521a36e" providerId="ADAL" clId="{2ADDC88B-4D51-44AC-A624-536D68782FEF}" dt="2026-09-10T13:07:38.813" v="632" actId="790"/>
          <ac:spMkLst>
            <pc:docMk/>
            <pc:sldMk cId="1326729035" sldId="2199"/>
            <ac:spMk id="3" creationId="{CDFD5C0B-8BF1-C7B2-B36A-0E64097A66FB}"/>
          </ac:spMkLst>
        </pc:spChg>
        <pc:spChg chg="mod">
          <ac:chgData name="Rudi Vizma" userId="194a5221-9761-4a2d-8786-15178521a36e" providerId="ADAL" clId="{2ADDC88B-4D51-44AC-A624-536D68782FEF}" dt="2026-09-10T13:07:38.813" v="632" actId="790"/>
          <ac:spMkLst>
            <pc:docMk/>
            <pc:sldMk cId="1326729035" sldId="2199"/>
            <ac:spMk id="4" creationId="{1CA6C98A-7C86-BA09-1BA7-1C2605BB0677}"/>
          </ac:spMkLst>
        </pc:spChg>
        <pc:spChg chg="mod">
          <ac:chgData name="Rudi Vizma" userId="194a5221-9761-4a2d-8786-15178521a36e" providerId="ADAL" clId="{2ADDC88B-4D51-44AC-A624-536D68782FEF}" dt="2026-09-10T13:07:38.813" v="632" actId="790"/>
          <ac:spMkLst>
            <pc:docMk/>
            <pc:sldMk cId="1326729035" sldId="2199"/>
            <ac:spMk id="5" creationId="{62E2FBDD-3C73-1C3A-77F7-2294CD65C341}"/>
          </ac:spMkLst>
        </pc:spChg>
      </pc:sldChg>
      <pc:sldChg chg="addSp modSp mod">
        <pc:chgData name="Rudi Vizma" userId="194a5221-9761-4a2d-8786-15178521a36e" providerId="ADAL" clId="{2ADDC88B-4D51-44AC-A624-536D68782FEF}" dt="2026-09-10T13:10:05.383" v="760" actId="20577"/>
        <pc:sldMkLst>
          <pc:docMk/>
          <pc:sldMk cId="2728875141" sldId="2200"/>
        </pc:sldMkLst>
        <pc:spChg chg="add mod">
          <ac:chgData name="Rudi Vizma" userId="194a5221-9761-4a2d-8786-15178521a36e" providerId="ADAL" clId="{2ADDC88B-4D51-44AC-A624-536D68782FEF}" dt="2026-09-10T13:09:12.065" v="712" actId="167"/>
          <ac:spMkLst>
            <pc:docMk/>
            <pc:sldMk cId="2728875141" sldId="2200"/>
            <ac:spMk id="2" creationId="{E0B488CA-622E-4120-67B7-5A52BB28C9DE}"/>
          </ac:spMkLst>
        </pc:spChg>
        <pc:spChg chg="mod">
          <ac:chgData name="Rudi Vizma" userId="194a5221-9761-4a2d-8786-15178521a36e" providerId="ADAL" clId="{2ADDC88B-4D51-44AC-A624-536D68782FEF}" dt="2026-09-10T13:07:38.813" v="632" actId="790"/>
          <ac:spMkLst>
            <pc:docMk/>
            <pc:sldMk cId="2728875141" sldId="2200"/>
            <ac:spMk id="5" creationId="{9DA14E5D-6077-E347-FB7B-22E78D3C76A2}"/>
          </ac:spMkLst>
        </pc:spChg>
        <pc:spChg chg="mod">
          <ac:chgData name="Rudi Vizma" userId="194a5221-9761-4a2d-8786-15178521a36e" providerId="ADAL" clId="{2ADDC88B-4D51-44AC-A624-536D68782FEF}" dt="2026-09-10T13:07:38.813" v="632" actId="790"/>
          <ac:spMkLst>
            <pc:docMk/>
            <pc:sldMk cId="2728875141" sldId="2200"/>
            <ac:spMk id="8" creationId="{752A3377-1C46-F6E3-E089-B25FBE268F90}"/>
          </ac:spMkLst>
        </pc:spChg>
        <pc:spChg chg="mod">
          <ac:chgData name="Rudi Vizma" userId="194a5221-9761-4a2d-8786-15178521a36e" providerId="ADAL" clId="{2ADDC88B-4D51-44AC-A624-536D68782FEF}" dt="2026-09-10T13:10:05.383" v="760" actId="20577"/>
          <ac:spMkLst>
            <pc:docMk/>
            <pc:sldMk cId="2728875141" sldId="2200"/>
            <ac:spMk id="9" creationId="{EF11B833-266D-047B-21CD-AF5D7586E8AF}"/>
          </ac:spMkLst>
        </pc:spChg>
        <pc:spChg chg="mod">
          <ac:chgData name="Rudi Vizma" userId="194a5221-9761-4a2d-8786-15178521a36e" providerId="ADAL" clId="{2ADDC88B-4D51-44AC-A624-536D68782FEF}" dt="2026-09-10T13:07:38.813" v="632" actId="790"/>
          <ac:spMkLst>
            <pc:docMk/>
            <pc:sldMk cId="2728875141" sldId="2200"/>
            <ac:spMk id="13" creationId="{F6531F05-5BEF-D28F-46A1-2400B89D49B4}"/>
          </ac:spMkLst>
        </pc:spChg>
        <pc:spChg chg="mod">
          <ac:chgData name="Rudi Vizma" userId="194a5221-9761-4a2d-8786-15178521a36e" providerId="ADAL" clId="{2ADDC88B-4D51-44AC-A624-536D68782FEF}" dt="2026-09-10T13:07:38.813" v="632" actId="790"/>
          <ac:spMkLst>
            <pc:docMk/>
            <pc:sldMk cId="2728875141" sldId="2200"/>
            <ac:spMk id="14" creationId="{8E3C8CAC-4D94-AD29-C667-37EFB5C3CCD5}"/>
          </ac:spMkLst>
        </pc:spChg>
      </pc:sldChg>
      <pc:sldChg chg="addSp modSp mod">
        <pc:chgData name="Rudi Vizma" userId="194a5221-9761-4a2d-8786-15178521a36e" providerId="ADAL" clId="{2ADDC88B-4D51-44AC-A624-536D68782FEF}" dt="2026-09-10T13:10:13.605" v="773" actId="20577"/>
        <pc:sldMkLst>
          <pc:docMk/>
          <pc:sldMk cId="3882317438" sldId="2201"/>
        </pc:sldMkLst>
        <pc:spChg chg="add mod">
          <ac:chgData name="Rudi Vizma" userId="194a5221-9761-4a2d-8786-15178521a36e" providerId="ADAL" clId="{2ADDC88B-4D51-44AC-A624-536D68782FEF}" dt="2026-09-10T13:09:22.365" v="716" actId="167"/>
          <ac:spMkLst>
            <pc:docMk/>
            <pc:sldMk cId="3882317438" sldId="2201"/>
            <ac:spMk id="2" creationId="{9ECBBCE0-D5D7-F355-E91C-B47B79AA2182}"/>
          </ac:spMkLst>
        </pc:spChg>
        <pc:spChg chg="mod">
          <ac:chgData name="Rudi Vizma" userId="194a5221-9761-4a2d-8786-15178521a36e" providerId="ADAL" clId="{2ADDC88B-4D51-44AC-A624-536D68782FEF}" dt="2026-09-10T13:07:38.813" v="632" actId="790"/>
          <ac:spMkLst>
            <pc:docMk/>
            <pc:sldMk cId="3882317438" sldId="2201"/>
            <ac:spMk id="5" creationId="{AAD649CA-3A18-25E4-C186-62AD5A1C0684}"/>
          </ac:spMkLst>
        </pc:spChg>
        <pc:spChg chg="mod">
          <ac:chgData name="Rudi Vizma" userId="194a5221-9761-4a2d-8786-15178521a36e" providerId="ADAL" clId="{2ADDC88B-4D51-44AC-A624-536D68782FEF}" dt="2026-09-10T13:07:38.813" v="632" actId="790"/>
          <ac:spMkLst>
            <pc:docMk/>
            <pc:sldMk cId="3882317438" sldId="2201"/>
            <ac:spMk id="8" creationId="{0837FCA3-3CA3-DB3A-15EC-EC4BA173DC1F}"/>
          </ac:spMkLst>
        </pc:spChg>
        <pc:spChg chg="mod">
          <ac:chgData name="Rudi Vizma" userId="194a5221-9761-4a2d-8786-15178521a36e" providerId="ADAL" clId="{2ADDC88B-4D51-44AC-A624-536D68782FEF}" dt="2026-09-10T13:10:13.605" v="773" actId="20577"/>
          <ac:spMkLst>
            <pc:docMk/>
            <pc:sldMk cId="3882317438" sldId="2201"/>
            <ac:spMk id="9" creationId="{C3D8F5C6-510F-9952-2E48-097F4D73F9B2}"/>
          </ac:spMkLst>
        </pc:spChg>
        <pc:spChg chg="mod">
          <ac:chgData name="Rudi Vizma" userId="194a5221-9761-4a2d-8786-15178521a36e" providerId="ADAL" clId="{2ADDC88B-4D51-44AC-A624-536D68782FEF}" dt="2026-09-10T13:07:38.813" v="632" actId="790"/>
          <ac:spMkLst>
            <pc:docMk/>
            <pc:sldMk cId="3882317438" sldId="2201"/>
            <ac:spMk id="13" creationId="{868B9056-E984-D0A5-EB85-F64AB90155DC}"/>
          </ac:spMkLst>
        </pc:spChg>
        <pc:spChg chg="mod">
          <ac:chgData name="Rudi Vizma" userId="194a5221-9761-4a2d-8786-15178521a36e" providerId="ADAL" clId="{2ADDC88B-4D51-44AC-A624-536D68782FEF}" dt="2026-09-10T13:07:38.813" v="632" actId="790"/>
          <ac:spMkLst>
            <pc:docMk/>
            <pc:sldMk cId="3882317438" sldId="2201"/>
            <ac:spMk id="14" creationId="{5F20F1E6-1F4D-8E01-E6F4-8C60FDA12403}"/>
          </ac:spMkLst>
        </pc:spChg>
      </pc:sldChg>
      <pc:sldChg chg="addSp modSp mod">
        <pc:chgData name="Rudi Vizma" userId="194a5221-9761-4a2d-8786-15178521a36e" providerId="ADAL" clId="{2ADDC88B-4D51-44AC-A624-536D68782FEF}" dt="2026-09-10T13:07:38.813" v="632" actId="790"/>
        <pc:sldMkLst>
          <pc:docMk/>
          <pc:sldMk cId="3787568067" sldId="2203"/>
        </pc:sldMkLst>
        <pc:spChg chg="add mod">
          <ac:chgData name="Rudi Vizma" userId="194a5221-9761-4a2d-8786-15178521a36e" providerId="ADAL" clId="{2ADDC88B-4D51-44AC-A624-536D68782FEF}" dt="2026-09-10T13:07:38.813" v="632" actId="790"/>
          <ac:spMkLst>
            <pc:docMk/>
            <pc:sldMk cId="3787568067" sldId="2203"/>
            <ac:spMk id="2" creationId="{64BA1102-01B0-2D5C-6C4D-6D5B0CE1C9E5}"/>
          </ac:spMkLst>
        </pc:spChg>
        <pc:spChg chg="mod">
          <ac:chgData name="Rudi Vizma" userId="194a5221-9761-4a2d-8786-15178521a36e" providerId="ADAL" clId="{2ADDC88B-4D51-44AC-A624-536D68782FEF}" dt="2026-09-10T13:07:38.813" v="632" actId="790"/>
          <ac:spMkLst>
            <pc:docMk/>
            <pc:sldMk cId="3787568067" sldId="2203"/>
            <ac:spMk id="5" creationId="{21F5F48B-BD9A-6D59-2D4E-3575FDA1EBF1}"/>
          </ac:spMkLst>
        </pc:spChg>
        <pc:spChg chg="mod">
          <ac:chgData name="Rudi Vizma" userId="194a5221-9761-4a2d-8786-15178521a36e" providerId="ADAL" clId="{2ADDC88B-4D51-44AC-A624-536D68782FEF}" dt="2026-09-10T13:07:38.813" v="632" actId="790"/>
          <ac:spMkLst>
            <pc:docMk/>
            <pc:sldMk cId="3787568067" sldId="2203"/>
            <ac:spMk id="8" creationId="{9EDC580F-A489-AA84-14E1-6CC744C9198B}"/>
          </ac:spMkLst>
        </pc:spChg>
        <pc:spChg chg="mod">
          <ac:chgData name="Rudi Vizma" userId="194a5221-9761-4a2d-8786-15178521a36e" providerId="ADAL" clId="{2ADDC88B-4D51-44AC-A624-536D68782FEF}" dt="2026-09-10T13:07:38.813" v="632" actId="790"/>
          <ac:spMkLst>
            <pc:docMk/>
            <pc:sldMk cId="3787568067" sldId="2203"/>
            <ac:spMk id="9" creationId="{1E5A55A7-23F8-0EFC-E8FB-DF3EB41E2833}"/>
          </ac:spMkLst>
        </pc:spChg>
      </pc:sldChg>
      <pc:sldChg chg="addSp modSp mod">
        <pc:chgData name="Rudi Vizma" userId="194a5221-9761-4a2d-8786-15178521a36e" providerId="ADAL" clId="{2ADDC88B-4D51-44AC-A624-536D68782FEF}" dt="2026-09-10T13:07:38.813" v="632" actId="790"/>
        <pc:sldMkLst>
          <pc:docMk/>
          <pc:sldMk cId="729285354" sldId="2204"/>
        </pc:sldMkLst>
        <pc:spChg chg="add mod">
          <ac:chgData name="Rudi Vizma" userId="194a5221-9761-4a2d-8786-15178521a36e" providerId="ADAL" clId="{2ADDC88B-4D51-44AC-A624-536D68782FEF}" dt="2026-09-10T13:07:38.813" v="632" actId="790"/>
          <ac:spMkLst>
            <pc:docMk/>
            <pc:sldMk cId="729285354" sldId="2204"/>
            <ac:spMk id="2" creationId="{5D169BCE-4473-3574-3BA9-67AC427C4E4E}"/>
          </ac:spMkLst>
        </pc:spChg>
        <pc:spChg chg="mod">
          <ac:chgData name="Rudi Vizma" userId="194a5221-9761-4a2d-8786-15178521a36e" providerId="ADAL" clId="{2ADDC88B-4D51-44AC-A624-536D68782FEF}" dt="2026-09-10T13:07:38.813" v="632" actId="790"/>
          <ac:spMkLst>
            <pc:docMk/>
            <pc:sldMk cId="729285354" sldId="2204"/>
            <ac:spMk id="5" creationId="{5EB3B8F7-B6B3-6264-68FC-30DEDB77A81A}"/>
          </ac:spMkLst>
        </pc:spChg>
        <pc:spChg chg="mod">
          <ac:chgData name="Rudi Vizma" userId="194a5221-9761-4a2d-8786-15178521a36e" providerId="ADAL" clId="{2ADDC88B-4D51-44AC-A624-536D68782FEF}" dt="2026-09-10T13:07:38.813" v="632" actId="790"/>
          <ac:spMkLst>
            <pc:docMk/>
            <pc:sldMk cId="729285354" sldId="2204"/>
            <ac:spMk id="8" creationId="{03F51E8A-035E-3ACE-F8A1-42E183183ADE}"/>
          </ac:spMkLst>
        </pc:spChg>
        <pc:spChg chg="mod">
          <ac:chgData name="Rudi Vizma" userId="194a5221-9761-4a2d-8786-15178521a36e" providerId="ADAL" clId="{2ADDC88B-4D51-44AC-A624-536D68782FEF}" dt="2026-09-10T13:07:38.813" v="632" actId="790"/>
          <ac:spMkLst>
            <pc:docMk/>
            <pc:sldMk cId="729285354" sldId="2204"/>
            <ac:spMk id="9" creationId="{689B4B23-7E0C-7DA8-5A44-F758F660362F}"/>
          </ac:spMkLst>
        </pc:spChg>
      </pc:sldChg>
      <pc:sldChg chg="addSp modSp mod">
        <pc:chgData name="Rudi Vizma" userId="194a5221-9761-4a2d-8786-15178521a36e" providerId="ADAL" clId="{2ADDC88B-4D51-44AC-A624-536D68782FEF}" dt="2026-09-10T13:07:38.813" v="632" actId="790"/>
        <pc:sldMkLst>
          <pc:docMk/>
          <pc:sldMk cId="2747138922" sldId="2235"/>
        </pc:sldMkLst>
        <pc:spChg chg="mod">
          <ac:chgData name="Rudi Vizma" userId="194a5221-9761-4a2d-8786-15178521a36e" providerId="ADAL" clId="{2ADDC88B-4D51-44AC-A624-536D68782FEF}" dt="2026-09-10T13:07:38.813" v="632" actId="790"/>
          <ac:spMkLst>
            <pc:docMk/>
            <pc:sldMk cId="2747138922" sldId="2235"/>
            <ac:spMk id="3" creationId="{FF69002D-1D5C-4383-2141-01803C04AEDD}"/>
          </ac:spMkLst>
        </pc:spChg>
        <pc:spChg chg="add mod">
          <ac:chgData name="Rudi Vizma" userId="194a5221-9761-4a2d-8786-15178521a36e" providerId="ADAL" clId="{2ADDC88B-4D51-44AC-A624-536D68782FEF}" dt="2026-09-10T13:07:38.813" v="632" actId="790"/>
          <ac:spMkLst>
            <pc:docMk/>
            <pc:sldMk cId="2747138922" sldId="2235"/>
            <ac:spMk id="4" creationId="{989E816E-A79E-626E-BC9C-375C1D921FFA}"/>
          </ac:spMkLst>
        </pc:spChg>
        <pc:spChg chg="mod">
          <ac:chgData name="Rudi Vizma" userId="194a5221-9761-4a2d-8786-15178521a36e" providerId="ADAL" clId="{2ADDC88B-4D51-44AC-A624-536D68782FEF}" dt="2026-09-10T13:07:38.813" v="632" actId="790"/>
          <ac:spMkLst>
            <pc:docMk/>
            <pc:sldMk cId="2747138922" sldId="2235"/>
            <ac:spMk id="6" creationId="{F1D24041-46BD-6089-E033-6D1E223F8432}"/>
          </ac:spMkLst>
        </pc:spChg>
        <pc:spChg chg="mod">
          <ac:chgData name="Rudi Vizma" userId="194a5221-9761-4a2d-8786-15178521a36e" providerId="ADAL" clId="{2ADDC88B-4D51-44AC-A624-536D68782FEF}" dt="2026-09-10T13:07:38.813" v="632" actId="790"/>
          <ac:spMkLst>
            <pc:docMk/>
            <pc:sldMk cId="2747138922" sldId="2235"/>
            <ac:spMk id="12" creationId="{BE673D34-4AC0-A356-B106-F9B4D6F83249}"/>
          </ac:spMkLst>
        </pc:spChg>
        <pc:spChg chg="mod">
          <ac:chgData name="Rudi Vizma" userId="194a5221-9761-4a2d-8786-15178521a36e" providerId="ADAL" clId="{2ADDC88B-4D51-44AC-A624-536D68782FEF}" dt="2026-09-10T13:07:38.813" v="632" actId="790"/>
          <ac:spMkLst>
            <pc:docMk/>
            <pc:sldMk cId="2747138922" sldId="2235"/>
            <ac:spMk id="14" creationId="{1F548504-D2D0-3930-9847-C7F19437840D}"/>
          </ac:spMkLst>
        </pc:spChg>
        <pc:spChg chg="mod">
          <ac:chgData name="Rudi Vizma" userId="194a5221-9761-4a2d-8786-15178521a36e" providerId="ADAL" clId="{2ADDC88B-4D51-44AC-A624-536D68782FEF}" dt="2026-09-10T13:07:38.813" v="632" actId="790"/>
          <ac:spMkLst>
            <pc:docMk/>
            <pc:sldMk cId="2747138922" sldId="2235"/>
            <ac:spMk id="16" creationId="{F3277A37-7A18-3E50-9777-4177C2256851}"/>
          </ac:spMkLst>
        </pc:spChg>
      </pc:sldChg>
      <pc:sldChg chg="addSp modSp mod">
        <pc:chgData name="Rudi Vizma" userId="194a5221-9761-4a2d-8786-15178521a36e" providerId="ADAL" clId="{2ADDC88B-4D51-44AC-A624-536D68782FEF}" dt="2026-09-10T13:07:38.813" v="632" actId="790"/>
        <pc:sldMkLst>
          <pc:docMk/>
          <pc:sldMk cId="3514939466" sldId="2239"/>
        </pc:sldMkLst>
        <pc:spChg chg="add mod">
          <ac:chgData name="Rudi Vizma" userId="194a5221-9761-4a2d-8786-15178521a36e" providerId="ADAL" clId="{2ADDC88B-4D51-44AC-A624-536D68782FEF}" dt="2026-09-10T13:07:38.813" v="632" actId="790"/>
          <ac:spMkLst>
            <pc:docMk/>
            <pc:sldMk cId="3514939466" sldId="2239"/>
            <ac:spMk id="2" creationId="{5F7BA6CE-FAC2-E5ED-4532-22B56F696496}"/>
          </ac:spMkLst>
        </pc:spChg>
        <pc:spChg chg="mod">
          <ac:chgData name="Rudi Vizma" userId="194a5221-9761-4a2d-8786-15178521a36e" providerId="ADAL" clId="{2ADDC88B-4D51-44AC-A624-536D68782FEF}" dt="2026-09-10T13:07:38.813" v="632" actId="790"/>
          <ac:spMkLst>
            <pc:docMk/>
            <pc:sldMk cId="3514939466" sldId="2239"/>
            <ac:spMk id="3" creationId="{B209688E-7DCF-B2B3-D35B-2564434DE7E2}"/>
          </ac:spMkLst>
        </pc:spChg>
        <pc:spChg chg="mod">
          <ac:chgData name="Rudi Vizma" userId="194a5221-9761-4a2d-8786-15178521a36e" providerId="ADAL" clId="{2ADDC88B-4D51-44AC-A624-536D68782FEF}" dt="2026-09-10T13:07:38.813" v="632" actId="790"/>
          <ac:spMkLst>
            <pc:docMk/>
            <pc:sldMk cId="3514939466" sldId="2239"/>
            <ac:spMk id="6" creationId="{5CA2C9F6-6D3A-6DDE-76DC-9F9930400949}"/>
          </ac:spMkLst>
        </pc:spChg>
        <pc:spChg chg="mod">
          <ac:chgData name="Rudi Vizma" userId="194a5221-9761-4a2d-8786-15178521a36e" providerId="ADAL" clId="{2ADDC88B-4D51-44AC-A624-536D68782FEF}" dt="2026-09-10T13:07:38.813" v="632" actId="790"/>
          <ac:spMkLst>
            <pc:docMk/>
            <pc:sldMk cId="3514939466" sldId="2239"/>
            <ac:spMk id="12" creationId="{AAED190A-15EF-EF2D-8913-F9406B31B2B5}"/>
          </ac:spMkLst>
        </pc:spChg>
        <pc:spChg chg="mod">
          <ac:chgData name="Rudi Vizma" userId="194a5221-9761-4a2d-8786-15178521a36e" providerId="ADAL" clId="{2ADDC88B-4D51-44AC-A624-536D68782FEF}" dt="2026-09-10T13:07:38.813" v="632" actId="790"/>
          <ac:spMkLst>
            <pc:docMk/>
            <pc:sldMk cId="3514939466" sldId="2239"/>
            <ac:spMk id="14" creationId="{6C7CFBA6-5377-5E29-B435-2AB8CD809E31}"/>
          </ac:spMkLst>
        </pc:spChg>
        <pc:spChg chg="mod">
          <ac:chgData name="Rudi Vizma" userId="194a5221-9761-4a2d-8786-15178521a36e" providerId="ADAL" clId="{2ADDC88B-4D51-44AC-A624-536D68782FEF}" dt="2026-09-10T13:07:38.813" v="632" actId="790"/>
          <ac:spMkLst>
            <pc:docMk/>
            <pc:sldMk cId="3514939466" sldId="2239"/>
            <ac:spMk id="16" creationId="{7EC81B94-35D1-8E4A-E20F-CE50DD3A0871}"/>
          </ac:spMkLst>
        </pc:spChg>
      </pc:sldChg>
      <pc:sldChg chg="addSp modSp mod">
        <pc:chgData name="Rudi Vizma" userId="194a5221-9761-4a2d-8786-15178521a36e" providerId="ADAL" clId="{2ADDC88B-4D51-44AC-A624-536D68782FEF}" dt="2026-09-10T13:07:38.813" v="632" actId="790"/>
        <pc:sldMkLst>
          <pc:docMk/>
          <pc:sldMk cId="2632930228" sldId="2240"/>
        </pc:sldMkLst>
        <pc:spChg chg="add mod">
          <ac:chgData name="Rudi Vizma" userId="194a5221-9761-4a2d-8786-15178521a36e" providerId="ADAL" clId="{2ADDC88B-4D51-44AC-A624-536D68782FEF}" dt="2026-09-10T13:07:38.813" v="632" actId="790"/>
          <ac:spMkLst>
            <pc:docMk/>
            <pc:sldMk cId="2632930228" sldId="2240"/>
            <ac:spMk id="2" creationId="{14D2BB03-7C54-FD3C-A084-518BF9C0BA1F}"/>
          </ac:spMkLst>
        </pc:spChg>
        <pc:spChg chg="mod">
          <ac:chgData name="Rudi Vizma" userId="194a5221-9761-4a2d-8786-15178521a36e" providerId="ADAL" clId="{2ADDC88B-4D51-44AC-A624-536D68782FEF}" dt="2026-09-10T13:07:38.813" v="632" actId="790"/>
          <ac:spMkLst>
            <pc:docMk/>
            <pc:sldMk cId="2632930228" sldId="2240"/>
            <ac:spMk id="3" creationId="{00E69DDE-E70B-E686-A8EB-8D1459503F8B}"/>
          </ac:spMkLst>
        </pc:spChg>
        <pc:spChg chg="mod">
          <ac:chgData name="Rudi Vizma" userId="194a5221-9761-4a2d-8786-15178521a36e" providerId="ADAL" clId="{2ADDC88B-4D51-44AC-A624-536D68782FEF}" dt="2026-09-10T13:07:38.813" v="632" actId="790"/>
          <ac:spMkLst>
            <pc:docMk/>
            <pc:sldMk cId="2632930228" sldId="2240"/>
            <ac:spMk id="6" creationId="{28F5823C-4600-6B99-2E00-C119CA8DAED8}"/>
          </ac:spMkLst>
        </pc:spChg>
        <pc:spChg chg="mod">
          <ac:chgData name="Rudi Vizma" userId="194a5221-9761-4a2d-8786-15178521a36e" providerId="ADAL" clId="{2ADDC88B-4D51-44AC-A624-536D68782FEF}" dt="2026-09-10T13:07:38.813" v="632" actId="790"/>
          <ac:spMkLst>
            <pc:docMk/>
            <pc:sldMk cId="2632930228" sldId="2240"/>
            <ac:spMk id="12" creationId="{3E944B13-0330-F42F-04FC-6816C1294310}"/>
          </ac:spMkLst>
        </pc:spChg>
        <pc:spChg chg="mod">
          <ac:chgData name="Rudi Vizma" userId="194a5221-9761-4a2d-8786-15178521a36e" providerId="ADAL" clId="{2ADDC88B-4D51-44AC-A624-536D68782FEF}" dt="2026-09-10T13:07:38.813" v="632" actId="790"/>
          <ac:spMkLst>
            <pc:docMk/>
            <pc:sldMk cId="2632930228" sldId="2240"/>
            <ac:spMk id="14" creationId="{35593047-F921-97F3-9B2D-A22A7A7C20AF}"/>
          </ac:spMkLst>
        </pc:spChg>
        <pc:spChg chg="mod">
          <ac:chgData name="Rudi Vizma" userId="194a5221-9761-4a2d-8786-15178521a36e" providerId="ADAL" clId="{2ADDC88B-4D51-44AC-A624-536D68782FEF}" dt="2026-09-10T13:07:38.813" v="632" actId="790"/>
          <ac:spMkLst>
            <pc:docMk/>
            <pc:sldMk cId="2632930228" sldId="2240"/>
            <ac:spMk id="16" creationId="{5EEB7E4C-5152-5EEC-CCEF-4B36BD378608}"/>
          </ac:spMkLst>
        </pc:spChg>
      </pc:sldChg>
      <pc:sldChg chg="addSp modSp mod">
        <pc:chgData name="Rudi Vizma" userId="194a5221-9761-4a2d-8786-15178521a36e" providerId="ADAL" clId="{2ADDC88B-4D51-44AC-A624-536D68782FEF}" dt="2026-09-10T13:07:38.813" v="632" actId="790"/>
        <pc:sldMkLst>
          <pc:docMk/>
          <pc:sldMk cId="1669815421" sldId="2241"/>
        </pc:sldMkLst>
        <pc:spChg chg="add mod">
          <ac:chgData name="Rudi Vizma" userId="194a5221-9761-4a2d-8786-15178521a36e" providerId="ADAL" clId="{2ADDC88B-4D51-44AC-A624-536D68782FEF}" dt="2026-09-10T13:07:38.813" v="632" actId="790"/>
          <ac:spMkLst>
            <pc:docMk/>
            <pc:sldMk cId="1669815421" sldId="2241"/>
            <ac:spMk id="2" creationId="{A286DF4F-525A-76C0-B8AF-984EE9A0F7F3}"/>
          </ac:spMkLst>
        </pc:spChg>
        <pc:spChg chg="mod">
          <ac:chgData name="Rudi Vizma" userId="194a5221-9761-4a2d-8786-15178521a36e" providerId="ADAL" clId="{2ADDC88B-4D51-44AC-A624-536D68782FEF}" dt="2026-09-10T13:07:38.813" v="632" actId="790"/>
          <ac:spMkLst>
            <pc:docMk/>
            <pc:sldMk cId="1669815421" sldId="2241"/>
            <ac:spMk id="5" creationId="{B878DC4F-0152-62F1-166C-E698BADFEFE9}"/>
          </ac:spMkLst>
        </pc:spChg>
        <pc:spChg chg="mod">
          <ac:chgData name="Rudi Vizma" userId="194a5221-9761-4a2d-8786-15178521a36e" providerId="ADAL" clId="{2ADDC88B-4D51-44AC-A624-536D68782FEF}" dt="2026-09-10T13:07:38.813" v="632" actId="790"/>
          <ac:spMkLst>
            <pc:docMk/>
            <pc:sldMk cId="1669815421" sldId="2241"/>
            <ac:spMk id="9" creationId="{C7D22D65-C655-9F4F-301F-D61FF91EA02B}"/>
          </ac:spMkLst>
        </pc:spChg>
        <pc:spChg chg="mod">
          <ac:chgData name="Rudi Vizma" userId="194a5221-9761-4a2d-8786-15178521a36e" providerId="ADAL" clId="{2ADDC88B-4D51-44AC-A624-536D68782FEF}" dt="2026-09-10T13:07:38.813" v="632" actId="790"/>
          <ac:spMkLst>
            <pc:docMk/>
            <pc:sldMk cId="1669815421" sldId="2241"/>
            <ac:spMk id="19" creationId="{193251C4-1FFC-BB2F-42BE-01521E4AE6D5}"/>
          </ac:spMkLst>
        </pc:spChg>
      </pc:sldChg>
      <pc:sldChg chg="addSp modSp mod">
        <pc:chgData name="Rudi Vizma" userId="194a5221-9761-4a2d-8786-15178521a36e" providerId="ADAL" clId="{2ADDC88B-4D51-44AC-A624-536D68782FEF}" dt="2026-09-10T13:07:38.813" v="632" actId="790"/>
        <pc:sldMkLst>
          <pc:docMk/>
          <pc:sldMk cId="1602316970" sldId="2242"/>
        </pc:sldMkLst>
        <pc:spChg chg="add mod">
          <ac:chgData name="Rudi Vizma" userId="194a5221-9761-4a2d-8786-15178521a36e" providerId="ADAL" clId="{2ADDC88B-4D51-44AC-A624-536D68782FEF}" dt="2026-09-10T13:07:38.813" v="632" actId="790"/>
          <ac:spMkLst>
            <pc:docMk/>
            <pc:sldMk cId="1602316970" sldId="2242"/>
            <ac:spMk id="2" creationId="{57CA8D5D-16EA-7754-98D3-D622510A807A}"/>
          </ac:spMkLst>
        </pc:spChg>
        <pc:spChg chg="mod">
          <ac:chgData name="Rudi Vizma" userId="194a5221-9761-4a2d-8786-15178521a36e" providerId="ADAL" clId="{2ADDC88B-4D51-44AC-A624-536D68782FEF}" dt="2026-09-10T13:07:38.813" v="632" actId="790"/>
          <ac:spMkLst>
            <pc:docMk/>
            <pc:sldMk cId="1602316970" sldId="2242"/>
            <ac:spMk id="3" creationId="{64314671-EE56-D4EA-6AA6-1B9C4C65816B}"/>
          </ac:spMkLst>
        </pc:spChg>
        <pc:spChg chg="mod">
          <ac:chgData name="Rudi Vizma" userId="194a5221-9761-4a2d-8786-15178521a36e" providerId="ADAL" clId="{2ADDC88B-4D51-44AC-A624-536D68782FEF}" dt="2026-09-10T13:07:38.813" v="632" actId="790"/>
          <ac:spMkLst>
            <pc:docMk/>
            <pc:sldMk cId="1602316970" sldId="2242"/>
            <ac:spMk id="6" creationId="{B7197194-3437-78B1-31CE-829BE915DCA7}"/>
          </ac:spMkLst>
        </pc:spChg>
        <pc:spChg chg="mod">
          <ac:chgData name="Rudi Vizma" userId="194a5221-9761-4a2d-8786-15178521a36e" providerId="ADAL" clId="{2ADDC88B-4D51-44AC-A624-536D68782FEF}" dt="2026-09-10T13:07:38.813" v="632" actId="790"/>
          <ac:spMkLst>
            <pc:docMk/>
            <pc:sldMk cId="1602316970" sldId="2242"/>
            <ac:spMk id="12" creationId="{E0DBF90E-8269-BF91-E6B9-848261E6A35D}"/>
          </ac:spMkLst>
        </pc:spChg>
        <pc:spChg chg="mod">
          <ac:chgData name="Rudi Vizma" userId="194a5221-9761-4a2d-8786-15178521a36e" providerId="ADAL" clId="{2ADDC88B-4D51-44AC-A624-536D68782FEF}" dt="2026-09-10T13:07:38.813" v="632" actId="790"/>
          <ac:spMkLst>
            <pc:docMk/>
            <pc:sldMk cId="1602316970" sldId="2242"/>
            <ac:spMk id="14" creationId="{8F5EFF52-1681-37BF-37D3-A995EDB2634E}"/>
          </ac:spMkLst>
        </pc:spChg>
        <pc:spChg chg="mod">
          <ac:chgData name="Rudi Vizma" userId="194a5221-9761-4a2d-8786-15178521a36e" providerId="ADAL" clId="{2ADDC88B-4D51-44AC-A624-536D68782FEF}" dt="2026-09-10T13:07:38.813" v="632" actId="790"/>
          <ac:spMkLst>
            <pc:docMk/>
            <pc:sldMk cId="1602316970" sldId="2242"/>
            <ac:spMk id="16" creationId="{4CCF4A53-8C6C-C05E-04D6-2D0947AB19AA}"/>
          </ac:spMkLst>
        </pc:spChg>
      </pc:sldChg>
      <pc:sldChg chg="modSp mod">
        <pc:chgData name="Rudi Vizma" userId="194a5221-9761-4a2d-8786-15178521a36e" providerId="ADAL" clId="{2ADDC88B-4D51-44AC-A624-536D68782FEF}" dt="2026-09-10T13:07:38.813" v="632" actId="790"/>
        <pc:sldMkLst>
          <pc:docMk/>
          <pc:sldMk cId="3560508643" sldId="2243"/>
        </pc:sldMkLst>
        <pc:spChg chg="mod">
          <ac:chgData name="Rudi Vizma" userId="194a5221-9761-4a2d-8786-15178521a36e" providerId="ADAL" clId="{2ADDC88B-4D51-44AC-A624-536D68782FEF}" dt="2026-09-10T13:07:38.813" v="632" actId="790"/>
          <ac:spMkLst>
            <pc:docMk/>
            <pc:sldMk cId="3560508643" sldId="2243"/>
            <ac:spMk id="3" creationId="{993B7B50-E139-2EFE-7F8F-20E3BC9DCE45}"/>
          </ac:spMkLst>
        </pc:spChg>
        <pc:spChg chg="mod">
          <ac:chgData name="Rudi Vizma" userId="194a5221-9761-4a2d-8786-15178521a36e" providerId="ADAL" clId="{2ADDC88B-4D51-44AC-A624-536D68782FEF}" dt="2026-09-10T13:07:38.813" v="632" actId="790"/>
          <ac:spMkLst>
            <pc:docMk/>
            <pc:sldMk cId="3560508643" sldId="2243"/>
            <ac:spMk id="4" creationId="{F487065D-90A9-2DA8-0B87-B501A0D15A38}"/>
          </ac:spMkLst>
        </pc:spChg>
        <pc:spChg chg="mod">
          <ac:chgData name="Rudi Vizma" userId="194a5221-9761-4a2d-8786-15178521a36e" providerId="ADAL" clId="{2ADDC88B-4D51-44AC-A624-536D68782FEF}" dt="2026-09-10T13:07:38.813" v="632" actId="790"/>
          <ac:spMkLst>
            <pc:docMk/>
            <pc:sldMk cId="3560508643" sldId="2243"/>
            <ac:spMk id="5" creationId="{78472379-586C-A5C7-A924-B03A54AE1150}"/>
          </ac:spMkLst>
        </pc:spChg>
        <pc:spChg chg="mod">
          <ac:chgData name="Rudi Vizma" userId="194a5221-9761-4a2d-8786-15178521a36e" providerId="ADAL" clId="{2ADDC88B-4D51-44AC-A624-536D68782FEF}" dt="2026-09-10T13:07:38.813" v="632" actId="790"/>
          <ac:spMkLst>
            <pc:docMk/>
            <pc:sldMk cId="3560508643" sldId="2243"/>
            <ac:spMk id="11" creationId="{CFAFD003-A021-CA2E-8436-A9779724E079}"/>
          </ac:spMkLst>
        </pc:spChg>
      </pc:sldChg>
      <pc:sldChg chg="modSp mod">
        <pc:chgData name="Rudi Vizma" userId="194a5221-9761-4a2d-8786-15178521a36e" providerId="ADAL" clId="{2ADDC88B-4D51-44AC-A624-536D68782FEF}" dt="2026-09-10T13:07:38.813" v="632" actId="790"/>
        <pc:sldMkLst>
          <pc:docMk/>
          <pc:sldMk cId="346817232" sldId="2244"/>
        </pc:sldMkLst>
        <pc:spChg chg="mod">
          <ac:chgData name="Rudi Vizma" userId="194a5221-9761-4a2d-8786-15178521a36e" providerId="ADAL" clId="{2ADDC88B-4D51-44AC-A624-536D68782FEF}" dt="2026-09-10T13:07:38.813" v="632" actId="790"/>
          <ac:spMkLst>
            <pc:docMk/>
            <pc:sldMk cId="346817232" sldId="2244"/>
            <ac:spMk id="4" creationId="{F27E9AC7-B603-E1A2-7EE7-D6D8E31944B0}"/>
          </ac:spMkLst>
        </pc:spChg>
        <pc:spChg chg="mod">
          <ac:chgData name="Rudi Vizma" userId="194a5221-9761-4a2d-8786-15178521a36e" providerId="ADAL" clId="{2ADDC88B-4D51-44AC-A624-536D68782FEF}" dt="2026-09-10T13:07:38.813" v="632" actId="790"/>
          <ac:spMkLst>
            <pc:docMk/>
            <pc:sldMk cId="346817232" sldId="2244"/>
            <ac:spMk id="5" creationId="{C5FB5C46-C2DC-1701-40C4-C25CED285CEB}"/>
          </ac:spMkLst>
        </pc:spChg>
        <pc:spChg chg="mod">
          <ac:chgData name="Rudi Vizma" userId="194a5221-9761-4a2d-8786-15178521a36e" providerId="ADAL" clId="{2ADDC88B-4D51-44AC-A624-536D68782FEF}" dt="2026-09-10T13:07:38.813" v="632" actId="790"/>
          <ac:spMkLst>
            <pc:docMk/>
            <pc:sldMk cId="346817232" sldId="2244"/>
            <ac:spMk id="26" creationId="{E6083029-F298-30FC-2644-F1B7BEBB9414}"/>
          </ac:spMkLst>
        </pc:spChg>
        <pc:spChg chg="mod">
          <ac:chgData name="Rudi Vizma" userId="194a5221-9761-4a2d-8786-15178521a36e" providerId="ADAL" clId="{2ADDC88B-4D51-44AC-A624-536D68782FEF}" dt="2026-09-10T13:07:38.813" v="632" actId="790"/>
          <ac:spMkLst>
            <pc:docMk/>
            <pc:sldMk cId="346817232" sldId="2244"/>
            <ac:spMk id="28" creationId="{832DBCF9-FB9A-A2FA-DE84-F07A762EEE0E}"/>
          </ac:spMkLst>
        </pc:spChg>
        <pc:spChg chg="mod">
          <ac:chgData name="Rudi Vizma" userId="194a5221-9761-4a2d-8786-15178521a36e" providerId="ADAL" clId="{2ADDC88B-4D51-44AC-A624-536D68782FEF}" dt="2026-09-10T13:07:38.813" v="632" actId="790"/>
          <ac:spMkLst>
            <pc:docMk/>
            <pc:sldMk cId="346817232" sldId="2244"/>
            <ac:spMk id="36" creationId="{3CF6AD02-0398-BC85-9CFA-7B39C1612559}"/>
          </ac:spMkLst>
        </pc:spChg>
      </pc:sldChg>
      <pc:sldChg chg="addSp modSp mod">
        <pc:chgData name="Rudi Vizma" userId="194a5221-9761-4a2d-8786-15178521a36e" providerId="ADAL" clId="{2ADDC88B-4D51-44AC-A624-536D68782FEF}" dt="2026-09-10T13:07:38.813" v="632" actId="790"/>
        <pc:sldMkLst>
          <pc:docMk/>
          <pc:sldMk cId="2434218062" sldId="2246"/>
        </pc:sldMkLst>
        <pc:spChg chg="add mod">
          <ac:chgData name="Rudi Vizma" userId="194a5221-9761-4a2d-8786-15178521a36e" providerId="ADAL" clId="{2ADDC88B-4D51-44AC-A624-536D68782FEF}" dt="2026-09-10T13:07:38.813" v="632" actId="790"/>
          <ac:spMkLst>
            <pc:docMk/>
            <pc:sldMk cId="2434218062" sldId="2246"/>
            <ac:spMk id="2" creationId="{DA72D464-1E4C-73F6-77C1-008BE3C4EACB}"/>
          </ac:spMkLst>
        </pc:spChg>
        <pc:spChg chg="mod">
          <ac:chgData name="Rudi Vizma" userId="194a5221-9761-4a2d-8786-15178521a36e" providerId="ADAL" clId="{2ADDC88B-4D51-44AC-A624-536D68782FEF}" dt="2026-09-10T13:07:38.813" v="632" actId="790"/>
          <ac:spMkLst>
            <pc:docMk/>
            <pc:sldMk cId="2434218062" sldId="2246"/>
            <ac:spMk id="3" creationId="{A4A9AE74-D1E0-3EB1-9860-3FA39799F20D}"/>
          </ac:spMkLst>
        </pc:spChg>
        <pc:spChg chg="mod">
          <ac:chgData name="Rudi Vizma" userId="194a5221-9761-4a2d-8786-15178521a36e" providerId="ADAL" clId="{2ADDC88B-4D51-44AC-A624-536D68782FEF}" dt="2026-09-10T13:07:38.813" v="632" actId="790"/>
          <ac:spMkLst>
            <pc:docMk/>
            <pc:sldMk cId="2434218062" sldId="2246"/>
            <ac:spMk id="4" creationId="{4BA44647-2501-A23C-41EF-5A02E5CF9057}"/>
          </ac:spMkLst>
        </pc:spChg>
        <pc:spChg chg="mod">
          <ac:chgData name="Rudi Vizma" userId="194a5221-9761-4a2d-8786-15178521a36e" providerId="ADAL" clId="{2ADDC88B-4D51-44AC-A624-536D68782FEF}" dt="2026-09-10T13:07:38.813" v="632" actId="790"/>
          <ac:spMkLst>
            <pc:docMk/>
            <pc:sldMk cId="2434218062" sldId="2246"/>
            <ac:spMk id="5" creationId="{0CBD936A-D18D-1741-BFFF-C57C4EEFCE14}"/>
          </ac:spMkLst>
        </pc:spChg>
      </pc:sldChg>
      <pc:sldChg chg="addSp modSp mod">
        <pc:chgData name="Rudi Vizma" userId="194a5221-9761-4a2d-8786-15178521a36e" providerId="ADAL" clId="{2ADDC88B-4D51-44AC-A624-536D68782FEF}" dt="2026-09-10T13:07:38.813" v="632" actId="790"/>
        <pc:sldMkLst>
          <pc:docMk/>
          <pc:sldMk cId="3969237368" sldId="2247"/>
        </pc:sldMkLst>
        <pc:spChg chg="add mod">
          <ac:chgData name="Rudi Vizma" userId="194a5221-9761-4a2d-8786-15178521a36e" providerId="ADAL" clId="{2ADDC88B-4D51-44AC-A624-536D68782FEF}" dt="2026-09-10T13:07:38.813" v="632" actId="790"/>
          <ac:spMkLst>
            <pc:docMk/>
            <pc:sldMk cId="3969237368" sldId="2247"/>
            <ac:spMk id="2" creationId="{8584A09C-0B4F-C2EB-195D-9107D931C54C}"/>
          </ac:spMkLst>
        </pc:spChg>
        <pc:spChg chg="mod">
          <ac:chgData name="Rudi Vizma" userId="194a5221-9761-4a2d-8786-15178521a36e" providerId="ADAL" clId="{2ADDC88B-4D51-44AC-A624-536D68782FEF}" dt="2026-09-10T13:07:38.813" v="632" actId="790"/>
          <ac:spMkLst>
            <pc:docMk/>
            <pc:sldMk cId="3969237368" sldId="2247"/>
            <ac:spMk id="3" creationId="{D2CC806B-B67C-0E37-97D0-11883B67E223}"/>
          </ac:spMkLst>
        </pc:spChg>
        <pc:spChg chg="mod">
          <ac:chgData name="Rudi Vizma" userId="194a5221-9761-4a2d-8786-15178521a36e" providerId="ADAL" clId="{2ADDC88B-4D51-44AC-A624-536D68782FEF}" dt="2026-09-10T13:07:38.813" v="632" actId="790"/>
          <ac:spMkLst>
            <pc:docMk/>
            <pc:sldMk cId="3969237368" sldId="2247"/>
            <ac:spMk id="4" creationId="{ACBA89F7-A744-E18E-B753-50F8A1AB0A15}"/>
          </ac:spMkLst>
        </pc:spChg>
        <pc:spChg chg="mod">
          <ac:chgData name="Rudi Vizma" userId="194a5221-9761-4a2d-8786-15178521a36e" providerId="ADAL" clId="{2ADDC88B-4D51-44AC-A624-536D68782FEF}" dt="2026-09-10T13:07:38.813" v="632" actId="790"/>
          <ac:spMkLst>
            <pc:docMk/>
            <pc:sldMk cId="3969237368" sldId="2247"/>
            <ac:spMk id="5" creationId="{AD00CC8C-B50D-4AB4-10CF-AF17DB39F39A}"/>
          </ac:spMkLst>
        </pc:spChg>
      </pc:sldChg>
      <pc:sldChg chg="addSp modSp mod">
        <pc:chgData name="Rudi Vizma" userId="194a5221-9761-4a2d-8786-15178521a36e" providerId="ADAL" clId="{2ADDC88B-4D51-44AC-A624-536D68782FEF}" dt="2026-09-10T13:07:38.813" v="632" actId="790"/>
        <pc:sldMkLst>
          <pc:docMk/>
          <pc:sldMk cId="2590125259" sldId="2248"/>
        </pc:sldMkLst>
        <pc:spChg chg="add mod">
          <ac:chgData name="Rudi Vizma" userId="194a5221-9761-4a2d-8786-15178521a36e" providerId="ADAL" clId="{2ADDC88B-4D51-44AC-A624-536D68782FEF}" dt="2026-09-10T13:07:38.813" v="632" actId="790"/>
          <ac:spMkLst>
            <pc:docMk/>
            <pc:sldMk cId="2590125259" sldId="2248"/>
            <ac:spMk id="2" creationId="{36F360BD-FBC5-7D56-FFC4-B40E1C8B6F4D}"/>
          </ac:spMkLst>
        </pc:spChg>
        <pc:spChg chg="mod">
          <ac:chgData name="Rudi Vizma" userId="194a5221-9761-4a2d-8786-15178521a36e" providerId="ADAL" clId="{2ADDC88B-4D51-44AC-A624-536D68782FEF}" dt="2026-09-10T13:07:38.813" v="632" actId="790"/>
          <ac:spMkLst>
            <pc:docMk/>
            <pc:sldMk cId="2590125259" sldId="2248"/>
            <ac:spMk id="3" creationId="{6DF0EA19-AD69-6E35-81B6-BC220A74A9AE}"/>
          </ac:spMkLst>
        </pc:spChg>
        <pc:spChg chg="mod">
          <ac:chgData name="Rudi Vizma" userId="194a5221-9761-4a2d-8786-15178521a36e" providerId="ADAL" clId="{2ADDC88B-4D51-44AC-A624-536D68782FEF}" dt="2026-09-10T13:07:38.813" v="632" actId="790"/>
          <ac:spMkLst>
            <pc:docMk/>
            <pc:sldMk cId="2590125259" sldId="2248"/>
            <ac:spMk id="4" creationId="{DF45B47A-B141-57DA-C38E-60C8D1369961}"/>
          </ac:spMkLst>
        </pc:spChg>
        <pc:spChg chg="mod">
          <ac:chgData name="Rudi Vizma" userId="194a5221-9761-4a2d-8786-15178521a36e" providerId="ADAL" clId="{2ADDC88B-4D51-44AC-A624-536D68782FEF}" dt="2026-09-10T13:07:38.813" v="632" actId="790"/>
          <ac:spMkLst>
            <pc:docMk/>
            <pc:sldMk cId="2590125259" sldId="2248"/>
            <ac:spMk id="5" creationId="{DD5B04F5-B974-8B45-C663-452044F25E42}"/>
          </ac:spMkLst>
        </pc:spChg>
      </pc:sldChg>
      <pc:sldChg chg="addSp modSp mod">
        <pc:chgData name="Rudi Vizma" userId="194a5221-9761-4a2d-8786-15178521a36e" providerId="ADAL" clId="{2ADDC88B-4D51-44AC-A624-536D68782FEF}" dt="2026-09-10T13:07:38.813" v="632" actId="790"/>
        <pc:sldMkLst>
          <pc:docMk/>
          <pc:sldMk cId="3795709797" sldId="2249"/>
        </pc:sldMkLst>
        <pc:spChg chg="add mod">
          <ac:chgData name="Rudi Vizma" userId="194a5221-9761-4a2d-8786-15178521a36e" providerId="ADAL" clId="{2ADDC88B-4D51-44AC-A624-536D68782FEF}" dt="2026-09-10T13:07:38.813" v="632" actId="790"/>
          <ac:spMkLst>
            <pc:docMk/>
            <pc:sldMk cId="3795709797" sldId="2249"/>
            <ac:spMk id="2" creationId="{E4F6454E-6BD2-40B9-8AC0-C6DB62347F47}"/>
          </ac:spMkLst>
        </pc:spChg>
        <pc:spChg chg="mod">
          <ac:chgData name="Rudi Vizma" userId="194a5221-9761-4a2d-8786-15178521a36e" providerId="ADAL" clId="{2ADDC88B-4D51-44AC-A624-536D68782FEF}" dt="2026-09-10T13:07:38.813" v="632" actId="790"/>
          <ac:spMkLst>
            <pc:docMk/>
            <pc:sldMk cId="3795709797" sldId="2249"/>
            <ac:spMk id="5" creationId="{F6E38FA7-9C8F-5CEE-A694-1C6C5A0927D1}"/>
          </ac:spMkLst>
        </pc:spChg>
        <pc:spChg chg="mod">
          <ac:chgData name="Rudi Vizma" userId="194a5221-9761-4a2d-8786-15178521a36e" providerId="ADAL" clId="{2ADDC88B-4D51-44AC-A624-536D68782FEF}" dt="2026-09-10T13:07:38.813" v="632" actId="790"/>
          <ac:spMkLst>
            <pc:docMk/>
            <pc:sldMk cId="3795709797" sldId="2249"/>
            <ac:spMk id="8" creationId="{36FCD7B3-DC66-001E-0793-A0AA81CB1D48}"/>
          </ac:spMkLst>
        </pc:spChg>
        <pc:spChg chg="mod">
          <ac:chgData name="Rudi Vizma" userId="194a5221-9761-4a2d-8786-15178521a36e" providerId="ADAL" clId="{2ADDC88B-4D51-44AC-A624-536D68782FEF}" dt="2026-09-10T13:07:38.813" v="632" actId="790"/>
          <ac:spMkLst>
            <pc:docMk/>
            <pc:sldMk cId="3795709797" sldId="2249"/>
            <ac:spMk id="9" creationId="{AC2BC7DE-C1E6-13DC-35B9-971634C92F93}"/>
          </ac:spMkLst>
        </pc:spChg>
      </pc:sldChg>
      <pc:sldChg chg="modSp mod">
        <pc:chgData name="Rudi Vizma" userId="194a5221-9761-4a2d-8786-15178521a36e" providerId="ADAL" clId="{2ADDC88B-4D51-44AC-A624-536D68782FEF}" dt="2026-09-10T13:07:38.813" v="632" actId="790"/>
        <pc:sldMkLst>
          <pc:docMk/>
          <pc:sldMk cId="1327405366" sldId="2250"/>
        </pc:sldMkLst>
        <pc:spChg chg="mod">
          <ac:chgData name="Rudi Vizma" userId="194a5221-9761-4a2d-8786-15178521a36e" providerId="ADAL" clId="{2ADDC88B-4D51-44AC-A624-536D68782FEF}" dt="2026-09-10T13:07:38.813" v="632" actId="790"/>
          <ac:spMkLst>
            <pc:docMk/>
            <pc:sldMk cId="1327405366" sldId="2250"/>
            <ac:spMk id="2" creationId="{1E382E5E-0762-E87A-68F3-E44CF2B7F196}"/>
          </ac:spMkLst>
        </pc:spChg>
        <pc:spChg chg="mod">
          <ac:chgData name="Rudi Vizma" userId="194a5221-9761-4a2d-8786-15178521a36e" providerId="ADAL" clId="{2ADDC88B-4D51-44AC-A624-536D68782FEF}" dt="2026-09-10T13:07:38.813" v="632" actId="790"/>
          <ac:spMkLst>
            <pc:docMk/>
            <pc:sldMk cId="1327405366" sldId="2250"/>
            <ac:spMk id="3" creationId="{AE7D24A4-727C-72A9-79EF-06E3DC97CDD5}"/>
          </ac:spMkLst>
        </pc:spChg>
        <pc:spChg chg="mod">
          <ac:chgData name="Rudi Vizma" userId="194a5221-9761-4a2d-8786-15178521a36e" providerId="ADAL" clId="{2ADDC88B-4D51-44AC-A624-536D68782FEF}" dt="2026-09-10T13:07:38.813" v="632" actId="790"/>
          <ac:spMkLst>
            <pc:docMk/>
            <pc:sldMk cId="1327405366" sldId="2250"/>
            <ac:spMk id="4" creationId="{6C1EE88C-4C0A-A81E-EE45-D1B239D67A10}"/>
          </ac:spMkLst>
        </pc:spChg>
        <pc:spChg chg="mod">
          <ac:chgData name="Rudi Vizma" userId="194a5221-9761-4a2d-8786-15178521a36e" providerId="ADAL" clId="{2ADDC88B-4D51-44AC-A624-536D68782FEF}" dt="2026-09-10T13:07:38.813" v="632" actId="790"/>
          <ac:spMkLst>
            <pc:docMk/>
            <pc:sldMk cId="1327405366" sldId="2250"/>
            <ac:spMk id="5" creationId="{7F241603-707A-46F0-4C62-09A4FCD831AE}"/>
          </ac:spMkLst>
        </pc:spChg>
        <pc:spChg chg="mod">
          <ac:chgData name="Rudi Vizma" userId="194a5221-9761-4a2d-8786-15178521a36e" providerId="ADAL" clId="{2ADDC88B-4D51-44AC-A624-536D68782FEF}" dt="2026-09-10T13:07:38.813" v="632" actId="790"/>
          <ac:spMkLst>
            <pc:docMk/>
            <pc:sldMk cId="1327405366" sldId="2250"/>
            <ac:spMk id="6" creationId="{B63EC510-A017-6418-17FD-8B2DD913C361}"/>
          </ac:spMkLst>
        </pc:spChg>
        <pc:spChg chg="mod">
          <ac:chgData name="Rudi Vizma" userId="194a5221-9761-4a2d-8786-15178521a36e" providerId="ADAL" clId="{2ADDC88B-4D51-44AC-A624-536D68782FEF}" dt="2026-09-10T13:07:38.813" v="632" actId="790"/>
          <ac:spMkLst>
            <pc:docMk/>
            <pc:sldMk cId="1327405366" sldId="2250"/>
            <ac:spMk id="8" creationId="{3D721B07-D5E9-626A-F2EB-23FD2AE285B1}"/>
          </ac:spMkLst>
        </pc:spChg>
      </pc:sldChg>
      <pc:sldChg chg="addSp modSp mod">
        <pc:chgData name="Rudi Vizma" userId="194a5221-9761-4a2d-8786-15178521a36e" providerId="ADAL" clId="{2ADDC88B-4D51-44AC-A624-536D68782FEF}" dt="2026-09-10T13:07:38.813" v="632" actId="790"/>
        <pc:sldMkLst>
          <pc:docMk/>
          <pc:sldMk cId="1235926038" sldId="2251"/>
        </pc:sldMkLst>
        <pc:spChg chg="add mod">
          <ac:chgData name="Rudi Vizma" userId="194a5221-9761-4a2d-8786-15178521a36e" providerId="ADAL" clId="{2ADDC88B-4D51-44AC-A624-536D68782FEF}" dt="2026-09-10T13:07:38.813" v="632" actId="790"/>
          <ac:spMkLst>
            <pc:docMk/>
            <pc:sldMk cId="1235926038" sldId="2251"/>
            <ac:spMk id="2" creationId="{B1C49F01-F752-C1EF-99AB-C65B60FF9729}"/>
          </ac:spMkLst>
        </pc:spChg>
        <pc:spChg chg="mod">
          <ac:chgData name="Rudi Vizma" userId="194a5221-9761-4a2d-8786-15178521a36e" providerId="ADAL" clId="{2ADDC88B-4D51-44AC-A624-536D68782FEF}" dt="2026-09-10T13:07:38.813" v="632" actId="790"/>
          <ac:spMkLst>
            <pc:docMk/>
            <pc:sldMk cId="1235926038" sldId="2251"/>
            <ac:spMk id="3" creationId="{F36B3418-C9DB-4E79-C70C-00102ED5755F}"/>
          </ac:spMkLst>
        </pc:spChg>
        <pc:spChg chg="mod">
          <ac:chgData name="Rudi Vizma" userId="194a5221-9761-4a2d-8786-15178521a36e" providerId="ADAL" clId="{2ADDC88B-4D51-44AC-A624-536D68782FEF}" dt="2026-09-10T13:07:38.813" v="632" actId="790"/>
          <ac:spMkLst>
            <pc:docMk/>
            <pc:sldMk cId="1235926038" sldId="2251"/>
            <ac:spMk id="4" creationId="{25CEB9E4-E60D-15A2-68F5-E4E48E878F3B}"/>
          </ac:spMkLst>
        </pc:spChg>
        <pc:spChg chg="mod">
          <ac:chgData name="Rudi Vizma" userId="194a5221-9761-4a2d-8786-15178521a36e" providerId="ADAL" clId="{2ADDC88B-4D51-44AC-A624-536D68782FEF}" dt="2026-09-10T13:07:38.813" v="632" actId="790"/>
          <ac:spMkLst>
            <pc:docMk/>
            <pc:sldMk cId="1235926038" sldId="2251"/>
            <ac:spMk id="5" creationId="{61D3B4F9-0CAB-A3AD-A536-D4AF6A35DD50}"/>
          </ac:spMkLst>
        </pc:spChg>
      </pc:sldChg>
      <pc:sldChg chg="addSp modSp mod">
        <pc:chgData name="Rudi Vizma" userId="194a5221-9761-4a2d-8786-15178521a36e" providerId="ADAL" clId="{2ADDC88B-4D51-44AC-A624-536D68782FEF}" dt="2026-09-10T13:07:38.813" v="632" actId="790"/>
        <pc:sldMkLst>
          <pc:docMk/>
          <pc:sldMk cId="3805182482" sldId="2252"/>
        </pc:sldMkLst>
        <pc:spChg chg="add mod">
          <ac:chgData name="Rudi Vizma" userId="194a5221-9761-4a2d-8786-15178521a36e" providerId="ADAL" clId="{2ADDC88B-4D51-44AC-A624-536D68782FEF}" dt="2026-09-10T13:07:38.813" v="632" actId="790"/>
          <ac:spMkLst>
            <pc:docMk/>
            <pc:sldMk cId="3805182482" sldId="2252"/>
            <ac:spMk id="2" creationId="{D44E4A60-EAD8-4E2F-64BB-55DD7C81DE21}"/>
          </ac:spMkLst>
        </pc:spChg>
        <pc:spChg chg="mod">
          <ac:chgData name="Rudi Vizma" userId="194a5221-9761-4a2d-8786-15178521a36e" providerId="ADAL" clId="{2ADDC88B-4D51-44AC-A624-536D68782FEF}" dt="2026-09-10T13:07:38.813" v="632" actId="790"/>
          <ac:spMkLst>
            <pc:docMk/>
            <pc:sldMk cId="3805182482" sldId="2252"/>
            <ac:spMk id="3" creationId="{8E110FDF-04FF-1D5E-9E99-B2804604DC92}"/>
          </ac:spMkLst>
        </pc:spChg>
        <pc:spChg chg="mod">
          <ac:chgData name="Rudi Vizma" userId="194a5221-9761-4a2d-8786-15178521a36e" providerId="ADAL" clId="{2ADDC88B-4D51-44AC-A624-536D68782FEF}" dt="2026-09-10T13:07:38.813" v="632" actId="790"/>
          <ac:spMkLst>
            <pc:docMk/>
            <pc:sldMk cId="3805182482" sldId="2252"/>
            <ac:spMk id="4" creationId="{4D974EB6-7903-C6F8-7D3B-576F60D622EA}"/>
          </ac:spMkLst>
        </pc:spChg>
        <pc:spChg chg="mod">
          <ac:chgData name="Rudi Vizma" userId="194a5221-9761-4a2d-8786-15178521a36e" providerId="ADAL" clId="{2ADDC88B-4D51-44AC-A624-536D68782FEF}" dt="2026-09-10T13:07:38.813" v="632" actId="790"/>
          <ac:spMkLst>
            <pc:docMk/>
            <pc:sldMk cId="3805182482" sldId="2252"/>
            <ac:spMk id="5" creationId="{8676C79F-394C-B307-0C2C-5C5BE72F009C}"/>
          </ac:spMkLst>
        </pc:spChg>
      </pc:sldChg>
      <pc:sldChg chg="modSp mod">
        <pc:chgData name="Rudi Vizma" userId="194a5221-9761-4a2d-8786-15178521a36e" providerId="ADAL" clId="{2ADDC88B-4D51-44AC-A624-536D68782FEF}" dt="2026-09-10T13:07:38.813" v="632" actId="790"/>
        <pc:sldMkLst>
          <pc:docMk/>
          <pc:sldMk cId="3819795781" sldId="2253"/>
        </pc:sldMkLst>
        <pc:spChg chg="mod">
          <ac:chgData name="Rudi Vizma" userId="194a5221-9761-4a2d-8786-15178521a36e" providerId="ADAL" clId="{2ADDC88B-4D51-44AC-A624-536D68782FEF}" dt="2026-09-10T13:07:38.813" v="632" actId="790"/>
          <ac:spMkLst>
            <pc:docMk/>
            <pc:sldMk cId="3819795781" sldId="2253"/>
            <ac:spMk id="3" creationId="{26A2608F-CB62-7EF7-5AA4-D775AE185692}"/>
          </ac:spMkLst>
        </pc:spChg>
        <pc:spChg chg="mod">
          <ac:chgData name="Rudi Vizma" userId="194a5221-9761-4a2d-8786-15178521a36e" providerId="ADAL" clId="{2ADDC88B-4D51-44AC-A624-536D68782FEF}" dt="2026-09-10T13:07:38.813" v="632" actId="790"/>
          <ac:spMkLst>
            <pc:docMk/>
            <pc:sldMk cId="3819795781" sldId="2253"/>
            <ac:spMk id="4" creationId="{01DBF40D-FFFC-047A-3F03-D7894AC62F32}"/>
          </ac:spMkLst>
        </pc:spChg>
        <pc:spChg chg="mod">
          <ac:chgData name="Rudi Vizma" userId="194a5221-9761-4a2d-8786-15178521a36e" providerId="ADAL" clId="{2ADDC88B-4D51-44AC-A624-536D68782FEF}" dt="2026-09-10T13:07:38.813" v="632" actId="790"/>
          <ac:spMkLst>
            <pc:docMk/>
            <pc:sldMk cId="3819795781" sldId="2253"/>
            <ac:spMk id="5" creationId="{7FF236F6-088F-C19B-EF3C-FE5339071B9D}"/>
          </ac:spMkLst>
        </pc:spChg>
      </pc:sldChg>
      <pc:sldChg chg="modSp mod">
        <pc:chgData name="Rudi Vizma" userId="194a5221-9761-4a2d-8786-15178521a36e" providerId="ADAL" clId="{2ADDC88B-4D51-44AC-A624-536D68782FEF}" dt="2026-09-10T13:07:38.813" v="632" actId="790"/>
        <pc:sldMkLst>
          <pc:docMk/>
          <pc:sldMk cId="3718531442" sldId="2254"/>
        </pc:sldMkLst>
        <pc:spChg chg="mod">
          <ac:chgData name="Rudi Vizma" userId="194a5221-9761-4a2d-8786-15178521a36e" providerId="ADAL" clId="{2ADDC88B-4D51-44AC-A624-536D68782FEF}" dt="2026-09-10T13:07:38.813" v="632" actId="790"/>
          <ac:spMkLst>
            <pc:docMk/>
            <pc:sldMk cId="3718531442" sldId="2254"/>
            <ac:spMk id="3" creationId="{EE3EEC8E-01B8-02CD-2AA5-B358B705B777}"/>
          </ac:spMkLst>
        </pc:spChg>
        <pc:spChg chg="mod">
          <ac:chgData name="Rudi Vizma" userId="194a5221-9761-4a2d-8786-15178521a36e" providerId="ADAL" clId="{2ADDC88B-4D51-44AC-A624-536D68782FEF}" dt="2026-09-10T13:07:38.813" v="632" actId="790"/>
          <ac:spMkLst>
            <pc:docMk/>
            <pc:sldMk cId="3718531442" sldId="2254"/>
            <ac:spMk id="4" creationId="{B87D03A5-1E01-2091-0581-FE55487F723D}"/>
          </ac:spMkLst>
        </pc:spChg>
        <pc:spChg chg="mod">
          <ac:chgData name="Rudi Vizma" userId="194a5221-9761-4a2d-8786-15178521a36e" providerId="ADAL" clId="{2ADDC88B-4D51-44AC-A624-536D68782FEF}" dt="2026-09-10T13:07:38.813" v="632" actId="790"/>
          <ac:spMkLst>
            <pc:docMk/>
            <pc:sldMk cId="3718531442" sldId="2254"/>
            <ac:spMk id="5" creationId="{E2F0B899-553D-DA65-0464-00DDDCC2F61C}"/>
          </ac:spMkLst>
        </pc:spChg>
      </pc:sldChg>
      <pc:sldChg chg="addSp modSp mod">
        <pc:chgData name="Rudi Vizma" userId="194a5221-9761-4a2d-8786-15178521a36e" providerId="ADAL" clId="{2ADDC88B-4D51-44AC-A624-536D68782FEF}" dt="2026-09-10T13:07:38.813" v="632" actId="790"/>
        <pc:sldMkLst>
          <pc:docMk/>
          <pc:sldMk cId="3029286951" sldId="2255"/>
        </pc:sldMkLst>
        <pc:spChg chg="mod">
          <ac:chgData name="Rudi Vizma" userId="194a5221-9761-4a2d-8786-15178521a36e" providerId="ADAL" clId="{2ADDC88B-4D51-44AC-A624-536D68782FEF}" dt="2026-09-10T13:07:38.813" v="632" actId="790"/>
          <ac:spMkLst>
            <pc:docMk/>
            <pc:sldMk cId="3029286951" sldId="2255"/>
            <ac:spMk id="2" creationId="{E4AE2D27-6609-1AA0-2039-C9546870A49C}"/>
          </ac:spMkLst>
        </pc:spChg>
        <pc:spChg chg="add mod">
          <ac:chgData name="Rudi Vizma" userId="194a5221-9761-4a2d-8786-15178521a36e" providerId="ADAL" clId="{2ADDC88B-4D51-44AC-A624-536D68782FEF}" dt="2026-09-10T13:07:38.813" v="632" actId="790"/>
          <ac:spMkLst>
            <pc:docMk/>
            <pc:sldMk cId="3029286951" sldId="2255"/>
            <ac:spMk id="3" creationId="{815C2EC8-6CCD-C829-F8D1-6FA519575B23}"/>
          </ac:spMkLst>
        </pc:spChg>
        <pc:spChg chg="mod">
          <ac:chgData name="Rudi Vizma" userId="194a5221-9761-4a2d-8786-15178521a36e" providerId="ADAL" clId="{2ADDC88B-4D51-44AC-A624-536D68782FEF}" dt="2026-09-10T13:07:38.813" v="632" actId="790"/>
          <ac:spMkLst>
            <pc:docMk/>
            <pc:sldMk cId="3029286951" sldId="2255"/>
            <ac:spMk id="9" creationId="{D4E219E6-17B2-67CD-F5C7-E060242593EC}"/>
          </ac:spMkLst>
        </pc:spChg>
        <pc:spChg chg="mod">
          <ac:chgData name="Rudi Vizma" userId="194a5221-9761-4a2d-8786-15178521a36e" providerId="ADAL" clId="{2ADDC88B-4D51-44AC-A624-536D68782FEF}" dt="2026-09-10T13:07:38.813" v="632" actId="790"/>
          <ac:spMkLst>
            <pc:docMk/>
            <pc:sldMk cId="3029286951" sldId="2255"/>
            <ac:spMk id="23" creationId="{71900D1B-2B76-11CF-4322-19C944BF2FA6}"/>
          </ac:spMkLst>
        </pc:spChg>
        <pc:spChg chg="mod">
          <ac:chgData name="Rudi Vizma" userId="194a5221-9761-4a2d-8786-15178521a36e" providerId="ADAL" clId="{2ADDC88B-4D51-44AC-A624-536D68782FEF}" dt="2026-09-10T13:07:38.813" v="632" actId="790"/>
          <ac:spMkLst>
            <pc:docMk/>
            <pc:sldMk cId="3029286951" sldId="2255"/>
            <ac:spMk id="25" creationId="{EC040F5F-F835-BB38-C3DE-7ED04E371DDD}"/>
          </ac:spMkLst>
        </pc:spChg>
      </pc:sldChg>
      <pc:sldChg chg="addSp modSp mod">
        <pc:chgData name="Rudi Vizma" userId="194a5221-9761-4a2d-8786-15178521a36e" providerId="ADAL" clId="{2ADDC88B-4D51-44AC-A624-536D68782FEF}" dt="2026-09-10T13:07:38.813" v="632" actId="790"/>
        <pc:sldMkLst>
          <pc:docMk/>
          <pc:sldMk cId="53609002" sldId="2256"/>
        </pc:sldMkLst>
        <pc:spChg chg="mod">
          <ac:chgData name="Rudi Vizma" userId="194a5221-9761-4a2d-8786-15178521a36e" providerId="ADAL" clId="{2ADDC88B-4D51-44AC-A624-536D68782FEF}" dt="2026-09-10T13:07:38.813" v="632" actId="790"/>
          <ac:spMkLst>
            <pc:docMk/>
            <pc:sldMk cId="53609002" sldId="2256"/>
            <ac:spMk id="3" creationId="{408DA16F-8989-2B5D-C1D2-37A7EDA029FA}"/>
          </ac:spMkLst>
        </pc:spChg>
        <pc:spChg chg="mod">
          <ac:chgData name="Rudi Vizma" userId="194a5221-9761-4a2d-8786-15178521a36e" providerId="ADAL" clId="{2ADDC88B-4D51-44AC-A624-536D68782FEF}" dt="2026-09-10T13:07:38.813" v="632" actId="790"/>
          <ac:spMkLst>
            <pc:docMk/>
            <pc:sldMk cId="53609002" sldId="2256"/>
            <ac:spMk id="4" creationId="{5402683E-2151-14B2-8FB6-1B4945648DC0}"/>
          </ac:spMkLst>
        </pc:spChg>
        <pc:spChg chg="mod">
          <ac:chgData name="Rudi Vizma" userId="194a5221-9761-4a2d-8786-15178521a36e" providerId="ADAL" clId="{2ADDC88B-4D51-44AC-A624-536D68782FEF}" dt="2026-09-10T13:07:38.813" v="632" actId="790"/>
          <ac:spMkLst>
            <pc:docMk/>
            <pc:sldMk cId="53609002" sldId="2256"/>
            <ac:spMk id="5" creationId="{56434313-9D7A-2203-8D78-CE0192A994B9}"/>
          </ac:spMkLst>
        </pc:spChg>
        <pc:spChg chg="add mod">
          <ac:chgData name="Rudi Vizma" userId="194a5221-9761-4a2d-8786-15178521a36e" providerId="ADAL" clId="{2ADDC88B-4D51-44AC-A624-536D68782FEF}" dt="2026-09-10T13:07:38.813" v="632" actId="790"/>
          <ac:spMkLst>
            <pc:docMk/>
            <pc:sldMk cId="53609002" sldId="2256"/>
            <ac:spMk id="6" creationId="{C0D2C1E3-AB14-A1B3-D514-319EA7A280A2}"/>
          </ac:spMkLst>
        </pc:spChg>
      </pc:sldChg>
      <pc:sldChg chg="addSp modSp mod">
        <pc:chgData name="Rudi Vizma" userId="194a5221-9761-4a2d-8786-15178521a36e" providerId="ADAL" clId="{2ADDC88B-4D51-44AC-A624-536D68782FEF}" dt="2026-09-10T13:07:38.813" v="632" actId="790"/>
        <pc:sldMkLst>
          <pc:docMk/>
          <pc:sldMk cId="3040453156" sldId="2257"/>
        </pc:sldMkLst>
        <pc:spChg chg="add mod">
          <ac:chgData name="Rudi Vizma" userId="194a5221-9761-4a2d-8786-15178521a36e" providerId="ADAL" clId="{2ADDC88B-4D51-44AC-A624-536D68782FEF}" dt="2026-09-10T13:07:38.813" v="632" actId="790"/>
          <ac:spMkLst>
            <pc:docMk/>
            <pc:sldMk cId="3040453156" sldId="2257"/>
            <ac:spMk id="2" creationId="{EE93345D-FA9E-1ECB-FE8D-F2E8ED9D0F37}"/>
          </ac:spMkLst>
        </pc:spChg>
        <pc:spChg chg="mod">
          <ac:chgData name="Rudi Vizma" userId="194a5221-9761-4a2d-8786-15178521a36e" providerId="ADAL" clId="{2ADDC88B-4D51-44AC-A624-536D68782FEF}" dt="2026-09-10T13:07:38.813" v="632" actId="790"/>
          <ac:spMkLst>
            <pc:docMk/>
            <pc:sldMk cId="3040453156" sldId="2257"/>
            <ac:spMk id="3" creationId="{5F8DB0C4-004F-94BE-BA1D-5B329CB7B759}"/>
          </ac:spMkLst>
        </pc:spChg>
        <pc:spChg chg="mod">
          <ac:chgData name="Rudi Vizma" userId="194a5221-9761-4a2d-8786-15178521a36e" providerId="ADAL" clId="{2ADDC88B-4D51-44AC-A624-536D68782FEF}" dt="2026-09-10T13:07:38.813" v="632" actId="790"/>
          <ac:spMkLst>
            <pc:docMk/>
            <pc:sldMk cId="3040453156" sldId="2257"/>
            <ac:spMk id="4" creationId="{B8E38114-E655-F713-018D-1D8254B485A3}"/>
          </ac:spMkLst>
        </pc:spChg>
        <pc:spChg chg="mod">
          <ac:chgData name="Rudi Vizma" userId="194a5221-9761-4a2d-8786-15178521a36e" providerId="ADAL" clId="{2ADDC88B-4D51-44AC-A624-536D68782FEF}" dt="2026-09-10T13:07:38.813" v="632" actId="790"/>
          <ac:spMkLst>
            <pc:docMk/>
            <pc:sldMk cId="3040453156" sldId="2257"/>
            <ac:spMk id="5" creationId="{85EE5733-8E75-0750-5507-5EFD0FDE11DA}"/>
          </ac:spMkLst>
        </pc:spChg>
      </pc:sldChg>
      <pc:sldChg chg="modSp mod">
        <pc:chgData name="Rudi Vizma" userId="194a5221-9761-4a2d-8786-15178521a36e" providerId="ADAL" clId="{2ADDC88B-4D51-44AC-A624-536D68782FEF}" dt="2026-09-10T13:07:38.813" v="632" actId="790"/>
        <pc:sldMkLst>
          <pc:docMk/>
          <pc:sldMk cId="1111044511" sldId="2258"/>
        </pc:sldMkLst>
        <pc:spChg chg="mod">
          <ac:chgData name="Rudi Vizma" userId="194a5221-9761-4a2d-8786-15178521a36e" providerId="ADAL" clId="{2ADDC88B-4D51-44AC-A624-536D68782FEF}" dt="2026-09-10T13:07:38.813" v="632" actId="790"/>
          <ac:spMkLst>
            <pc:docMk/>
            <pc:sldMk cId="1111044511" sldId="2258"/>
            <ac:spMk id="3" creationId="{2BC12950-ACDB-06B8-82FC-5F78AC03ADEB}"/>
          </ac:spMkLst>
        </pc:spChg>
        <pc:spChg chg="mod">
          <ac:chgData name="Rudi Vizma" userId="194a5221-9761-4a2d-8786-15178521a36e" providerId="ADAL" clId="{2ADDC88B-4D51-44AC-A624-536D68782FEF}" dt="2026-09-10T13:07:38.813" v="632" actId="790"/>
          <ac:spMkLst>
            <pc:docMk/>
            <pc:sldMk cId="1111044511" sldId="2258"/>
            <ac:spMk id="4" creationId="{13C153F2-100B-3612-0451-E0B8A92CBCF6}"/>
          </ac:spMkLst>
        </pc:spChg>
        <pc:spChg chg="mod">
          <ac:chgData name="Rudi Vizma" userId="194a5221-9761-4a2d-8786-15178521a36e" providerId="ADAL" clId="{2ADDC88B-4D51-44AC-A624-536D68782FEF}" dt="2026-09-10T13:07:38.813" v="632" actId="790"/>
          <ac:spMkLst>
            <pc:docMk/>
            <pc:sldMk cId="1111044511" sldId="2258"/>
            <ac:spMk id="5" creationId="{62CAD1C2-BA37-6181-5243-EDE6F931A062}"/>
          </ac:spMkLst>
        </pc:spChg>
      </pc:sldChg>
      <pc:sldChg chg="addSp modSp mod">
        <pc:chgData name="Rudi Vizma" userId="194a5221-9761-4a2d-8786-15178521a36e" providerId="ADAL" clId="{2ADDC88B-4D51-44AC-A624-536D68782FEF}" dt="2026-09-10T13:08:34.629" v="702" actId="1076"/>
        <pc:sldMkLst>
          <pc:docMk/>
          <pc:sldMk cId="3560961613" sldId="2259"/>
        </pc:sldMkLst>
        <pc:spChg chg="add mod">
          <ac:chgData name="Rudi Vizma" userId="194a5221-9761-4a2d-8786-15178521a36e" providerId="ADAL" clId="{2ADDC88B-4D51-44AC-A624-536D68782FEF}" dt="2026-09-10T13:08:09.941" v="641" actId="167"/>
          <ac:spMkLst>
            <pc:docMk/>
            <pc:sldMk cId="3560961613" sldId="2259"/>
            <ac:spMk id="2" creationId="{47D4CA0B-D8B4-EB59-3B98-F0F922771867}"/>
          </ac:spMkLst>
        </pc:spChg>
        <pc:spChg chg="mod">
          <ac:chgData name="Rudi Vizma" userId="194a5221-9761-4a2d-8786-15178521a36e" providerId="ADAL" clId="{2ADDC88B-4D51-44AC-A624-536D68782FEF}" dt="2026-09-10T13:08:12.462" v="643" actId="1076"/>
          <ac:spMkLst>
            <pc:docMk/>
            <pc:sldMk cId="3560961613" sldId="2259"/>
            <ac:spMk id="3" creationId="{11399DFA-B9E0-88CF-BF15-9B4B205DE738}"/>
          </ac:spMkLst>
        </pc:spChg>
        <pc:spChg chg="mod">
          <ac:chgData name="Rudi Vizma" userId="194a5221-9761-4a2d-8786-15178521a36e" providerId="ADAL" clId="{2ADDC88B-4D51-44AC-A624-536D68782FEF}" dt="2026-09-10T13:07:38.813" v="632" actId="790"/>
          <ac:spMkLst>
            <pc:docMk/>
            <pc:sldMk cId="3560961613" sldId="2259"/>
            <ac:spMk id="5" creationId="{7222E6C6-B592-9DDB-E25C-4752BE4DC717}"/>
          </ac:spMkLst>
        </pc:spChg>
        <pc:spChg chg="mod">
          <ac:chgData name="Rudi Vizma" userId="194a5221-9761-4a2d-8786-15178521a36e" providerId="ADAL" clId="{2ADDC88B-4D51-44AC-A624-536D68782FEF}" dt="2026-09-10T13:08:34.629" v="702" actId="1076"/>
          <ac:spMkLst>
            <pc:docMk/>
            <pc:sldMk cId="3560961613" sldId="2259"/>
            <ac:spMk id="9" creationId="{8AAE49C8-EB84-0E0F-B47F-BC36B0225118}"/>
          </ac:spMkLst>
        </pc:spChg>
        <pc:spChg chg="mod">
          <ac:chgData name="Rudi Vizma" userId="194a5221-9761-4a2d-8786-15178521a36e" providerId="ADAL" clId="{2ADDC88B-4D51-44AC-A624-536D68782FEF}" dt="2026-09-10T13:07:38.813" v="632" actId="790"/>
          <ac:spMkLst>
            <pc:docMk/>
            <pc:sldMk cId="3560961613" sldId="2259"/>
            <ac:spMk id="12" creationId="{9E01B982-FFA6-BEFD-8258-DA1A53C9DB16}"/>
          </ac:spMkLst>
        </pc:spChg>
        <pc:spChg chg="mod">
          <ac:chgData name="Rudi Vizma" userId="194a5221-9761-4a2d-8786-15178521a36e" providerId="ADAL" clId="{2ADDC88B-4D51-44AC-A624-536D68782FEF}" dt="2026-09-10T13:07:38.813" v="632" actId="790"/>
          <ac:spMkLst>
            <pc:docMk/>
            <pc:sldMk cId="3560961613" sldId="2259"/>
            <ac:spMk id="13" creationId="{11C6815C-565E-1210-2811-60DA8835A885}"/>
          </ac:spMkLst>
        </pc:spChg>
      </pc:sldChg>
      <pc:sldChg chg="addSp modSp mod">
        <pc:chgData name="Rudi Vizma" userId="194a5221-9761-4a2d-8786-15178521a36e" providerId="ADAL" clId="{2ADDC88B-4D51-44AC-A624-536D68782FEF}" dt="2026-09-10T13:12:09.875" v="790" actId="20577"/>
        <pc:sldMkLst>
          <pc:docMk/>
          <pc:sldMk cId="2716338127" sldId="2260"/>
        </pc:sldMkLst>
        <pc:spChg chg="add mod">
          <ac:chgData name="Rudi Vizma" userId="194a5221-9761-4a2d-8786-15178521a36e" providerId="ADAL" clId="{2ADDC88B-4D51-44AC-A624-536D68782FEF}" dt="2026-09-10T13:12:00.337" v="776" actId="167"/>
          <ac:spMkLst>
            <pc:docMk/>
            <pc:sldMk cId="2716338127" sldId="2260"/>
            <ac:spMk id="2" creationId="{B65CDBDE-5B37-5EE3-40AD-DCE23285A213}"/>
          </ac:spMkLst>
        </pc:spChg>
        <pc:spChg chg="mod">
          <ac:chgData name="Rudi Vizma" userId="194a5221-9761-4a2d-8786-15178521a36e" providerId="ADAL" clId="{2ADDC88B-4D51-44AC-A624-536D68782FEF}" dt="2026-09-10T13:07:38.813" v="632" actId="790"/>
          <ac:spMkLst>
            <pc:docMk/>
            <pc:sldMk cId="2716338127" sldId="2260"/>
            <ac:spMk id="3" creationId="{3D54639A-583E-9521-E0A6-76592290A233}"/>
          </ac:spMkLst>
        </pc:spChg>
        <pc:spChg chg="mod">
          <ac:chgData name="Rudi Vizma" userId="194a5221-9761-4a2d-8786-15178521a36e" providerId="ADAL" clId="{2ADDC88B-4D51-44AC-A624-536D68782FEF}" dt="2026-09-10T13:12:09.875" v="790" actId="20577"/>
          <ac:spMkLst>
            <pc:docMk/>
            <pc:sldMk cId="2716338127" sldId="2260"/>
            <ac:spMk id="4" creationId="{601CC048-A185-04EE-C799-D73F043AD05F}"/>
          </ac:spMkLst>
        </pc:spChg>
        <pc:spChg chg="mod">
          <ac:chgData name="Rudi Vizma" userId="194a5221-9761-4a2d-8786-15178521a36e" providerId="ADAL" clId="{2ADDC88B-4D51-44AC-A624-536D68782FEF}" dt="2026-09-10T13:07:38.813" v="632" actId="790"/>
          <ac:spMkLst>
            <pc:docMk/>
            <pc:sldMk cId="2716338127" sldId="2260"/>
            <ac:spMk id="5" creationId="{4AAA6B50-6EB2-6D89-0F74-DA7B711BA238}"/>
          </ac:spMkLst>
        </pc:spChg>
      </pc:sldChg>
      <pc:sldChg chg="modSp mod">
        <pc:chgData name="Rudi Vizma" userId="194a5221-9761-4a2d-8786-15178521a36e" providerId="ADAL" clId="{2ADDC88B-4D51-44AC-A624-536D68782FEF}" dt="2026-09-10T13:07:38.813" v="632" actId="790"/>
        <pc:sldMkLst>
          <pc:docMk/>
          <pc:sldMk cId="3343216528" sldId="2261"/>
        </pc:sldMkLst>
        <pc:spChg chg="mod">
          <ac:chgData name="Rudi Vizma" userId="194a5221-9761-4a2d-8786-15178521a36e" providerId="ADAL" clId="{2ADDC88B-4D51-44AC-A624-536D68782FEF}" dt="2026-09-10T13:07:38.813" v="632" actId="790"/>
          <ac:spMkLst>
            <pc:docMk/>
            <pc:sldMk cId="3343216528" sldId="2261"/>
            <ac:spMk id="3" creationId="{5A36906F-C657-D09A-6BFF-55DA219F7468}"/>
          </ac:spMkLst>
        </pc:spChg>
        <pc:spChg chg="mod">
          <ac:chgData name="Rudi Vizma" userId="194a5221-9761-4a2d-8786-15178521a36e" providerId="ADAL" clId="{2ADDC88B-4D51-44AC-A624-536D68782FEF}" dt="2026-09-10T13:07:38.813" v="632" actId="790"/>
          <ac:spMkLst>
            <pc:docMk/>
            <pc:sldMk cId="3343216528" sldId="2261"/>
            <ac:spMk id="4" creationId="{E199E74C-FF27-CE7E-3417-1EF04D7CDBF7}"/>
          </ac:spMkLst>
        </pc:spChg>
        <pc:spChg chg="mod">
          <ac:chgData name="Rudi Vizma" userId="194a5221-9761-4a2d-8786-15178521a36e" providerId="ADAL" clId="{2ADDC88B-4D51-44AC-A624-536D68782FEF}" dt="2026-09-10T13:07:38.813" v="632" actId="790"/>
          <ac:spMkLst>
            <pc:docMk/>
            <pc:sldMk cId="3343216528" sldId="2261"/>
            <ac:spMk id="5" creationId="{582E23A9-2F52-BC44-FF81-3105078FA503}"/>
          </ac:spMkLst>
        </pc:spChg>
      </pc:sldChg>
      <pc:sldChg chg="modSp mod">
        <pc:chgData name="Rudi Vizma" userId="194a5221-9761-4a2d-8786-15178521a36e" providerId="ADAL" clId="{2ADDC88B-4D51-44AC-A624-536D68782FEF}" dt="2026-09-10T13:07:38.813" v="632" actId="790"/>
        <pc:sldMkLst>
          <pc:docMk/>
          <pc:sldMk cId="1751606838" sldId="2262"/>
        </pc:sldMkLst>
        <pc:spChg chg="mod">
          <ac:chgData name="Rudi Vizma" userId="194a5221-9761-4a2d-8786-15178521a36e" providerId="ADAL" clId="{2ADDC88B-4D51-44AC-A624-536D68782FEF}" dt="2026-09-10T13:07:38.813" v="632" actId="790"/>
          <ac:spMkLst>
            <pc:docMk/>
            <pc:sldMk cId="1751606838" sldId="2262"/>
            <ac:spMk id="3" creationId="{24C084D9-47A8-2DD8-5E52-A7FBE84E466E}"/>
          </ac:spMkLst>
        </pc:spChg>
        <pc:spChg chg="mod">
          <ac:chgData name="Rudi Vizma" userId="194a5221-9761-4a2d-8786-15178521a36e" providerId="ADAL" clId="{2ADDC88B-4D51-44AC-A624-536D68782FEF}" dt="2026-09-10T13:07:38.813" v="632" actId="790"/>
          <ac:spMkLst>
            <pc:docMk/>
            <pc:sldMk cId="1751606838" sldId="2262"/>
            <ac:spMk id="4" creationId="{1E093552-A776-9815-0B28-FA68C2363B8B}"/>
          </ac:spMkLst>
        </pc:spChg>
        <pc:spChg chg="mod">
          <ac:chgData name="Rudi Vizma" userId="194a5221-9761-4a2d-8786-15178521a36e" providerId="ADAL" clId="{2ADDC88B-4D51-44AC-A624-536D68782FEF}" dt="2026-09-10T13:07:38.813" v="632" actId="790"/>
          <ac:spMkLst>
            <pc:docMk/>
            <pc:sldMk cId="1751606838" sldId="2262"/>
            <ac:spMk id="5" creationId="{9B726E9C-4E46-ED8A-5F1D-57E8143C1673}"/>
          </ac:spMkLst>
        </pc:spChg>
      </pc:sldChg>
      <pc:sldChg chg="modSp mod">
        <pc:chgData name="Rudi Vizma" userId="194a5221-9761-4a2d-8786-15178521a36e" providerId="ADAL" clId="{2ADDC88B-4D51-44AC-A624-536D68782FEF}" dt="2026-09-10T13:07:38.813" v="632" actId="790"/>
        <pc:sldMkLst>
          <pc:docMk/>
          <pc:sldMk cId="3044777856" sldId="2263"/>
        </pc:sldMkLst>
        <pc:spChg chg="mod">
          <ac:chgData name="Rudi Vizma" userId="194a5221-9761-4a2d-8786-15178521a36e" providerId="ADAL" clId="{2ADDC88B-4D51-44AC-A624-536D68782FEF}" dt="2026-09-10T13:07:38.813" v="632" actId="790"/>
          <ac:spMkLst>
            <pc:docMk/>
            <pc:sldMk cId="3044777856" sldId="2263"/>
            <ac:spMk id="3" creationId="{9FC39250-9F5A-CEBB-57A3-641EFEE8413A}"/>
          </ac:spMkLst>
        </pc:spChg>
        <pc:spChg chg="mod">
          <ac:chgData name="Rudi Vizma" userId="194a5221-9761-4a2d-8786-15178521a36e" providerId="ADAL" clId="{2ADDC88B-4D51-44AC-A624-536D68782FEF}" dt="2026-09-10T13:07:38.813" v="632" actId="790"/>
          <ac:spMkLst>
            <pc:docMk/>
            <pc:sldMk cId="3044777856" sldId="2263"/>
            <ac:spMk id="4" creationId="{41EA4217-5450-D140-B47B-17F5D3C1694F}"/>
          </ac:spMkLst>
        </pc:spChg>
        <pc:spChg chg="mod">
          <ac:chgData name="Rudi Vizma" userId="194a5221-9761-4a2d-8786-15178521a36e" providerId="ADAL" clId="{2ADDC88B-4D51-44AC-A624-536D68782FEF}" dt="2026-09-10T13:07:38.813" v="632" actId="790"/>
          <ac:spMkLst>
            <pc:docMk/>
            <pc:sldMk cId="3044777856" sldId="2263"/>
            <ac:spMk id="5" creationId="{367FCC62-94D2-B561-28A0-7B3C97C699C9}"/>
          </ac:spMkLst>
        </pc:spChg>
      </pc:sldChg>
      <pc:sldChg chg="addSp modSp mod">
        <pc:chgData name="Rudi Vizma" userId="194a5221-9761-4a2d-8786-15178521a36e" providerId="ADAL" clId="{2ADDC88B-4D51-44AC-A624-536D68782FEF}" dt="2026-09-10T13:07:38.813" v="632" actId="790"/>
        <pc:sldMkLst>
          <pc:docMk/>
          <pc:sldMk cId="4138419892" sldId="2264"/>
        </pc:sldMkLst>
        <pc:spChg chg="add mod">
          <ac:chgData name="Rudi Vizma" userId="194a5221-9761-4a2d-8786-15178521a36e" providerId="ADAL" clId="{2ADDC88B-4D51-44AC-A624-536D68782FEF}" dt="2026-09-10T13:07:38.813" v="632" actId="790"/>
          <ac:spMkLst>
            <pc:docMk/>
            <pc:sldMk cId="4138419892" sldId="2264"/>
            <ac:spMk id="2" creationId="{6FDD7370-4BC9-0266-A430-4DB759BBC393}"/>
          </ac:spMkLst>
        </pc:spChg>
      </pc:sldChg>
    </pc:docChg>
  </pc:docChgLst>
  <pc:docChgLst>
    <pc:chgData name="Nick Rose" userId="6837beb4-4d9b-4ade-bbe5-4cf03367782c" providerId="ADAL" clId="{3E1D2051-DDFF-4591-BB8B-6F6CAC769072}"/>
    <pc:docChg chg="custSel modSld">
      <pc:chgData name="Nick Rose" userId="6837beb4-4d9b-4ade-bbe5-4cf03367782c" providerId="ADAL" clId="{3E1D2051-DDFF-4591-BB8B-6F6CAC769072}" dt="2026-09-15T05:02:59.999" v="225" actId="20577"/>
      <pc:docMkLst>
        <pc:docMk/>
      </pc:docMkLst>
      <pc:sldChg chg="modNotesTx">
        <pc:chgData name="Nick Rose" userId="6837beb4-4d9b-4ade-bbe5-4cf03367782c" providerId="ADAL" clId="{3E1D2051-DDFF-4591-BB8B-6F6CAC769072}" dt="2026-09-15T05:02:26.631" v="214" actId="20577"/>
        <pc:sldMkLst>
          <pc:docMk/>
          <pc:sldMk cId="3447166164" sldId="2088"/>
        </pc:sldMkLst>
      </pc:sldChg>
      <pc:sldChg chg="modNotesTx">
        <pc:chgData name="Nick Rose" userId="6837beb4-4d9b-4ade-bbe5-4cf03367782c" providerId="ADAL" clId="{3E1D2051-DDFF-4591-BB8B-6F6CAC769072}" dt="2026-09-11T05:36:25.229" v="115" actId="20577"/>
        <pc:sldMkLst>
          <pc:docMk/>
          <pc:sldMk cId="109550050" sldId="2097"/>
        </pc:sldMkLst>
      </pc:sldChg>
      <pc:sldChg chg="modNotesTx">
        <pc:chgData name="Nick Rose" userId="6837beb4-4d9b-4ade-bbe5-4cf03367782c" providerId="ADAL" clId="{3E1D2051-DDFF-4591-BB8B-6F6CAC769072}" dt="2026-09-11T05:29:03.690" v="75" actId="20577"/>
        <pc:sldMkLst>
          <pc:docMk/>
          <pc:sldMk cId="137662238" sldId="2126"/>
        </pc:sldMkLst>
      </pc:sldChg>
      <pc:sldChg chg="modSp mod">
        <pc:chgData name="Nick Rose" userId="6837beb4-4d9b-4ade-bbe5-4cf03367782c" providerId="ADAL" clId="{3E1D2051-DDFF-4591-BB8B-6F6CAC769072}" dt="2026-09-11T05:39:37.250" v="210" actId="20577"/>
        <pc:sldMkLst>
          <pc:docMk/>
          <pc:sldMk cId="3216254899" sldId="2154"/>
        </pc:sldMkLst>
        <pc:spChg chg="mod">
          <ac:chgData name="Nick Rose" userId="6837beb4-4d9b-4ade-bbe5-4cf03367782c" providerId="ADAL" clId="{3E1D2051-DDFF-4591-BB8B-6F6CAC769072}" dt="2026-09-11T05:39:37.250" v="210" actId="20577"/>
          <ac:spMkLst>
            <pc:docMk/>
            <pc:sldMk cId="3216254899" sldId="2154"/>
            <ac:spMk id="2" creationId="{2CD2EC5C-3FD7-1E32-98B8-67CFD870EC6B}"/>
          </ac:spMkLst>
        </pc:spChg>
      </pc:sldChg>
      <pc:sldChg chg="modNotesTx">
        <pc:chgData name="Nick Rose" userId="6837beb4-4d9b-4ade-bbe5-4cf03367782c" providerId="ADAL" clId="{3E1D2051-DDFF-4591-BB8B-6F6CAC769072}" dt="2026-09-11T05:31:53.884" v="85" actId="20577"/>
        <pc:sldMkLst>
          <pc:docMk/>
          <pc:sldMk cId="3412528253" sldId="2190"/>
        </pc:sldMkLst>
      </pc:sldChg>
      <pc:sldChg chg="modSp mod">
        <pc:chgData name="Nick Rose" userId="6837beb4-4d9b-4ade-bbe5-4cf03367782c" providerId="ADAL" clId="{3E1D2051-DDFF-4591-BB8B-6F6CAC769072}" dt="2026-09-15T05:02:59.999" v="225" actId="20577"/>
        <pc:sldMkLst>
          <pc:docMk/>
          <pc:sldMk cId="3560508643" sldId="2243"/>
        </pc:sldMkLst>
        <pc:spChg chg="mod">
          <ac:chgData name="Nick Rose" userId="6837beb4-4d9b-4ade-bbe5-4cf03367782c" providerId="ADAL" clId="{3E1D2051-DDFF-4591-BB8B-6F6CAC769072}" dt="2026-09-15T05:02:59.999" v="225" actId="20577"/>
          <ac:spMkLst>
            <pc:docMk/>
            <pc:sldMk cId="3560508643" sldId="2243"/>
            <ac:spMk id="11" creationId="{CFAFD003-A021-CA2E-8436-A9779724E079}"/>
          </ac:spMkLst>
        </pc:spChg>
      </pc:sldChg>
      <pc:sldChg chg="modSp">
        <pc:chgData name="Nick Rose" userId="6837beb4-4d9b-4ade-bbe5-4cf03367782c" providerId="ADAL" clId="{3E1D2051-DDFF-4591-BB8B-6F6CAC769072}" dt="2026-09-11T05:27:34.293" v="44" actId="20577"/>
        <pc:sldMkLst>
          <pc:docMk/>
          <pc:sldMk cId="346817232" sldId="2244"/>
        </pc:sldMkLst>
        <pc:spChg chg="mod">
          <ac:chgData name="Nick Rose" userId="6837beb4-4d9b-4ade-bbe5-4cf03367782c" providerId="ADAL" clId="{3E1D2051-DDFF-4591-BB8B-6F6CAC769072}" dt="2026-09-11T05:27:17.187" v="16" actId="20577"/>
          <ac:spMkLst>
            <pc:docMk/>
            <pc:sldMk cId="346817232" sldId="2244"/>
            <ac:spMk id="28" creationId="{832DBCF9-FB9A-A2FA-DE84-F07A762EEE0E}"/>
          </ac:spMkLst>
        </pc:spChg>
        <pc:spChg chg="mod">
          <ac:chgData name="Nick Rose" userId="6837beb4-4d9b-4ade-bbe5-4cf03367782c" providerId="ADAL" clId="{3E1D2051-DDFF-4591-BB8B-6F6CAC769072}" dt="2026-09-11T05:27:34.293" v="44" actId="20577"/>
          <ac:spMkLst>
            <pc:docMk/>
            <pc:sldMk cId="346817232" sldId="2244"/>
            <ac:spMk id="36" creationId="{3CF6AD02-0398-BC85-9CFA-7B39C1612559}"/>
          </ac:spMkLst>
        </pc:spChg>
      </pc:sldChg>
      <pc:sldChg chg="modNotesTx">
        <pc:chgData name="Nick Rose" userId="6837beb4-4d9b-4ade-bbe5-4cf03367782c" providerId="ADAL" clId="{3E1D2051-DDFF-4591-BB8B-6F6CAC769072}" dt="2026-09-11T05:26:40.573" v="5" actId="20577"/>
        <pc:sldMkLst>
          <pc:docMk/>
          <pc:sldMk cId="3795709797" sldId="2249"/>
        </pc:sldMkLst>
      </pc:sldChg>
      <pc:sldChg chg="modNotes modNotesTx">
        <pc:chgData name="Nick Rose" userId="6837beb4-4d9b-4ade-bbe5-4cf03367782c" providerId="ADAL" clId="{3E1D2051-DDFF-4591-BB8B-6F6CAC769072}" dt="2026-09-11T05:31:41.158" v="78" actId="27636"/>
        <pc:sldMkLst>
          <pc:docMk/>
          <pc:sldMk cId="1327405366" sldId="2250"/>
        </pc:sldMkLst>
      </pc:sldChg>
      <pc:sldChg chg="modSp mod">
        <pc:chgData name="Nick Rose" userId="6837beb4-4d9b-4ade-bbe5-4cf03367782c" providerId="ADAL" clId="{3E1D2051-DDFF-4591-BB8B-6F6CAC769072}" dt="2026-09-11T05:29:51.650" v="77"/>
        <pc:sldMkLst>
          <pc:docMk/>
          <pc:sldMk cId="1235926038" sldId="2251"/>
        </pc:sldMkLst>
        <pc:spChg chg="mod">
          <ac:chgData name="Nick Rose" userId="6837beb4-4d9b-4ade-bbe5-4cf03367782c" providerId="ADAL" clId="{3E1D2051-DDFF-4591-BB8B-6F6CAC769072}" dt="2026-09-11T05:29:51.650" v="77"/>
          <ac:spMkLst>
            <pc:docMk/>
            <pc:sldMk cId="1235926038" sldId="2251"/>
            <ac:spMk id="3" creationId="{F36B3418-C9DB-4E79-C70C-00102ED5755F}"/>
          </ac:spMkLst>
        </pc:spChg>
      </pc:sldChg>
      <pc:sldChg chg="modSp mod">
        <pc:chgData name="Nick Rose" userId="6837beb4-4d9b-4ade-bbe5-4cf03367782c" providerId="ADAL" clId="{3E1D2051-DDFF-4591-BB8B-6F6CAC769072}" dt="2026-09-11T05:32:38.546" v="87" actId="6549"/>
        <pc:sldMkLst>
          <pc:docMk/>
          <pc:sldMk cId="3718531442" sldId="2254"/>
        </pc:sldMkLst>
        <pc:spChg chg="mod">
          <ac:chgData name="Nick Rose" userId="6837beb4-4d9b-4ade-bbe5-4cf03367782c" providerId="ADAL" clId="{3E1D2051-DDFF-4591-BB8B-6F6CAC769072}" dt="2026-09-11T05:32:38.546" v="87" actId="6549"/>
          <ac:spMkLst>
            <pc:docMk/>
            <pc:sldMk cId="3718531442" sldId="2254"/>
            <ac:spMk id="3" creationId="{EE3EEC8E-01B8-02CD-2AA5-B358B705B777}"/>
          </ac:spMkLst>
        </pc:spChg>
      </pc:sldChg>
      <pc:sldChg chg="modSp mod modNotesTx">
        <pc:chgData name="Nick Rose" userId="6837beb4-4d9b-4ade-bbe5-4cf03367782c" providerId="ADAL" clId="{3E1D2051-DDFF-4591-BB8B-6F6CAC769072}" dt="2026-09-11T05:33:44.912" v="95" actId="20577"/>
        <pc:sldMkLst>
          <pc:docMk/>
          <pc:sldMk cId="3029286951" sldId="2255"/>
        </pc:sldMkLst>
        <pc:spChg chg="mod">
          <ac:chgData name="Nick Rose" userId="6837beb4-4d9b-4ade-bbe5-4cf03367782c" providerId="ADAL" clId="{3E1D2051-DDFF-4591-BB8B-6F6CAC769072}" dt="2026-09-11T05:33:18.745" v="92" actId="20577"/>
          <ac:spMkLst>
            <pc:docMk/>
            <pc:sldMk cId="3029286951" sldId="2255"/>
            <ac:spMk id="23" creationId="{71900D1B-2B76-11CF-4322-19C944BF2FA6}"/>
          </ac:spMkLst>
        </pc:spChg>
      </pc:sldChg>
      <pc:sldChg chg="modSp mod">
        <pc:chgData name="Nick Rose" userId="6837beb4-4d9b-4ade-bbe5-4cf03367782c" providerId="ADAL" clId="{3E1D2051-DDFF-4591-BB8B-6F6CAC769072}" dt="2026-09-11T05:35:29.179" v="107" actId="20577"/>
        <pc:sldMkLst>
          <pc:docMk/>
          <pc:sldMk cId="53609002" sldId="2256"/>
        </pc:sldMkLst>
        <pc:spChg chg="mod">
          <ac:chgData name="Nick Rose" userId="6837beb4-4d9b-4ade-bbe5-4cf03367782c" providerId="ADAL" clId="{3E1D2051-DDFF-4591-BB8B-6F6CAC769072}" dt="2026-09-11T05:35:29.179" v="107" actId="20577"/>
          <ac:spMkLst>
            <pc:docMk/>
            <pc:sldMk cId="53609002" sldId="2256"/>
            <ac:spMk id="3" creationId="{408DA16F-8989-2B5D-C1D2-37A7EDA029F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B7C75F-A1F4-6F21-2655-823037909C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B6ACC902-5E6B-C62B-6F1F-026EFF88E7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6BA71B-33D5-4C93-9B4E-98B77C2B773B}" type="datetimeFigureOut">
              <a:rPr lang="en-GB" smtClean="0">
                <a:latin typeface="Arial" panose="020B0604020202020204" pitchFamily="34" charset="0"/>
              </a:rPr>
              <a:t>24/09/2026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F85EF86B-47FE-D7DF-057A-2A8869293D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FCC7C595-EB42-47A4-6938-1770CC84ED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7B9598-C3A4-4CAF-94F2-F7D9746C1054}"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354691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3" name="Date Placeholder 2"/>
          <p:cNvSpPr>
            <a:spLocks noGrp="1"/>
          </p:cNvSpPr>
          <p:nvPr>
            <p:ph type="dt" idx="6"/>
          </p:nvPr>
        </p:nvSpPr>
        <p:spPr>
          <a:xfrm>
            <a:off x="3884613" y="0"/>
            <a:ext cx="2971800" cy="458788"/>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
        <p:nvSpPr>
          <p:cNvPr id="4" name="Slide Image Placeholder 3"/>
          <p:cNvSpPr>
            <a:spLocks noGrp="1" noRot="1" noChangeAspect="1"/>
          </p:cNvSpPr>
          <p:nvPr>
            <p:ph type="sldImg"/>
          </p:nvPr>
        </p:nvSpPr>
        <p:spPr>
          <a:xfrm>
            <a:off x="1143000" y="685800"/>
            <a:ext cx="4572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1"/>
          </p:nvPr>
        </p:nvSpPr>
        <p:spPr>
          <a:xfrm>
            <a:off x="685800" y="3429000"/>
            <a:ext cx="5486400" cy="4114800"/>
          </a:xfrm>
          <a:prstGeom prst="rect">
            <a:avLst/>
          </a:prstGeom>
        </p:spPr>
        <p:txBody>
          <a:bodyPr vert="horz" lIns="91440" tIns="45720" rIns="91440" bIns="45720" rtlCol="0">
            <a:normAutofit/>
          </a:bodyPr>
          <a:lstStyle>
            <a:lvl1pPr>
              <a:defRPr sz="1200"/>
            </a:lvl1pPr>
          </a:lstStyle>
          <a:p>
            <a:endParaRPr lang="en-GB"/>
          </a:p>
        </p:txBody>
      </p:sp>
      <p:sp>
        <p:nvSpPr>
          <p:cNvPr id="6" name="Footer Placeholder 5"/>
          <p:cNvSpPr>
            <a:spLocks noGrp="1"/>
          </p:cNvSpPr>
          <p:nvPr>
            <p:ph type="ftr" sz="quarter" idx="7"/>
          </p:nvPr>
        </p:nvSpPr>
        <p:spPr>
          <a:xfrm>
            <a:off x="0" y="8685213"/>
            <a:ext cx="2971800" cy="458787"/>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ducationendowmentfoundation.org.uk/education-evidence/inclusive-teaching?utm_source=ambition&amp;utm_medium=referral&amp;utm_campaign=inclusive-teachin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ducationendowmentfoundation.org.uk/education-evidence/inclusive-teachin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ducationendowmentfoundation.org.uk/education-evidence/inclusive-teaching"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dirty="0">
                <a:solidFill>
                  <a:srgbClr val="000000"/>
                </a:solidFill>
                <a:latin typeface="Arial"/>
                <a:cs typeface="Arial"/>
              </a:rPr>
              <a:t>Note: Timings of individual slides (e.g., 2 minutes) and a running timing in minutes (e.g., [4]) are provided based on a 60-minute session.</a:t>
            </a:r>
          </a:p>
          <a:p>
            <a:r>
              <a:rPr lang="en-GB" sz="1200" b="0" dirty="0">
                <a:solidFill>
                  <a:srgbClr val="000000"/>
                </a:solidFill>
                <a:latin typeface="Arial"/>
                <a:cs typeface="Arial"/>
              </a:rPr>
              <a:t>However, the session is intended to be flexible enough to adapt this to slightly longer or shorter times as required (e.g., 75 mins or 50 mins) – </a:t>
            </a:r>
          </a:p>
          <a:p>
            <a:pPr marL="171450" indent="-171450">
              <a:buFont typeface="Arial" panose="020B0604020202020204" pitchFamily="34" charset="0"/>
              <a:buChar char="•"/>
            </a:pPr>
            <a:r>
              <a:rPr lang="en-GB" sz="1200" b="0" dirty="0">
                <a:solidFill>
                  <a:srgbClr val="000000"/>
                </a:solidFill>
                <a:latin typeface="Arial"/>
                <a:cs typeface="Arial"/>
              </a:rPr>
              <a:t>For shorter sessions, you may need to limit optional slides and consider the use of time provided for reflection activities – for example, briefly articulating important points rather than asking for contributions from staff.</a:t>
            </a:r>
          </a:p>
          <a:p>
            <a:pPr marL="171450" indent="-171450">
              <a:buFont typeface="Arial" panose="020B0604020202020204" pitchFamily="34" charset="0"/>
              <a:buChar char="•"/>
            </a:pPr>
            <a:r>
              <a:rPr lang="en-GB" sz="1200" b="0" dirty="0">
                <a:solidFill>
                  <a:srgbClr val="000000"/>
                </a:solidFill>
                <a:latin typeface="Arial"/>
                <a:cs typeface="Arial"/>
              </a:rPr>
              <a:t>For longer sessions, you might offer more of the optional slides and extend the time available for reflection and discussion – for example, taking contributions from staff and explicitly drawing out the suggested key points as they are raised by the staff themselves.</a:t>
            </a:r>
          </a:p>
          <a:p>
            <a:pPr marL="171450" indent="-171450">
              <a:buFont typeface="Arial" panose="020B0604020202020204" pitchFamily="34" charset="0"/>
              <a:buChar char="•"/>
            </a:pPr>
            <a:endParaRPr lang="en-GB" sz="1200"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dirty="0">
                <a:solidFill>
                  <a:srgbClr val="000000"/>
                </a:solidFill>
                <a:latin typeface="Arial"/>
                <a:cs typeface="Arial"/>
              </a:rPr>
              <a:t>Note: You may wish to add your name or the name of your school or college to the bottom of the slide.</a:t>
            </a:r>
          </a:p>
          <a:p>
            <a:pPr marL="0" indent="0">
              <a:buFont typeface="Arial" panose="020B0604020202020204" pitchFamily="34" charset="0"/>
              <a:buNone/>
            </a:pPr>
            <a:endParaRPr lang="en-GB" sz="1200" b="0" dirty="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Time: 1 minute [1]</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is a broad outline of content for this session with approximate </a:t>
            </a:r>
            <a:r>
              <a:rPr lang="en-GB">
                <a:solidFill>
                  <a:srgbClr val="000000"/>
                </a:solidFill>
                <a:latin typeface="Arial"/>
                <a:cs typeface="Arial"/>
              </a:rPr>
              <a:t>timings, This</a:t>
            </a:r>
            <a:r>
              <a:rPr lang="en-GB" sz="1200" b="0">
                <a:solidFill>
                  <a:srgbClr val="000000"/>
                </a:solidFill>
                <a:latin typeface="Arial"/>
                <a:cs typeface="Arial"/>
              </a:rPr>
              <a:t> session looks briefly at the context of the government’s SEND reforms, but </a:t>
            </a:r>
            <a:r>
              <a:rPr lang="en-GB">
                <a:solidFill>
                  <a:srgbClr val="000000"/>
                </a:solidFill>
                <a:latin typeface="Arial"/>
                <a:cs typeface="Arial"/>
              </a:rPr>
              <a:t>focuses mainly on</a:t>
            </a:r>
            <a:r>
              <a:rPr lang="en-GB" sz="1200" b="0">
                <a:solidFill>
                  <a:srgbClr val="000000"/>
                </a:solidFill>
                <a:latin typeface="Arial"/>
                <a:cs typeface="Arial"/>
              </a:rPr>
              <a:t> the idea of ‘inclusive teaching’</a:t>
            </a:r>
          </a:p>
          <a:p>
            <a:endParaRPr lang="en-GB" sz="1200" b="0">
              <a:solidFill>
                <a:srgbClr val="000000"/>
              </a:solidFill>
              <a:latin typeface="Arial"/>
              <a:cs typeface="Arial"/>
            </a:endParaRPr>
          </a:p>
          <a:p>
            <a:r>
              <a:rPr lang="en-GB" sz="1200" b="0">
                <a:solidFill>
                  <a:srgbClr val="000000"/>
                </a:solidFill>
                <a:latin typeface="Arial"/>
                <a:cs typeface="Arial"/>
              </a:rPr>
              <a:t>NOTE: Timings have been rounded to the nearest 5 minutes. Where you decide to alter the length of the session, you may need to update this slide accordingly.</a:t>
            </a:r>
          </a:p>
        </p:txBody>
      </p:sp>
    </p:spTree>
    <p:extLst>
      <p:ext uri="{BB962C8B-B14F-4D97-AF65-F5344CB8AC3E}">
        <p14:creationId xmlns:p14="http://schemas.microsoft.com/office/powerpoint/2010/main" val="2836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a:solidFill>
                  <a:srgbClr val="000000"/>
                </a:solidFill>
                <a:latin typeface="Arial"/>
                <a:cs typeface="Arial"/>
              </a:rPr>
              <a:t>Time: 1 minute [2]</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session will look at the idea of ‘inclusive teaching’ and the role it has in supporting all learners, but especially those with additional needs </a:t>
            </a:r>
          </a:p>
          <a:p>
            <a:pPr marL="171450" indent="-171450">
              <a:buFont typeface="Segoe UI"/>
              <a:buChar char="•"/>
            </a:pPr>
            <a:r>
              <a:rPr lang="en-GB" sz="1200" b="0">
                <a:solidFill>
                  <a:srgbClr val="000000"/>
                </a:solidFill>
                <a:latin typeface="Arial"/>
                <a:cs typeface="Arial"/>
              </a:rPr>
              <a:t>As part of this session, we’ll have an opportunity to reflect and discuss where we’re doing well and where there are challenges. </a:t>
            </a:r>
          </a:p>
          <a:p>
            <a:endParaRPr lang="en-GB" sz="1200" b="0">
              <a:solidFill>
                <a:srgbClr val="000000"/>
              </a:solidFill>
              <a:latin typeface="Arial"/>
              <a:cs typeface="Arial"/>
            </a:endParaRPr>
          </a:p>
          <a:p>
            <a:r>
              <a:rPr lang="en-GB" sz="1200" b="0">
                <a:solidFill>
                  <a:srgbClr val="000000"/>
                </a:solidFill>
                <a:latin typeface="Arial"/>
                <a:cs typeface="Arial"/>
              </a:rPr>
              <a:t>Lead in: Let’s start by looking at where inclusive teaching sits within the different levels of inclusion… [Click to next slide]</a:t>
            </a: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5</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02252-C351-6C27-F489-10434D3C9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44332-1C83-F7A1-5D81-E737E28452D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08F657C-1631-3407-AA7A-F0084FBDDE7A}"/>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40948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EAC9C-1709-D2A3-6B95-FD1DC1DAA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7F5F5-C5BA-CDC5-BDF9-AAF8F00299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91908E-786A-EE7C-AD1D-51816CE9466C}"/>
              </a:ext>
            </a:extLst>
          </p:cNvPr>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Option 1: Learner voice from your own context</a:t>
            </a:r>
          </a:p>
          <a:p>
            <a:r>
              <a:rPr lang="en-GB" b="1" dirty="0">
                <a:latin typeface="Arial" panose="020B0604020202020204" pitchFamily="34" charset="0"/>
                <a:cs typeface="Arial" panose="020B0604020202020204" pitchFamily="34" charset="0"/>
              </a:rPr>
              <a:t>Time: </a:t>
            </a:r>
            <a:r>
              <a:rPr lang="en-GB" b="0" dirty="0">
                <a:latin typeface="Arial" panose="020B0604020202020204" pitchFamily="34" charset="0"/>
                <a:cs typeface="Arial" panose="020B0604020202020204" pitchFamily="34" charset="0"/>
              </a:rPr>
              <a:t>1 minute [3]</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Purpose: </a:t>
            </a:r>
            <a:r>
              <a:rPr lang="en-GB" b="0" dirty="0">
                <a:latin typeface="Arial" panose="020B0604020202020204" pitchFamily="34" charset="0"/>
                <a:cs typeface="Arial" panose="020B0604020202020204" pitchFamily="34" charset="0"/>
              </a:rPr>
              <a:t>To situate the learning in the session in learner experience. </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Guidance: </a:t>
            </a:r>
            <a:r>
              <a:rPr lang="en-GB" b="0" dirty="0">
                <a:latin typeface="Arial" panose="020B0604020202020204" pitchFamily="34" charset="0"/>
                <a:cs typeface="Arial" panose="020B0604020202020204" pitchFamily="34" charset="0"/>
              </a:rPr>
              <a:t>Give staff time to read the slide. </a:t>
            </a:r>
          </a:p>
          <a:p>
            <a:r>
              <a:rPr lang="en-GB" b="0" dirty="0">
                <a:latin typeface="Arial" panose="020B0604020202020204" pitchFamily="34" charset="0"/>
                <a:cs typeface="Arial" panose="020B0604020202020204" pitchFamily="34" charset="0"/>
              </a:rPr>
              <a:t>Then explain that…</a:t>
            </a:r>
          </a:p>
          <a:p>
            <a:pPr marL="171450" indent="-171450">
              <a:buFont typeface="Segoe UI"/>
              <a:buChar char="•"/>
            </a:pPr>
            <a:r>
              <a:rPr lang="en-GB" b="0" dirty="0">
                <a:latin typeface="Arial" panose="020B0604020202020204" pitchFamily="34" charset="0"/>
                <a:cs typeface="Arial" panose="020B0604020202020204" pitchFamily="34" charset="0"/>
              </a:rPr>
              <a:t>Learners who receive great teaching learn more and have a better experience of further education.</a:t>
            </a:r>
          </a:p>
          <a:p>
            <a:pPr marL="171450" indent="-171450">
              <a:buFont typeface="Segoe UI"/>
              <a:buChar char="•"/>
            </a:pPr>
            <a:endParaRPr lang="en-GB" b="0"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Lead in: </a:t>
            </a:r>
            <a:r>
              <a:rPr lang="en-GB" b="0" dirty="0">
                <a:latin typeface="Arial"/>
                <a:cs typeface="Arial"/>
              </a:rPr>
              <a:t>Great teaching </a:t>
            </a:r>
            <a:r>
              <a:rPr lang="en-GB" dirty="0">
                <a:latin typeface="Arial"/>
                <a:cs typeface="Arial"/>
              </a:rPr>
              <a:t>is especially important for </a:t>
            </a:r>
            <a:r>
              <a:rPr lang="en-GB" b="0" dirty="0">
                <a:latin typeface="Arial"/>
                <a:cs typeface="Arial"/>
              </a:rPr>
              <a:t>learners with additional needs.</a:t>
            </a:r>
          </a:p>
          <a:p>
            <a:endParaRPr lang="en-GB" dirty="0"/>
          </a:p>
        </p:txBody>
      </p:sp>
      <p:sp>
        <p:nvSpPr>
          <p:cNvPr id="4" name="Slide Number Placeholder 3">
            <a:extLst>
              <a:ext uri="{FF2B5EF4-FFF2-40B4-BE49-F238E27FC236}">
                <a16:creationId xmlns:a16="http://schemas.microsoft.com/office/drawing/2014/main" id="{1A0E9875-1190-CBA6-D273-563DBAA0DE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67372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317B-E23A-5F53-8D96-DB6F54617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BA414-23D7-8997-5498-F45DE6432F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4988106-2562-3B49-690E-227EF4A7E9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Option 2: Learner voice example</a:t>
            </a:r>
          </a:p>
          <a:p>
            <a:r>
              <a:rPr lang="en-GB" b="1" dirty="0">
                <a:latin typeface="Arial" panose="020B0604020202020204" pitchFamily="34" charset="0"/>
                <a:cs typeface="Arial" panose="020B0604020202020204" pitchFamily="34" charset="0"/>
              </a:rPr>
              <a:t>Time: </a:t>
            </a:r>
            <a:r>
              <a:rPr lang="en-GB" b="0" dirty="0">
                <a:latin typeface="Arial" panose="020B0604020202020204" pitchFamily="34" charset="0"/>
                <a:cs typeface="Arial" panose="020B0604020202020204" pitchFamily="34" charset="0"/>
              </a:rPr>
              <a:t>1 minute [3]</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Purpose: </a:t>
            </a:r>
            <a:r>
              <a:rPr lang="en-GB" b="0" dirty="0">
                <a:latin typeface="Arial" panose="020B0604020202020204" pitchFamily="34" charset="0"/>
                <a:cs typeface="Arial" panose="020B0604020202020204" pitchFamily="34" charset="0"/>
              </a:rPr>
              <a:t>To situate the learning in the session in learner experience. </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Guidance: </a:t>
            </a:r>
            <a:r>
              <a:rPr lang="en-GB" b="0" dirty="0">
                <a:latin typeface="Arial" panose="020B0604020202020204" pitchFamily="34" charset="0"/>
                <a:cs typeface="Arial" panose="020B0604020202020204" pitchFamily="34" charset="0"/>
              </a:rPr>
              <a:t>Give staff time to read the slide. </a:t>
            </a:r>
          </a:p>
          <a:p>
            <a:r>
              <a:rPr lang="en-GB" b="0" dirty="0">
                <a:latin typeface="Arial" panose="020B0604020202020204" pitchFamily="34" charset="0"/>
                <a:cs typeface="Arial" panose="020B0604020202020204" pitchFamily="34" charset="0"/>
              </a:rPr>
              <a:t>Then explain that…</a:t>
            </a:r>
          </a:p>
          <a:p>
            <a:pPr marL="171450" indent="-171450">
              <a:buFont typeface="Segoe UI"/>
              <a:buChar char="•"/>
            </a:pPr>
            <a:r>
              <a:rPr lang="en-GB" b="0" dirty="0">
                <a:latin typeface="Arial" panose="020B0604020202020204" pitchFamily="34" charset="0"/>
                <a:cs typeface="Arial" panose="020B0604020202020204" pitchFamily="34" charset="0"/>
              </a:rPr>
              <a:t>Learners who receive great teaching learn more and have a better experience of further education.</a:t>
            </a:r>
          </a:p>
          <a:p>
            <a:pPr marL="171450" indent="-171450">
              <a:buFont typeface="Segoe UI"/>
              <a:buChar char="•"/>
            </a:pPr>
            <a:endParaRPr lang="en-GB"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Lead in: </a:t>
            </a:r>
            <a:r>
              <a:rPr lang="en-GB" b="0" dirty="0">
                <a:latin typeface="Arial"/>
                <a:cs typeface="Arial"/>
              </a:rPr>
              <a:t>Great teaching </a:t>
            </a:r>
            <a:r>
              <a:rPr lang="en-GB" dirty="0">
                <a:latin typeface="Arial"/>
                <a:cs typeface="Arial"/>
              </a:rPr>
              <a:t>is especially important for </a:t>
            </a:r>
            <a:r>
              <a:rPr lang="en-GB" b="0" dirty="0">
                <a:latin typeface="Arial"/>
                <a:cs typeface="Arial"/>
              </a:rPr>
              <a:t>learners with additional needs.</a:t>
            </a:r>
          </a:p>
          <a:p>
            <a:endParaRPr lang="en-GB"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50BDCC7-D402-61E7-44DD-74ED122672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55973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9D4B9-6F05-008A-96D3-E2585F84C2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F10965-1167-6D40-49F5-61481023840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F36AB42-67A2-1FB3-E0D0-12ED287A3D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Option 3: Learner voice example</a:t>
            </a:r>
          </a:p>
          <a:p>
            <a:r>
              <a:rPr lang="en-GB" b="1" dirty="0">
                <a:latin typeface="Arial" panose="020B0604020202020204" pitchFamily="34" charset="0"/>
                <a:cs typeface="Arial" panose="020B0604020202020204" pitchFamily="34" charset="0"/>
              </a:rPr>
              <a:t>Time: </a:t>
            </a:r>
            <a:r>
              <a:rPr lang="en-GB" b="0" dirty="0">
                <a:latin typeface="Arial" panose="020B0604020202020204" pitchFamily="34" charset="0"/>
                <a:cs typeface="Arial" panose="020B0604020202020204" pitchFamily="34" charset="0"/>
              </a:rPr>
              <a:t>1 minute [3]</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Purpose: </a:t>
            </a:r>
            <a:r>
              <a:rPr lang="en-GB" b="0" dirty="0">
                <a:latin typeface="Arial" panose="020B0604020202020204" pitchFamily="34" charset="0"/>
                <a:cs typeface="Arial" panose="020B0604020202020204" pitchFamily="34" charset="0"/>
              </a:rPr>
              <a:t>To situate the learning in the session in learner experience. </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Guidance: </a:t>
            </a:r>
            <a:r>
              <a:rPr lang="en-GB" b="0" dirty="0">
                <a:latin typeface="Arial" panose="020B0604020202020204" pitchFamily="34" charset="0"/>
                <a:cs typeface="Arial" panose="020B0604020202020204" pitchFamily="34" charset="0"/>
              </a:rPr>
              <a:t>Give staff time to read the slide. </a:t>
            </a:r>
          </a:p>
          <a:p>
            <a:r>
              <a:rPr lang="en-GB" b="0" dirty="0">
                <a:latin typeface="Arial" panose="020B0604020202020204" pitchFamily="34" charset="0"/>
                <a:cs typeface="Arial" panose="020B0604020202020204" pitchFamily="34" charset="0"/>
              </a:rPr>
              <a:t>Then explain that…</a:t>
            </a:r>
          </a:p>
          <a:p>
            <a:pPr marL="171450" indent="-171450">
              <a:buFont typeface="Segoe UI"/>
              <a:buChar char="•"/>
            </a:pPr>
            <a:r>
              <a:rPr lang="en-GB" b="0" dirty="0">
                <a:latin typeface="Arial" panose="020B0604020202020204" pitchFamily="34" charset="0"/>
                <a:cs typeface="Arial" panose="020B0604020202020204" pitchFamily="34" charset="0"/>
              </a:rPr>
              <a:t>Learners who receive great teaching learn more and have a better experience of school.</a:t>
            </a:r>
          </a:p>
          <a:p>
            <a:pPr marL="171450" indent="-171450">
              <a:buFont typeface="Segoe UI"/>
              <a:buChar char="•"/>
            </a:pPr>
            <a:endParaRPr lang="en-GB"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Arial" panose="020B0604020202020204" pitchFamily="34" charset="0"/>
                <a:cs typeface="Arial" panose="020B0604020202020204" pitchFamily="34" charset="0"/>
              </a:rPr>
              <a:t>Lead in: </a:t>
            </a:r>
            <a:r>
              <a:rPr lang="en-GB" b="0" dirty="0">
                <a:latin typeface="Arial"/>
                <a:cs typeface="Arial"/>
              </a:rPr>
              <a:t>Great teaching </a:t>
            </a:r>
            <a:r>
              <a:rPr lang="en-GB" dirty="0">
                <a:latin typeface="Arial"/>
                <a:cs typeface="Arial"/>
              </a:rPr>
              <a:t>is especially important for </a:t>
            </a:r>
            <a:r>
              <a:rPr lang="en-GB" b="0" dirty="0">
                <a:latin typeface="Arial"/>
                <a:cs typeface="Arial"/>
              </a:rPr>
              <a:t>learners with additional needs.</a:t>
            </a:r>
          </a:p>
          <a:p>
            <a:endParaRPr lang="en-GB"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6973632-0108-5A65-7C7D-AF32647F37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562762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E2079-3F2D-B540-8F4F-F70785E05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0DFBF-E7E5-5DE3-EFAC-4208C00195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323459-0561-0E62-2515-761A0BC5A75A}"/>
              </a:ext>
            </a:extLst>
          </p:cNvPr>
          <p:cNvSpPr>
            <a:spLocks noGrp="1"/>
          </p:cNvSpPr>
          <p:nvPr>
            <p:ph type="body" idx="1"/>
          </p:nvPr>
        </p:nvSpPr>
        <p:spPr/>
        <p:txBody>
          <a:bodyPr/>
          <a:lstStyle/>
          <a:p>
            <a:r>
              <a:rPr lang="en-GB" b="0" dirty="0">
                <a:solidFill>
                  <a:srgbClr val="000000"/>
                </a:solidFill>
                <a:latin typeface="Arial"/>
                <a:cs typeface="Arial"/>
              </a:rPr>
              <a:t>Time: 8 minutes [11]</a:t>
            </a:r>
          </a:p>
          <a:p>
            <a:r>
              <a:rPr lang="en-GB" b="0" dirty="0">
                <a:solidFill>
                  <a:srgbClr val="000000"/>
                </a:solidFill>
                <a:latin typeface="Arial"/>
                <a:cs typeface="Arial"/>
              </a:rPr>
              <a:t>Purpose: To give staff an opportunity to think about the experiences of learners within their setting. </a:t>
            </a:r>
          </a:p>
          <a:p>
            <a:r>
              <a:rPr lang="en-GB" b="0" dirty="0">
                <a:solidFill>
                  <a:srgbClr val="000000"/>
                </a:solidFill>
                <a:latin typeface="Arial"/>
                <a:cs typeface="Arial"/>
              </a:rPr>
              <a:t>Guidance: </a:t>
            </a:r>
          </a:p>
          <a:p>
            <a:pPr marL="171450" indent="-171450">
              <a:buFont typeface="Arial" panose="020B0604020202020204" pitchFamily="34" charset="0"/>
              <a:buChar char="•"/>
            </a:pPr>
            <a:r>
              <a:rPr lang="en-GB" b="0" dirty="0">
                <a:solidFill>
                  <a:srgbClr val="000000"/>
                </a:solidFill>
                <a:latin typeface="Arial"/>
                <a:cs typeface="Arial"/>
              </a:rPr>
              <a:t>Give one minute for individual thinking and/or notes. </a:t>
            </a:r>
          </a:p>
          <a:p>
            <a:pPr marL="171450" indent="-171450">
              <a:buFont typeface="Arial" panose="020B0604020202020204" pitchFamily="34" charset="0"/>
              <a:buChar char="•"/>
            </a:pPr>
            <a:r>
              <a:rPr lang="en-GB" b="0" dirty="0">
                <a:solidFill>
                  <a:srgbClr val="000000"/>
                </a:solidFill>
                <a:latin typeface="Arial"/>
                <a:cs typeface="Arial"/>
              </a:rPr>
              <a:t>Allow six minutes for paired discussion. </a:t>
            </a:r>
          </a:p>
          <a:p>
            <a:pPr marL="171450" indent="-171450">
              <a:buFont typeface="Arial" panose="020B0604020202020204" pitchFamily="34" charset="0"/>
              <a:buChar char="•"/>
            </a:pPr>
            <a:r>
              <a:rPr lang="en-GB" b="0" dirty="0">
                <a:solidFill>
                  <a:srgbClr val="000000"/>
                </a:solidFill>
                <a:latin typeface="Arial"/>
                <a:cs typeface="Arial"/>
              </a:rPr>
              <a:t>You may find it helpful to signal when four minutes is up so that both speakers get to share ideas. </a:t>
            </a:r>
          </a:p>
          <a:p>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You may wish to draw out one or more examples from the discussions, highlighting important points (1 minute has been </a:t>
            </a:r>
            <a:r>
              <a:rPr lang="en-GB" dirty="0">
                <a:solidFill>
                  <a:srgbClr val="000000"/>
                </a:solidFill>
                <a:latin typeface="Arial"/>
                <a:cs typeface="Arial"/>
              </a:rPr>
              <a:t>given</a:t>
            </a:r>
            <a:r>
              <a:rPr lang="en-GB" b="0" dirty="0">
                <a:solidFill>
                  <a:srgbClr val="000000"/>
                </a:solidFill>
                <a:latin typeface="Arial"/>
                <a:cs typeface="Arial"/>
              </a:rPr>
              <a:t> for this</a:t>
            </a:r>
            <a:r>
              <a:rPr lang="en-GB" dirty="0">
                <a:solidFill>
                  <a:srgbClr val="000000"/>
                </a:solidFill>
                <a:latin typeface="Arial"/>
                <a:cs typeface="Arial"/>
              </a:rPr>
              <a:t>).</a:t>
            </a:r>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The most effective teaching strategies allow all learners to access the curriculum.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Inclusive teaching strategies are especially important for learners with additional needs, but all learners benefit from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We are going to take a look at what specific approaches form part of inclusive teaching.</a:t>
            </a:r>
          </a:p>
          <a:p>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Lead in: Before we focus in on inclusive teaching, let’s look at how it relates to inclusion more broadly.</a:t>
            </a:r>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CDCF0C09-EE60-6AF1-FB57-DAB51A0C9D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72572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9976-617E-AB4B-69CB-F456DB61A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DCF-371B-A744-53BC-4C185975E6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7F21AF-F7EB-E440-7E3B-2F303C43B6B8}"/>
              </a:ext>
            </a:extLst>
          </p:cNvPr>
          <p:cNvSpPr>
            <a:spLocks noGrp="1"/>
          </p:cNvSpPr>
          <p:nvPr>
            <p:ph type="body" idx="1"/>
          </p:nvPr>
        </p:nvSpPr>
        <p:spPr/>
        <p:txBody>
          <a:bodyPr>
            <a:noAutofit/>
          </a:bodyPr>
          <a:lstStyle/>
          <a:p>
            <a:r>
              <a:rPr lang="en-GB" b="0" dirty="0">
                <a:solidFill>
                  <a:srgbClr val="000000"/>
                </a:solidFill>
                <a:latin typeface="Arial"/>
                <a:cs typeface="Arial"/>
              </a:rPr>
              <a:t>Time: 2 minutes [13]</a:t>
            </a:r>
          </a:p>
          <a:p>
            <a:r>
              <a:rPr lang="en-GB" b="0" dirty="0">
                <a:solidFill>
                  <a:srgbClr val="000000"/>
                </a:solidFill>
                <a:latin typeface="Arial"/>
                <a:cs typeface="Arial"/>
              </a:rPr>
              <a:t>Purpose: To understand that the focus of this session is on inclusive teaching. </a:t>
            </a:r>
          </a:p>
          <a:p>
            <a:r>
              <a:rPr lang="en-GB" b="0" dirty="0">
                <a:solidFill>
                  <a:srgbClr val="000000"/>
                </a:solidFill>
                <a:latin typeface="Arial"/>
                <a:cs typeface="Arial"/>
              </a:rPr>
              <a:t>Guidance: This slide is animated so that each statement can be revealed alongside a brief explanation. </a:t>
            </a:r>
          </a:p>
          <a:p>
            <a:r>
              <a:rPr lang="en-GB" b="0" dirty="0">
                <a:solidFill>
                  <a:srgbClr val="000000"/>
                </a:solidFill>
                <a:latin typeface="Arial"/>
                <a:cs typeface="Arial"/>
              </a:rPr>
              <a:t>Suggested scripting: </a:t>
            </a:r>
          </a:p>
          <a:p>
            <a:pPr marL="171450" indent="-171450">
              <a:buFont typeface="Arial" panose="020B0604020202020204" pitchFamily="34" charset="0"/>
              <a:buChar char="•"/>
              <a:defRPr/>
            </a:pPr>
            <a:r>
              <a:rPr lang="en-GB" dirty="0"/>
              <a:t>Inclusion</a:t>
            </a:r>
            <a:r>
              <a:rPr lang="en-GB" sz="1200" kern="1200" dirty="0">
                <a:solidFill>
                  <a:schemeClr val="tx1"/>
                </a:solidFill>
                <a:effectLst/>
                <a:ea typeface="+mn-ea"/>
                <a:cs typeface="+mn-cs"/>
              </a:rPr>
              <a:t> is a very broad concept that can include topics such as equalities, inclusion bases, inspection frameworks and wider school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dirty="0">
                <a:solidFill>
                  <a:srgbClr val="000000"/>
                </a:solidFill>
                <a:effectLst/>
                <a:latin typeface="Arial"/>
                <a:cs typeface="Arial"/>
              </a:rPr>
              <a:t>[CLICK] Inclusion policy – </a:t>
            </a:r>
            <a:r>
              <a:rPr lang="en-GB" b="0" dirty="0">
                <a:solidFill>
                  <a:srgbClr val="000000"/>
                </a:solidFill>
                <a:latin typeface="Arial"/>
                <a:cs typeface="Arial"/>
              </a:rPr>
              <a:t>these are decisions around inclusion determined by public bodies, and influence national funding priorities and frameworks.</a:t>
            </a:r>
            <a:endParaRPr lang="en-GB" b="0" i="0" kern="1200" dirty="0">
              <a:solidFill>
                <a:srgbClr val="000000"/>
              </a:solidFill>
              <a:effectLs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dirty="0">
                <a:solidFill>
                  <a:srgbClr val="000000"/>
                </a:solidFill>
                <a:effectLst/>
                <a:latin typeface="Arial"/>
                <a:cs typeface="Arial"/>
              </a:rPr>
              <a:t>[CLICK] Inclusive practice – these are decisions taken by settings on their vision and strategy for inclusion, as well as how they will approach the implementation.</a:t>
            </a:r>
            <a:endParaRPr lang="en-GB" b="0" dirty="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dirty="0">
                <a:solidFill>
                  <a:srgbClr val="000000"/>
                </a:solidFill>
                <a:effectLst/>
                <a:latin typeface="Arial"/>
                <a:cs typeface="Arial"/>
              </a:rPr>
              <a:t>[CLICK] Inclusive teaching – this is where we will focus our attention across the remainder of the session</a:t>
            </a:r>
            <a:r>
              <a:rPr lang="en-GB" sz="1200" b="0" kern="1200" dirty="0">
                <a:solidFill>
                  <a:srgbClr val="000000"/>
                </a:solidFill>
                <a:effectLst/>
                <a:latin typeface="Arial"/>
                <a:ea typeface="+mn-ea"/>
                <a:cs typeface="Arial"/>
              </a:rPr>
              <a:t>.</a:t>
            </a:r>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Lead in: Let’s start by defining ‘inclusive teaching’…</a:t>
            </a:r>
            <a:endParaRPr lang="en-GB" b="0" i="0" kern="1200" dirty="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0729C401-92B3-4F51-5161-C9248A655B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8622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normAutofit fontScale="92500" lnSpcReduction="20000"/>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2 minutes [15]</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some key messages regarding inclusive teaching. </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This slide is animated so that each statement can be revealed alongside a brief explanation. </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Suggested scripting: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i="0" kern="1200" dirty="0">
                <a:solidFill>
                  <a:srgbClr val="000000"/>
                </a:solidFill>
                <a:effectLst/>
                <a:latin typeface="Arial"/>
                <a:ea typeface="Arial"/>
                <a:cs typeface="Arial"/>
              </a:rPr>
              <a:t>[CLICK] Statement 1 – </a:t>
            </a:r>
            <a:r>
              <a:rPr lang="en-GB" sz="1200" dirty="0">
                <a:solidFill>
                  <a:srgbClr val="000000"/>
                </a:solidFill>
                <a:latin typeface="Arial"/>
                <a:ea typeface="Arial"/>
                <a:cs typeface="Arial"/>
              </a:rPr>
              <a:t>Inclusive teaching means creating environments where all learners, whatever their background, additional need or starting point, are supported to participate, succeed and thrive. It isn’t only related to special educational needs.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i="0" kern="1200" dirty="0">
                <a:solidFill>
                  <a:srgbClr val="000000"/>
                </a:solidFill>
                <a:effectLst/>
                <a:latin typeface="Arial"/>
                <a:ea typeface="Arial"/>
                <a:cs typeface="Arial"/>
              </a:rPr>
              <a:t>[CLICK] Statement 2 – Focusing on inclusive teaching means thinking deeply about how to support learners who find learning hardest. </a:t>
            </a:r>
            <a:r>
              <a:rPr lang="en-GB" sz="1200" dirty="0">
                <a:solidFill>
                  <a:srgbClr val="000000"/>
                </a:solidFill>
                <a:latin typeface="Arial"/>
                <a:ea typeface="Arial"/>
                <a:cs typeface="Arial"/>
              </a:rPr>
              <a:t>Strengthening universal approaches as well as adaptations involves regular collaboration between leaders, specialists, staff, and learning support assistants.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dirty="0">
                <a:solidFill>
                  <a:srgbClr val="000000"/>
                </a:solidFill>
                <a:effectLst/>
                <a:latin typeface="Arial"/>
                <a:ea typeface="Arial"/>
                <a:cs typeface="Arial"/>
              </a:rPr>
              <a:t>[CLICK] Statement 3 – </a:t>
            </a:r>
            <a:r>
              <a:rPr lang="en-GB" sz="1200" b="0" i="0" kern="1200" dirty="0">
                <a:solidFill>
                  <a:schemeClr val="tx1"/>
                </a:solidFill>
                <a:effectLst/>
                <a:latin typeface="Arial" panose="020B0604020202020204" pitchFamily="34" charset="0"/>
                <a:ea typeface="Segoe UI"/>
                <a:cs typeface="Arial" panose="020B0604020202020204" pitchFamily="34" charset="0"/>
              </a:rPr>
              <a:t>By evidence-informed, we mean drawing on a combination of</a:t>
            </a:r>
            <a:r>
              <a:rPr lang="en-GB" sz="1200" kern="1200" dirty="0">
                <a:solidFill>
                  <a:schemeClr val="tx1"/>
                </a:solidFill>
                <a:effectLst/>
                <a:ea typeface="+mn-ea"/>
                <a:cs typeface="+mn-cs"/>
              </a:rPr>
              <a:t> reliable research, professional expertise and knowledge of our learners.​ By </a:t>
            </a:r>
            <a:r>
              <a:rPr lang="en-GB" sz="1200" b="0" i="0" kern="1200" dirty="0">
                <a:solidFill>
                  <a:schemeClr val="tx1"/>
                </a:solidFill>
                <a:effectLst/>
                <a:latin typeface="Arial" panose="020B0604020202020204" pitchFamily="34" charset="0"/>
                <a:cs typeface="Arial" panose="020B0604020202020204" pitchFamily="34" charset="0"/>
              </a:rPr>
              <a:t>d</a:t>
            </a:r>
            <a:r>
              <a:rPr lang="en-GB" sz="1200" b="0" i="0" kern="1200" dirty="0">
                <a:solidFill>
                  <a:schemeClr val="tx1"/>
                </a:solidFill>
                <a:effectLst/>
                <a:latin typeface="Arial" panose="020B0604020202020204" pitchFamily="34" charset="0"/>
                <a:ea typeface="Segoe UI"/>
                <a:cs typeface="Arial" panose="020B0604020202020204" pitchFamily="34" charset="0"/>
              </a:rPr>
              <a:t>rawing on a wide range of evidence about effective instruction, special educational needs and disabilities (SEND) and socio-economic disadvantage, t</a:t>
            </a:r>
            <a:r>
              <a:rPr lang="en-GB" sz="1200" kern="1200" dirty="0">
                <a:solidFill>
                  <a:schemeClr val="tx1"/>
                </a:solidFill>
                <a:effectLst/>
                <a:ea typeface="+mn-ea"/>
                <a:cs typeface="+mn-cs"/>
              </a:rPr>
              <a:t>he </a:t>
            </a:r>
            <a:r>
              <a:rPr lang="en-GB" sz="1200" u="sng" kern="1200" dirty="0">
                <a:solidFill>
                  <a:schemeClr val="tx1"/>
                </a:solidFill>
                <a:effectLst/>
                <a:ea typeface="+mn-ea"/>
                <a:cs typeface="+mn-cs"/>
                <a:hlinkClick r:id="rId3"/>
              </a:rPr>
              <a:t>best available evidence</a:t>
            </a:r>
            <a:r>
              <a:rPr lang="en-GB" sz="1200" kern="1200" dirty="0">
                <a:solidFill>
                  <a:schemeClr val="tx1"/>
                </a:solidFill>
                <a:effectLst/>
                <a:ea typeface="+mn-ea"/>
                <a:cs typeface="+mn-cs"/>
              </a:rPr>
              <a:t> shows that w</a:t>
            </a:r>
            <a:r>
              <a:rPr lang="en-GB" dirty="0"/>
              <a:t>hen schools and FE settings focus on high-quality teaching, strong relationships, and early identification of need, all learners can be supported to achieve.</a:t>
            </a:r>
            <a:endParaRPr lang="en-GB" sz="1200" kern="1200" dirty="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egoe UI"/>
              <a:buNone/>
              <a:tabLst/>
              <a:defRPr sz="1200">
                <a:solidFill>
                  <a:srgbClr val="000000"/>
                </a:solidFill>
                <a:latin typeface="Arial"/>
                <a:ea typeface="Arial"/>
                <a:cs typeface="Arial"/>
              </a:defRPr>
            </a:pPr>
            <a:endParaRPr lang="en-GB" sz="1200" b="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Lead in: </a:t>
            </a:r>
            <a:r>
              <a:rPr lang="en-GB" sz="1200" kern="1200" dirty="0">
                <a:solidFill>
                  <a:srgbClr val="000000"/>
                </a:solidFill>
                <a:effectLst/>
                <a:latin typeface="Arial"/>
                <a:ea typeface="Arial"/>
                <a:cs typeface="Arial"/>
              </a:rPr>
              <a:t>We’ll spend some time looking at these </a:t>
            </a:r>
            <a:r>
              <a:rPr lang="en-GB" dirty="0">
                <a:solidFill>
                  <a:srgbClr val="000000"/>
                </a:solidFill>
                <a:latin typeface="Arial"/>
                <a:ea typeface="Arial"/>
                <a:cs typeface="Arial"/>
              </a:rPr>
              <a:t>everyday</a:t>
            </a:r>
            <a:r>
              <a:rPr lang="en-GB" sz="1200" kern="1200" dirty="0">
                <a:solidFill>
                  <a:srgbClr val="000000"/>
                </a:solidFill>
                <a:effectLst/>
                <a:latin typeface="Arial"/>
                <a:ea typeface="Arial"/>
                <a:cs typeface="Arial"/>
              </a:rPr>
              <a:t> interactions which make the difference…</a:t>
            </a:r>
            <a:endParaRPr lang="en-GB" sz="1200" b="0" i="0" kern="1200" dirty="0">
              <a:solidFill>
                <a:srgbClr val="000000"/>
              </a:solidFill>
              <a:effectLst/>
              <a:latin typeface="Arial"/>
              <a:ea typeface="Arial"/>
              <a:cs typeface="Arial"/>
            </a:endParaRPr>
          </a:p>
          <a:p>
            <a:r>
              <a:rPr lang="en-GB" sz="1200" b="0" dirty="0">
                <a:solidFill>
                  <a:srgbClr val="000000"/>
                </a:solidFill>
                <a:latin typeface="Arial"/>
                <a:ea typeface="Arial"/>
                <a:cs typeface="Arial"/>
              </a:rPr>
              <a:t>. </a:t>
            </a:r>
            <a:endParaRPr lang="en-GB" sz="1200" dirty="0">
              <a:solidFill>
                <a:srgbClr val="000000"/>
              </a:solidFill>
              <a:latin typeface="Arial"/>
              <a:ea typeface="Arial"/>
              <a:cs typeface="Arial"/>
            </a:endParaRPr>
          </a:p>
          <a:p>
            <a:r>
              <a:rPr lang="en-GB" sz="1200" dirty="0">
                <a:solidFill>
                  <a:srgbClr val="000000"/>
                </a:solidFill>
                <a:latin typeface="Arial"/>
                <a:ea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Adapted from Education Endowment Foundation. (2026). The EEF guide to inclusive teaching. </a:t>
            </a: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255638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rmAutofit/>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2 minutes [17]</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the two-part model when seeking to support learners. </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Give time to read the slide. </a:t>
            </a:r>
          </a:p>
          <a:p>
            <a:r>
              <a:rPr lang="en-GB" sz="1200" b="0" dirty="0">
                <a:solidFill>
                  <a:srgbClr val="000000"/>
                </a:solidFill>
                <a:latin typeface="Arial"/>
                <a:ea typeface="Arial"/>
                <a:cs typeface="Arial"/>
              </a:rPr>
              <a:t>Explain that:</a:t>
            </a:r>
          </a:p>
          <a:p>
            <a:pPr marL="171450" indent="-171450">
              <a:buFont typeface="Segoe UI"/>
              <a:buChar char="•"/>
            </a:pPr>
            <a:r>
              <a:rPr lang="en-GB" sz="1200" dirty="0">
                <a:solidFill>
                  <a:srgbClr val="000000"/>
                </a:solidFill>
                <a:latin typeface="Arial"/>
                <a:ea typeface="Arial"/>
                <a:cs typeface="Arial"/>
              </a:rPr>
              <a:t>The evidence shows that what we do every day makes the biggest difference to our learners. Great teaching and instruction </a:t>
            </a:r>
            <a:r>
              <a:rPr lang="en-GB" dirty="0">
                <a:solidFill>
                  <a:srgbClr val="000000"/>
                </a:solidFill>
                <a:latin typeface="Arial"/>
                <a:ea typeface="Arial"/>
                <a:cs typeface="Arial"/>
              </a:rPr>
              <a:t>help</a:t>
            </a:r>
            <a:r>
              <a:rPr lang="en-GB" sz="1200" dirty="0">
                <a:solidFill>
                  <a:srgbClr val="000000"/>
                </a:solidFill>
                <a:latin typeface="Arial"/>
                <a:ea typeface="Arial"/>
                <a:cs typeface="Arial"/>
              </a:rPr>
              <a:t> to support everyone, but it has a </a:t>
            </a:r>
            <a:r>
              <a:rPr lang="en-GB" dirty="0">
                <a:solidFill>
                  <a:srgbClr val="000000"/>
                </a:solidFill>
                <a:latin typeface="Arial"/>
                <a:ea typeface="Arial"/>
                <a:cs typeface="Arial"/>
              </a:rPr>
              <a:t>greater</a:t>
            </a:r>
            <a:r>
              <a:rPr lang="en-GB" sz="1200" dirty="0">
                <a:solidFill>
                  <a:srgbClr val="000000"/>
                </a:solidFill>
                <a:latin typeface="Arial"/>
                <a:ea typeface="Arial"/>
                <a:cs typeface="Arial"/>
              </a:rPr>
              <a:t> benefit for learners who have additional needs or face disadvantages.</a:t>
            </a:r>
          </a:p>
          <a:p>
            <a:pPr marL="171450" indent="-171450">
              <a:buFont typeface="Segoe UI"/>
              <a:buChar char="•"/>
            </a:pPr>
            <a:r>
              <a:rPr lang="en-GB" sz="1200" b="0" dirty="0">
                <a:solidFill>
                  <a:srgbClr val="000000"/>
                </a:solidFill>
                <a:latin typeface="Arial"/>
                <a:ea typeface="Arial"/>
                <a:cs typeface="Arial"/>
              </a:rPr>
              <a:t>For some of our learners, adaptations and additional support may be needed. </a:t>
            </a:r>
            <a:r>
              <a:rPr lang="en-GB" sz="1200" b="0" dirty="0">
                <a:solidFill>
                  <a:srgbClr val="000000"/>
                </a:solidFill>
                <a:latin typeface="Arial"/>
                <a:cs typeface="Arial"/>
              </a:rPr>
              <a:t>By adaptations and additional support, we mean </a:t>
            </a:r>
            <a:r>
              <a:rPr lang="en-GB" sz="1200" b="0" kern="1200" dirty="0">
                <a:solidFill>
                  <a:schemeClr val="tx1"/>
                </a:solidFill>
                <a:effectLst/>
                <a:ea typeface="+mn-ea"/>
                <a:cs typeface="+mn-cs"/>
              </a:rPr>
              <a:t>s</a:t>
            </a:r>
            <a:r>
              <a:rPr lang="en-GB" sz="1200" kern="1200" dirty="0">
                <a:solidFill>
                  <a:schemeClr val="tx1"/>
                </a:solidFill>
                <a:effectLst/>
                <a:ea typeface="+mn-ea"/>
                <a:cs typeface="+mn-cs"/>
              </a:rPr>
              <a:t>pecific changes to teaching, resources, tasks or the learning environment that may be needed for a short time, or on an ongoing basis, for some learners. </a:t>
            </a:r>
            <a:r>
              <a:rPr lang="en-GB" sz="1200" b="0" dirty="0">
                <a:solidFill>
                  <a:srgbClr val="000000"/>
                </a:solidFill>
                <a:latin typeface="Arial"/>
                <a:cs typeface="Arial"/>
              </a:rPr>
              <a:t>However, it is important to recognise that adaptations and additional support can be effective or ineffective, and that ineffective support or adaptation can hinder learning.</a:t>
            </a:r>
          </a:p>
          <a:p>
            <a:endParaRPr lang="en-GB" sz="1200" b="0" dirty="0">
              <a:solidFill>
                <a:srgbClr val="000000"/>
              </a:solidFill>
              <a:latin typeface="Arial"/>
              <a:cs typeface="Arial"/>
            </a:endParaRPr>
          </a:p>
          <a:p>
            <a:r>
              <a:rPr lang="en-GB" sz="1200" b="0" dirty="0">
                <a:solidFill>
                  <a:srgbClr val="000000"/>
                </a:solidFill>
                <a:latin typeface="Arial"/>
                <a:cs typeface="Arial"/>
              </a:rPr>
              <a:t>Lead in: We’ll look at universal approaches first ... </a:t>
            </a:r>
          </a:p>
          <a:p>
            <a:endParaRPr lang="en-GB" sz="1200"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a:cs typeface="Arial"/>
              </a:rPr>
              <a:t>Adapted from Education Endowment Foundation. (2026). The EEF guide to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14</a:t>
            </a:fld>
            <a:endParaRPr lang="en-US"/>
          </a:p>
        </p:txBody>
      </p:sp>
    </p:spTree>
    <p:extLst>
      <p:ext uri="{BB962C8B-B14F-4D97-AF65-F5344CB8AC3E}">
        <p14:creationId xmlns:p14="http://schemas.microsoft.com/office/powerpoint/2010/main" val="330462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7E4BC-A405-64FB-7E2A-AF9EFE47F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BF1D1-5A00-3801-E49B-83CA8710D7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CA79DA-DBD0-4665-0503-63FDB3511D71}"/>
              </a:ext>
            </a:extLst>
          </p:cNvPr>
          <p:cNvSpPr>
            <a:spLocks noGrp="1"/>
          </p:cNvSpPr>
          <p:nvPr>
            <p:ph type="body" idx="1"/>
          </p:nvPr>
        </p:nvSpPr>
        <p:spPr/>
        <p:txBody>
          <a:bodyPr>
            <a:noAutofit/>
          </a:bodyPr>
          <a:lstStyle/>
          <a:p>
            <a:r>
              <a:rPr lang="en-GB" b="0">
                <a:solidFill>
                  <a:srgbClr val="000000"/>
                </a:solidFill>
                <a:latin typeface="Arial"/>
                <a:cs typeface="Arial"/>
              </a:rPr>
              <a:t>Time: 10 minutes</a:t>
            </a:r>
          </a:p>
          <a:p>
            <a:r>
              <a:rPr lang="en-GB" b="0">
                <a:solidFill>
                  <a:srgbClr val="000000"/>
                </a:solidFill>
                <a:latin typeface="Arial"/>
                <a:cs typeface="Arial"/>
              </a:rPr>
              <a:t>Purpose: To give staff an opportunity to think about a time when their teaching decisions may have helped a learner with additional needs.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endParaRPr lang="en-GB"/>
          </a:p>
          <a:p>
            <a:pPr marL="171450" indent="-171450">
              <a:buFont typeface="Arial" panose="020B0604020202020204" pitchFamily="34" charset="0"/>
              <a:buChar char="•"/>
            </a:pPr>
            <a:r>
              <a:rPr lang="en-GB" b="0">
                <a:solidFill>
                  <a:srgbClr val="000000"/>
                </a:solidFill>
                <a:latin typeface="Arial"/>
                <a:cs typeface="Arial"/>
              </a:rPr>
              <a:t>Allow eight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(2 minutes has been </a:t>
            </a:r>
            <a:r>
              <a:rPr lang="en-GB">
                <a:solidFill>
                  <a:srgbClr val="000000"/>
                </a:solidFill>
                <a:latin typeface="Arial"/>
                <a:cs typeface="Arial"/>
              </a:rPr>
              <a:t>given</a:t>
            </a:r>
            <a:r>
              <a:rPr lang="en-GB" b="0">
                <a:solidFill>
                  <a:srgbClr val="000000"/>
                </a:solidFill>
                <a:latin typeface="Arial"/>
                <a:cs typeface="Arial"/>
              </a:rPr>
              <a:t> for this</a:t>
            </a:r>
            <a:r>
              <a:rPr lang="en-GB">
                <a:solidFill>
                  <a:srgbClr val="000000"/>
                </a:solidFill>
                <a:latin typeface="Arial"/>
                <a:cs typeface="Arial"/>
              </a:rPr>
              <a:t>).</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The two-part model formalises what many of us do already.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An effective universal provision for all is the foundation.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This is supported by the appropriate use of adaptations and additional support, where needed,</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Having looked briefly at the two-part model, we’ll look now focus on the first part which is universal support... </a:t>
            </a:r>
          </a:p>
        </p:txBody>
      </p:sp>
      <p:sp>
        <p:nvSpPr>
          <p:cNvPr id="4" name="Slide Number Placeholder 3">
            <a:extLst>
              <a:ext uri="{FF2B5EF4-FFF2-40B4-BE49-F238E27FC236}">
                <a16:creationId xmlns:a16="http://schemas.microsoft.com/office/drawing/2014/main" id="{296AB1B2-922E-21DD-8CDF-4185423313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17622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E5A91-6BC8-CD7D-0F0B-B25783B66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476AC-5F7A-AFBD-DB3A-047D60925F5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133EBEF-87C4-D6C6-1E4F-D3EB9C681757}"/>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158615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C175-D3E8-0733-9A30-6129D0C44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B8194-8350-436E-EFB2-91A28FBAB0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4589CAC-8515-7C78-86B5-E70CD3D20001}"/>
              </a:ext>
            </a:extLst>
          </p:cNvPr>
          <p:cNvSpPr>
            <a:spLocks noGrp="1"/>
          </p:cNvSpPr>
          <p:nvPr>
            <p:ph type="body" idx="1"/>
          </p:nvPr>
        </p:nvSpPr>
        <p:spPr/>
        <p:txBody>
          <a:bodyPr>
            <a:normAutofit fontScale="85000" lnSpcReduction="20000"/>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3 minutes [22]</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the universal approach within inclusive teaching. </a:t>
            </a:r>
            <a:endParaRPr lang="en-GB" sz="1200" b="1"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Give time to read the slide. NOTE: ‘</a:t>
            </a:r>
            <a:r>
              <a:rPr lang="en-GB" sz="1200" dirty="0">
                <a:solidFill>
                  <a:srgbClr val="000000"/>
                </a:solidFill>
                <a:latin typeface="Arial"/>
                <a:ea typeface="Arial"/>
                <a:cs typeface="Arial"/>
              </a:rPr>
              <a:t>Universal approaches’ is not synonymous with ‘universal tier’ and this may need highlighting where staff conflate the two.</a:t>
            </a:r>
          </a:p>
          <a:p>
            <a:r>
              <a:rPr lang="en-GB" sz="1200" b="0" dirty="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The evidence as it applies to schools and sixth forms is likely to also apply to post-16 teaching.</a:t>
            </a:r>
          </a:p>
          <a:p>
            <a:pPr marL="171450" indent="-171450">
              <a:buFont typeface="Segoe UI"/>
              <a:buChar char="•"/>
            </a:pPr>
            <a:r>
              <a:rPr lang="en-GB" sz="1200" dirty="0">
                <a:solidFill>
                  <a:srgbClr val="000000"/>
                </a:solidFill>
                <a:latin typeface="Arial"/>
                <a:ea typeface="Arial"/>
                <a:cs typeface="Arial"/>
              </a:rPr>
              <a:t>What’s hopefully reassuring is that inclusive teaching starts with what we already know about </a:t>
            </a:r>
            <a:r>
              <a:rPr lang="en-GB" dirty="0">
                <a:solidFill>
                  <a:srgbClr val="000000"/>
                </a:solidFill>
                <a:latin typeface="Arial"/>
                <a:ea typeface="Arial"/>
                <a:cs typeface="Arial"/>
              </a:rPr>
              <a:t>high-quality</a:t>
            </a:r>
            <a:r>
              <a:rPr lang="en-GB" sz="1200" dirty="0">
                <a:solidFill>
                  <a:srgbClr val="000000"/>
                </a:solidFill>
                <a:latin typeface="Arial"/>
                <a:ea typeface="Arial"/>
                <a:cs typeface="Arial"/>
              </a:rPr>
              <a:t> teaching and instruction – the best available evidence suggests strategies like… </a:t>
            </a:r>
          </a:p>
          <a:p>
            <a:pPr marL="628650" lvl="1" indent="-171450">
              <a:buFont typeface="Segoe UI"/>
              <a:buChar char="•"/>
            </a:pPr>
            <a:r>
              <a:rPr lang="en-GB" sz="1200" dirty="0">
                <a:solidFill>
                  <a:srgbClr val="000000"/>
                </a:solidFill>
                <a:latin typeface="Arial"/>
                <a:ea typeface="Arial"/>
                <a:cs typeface="Arial"/>
              </a:rPr>
              <a:t>Using e</a:t>
            </a:r>
            <a:r>
              <a:rPr lang="en-GB" sz="1200" b="0" dirty="0">
                <a:solidFill>
                  <a:srgbClr val="000000"/>
                </a:solidFill>
                <a:latin typeface="Arial"/>
                <a:ea typeface="Arial"/>
                <a:cs typeface="Arial"/>
              </a:rPr>
              <a:t>xplicit instruction and other forms of scaffolding, </a:t>
            </a:r>
          </a:p>
          <a:p>
            <a:pPr marL="628650" lvl="1" indent="-171450">
              <a:buFont typeface="Segoe UI"/>
              <a:buChar char="•"/>
            </a:pPr>
            <a:r>
              <a:rPr lang="en-GB" sz="1200" b="0" dirty="0">
                <a:solidFill>
                  <a:srgbClr val="000000"/>
                </a:solidFill>
                <a:latin typeface="Arial"/>
                <a:ea typeface="Arial"/>
                <a:cs typeface="Arial"/>
              </a:rPr>
              <a:t>Thinking hard about the feedback we give to learners, </a:t>
            </a:r>
          </a:p>
          <a:p>
            <a:pPr marL="628650" lvl="1" indent="-171450">
              <a:buFont typeface="Segoe UI"/>
              <a:buChar char="•"/>
            </a:pPr>
            <a:r>
              <a:rPr lang="en-GB" sz="1200" b="0" dirty="0">
                <a:solidFill>
                  <a:srgbClr val="000000"/>
                </a:solidFill>
                <a:latin typeface="Arial"/>
                <a:ea typeface="Arial"/>
                <a:cs typeface="Arial"/>
              </a:rPr>
              <a:t>Building positive relationships and an environment which is structured and predictable enough that our learners feel safe and confident to take risks with their learning.</a:t>
            </a:r>
          </a:p>
          <a:p>
            <a:pPr marL="171450" lvl="0" indent="-171450">
              <a:buFont typeface="Segoe UI"/>
              <a:buChar char="•"/>
            </a:pPr>
            <a:r>
              <a:rPr lang="en-GB" sz="1200" b="0" dirty="0">
                <a:solidFill>
                  <a:srgbClr val="000000"/>
                </a:solidFill>
                <a:latin typeface="Arial"/>
                <a:ea typeface="Arial"/>
                <a:cs typeface="Arial"/>
              </a:rPr>
              <a:t>… are ones which aren’t simply the most effective for learners with additional needs but help support all our learners.</a:t>
            </a:r>
          </a:p>
          <a:p>
            <a:pPr marL="171450" lvl="0" indent="-171450">
              <a:buFont typeface="Segoe UI"/>
              <a:buChar char="•"/>
            </a:pPr>
            <a:r>
              <a:rPr lang="en-GB" sz="1200" b="0" dirty="0">
                <a:solidFill>
                  <a:srgbClr val="000000"/>
                </a:solidFill>
                <a:latin typeface="Arial"/>
                <a:ea typeface="Arial"/>
                <a:cs typeface="Arial"/>
              </a:rPr>
              <a:t>So, the heart of ‘inclusive teaching’ is building on our mastery of these fundamentals, to keep getting better at using these effective strategies every day.</a:t>
            </a:r>
          </a:p>
          <a:p>
            <a:pPr marL="171450" lvl="0" indent="-171450">
              <a:buFont typeface="Segoe UI"/>
              <a:buChar char="•"/>
            </a:pPr>
            <a:r>
              <a:rPr lang="en-GB" sz="1200" b="0" dirty="0">
                <a:solidFill>
                  <a:srgbClr val="000000"/>
                </a:solidFill>
                <a:latin typeface="Arial"/>
                <a:ea typeface="Arial"/>
                <a:cs typeface="Arial"/>
              </a:rPr>
              <a:t>However, these approaches aren’t like a recipe book or a tick-list - </a:t>
            </a:r>
          </a:p>
          <a:p>
            <a:pPr marL="628650" lvl="1" indent="-171450">
              <a:buFont typeface="Segoe UI"/>
              <a:buChar char="•"/>
            </a:pPr>
            <a:r>
              <a:rPr lang="en-GB" sz="1200" b="0" dirty="0">
                <a:solidFill>
                  <a:srgbClr val="000000"/>
                </a:solidFill>
                <a:latin typeface="Arial"/>
                <a:ea typeface="Arial"/>
                <a:cs typeface="Arial"/>
              </a:rPr>
              <a:t>for example, effective feedback relies on knowing an individual learner’s starting point and anticipating where they are likely to experience difficulties. Given that these challenges are often unique to each learner, mastering feedback isn’t something we can tick off a list, but rather something we can always look to incrementally improve.</a:t>
            </a:r>
          </a:p>
          <a:p>
            <a:endParaRPr lang="en-GB" sz="1200" b="0"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We’ll briefly look at </a:t>
            </a:r>
            <a:r>
              <a:rPr lang="en-GB" dirty="0">
                <a:solidFill>
                  <a:srgbClr val="000000"/>
                </a:solidFill>
                <a:latin typeface="Arial"/>
                <a:ea typeface="Arial"/>
                <a:cs typeface="Arial"/>
              </a:rPr>
              <a:t>what </a:t>
            </a:r>
            <a:r>
              <a:rPr lang="en-GB" sz="1200" b="0" dirty="0">
                <a:solidFill>
                  <a:srgbClr val="000000"/>
                </a:solidFill>
                <a:latin typeface="Arial"/>
                <a:ea typeface="Arial"/>
                <a:cs typeface="Arial"/>
              </a:rPr>
              <a:t>these </a:t>
            </a:r>
            <a:r>
              <a:rPr lang="en-GB" dirty="0">
                <a:solidFill>
                  <a:srgbClr val="000000"/>
                </a:solidFill>
                <a:latin typeface="Arial"/>
                <a:ea typeface="Arial"/>
                <a:cs typeface="Arial"/>
              </a:rPr>
              <a:t>universal approaches are before discussing some examples.</a:t>
            </a:r>
            <a:endParaRPr lang="en-GB" sz="1200" b="0" dirty="0">
              <a:solidFill>
                <a:srgbClr val="000000"/>
              </a:solidFill>
              <a:latin typeface="Arial"/>
              <a:ea typeface="Arial"/>
              <a:cs typeface="Arial"/>
            </a:endParaRPr>
          </a:p>
          <a:p>
            <a:endParaRPr lang="en-GB" sz="120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Education Endowment Foundation. (2026). The EEF guide to inclusive teaching. </a:t>
            </a:r>
          </a:p>
          <a:p>
            <a:endParaRPr lang="en-GB" sz="120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C5928752-9D5F-F774-7446-8E5F3E8E74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7145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1D985-0370-46AB-F1A7-03CE6DFF6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B5362A-5587-565E-B61E-736D27EDE9E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DC1BF3-EE4A-3475-1AF6-6DC0DAD1F7DD}"/>
              </a:ext>
            </a:extLst>
          </p:cNvPr>
          <p:cNvSpPr>
            <a:spLocks noGrp="1"/>
          </p:cNvSpPr>
          <p:nvPr>
            <p:ph type="body" idx="1"/>
          </p:nvPr>
        </p:nvSpPr>
        <p:spPr/>
        <p:txBody>
          <a:bodyPr>
            <a:normAutofit fontScale="77500" lnSpcReduction="20000"/>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2 minutes [24]</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the universal approach within inclusive teaching.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Facilitation note: </a:t>
            </a:r>
            <a:r>
              <a:rPr lang="en-GB" sz="1200" kern="1200" dirty="0">
                <a:solidFill>
                  <a:srgbClr val="000000"/>
                </a:solidFill>
                <a:effectLst/>
                <a:latin typeface="Arial"/>
                <a:ea typeface="Arial"/>
                <a:cs typeface="Arial"/>
              </a:rPr>
              <a:t>Where settings are already using the EEF's Five-a-Day approach, the Inclusive Teaching Guide can be viewed as an evolution rather than a replacement. It broadens the focus from a set of strategies to a wider model of inclusive practice, while retaining many of the same principles of high-quality teaching. Some previously prominent elements, such as metacognition, flexible grouping and technology, are less visible as standalone features, but are reflected within the broader framework of universal approaches and adaptations.</a:t>
            </a:r>
            <a:endParaRPr lang="en-GB" sz="1200" b="1"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Give time to read the slide. NOTE: </a:t>
            </a:r>
            <a:r>
              <a:rPr lang="en-GB" sz="1200" kern="1200" dirty="0">
                <a:solidFill>
                  <a:srgbClr val="000000"/>
                </a:solidFill>
                <a:effectLst/>
                <a:latin typeface="Arial"/>
                <a:ea typeface="Arial"/>
                <a:cs typeface="Arial"/>
              </a:rPr>
              <a:t>Some staff may initially feel the universal approaches reflect what they already do, so facilitators should emphasise precision and intentionality rather than novelty.</a:t>
            </a:r>
          </a:p>
          <a:p>
            <a:r>
              <a:rPr lang="en-GB" sz="1200" b="0" dirty="0">
                <a:solidFill>
                  <a:srgbClr val="000000"/>
                </a:solidFill>
                <a:latin typeface="Arial"/>
                <a:ea typeface="Arial"/>
                <a:cs typeface="Arial"/>
              </a:rPr>
              <a:t>Explain that:</a:t>
            </a:r>
          </a:p>
          <a:p>
            <a:pPr marL="171450" indent="-171450">
              <a:buFont typeface="Segoe UI"/>
              <a:buChar char="•"/>
            </a:pPr>
            <a:r>
              <a:rPr lang="en-GB" sz="1200" dirty="0">
                <a:solidFill>
                  <a:srgbClr val="000000"/>
                </a:solidFill>
                <a:latin typeface="Arial"/>
                <a:ea typeface="Arial"/>
                <a:cs typeface="Arial"/>
              </a:rPr>
              <a:t>Along with explicit instruction, other examples of these universal approaches include:</a:t>
            </a:r>
          </a:p>
          <a:p>
            <a:pPr marL="628650" lvl="1" indent="-171450">
              <a:buFont typeface="Segoe UI"/>
              <a:buChar char="•"/>
            </a:pPr>
            <a:r>
              <a:rPr lang="en-GB" sz="1200" b="1" dirty="0">
                <a:solidFill>
                  <a:srgbClr val="000000"/>
                </a:solidFill>
                <a:latin typeface="Arial"/>
                <a:ea typeface="Arial"/>
                <a:cs typeface="Arial"/>
              </a:rPr>
              <a:t>Feedback</a:t>
            </a:r>
            <a:r>
              <a:rPr lang="en-GB" sz="1200" b="0" dirty="0">
                <a:solidFill>
                  <a:srgbClr val="000000"/>
                </a:solidFill>
                <a:latin typeface="Arial"/>
                <a:ea typeface="Arial"/>
                <a:cs typeface="Arial"/>
              </a:rPr>
              <a:t> – for example, setting specific, clear and actionable learning goals, paired with opportunities for learners to </a:t>
            </a:r>
            <a:r>
              <a:rPr lang="en-GB" sz="1200" dirty="0">
                <a:solidFill>
                  <a:srgbClr val="000000"/>
                </a:solidFill>
                <a:latin typeface="Arial"/>
                <a:ea typeface="Arial"/>
                <a:cs typeface="Arial"/>
              </a:rPr>
              <a:t>practise</a:t>
            </a:r>
            <a:r>
              <a:rPr lang="en-GB" sz="1200" b="0" dirty="0">
                <a:solidFill>
                  <a:srgbClr val="000000"/>
                </a:solidFill>
                <a:latin typeface="Arial"/>
                <a:ea typeface="Arial"/>
                <a:cs typeface="Arial"/>
              </a:rPr>
              <a:t> or respond.</a:t>
            </a:r>
          </a:p>
          <a:p>
            <a:pPr marL="628650" lvl="1" indent="-171450">
              <a:buFont typeface="Segoe UI"/>
              <a:buChar char="•"/>
            </a:pPr>
            <a:r>
              <a:rPr lang="en-GB" sz="1200" b="1" dirty="0">
                <a:solidFill>
                  <a:srgbClr val="000000"/>
                </a:solidFill>
                <a:latin typeface="Arial"/>
                <a:ea typeface="Arial"/>
                <a:cs typeface="Arial"/>
              </a:rPr>
              <a:t>Scaffolding</a:t>
            </a:r>
            <a:r>
              <a:rPr lang="en-GB" sz="1200" b="0" dirty="0">
                <a:solidFill>
                  <a:srgbClr val="000000"/>
                </a:solidFill>
                <a:latin typeface="Arial"/>
                <a:ea typeface="Arial"/>
                <a:cs typeface="Arial"/>
              </a:rPr>
              <a:t> – for example, using modelling or worked examples to help learners understand the task, and gradually removing these prompts to encourage learners to do more from memory.</a:t>
            </a:r>
          </a:p>
          <a:p>
            <a:pPr marL="628650" lvl="1" indent="-171450">
              <a:buFont typeface="Segoe UI"/>
              <a:buChar char="•"/>
            </a:pPr>
            <a:r>
              <a:rPr lang="en-GB" sz="1200" b="1" dirty="0">
                <a:solidFill>
                  <a:srgbClr val="000000"/>
                </a:solidFill>
                <a:latin typeface="Arial"/>
                <a:ea typeface="Arial"/>
                <a:cs typeface="Arial"/>
              </a:rPr>
              <a:t>Relationships</a:t>
            </a:r>
            <a:r>
              <a:rPr lang="en-GB" sz="1200" b="0" dirty="0">
                <a:solidFill>
                  <a:srgbClr val="000000"/>
                </a:solidFill>
                <a:latin typeface="Arial"/>
                <a:ea typeface="Arial"/>
                <a:cs typeface="Arial"/>
              </a:rPr>
              <a:t> – for example, knowing your learners and their context and needs, communicating </a:t>
            </a:r>
            <a:r>
              <a:rPr lang="en-GB" sz="1200" dirty="0">
                <a:solidFill>
                  <a:srgbClr val="000000"/>
                </a:solidFill>
                <a:latin typeface="Arial"/>
                <a:ea typeface="Arial"/>
                <a:cs typeface="Arial"/>
              </a:rPr>
              <a:t>high-expectations</a:t>
            </a:r>
            <a:r>
              <a:rPr lang="en-GB" sz="1200" b="0" dirty="0">
                <a:solidFill>
                  <a:srgbClr val="000000"/>
                </a:solidFill>
                <a:latin typeface="Arial"/>
                <a:ea typeface="Arial"/>
                <a:cs typeface="Arial"/>
              </a:rPr>
              <a:t> and your belief in the </a:t>
            </a:r>
            <a:r>
              <a:rPr lang="en-GB" sz="1200" dirty="0">
                <a:solidFill>
                  <a:srgbClr val="000000"/>
                </a:solidFill>
                <a:latin typeface="Arial"/>
                <a:ea typeface="Arial"/>
                <a:cs typeface="Arial"/>
              </a:rPr>
              <a:t>learner's ability </a:t>
            </a:r>
            <a:r>
              <a:rPr lang="en-GB" sz="1200" b="0" dirty="0">
                <a:solidFill>
                  <a:srgbClr val="000000"/>
                </a:solidFill>
                <a:latin typeface="Arial"/>
                <a:ea typeface="Arial"/>
                <a:cs typeface="Arial"/>
              </a:rPr>
              <a:t>to succeed.</a:t>
            </a:r>
          </a:p>
          <a:p>
            <a:pPr marL="628650" lvl="1" indent="-171450">
              <a:buFont typeface="Segoe UI"/>
              <a:buChar char="•"/>
            </a:pPr>
            <a:r>
              <a:rPr lang="en-GB" sz="1200" b="1" dirty="0">
                <a:solidFill>
                  <a:srgbClr val="000000"/>
                </a:solidFill>
                <a:latin typeface="Arial"/>
                <a:ea typeface="Arial"/>
                <a:cs typeface="Arial"/>
              </a:rPr>
              <a:t>Environment</a:t>
            </a:r>
            <a:r>
              <a:rPr lang="en-GB" sz="1200" b="0" dirty="0">
                <a:solidFill>
                  <a:srgbClr val="000000"/>
                </a:solidFill>
                <a:latin typeface="Arial"/>
                <a:ea typeface="Arial"/>
                <a:cs typeface="Arial"/>
              </a:rPr>
              <a:t> – establishing clear routines and expectations, and explaining why rules and routines are in place.</a:t>
            </a:r>
          </a:p>
          <a:p>
            <a:pPr marL="171450" indent="-171450">
              <a:buFont typeface="Segoe UI"/>
              <a:buChar char="•"/>
            </a:pPr>
            <a:r>
              <a:rPr lang="en-GB" sz="1200" b="0" dirty="0">
                <a:solidFill>
                  <a:srgbClr val="000000"/>
                </a:solidFill>
                <a:latin typeface="Arial"/>
                <a:ea typeface="Arial"/>
                <a:cs typeface="Arial"/>
              </a:rPr>
              <a:t>This isn’t intended to be an exhaustive list – but examples of approaches that the evidence suggests are especially important to support learners with additional needs. Hopefully, you’ll agree, these are things that we all strive to do in our teaching</a:t>
            </a:r>
            <a:r>
              <a:rPr lang="en-GB" sz="1200" dirty="0">
                <a:solidFill>
                  <a:srgbClr val="000000"/>
                </a:solidFill>
                <a:latin typeface="Arial"/>
                <a:ea typeface="Arial"/>
                <a:cs typeface="Arial"/>
              </a:rPr>
              <a:t> -</a:t>
            </a:r>
            <a:r>
              <a:rPr lang="en-GB" sz="1200" b="0" dirty="0">
                <a:solidFill>
                  <a:srgbClr val="000000"/>
                </a:solidFill>
                <a:latin typeface="Arial"/>
                <a:ea typeface="Arial"/>
                <a:cs typeface="Arial"/>
              </a:rPr>
              <a:t> approaches we can build upon and keep getting better at.</a:t>
            </a:r>
          </a:p>
          <a:p>
            <a:endParaRPr lang="en-GB" sz="1200" b="0" dirty="0">
              <a:solidFill>
                <a:srgbClr val="000000"/>
              </a:solidFill>
              <a:latin typeface="Arial"/>
              <a:ea typeface="Arial"/>
              <a:cs typeface="Arial"/>
            </a:endParaRPr>
          </a:p>
          <a:p>
            <a:pPr>
              <a:defRPr sz="1200">
                <a:solidFill>
                  <a:srgbClr val="000000"/>
                </a:solidFill>
                <a:latin typeface="Arial"/>
                <a:ea typeface="Arial"/>
                <a:cs typeface="Arial"/>
              </a:defRPr>
            </a:pPr>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We’ll briefly look at </a:t>
            </a:r>
            <a:r>
              <a:rPr lang="en-GB" sz="1200" dirty="0">
                <a:solidFill>
                  <a:srgbClr val="000000"/>
                </a:solidFill>
                <a:latin typeface="Arial"/>
                <a:ea typeface="Arial"/>
                <a:cs typeface="Arial"/>
              </a:rPr>
              <a:t>two examples</a:t>
            </a:r>
            <a:r>
              <a:rPr lang="en-GB" sz="1200" b="0" dirty="0">
                <a:solidFill>
                  <a:srgbClr val="000000"/>
                </a:solidFill>
                <a:latin typeface="Arial"/>
                <a:ea typeface="Arial"/>
                <a:cs typeface="Arial"/>
              </a:rPr>
              <a:t> of these universal approaches: explicit instruction </a:t>
            </a:r>
            <a:r>
              <a:rPr lang="en-GB" sz="1200" dirty="0">
                <a:solidFill>
                  <a:srgbClr val="000000"/>
                </a:solidFill>
                <a:latin typeface="Arial"/>
                <a:ea typeface="Arial"/>
                <a:cs typeface="Arial"/>
              </a:rPr>
              <a:t>and </a:t>
            </a:r>
            <a:r>
              <a:rPr lang="en-GB" sz="1200" b="0" dirty="0">
                <a:solidFill>
                  <a:srgbClr val="000000"/>
                </a:solidFill>
                <a:latin typeface="Arial"/>
                <a:ea typeface="Arial"/>
                <a:cs typeface="Arial"/>
              </a:rPr>
              <a:t>positive </a:t>
            </a:r>
            <a:r>
              <a:rPr lang="en-GB" sz="1200" dirty="0">
                <a:solidFill>
                  <a:srgbClr val="000000"/>
                </a:solidFill>
                <a:latin typeface="Arial"/>
                <a:ea typeface="Arial"/>
                <a:cs typeface="Arial"/>
              </a:rPr>
              <a:t>relationships</a:t>
            </a:r>
            <a:r>
              <a:rPr lang="en-GB" sz="1200" b="0" dirty="0">
                <a:solidFill>
                  <a:srgbClr val="000000"/>
                </a:solidFill>
                <a:latin typeface="Arial"/>
                <a:ea typeface="Arial"/>
                <a:cs typeface="Arial"/>
              </a:rPr>
              <a:t> </a:t>
            </a:r>
            <a:r>
              <a:rPr lang="en-GB" sz="1200" dirty="0">
                <a:solidFill>
                  <a:srgbClr val="000000"/>
                </a:solidFill>
                <a:latin typeface="Arial"/>
                <a:ea typeface="Arial"/>
                <a:cs typeface="Arial"/>
              </a:rPr>
              <a:t>[NOTE</a:t>
            </a:r>
            <a:r>
              <a:rPr lang="en-GB" sz="1200" b="0" dirty="0">
                <a:solidFill>
                  <a:srgbClr val="000000"/>
                </a:solidFill>
                <a:latin typeface="Arial"/>
                <a:ea typeface="Arial"/>
                <a:cs typeface="Arial"/>
              </a:rPr>
              <a:t>: This session introduces examples of such approaches</a:t>
            </a:r>
            <a:r>
              <a:rPr lang="en-GB" sz="1200" dirty="0">
                <a:solidFill>
                  <a:srgbClr val="000000"/>
                </a:solidFill>
                <a:latin typeface="Arial"/>
                <a:ea typeface="Arial"/>
                <a:cs typeface="Arial"/>
              </a:rPr>
              <a:t>. Later</a:t>
            </a:r>
            <a:r>
              <a:rPr lang="en-GB" sz="1200" b="0" dirty="0">
                <a:solidFill>
                  <a:srgbClr val="000000"/>
                </a:solidFill>
                <a:latin typeface="Arial"/>
                <a:ea typeface="Arial"/>
                <a:cs typeface="Arial"/>
              </a:rPr>
              <a:t> sessions explore these in more detail</a:t>
            </a:r>
            <a:r>
              <a:rPr lang="en-GB" sz="1200" dirty="0">
                <a:solidFill>
                  <a:srgbClr val="000000"/>
                </a:solidFill>
                <a:latin typeface="Arial"/>
                <a:ea typeface="Arial"/>
                <a:cs typeface="Arial"/>
              </a:rPr>
              <a:t>].</a:t>
            </a:r>
            <a:endParaRPr lang="en-GB" sz="1200" b="0" dirty="0">
              <a:solidFill>
                <a:srgbClr val="000000"/>
              </a:solidFill>
              <a:latin typeface="Arial"/>
              <a:ea typeface="Arial"/>
              <a:cs typeface="Arial"/>
            </a:endParaRPr>
          </a:p>
          <a:p>
            <a:endParaRPr lang="en-GB" sz="120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SOURCE: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Education Endowment Foundation. (2026). The EEF guide to inclusive teaching. </a:t>
            </a:r>
          </a:p>
          <a:p>
            <a:endParaRPr lang="en-GB" sz="120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6B17DF40-4E03-DA6D-45C6-E30934F03F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704023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B199B-581F-7439-271F-5ECFE5EC8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C78D3-E835-BC88-E652-18D856CC26A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EA43A30-985E-B954-D9ED-1E1BB772D150}"/>
              </a:ext>
            </a:extLst>
          </p:cNvPr>
          <p:cNvSpPr>
            <a:spLocks noGrp="1"/>
          </p:cNvSpPr>
          <p:nvPr>
            <p:ph type="body" idx="1"/>
          </p:nvPr>
        </p:nvSpPr>
        <p:spPr>
          <a:xfrm>
            <a:off x="685800" y="4400550"/>
            <a:ext cx="5486400" cy="3600450"/>
          </a:xfrm>
          <a:prstGeom prst="rect">
            <a:avLst/>
          </a:prstGeom>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suggestions: Optional slides in this section</a:t>
            </a:r>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p:txBody>
      </p:sp>
    </p:spTree>
    <p:extLst>
      <p:ext uri="{BB962C8B-B14F-4D97-AF65-F5344CB8AC3E}">
        <p14:creationId xmlns:p14="http://schemas.microsoft.com/office/powerpoint/2010/main" val="3933903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C302-7369-DCC6-2D2A-15124BBD6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223C4-5E69-8A88-5B08-4F76E70A4A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44B970-F34A-1817-B41F-D0EDDE82BEB8}"/>
              </a:ext>
            </a:extLst>
          </p:cNvPr>
          <p:cNvSpPr>
            <a:spLocks noGrp="1"/>
          </p:cNvSpPr>
          <p:nvPr>
            <p:ph type="body" idx="1"/>
          </p:nvPr>
        </p:nvSpPr>
        <p:spPr/>
        <p:txBody>
          <a:bodyPr/>
          <a:lstStyle/>
          <a:p>
            <a:r>
              <a:rPr lang="en-GB" sz="1200" b="1">
                <a:solidFill>
                  <a:srgbClr val="000000"/>
                </a:solidFill>
                <a:latin typeface="Arial"/>
                <a:ea typeface="Arial"/>
                <a:cs typeface="Arial"/>
              </a:rPr>
              <a:t>Option 1</a:t>
            </a:r>
            <a:r>
              <a:rPr lang="en-GB" b="1">
                <a:solidFill>
                  <a:srgbClr val="000000"/>
                </a:solidFill>
                <a:latin typeface="Arial"/>
                <a:ea typeface="Arial"/>
                <a:cs typeface="Arial"/>
              </a:rPr>
              <a:t> – Explicit instruction example </a:t>
            </a:r>
            <a:br>
              <a:rPr lang="en-GB" sz="1200" b="1">
                <a:latin typeface="Arial"/>
                <a:ea typeface="Arial"/>
                <a:cs typeface="Arial"/>
              </a:rPr>
            </a:br>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[26]</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understand examples of universal approaches</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Explain that…</a:t>
            </a:r>
          </a:p>
          <a:p>
            <a:pPr marL="171450" indent="-171450">
              <a:buFont typeface="Segoe UI"/>
              <a:buChar char="•"/>
            </a:pPr>
            <a:r>
              <a:rPr lang="en-GB" sz="1200" b="0">
                <a:solidFill>
                  <a:srgbClr val="000000"/>
                </a:solidFill>
                <a:latin typeface="Arial"/>
                <a:ea typeface="Arial"/>
                <a:cs typeface="Arial"/>
              </a:rPr>
              <a:t>Explicit instruction is an example of an evidence-informed teaching strategy which supports the ‘universal approach’ to supporting learners.</a:t>
            </a:r>
          </a:p>
          <a:p>
            <a:pPr marL="171450" indent="-171450">
              <a:buFont typeface="Segoe UI"/>
              <a:buChar char="•"/>
            </a:pPr>
            <a:r>
              <a:rPr lang="en-GB" sz="1200" b="0">
                <a:solidFill>
                  <a:srgbClr val="000000"/>
                </a:solidFill>
                <a:latin typeface="Arial"/>
                <a:ea typeface="Arial"/>
                <a:cs typeface="Arial"/>
              </a:rPr>
              <a:t>Explicit instruction focuses on everyday teaching approaches – like clear explanations, modelling and frequent checks for understanding</a:t>
            </a:r>
          </a:p>
          <a:p>
            <a:pPr marL="171450" indent="-171450">
              <a:buFont typeface="Segoe UI"/>
              <a:buChar char="•"/>
            </a:pPr>
            <a:r>
              <a:rPr lang="en-GB" sz="1200" kern="1200">
                <a:solidFill>
                  <a:srgbClr val="000000"/>
                </a:solidFill>
                <a:effectLst/>
                <a:latin typeface="Arial"/>
                <a:ea typeface="Arial"/>
                <a:cs typeface="Arial"/>
              </a:rPr>
              <a:t>For example, making tacit workplace knowledge explicit and breaking down complex technical processes into manageable steps.</a:t>
            </a: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Evidence consistently indicates that explicit instruction improves outcomes for learners with additional needs, but is also helpful for all learners. </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Let’s pause to reflect on where we already use explicit instruction to support our learners with additional needs ...</a:t>
            </a:r>
          </a:p>
          <a:p>
            <a:endParaRPr lang="en-GB" sz="1200" b="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Education Endowment Foundation. (2026). The EEF guide to inclusive teaching. </a:t>
            </a: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410CED71-A6B5-B509-4F95-C3FDBFC1F7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2556178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743B-B3C8-50A8-F5D9-FC931985B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34FFB-98EB-0591-3640-550A8551E4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2C7E5D-3EF9-2CE0-AC92-93C84253901C}"/>
              </a:ext>
            </a:extLst>
          </p:cNvPr>
          <p:cNvSpPr>
            <a:spLocks noGrp="1"/>
          </p:cNvSpPr>
          <p:nvPr>
            <p:ph type="body" idx="1"/>
          </p:nvPr>
        </p:nvSpPr>
        <p:spPr/>
        <p:txBody>
          <a:bodyPr>
            <a:normAutofit fontScale="92500" lnSpcReduction="20000"/>
          </a:bodyPr>
          <a:lstStyle/>
          <a:p>
            <a:r>
              <a:rPr lang="en-GB" b="1" dirty="0">
                <a:solidFill>
                  <a:srgbClr val="000000"/>
                </a:solidFill>
                <a:latin typeface="Arial"/>
                <a:ea typeface="Arial"/>
                <a:cs typeface="Arial"/>
              </a:rPr>
              <a:t>Option 1 – Explicit instruction reflection </a:t>
            </a: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[36]</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a time when their teaching decisions may have helped a learner with additional needs.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Give two minutes for individual thinking and/or notes.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endParaRPr lang="en-GB" sz="1200" b="1" dirty="0">
              <a:solidFill>
                <a:srgbClr val="000000"/>
              </a:solidFill>
              <a:latin typeface="Arial"/>
              <a:ea typeface="Arial"/>
              <a:cs typeface="Arial"/>
            </a:endParaRPr>
          </a:p>
          <a:p>
            <a:pPr>
              <a:defRPr sz="1200">
                <a:solidFill>
                  <a:srgbClr val="000000"/>
                </a:solidFill>
                <a:latin typeface="Arial"/>
                <a:ea typeface="Arial"/>
                <a:cs typeface="Arial"/>
              </a:defRPr>
            </a:pPr>
            <a:r>
              <a:rPr lang="en-GB" sz="1200" b="0" dirty="0">
                <a:solidFill>
                  <a:srgbClr val="000000"/>
                </a:solidFill>
                <a:latin typeface="Arial"/>
                <a:ea typeface="Arial"/>
                <a:cs typeface="Arial"/>
              </a:rPr>
              <a:t>You may wish to draw out one or </a:t>
            </a:r>
            <a:r>
              <a:rPr lang="en-GB" dirty="0">
                <a:solidFill>
                  <a:srgbClr val="000000"/>
                </a:solidFill>
                <a:latin typeface="Arial"/>
                <a:ea typeface="Arial"/>
                <a:cs typeface="Arial"/>
              </a:rPr>
              <a:t>more examples</a:t>
            </a:r>
            <a:r>
              <a:rPr lang="en-GB" sz="1200" b="0" dirty="0">
                <a:solidFill>
                  <a:srgbClr val="000000"/>
                </a:solidFill>
                <a:latin typeface="Arial"/>
                <a:ea typeface="Arial"/>
                <a:cs typeface="Arial"/>
              </a:rPr>
              <a:t> from the discussions, highlighting important points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you might briefly take contributions from discussion pairs and highlight where these points emerge.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0" dirty="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dirty="0">
                <a:solidFill>
                  <a:srgbClr val="000000"/>
                </a:solidFill>
                <a:latin typeface="Arial"/>
                <a:ea typeface="Arial"/>
                <a:cs typeface="Arial"/>
              </a:rPr>
              <a:t>It’s (hopefully) reassuring that this is about the ‘bread and butter’ of great teaching</a:t>
            </a:r>
            <a:r>
              <a:rPr lang="en-GB" dirty="0">
                <a:solidFill>
                  <a:srgbClr val="000000"/>
                </a:solidFill>
                <a:latin typeface="Arial"/>
                <a:ea typeface="Arial"/>
                <a:cs typeface="Arial"/>
              </a:rPr>
              <a:t>;</a:t>
            </a:r>
            <a:r>
              <a:rPr lang="en-GB" sz="1200" b="0" dirty="0">
                <a:solidFill>
                  <a:srgbClr val="000000"/>
                </a:solidFill>
                <a:latin typeface="Arial"/>
                <a:ea typeface="Arial"/>
                <a:cs typeface="Arial"/>
              </a:rPr>
              <a:t> it’s nothing new or gimmicky.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dirty="0">
                <a:solidFill>
                  <a:srgbClr val="000000"/>
                </a:solidFill>
                <a:latin typeface="Arial"/>
                <a:ea typeface="Arial"/>
                <a:cs typeface="Arial"/>
              </a:rPr>
              <a:t>These evidence-led strategies help all learners to learn but are especially important for learners who find learning the hardest.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dirty="0">
                <a:solidFill>
                  <a:srgbClr val="000000"/>
                </a:solidFill>
                <a:latin typeface="Arial"/>
                <a:ea typeface="Arial"/>
                <a:cs typeface="Arial"/>
              </a:rPr>
              <a:t>The foundation of ‘inclusive teaching’ is building on our mastery of these sorts of fundamentals of great teaching, to keep getting better at using these effective strategies every day.</a:t>
            </a:r>
          </a:p>
          <a:p>
            <a:pPr marL="171450" indent="-171450">
              <a:buFont typeface="Arial" panose="020B0604020202020204" pitchFamily="34" charset="0"/>
              <a:buChar char="•"/>
              <a:defRPr sz="1200">
                <a:solidFill>
                  <a:srgbClr val="000000"/>
                </a:solidFill>
                <a:latin typeface="Arial"/>
                <a:ea typeface="Arial"/>
                <a:cs typeface="Arial"/>
              </a:defRPr>
            </a:pPr>
            <a:r>
              <a:rPr lang="en-GB" sz="1200" b="0" dirty="0">
                <a:solidFill>
                  <a:srgbClr val="000000"/>
                </a:solidFill>
                <a:latin typeface="Arial"/>
                <a:ea typeface="Arial"/>
                <a:cs typeface="Arial"/>
              </a:rPr>
              <a:t>However, that’s not to suggest that these approaches aren’t sometimes challenging in </a:t>
            </a:r>
            <a:r>
              <a:rPr lang="en-GB" dirty="0">
                <a:solidFill>
                  <a:srgbClr val="000000"/>
                </a:solidFill>
                <a:latin typeface="Arial"/>
                <a:ea typeface="Arial"/>
                <a:cs typeface="Arial"/>
              </a:rPr>
              <a:t>themselves. Getting</a:t>
            </a:r>
            <a:r>
              <a:rPr lang="en-GB" sz="1200" b="0" dirty="0">
                <a:solidFill>
                  <a:srgbClr val="000000"/>
                </a:solidFill>
                <a:latin typeface="Arial"/>
                <a:ea typeface="Arial"/>
                <a:cs typeface="Arial"/>
              </a:rPr>
              <a:t> them working really well for all learners is something we can all keep getting better at.</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Let’s move on to look at adaptations and additional support ... </a:t>
            </a:r>
          </a:p>
          <a:p>
            <a:endParaRPr lang="en-GB" sz="1200" dirty="0">
              <a:solidFill>
                <a:srgbClr val="000000"/>
              </a:solidFill>
              <a:latin typeface="Arial"/>
              <a:ea typeface="Arial"/>
              <a:cs typeface="Arial"/>
            </a:endParaRPr>
          </a:p>
          <a:p>
            <a:endParaRPr lang="en-GB" sz="1200" b="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0AE76F88-2608-163B-CADA-7BE4F100D3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4209292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76B0C-3271-B030-0FB8-7CB195F64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255E4-0D90-65A9-0F0A-C0AE771826F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CB1001-34DC-FA16-2391-D0BCAFFDA8AD}"/>
              </a:ext>
            </a:extLst>
          </p:cNvPr>
          <p:cNvSpPr>
            <a:spLocks noGrp="1"/>
          </p:cNvSpPr>
          <p:nvPr>
            <p:ph type="body" idx="1"/>
          </p:nvPr>
        </p:nvSpPr>
        <p:spPr/>
        <p:txBody>
          <a:bodyPr>
            <a:normAutofit lnSpcReduction="10000"/>
          </a:bodyPr>
          <a:lstStyle/>
          <a:p>
            <a:r>
              <a:rPr lang="en-GB" sz="1200" b="1">
                <a:solidFill>
                  <a:srgbClr val="000000"/>
                </a:solidFill>
                <a:latin typeface="Arial"/>
                <a:ea typeface="Arial"/>
                <a:cs typeface="Arial"/>
              </a:rPr>
              <a:t>Option 2</a:t>
            </a:r>
            <a:r>
              <a:rPr lang="en-GB" b="1">
                <a:solidFill>
                  <a:srgbClr val="000000"/>
                </a:solidFill>
                <a:latin typeface="Arial"/>
                <a:ea typeface="Arial"/>
                <a:cs typeface="Arial"/>
              </a:rPr>
              <a:t> – positive relationships example </a:t>
            </a:r>
            <a:br>
              <a:rPr lang="en-GB" sz="1200" b="1">
                <a:latin typeface="Arial"/>
                <a:ea typeface="Arial"/>
                <a:cs typeface="Arial"/>
              </a:rPr>
            </a:br>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[26]</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understand examples of universal approaches</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Explain that…</a:t>
            </a:r>
          </a:p>
          <a:p>
            <a:pPr marL="171450" indent="-171450">
              <a:buFont typeface="Segoe UI"/>
              <a:buChar char="•"/>
            </a:pPr>
            <a:r>
              <a:rPr lang="en-GB" sz="1200" b="0">
                <a:solidFill>
                  <a:srgbClr val="000000"/>
                </a:solidFill>
                <a:latin typeface="Arial"/>
                <a:ea typeface="Arial"/>
                <a:cs typeface="Arial"/>
              </a:rPr>
              <a:t>Building positive relationships is an example of an evidence-informed teaching strategy which supports the ‘universal approach’ to supporting learners.</a:t>
            </a:r>
          </a:p>
          <a:p>
            <a:pPr marL="171450" indent="-171450">
              <a:buFont typeface="Segoe UI"/>
              <a:buChar char="•"/>
            </a:pPr>
            <a:r>
              <a:rPr lang="en-GB" sz="1200" b="0">
                <a:solidFill>
                  <a:srgbClr val="000000"/>
                </a:solidFill>
                <a:latin typeface="Arial"/>
                <a:ea typeface="Arial"/>
                <a:cs typeface="Arial"/>
              </a:rPr>
              <a:t>Positive relationships are built on high-expectations for all learners, knowledge of their learning needs alongside high levels of support.</a:t>
            </a:r>
          </a:p>
          <a:p>
            <a:pPr marL="171450" indent="-171450">
              <a:buFont typeface="Segoe UI"/>
              <a:buChar char="•"/>
            </a:pPr>
            <a:r>
              <a:rPr lang="en-GB" sz="1200" kern="1200">
                <a:solidFill>
                  <a:srgbClr val="000000"/>
                </a:solidFill>
                <a:effectLst/>
                <a:latin typeface="Arial"/>
                <a:ea typeface="Arial"/>
                <a:cs typeface="Arial"/>
              </a:rPr>
              <a:t>For example, taking an interest in what career pathways learners are looking to pursue can lead to genuine and supportive conversations around learning.</a:t>
            </a: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Evidence consistently indicates that positive relationships with staff, and peers, </a:t>
            </a:r>
            <a:r>
              <a:rPr lang="en-GB">
                <a:solidFill>
                  <a:srgbClr val="000000"/>
                </a:solidFill>
                <a:latin typeface="Arial"/>
                <a:ea typeface="Arial"/>
                <a:cs typeface="Arial"/>
              </a:rPr>
              <a:t>improve</a:t>
            </a:r>
            <a:r>
              <a:rPr lang="en-GB" sz="1200" b="0">
                <a:solidFill>
                  <a:srgbClr val="000000"/>
                </a:solidFill>
                <a:latin typeface="Arial"/>
                <a:ea typeface="Arial"/>
                <a:cs typeface="Arial"/>
              </a:rPr>
              <a:t> outcomes for learners with additional needs, but is also helpful for all learners. </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Let’s pause to reflect on where we already build positive relationships to support our learners with additional needs ...</a:t>
            </a:r>
          </a:p>
          <a:p>
            <a:endParaRPr lang="en-GB" sz="1200" b="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Education Endowment Foundation. (2026). The EEF guide to inclusive teaching. </a:t>
            </a: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A10F9F45-0387-89CD-3FF3-43BF393A77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10729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605AF-2B95-46BF-B57A-F6790BED0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809A2-1B66-19FF-8028-624B734B02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27394D-4267-59FB-E335-AE96522B3FF4}"/>
              </a:ext>
            </a:extLst>
          </p:cNvPr>
          <p:cNvSpPr>
            <a:spLocks noGrp="1"/>
          </p:cNvSpPr>
          <p:nvPr>
            <p:ph type="body" idx="1"/>
          </p:nvPr>
        </p:nvSpPr>
        <p:spPr/>
        <p:txBody>
          <a:bodyPr>
            <a:normAutofit fontScale="92500" lnSpcReduction="20000"/>
          </a:bodyPr>
          <a:lstStyle/>
          <a:p>
            <a:r>
              <a:rPr lang="en-GB" b="1" dirty="0">
                <a:solidFill>
                  <a:srgbClr val="000000"/>
                </a:solidFill>
                <a:latin typeface="Arial"/>
                <a:ea typeface="Arial"/>
                <a:cs typeface="Arial"/>
              </a:rPr>
              <a:t>Option 2 – positive relationships reflection </a:t>
            </a: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[36]</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a time when their teaching decisions may have helped a learner with additional needs.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Give two minutes for individual thinking and/or notes.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endParaRPr lang="en-GB" sz="1200" b="1" dirty="0">
              <a:solidFill>
                <a:srgbClr val="000000"/>
              </a:solidFill>
              <a:latin typeface="Arial"/>
              <a:ea typeface="Arial"/>
              <a:cs typeface="Arial"/>
            </a:endParaRPr>
          </a:p>
          <a:p>
            <a:pPr>
              <a:defRPr sz="1200">
                <a:solidFill>
                  <a:srgbClr val="000000"/>
                </a:solidFill>
                <a:latin typeface="Arial"/>
                <a:ea typeface="Arial"/>
                <a:cs typeface="Arial"/>
              </a:defRPr>
            </a:pPr>
            <a:r>
              <a:rPr lang="en-GB" sz="1200" b="0" dirty="0">
                <a:solidFill>
                  <a:srgbClr val="000000"/>
                </a:solidFill>
                <a:latin typeface="Arial"/>
                <a:ea typeface="Arial"/>
                <a:cs typeface="Arial"/>
              </a:rPr>
              <a:t>You may wish to draw out one or </a:t>
            </a:r>
            <a:r>
              <a:rPr lang="en-GB" dirty="0">
                <a:solidFill>
                  <a:srgbClr val="000000"/>
                </a:solidFill>
                <a:latin typeface="Arial"/>
                <a:ea typeface="Arial"/>
                <a:cs typeface="Arial"/>
              </a:rPr>
              <a:t>more </a:t>
            </a:r>
            <a:r>
              <a:rPr lang="en-GB" sz="1200" b="0" dirty="0">
                <a:solidFill>
                  <a:srgbClr val="000000"/>
                </a:solidFill>
                <a:latin typeface="Arial"/>
                <a:ea typeface="Arial"/>
                <a:cs typeface="Arial"/>
              </a:rPr>
              <a:t>examples from the discussions, highlighting important points</a:t>
            </a:r>
            <a:r>
              <a:rPr lang="en-GB" dirty="0">
                <a:solidFill>
                  <a:srgbClr val="000000"/>
                </a:solidFill>
                <a:latin typeface="Arial"/>
                <a:ea typeface="Arial"/>
                <a:cs typeface="Arial"/>
              </a:rPr>
              <a:t>.</a:t>
            </a:r>
            <a:endParaRPr lang="en-GB" sz="1200" b="0" dirty="0">
              <a:solidFill>
                <a:srgbClr val="000000"/>
              </a:solidFill>
              <a:latin typeface="Arial"/>
              <a:ea typeface="Arial"/>
              <a:cs typeface="Arial"/>
            </a:endParaRPr>
          </a:p>
          <a:p>
            <a:pPr>
              <a:defRPr sz="1200">
                <a:solidFill>
                  <a:srgbClr val="000000"/>
                </a:solidFill>
                <a:latin typeface="Arial"/>
                <a:ea typeface="Arial"/>
                <a:cs typeface="Arial"/>
              </a:defRPr>
            </a:pPr>
            <a:endParaRPr lang="en-GB"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you might briefly take contributions from discussion pairs and highlight where these points emerge.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0" dirty="0">
              <a:solidFill>
                <a:srgbClr val="000000"/>
              </a:solidFill>
              <a:latin typeface="Arial"/>
              <a:ea typeface="Arial"/>
              <a:cs typeface="Arial"/>
            </a:endParaRPr>
          </a:p>
          <a:p>
            <a:pPr marL="171450" indent="-171450">
              <a:buFont typeface="Arial" panose="020B0604020202020204" pitchFamily="34" charset="0"/>
              <a:buChar char="•"/>
              <a:defRPr sz="1200">
                <a:solidFill>
                  <a:srgbClr val="000000"/>
                </a:solidFill>
                <a:latin typeface="Arial"/>
                <a:ea typeface="Arial"/>
                <a:cs typeface="Arial"/>
              </a:defRPr>
            </a:pPr>
            <a:r>
              <a:rPr lang="en-GB" sz="1200" b="0" dirty="0">
                <a:solidFill>
                  <a:srgbClr val="000000"/>
                </a:solidFill>
                <a:latin typeface="Arial"/>
                <a:ea typeface="Arial"/>
                <a:cs typeface="Arial"/>
              </a:rPr>
              <a:t>It’s (hopefully) reassuring that this is about the ‘bread and butter’ of great </a:t>
            </a:r>
            <a:r>
              <a:rPr lang="en-GB" dirty="0">
                <a:solidFill>
                  <a:srgbClr val="000000"/>
                </a:solidFill>
                <a:latin typeface="Arial"/>
                <a:ea typeface="Arial"/>
                <a:cs typeface="Arial"/>
              </a:rPr>
              <a:t>teaching; it’s</a:t>
            </a:r>
            <a:r>
              <a:rPr lang="en-GB" sz="1200" b="0" dirty="0">
                <a:solidFill>
                  <a:srgbClr val="000000"/>
                </a:solidFill>
                <a:latin typeface="Arial"/>
                <a:ea typeface="Arial"/>
                <a:cs typeface="Arial"/>
              </a:rPr>
              <a:t> nothing new or gimmicky. </a:t>
            </a:r>
          </a:p>
          <a:p>
            <a:pPr marL="171450" indent="-171450">
              <a:buFont typeface="Arial" panose="020B0604020202020204" pitchFamily="34" charset="0"/>
              <a:buChar char="•"/>
              <a:defRPr sz="1200">
                <a:solidFill>
                  <a:srgbClr val="000000"/>
                </a:solidFill>
                <a:latin typeface="Arial"/>
                <a:ea typeface="Arial"/>
                <a:cs typeface="Arial"/>
              </a:defRPr>
            </a:pPr>
            <a:r>
              <a:rPr lang="en-GB" sz="1200" b="0" dirty="0">
                <a:solidFill>
                  <a:srgbClr val="000000"/>
                </a:solidFill>
                <a:latin typeface="Arial"/>
                <a:ea typeface="Arial"/>
                <a:cs typeface="Arial"/>
              </a:rPr>
              <a:t>These evidence-led strategies help all learners to learn but </a:t>
            </a:r>
            <a:r>
              <a:rPr lang="en-GB" dirty="0">
                <a:solidFill>
                  <a:srgbClr val="000000"/>
                </a:solidFill>
                <a:latin typeface="Arial"/>
                <a:ea typeface="Arial"/>
                <a:cs typeface="Arial"/>
              </a:rPr>
              <a:t>are</a:t>
            </a:r>
            <a:r>
              <a:rPr lang="en-GB" sz="1200" b="0" dirty="0">
                <a:solidFill>
                  <a:srgbClr val="000000"/>
                </a:solidFill>
                <a:latin typeface="Arial"/>
                <a:ea typeface="Arial"/>
                <a:cs typeface="Arial"/>
              </a:rPr>
              <a:t> </a:t>
            </a:r>
            <a:r>
              <a:rPr lang="en-GB" dirty="0">
                <a:solidFill>
                  <a:srgbClr val="000000"/>
                </a:solidFill>
                <a:latin typeface="Arial"/>
                <a:ea typeface="Arial"/>
                <a:cs typeface="Arial"/>
              </a:rPr>
              <a:t>especially important for</a:t>
            </a:r>
            <a:r>
              <a:rPr lang="en-GB" sz="1200" b="0" dirty="0">
                <a:solidFill>
                  <a:srgbClr val="000000"/>
                </a:solidFill>
                <a:latin typeface="Arial"/>
                <a:ea typeface="Arial"/>
                <a:cs typeface="Arial"/>
              </a:rPr>
              <a:t> learners who find learning the hardest.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dirty="0">
                <a:solidFill>
                  <a:srgbClr val="000000"/>
                </a:solidFill>
                <a:latin typeface="Arial"/>
                <a:ea typeface="Arial"/>
                <a:cs typeface="Arial"/>
              </a:rPr>
              <a:t>Staff build positive relationships with the children and young people that they work with every single 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dirty="0">
                <a:solidFill>
                  <a:srgbClr val="000000"/>
                </a:solidFill>
                <a:latin typeface="Arial"/>
                <a:ea typeface="Arial"/>
                <a:cs typeface="Arial"/>
              </a:rPr>
              <a:t>However, that’s not to suggest that these approaches aren’t sometimes challenging in themselves</a:t>
            </a:r>
            <a:r>
              <a:rPr lang="en-GB" dirty="0">
                <a:solidFill>
                  <a:srgbClr val="000000"/>
                </a:solidFill>
                <a:latin typeface="Arial"/>
                <a:ea typeface="Arial"/>
                <a:cs typeface="Arial"/>
              </a:rPr>
              <a:t>.</a:t>
            </a:r>
            <a:r>
              <a:rPr lang="en-GB" sz="1200" b="0" dirty="0">
                <a:solidFill>
                  <a:srgbClr val="000000"/>
                </a:solidFill>
                <a:latin typeface="Arial"/>
                <a:ea typeface="Arial"/>
                <a:cs typeface="Arial"/>
              </a:rPr>
              <a:t> </a:t>
            </a:r>
            <a:r>
              <a:rPr lang="en-GB" dirty="0">
                <a:solidFill>
                  <a:srgbClr val="000000"/>
                </a:solidFill>
                <a:latin typeface="Arial"/>
                <a:ea typeface="Arial"/>
                <a:cs typeface="Arial"/>
              </a:rPr>
              <a:t>Getting</a:t>
            </a:r>
            <a:r>
              <a:rPr lang="en-GB" sz="1200" b="0" dirty="0">
                <a:solidFill>
                  <a:srgbClr val="000000"/>
                </a:solidFill>
                <a:latin typeface="Arial"/>
                <a:ea typeface="Arial"/>
                <a:cs typeface="Arial"/>
              </a:rPr>
              <a:t> them working really well for all learners is something we can all keep getting better at.</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Let’s move on to look at adaptations and additional support ... </a:t>
            </a:r>
          </a:p>
          <a:p>
            <a:endParaRPr lang="en-GB" sz="1200" dirty="0">
              <a:solidFill>
                <a:srgbClr val="000000"/>
              </a:solidFill>
              <a:latin typeface="Arial"/>
              <a:ea typeface="Arial"/>
              <a:cs typeface="Arial"/>
            </a:endParaRPr>
          </a:p>
          <a:p>
            <a:endParaRPr lang="en-GB" sz="1200" b="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6E1302E0-4B6D-24EC-3126-CB6123EEF5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377614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5A97-8AC2-0866-BD3D-1D089B906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C1BDA-E847-690E-C2D1-ECD720E1077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32859D4-B808-2832-8A8C-DAE0CAF05746}"/>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004253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E7D66-F024-EFCA-CD61-C2EC621D6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A86DA-DDE7-5D82-1475-AD79DF1234A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19C2B6-3942-C389-18BE-950C5D49FF50}"/>
              </a:ext>
            </a:extLst>
          </p:cNvPr>
          <p:cNvSpPr>
            <a:spLocks noGrp="1"/>
          </p:cNvSpPr>
          <p:nvPr>
            <p:ph type="body" idx="1"/>
          </p:nvPr>
        </p:nvSpPr>
        <p:spPr/>
        <p:txBody>
          <a:bodyPr>
            <a:normAutofit lnSpcReduction="10000"/>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2 minutes [38]</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adaptations and additional support.  </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Give time to read the slide. </a:t>
            </a:r>
          </a:p>
          <a:p>
            <a:r>
              <a:rPr lang="en-GB" sz="1200" b="0" dirty="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Learners will need different types of adaptations and additional support to remove barriers to learning, and these sit alongside elements of universal provision we have discussed …</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including one-to-one or small group interventions delivered by staff or learning support assistants and …</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specialist support delivered by external experts …</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as well as instructional adaptations made by staff.</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For some learners, adaptations and additional support might only be needed for a short time, while for others they may be needed on an ongoing basis.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It is important to recognise that, however well-intentioned, adaptations and additional support can be effective or ineffective, and that ineffective support or adaptation can hinder learning. </a:t>
            </a:r>
          </a:p>
          <a:p>
            <a:endParaRPr lang="en-GB" sz="1200" b="1"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What helps adaptations and supports be effective? …</a:t>
            </a:r>
            <a:endParaRPr lang="en-GB" sz="1200" dirty="0">
              <a:solidFill>
                <a:srgbClr val="000000"/>
              </a:solidFill>
              <a:latin typeface="Arial"/>
              <a:ea typeface="Arial"/>
              <a:cs typeface="Arial"/>
            </a:endParaRPr>
          </a:p>
          <a:p>
            <a:pPr marL="0" indent="0">
              <a:buFont typeface="Segoe UI"/>
              <a:buNone/>
            </a:pPr>
            <a:endParaRPr lang="en-GB" sz="1200" b="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Education Endowment Foundation. (2026). The EEF guide to inclusive teaching. </a:t>
            </a:r>
          </a:p>
          <a:p>
            <a:endParaRPr lang="en-GB" sz="120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D7D37AE9-9F5C-F7B9-BFDB-B7A48FF3F3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479919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2C9D7-978E-C8F1-C333-167913F3D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F983D-29A0-2597-3037-5794398666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C0243C-EC35-A1C0-D057-5824D467B5E9}"/>
              </a:ext>
            </a:extLst>
          </p:cNvPr>
          <p:cNvSpPr>
            <a:spLocks noGrp="1"/>
          </p:cNvSpPr>
          <p:nvPr>
            <p:ph type="body" idx="1"/>
          </p:nvPr>
        </p:nvSpPr>
        <p:spPr/>
        <p:txBody>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2 minutes [40]</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adaptations and additional support.  </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Give time to read the slide. </a:t>
            </a:r>
          </a:p>
          <a:p>
            <a:r>
              <a:rPr lang="en-GB" sz="1200" b="0" dirty="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endParaRPr lang="en-GB" sz="1200" dirty="0">
              <a:solidFill>
                <a:srgbClr val="000000"/>
              </a:solidFill>
              <a:latin typeface="Arial"/>
              <a:ea typeface="Arial"/>
              <a:cs typeface="Arial"/>
            </a:endParaRPr>
          </a:p>
          <a:p>
            <a:pPr marL="171450" indent="-171450">
              <a:buFont typeface="Segoe UI"/>
              <a:buChar char="•"/>
              <a:defRPr sz="1200">
                <a:solidFill>
                  <a:srgbClr val="000000"/>
                </a:solidFill>
                <a:latin typeface="Arial"/>
                <a:ea typeface="Arial"/>
                <a:cs typeface="Arial"/>
              </a:defRPr>
            </a:pPr>
            <a:r>
              <a:rPr lang="en-GB" dirty="0">
                <a:solidFill>
                  <a:srgbClr val="242424"/>
                </a:solidFill>
              </a:rPr>
              <a:t>Effective adaptations and additional support should complement and be well integrated with everyday provision</a:t>
            </a:r>
            <a:r>
              <a:rPr lang="en-GB" dirty="0">
                <a:solidFill>
                  <a:srgbClr val="000000"/>
                </a:solidFill>
              </a:rPr>
              <a:t>.</a:t>
            </a:r>
            <a:r>
              <a:rPr lang="en-GB" sz="1200" dirty="0">
                <a:solidFill>
                  <a:srgbClr val="000000"/>
                </a:solidFill>
                <a:latin typeface="Arial"/>
                <a:ea typeface="Arial"/>
                <a:cs typeface="Arial"/>
              </a:rPr>
              <a:t> This means building adaptations into planning for all learners and ensuring that additional targeted support is specifically linked to learning.</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It is important to know that there are significant evidence gaps related to supporting learners with specific additional needs.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Therefore, it is essential to monitor the impact of adaptations and additional support carefully and not simply assume that they will always have positive effects on learning. </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Let’s look at the example of instructional adaptations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SOURCE: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Education Endowment Foundation. (2026). The EEF guide to inclusive teaching. </a:t>
            </a:r>
          </a:p>
          <a:p>
            <a:endParaRPr lang="en-GB" sz="120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4E233581-E399-966B-4739-88AA69F334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1204414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689C7-0081-034A-879C-9F85763D5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74FF8-46E4-2974-0DA3-451220146A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8BC9A0-1B17-3D16-31E8-D2D48F55098C}"/>
              </a:ext>
            </a:extLst>
          </p:cNvPr>
          <p:cNvSpPr>
            <a:spLocks noGrp="1"/>
          </p:cNvSpPr>
          <p:nvPr>
            <p:ph type="body" idx="1"/>
          </p:nvPr>
        </p:nvSpPr>
        <p:spPr/>
        <p:txBody>
          <a:bodyPr/>
          <a:lstStyle/>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[42]</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understand examples of instructional adaptations</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Explain that…</a:t>
            </a:r>
          </a:p>
          <a:p>
            <a:pPr marL="171450" indent="-171450">
              <a:buFont typeface="Segoe UI"/>
              <a:buChar char="•"/>
            </a:pPr>
            <a:r>
              <a:rPr lang="en-GB" sz="1200" b="0" i="0" kern="1200">
                <a:solidFill>
                  <a:srgbClr val="000000"/>
                </a:solidFill>
                <a:effectLst/>
                <a:latin typeface="Arial"/>
                <a:ea typeface="Arial"/>
                <a:cs typeface="Arial"/>
              </a:rPr>
              <a:t>To a great extent, good teaching for learners with additional needs contains the same elements as good teaching for all, so effective adaptation is often about increasing </a:t>
            </a:r>
            <a:r>
              <a:rPr lang="en-GB">
                <a:solidFill>
                  <a:srgbClr val="000000"/>
                </a:solidFill>
                <a:latin typeface="Arial"/>
                <a:ea typeface="Arial"/>
                <a:cs typeface="Arial"/>
              </a:rPr>
              <a:t>intensity, for</a:t>
            </a:r>
            <a:r>
              <a:rPr lang="en-GB" sz="1200" b="0" i="0" kern="1200">
                <a:solidFill>
                  <a:srgbClr val="000000"/>
                </a:solidFill>
                <a:effectLst/>
                <a:latin typeface="Arial"/>
                <a:ea typeface="Arial"/>
                <a:cs typeface="Arial"/>
              </a:rPr>
              <a:t> example, through the provision of more examples, more feedback or more opportunities for practice.</a:t>
            </a:r>
          </a:p>
          <a:p>
            <a:pPr marL="171450" indent="-171450">
              <a:buFont typeface="Segoe UI"/>
              <a:buChar char="•"/>
            </a:pPr>
            <a:r>
              <a:rPr lang="en-GB" sz="1200" b="0">
                <a:solidFill>
                  <a:srgbClr val="000000"/>
                </a:solidFill>
                <a:latin typeface="Arial"/>
                <a:ea typeface="Arial"/>
                <a:cs typeface="Arial"/>
              </a:rPr>
              <a:t>Where other adaptations are made, it is important that they aim to tackle specific barriers to learning, or specific needs for that task, rather than assumptions based on SEN status or the learner’s background.</a:t>
            </a:r>
          </a:p>
          <a:p>
            <a:pPr marL="171450" indent="-171450">
              <a:buFont typeface="Segoe UI"/>
              <a:buChar char="•"/>
            </a:pPr>
            <a:r>
              <a:rPr lang="en-GB" sz="1200" b="0">
                <a:solidFill>
                  <a:srgbClr val="000000"/>
                </a:solidFill>
                <a:latin typeface="Arial"/>
                <a:ea typeface="Arial"/>
                <a:cs typeface="Arial"/>
              </a:rPr>
              <a:t>It is also important that they don’t inadvertently reduce the need to ‘think hard’ about learning, or make it harder for learners to develop independence over time.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In general, they involve approaches which support all learners to make progress to the same learning goals – rather than creating artificially distinct tasks or lowering our expectations for particular learners.</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Let’s pause to reflect on an example of instructional adaptations ...</a:t>
            </a:r>
          </a:p>
          <a:p>
            <a:endParaRPr lang="en-GB" sz="1200" b="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SOURCE: </a:t>
            </a:r>
            <a:r>
              <a:rPr lang="en-GB" sz="1200">
                <a:solidFill>
                  <a:srgbClr val="000000"/>
                </a:solidFill>
                <a:latin typeface="Arial"/>
                <a:ea typeface="Arial"/>
                <a:cs typeface="Arial"/>
                <a:hlinkClick r:id="rId3"/>
              </a:rPr>
              <a:t>Guide to Inclusive Teaching | EEF</a:t>
            </a:r>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1A042D3C-597B-6B42-17E3-071BEA56F3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2436068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0D40D-28D4-EC1F-0C26-9FF98ED22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01025-5F9E-6F91-7073-C6BDBB4AE33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5D9166CD-ED41-B26D-12CD-D7D1BD23770B}"/>
              </a:ext>
            </a:extLst>
          </p:cNvPr>
          <p:cNvSpPr>
            <a:spLocks noGrp="1"/>
          </p:cNvSpPr>
          <p:nvPr>
            <p:ph type="body" idx="1"/>
          </p:nvPr>
        </p:nvSpPr>
        <p:spPr>
          <a:xfrm>
            <a:off x="685800" y="4400550"/>
            <a:ext cx="5486400" cy="3600450"/>
          </a:xfrm>
          <a:prstGeom prst="rect">
            <a:avLst/>
          </a:prstGeom>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suggestions: Optional slides in this section</a:t>
            </a:r>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p:txBody>
      </p:sp>
    </p:spTree>
    <p:extLst>
      <p:ext uri="{BB962C8B-B14F-4D97-AF65-F5344CB8AC3E}">
        <p14:creationId xmlns:p14="http://schemas.microsoft.com/office/powerpoint/2010/main" val="425613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 1: GCSE maths resit lesson</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Pick one option most appropriate to the FE audience or your context’s priorities</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[52]</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features of effective instructional adaptations.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Indicate that you’ll give everyone two minutes for individual thinking and/or notes, before pairing up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pPr marL="171450" indent="-171450">
              <a:buFont typeface="Arial" panose="020B0604020202020204" pitchFamily="34" charset="0"/>
              <a:buChar char="•"/>
            </a:pPr>
            <a:endParaRPr lang="en-GB" sz="1200" b="0" dirty="0">
              <a:solidFill>
                <a:srgbClr val="000000"/>
              </a:solidFill>
              <a:latin typeface="Arial"/>
              <a:ea typeface="Arial"/>
              <a:cs typeface="Arial"/>
            </a:endParaRPr>
          </a:p>
          <a:p>
            <a:pPr marL="0" indent="0">
              <a:buFont typeface="Arial" panose="020B0604020202020204" pitchFamily="34" charset="0"/>
              <a:buNone/>
            </a:pPr>
            <a:r>
              <a:rPr lang="en-GB" sz="1200" b="0" dirty="0">
                <a:solidFill>
                  <a:srgbClr val="000000"/>
                </a:solidFill>
                <a:latin typeface="Arial"/>
                <a:ea typeface="Arial"/>
                <a:cs typeface="Arial"/>
              </a:rPr>
              <a:t>You may wish to draw out some features of the examples from the discussions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 you might briefly summarise these key points, or take contributions from discussion pairs and highlight where these points emerge.</a:t>
            </a:r>
          </a:p>
          <a:p>
            <a:pPr marL="0" indent="0">
              <a:buFont typeface="Arial" panose="020B0604020202020204" pitchFamily="34" charset="0"/>
              <a:buNone/>
            </a:pPr>
            <a:endParaRPr lang="en-GB" sz="1200" b="0" dirty="0">
              <a:solidFill>
                <a:srgbClr val="000000"/>
              </a:solidFill>
              <a:latin typeface="Arial"/>
              <a:ea typeface="Arial"/>
              <a:cs typeface="Arial"/>
            </a:endParaRPr>
          </a:p>
          <a:p>
            <a:pPr marL="171450" lvl="0" indent="-171450">
              <a:buFont typeface="Arial" panose="020B0604020202020204" pitchFamily="34" charset="0"/>
              <a:buChar char="•"/>
            </a:pPr>
            <a:r>
              <a:rPr lang="en-GB" sz="1200" b="0" dirty="0">
                <a:solidFill>
                  <a:srgbClr val="000000"/>
                </a:solidFill>
                <a:latin typeface="Arial"/>
                <a:ea typeface="Arial"/>
                <a:cs typeface="Arial"/>
              </a:rPr>
              <a:t>Teacher A may be making assumptions about what their learners are capable of achieving – providing different work may inadvertently communicate lower expectations or limit what some learners can potentially achieve.</a:t>
            </a:r>
          </a:p>
          <a:p>
            <a:pPr marL="171450" lvl="0" indent="-171450">
              <a:buFont typeface="Arial" panose="020B0604020202020204" pitchFamily="34" charset="0"/>
              <a:buChar char="•"/>
            </a:pPr>
            <a:r>
              <a:rPr lang="en-GB" sz="1200" b="0" dirty="0">
                <a:solidFill>
                  <a:srgbClr val="000000"/>
                </a:solidFill>
                <a:latin typeface="Arial"/>
                <a:ea typeface="Arial"/>
                <a:cs typeface="Arial"/>
              </a:rPr>
              <a:t>Teacher A is spending a lot of time planning (essentially) different lessons and different resources – this time might be better invested differently.</a:t>
            </a:r>
          </a:p>
          <a:p>
            <a:pPr marL="171450" lvl="0" indent="-171450">
              <a:buFont typeface="Arial" panose="020B0604020202020204" pitchFamily="34" charset="0"/>
              <a:buChar char="•"/>
            </a:pPr>
            <a:r>
              <a:rPr lang="en-GB" sz="1200" b="0" dirty="0">
                <a:solidFill>
                  <a:srgbClr val="000000"/>
                </a:solidFill>
                <a:latin typeface="Arial"/>
                <a:ea typeface="Arial"/>
                <a:cs typeface="Arial"/>
              </a:rPr>
              <a:t>Teacher B has based their thinking on an evidence-informed universal approach – planning how modelling and worked examples can support all learners. These approaches are especially important for learners who find learning the most challenging.</a:t>
            </a:r>
          </a:p>
          <a:p>
            <a:pPr marL="171450" lvl="0" indent="-171450">
              <a:buFont typeface="Arial" panose="020B0604020202020204" pitchFamily="34" charset="0"/>
              <a:buChar char="•"/>
            </a:pPr>
            <a:r>
              <a:rPr lang="en-GB" sz="1200" b="0" dirty="0">
                <a:solidFill>
                  <a:srgbClr val="000000"/>
                </a:solidFill>
                <a:latin typeface="Arial"/>
                <a:ea typeface="Arial"/>
                <a:cs typeface="Arial"/>
              </a:rPr>
              <a:t>Teacher B has not made assumptions about what learners are capable of achieving – but has considered where ‘small group support’ might be needed to help some learners use the scaffolding effectively.</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dirty="0">
                <a:solidFill>
                  <a:srgbClr val="000000"/>
                </a:solidFill>
                <a:latin typeface="Arial"/>
                <a:ea typeface="Arial"/>
                <a:cs typeface="Arial"/>
              </a:rPr>
              <a:t>Let's</a:t>
            </a:r>
            <a:r>
              <a:rPr lang="en-GB" sz="1200" b="0" dirty="0">
                <a:solidFill>
                  <a:srgbClr val="000000"/>
                </a:solidFill>
                <a:latin typeface="Arial"/>
                <a:ea typeface="Arial"/>
                <a:cs typeface="Arial"/>
              </a:rPr>
              <a:t> briefly review some of the evidence regarding adaptations ... </a:t>
            </a:r>
          </a:p>
          <a:p>
            <a:endParaRPr lang="en-GB" sz="1200" b="0" dirty="0">
              <a:solidFill>
                <a:srgbClr val="000000"/>
              </a:solidFill>
              <a:latin typeface="Arial"/>
              <a:ea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242674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rmAutofit fontScale="85000" lnSpcReduction="20000"/>
          </a:bodyPr>
          <a:lstStyle/>
          <a:p>
            <a:r>
              <a:rPr lang="en-GB" sz="1200" b="1" dirty="0">
                <a:solidFill>
                  <a:srgbClr val="000000"/>
                </a:solidFill>
                <a:latin typeface="Arial"/>
                <a:ea typeface="Arial"/>
                <a:cs typeface="Arial"/>
              </a:rPr>
              <a:t>Option 2: L2 Engineering example</a:t>
            </a:r>
          </a:p>
          <a:p>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Pick one option most appropriate to the FE audience or your context’s priorities</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[52]</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features of effective instructional adaptations.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Indicate that you’ll give everyone two minutes for individual thinking and/or notes, before pairing up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pPr marL="171450" indent="-171450">
              <a:buFont typeface="Arial" panose="020B0604020202020204" pitchFamily="34" charset="0"/>
              <a:buChar char="•"/>
            </a:pPr>
            <a:endParaRPr lang="en-GB" sz="1200" b="0" dirty="0">
              <a:solidFill>
                <a:srgbClr val="000000"/>
              </a:solidFill>
              <a:latin typeface="Arial"/>
              <a:ea typeface="Arial"/>
              <a:cs typeface="Arial"/>
            </a:endParaRPr>
          </a:p>
          <a:p>
            <a:pPr marL="0" indent="0">
              <a:buFont typeface="Arial" panose="020B0604020202020204" pitchFamily="34" charset="0"/>
              <a:buNone/>
            </a:pPr>
            <a:r>
              <a:rPr lang="en-GB" sz="1200" b="0" dirty="0">
                <a:solidFill>
                  <a:srgbClr val="000000"/>
                </a:solidFill>
                <a:latin typeface="Arial"/>
                <a:ea typeface="Arial"/>
                <a:cs typeface="Arial"/>
              </a:rPr>
              <a:t>You may wish to draw out some features of the examples from the discussions</a:t>
            </a:r>
            <a:r>
              <a:rPr lang="en-GB" dirty="0">
                <a:solidFill>
                  <a:srgbClr val="000000"/>
                </a:solidFill>
                <a:latin typeface="Arial"/>
                <a:ea typeface="Arial"/>
                <a:cs typeface="Arial"/>
              </a:rPr>
              <a:t>.</a:t>
            </a:r>
            <a:endParaRPr lang="en-GB" sz="1200" b="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 you might briefly summarise these key points, or take contributions from discussion pairs and highlight where these points emerge.</a:t>
            </a:r>
          </a:p>
          <a:p>
            <a:pPr marL="0" indent="0">
              <a:buFont typeface="Arial" panose="020B0604020202020204" pitchFamily="34" charset="0"/>
              <a:buNone/>
            </a:pPr>
            <a:endParaRPr lang="en-GB" sz="1200" b="0" dirty="0">
              <a:solidFill>
                <a:srgbClr val="000000"/>
              </a:solidFill>
              <a:latin typeface="Arial"/>
              <a:ea typeface="Arial"/>
              <a:cs typeface="Arial"/>
            </a:endParaRP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A may be making assumptions about what their learners are capable of achieving – providing different work may inadvertently communicate lower expectations or limit what some learners can potentially achieve.</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A is spending time planning (essentially) different activities – this time might be better invested differently.</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B has based their thinking on an evidence-informed universal approach – planning how modelling and scaffolds can support all learners. These approaches are especially important for learners who find learning the most challenging.</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B has not made assumptions about what learners are capable of achieving – but has considered where ‘additional support’ might be needed to help a learner follow the steps during practice.</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dirty="0">
                <a:solidFill>
                  <a:srgbClr val="000000"/>
                </a:solidFill>
                <a:latin typeface="Arial"/>
                <a:ea typeface="Arial"/>
                <a:cs typeface="Arial"/>
              </a:rPr>
              <a:t>Let's</a:t>
            </a:r>
            <a:r>
              <a:rPr lang="en-GB" sz="1200" b="0" dirty="0">
                <a:solidFill>
                  <a:srgbClr val="000000"/>
                </a:solidFill>
                <a:latin typeface="Arial"/>
                <a:ea typeface="Arial"/>
                <a:cs typeface="Arial"/>
              </a:rPr>
              <a:t> briefly review some of the evidence regarding adaptations ... </a:t>
            </a:r>
          </a:p>
          <a:p>
            <a:endParaRPr lang="en-GB" sz="1200" b="0" dirty="0">
              <a:solidFill>
                <a:srgbClr val="000000"/>
              </a:solidFill>
              <a:latin typeface="Arial"/>
              <a:ea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2426740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78A5C-F5A0-791B-78C2-690816065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15DDF-5D15-8C61-6FB5-2B97F8DA6E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78F8410-4F16-521F-EB06-19CFCE607EDC}"/>
              </a:ext>
            </a:extLst>
          </p:cNvPr>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 3: L2 Health &amp; social care example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Pick one option most appropriate to the FE audience or your context’s priorities</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[52]</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features of effective instructional adaptations.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Indicate that you’ll give everyone two minutes for individual thinking and/or notes, before pairing up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pPr marL="171450" indent="-171450">
              <a:buFont typeface="Arial" panose="020B0604020202020204" pitchFamily="34" charset="0"/>
              <a:buChar char="•"/>
            </a:pPr>
            <a:endParaRPr lang="en-GB" sz="1200" b="0" dirty="0">
              <a:solidFill>
                <a:srgbClr val="000000"/>
              </a:solidFill>
              <a:latin typeface="Arial"/>
              <a:ea typeface="Arial"/>
              <a:cs typeface="Arial"/>
            </a:endParaRPr>
          </a:p>
          <a:p>
            <a:pPr marL="0" indent="0">
              <a:buFont typeface="Arial" panose="020B0604020202020204" pitchFamily="34" charset="0"/>
              <a:buNone/>
            </a:pPr>
            <a:r>
              <a:rPr lang="en-GB" sz="1200" b="0" dirty="0">
                <a:solidFill>
                  <a:srgbClr val="000000"/>
                </a:solidFill>
                <a:latin typeface="Arial"/>
                <a:ea typeface="Arial"/>
                <a:cs typeface="Arial"/>
              </a:rPr>
              <a:t>You may wish to draw out some features of the examples from the discussions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 you might briefly summarise these key points, or take contributions from discussion pairs and highlight where these points emerge.</a:t>
            </a:r>
          </a:p>
          <a:p>
            <a:pPr marL="0" indent="0">
              <a:buFont typeface="Arial" panose="020B0604020202020204" pitchFamily="34" charset="0"/>
              <a:buNone/>
            </a:pPr>
            <a:endParaRPr lang="en-GB" sz="1200" b="0" dirty="0">
              <a:solidFill>
                <a:srgbClr val="000000"/>
              </a:solidFill>
              <a:latin typeface="Arial"/>
              <a:ea typeface="Arial"/>
              <a:cs typeface="Arial"/>
            </a:endParaRP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A may be making assumptions about what the learner is capable of achieving – completing steps for them may inadvertently communicate lower expectations or limit what some learners can potentially achieve.</a:t>
            </a:r>
          </a:p>
          <a:p>
            <a:pPr marL="171450" indent="-171450">
              <a:buFont typeface="Arial" panose="020B0604020202020204" pitchFamily="34" charset="0"/>
              <a:buChar char="•"/>
            </a:pPr>
            <a:r>
              <a:rPr lang="en-GB" sz="1200" b="0" dirty="0">
                <a:solidFill>
                  <a:srgbClr val="000000"/>
                </a:solidFill>
                <a:latin typeface="Arial"/>
                <a:ea typeface="Arial"/>
                <a:cs typeface="Arial"/>
              </a:rPr>
              <a:t>Instructor A is spending </a:t>
            </a:r>
            <a:r>
              <a:rPr lang="en-GB" dirty="0">
                <a:solidFill>
                  <a:srgbClr val="000000"/>
                </a:solidFill>
                <a:latin typeface="Arial"/>
                <a:ea typeface="Arial"/>
                <a:cs typeface="Arial"/>
              </a:rPr>
              <a:t>time completing</a:t>
            </a:r>
            <a:r>
              <a:rPr lang="en-GB" sz="1200" b="0" dirty="0">
                <a:solidFill>
                  <a:srgbClr val="000000"/>
                </a:solidFill>
                <a:latin typeface="Arial"/>
                <a:ea typeface="Arial"/>
                <a:cs typeface="Arial"/>
              </a:rPr>
              <a:t> these steps – this time might be better invested differently to support learning.</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B has based their thinking on an evidence-informed universal approach – planning how scaffolding can support all learners. These approaches are especially important for learners who find learning the most challenging.</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B has not made assumptions about what the learner is capable of achieving – but has considered where ‘additional support’ might be needed to help a learner follow the steps during practice.</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dirty="0">
                <a:solidFill>
                  <a:srgbClr val="000000"/>
                </a:solidFill>
                <a:latin typeface="Arial"/>
                <a:ea typeface="Arial"/>
                <a:cs typeface="Arial"/>
              </a:rPr>
              <a:t>Let's</a:t>
            </a:r>
            <a:r>
              <a:rPr lang="en-GB" sz="1200" b="0" dirty="0">
                <a:solidFill>
                  <a:srgbClr val="000000"/>
                </a:solidFill>
                <a:latin typeface="Arial"/>
                <a:ea typeface="Arial"/>
                <a:cs typeface="Arial"/>
              </a:rPr>
              <a:t> briefly review some of the evidence regarding adaptations ... </a:t>
            </a:r>
          </a:p>
          <a:p>
            <a:endParaRPr lang="en-GB" sz="1200" b="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B055A2F4-55AE-B642-F34A-F1D166935F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4270939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593D-7C12-25BC-B82E-D8290B62B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F6DD1-CB58-F2FE-378D-DE72F72D70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15E42AF-E918-1F8C-6F18-F14964F70F54}"/>
              </a:ext>
            </a:extLst>
          </p:cNvPr>
          <p:cNvSpPr>
            <a:spLocks noGrp="1"/>
          </p:cNvSpPr>
          <p:nvPr>
            <p:ph type="body" idx="1"/>
          </p:nvPr>
        </p:nvSpPr>
        <p:spPr/>
        <p:txBody>
          <a:bodyPr>
            <a:normAutofit fontScale="85000" lnSpcReduction="20000"/>
          </a:bodyPr>
          <a:lstStyle/>
          <a:p>
            <a:pPr>
              <a:defRPr sz="1200">
                <a:solidFill>
                  <a:srgbClr val="000000"/>
                </a:solidFill>
                <a:latin typeface="Arial"/>
                <a:ea typeface="Arial"/>
                <a:cs typeface="Arial"/>
              </a:defRPr>
            </a:pPr>
            <a:r>
              <a:rPr lang="en-GB" sz="1200" b="1" dirty="0">
                <a:solidFill>
                  <a:srgbClr val="000000"/>
                </a:solidFill>
                <a:latin typeface="Arial"/>
                <a:ea typeface="Arial"/>
                <a:cs typeface="Arial"/>
              </a:rPr>
              <a:t>Option 4: L2 </a:t>
            </a:r>
            <a:r>
              <a:rPr lang="en-GB" b="1" dirty="0">
                <a:solidFill>
                  <a:srgbClr val="000000"/>
                </a:solidFill>
                <a:latin typeface="Arial"/>
                <a:ea typeface="Arial"/>
                <a:cs typeface="Arial"/>
              </a:rPr>
              <a:t>Hair and beauty</a:t>
            </a:r>
            <a:r>
              <a:rPr lang="en-GB" sz="1200" b="1" dirty="0">
                <a:solidFill>
                  <a:srgbClr val="000000"/>
                </a:solidFill>
                <a:latin typeface="Arial"/>
                <a:ea typeface="Arial"/>
                <a:cs typeface="Arial"/>
              </a:rPr>
              <a:t> example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Pick one option most appropriate to the FE audience or your context’s priorities</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[52]</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features of effective instructional adaptations.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Indicate that you’ll give everyone two minutes for individual thinking and/or notes, before pairing up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pPr marL="171450" indent="-171450">
              <a:buFont typeface="Arial" panose="020B0604020202020204" pitchFamily="34" charset="0"/>
              <a:buChar char="•"/>
            </a:pPr>
            <a:endParaRPr lang="en-GB" sz="1200" b="0" dirty="0">
              <a:solidFill>
                <a:srgbClr val="000000"/>
              </a:solidFill>
              <a:latin typeface="Arial"/>
              <a:ea typeface="Arial"/>
              <a:cs typeface="Arial"/>
            </a:endParaRPr>
          </a:p>
          <a:p>
            <a:pPr marL="0" indent="0">
              <a:buFont typeface="Arial" panose="020B0604020202020204" pitchFamily="34" charset="0"/>
              <a:buNone/>
            </a:pPr>
            <a:r>
              <a:rPr lang="en-GB" sz="1200" b="0" dirty="0">
                <a:solidFill>
                  <a:srgbClr val="000000"/>
                </a:solidFill>
                <a:latin typeface="Arial"/>
                <a:ea typeface="Arial"/>
                <a:cs typeface="Arial"/>
              </a:rPr>
              <a:t>You may wish to draw out some features of the examples from the discussions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 you might briefly summarise these key points, or take contributions from discussion pairs and highlight where these points emerge.</a:t>
            </a:r>
          </a:p>
          <a:p>
            <a:pPr marL="0" indent="0">
              <a:buFont typeface="Arial" panose="020B0604020202020204" pitchFamily="34" charset="0"/>
              <a:buNone/>
            </a:pPr>
            <a:endParaRPr lang="en-GB" sz="1200" b="0" dirty="0">
              <a:solidFill>
                <a:srgbClr val="000000"/>
              </a:solidFill>
              <a:latin typeface="Arial"/>
              <a:ea typeface="Arial"/>
              <a:cs typeface="Arial"/>
            </a:endParaRP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A may be making assumptions about what the learner is capable of achieving – completing steps for them may inadvertently communicate lower expectations or limit what some learners can potentially achieve.</a:t>
            </a:r>
          </a:p>
          <a:p>
            <a:pPr marL="171450" indent="-171450">
              <a:buFont typeface="Arial" panose="020B0604020202020204" pitchFamily="34" charset="0"/>
              <a:buChar char="•"/>
            </a:pPr>
            <a:r>
              <a:rPr lang="en-GB" sz="1200" b="0" dirty="0">
                <a:solidFill>
                  <a:srgbClr val="000000"/>
                </a:solidFill>
                <a:latin typeface="Arial"/>
                <a:ea typeface="Arial"/>
                <a:cs typeface="Arial"/>
              </a:rPr>
              <a:t>Instructor A is spending </a:t>
            </a:r>
            <a:r>
              <a:rPr lang="en-GB" dirty="0">
                <a:solidFill>
                  <a:srgbClr val="000000"/>
                </a:solidFill>
                <a:latin typeface="Arial"/>
                <a:ea typeface="Arial"/>
                <a:cs typeface="Arial"/>
              </a:rPr>
              <a:t>time completing</a:t>
            </a:r>
            <a:r>
              <a:rPr lang="en-GB" sz="1200" b="0" dirty="0">
                <a:solidFill>
                  <a:srgbClr val="000000"/>
                </a:solidFill>
                <a:latin typeface="Arial"/>
                <a:ea typeface="Arial"/>
                <a:cs typeface="Arial"/>
              </a:rPr>
              <a:t> these steps – this time might be better invested differently to support learning.</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B has based their thinking on an evidence-informed universal approach – planning how modelling can support all learners. These approaches are especially important for learners who find learning the most challenging.</a:t>
            </a:r>
          </a:p>
          <a:p>
            <a:pPr marL="171450" lvl="0" indent="-171450">
              <a:buFont typeface="Arial" panose="020B0604020202020204" pitchFamily="34" charset="0"/>
              <a:buChar char="•"/>
            </a:pPr>
            <a:r>
              <a:rPr lang="en-GB" sz="1200" b="0" dirty="0">
                <a:solidFill>
                  <a:srgbClr val="000000"/>
                </a:solidFill>
                <a:latin typeface="Arial"/>
                <a:ea typeface="Arial"/>
                <a:cs typeface="Arial"/>
              </a:rPr>
              <a:t>Instructor B has not made assumptions about what the learner is capable of achieving – but has considered where ‘additional support’ might be needed to help a learner follow the steps during practice.</a:t>
            </a: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dirty="0">
                <a:solidFill>
                  <a:srgbClr val="000000"/>
                </a:solidFill>
                <a:latin typeface="Arial"/>
                <a:ea typeface="Arial"/>
                <a:cs typeface="Arial"/>
              </a:rPr>
              <a:t>Let's</a:t>
            </a:r>
            <a:r>
              <a:rPr lang="en-GB" sz="1200" b="0" dirty="0">
                <a:solidFill>
                  <a:srgbClr val="000000"/>
                </a:solidFill>
                <a:latin typeface="Arial"/>
                <a:ea typeface="Arial"/>
                <a:cs typeface="Arial"/>
              </a:rPr>
              <a:t> briefly review some of the evidence regarding adaptations ... </a:t>
            </a:r>
          </a:p>
          <a:p>
            <a:endParaRPr lang="en-GB" sz="1200" b="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DB9005EC-ED72-4328-85D2-36DA32402C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13301326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8E5CA-42AC-F752-5A4A-96282F264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B6F99-C288-0B11-8288-C6953F09B0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148B3F-CAFB-9312-2CE3-8A07CC93D7C2}"/>
              </a:ext>
            </a:extLst>
          </p:cNvPr>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 5: L2 Construction example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Pick one option most appropriate to the FE audience or your context’s priorities</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10 minutes [52]</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give staff an opportunity to think about features of effective instructional adaptations. </a:t>
            </a:r>
          </a:p>
          <a:p>
            <a:r>
              <a:rPr lang="en-GB" sz="1200" b="1" dirty="0">
                <a:solidFill>
                  <a:srgbClr val="000000"/>
                </a:solidFill>
                <a:latin typeface="Arial"/>
                <a:ea typeface="Arial"/>
                <a:cs typeface="Arial"/>
              </a:rPr>
              <a:t>Guidance: </a:t>
            </a:r>
          </a:p>
          <a:p>
            <a:pPr marL="171450" indent="-171450">
              <a:buFont typeface="Arial" panose="020B0604020202020204" pitchFamily="34" charset="0"/>
              <a:buChar char="•"/>
            </a:pPr>
            <a:r>
              <a:rPr lang="en-GB" sz="1200" b="0" dirty="0">
                <a:solidFill>
                  <a:srgbClr val="000000"/>
                </a:solidFill>
                <a:latin typeface="Arial"/>
                <a:ea typeface="Arial"/>
                <a:cs typeface="Arial"/>
              </a:rPr>
              <a:t>Indicate that you’ll give everyone two minutes for individual thinking and/or notes, before pairing up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Allow eight minutes for discussion. </a:t>
            </a:r>
          </a:p>
          <a:p>
            <a:pPr marL="171450" indent="-171450">
              <a:buFont typeface="Arial" panose="020B0604020202020204" pitchFamily="34" charset="0"/>
              <a:buChar char="•"/>
            </a:pPr>
            <a:r>
              <a:rPr lang="en-GB" sz="1200" b="0" dirty="0">
                <a:solidFill>
                  <a:srgbClr val="000000"/>
                </a:solidFill>
                <a:latin typeface="Arial"/>
                <a:ea typeface="Arial"/>
                <a:cs typeface="Arial"/>
              </a:rPr>
              <a:t>You may find it helpful to signal when four minutes is up so that both speakers get to share ideas. </a:t>
            </a:r>
          </a:p>
          <a:p>
            <a:pPr marL="171450" indent="-171450">
              <a:buFont typeface="Arial" panose="020B0604020202020204" pitchFamily="34" charset="0"/>
              <a:buChar char="•"/>
            </a:pPr>
            <a:endParaRPr lang="en-GB" sz="1200" b="0" dirty="0">
              <a:solidFill>
                <a:srgbClr val="000000"/>
              </a:solidFill>
              <a:latin typeface="Arial"/>
              <a:ea typeface="Arial"/>
              <a:cs typeface="Arial"/>
            </a:endParaRPr>
          </a:p>
          <a:p>
            <a:pPr marL="0" indent="0">
              <a:buFont typeface="Arial" panose="020B0604020202020204" pitchFamily="34" charset="0"/>
              <a:buNone/>
            </a:pPr>
            <a:r>
              <a:rPr lang="en-GB" sz="1200" b="0" dirty="0">
                <a:solidFill>
                  <a:srgbClr val="000000"/>
                </a:solidFill>
                <a:latin typeface="Arial"/>
                <a:ea typeface="Arial"/>
                <a:cs typeface="Arial"/>
              </a:rPr>
              <a:t>You may wish to draw out some features of the examples from the discussions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Option</a:t>
            </a:r>
            <a:r>
              <a:rPr lang="en-GB" sz="1200" b="0" dirty="0">
                <a:solidFill>
                  <a:srgbClr val="000000"/>
                </a:solidFill>
                <a:latin typeface="Arial"/>
                <a:ea typeface="Arial"/>
                <a:cs typeface="Arial"/>
              </a:rPr>
              <a:t>: Depending on timing – you might briefly summarise these key points, or take contributions from discussion pairs and highlight where these points emerge.</a:t>
            </a:r>
          </a:p>
          <a:p>
            <a:pPr marL="0" indent="0">
              <a:buFont typeface="Arial" panose="020B0604020202020204" pitchFamily="34" charset="0"/>
              <a:buNone/>
            </a:pPr>
            <a:endParaRPr lang="en-GB" sz="1200" b="0" dirty="0">
              <a:solidFill>
                <a:srgbClr val="000000"/>
              </a:solidFill>
              <a:latin typeface="Arial"/>
              <a:ea typeface="Arial"/>
              <a:cs typeface="Arial"/>
            </a:endParaRPr>
          </a:p>
          <a:p>
            <a:pPr marL="171450" lvl="0" indent="-171450">
              <a:buFont typeface="Arial" panose="020B0604020202020204" pitchFamily="34" charset="0"/>
              <a:buChar char="•"/>
            </a:pPr>
            <a:r>
              <a:rPr lang="en-GB" sz="1200" b="0" dirty="0">
                <a:solidFill>
                  <a:srgbClr val="000000"/>
                </a:solidFill>
                <a:latin typeface="Arial"/>
                <a:ea typeface="Arial"/>
                <a:cs typeface="Arial"/>
              </a:rPr>
              <a:t>FE teacher A may be making assumptions about what the learner is capable of achieving – completing steps for them may inadvertently communicate lower expectations or limit what some learners can potentially achieve.</a:t>
            </a:r>
          </a:p>
          <a:p>
            <a:pPr marL="171450" indent="-171450">
              <a:buFont typeface="Arial" panose="020B0604020202020204" pitchFamily="34" charset="0"/>
              <a:buChar char="•"/>
            </a:pPr>
            <a:r>
              <a:rPr lang="en-GB" sz="1200" b="0" dirty="0">
                <a:solidFill>
                  <a:srgbClr val="000000"/>
                </a:solidFill>
                <a:latin typeface="Arial"/>
                <a:ea typeface="Arial"/>
                <a:cs typeface="Arial"/>
              </a:rPr>
              <a:t>FE teacher  A is spending </a:t>
            </a:r>
            <a:r>
              <a:rPr lang="en-GB" dirty="0">
                <a:solidFill>
                  <a:srgbClr val="000000"/>
                </a:solidFill>
                <a:latin typeface="Arial"/>
                <a:ea typeface="Arial"/>
                <a:cs typeface="Arial"/>
              </a:rPr>
              <a:t>time completing</a:t>
            </a:r>
            <a:r>
              <a:rPr lang="en-GB" sz="1200" b="0" dirty="0">
                <a:solidFill>
                  <a:srgbClr val="000000"/>
                </a:solidFill>
                <a:latin typeface="Arial"/>
                <a:ea typeface="Arial"/>
                <a:cs typeface="Arial"/>
              </a:rPr>
              <a:t> these steps – this time might be better invested differently to support learning.</a:t>
            </a:r>
          </a:p>
          <a:p>
            <a:pPr marL="171450" lvl="0" indent="-171450">
              <a:buFont typeface="Arial" panose="020B0604020202020204" pitchFamily="34" charset="0"/>
              <a:buChar char="•"/>
            </a:pPr>
            <a:r>
              <a:rPr lang="en-GB" sz="1200" b="0" dirty="0">
                <a:solidFill>
                  <a:srgbClr val="000000"/>
                </a:solidFill>
                <a:latin typeface="Arial"/>
                <a:ea typeface="Arial"/>
                <a:cs typeface="Arial"/>
              </a:rPr>
              <a:t>FE teacher  B has based their thinking on an evidence-informed universal approach – planning how worked examples and modelling can support all learners. These approaches are especially important for learners who find learning the most challenging.</a:t>
            </a:r>
          </a:p>
          <a:p>
            <a:pPr marL="171450" lvl="0" indent="-171450">
              <a:buFont typeface="Arial" panose="020B0604020202020204" pitchFamily="34" charset="0"/>
              <a:buChar char="•"/>
            </a:pPr>
            <a:r>
              <a:rPr lang="en-GB" sz="1200" b="0" dirty="0">
                <a:solidFill>
                  <a:srgbClr val="000000"/>
                </a:solidFill>
                <a:latin typeface="Arial"/>
                <a:ea typeface="Arial"/>
                <a:cs typeface="Arial"/>
              </a:rPr>
              <a:t>FE teacher  B has not made assumptions about what the learner is capable of achieving – but has considered where ‘additional support’ might be needed to help a learner follow the steps during practice. </a:t>
            </a:r>
          </a:p>
          <a:p>
            <a:pPr marL="171450" lvl="0" indent="-171450">
              <a:buFont typeface="Arial" panose="020B0604020202020204" pitchFamily="34" charset="0"/>
              <a:buChar char="•"/>
            </a:pPr>
            <a:r>
              <a:rPr lang="en-GB" sz="1200" b="0" dirty="0">
                <a:solidFill>
                  <a:srgbClr val="000000"/>
                </a:solidFill>
                <a:latin typeface="Arial"/>
                <a:ea typeface="Arial"/>
                <a:cs typeface="Arial"/>
              </a:rPr>
              <a:t>FE teacher B’s adaptations here are more in-line with the principles of inclusive teaching. That doesn’t mean there isn’t more they would need to consider – for example, how they will monitor whether the worked examples are having the benefits they intended or where they may need to adjust the scaffolding approach they use. They’ll also need to think about how they will gradually seek to remove the scaffolding to encourage greater independence over time</a:t>
            </a:r>
            <a:r>
              <a:rPr lang="en-GB" dirty="0">
                <a:solidFill>
                  <a:srgbClr val="000000"/>
                </a:solidFill>
                <a:latin typeface="Arial"/>
                <a:ea typeface="Arial"/>
                <a:cs typeface="Arial"/>
              </a:rPr>
              <a:t>.</a:t>
            </a:r>
            <a:endParaRPr lang="en-GB" sz="1200" b="0" dirty="0">
              <a:solidFill>
                <a:srgbClr val="000000"/>
              </a:solidFill>
              <a:latin typeface="Arial"/>
              <a:ea typeface="Arial"/>
              <a:cs typeface="Arial"/>
            </a:endParaRPr>
          </a:p>
          <a:p>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Lead in: </a:t>
            </a:r>
            <a:r>
              <a:rPr lang="en-GB" dirty="0">
                <a:solidFill>
                  <a:srgbClr val="000000"/>
                </a:solidFill>
                <a:latin typeface="Arial"/>
                <a:ea typeface="Arial"/>
                <a:cs typeface="Arial"/>
              </a:rPr>
              <a:t>Let's</a:t>
            </a:r>
            <a:r>
              <a:rPr lang="en-GB" sz="1200" b="0" dirty="0">
                <a:solidFill>
                  <a:srgbClr val="000000"/>
                </a:solidFill>
                <a:latin typeface="Arial"/>
                <a:ea typeface="Arial"/>
                <a:cs typeface="Arial"/>
              </a:rPr>
              <a:t> briefly review some of the evidence regarding adaptations ... </a:t>
            </a:r>
          </a:p>
          <a:p>
            <a:endParaRPr lang="en-GB" sz="1200" b="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8C4C45EB-DB3D-0D6E-38B7-E4293ADA33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7321152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5EE62-B275-3B0F-552E-E6691CFD50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6EDFA-6459-9066-2921-E4F66D6B03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CDE8B18-FC1F-8E0F-B102-759F4C1F3D13}"/>
              </a:ext>
            </a:extLst>
          </p:cNvPr>
          <p:cNvSpPr>
            <a:spLocks noGrp="1"/>
          </p:cNvSpPr>
          <p:nvPr>
            <p:ph type="body" idx="1"/>
          </p:nvPr>
        </p:nvSpPr>
        <p:spPr/>
        <p:txBody>
          <a:bodyPr>
            <a:normAutofit lnSpcReduction="10000"/>
          </a:bodyPr>
          <a:lstStyle/>
          <a:p>
            <a:r>
              <a:rPr lang="en-GB" sz="1200" b="1" dirty="0">
                <a:solidFill>
                  <a:srgbClr val="000000"/>
                </a:solidFill>
                <a:latin typeface="Arial"/>
                <a:ea typeface="Arial"/>
                <a:cs typeface="Arial"/>
              </a:rPr>
              <a:t>Time: </a:t>
            </a:r>
            <a:r>
              <a:rPr lang="en-GB" sz="1200" b="0" dirty="0">
                <a:solidFill>
                  <a:srgbClr val="000000"/>
                </a:solidFill>
                <a:latin typeface="Arial"/>
                <a:ea typeface="Arial"/>
                <a:cs typeface="Arial"/>
              </a:rPr>
              <a:t>2 minutes [54]</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Purpose: </a:t>
            </a:r>
            <a:r>
              <a:rPr lang="en-GB" sz="1200" b="0" dirty="0">
                <a:solidFill>
                  <a:srgbClr val="000000"/>
                </a:solidFill>
                <a:latin typeface="Arial"/>
                <a:ea typeface="Arial"/>
                <a:cs typeface="Arial"/>
              </a:rPr>
              <a:t>To understand adaptations and additional support.  </a:t>
            </a:r>
            <a:endParaRPr lang="en-GB" sz="1200" b="1" dirty="0">
              <a:solidFill>
                <a:srgbClr val="000000"/>
              </a:solidFill>
              <a:latin typeface="Arial"/>
              <a:ea typeface="Arial"/>
              <a:cs typeface="Arial"/>
            </a:endParaRPr>
          </a:p>
          <a:p>
            <a:r>
              <a:rPr lang="en-GB" sz="1200" b="1" dirty="0">
                <a:solidFill>
                  <a:srgbClr val="000000"/>
                </a:solidFill>
                <a:latin typeface="Arial"/>
                <a:ea typeface="Arial"/>
                <a:cs typeface="Arial"/>
              </a:rPr>
              <a:t>Guidance: </a:t>
            </a:r>
            <a:r>
              <a:rPr lang="en-GB" sz="1200" b="0" dirty="0">
                <a:solidFill>
                  <a:srgbClr val="000000"/>
                </a:solidFill>
                <a:latin typeface="Arial"/>
                <a:ea typeface="Arial"/>
                <a:cs typeface="Arial"/>
              </a:rPr>
              <a:t>Give time to read the slide. </a:t>
            </a:r>
          </a:p>
          <a:p>
            <a:r>
              <a:rPr lang="en-GB" sz="1200" b="0" dirty="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Inclusive teaching begins by attending to elements of great teaching that benefit all learners, but that are especially important for learners with additional needs. This is an invaluable contribution that every educator can make to supporting inclusion.</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dirty="0">
                <a:solidFill>
                  <a:srgbClr val="000000"/>
                </a:solidFill>
                <a:latin typeface="Arial"/>
                <a:ea typeface="Arial"/>
                <a:cs typeface="Arial"/>
              </a:rPr>
              <a:t>Inclusive teaching does not mean knowing about every diagnosis of special needs in detail. </a:t>
            </a:r>
            <a:r>
              <a:rPr lang="en-GB" sz="1200" b="0" i="0" kern="1200" dirty="0">
                <a:solidFill>
                  <a:srgbClr val="000000"/>
                </a:solidFill>
                <a:effectLst/>
                <a:latin typeface="Arial"/>
                <a:ea typeface="Arial"/>
                <a:cs typeface="Arial"/>
              </a:rPr>
              <a:t>A diagnosis can provide useful information, but may not determine what support will be most effective in supporting learning. For example, learners with the same diagnosis can have very different strengths, needs and experiences and these can change over time. </a:t>
            </a:r>
            <a:r>
              <a:rPr lang="en-GB" sz="1200" dirty="0">
                <a:solidFill>
                  <a:srgbClr val="000000"/>
                </a:solidFill>
                <a:latin typeface="Arial"/>
                <a:ea typeface="Arial"/>
                <a:cs typeface="Arial"/>
              </a:rPr>
              <a:t>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r>
              <a:rPr lang="en-GB" sz="1200" b="0" i="0" kern="1200" dirty="0">
                <a:solidFill>
                  <a:srgbClr val="000000"/>
                </a:solidFill>
                <a:effectLst/>
                <a:latin typeface="Arial"/>
                <a:ea typeface="Arial"/>
                <a:cs typeface="Arial"/>
              </a:rPr>
              <a:t>Evidence does not strongly support the idea that the more adaptations staff make, the more learners will learn. Any adaptation can be effective or ineffective, and ineffective adaptations can inadvertently hinder learning. </a:t>
            </a:r>
          </a:p>
          <a:p>
            <a:pPr marL="171450" indent="-171450">
              <a:buFont typeface="Segoe UI"/>
              <a:buChar char="•"/>
              <a:defRPr sz="1200">
                <a:solidFill>
                  <a:srgbClr val="000000"/>
                </a:solidFill>
                <a:latin typeface="Arial"/>
                <a:ea typeface="Arial"/>
                <a:cs typeface="Arial"/>
              </a:defRPr>
            </a:pPr>
            <a:r>
              <a:rPr lang="en-GB" sz="1200" b="0" i="0" kern="1200" dirty="0">
                <a:solidFill>
                  <a:srgbClr val="000000"/>
                </a:solidFill>
                <a:effectLst/>
                <a:latin typeface="Arial"/>
                <a:ea typeface="Arial"/>
                <a:cs typeface="Arial"/>
              </a:rPr>
              <a:t>Therefore, it is important to use formative and summative assessment to check whether adaptations we make are having the </a:t>
            </a:r>
            <a:r>
              <a:rPr lang="en-GB" dirty="0">
                <a:solidFill>
                  <a:srgbClr val="000000"/>
                </a:solidFill>
                <a:latin typeface="Arial"/>
                <a:ea typeface="Arial"/>
                <a:cs typeface="Arial"/>
              </a:rPr>
              <a:t>intended </a:t>
            </a:r>
            <a:r>
              <a:rPr lang="en-GB" sz="1200" b="0" i="0" kern="1200" dirty="0">
                <a:solidFill>
                  <a:srgbClr val="000000"/>
                </a:solidFill>
                <a:effectLst/>
                <a:latin typeface="Arial"/>
                <a:ea typeface="Arial"/>
                <a:cs typeface="Arial"/>
              </a:rPr>
              <a:t>benefits for learners. </a:t>
            </a:r>
            <a:endParaRPr lang="en-GB" sz="1200" dirty="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sz="1200">
                <a:solidFill>
                  <a:srgbClr val="000000"/>
                </a:solidFill>
                <a:latin typeface="Arial"/>
                <a:ea typeface="Arial"/>
                <a:cs typeface="Arial"/>
              </a:defRPr>
            </a:pPr>
            <a:endParaRPr lang="en-GB" sz="1200" b="1"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 typeface="Segoe UI"/>
              <a:buNone/>
              <a:tabLst/>
              <a:defRPr sz="1200">
                <a:solidFill>
                  <a:srgbClr val="000000"/>
                </a:solidFill>
                <a:latin typeface="Arial"/>
                <a:ea typeface="Arial"/>
                <a:cs typeface="Arial"/>
              </a:defRPr>
            </a:pPr>
            <a:r>
              <a:rPr lang="en-GB" sz="1200" b="1" dirty="0">
                <a:solidFill>
                  <a:srgbClr val="000000"/>
                </a:solidFill>
                <a:latin typeface="Arial"/>
                <a:ea typeface="Arial"/>
                <a:cs typeface="Arial"/>
              </a:rPr>
              <a:t>Lead in: </a:t>
            </a:r>
            <a:r>
              <a:rPr lang="en-GB" sz="1200" b="0" dirty="0">
                <a:solidFill>
                  <a:srgbClr val="000000"/>
                </a:solidFill>
                <a:latin typeface="Arial"/>
                <a:ea typeface="Arial"/>
                <a:cs typeface="Arial"/>
              </a:rPr>
              <a:t>Before we wrap up the session, let’s briefly reflect on what you’ve taken away from this session ...</a:t>
            </a:r>
            <a:endParaRPr lang="en-GB" sz="1200" dirty="0">
              <a:solidFill>
                <a:srgbClr val="000000"/>
              </a:solidFill>
              <a:latin typeface="Arial"/>
              <a:ea typeface="Arial"/>
              <a:cs typeface="Arial"/>
            </a:endParaRPr>
          </a:p>
          <a:p>
            <a:pPr marL="0" indent="0">
              <a:buFont typeface="Segoe UI"/>
              <a:buNone/>
            </a:pPr>
            <a:endParaRPr lang="en-GB" sz="1200" b="0" dirty="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dirty="0">
                <a:solidFill>
                  <a:srgbClr val="000000"/>
                </a:solidFill>
                <a:latin typeface="Arial"/>
                <a:ea typeface="Arial"/>
                <a:cs typeface="Arial"/>
              </a:rPr>
              <a:t>SOURCE: </a:t>
            </a:r>
            <a:r>
              <a:rPr lang="en-GB" sz="1200" dirty="0">
                <a:solidFill>
                  <a:srgbClr val="000000"/>
                </a:solidFill>
                <a:latin typeface="Arial"/>
                <a:ea typeface="Arial"/>
                <a:cs typeface="Arial"/>
                <a:hlinkClick r:id="rId3"/>
              </a:rPr>
              <a:t>Guide to Inclusive Teaching | EEF</a:t>
            </a:r>
            <a:endParaRPr lang="en-GB" sz="1200" dirty="0">
              <a:solidFill>
                <a:srgbClr val="000000"/>
              </a:solidFill>
              <a:latin typeface="Arial"/>
              <a:ea typeface="Arial"/>
              <a:cs typeface="Arial"/>
            </a:endParaRPr>
          </a:p>
          <a:p>
            <a:endParaRPr lang="en-GB" sz="1200"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4885840F-3F20-AE28-5616-92EE3E60DD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17870280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E9CBD-0B49-D147-805F-FC99F1D71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5BCC3-1EAF-4A66-3580-654BAF2CA91E}"/>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E2CBEF4-FBEE-700C-9935-C4736799B6C7}"/>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0586093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AC12B-74C8-DA10-252A-17730E88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45360-E5ED-5FB1-70F0-5F3DBF25880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0950A02-9B5F-D690-C158-01EC5BC573BF}"/>
              </a:ext>
            </a:extLst>
          </p:cNvPr>
          <p:cNvSpPr>
            <a:spLocks noGrp="1"/>
          </p:cNvSpPr>
          <p:nvPr>
            <p:ph type="body" idx="1"/>
          </p:nvPr>
        </p:nvSpPr>
        <p:spPr>
          <a:xfrm>
            <a:off x="685800" y="4400550"/>
            <a:ext cx="5486400" cy="3600450"/>
          </a:xfrm>
          <a:prstGeom prst="rect">
            <a:avLst/>
          </a:prstGeom>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suggestions: Optional slides in this section</a:t>
            </a:r>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p:txBody>
      </p:sp>
    </p:spTree>
    <p:extLst>
      <p:ext uri="{BB962C8B-B14F-4D97-AF65-F5344CB8AC3E}">
        <p14:creationId xmlns:p14="http://schemas.microsoft.com/office/powerpoint/2010/main" val="13557569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743B-B3C8-50A8-F5D9-FC931985B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34FFB-98EB-0591-3640-550A8551E4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2C7E5D-3EF9-2CE0-AC92-93C84253901C}"/>
              </a:ext>
            </a:extLst>
          </p:cNvPr>
          <p:cNvSpPr>
            <a:spLocks noGrp="1"/>
          </p:cNvSpPr>
          <p:nvPr>
            <p:ph type="body" idx="1"/>
          </p:nvPr>
        </p:nvSpPr>
        <p:spPr/>
        <p:txBody>
          <a:bodyPr/>
          <a:lstStyle/>
          <a:p>
            <a:r>
              <a:rPr lang="en-GB" b="1">
                <a:solidFill>
                  <a:srgbClr val="000000"/>
                </a:solidFill>
              </a:rPr>
              <a:t>Reflection Option 1 – Takeaways from the session on inclusive teaching</a:t>
            </a:r>
            <a:endParaRPr lang="en-GB">
              <a:solidFill>
                <a:srgbClr val="000000"/>
              </a:solidFill>
            </a:endParaRP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6 minutes [60]</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give staff an opportunity to reflect at the end of the session. </a:t>
            </a:r>
          </a:p>
          <a:p>
            <a:r>
              <a:rPr lang="en-GB" sz="1200" b="1">
                <a:solidFill>
                  <a:srgbClr val="000000"/>
                </a:solidFill>
                <a:latin typeface="Arial"/>
                <a:ea typeface="Arial"/>
                <a:cs typeface="Arial"/>
              </a:rPr>
              <a:t>Guidance: </a:t>
            </a: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Take a sample of responses from the whole group to close the session </a:t>
            </a:r>
            <a:r>
              <a:rPr lang="en-GB">
                <a:solidFill>
                  <a:srgbClr val="000000"/>
                </a:solidFill>
                <a:latin typeface="Arial"/>
                <a:ea typeface="Arial"/>
                <a:cs typeface="Arial"/>
              </a:rPr>
              <a:t>with</a:t>
            </a:r>
            <a:r>
              <a:rPr lang="en-GB" sz="1200" b="0">
                <a:solidFill>
                  <a:srgbClr val="000000"/>
                </a:solidFill>
                <a:latin typeface="Arial"/>
                <a:ea typeface="Arial"/>
                <a:cs typeface="Arial"/>
              </a:rPr>
              <a:t> the number dependent on the </a:t>
            </a:r>
            <a:r>
              <a:rPr lang="en-GB">
                <a:solidFill>
                  <a:srgbClr val="000000"/>
                </a:solidFill>
                <a:latin typeface="Arial"/>
                <a:ea typeface="Arial"/>
                <a:cs typeface="Arial"/>
              </a:rPr>
              <a:t>time</a:t>
            </a:r>
            <a:r>
              <a:rPr lang="en-GB" sz="1200" b="0">
                <a:solidFill>
                  <a:srgbClr val="000000"/>
                </a:solidFill>
                <a:latin typeface="Arial"/>
                <a:ea typeface="Arial"/>
                <a:cs typeface="Arial"/>
              </a:rPr>
              <a:t>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Thank staff for their participation and engagement. </a:t>
            </a: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a:p>
            <a:endParaRPr lang="en-GB" sz="1200" b="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0AE76F88-2608-163B-CADA-7BE4F100D3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4209292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73A2-1CD5-291C-B2EA-2F3AC775E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F871C-A42D-04BE-A35B-49458CA6C0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8A822D-86A8-6022-68B7-6D6D3BC425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a:solidFill>
                  <a:srgbClr val="000000"/>
                </a:solidFill>
                <a:latin typeface="Arial"/>
                <a:ea typeface="Arial"/>
                <a:cs typeface="Arial"/>
              </a:rPr>
              <a:t>Reflection Option 2 – Broader reflections on systems and challenges regarding inclusive teaching</a:t>
            </a: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6 minutes [60]</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give staff an opportunity to reflect at the end of the session. </a:t>
            </a:r>
          </a:p>
          <a:p>
            <a:r>
              <a:rPr lang="en-GB" sz="1200" b="1">
                <a:solidFill>
                  <a:srgbClr val="000000"/>
                </a:solidFill>
                <a:latin typeface="Arial"/>
                <a:ea typeface="Arial"/>
                <a:cs typeface="Arial"/>
              </a:rPr>
              <a:t>Guidance: </a:t>
            </a: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Allow 3 minutes for staff to reflect on the prompt alone.</a:t>
            </a:r>
          </a:p>
          <a:p>
            <a:pPr marL="171450" indent="-171450">
              <a:buFont typeface="Arial" panose="020B0604020202020204" pitchFamily="34" charset="0"/>
              <a:buChar char="•"/>
              <a:defRPr sz="1200">
                <a:solidFill>
                  <a:srgbClr val="000000"/>
                </a:solidFill>
                <a:latin typeface="Arial"/>
                <a:ea typeface="Arial"/>
                <a:cs typeface="Arial"/>
              </a:defRPr>
            </a:pPr>
            <a:r>
              <a:rPr lang="en-GB" sz="1200" b="0">
                <a:solidFill>
                  <a:srgbClr val="000000"/>
                </a:solidFill>
                <a:latin typeface="Arial"/>
                <a:ea typeface="Arial"/>
                <a:cs typeface="Arial"/>
              </a:rPr>
              <a:t>Take a sample of responses from the whole group to close the session</a:t>
            </a:r>
            <a:r>
              <a:rPr lang="en-GB">
                <a:solidFill>
                  <a:srgbClr val="000000"/>
                </a:solidFill>
                <a:latin typeface="Arial"/>
                <a:ea typeface="Arial"/>
                <a:cs typeface="Arial"/>
              </a:rPr>
              <a:t> with</a:t>
            </a:r>
            <a:r>
              <a:rPr lang="en-GB" sz="1200" b="0">
                <a:solidFill>
                  <a:srgbClr val="000000"/>
                </a:solidFill>
                <a:latin typeface="Arial"/>
                <a:ea typeface="Arial"/>
                <a:cs typeface="Arial"/>
              </a:rPr>
              <a:t> the number dependent on the </a:t>
            </a:r>
            <a:r>
              <a:rPr lang="en-GB">
                <a:solidFill>
                  <a:srgbClr val="000000"/>
                </a:solidFill>
                <a:latin typeface="Arial"/>
                <a:ea typeface="Arial"/>
                <a:cs typeface="Arial"/>
              </a:rPr>
              <a:t>time</a:t>
            </a:r>
            <a:r>
              <a:rPr lang="en-GB" sz="1200" b="0">
                <a:solidFill>
                  <a:srgbClr val="000000"/>
                </a:solidFill>
                <a:latin typeface="Arial"/>
                <a:ea typeface="Arial"/>
                <a:cs typeface="Arial"/>
              </a:rPr>
              <a:t>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Thank the staff for their participation and engagement. </a:t>
            </a: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a:p>
            <a:endParaRPr lang="en-GB" sz="1200" b="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EC70F1F1-4108-B282-1175-5ADA379621C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ea typeface="+mn-ea"/>
              <a:cs typeface="Arial"/>
            </a:endParaRPr>
          </a:p>
        </p:txBody>
      </p:sp>
    </p:spTree>
    <p:extLst>
      <p:ext uri="{BB962C8B-B14F-4D97-AF65-F5344CB8AC3E}">
        <p14:creationId xmlns:p14="http://schemas.microsoft.com/office/powerpoint/2010/main" val="581973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861DD-40E7-F3FF-AC8B-E6AA5803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B370-9CA2-650C-A55B-BBC970F76C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3E5837-1FB0-4B58-E55E-54F9E0306A36}"/>
              </a:ext>
            </a:extLst>
          </p:cNvPr>
          <p:cNvSpPr>
            <a:spLocks noGrp="1"/>
          </p:cNvSpPr>
          <p:nvPr>
            <p:ph type="body" idx="1"/>
          </p:nvPr>
        </p:nvSpPr>
        <p:spPr/>
        <p:txBody>
          <a:bodyPr/>
          <a:lstStyle/>
          <a:p>
            <a:pPr>
              <a:defRPr sz="1200">
                <a:solidFill>
                  <a:srgbClr val="000000"/>
                </a:solidFill>
                <a:latin typeface="Arial"/>
                <a:ea typeface="Arial"/>
                <a:cs typeface="Arial"/>
              </a:defRPr>
            </a:pPr>
            <a:r>
              <a:rPr lang="en-GB" sz="1200" b="1">
                <a:solidFill>
                  <a:srgbClr val="000000"/>
                </a:solidFill>
                <a:latin typeface="Arial"/>
                <a:ea typeface="Arial"/>
                <a:cs typeface="Arial"/>
              </a:rPr>
              <a:t>Reflection Option 3 – Broader reflections </a:t>
            </a:r>
            <a:r>
              <a:rPr lang="en-GB" b="1">
                <a:solidFill>
                  <a:srgbClr val="000000"/>
                </a:solidFill>
                <a:latin typeface="Arial"/>
                <a:ea typeface="Arial"/>
                <a:cs typeface="Arial"/>
              </a:rPr>
              <a:t>on </a:t>
            </a:r>
            <a:r>
              <a:rPr lang="en-GB" sz="1200" b="1">
                <a:solidFill>
                  <a:srgbClr val="000000"/>
                </a:solidFill>
                <a:latin typeface="Arial"/>
                <a:ea typeface="Arial"/>
                <a:cs typeface="Arial"/>
              </a:rPr>
              <a:t>the </a:t>
            </a:r>
            <a:r>
              <a:rPr lang="en-GB" b="1">
                <a:solidFill>
                  <a:srgbClr val="000000"/>
                </a:solidFill>
                <a:latin typeface="Arial"/>
                <a:ea typeface="Arial"/>
                <a:cs typeface="Arial"/>
              </a:rPr>
              <a:t>setting's strengths</a:t>
            </a:r>
            <a:r>
              <a:rPr lang="en-GB" sz="1200" b="1">
                <a:solidFill>
                  <a:srgbClr val="000000"/>
                </a:solidFill>
                <a:latin typeface="Arial"/>
                <a:ea typeface="Arial"/>
                <a:cs typeface="Arial"/>
              </a:rPr>
              <a:t> and areas </a:t>
            </a:r>
            <a:r>
              <a:rPr lang="en-GB" b="1">
                <a:solidFill>
                  <a:srgbClr val="000000"/>
                </a:solidFill>
                <a:latin typeface="Arial"/>
                <a:ea typeface="Arial"/>
                <a:cs typeface="Arial"/>
              </a:rPr>
              <a:t>for </a:t>
            </a:r>
            <a:r>
              <a:rPr lang="en-GB" sz="1200" b="1">
                <a:solidFill>
                  <a:srgbClr val="000000"/>
                </a:solidFill>
                <a:latin typeface="Arial"/>
                <a:ea typeface="Arial"/>
                <a:cs typeface="Arial"/>
              </a:rPr>
              <a:t>development regarding inclusive teaching</a:t>
            </a: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6 minutes [60]</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give staff an opportunity to reflect at the end of the session. </a:t>
            </a:r>
          </a:p>
          <a:p>
            <a:r>
              <a:rPr lang="en-GB" sz="1200" b="1">
                <a:solidFill>
                  <a:srgbClr val="000000"/>
                </a:solidFill>
                <a:latin typeface="Arial"/>
                <a:ea typeface="Arial"/>
                <a:cs typeface="Arial"/>
              </a:rPr>
              <a:t>Guidance: </a:t>
            </a:r>
            <a:endParaRPr lang="en-GB" sz="1200" b="0">
              <a:solidFill>
                <a:srgbClr val="000000"/>
              </a:solidFill>
              <a:latin typeface="Arial"/>
              <a:ea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Allow 3 minutes for staff to reflect on the prompt alone.</a:t>
            </a:r>
          </a:p>
          <a:p>
            <a:pPr marL="171450" indent="-171450">
              <a:buFont typeface="Arial" panose="020B0604020202020204" pitchFamily="34" charset="0"/>
              <a:buChar char="•"/>
              <a:defRPr sz="1200">
                <a:solidFill>
                  <a:srgbClr val="000000"/>
                </a:solidFill>
                <a:latin typeface="Arial"/>
                <a:ea typeface="Arial"/>
                <a:cs typeface="Arial"/>
              </a:defRPr>
            </a:pPr>
            <a:r>
              <a:rPr lang="en-GB" sz="1200" b="0">
                <a:solidFill>
                  <a:srgbClr val="000000"/>
                </a:solidFill>
                <a:latin typeface="Arial"/>
                <a:ea typeface="Arial"/>
                <a:cs typeface="Arial"/>
              </a:rPr>
              <a:t>Take a sample of responses from the whole group to close the session </a:t>
            </a:r>
            <a:r>
              <a:rPr lang="en-GB">
                <a:solidFill>
                  <a:srgbClr val="000000"/>
                </a:solidFill>
                <a:latin typeface="Arial"/>
                <a:ea typeface="Arial"/>
                <a:cs typeface="Arial"/>
              </a:rPr>
              <a:t>with</a:t>
            </a:r>
            <a:r>
              <a:rPr lang="en-GB" sz="1200" b="0">
                <a:solidFill>
                  <a:srgbClr val="000000"/>
                </a:solidFill>
                <a:latin typeface="Arial"/>
                <a:ea typeface="Arial"/>
                <a:cs typeface="Arial"/>
              </a:rPr>
              <a:t> the number dependent on the </a:t>
            </a:r>
            <a:r>
              <a:rPr lang="en-GB">
                <a:solidFill>
                  <a:srgbClr val="000000"/>
                </a:solidFill>
                <a:latin typeface="Arial"/>
                <a:ea typeface="Arial"/>
                <a:cs typeface="Arial"/>
              </a:rPr>
              <a:t>time available</a:t>
            </a:r>
            <a:r>
              <a:rPr lang="en-GB" sz="1200" b="0">
                <a:solidFill>
                  <a:srgbClr val="000000"/>
                </a:solidFill>
                <a:latin typeface="Arial"/>
                <a:ea typeface="Arial"/>
                <a:cs typeface="Arial"/>
              </a:rPr>
              <a:t>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Thank the staff for their participation and engagement. </a:t>
            </a: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a:p>
            <a:endParaRPr lang="en-GB" sz="1200" b="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E4B82F3B-49EB-CC21-AC25-ABA36B5FA0D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ea typeface="+mn-ea"/>
              <a:cs typeface="Arial"/>
            </a:endParaRPr>
          </a:p>
        </p:txBody>
      </p:sp>
    </p:spTree>
    <p:extLst>
      <p:ext uri="{BB962C8B-B14F-4D97-AF65-F5344CB8AC3E}">
        <p14:creationId xmlns:p14="http://schemas.microsoft.com/office/powerpoint/2010/main" val="1020326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sz="1200" b="0" dirty="0">
              <a:solidFill>
                <a:srgbClr val="000000"/>
              </a:solidFill>
              <a:latin typeface="Arial"/>
              <a:cs typeface="Arial"/>
            </a:endParaRPr>
          </a:p>
        </p:txBody>
      </p:sp>
    </p:spTree>
    <p:extLst>
      <p:ext uri="{BB962C8B-B14F-4D97-AF65-F5344CB8AC3E}">
        <p14:creationId xmlns:p14="http://schemas.microsoft.com/office/powerpoint/2010/main" val="1033799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F7CCA795-416D-3B1C-0E8A-D5D5D993F3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6" name="AI logo">
            <a:extLst>
              <a:ext uri="{FF2B5EF4-FFF2-40B4-BE49-F238E27FC236}">
                <a16:creationId xmlns:a16="http://schemas.microsoft.com/office/drawing/2014/main" id="{34A60222-5065-6599-6DB0-063E2C5ECE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51775" y="685800"/>
            <a:ext cx="2253011" cy="822838"/>
          </a:xfrm>
          <a:prstGeom prst="rect">
            <a:avLst/>
          </a:prstGeom>
        </p:spPr>
      </p:pic>
      <p:sp>
        <p:nvSpPr>
          <p:cNvPr id="10" name="TextBox 9">
            <a:extLst>
              <a:ext uri="{FF2B5EF4-FFF2-40B4-BE49-F238E27FC236}">
                <a16:creationId xmlns:a16="http://schemas.microsoft.com/office/drawing/2014/main" id="{F00869FC-78D4-6EBB-B6A4-E9531D4CC4F4}"/>
              </a:ext>
            </a:extLst>
          </p:cNvPr>
          <p:cNvSpPr txBox="1"/>
          <p:nvPr userDrawn="1"/>
        </p:nvSpPr>
        <p:spPr>
          <a:xfrm>
            <a:off x="7316443" y="774053"/>
            <a:ext cx="1935332" cy="646331"/>
          </a:xfrm>
          <a:prstGeom prst="rect">
            <a:avLst/>
          </a:prstGeom>
          <a:noFill/>
        </p:spPr>
        <p:txBody>
          <a:bodyPr wrap="square" rtlCol="0">
            <a:spAutoFit/>
          </a:bodyPr>
          <a:lstStyle/>
          <a:p>
            <a:r>
              <a:rPr lang="en-GB" dirty="0"/>
              <a:t>Developed in partnership with</a:t>
            </a:r>
          </a:p>
        </p:txBody>
      </p:sp>
    </p:spTree>
    <p:extLst>
      <p:ext uri="{BB962C8B-B14F-4D97-AF65-F5344CB8AC3E}">
        <p14:creationId xmlns:p14="http://schemas.microsoft.com/office/powerpoint/2010/main" val="2798827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314575"/>
            <a:ext cx="4951601" cy="2526364"/>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7A2D3474-EED8-080E-0300-C5AB465167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7109816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2314575"/>
            <a:ext cx="7116763" cy="289234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30DF333A-65BE-B254-B183-502F3A2708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44729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3A4FF900-A4C3-402F-07BC-593A9C01B7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6446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7D6AA8AD-2BDC-2937-8198-ED907491ABF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36356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82645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9883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4628306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70205411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9142226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77234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070686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742051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3920441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4796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11180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9918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69177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67701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4273258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110017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3798730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394511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390900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91033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35393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77359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74868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12212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440529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1968178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45961879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85800" y="3863876"/>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effectLst/>
              </a:rPr>
              <a:t>© Crown copyright 2026</a:t>
            </a:r>
          </a:p>
          <a:p>
            <a:r>
              <a:rPr lang="en-GB" dirty="0">
                <a:effectLst/>
              </a:rPr>
              <a:t> </a:t>
            </a:r>
          </a:p>
          <a:p>
            <a:r>
              <a:rPr lang="en-GB" dirty="0">
                <a:effectLst/>
              </a:rPr>
              <a:t>This publication is licensed under the terms of the Open Government Licence v3.0, except where otherwise stated. To view this licence, visit </a:t>
            </a:r>
            <a:r>
              <a:rPr lang="en-GB" dirty="0">
                <a:effectLst/>
                <a:hlinkClick r:id="rId4" tooltip="https://url.uk.m.mimecastprotect.com/s/c4kxcvnozc09r76cgfrriedgkz?domain=nationalarchives.gov.uk"/>
              </a:rPr>
              <a:t>nationalarchives.gov.uk/doc/open-government-licence/version/3</a:t>
            </a:r>
            <a:r>
              <a:rPr lang="en-GB" dirty="0">
                <a:effectLst/>
              </a:rPr>
              <a:t>.</a:t>
            </a:r>
          </a:p>
          <a:p>
            <a:r>
              <a:rPr lang="en-GB" dirty="0">
                <a:effectLst/>
              </a:rPr>
              <a:t> </a:t>
            </a:r>
          </a:p>
          <a:p>
            <a:r>
              <a:rPr lang="en-GB" dirty="0">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5128324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65743770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6" r:id="rId32"/>
    <p:sldLayoutId id="2147483877" r:id="rId33"/>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s://educationendowmentfoundation.org.uk/education-evidence/inclusive-teaching"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hyperlink" Target="https://www.maximisingtas.co.uk/resources/lsas-in-further-education" TargetMode="External"/><Relationship Id="rId4" Type="http://schemas.openxmlformats.org/officeDocument/2006/relationships/hyperlink" Target="https://educationendowmentfoundation.org.uk/16-19/developing-independent-learner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GB" noProof="0" dirty="0"/>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0" y="1820051"/>
            <a:ext cx="10974625" cy="5201424"/>
          </a:xfrm>
          <a:prstGeom prst="rect">
            <a:avLst/>
          </a:prstGeom>
          <a:noFill/>
        </p:spPr>
        <p:txBody>
          <a:bodyPr wrap="square">
            <a:spAutoFit/>
          </a:bodyPr>
          <a:lstStyle/>
          <a:p>
            <a:pPr marL="180975" lvl="0" defTabSz="889000">
              <a:lnSpc>
                <a:spcPct val="90000"/>
              </a:lnSpc>
              <a:spcBef>
                <a:spcPct val="0"/>
              </a:spcBef>
              <a:spcAft>
                <a:spcPts val="1200"/>
              </a:spcAft>
              <a:buClr>
                <a:schemeClr val="tx2"/>
              </a:buClr>
            </a:pPr>
            <a:r>
              <a:rPr lang="en-GB" sz="2000" b="1" noProof="0" dirty="0"/>
              <a:t>Purpose: </a:t>
            </a:r>
            <a:r>
              <a:rPr lang="en-GB" sz="2000" noProof="0" dirty="0"/>
              <a:t>This slide deck supports staff to understand the role of inclusive teaching and reflect on examples of inclusive teaching and the approaches which can help.</a:t>
            </a:r>
          </a:p>
          <a:p>
            <a:pPr marL="180975" lvl="0" defTabSz="889000">
              <a:lnSpc>
                <a:spcPct val="90000"/>
              </a:lnSpc>
              <a:spcBef>
                <a:spcPct val="0"/>
              </a:spcBef>
              <a:spcAft>
                <a:spcPts val="1200"/>
              </a:spcAft>
              <a:buClr>
                <a:schemeClr val="tx2"/>
              </a:buClr>
            </a:pPr>
            <a:r>
              <a:rPr lang="en-GB" sz="2000" b="1" noProof="0" dirty="0"/>
              <a:t>Audience: </a:t>
            </a:r>
            <a:r>
              <a:rPr lang="en-GB" sz="2000" noProof="0" dirty="0"/>
              <a:t>FE teachers and support staff in post-16 settings.</a:t>
            </a:r>
          </a:p>
          <a:p>
            <a:pPr marL="180975" lvl="0" defTabSz="889000">
              <a:lnSpc>
                <a:spcPct val="90000"/>
              </a:lnSpc>
              <a:spcBef>
                <a:spcPct val="0"/>
              </a:spcBef>
              <a:spcAft>
                <a:spcPts val="1200"/>
              </a:spcAft>
              <a:buClr>
                <a:schemeClr val="tx2"/>
              </a:buClr>
            </a:pPr>
            <a:r>
              <a:rPr lang="en-GB" sz="2000" b="1" noProof="0" dirty="0"/>
              <a:t>How to use this document:</a:t>
            </a:r>
          </a:p>
          <a:p>
            <a:pPr marL="446088" lvl="0" indent="-265113" defTabSz="889000">
              <a:lnSpc>
                <a:spcPct val="90000"/>
              </a:lnSpc>
              <a:spcBef>
                <a:spcPct val="0"/>
              </a:spcBef>
              <a:spcAft>
                <a:spcPts val="1200"/>
              </a:spcAft>
              <a:buClr>
                <a:schemeClr val="tx2"/>
              </a:buClr>
              <a:buFont typeface="Segoe UI" panose="020B0502040204020203" pitchFamily="34" charset="0"/>
              <a:buChar char="&gt;"/>
            </a:pPr>
            <a:r>
              <a:rPr lang="en-GB" sz="2000" noProof="0" dirty="0"/>
              <a:t>This is the second of three introduction sessions focusing on SEND reforms, inclusive teaching and areas of development.</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noProof="0" dirty="0"/>
              <a:t>The session can be delivered in full or in parts, depending on the context of your setting and the structure of your planned professional development time. </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noProof="0" dirty="0"/>
              <a:t>A facilitator guidance document is available to support delivery of the session.</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noProof="0" dirty="0"/>
              <a:t>Further guidance on planning and delivering these professional development materials can be found in the Guide to Materials.</a:t>
            </a:r>
          </a:p>
          <a:p>
            <a:pPr marL="180975" defTabSz="889000">
              <a:lnSpc>
                <a:spcPct val="100000"/>
              </a:lnSpc>
              <a:spcBef>
                <a:spcPct val="0"/>
              </a:spcBef>
              <a:spcAft>
                <a:spcPts val="1200"/>
              </a:spcAft>
              <a:buClr>
                <a:schemeClr val="tx2"/>
              </a:buClr>
            </a:pPr>
            <a:r>
              <a:rPr lang="en-GB" i="1" dirty="0"/>
              <a:t>Some of the content in this session is drawn from primary research conducted in schools, but is included here where there is good confidence it also applies to post-16 settings.</a:t>
            </a:r>
            <a:endParaRPr lang="en-GB" sz="2000" noProof="0" dirty="0"/>
          </a:p>
          <a:p>
            <a:pPr marL="180975" lvl="0" defTabSz="889000">
              <a:lnSpc>
                <a:spcPct val="90000"/>
              </a:lnSpc>
              <a:spcBef>
                <a:spcPct val="0"/>
              </a:spcBef>
              <a:spcAft>
                <a:spcPts val="1200"/>
              </a:spcAft>
              <a:buClr>
                <a:schemeClr val="tx2"/>
              </a:buClr>
            </a:pPr>
            <a:endParaRPr lang="en-GB" sz="2000" noProof="0" dirty="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p:txBody>
          <a:bodyPr/>
          <a:lstStyle/>
          <a:p>
            <a:r>
              <a:rPr lang="en-GB" noProof="0" dirty="0">
                <a:latin typeface="Arial" panose="020B0604020202020204" pitchFamily="34" charset="0"/>
              </a:rPr>
              <a:t>Facilitation guidance – timings </a:t>
            </a:r>
            <a:endParaRPr lang="en-GB" noProof="0" dirty="0"/>
          </a:p>
        </p:txBody>
      </p:sp>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0"/>
          </p:nvPr>
        </p:nvSpPr>
        <p:spPr>
          <a:xfrm>
            <a:off x="709614" y="1736725"/>
            <a:ext cx="10653592" cy="3030268"/>
          </a:xfrm>
        </p:spPr>
        <p:txBody>
          <a:bodyPr vert="horz" lIns="0" tIns="0" rIns="0" bIns="0" rtlCol="0" anchor="t">
            <a:noAutofit/>
          </a:bodyPr>
          <a:lstStyle/>
          <a:p>
            <a:r>
              <a:rPr lang="en-GB" noProof="0" dirty="0">
                <a:ea typeface="Segoe UI"/>
              </a:rPr>
              <a:t>Timings of individual slides (e.g., 2 minutes) and a running timing in minutes (e.g., [4]) are provided based on a 60-minute session.</a:t>
            </a:r>
          </a:p>
          <a:p>
            <a:r>
              <a:rPr lang="en-GB" noProof="0" dirty="0">
                <a:ea typeface="Segoe UI"/>
              </a:rPr>
              <a:t>However, the session is intended to be flexible enough to be adapted to slightly longer or shorter times as required (e.g., 75 minutes or 50 minutes):</a:t>
            </a:r>
          </a:p>
          <a:p>
            <a:pPr marL="342900" indent="-342900">
              <a:buClr>
                <a:srgbClr val="1D70B8"/>
              </a:buClr>
              <a:buFont typeface="Segoe UI" panose="020B0502040204020203" pitchFamily="34" charset="0"/>
              <a:buChar char="&gt;"/>
            </a:pPr>
            <a:r>
              <a:rPr lang="en-GB" noProof="0" dirty="0">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noProof="0" dirty="0">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noProof="0" dirty="0"/>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2"/>
          </p:nvPr>
        </p:nvSpPr>
        <p:spPr/>
        <p:txBody>
          <a:bodyPr/>
          <a:lstStyle/>
          <a:p>
            <a:fld id="{BA634521-C80F-DA4F-BE98-7119B7CE3C87}" type="slidenum">
              <a:rPr lang="en-GB" noProof="0" smtClean="0"/>
              <a:pPr/>
              <a:t>2</a:t>
            </a:fld>
            <a:endParaRPr lang="en-GB" noProof="0" dirty="0"/>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4E298701-8026-5395-C1F4-11806971A339}"/>
              </a:ext>
            </a:extLst>
          </p:cNvPr>
          <p:cNvSpPr>
            <a:spLocks noGrp="1"/>
          </p:cNvSpPr>
          <p:nvPr>
            <p:ph type="ctrTitle"/>
          </p:nvPr>
        </p:nvSpPr>
        <p:spPr>
          <a:xfrm>
            <a:off x="709613" y="2314575"/>
            <a:ext cx="5965507" cy="2949835"/>
          </a:xfrm>
        </p:spPr>
        <p:txBody>
          <a:bodyPr lIns="91440" tIns="45720" rIns="91440" bIns="45720" anchor="b"/>
          <a:lstStyle/>
          <a:p>
            <a:br>
              <a:rPr lang="en-GB" sz="4000" b="1" noProof="0" dirty="0">
                <a:latin typeface="Arial" panose="020B0604020202020204" pitchFamily="34" charset="0"/>
              </a:rPr>
            </a:br>
            <a:r>
              <a:rPr lang="en-GB" b="1" noProof="0" dirty="0">
                <a:latin typeface="Arial" panose="020B0604020202020204" pitchFamily="34" charset="0"/>
              </a:rPr>
              <a:t>What is inclusive teaching?</a:t>
            </a:r>
            <a:br>
              <a:rPr lang="en-GB" b="1" noProof="0" dirty="0">
                <a:latin typeface="Arial" panose="020B0604020202020204" pitchFamily="34" charset="0"/>
              </a:rPr>
            </a:br>
            <a:endParaRPr lang="en-GB" noProof="0" dirty="0">
              <a:latin typeface="Arial" panose="020B0604020202020204" pitchFamily="34" charset="0"/>
            </a:endParaRPr>
          </a:p>
        </p:txBody>
      </p:sp>
      <p:sp>
        <p:nvSpPr>
          <p:cNvPr id="9" name="Subtitle 1">
            <a:extLst>
              <a:ext uri="{FF2B5EF4-FFF2-40B4-BE49-F238E27FC236}">
                <a16:creationId xmlns:a16="http://schemas.microsoft.com/office/drawing/2014/main" id="{D2DFFFDE-6964-AC7F-73D0-22C122C62646}"/>
              </a:ext>
            </a:extLst>
          </p:cNvPr>
          <p:cNvSpPr>
            <a:spLocks noGrp="1"/>
          </p:cNvSpPr>
          <p:nvPr>
            <p:ph type="subTitle" idx="1"/>
          </p:nvPr>
        </p:nvSpPr>
        <p:spPr>
          <a:xfrm>
            <a:off x="709613" y="5231937"/>
            <a:ext cx="5610087" cy="957400"/>
          </a:xfrm>
        </p:spPr>
        <p:txBody>
          <a:bodyPr lIns="91440" tIns="45720" rIns="91440" bIns="45720" anchor="t" anchorCtr="0">
            <a:noAutofit/>
          </a:bodyPr>
          <a:lstStyle/>
          <a:p>
            <a:endParaRPr lang="en-GB" noProof="0" dirty="0"/>
          </a:p>
        </p:txBody>
      </p:sp>
      <p:pic>
        <p:nvPicPr>
          <p:cNvPr id="6" name="Picture 5">
            <a:extLst>
              <a:ext uri="{FF2B5EF4-FFF2-40B4-BE49-F238E27FC236}">
                <a16:creationId xmlns:a16="http://schemas.microsoft.com/office/drawing/2014/main" id="{A0F168F4-3905-3586-C0B9-D48BF3035D8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21497" y="3003384"/>
            <a:ext cx="4210272" cy="3169271"/>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GB" noProof="0" dirty="0">
                <a:latin typeface="Arial" panose="020B0604020202020204" pitchFamily="34" charset="0"/>
              </a:rPr>
              <a:t>Session timings</a:t>
            </a:r>
            <a:endParaRPr lang="en-GB" noProof="0" dirty="0"/>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GB" noProof="0" smtClean="0"/>
              <a:pPr/>
              <a:t>4</a:t>
            </a:fld>
            <a:endParaRPr lang="en-GB" noProof="0" dirty="0"/>
          </a:p>
        </p:txBody>
      </p:sp>
      <p:graphicFrame>
        <p:nvGraphicFramePr>
          <p:cNvPr id="7" name="Table 10">
            <a:extLst>
              <a:ext uri="{FF2B5EF4-FFF2-40B4-BE49-F238E27FC236}">
                <a16:creationId xmlns:a16="http://schemas.microsoft.com/office/drawing/2014/main" id="{29D20C86-6D77-704D-361C-2E34870F1FAF}"/>
              </a:ext>
            </a:extLst>
          </p:cNvPr>
          <p:cNvGraphicFramePr>
            <a:graphicFrameLocks/>
          </p:cNvGraphicFramePr>
          <p:nvPr>
            <p:extLst>
              <p:ext uri="{D42A27DB-BD31-4B8C-83A1-F6EECF244321}">
                <p14:modId xmlns:p14="http://schemas.microsoft.com/office/powerpoint/2010/main" val="2511970901"/>
              </p:ext>
            </p:extLst>
          </p:nvPr>
        </p:nvGraphicFramePr>
        <p:xfrm>
          <a:off x="3487615" y="685800"/>
          <a:ext cx="8019720" cy="4188276"/>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GB" sz="2000" noProof="0" dirty="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GB" sz="2000" noProof="0" dirty="0">
                          <a:solidFill>
                            <a:schemeClr val="tx1"/>
                          </a:solidFill>
                          <a:latin typeface="+mn-lt"/>
                        </a:rPr>
                        <a:t>Time</a:t>
                      </a:r>
                      <a:endParaRPr lang="en-GB" sz="2000" noProof="0" dirty="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dirty="0">
                          <a:solidFill>
                            <a:schemeClr val="tx1"/>
                          </a:solidFill>
                          <a:latin typeface="+mn-lt"/>
                        </a:rPr>
                        <a:t>Aims of the session</a:t>
                      </a:r>
                      <a:endParaRPr lang="en-GB" sz="2000" noProof="0" dirty="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2000" noProof="0" dirty="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GB" sz="2000" b="0" i="0" u="none" strike="noStrike" baseline="0" noProof="0" dirty="0">
                          <a:solidFill>
                            <a:schemeClr val="tx1"/>
                          </a:solidFill>
                          <a:latin typeface="+mn-lt"/>
                        </a:rPr>
                        <a:t>What is inclusive teaching?</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GB" sz="2000" noProof="0" dirty="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dirty="0">
                          <a:solidFill>
                            <a:schemeClr val="tx1"/>
                          </a:solidFill>
                          <a:latin typeface="+mn-lt"/>
                        </a:rPr>
                        <a:t>Universal approaches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GB" sz="2000" noProof="0" dirty="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0777446"/>
                  </a:ext>
                </a:extLst>
              </a:tr>
              <a:tr h="698046">
                <a:tc>
                  <a:txBody>
                    <a:bodyPr/>
                    <a:lstStyle/>
                    <a:p>
                      <a:pPr lvl="0">
                        <a:buNone/>
                      </a:pPr>
                      <a:r>
                        <a:rPr lang="en-GB" sz="2000" b="0" i="0" u="none" strike="noStrike" noProof="0" dirty="0">
                          <a:solidFill>
                            <a:schemeClr val="tx1"/>
                          </a:solidFill>
                          <a:latin typeface="+mn-lt"/>
                        </a:rPr>
                        <a:t>Adaptations &amp; additional support</a:t>
                      </a:r>
                      <a:endParaRPr lang="en-GB" sz="2000" noProof="0" dirty="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GB" sz="2000" noProof="0" dirty="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9768328"/>
                  </a:ext>
                </a:extLst>
              </a:tr>
              <a:tr h="698046">
                <a:tc>
                  <a:txBody>
                    <a:bodyPr/>
                    <a:lstStyle/>
                    <a:p>
                      <a:pPr lvl="0">
                        <a:buNone/>
                      </a:pPr>
                      <a:r>
                        <a:rPr lang="en-GB" sz="2000" noProof="0" dirty="0">
                          <a:latin typeface="+mn-lt"/>
                        </a:rPr>
                        <a:t>Reflection questions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GB" sz="2000" noProof="0" dirty="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bl>
          </a:graphicData>
        </a:graphic>
      </p:graphicFrame>
    </p:spTree>
    <p:extLst>
      <p:ext uri="{BB962C8B-B14F-4D97-AF65-F5344CB8AC3E}">
        <p14:creationId xmlns:p14="http://schemas.microsoft.com/office/powerpoint/2010/main" val="54484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noProof="0" dirty="0"/>
              <a:t>Aims of the session</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4" y="2314575"/>
            <a:ext cx="7116762" cy="3257550"/>
          </a:xfrm>
        </p:spPr>
        <p:txBody>
          <a:bodyPr vert="horz" lIns="0" tIns="0" rIns="0" bIns="0" rtlCol="0" anchor="t">
            <a:noAutofit/>
          </a:bodyPr>
          <a:lstStyle/>
          <a:p>
            <a:pPr marL="342900" lvl="0" indent="-342900">
              <a:buClr>
                <a:srgbClr val="1D70B8"/>
              </a:buClr>
              <a:buFont typeface="Arial" panose="020B0604020202020204" pitchFamily="34" charset="0"/>
              <a:buChar char="&gt;"/>
            </a:pPr>
            <a:r>
              <a:rPr lang="en-GB" dirty="0">
                <a:cs typeface="Arial"/>
              </a:rPr>
              <a:t>to</a:t>
            </a:r>
            <a:r>
              <a:rPr lang="en-GB" noProof="0" dirty="0">
                <a:cs typeface="Arial"/>
              </a:rPr>
              <a:t> introduce the role of inclusive teaching</a:t>
            </a:r>
          </a:p>
          <a:p>
            <a:pPr marL="342900" indent="-342900">
              <a:buClr>
                <a:srgbClr val="1D70B8"/>
              </a:buClr>
              <a:buFont typeface="Arial" panose="020B0604020202020204" pitchFamily="34" charset="0"/>
              <a:buChar char="&gt;"/>
            </a:pPr>
            <a:r>
              <a:rPr lang="en-GB" dirty="0">
                <a:cs typeface="Arial"/>
              </a:rPr>
              <a:t>to</a:t>
            </a:r>
            <a:r>
              <a:rPr lang="en-GB" noProof="0" dirty="0">
                <a:cs typeface="Arial"/>
              </a:rPr>
              <a:t> reflect on examples of inclusive teaching and the approaches which can help</a:t>
            </a:r>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GB" noProof="0" smtClean="0"/>
              <a:pPr/>
              <a:t>5</a:t>
            </a:fld>
            <a:endParaRPr lang="en-GB" noProof="0" dirty="0"/>
          </a:p>
        </p:txBody>
      </p:sp>
    </p:spTree>
    <p:extLst>
      <p:ext uri="{BB962C8B-B14F-4D97-AF65-F5344CB8AC3E}">
        <p14:creationId xmlns:p14="http://schemas.microsoft.com/office/powerpoint/2010/main" val="331857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322F-B5AA-EBD1-223F-FF4EF7D07F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9E816E-A79E-626E-BC9C-375C1D921FFA}"/>
              </a:ext>
            </a:extLst>
          </p:cNvPr>
          <p:cNvSpPr>
            <a:spLocks noGrp="1"/>
          </p:cNvSpPr>
          <p:nvPr>
            <p:ph type="title"/>
          </p:nvPr>
        </p:nvSpPr>
        <p:spPr>
          <a:xfrm>
            <a:off x="706201" y="-675558"/>
            <a:ext cx="10800000" cy="1027112"/>
          </a:xfrm>
        </p:spPr>
        <p:txBody>
          <a:bodyPr/>
          <a:lstStyle/>
          <a:p>
            <a:r>
              <a:rPr lang="en-GB" noProof="0" dirty="0"/>
              <a:t>Overview</a:t>
            </a:r>
            <a:r>
              <a:rPr lang="en-GB" baseline="0" noProof="0" dirty="0"/>
              <a:t> of inclusive teaching</a:t>
            </a:r>
            <a:endParaRPr lang="en-GB" noProof="0" dirty="0"/>
          </a:p>
        </p:txBody>
      </p:sp>
      <p:sp>
        <p:nvSpPr>
          <p:cNvPr id="3" name="Text Placeholder 2">
            <a:extLst>
              <a:ext uri="{FF2B5EF4-FFF2-40B4-BE49-F238E27FC236}">
                <a16:creationId xmlns:a16="http://schemas.microsoft.com/office/drawing/2014/main" id="{FF69002D-1D5C-4383-2141-01803C04AEDD}"/>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BE673D34-4AC0-A356-B106-F9B4D6F83249}"/>
              </a:ext>
            </a:extLst>
          </p:cNvPr>
          <p:cNvSpPr txBox="1">
            <a:spLocks/>
          </p:cNvSpPr>
          <p:nvPr/>
        </p:nvSpPr>
        <p:spPr>
          <a:xfrm>
            <a:off x="1014412" y="2207545"/>
            <a:ext cx="10163176"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1F548504-D2D0-3930-9847-C7F19437840D}"/>
              </a:ext>
            </a:extLst>
          </p:cNvPr>
          <p:cNvSpPr txBox="1">
            <a:spLocks/>
          </p:cNvSpPr>
          <p:nvPr/>
        </p:nvSpPr>
        <p:spPr>
          <a:xfrm>
            <a:off x="1014412" y="3117357"/>
            <a:ext cx="1016317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F3277A37-7A18-3E50-9777-4177C2256851}"/>
              </a:ext>
            </a:extLst>
          </p:cNvPr>
          <p:cNvSpPr txBox="1">
            <a:spLocks/>
          </p:cNvSpPr>
          <p:nvPr/>
        </p:nvSpPr>
        <p:spPr>
          <a:xfrm>
            <a:off x="669132" y="4022406"/>
            <a:ext cx="10800000"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F1D24041-46BD-6089-E033-6D1E223F84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4713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noProof="0" dirty="0"/>
              <a:t>Facilitator guidance – learner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818633" y="1625716"/>
            <a:ext cx="10554734" cy="3257550"/>
          </a:xfrm>
        </p:spPr>
        <p:txBody>
          <a:bodyPr vert="horz" lIns="0" tIns="0" rIns="0" bIns="0" rtlCol="0" anchor="t">
            <a:noAutofit/>
          </a:bodyPr>
          <a:lstStyle/>
          <a:p>
            <a:r>
              <a:rPr lang="en-GB" noProof="0" dirty="0"/>
              <a:t>The following slides are hidden so that you can choose which option to use. Remember to unhide the slide you choose before you start facilitating the session. </a:t>
            </a:r>
          </a:p>
          <a:p>
            <a:r>
              <a:rPr lang="en-GB" noProof="0" dirty="0"/>
              <a:t>The hidden slides are intended to illustrate the impact of a learner's positive experience; particularly their perception of belonging and ability to achieve and thrive in their setting.</a:t>
            </a:r>
          </a:p>
          <a:p>
            <a:r>
              <a:rPr lang="en-GB" noProof="0" dirty="0"/>
              <a:t>You may wish to use quotes from your own learners in place of these suggestions. Where you use your own quotes, it is important that they reflect the following:</a:t>
            </a:r>
          </a:p>
          <a:p>
            <a:pPr>
              <a:spcAft>
                <a:spcPts val="0"/>
              </a:spcAft>
            </a:pPr>
            <a:r>
              <a:rPr lang="en-GB" noProof="0" dirty="0"/>
              <a:t>They present positive development on the part of the learner, rather than focusing on their difficulties and challenges.</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477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6333616-D569-DF69-D4ED-5FE472CE0D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A44647-2501-A23C-41EF-5A02E5CF9057}"/>
              </a:ext>
            </a:extLst>
          </p:cNvPr>
          <p:cNvSpPr>
            <a:spLocks noGrp="1"/>
          </p:cNvSpPr>
          <p:nvPr>
            <p:ph type="title"/>
          </p:nvPr>
        </p:nvSpPr>
        <p:spPr>
          <a:xfrm>
            <a:off x="709611" y="-513556"/>
            <a:ext cx="9225221" cy="1027112"/>
          </a:xfrm>
        </p:spPr>
        <p:txBody>
          <a:bodyPr/>
          <a:lstStyle/>
          <a:p>
            <a:r>
              <a:rPr lang="en-GB" noProof="0" dirty="0"/>
              <a:t>Learner voice from your own context</a:t>
            </a:r>
          </a:p>
        </p:txBody>
      </p:sp>
      <p:sp>
        <p:nvSpPr>
          <p:cNvPr id="2" name="Title 3">
            <a:extLst>
              <a:ext uri="{FF2B5EF4-FFF2-40B4-BE49-F238E27FC236}">
                <a16:creationId xmlns:a16="http://schemas.microsoft.com/office/drawing/2014/main" id="{DA72D464-1E4C-73F6-77C1-008BE3C4EACB}"/>
              </a:ext>
            </a:extLst>
          </p:cNvPr>
          <p:cNvSpPr txBox="1">
            <a:spLocks/>
          </p:cNvSpPr>
          <p:nvPr/>
        </p:nvSpPr>
        <p:spPr>
          <a:xfrm>
            <a:off x="709612" y="707469"/>
            <a:ext cx="8246129"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Learner voice…</a:t>
            </a:r>
          </a:p>
        </p:txBody>
      </p:sp>
      <p:sp>
        <p:nvSpPr>
          <p:cNvPr id="3" name="Text Placeholder 2">
            <a:extLst>
              <a:ext uri="{FF2B5EF4-FFF2-40B4-BE49-F238E27FC236}">
                <a16:creationId xmlns:a16="http://schemas.microsoft.com/office/drawing/2014/main" id="{A4A9AE74-D1E0-3EB1-9860-3FA39799F20D}"/>
              </a:ext>
            </a:extLst>
          </p:cNvPr>
          <p:cNvSpPr>
            <a:spLocks noGrp="1"/>
          </p:cNvSpPr>
          <p:nvPr>
            <p:ph type="body" sz="quarter" idx="10"/>
          </p:nvPr>
        </p:nvSpPr>
        <p:spPr>
          <a:xfrm>
            <a:off x="709612" y="1863726"/>
            <a:ext cx="10563224" cy="3257550"/>
          </a:xfrm>
        </p:spPr>
        <p:txBody>
          <a:bodyPr/>
          <a:lstStyle/>
          <a:p>
            <a:pPr lvl="0"/>
            <a:r>
              <a:rPr lang="en-GB" sz="2400" noProof="0" dirty="0"/>
              <a:t>[Insert your own example]</a:t>
            </a:r>
          </a:p>
          <a:p>
            <a:pPr lvl="0" algn="r"/>
            <a:r>
              <a:rPr lang="en-GB" sz="2400" noProof="0" dirty="0"/>
              <a:t>[learner year group]</a:t>
            </a:r>
          </a:p>
        </p:txBody>
      </p:sp>
      <p:sp>
        <p:nvSpPr>
          <p:cNvPr id="5" name="Slide Number Placeholder 4">
            <a:extLst>
              <a:ext uri="{FF2B5EF4-FFF2-40B4-BE49-F238E27FC236}">
                <a16:creationId xmlns:a16="http://schemas.microsoft.com/office/drawing/2014/main" id="{0CBD936A-D18D-1741-BFFF-C57C4EEFCE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3421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1D8F23-74D4-C4EF-7FA2-7C907A674F4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BA89F7-A744-E18E-B753-50F8A1AB0A15}"/>
              </a:ext>
            </a:extLst>
          </p:cNvPr>
          <p:cNvSpPr>
            <a:spLocks noGrp="1"/>
          </p:cNvSpPr>
          <p:nvPr>
            <p:ph type="title"/>
          </p:nvPr>
        </p:nvSpPr>
        <p:spPr>
          <a:xfrm>
            <a:off x="709612" y="-611981"/>
            <a:ext cx="7414110" cy="1027112"/>
          </a:xfrm>
        </p:spPr>
        <p:txBody>
          <a:bodyPr/>
          <a:lstStyle/>
          <a:p>
            <a:r>
              <a:rPr lang="en-GB" noProof="0" dirty="0"/>
              <a:t>Learner voice (Level 2 learner)</a:t>
            </a:r>
          </a:p>
        </p:txBody>
      </p:sp>
      <p:sp>
        <p:nvSpPr>
          <p:cNvPr id="2" name="Title 3">
            <a:extLst>
              <a:ext uri="{FF2B5EF4-FFF2-40B4-BE49-F238E27FC236}">
                <a16:creationId xmlns:a16="http://schemas.microsoft.com/office/drawing/2014/main" id="{8584A09C-0B4F-C2EB-195D-9107D931C54C}"/>
              </a:ext>
            </a:extLst>
          </p:cNvPr>
          <p:cNvSpPr txBox="1">
            <a:spLocks/>
          </p:cNvSpPr>
          <p:nvPr/>
        </p:nvSpPr>
        <p:spPr>
          <a:xfrm>
            <a:off x="709612" y="709612"/>
            <a:ext cx="741411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Learner voice…</a:t>
            </a:r>
          </a:p>
        </p:txBody>
      </p:sp>
      <p:sp>
        <p:nvSpPr>
          <p:cNvPr id="3" name="Text Placeholder 2">
            <a:extLst>
              <a:ext uri="{FF2B5EF4-FFF2-40B4-BE49-F238E27FC236}">
                <a16:creationId xmlns:a16="http://schemas.microsoft.com/office/drawing/2014/main" id="{D2CC806B-B67C-0E37-97D0-11883B67E223}"/>
              </a:ext>
            </a:extLst>
          </p:cNvPr>
          <p:cNvSpPr>
            <a:spLocks noGrp="1"/>
          </p:cNvSpPr>
          <p:nvPr>
            <p:ph type="body" sz="quarter" idx="10"/>
          </p:nvPr>
        </p:nvSpPr>
        <p:spPr>
          <a:xfrm>
            <a:off x="709612" y="2325687"/>
            <a:ext cx="10563224" cy="3257550"/>
          </a:xfrm>
        </p:spPr>
        <p:txBody>
          <a:bodyPr/>
          <a:lstStyle/>
          <a:p>
            <a:pPr lvl="0"/>
            <a:r>
              <a:rPr lang="en-GB" sz="2400" noProof="0" dirty="0"/>
              <a:t>"I know my teacher listens to me. If I say I don’t understand, she helps in a different way. I feel like she really cares about me learning."</a:t>
            </a:r>
          </a:p>
          <a:p>
            <a:pPr lvl="0" algn="r"/>
            <a:r>
              <a:rPr lang="en-GB" sz="2400" noProof="0" dirty="0"/>
              <a:t>L2 Health &amp; social care learner with additional needs</a:t>
            </a:r>
          </a:p>
        </p:txBody>
      </p:sp>
      <p:sp>
        <p:nvSpPr>
          <p:cNvPr id="5" name="Slide Number Placeholder 4">
            <a:extLst>
              <a:ext uri="{FF2B5EF4-FFF2-40B4-BE49-F238E27FC236}">
                <a16:creationId xmlns:a16="http://schemas.microsoft.com/office/drawing/2014/main" id="{AD00CC8C-B50D-4AB4-10CF-AF17DB39F3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69237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2ADC37-F80F-B2CD-C9F2-B14508F8E3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45B47A-B141-57DA-C38E-60C8D1369961}"/>
              </a:ext>
            </a:extLst>
          </p:cNvPr>
          <p:cNvSpPr>
            <a:spLocks noGrp="1"/>
          </p:cNvSpPr>
          <p:nvPr>
            <p:ph type="title"/>
          </p:nvPr>
        </p:nvSpPr>
        <p:spPr>
          <a:xfrm>
            <a:off x="709612" y="-611936"/>
            <a:ext cx="8511390" cy="1027112"/>
          </a:xfrm>
        </p:spPr>
        <p:txBody>
          <a:bodyPr/>
          <a:lstStyle/>
          <a:p>
            <a:r>
              <a:rPr lang="en-GB" noProof="0" dirty="0"/>
              <a:t>Learner voice (A level learner)</a:t>
            </a:r>
          </a:p>
        </p:txBody>
      </p:sp>
      <p:sp>
        <p:nvSpPr>
          <p:cNvPr id="2" name="Title 3">
            <a:extLst>
              <a:ext uri="{FF2B5EF4-FFF2-40B4-BE49-F238E27FC236}">
                <a16:creationId xmlns:a16="http://schemas.microsoft.com/office/drawing/2014/main" id="{36F360BD-FBC5-7D56-FFC4-B40E1C8B6F4D}"/>
              </a:ext>
            </a:extLst>
          </p:cNvPr>
          <p:cNvSpPr txBox="1">
            <a:spLocks/>
          </p:cNvSpPr>
          <p:nvPr/>
        </p:nvSpPr>
        <p:spPr>
          <a:xfrm>
            <a:off x="709612" y="709613"/>
            <a:ext cx="851139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Learner voice…</a:t>
            </a:r>
          </a:p>
        </p:txBody>
      </p:sp>
      <p:sp>
        <p:nvSpPr>
          <p:cNvPr id="3" name="Text Placeholder 2">
            <a:extLst>
              <a:ext uri="{FF2B5EF4-FFF2-40B4-BE49-F238E27FC236}">
                <a16:creationId xmlns:a16="http://schemas.microsoft.com/office/drawing/2014/main" id="{6DF0EA19-AD69-6E35-81B6-BC220A74A9AE}"/>
              </a:ext>
            </a:extLst>
          </p:cNvPr>
          <p:cNvSpPr>
            <a:spLocks noGrp="1"/>
          </p:cNvSpPr>
          <p:nvPr>
            <p:ph type="body" sz="quarter" idx="10"/>
          </p:nvPr>
        </p:nvSpPr>
        <p:spPr>
          <a:xfrm>
            <a:off x="709200" y="2325600"/>
            <a:ext cx="10563224" cy="3257550"/>
          </a:xfrm>
        </p:spPr>
        <p:txBody>
          <a:bodyPr/>
          <a:lstStyle/>
          <a:p>
            <a:pPr lvl="0"/>
            <a:r>
              <a:rPr lang="en-GB" sz="2400" noProof="0" dirty="0"/>
              <a:t>"In my class, everyone helps each other. I don’t feel left out. My teacher makes sure I can join in with everything."</a:t>
            </a:r>
          </a:p>
          <a:p>
            <a:pPr lvl="0" algn="r"/>
            <a:r>
              <a:rPr lang="en-GB" sz="2400" noProof="0" dirty="0"/>
              <a:t>Year 12 A level Psychology student with additional needs</a:t>
            </a:r>
          </a:p>
        </p:txBody>
      </p:sp>
      <p:sp>
        <p:nvSpPr>
          <p:cNvPr id="5" name="Slide Number Placeholder 4">
            <a:extLst>
              <a:ext uri="{FF2B5EF4-FFF2-40B4-BE49-F238E27FC236}">
                <a16:creationId xmlns:a16="http://schemas.microsoft.com/office/drawing/2014/main" id="{DD5B04F5-B974-8B45-C663-452044F25E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90125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2C16F-E660-AF4A-6B57-A2F5BA01309E}"/>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C2BC7DE-C1E6-13DC-35B9-971634C92F93}"/>
              </a:ext>
            </a:extLst>
          </p:cNvPr>
          <p:cNvSpPr>
            <a:spLocks noGrp="1"/>
          </p:cNvSpPr>
          <p:nvPr>
            <p:ph type="title"/>
          </p:nvPr>
        </p:nvSpPr>
        <p:spPr>
          <a:xfrm>
            <a:off x="1751798" y="-1027112"/>
            <a:ext cx="9757814" cy="1027112"/>
          </a:xfrm>
        </p:spPr>
        <p:txBody>
          <a:bodyPr/>
          <a:lstStyle/>
          <a:p>
            <a:r>
              <a:rPr lang="en-GB" noProof="0" dirty="0">
                <a:latin typeface="Arial" panose="020B0604020202020204" pitchFamily="34" charset="0"/>
              </a:rPr>
              <a:t>Reflection on approaches to support all learners</a:t>
            </a:r>
            <a:endParaRPr lang="en-GB" noProof="0" dirty="0"/>
          </a:p>
        </p:txBody>
      </p:sp>
      <p:sp>
        <p:nvSpPr>
          <p:cNvPr id="2" name="Title 4">
            <a:extLst>
              <a:ext uri="{FF2B5EF4-FFF2-40B4-BE49-F238E27FC236}">
                <a16:creationId xmlns:a16="http://schemas.microsoft.com/office/drawing/2014/main" id="{E4F6454E-6BD2-40B9-8AC0-C6DB62347F47}"/>
              </a:ext>
            </a:extLst>
          </p:cNvPr>
          <p:cNvSpPr txBox="1">
            <a:spLocks/>
          </p:cNvSpPr>
          <p:nvPr/>
        </p:nvSpPr>
        <p:spPr>
          <a:xfrm>
            <a:off x="1751798" y="672669"/>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latin typeface="Arial" panose="020B0604020202020204" pitchFamily="34" charset="0"/>
              </a:rPr>
              <a:t>Reflection</a:t>
            </a:r>
            <a:endParaRPr lang="en-GB" noProof="0" dirty="0"/>
          </a:p>
        </p:txBody>
      </p:sp>
      <p:pic>
        <p:nvPicPr>
          <p:cNvPr id="10" name="Picture 9">
            <a:extLst>
              <a:ext uri="{FF2B5EF4-FFF2-40B4-BE49-F238E27FC236}">
                <a16:creationId xmlns:a16="http://schemas.microsoft.com/office/drawing/2014/main" id="{13788224-CA1D-AE10-8C7D-E9D136DF306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8621" y="683487"/>
            <a:ext cx="539350" cy="543844"/>
          </a:xfrm>
          <a:prstGeom prst="rect">
            <a:avLst/>
          </a:prstGeom>
        </p:spPr>
      </p:pic>
      <p:sp>
        <p:nvSpPr>
          <p:cNvPr id="8" name="Text Placeholder 7">
            <a:extLst>
              <a:ext uri="{FF2B5EF4-FFF2-40B4-BE49-F238E27FC236}">
                <a16:creationId xmlns:a16="http://schemas.microsoft.com/office/drawing/2014/main" id="{36FCD7B3-DC66-001E-0793-A0AA81CB1D48}"/>
              </a:ext>
            </a:extLst>
          </p:cNvPr>
          <p:cNvSpPr>
            <a:spLocks noGrp="1"/>
          </p:cNvSpPr>
          <p:nvPr>
            <p:ph type="body" sz="quarter" idx="10"/>
          </p:nvPr>
        </p:nvSpPr>
        <p:spPr>
          <a:xfrm>
            <a:off x="688447" y="2172230"/>
            <a:ext cx="9757814" cy="2659062"/>
          </a:xfrm>
        </p:spPr>
        <p:txBody>
          <a:bodyPr/>
          <a:lstStyle/>
          <a:p>
            <a:pPr fontAlgn="t">
              <a:lnSpc>
                <a:spcPct val="100000"/>
              </a:lnSpc>
              <a:buClr>
                <a:srgbClr val="1D70B8"/>
              </a:buClr>
            </a:pPr>
            <a:r>
              <a:rPr lang="en-GB" noProof="0" dirty="0"/>
              <a:t>Think of a group, or a particular young person, you are currently teaching.</a:t>
            </a:r>
          </a:p>
          <a:p>
            <a:pPr marL="342900" indent="-342900" fontAlgn="t">
              <a:lnSpc>
                <a:spcPct val="100000"/>
              </a:lnSpc>
              <a:buClr>
                <a:srgbClr val="1D70B8"/>
              </a:buClr>
              <a:buFont typeface="Arial" panose="020B0604020202020204" pitchFamily="34" charset="0"/>
              <a:buChar char="&gt;"/>
            </a:pPr>
            <a:r>
              <a:rPr lang="en-GB" noProof="0" dirty="0"/>
              <a:t>What are you doing currently that is working well?</a:t>
            </a:r>
          </a:p>
          <a:p>
            <a:pPr marL="342900" indent="-342900" fontAlgn="t">
              <a:lnSpc>
                <a:spcPct val="100000"/>
              </a:lnSpc>
              <a:buClr>
                <a:srgbClr val="1D70B8"/>
              </a:buClr>
              <a:buFont typeface="Arial" panose="020B0604020202020204" pitchFamily="34" charset="0"/>
              <a:buChar char="&gt;"/>
            </a:pPr>
            <a:r>
              <a:rPr lang="en-GB" noProof="0" dirty="0"/>
              <a:t>How are some of the approaches or strategies that you are using supporting all learners?</a:t>
            </a:r>
          </a:p>
          <a:p>
            <a:pPr marL="342900" indent="-342900" fontAlgn="t">
              <a:lnSpc>
                <a:spcPct val="100000"/>
              </a:lnSpc>
              <a:buClr>
                <a:srgbClr val="1D70B8"/>
              </a:buClr>
              <a:buFont typeface="Arial" panose="020B0604020202020204" pitchFamily="34" charset="0"/>
              <a:buChar char="&gt;"/>
            </a:pPr>
            <a:endParaRPr lang="en-GB" i="1" noProof="0" dirty="0"/>
          </a:p>
        </p:txBody>
      </p:sp>
      <p:sp>
        <p:nvSpPr>
          <p:cNvPr id="5" name="Slide Number Placeholder 4">
            <a:extLst>
              <a:ext uri="{FF2B5EF4-FFF2-40B4-BE49-F238E27FC236}">
                <a16:creationId xmlns:a16="http://schemas.microsoft.com/office/drawing/2014/main" id="{F6E38FA7-9C8F-5CEE-A694-1C6C5A0927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9570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9895A-4144-D86A-7C99-B7CB12F817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7E9AC7-B603-E1A2-7EE7-D6D8E31944B0}"/>
              </a:ext>
            </a:extLst>
          </p:cNvPr>
          <p:cNvSpPr>
            <a:spLocks noGrp="1"/>
          </p:cNvSpPr>
          <p:nvPr>
            <p:ph type="title"/>
          </p:nvPr>
        </p:nvSpPr>
        <p:spPr/>
        <p:txBody>
          <a:bodyPr/>
          <a:lstStyle/>
          <a:p>
            <a:r>
              <a:rPr lang="en-GB" noProof="0" dirty="0"/>
              <a:t>Inclusion at different levels</a:t>
            </a:r>
          </a:p>
        </p:txBody>
      </p:sp>
      <p:sp>
        <p:nvSpPr>
          <p:cNvPr id="5" name="Slide Number Placeholder 4">
            <a:extLst>
              <a:ext uri="{FF2B5EF4-FFF2-40B4-BE49-F238E27FC236}">
                <a16:creationId xmlns:a16="http://schemas.microsoft.com/office/drawing/2014/main" id="{C5FB5C46-C2DC-1701-40C4-C25CED285C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6083029-F298-30FC-2644-F1B7BEBB9414}"/>
              </a:ext>
            </a:extLst>
          </p:cNvPr>
          <p:cNvSpPr txBox="1"/>
          <p:nvPr/>
        </p:nvSpPr>
        <p:spPr>
          <a:xfrm>
            <a:off x="695325" y="2327275"/>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C0D0D"/>
                </a:solidFill>
                <a:effectLst/>
                <a:uLnTx/>
                <a:uFillTx/>
                <a:latin typeface="Arial" panose="020B0604020202020204"/>
                <a:ea typeface="+mn-ea"/>
                <a:cs typeface="+mn-cs"/>
              </a:rPr>
              <a:t>Inclusion policy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C0D0D"/>
                </a:solidFill>
                <a:effectLst/>
                <a:uLnTx/>
                <a:uFillTx/>
                <a:latin typeface="Arial" panose="020B0604020202020204"/>
                <a:ea typeface="+mn-ea"/>
                <a:cs typeface="+mn-cs"/>
              </a:rPr>
              <a:t>Public policy, e.g. funding for SEND Reforms</a:t>
            </a:r>
          </a:p>
        </p:txBody>
      </p:sp>
      <p:sp>
        <p:nvSpPr>
          <p:cNvPr id="28" name="TextBox 27">
            <a:extLst>
              <a:ext uri="{FF2B5EF4-FFF2-40B4-BE49-F238E27FC236}">
                <a16:creationId xmlns:a16="http://schemas.microsoft.com/office/drawing/2014/main" id="{832DBCF9-FB9A-A2FA-DE84-F07A762EEE0E}"/>
              </a:ext>
            </a:extLst>
          </p:cNvPr>
          <p:cNvSpPr txBox="1"/>
          <p:nvPr/>
        </p:nvSpPr>
        <p:spPr>
          <a:xfrm>
            <a:off x="681038" y="3145830"/>
            <a:ext cx="89852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C0D0D"/>
                </a:solidFill>
                <a:effectLst/>
                <a:uLnTx/>
                <a:uFillTx/>
                <a:latin typeface="Arial" panose="020B0604020202020204"/>
                <a:ea typeface="+mn-ea"/>
                <a:cs typeface="+mn-cs"/>
              </a:rPr>
              <a:t>Inclusive practice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C0D0D"/>
                </a:solidFill>
                <a:effectLst/>
                <a:uLnTx/>
                <a:uFillTx/>
                <a:latin typeface="Arial" panose="020B0604020202020204"/>
                <a:ea typeface="+mn-ea"/>
                <a:cs typeface="+mn-cs"/>
              </a:rPr>
              <a:t>Setting-focused, e.g. working with services, policies</a:t>
            </a:r>
          </a:p>
        </p:txBody>
      </p:sp>
      <p:sp>
        <p:nvSpPr>
          <p:cNvPr id="36" name="TextBox 35">
            <a:extLst>
              <a:ext uri="{FF2B5EF4-FFF2-40B4-BE49-F238E27FC236}">
                <a16:creationId xmlns:a16="http://schemas.microsoft.com/office/drawing/2014/main" id="{3CF6AD02-0398-BC85-9CFA-7B39C1612559}"/>
              </a:ext>
            </a:extLst>
          </p:cNvPr>
          <p:cNvSpPr txBox="1"/>
          <p:nvPr/>
        </p:nvSpPr>
        <p:spPr>
          <a:xfrm>
            <a:off x="690562" y="3950680"/>
            <a:ext cx="9191626" cy="1015663"/>
          </a:xfrm>
          <a:prstGeom prst="rect">
            <a:avLst/>
          </a:prstGeom>
          <a:noFill/>
          <a:ln w="28575">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C0D0D"/>
                </a:solidFill>
                <a:effectLst/>
                <a:uLnTx/>
                <a:uFillTx/>
                <a:latin typeface="Arial" panose="020B0604020202020204"/>
                <a:ea typeface="+mn-ea"/>
                <a:cs typeface="+mn-cs"/>
              </a:rPr>
              <a:t>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C0D0D"/>
                </a:solidFill>
                <a:effectLst/>
                <a:uLnTx/>
                <a:uFillTx/>
                <a:latin typeface="Arial" panose="020B0604020202020204"/>
                <a:ea typeface="+mn-ea"/>
                <a:cs typeface="+mn-cs"/>
              </a:rPr>
              <a:t>Learning environment focused, e.g. maintaining and strengthening high-quality teaching</a:t>
            </a:r>
          </a:p>
        </p:txBody>
      </p:sp>
    </p:spTree>
    <p:extLst>
      <p:ext uri="{BB962C8B-B14F-4D97-AF65-F5344CB8AC3E}">
        <p14:creationId xmlns:p14="http://schemas.microsoft.com/office/powerpoint/2010/main" val="3468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p:txBody>
          <a:bodyPr/>
          <a:lstStyle/>
          <a:p>
            <a:r>
              <a:rPr lang="en-GB" noProof="0" dirty="0"/>
              <a:t>What is ‘inclusive teaching’?</a:t>
            </a:r>
          </a:p>
        </p:txBody>
      </p:sp>
      <p:sp>
        <p:nvSpPr>
          <p:cNvPr id="8" name="TextBox 7">
            <a:extLst>
              <a:ext uri="{FF2B5EF4-FFF2-40B4-BE49-F238E27FC236}">
                <a16:creationId xmlns:a16="http://schemas.microsoft.com/office/drawing/2014/main" id="{3D721B07-D5E9-626A-F2EB-23FD2AE285B1}"/>
              </a:ext>
            </a:extLst>
          </p:cNvPr>
          <p:cNvSpPr txBox="1"/>
          <p:nvPr/>
        </p:nvSpPr>
        <p:spPr>
          <a:xfrm>
            <a:off x="682388" y="2112597"/>
            <a:ext cx="7143987" cy="707886"/>
          </a:xfrm>
          <a:prstGeom prst="rect">
            <a:avLst/>
          </a:prstGeom>
          <a:noFill/>
        </p:spPr>
        <p:txBody>
          <a:bodyPr wrap="square" lIns="91440" tIns="45720" rIns="91440" bIns="45720" anchor="t">
            <a:spAutoFit/>
          </a:bodyPr>
          <a:lstStyle/>
          <a:p>
            <a:pPr>
              <a:buClr>
                <a:srgbClr val="006FB7"/>
              </a:buClr>
              <a:defRPr/>
            </a:pPr>
            <a:r>
              <a:rPr kumimoji="0" lang="en-GB" sz="2000" b="0" i="0" u="none" strike="noStrike" kern="1200" cap="none" spc="0" normalizeH="0" baseline="0" noProof="0" dirty="0">
                <a:ln>
                  <a:noFill/>
                </a:ln>
                <a:solidFill>
                  <a:srgbClr val="0C0D0D"/>
                </a:solidFill>
                <a:effectLst/>
                <a:uLnTx/>
                <a:uFillTx/>
                <a:latin typeface="Arial" panose="020B0604020202020204"/>
                <a:ea typeface="+mn-ea"/>
                <a:cs typeface="+mn-cs"/>
              </a:rPr>
              <a:t>The Education Endowment Foundation guidance (EEF, 2026) suggests inclusive teaching</a:t>
            </a:r>
            <a:r>
              <a:rPr lang="en-GB" sz="2000" noProof="0" dirty="0">
                <a:solidFill>
                  <a:srgbClr val="0C0D0D"/>
                </a:solidFill>
                <a:latin typeface="Arial" panose="020B0604020202020204"/>
              </a:rPr>
              <a:t> involves</a:t>
            </a:r>
            <a:r>
              <a:rPr kumimoji="0" lang="en-GB" sz="2000" b="0" i="0" u="none" strike="noStrike" kern="1200" cap="none" spc="0" normalizeH="0" baseline="0" noProof="0" dirty="0">
                <a:ln>
                  <a:noFill/>
                </a:ln>
                <a:solidFill>
                  <a:srgbClr val="0C0D0D"/>
                </a:solidFill>
                <a:effectLst/>
                <a:uLnTx/>
                <a:uFillTx/>
                <a:latin typeface="Arial" panose="020B0604020202020204"/>
                <a:ea typeface="+mn-ea"/>
                <a:cs typeface="+mn-cs"/>
              </a:rPr>
              <a:t>:</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1" y="3116491"/>
            <a:ext cx="10308009" cy="784175"/>
          </a:xfrm>
        </p:spPr>
        <p:txBody>
          <a:bodyPr vert="horz" lIns="0" tIns="0" rIns="0" bIns="0" rtlCol="0" anchor="t">
            <a:noAutofit/>
          </a:bodyPr>
          <a:lstStyle/>
          <a:p>
            <a:pPr marL="342900" indent="-342900">
              <a:buClr>
                <a:srgbClr val="1D70B8"/>
              </a:buClr>
              <a:buFont typeface="Segoe UI" panose="020B0502040204020203" pitchFamily="34" charset="0"/>
              <a:buChar char="&gt;"/>
            </a:pPr>
            <a:r>
              <a:rPr lang="en-GB" noProof="0" dirty="0"/>
              <a:t>supporting every learner to achieve and thrive</a:t>
            </a:r>
          </a:p>
        </p:txBody>
      </p:sp>
      <p:sp>
        <p:nvSpPr>
          <p:cNvPr id="2" name="Text Placeholder 2">
            <a:extLst>
              <a:ext uri="{FF2B5EF4-FFF2-40B4-BE49-F238E27FC236}">
                <a16:creationId xmlns:a16="http://schemas.microsoft.com/office/drawing/2014/main" id="{1E382E5E-0762-E87A-68F3-E44CF2B7F196}"/>
              </a:ext>
            </a:extLst>
          </p:cNvPr>
          <p:cNvSpPr txBox="1">
            <a:spLocks/>
          </p:cNvSpPr>
          <p:nvPr/>
        </p:nvSpPr>
        <p:spPr>
          <a:xfrm>
            <a:off x="709611" y="3631525"/>
            <a:ext cx="10308009" cy="784175"/>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1300"/>
              </a:spcAft>
              <a:buClr>
                <a:srgbClr val="1D70B8"/>
              </a:buClr>
              <a:buSzTx/>
              <a:buFont typeface="Segoe UI" panose="020B0502040204020203" pitchFamily="34" charset="0"/>
              <a:buChar char="&gt;"/>
              <a:tabLst/>
              <a:defRPr/>
            </a:pPr>
            <a:r>
              <a:rPr lang="en-GB" noProof="0" dirty="0">
                <a:solidFill>
                  <a:srgbClr val="0C0D0D"/>
                </a:solidFill>
                <a:latin typeface="Arial" panose="020B0604020202020204"/>
                <a:cs typeface="Arial" panose="020B0604020202020204" pitchFamily="34" charset="0"/>
              </a:rPr>
              <a:t>strengthening</a:t>
            </a:r>
            <a:r>
              <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 universal approaches as well as adaptations</a:t>
            </a:r>
          </a:p>
        </p:txBody>
      </p:sp>
      <p:sp>
        <p:nvSpPr>
          <p:cNvPr id="6" name="Text Placeholder 2">
            <a:extLst>
              <a:ext uri="{FF2B5EF4-FFF2-40B4-BE49-F238E27FC236}">
                <a16:creationId xmlns:a16="http://schemas.microsoft.com/office/drawing/2014/main" id="{B63EC510-A017-6418-17FD-8B2DD913C361}"/>
              </a:ext>
            </a:extLst>
          </p:cNvPr>
          <p:cNvSpPr txBox="1">
            <a:spLocks/>
          </p:cNvSpPr>
          <p:nvPr/>
        </p:nvSpPr>
        <p:spPr>
          <a:xfrm>
            <a:off x="682388" y="4167305"/>
            <a:ext cx="10308009" cy="1027112"/>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1300"/>
              </a:spcAft>
              <a:buClr>
                <a:srgbClr val="1D70B8"/>
              </a:buClr>
              <a:buSzTx/>
              <a:buFont typeface="Segoe UI" panose="020B0502040204020203" pitchFamily="34" charset="0"/>
              <a:buChar char="&gt;"/>
              <a:tabLst/>
              <a:defRPr/>
            </a:pPr>
            <a:r>
              <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using evidence-informed approaches to teaching as the </a:t>
            </a:r>
            <a:r>
              <a:rPr lang="en-GB" noProof="0" dirty="0">
                <a:solidFill>
                  <a:srgbClr val="0C0D0D"/>
                </a:solidFill>
                <a:latin typeface="Arial" panose="020B0604020202020204"/>
                <a:cs typeface="Arial" panose="020B0604020202020204" pitchFamily="34" charset="0"/>
              </a:rPr>
              <a:t>foundation</a:t>
            </a:r>
            <a:r>
              <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 of inclusion</a:t>
            </a:r>
          </a:p>
          <a:p>
            <a:pPr marL="0" marR="0" lvl="0" indent="0" algn="l" defTabSz="914400" rtl="0" eaLnBrk="1" fontAlgn="auto" latinLnBrk="0" hangingPunct="1">
              <a:lnSpc>
                <a:spcPct val="110000"/>
              </a:lnSpc>
              <a:spcBef>
                <a:spcPts val="0"/>
              </a:spcBef>
              <a:spcAft>
                <a:spcPts val="1300"/>
              </a:spcAft>
              <a:buClr>
                <a:srgbClr val="1D70B8"/>
              </a:buClr>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7F241603-707A-46F0-4C62-09A4FCD831A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2740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4AA98-23F2-18A0-7BE4-275A277C097C}"/>
              </a:ext>
            </a:extLst>
          </p:cNvPr>
          <p:cNvSpPr>
            <a:spLocks noGrp="1"/>
          </p:cNvSpPr>
          <p:nvPr>
            <p:ph type="title"/>
          </p:nvPr>
        </p:nvSpPr>
        <p:spPr/>
        <p:txBody>
          <a:bodyPr/>
          <a:lstStyle/>
          <a:p>
            <a:r>
              <a:rPr lang="en-GB" noProof="0" dirty="0"/>
              <a:t>Two-part model</a:t>
            </a:r>
          </a:p>
        </p:txBody>
      </p:sp>
      <p:sp>
        <p:nvSpPr>
          <p:cNvPr id="3" name="Text Placeholder 2">
            <a:extLst>
              <a:ext uri="{FF2B5EF4-FFF2-40B4-BE49-F238E27FC236}">
                <a16:creationId xmlns:a16="http://schemas.microsoft.com/office/drawing/2014/main" id="{047FC88C-C0D8-2C19-7389-7B872AC146A4}"/>
              </a:ext>
            </a:extLst>
          </p:cNvPr>
          <p:cNvSpPr>
            <a:spLocks noGrp="1"/>
          </p:cNvSpPr>
          <p:nvPr>
            <p:ph type="body" sz="quarter" idx="10"/>
          </p:nvPr>
        </p:nvSpPr>
        <p:spPr>
          <a:xfrm>
            <a:off x="709613" y="2098675"/>
            <a:ext cx="10488124" cy="2319006"/>
          </a:xfrm>
        </p:spPr>
        <p:txBody>
          <a:bodyPr vert="horz" lIns="0" tIns="0" rIns="0" bIns="0" rtlCol="0" anchor="t">
            <a:noAutofit/>
          </a:bodyPr>
          <a:lstStyle/>
          <a:p>
            <a:pPr>
              <a:buClr>
                <a:srgbClr val="17B5EA"/>
              </a:buClr>
            </a:pPr>
            <a:r>
              <a:rPr lang="en-GB" noProof="0" dirty="0"/>
              <a:t>The EEF’s two-part model can be helpful when we’re thinking hard about how to support learners (EEF, 2026).</a:t>
            </a:r>
          </a:p>
          <a:p>
            <a:pPr>
              <a:buClr>
                <a:srgbClr val="1D70B8"/>
              </a:buClr>
            </a:pPr>
            <a:r>
              <a:rPr lang="en-GB" b="1" noProof="0" dirty="0"/>
              <a:t>Universal approaches: What we do every day for all learners</a:t>
            </a:r>
          </a:p>
          <a:p>
            <a:pPr>
              <a:buClr>
                <a:srgbClr val="1D70B8"/>
              </a:buClr>
            </a:pPr>
            <a:r>
              <a:rPr lang="en-GB" noProof="0" dirty="0"/>
              <a:t>Approaches</a:t>
            </a:r>
            <a:r>
              <a:rPr lang="en-GB" b="1" noProof="0" dirty="0"/>
              <a:t> </a:t>
            </a:r>
            <a:r>
              <a:rPr lang="en-GB" noProof="0" dirty="0"/>
              <a:t>that benefit everyone but are likely to be especially important for learners who face additional challenges.</a:t>
            </a:r>
          </a:p>
          <a:p>
            <a:pPr>
              <a:buClr>
                <a:srgbClr val="1D70B8"/>
              </a:buClr>
            </a:pPr>
            <a:r>
              <a:rPr lang="en-GB" b="1" noProof="0" dirty="0"/>
              <a:t>Adaptations and additional support </a:t>
            </a:r>
          </a:p>
          <a:p>
            <a:pPr>
              <a:buClr>
                <a:srgbClr val="1D70B8"/>
              </a:buClr>
            </a:pPr>
            <a:r>
              <a:rPr lang="en-GB" noProof="0" dirty="0"/>
              <a:t>Adaptations and additional support that might only be needed for a short time, or on an ongoing basis, for some learners.</a:t>
            </a:r>
          </a:p>
          <a:p>
            <a:endParaRPr lang="en-GB" noProof="0" dirty="0"/>
          </a:p>
        </p:txBody>
      </p:sp>
      <p:sp>
        <p:nvSpPr>
          <p:cNvPr id="5" name="Slide Number Placeholder 4">
            <a:extLst>
              <a:ext uri="{FF2B5EF4-FFF2-40B4-BE49-F238E27FC236}">
                <a16:creationId xmlns:a16="http://schemas.microsoft.com/office/drawing/2014/main" id="{0D9FFB18-B547-3B78-4A11-02939AB99A5A}"/>
              </a:ext>
            </a:extLst>
          </p:cNvPr>
          <p:cNvSpPr>
            <a:spLocks noGrp="1"/>
          </p:cNvSpPr>
          <p:nvPr>
            <p:ph type="sldNum" sz="quarter" idx="12"/>
          </p:nvPr>
        </p:nvSpPr>
        <p:spPr/>
        <p:txBody>
          <a:bodyPr/>
          <a:lstStyle/>
          <a:p>
            <a:fld id="{BA634521-C80F-DA4F-BE98-7119B7CE3C87}" type="slidenum">
              <a:rPr lang="en-GB" noProof="0" smtClean="0"/>
              <a:pPr/>
              <a:t>14</a:t>
            </a:fld>
            <a:endParaRPr lang="en-GB" noProof="0" dirty="0"/>
          </a:p>
        </p:txBody>
      </p:sp>
    </p:spTree>
    <p:extLst>
      <p:ext uri="{BB962C8B-B14F-4D97-AF65-F5344CB8AC3E}">
        <p14:creationId xmlns:p14="http://schemas.microsoft.com/office/powerpoint/2010/main" val="13766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50468-E465-25C9-8449-F2DEBB50FB62}"/>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C7D22D65-C655-9F4F-301F-D61FF91EA02B}"/>
              </a:ext>
              <a:ext uri="{C183D7F6-B498-43B3-948B-1728B52AA6E4}">
                <adec:decorative xmlns:adec="http://schemas.microsoft.com/office/drawing/2017/decorative" val="0"/>
              </a:ext>
            </a:extLst>
          </p:cNvPr>
          <p:cNvSpPr>
            <a:spLocks noGrp="1"/>
          </p:cNvSpPr>
          <p:nvPr>
            <p:ph type="title"/>
          </p:nvPr>
        </p:nvSpPr>
        <p:spPr>
          <a:xfrm>
            <a:off x="1748387" y="-644509"/>
            <a:ext cx="9757814" cy="1027112"/>
          </a:xfrm>
        </p:spPr>
        <p:txBody>
          <a:bodyPr/>
          <a:lstStyle/>
          <a:p>
            <a:r>
              <a:rPr lang="en-GB" noProof="0" dirty="0">
                <a:latin typeface="Arial" panose="020B0604020202020204" pitchFamily="34" charset="0"/>
              </a:rPr>
              <a:t>Reflection on the two-part model</a:t>
            </a:r>
            <a:endParaRPr lang="en-GB" noProof="0" dirty="0"/>
          </a:p>
        </p:txBody>
      </p:sp>
      <p:sp>
        <p:nvSpPr>
          <p:cNvPr id="2" name="Title 4">
            <a:extLst>
              <a:ext uri="{FF2B5EF4-FFF2-40B4-BE49-F238E27FC236}">
                <a16:creationId xmlns:a16="http://schemas.microsoft.com/office/drawing/2014/main" id="{A286DF4F-525A-76C0-B8AF-984EE9A0F7F3}"/>
              </a:ext>
            </a:extLst>
          </p:cNvPr>
          <p:cNvSpPr txBox="1">
            <a:spLocks/>
          </p:cNvSpPr>
          <p:nvPr/>
        </p:nvSpPr>
        <p:spPr>
          <a:xfrm>
            <a:off x="1751798" y="685832"/>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latin typeface="Arial" panose="020B0604020202020204" pitchFamily="34" charset="0"/>
              </a:rPr>
              <a:t>Reflection</a:t>
            </a:r>
            <a:endParaRPr lang="en-GB" noProof="0" dirty="0"/>
          </a:p>
        </p:txBody>
      </p:sp>
      <p:pic>
        <p:nvPicPr>
          <p:cNvPr id="10" name="Picture 9">
            <a:extLst>
              <a:ext uri="{FF2B5EF4-FFF2-40B4-BE49-F238E27FC236}">
                <a16:creationId xmlns:a16="http://schemas.microsoft.com/office/drawing/2014/main" id="{CCF2B4D8-28E0-31F2-345A-885F7436DA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9" name="Text Placeholder 41">
            <a:extLst>
              <a:ext uri="{FF2B5EF4-FFF2-40B4-BE49-F238E27FC236}">
                <a16:creationId xmlns:a16="http://schemas.microsoft.com/office/drawing/2014/main" id="{193251C4-1FFC-BB2F-42BE-01521E4AE6D5}"/>
              </a:ext>
            </a:extLst>
          </p:cNvPr>
          <p:cNvSpPr txBox="1">
            <a:spLocks/>
          </p:cNvSpPr>
          <p:nvPr/>
        </p:nvSpPr>
        <p:spPr>
          <a:xfrm>
            <a:off x="690564" y="2098675"/>
            <a:ext cx="10796586" cy="2898626"/>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pPr>
            <a:r>
              <a:rPr lang="en-GB" noProof="0" dirty="0">
                <a:cs typeface="Arial" panose="020B0604020202020204" pitchFamily="34" charset="0"/>
              </a:rPr>
              <a:t>"The two parts of the model should be viewed as complementary and overlapping, rather than sequential steps. Schools [and other educational settings] should consider universal approaches together with adaptations and additional support when planning lessons and [wider] support."</a:t>
            </a:r>
          </a:p>
          <a:p>
            <a:pPr lvl="0" algn="r">
              <a:lnSpc>
                <a:spcPct val="100000"/>
              </a:lnSpc>
              <a:spcAft>
                <a:spcPts val="600"/>
              </a:spcAft>
              <a:buClr>
                <a:srgbClr val="006FB7"/>
              </a:buClr>
            </a:pPr>
            <a:r>
              <a:rPr lang="en-GB" noProof="0" dirty="0">
                <a:cs typeface="Arial" panose="020B0604020202020204" pitchFamily="34" charset="0"/>
              </a:rPr>
              <a:t>(EEF, 2026)</a:t>
            </a:r>
            <a:endPar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lang="en-GB" noProof="0" dirty="0">
              <a:solidFill>
                <a:srgbClr val="0C0D0D"/>
              </a:solidFill>
              <a:latin typeface="Arial" panose="020B0604020202020204"/>
              <a:ea typeface="Calibri"/>
              <a:cs typeface="Arial" panose="020B0604020202020204" pitchFamily="34" charset="0"/>
            </a:endParaRPr>
          </a:p>
          <a:p>
            <a:pPr>
              <a:lnSpc>
                <a:spcPct val="100000"/>
              </a:lnSpc>
              <a:spcAft>
                <a:spcPts val="600"/>
              </a:spcAft>
              <a:buClr>
                <a:srgbClr val="006FB7"/>
              </a:buClr>
              <a:defRPr/>
            </a:pPr>
            <a:r>
              <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rPr>
              <a:t>Think about a </a:t>
            </a:r>
            <a:r>
              <a:rPr lang="en-GB" noProof="0" dirty="0">
                <a:solidFill>
                  <a:srgbClr val="0C0D0D"/>
                </a:solidFill>
                <a:latin typeface="Arial" panose="020B0604020202020204"/>
                <a:ea typeface="Calibri"/>
                <a:cs typeface="Arial" panose="020B0604020202020204" pitchFamily="34" charset="0"/>
              </a:rPr>
              <a:t>group that</a:t>
            </a:r>
            <a:r>
              <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rPr>
              <a:t> you currently teach</a:t>
            </a:r>
            <a:r>
              <a:rPr lang="en-GB" noProof="0" dirty="0">
                <a:solidFill>
                  <a:srgbClr val="0C0D0D"/>
                </a:solidFill>
                <a:latin typeface="Arial" panose="020B0604020202020204"/>
                <a:ea typeface="Calibri"/>
                <a:cs typeface="Arial" panose="020B0604020202020204" pitchFamily="34" charset="0"/>
              </a:rPr>
              <a:t>: </a:t>
            </a:r>
            <a:endParaRPr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endParaRPr>
          </a:p>
          <a:p>
            <a:pPr marL="445770" marR="0" lvl="0" indent="-264795" algn="l" defTabSz="889000" rtl="0" eaLnBrk="1" fontAlgn="auto" latinLnBrk="0" hangingPunct="1">
              <a:lnSpc>
                <a:spcPct val="90000"/>
              </a:lnSpc>
              <a:spcBef>
                <a:spcPct val="0"/>
              </a:spcBef>
              <a:spcAft>
                <a:spcPts val="1200"/>
              </a:spcAft>
              <a:buClr>
                <a:schemeClr val="accent1"/>
              </a:buClr>
              <a:buSzTx/>
              <a:buFont typeface="Segoe UI" panose="020B0502040204020203" pitchFamily="34" charset="0"/>
              <a:buChar char="&gt;"/>
              <a:tabLst/>
              <a:defRPr/>
            </a:pP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To what extent are you taking this approach currently, and what impact is it having?</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445770" marR="0" lvl="0" indent="-264795" algn="l" defTabSz="889000" rtl="0" eaLnBrk="1" fontAlgn="auto" latinLnBrk="0" hangingPunct="1">
              <a:lnSpc>
                <a:spcPct val="90000"/>
              </a:lnSpc>
              <a:spcBef>
                <a:spcPct val="0"/>
              </a:spcBef>
              <a:spcAft>
                <a:spcPts val="1200"/>
              </a:spcAft>
              <a:buClr>
                <a:schemeClr val="accent1"/>
              </a:buClr>
              <a:buSzTx/>
              <a:buFont typeface="Segoe UI" panose="020B0502040204020203" pitchFamily="34" charset="0"/>
              <a:buChar char="&gt;"/>
              <a:tabLst/>
              <a:defRPr/>
            </a:pP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Where you aren’t currently taking this approach, what barriers are you facing?</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B878DC4F-0152-62F1-166C-E698BADFEF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9815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73DE2-18B0-AC22-4990-DA01B47EF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BA6CE-FAC2-E5ED-4532-22B56F696496}"/>
              </a:ext>
            </a:extLst>
          </p:cNvPr>
          <p:cNvSpPr>
            <a:spLocks noGrp="1"/>
          </p:cNvSpPr>
          <p:nvPr>
            <p:ph type="title"/>
          </p:nvPr>
        </p:nvSpPr>
        <p:spPr>
          <a:xfrm>
            <a:off x="695999" y="-713643"/>
            <a:ext cx="10800000" cy="1027112"/>
          </a:xfrm>
        </p:spPr>
        <p:txBody>
          <a:bodyPr/>
          <a:lstStyle/>
          <a:p>
            <a:r>
              <a:rPr lang="en-GB" noProof="0" dirty="0"/>
              <a:t>Universal approaches</a:t>
            </a:r>
          </a:p>
        </p:txBody>
      </p:sp>
      <p:sp>
        <p:nvSpPr>
          <p:cNvPr id="3" name="Text Placeholder 2">
            <a:extLst>
              <a:ext uri="{FF2B5EF4-FFF2-40B4-BE49-F238E27FC236}">
                <a16:creationId xmlns:a16="http://schemas.microsoft.com/office/drawing/2014/main" id="{B209688E-7DCF-B2B3-D35B-2564434DE7E2}"/>
              </a:ext>
            </a:extLst>
          </p:cNvPr>
          <p:cNvSpPr txBox="1">
            <a:spLocks/>
          </p:cNvSpPr>
          <p:nvPr/>
        </p:nvSpPr>
        <p:spPr>
          <a:xfrm>
            <a:off x="702469" y="1302496"/>
            <a:ext cx="10805224" cy="741856"/>
          </a:xfrm>
          <a:prstGeom prst="rect">
            <a:avLst/>
          </a:prstGeom>
          <a:solidFill>
            <a:schemeClr val="bg1"/>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AAED190A-15EF-EF2D-8913-F9406B31B2B5}"/>
              </a:ext>
            </a:extLst>
          </p:cNvPr>
          <p:cNvSpPr txBox="1">
            <a:spLocks/>
          </p:cNvSpPr>
          <p:nvPr/>
        </p:nvSpPr>
        <p:spPr>
          <a:xfrm>
            <a:off x="1014412" y="2207545"/>
            <a:ext cx="10163176"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6C7CFBA6-5377-5E29-B435-2AB8CD809E31}"/>
              </a:ext>
            </a:extLst>
          </p:cNvPr>
          <p:cNvSpPr txBox="1">
            <a:spLocks/>
          </p:cNvSpPr>
          <p:nvPr/>
        </p:nvSpPr>
        <p:spPr>
          <a:xfrm>
            <a:off x="1014412" y="3117357"/>
            <a:ext cx="1016317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7EC81B94-35D1-8E4A-E20F-CE50DD3A0871}"/>
              </a:ext>
            </a:extLst>
          </p:cNvPr>
          <p:cNvSpPr txBox="1">
            <a:spLocks/>
          </p:cNvSpPr>
          <p:nvPr/>
        </p:nvSpPr>
        <p:spPr>
          <a:xfrm>
            <a:off x="669132" y="4022406"/>
            <a:ext cx="10800000"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5CA2C9F6-6D3A-6DDE-76DC-9F99304009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14939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C298A-B961-52FB-30CF-6AEA36CCB8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CEB9E4-E60D-15A2-68F5-E4E48E878F3B}"/>
              </a:ext>
            </a:extLst>
          </p:cNvPr>
          <p:cNvSpPr>
            <a:spLocks noGrp="1"/>
          </p:cNvSpPr>
          <p:nvPr>
            <p:ph type="title"/>
          </p:nvPr>
        </p:nvSpPr>
        <p:spPr>
          <a:xfrm>
            <a:off x="709612" y="-1027112"/>
            <a:ext cx="10800000" cy="1027112"/>
          </a:xfrm>
        </p:spPr>
        <p:txBody>
          <a:bodyPr/>
          <a:lstStyle/>
          <a:p>
            <a:r>
              <a:rPr lang="en-GB" noProof="0" dirty="0"/>
              <a:t>Universal approaches as the foundation of inclusive teaching</a:t>
            </a:r>
          </a:p>
        </p:txBody>
      </p:sp>
      <p:sp>
        <p:nvSpPr>
          <p:cNvPr id="2" name="Title 3">
            <a:extLst>
              <a:ext uri="{FF2B5EF4-FFF2-40B4-BE49-F238E27FC236}">
                <a16:creationId xmlns:a16="http://schemas.microsoft.com/office/drawing/2014/main" id="{B1C49F01-F752-C1EF-99AB-C65B60FF9729}"/>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Universal approaches</a:t>
            </a:r>
          </a:p>
        </p:txBody>
      </p:sp>
      <p:sp>
        <p:nvSpPr>
          <p:cNvPr id="3" name="Text Placeholder 2">
            <a:extLst>
              <a:ext uri="{FF2B5EF4-FFF2-40B4-BE49-F238E27FC236}">
                <a16:creationId xmlns:a16="http://schemas.microsoft.com/office/drawing/2014/main" id="{F36B3418-C9DB-4E79-C70C-00102ED5755F}"/>
              </a:ext>
            </a:extLst>
          </p:cNvPr>
          <p:cNvSpPr>
            <a:spLocks noGrp="1"/>
          </p:cNvSpPr>
          <p:nvPr>
            <p:ph type="body" sz="quarter" idx="10"/>
          </p:nvPr>
        </p:nvSpPr>
        <p:spPr>
          <a:xfrm>
            <a:off x="709612" y="2098675"/>
            <a:ext cx="10554867" cy="3257550"/>
          </a:xfrm>
        </p:spPr>
        <p:txBody>
          <a:bodyPr vert="horz" lIns="0" tIns="0" rIns="0" bIns="0" rtlCol="0" anchor="t">
            <a:noAutofit/>
          </a:bodyPr>
          <a:lstStyle/>
          <a:p>
            <a:pPr>
              <a:buClr>
                <a:srgbClr val="17B5EA"/>
              </a:buClr>
            </a:pPr>
            <a:r>
              <a:rPr lang="en-GB" noProof="0" dirty="0"/>
              <a:t>The EEF (2026) guidance suggests that universal approaches are the foundation for inclusive teaching:</a:t>
            </a:r>
          </a:p>
          <a:p>
            <a:pPr marL="342900" indent="-342900">
              <a:buClr>
                <a:srgbClr val="1D70B8"/>
              </a:buClr>
              <a:buFont typeface="Segoe UI" panose="020B0502040204020203" pitchFamily="34" charset="0"/>
              <a:buChar char="&gt;"/>
            </a:pPr>
            <a:r>
              <a:rPr lang="en-GB" noProof="0" dirty="0"/>
              <a:t>The teaching practices we know are really important for good teaching for all, are especially important for learners with additional needs. </a:t>
            </a:r>
          </a:p>
          <a:p>
            <a:pPr marL="342900" indent="-342900">
              <a:buClr>
                <a:srgbClr val="1D70B8"/>
              </a:buClr>
              <a:buFont typeface="Segoe UI" panose="020B0502040204020203" pitchFamily="34" charset="0"/>
              <a:buChar char="&gt;"/>
            </a:pPr>
            <a:r>
              <a:rPr lang="en-GB" noProof="0" dirty="0"/>
              <a:t>A starting point for improving inclusive teaching is to </a:t>
            </a:r>
            <a:r>
              <a:rPr lang="en-GB" i="1" noProof="0" dirty="0"/>
              <a:t>keep getting better</a:t>
            </a:r>
            <a:r>
              <a:rPr lang="en-GB" noProof="0" dirty="0"/>
              <a:t> at doing these fundamentals.</a:t>
            </a:r>
          </a:p>
          <a:p>
            <a:pPr marL="342900" indent="-342900">
              <a:buClr>
                <a:srgbClr val="1D70B8"/>
              </a:buClr>
              <a:buFont typeface="Segoe UI" panose="020B0502040204020203" pitchFamily="34" charset="0"/>
              <a:buChar char="&gt;"/>
            </a:pPr>
            <a:r>
              <a:rPr lang="en-GB" noProof="0" dirty="0"/>
              <a:t>Universal approaches provide a strong foundation to inclusion: however, they are a powerful starting point, not a recipe book or tick list.</a:t>
            </a:r>
          </a:p>
          <a:p>
            <a:endParaRPr lang="en-GB" noProof="0" dirty="0"/>
          </a:p>
        </p:txBody>
      </p:sp>
      <p:sp>
        <p:nvSpPr>
          <p:cNvPr id="5" name="Slide Number Placeholder 4">
            <a:extLst>
              <a:ext uri="{FF2B5EF4-FFF2-40B4-BE49-F238E27FC236}">
                <a16:creationId xmlns:a16="http://schemas.microsoft.com/office/drawing/2014/main" id="{61D3B4F9-0CAB-A3AD-A536-D4AF6A35DD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35926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6DAA6-60A1-F01F-B11A-7414AF5B801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974EB6-7903-C6F8-7D3B-576F60D622EA}"/>
              </a:ext>
            </a:extLst>
          </p:cNvPr>
          <p:cNvSpPr>
            <a:spLocks noGrp="1"/>
          </p:cNvSpPr>
          <p:nvPr>
            <p:ph type="title"/>
          </p:nvPr>
        </p:nvSpPr>
        <p:spPr>
          <a:xfrm>
            <a:off x="709612" y="-1012030"/>
            <a:ext cx="10800000" cy="1027112"/>
          </a:xfrm>
        </p:spPr>
        <p:txBody>
          <a:bodyPr/>
          <a:lstStyle/>
          <a:p>
            <a:r>
              <a:rPr lang="en-GB" noProof="0" dirty="0"/>
              <a:t>Aspects of universal approaches</a:t>
            </a:r>
          </a:p>
        </p:txBody>
      </p:sp>
      <p:sp>
        <p:nvSpPr>
          <p:cNvPr id="2" name="Title 3">
            <a:extLst>
              <a:ext uri="{FF2B5EF4-FFF2-40B4-BE49-F238E27FC236}">
                <a16:creationId xmlns:a16="http://schemas.microsoft.com/office/drawing/2014/main" id="{D44E4A60-EAD8-4E2F-64BB-55DD7C81DE21}"/>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Universal approaches</a:t>
            </a:r>
          </a:p>
        </p:txBody>
      </p:sp>
      <p:sp>
        <p:nvSpPr>
          <p:cNvPr id="3" name="Text Placeholder 2">
            <a:extLst>
              <a:ext uri="{FF2B5EF4-FFF2-40B4-BE49-F238E27FC236}">
                <a16:creationId xmlns:a16="http://schemas.microsoft.com/office/drawing/2014/main" id="{8E110FDF-04FF-1D5E-9E99-B2804604DC92}"/>
              </a:ext>
            </a:extLst>
          </p:cNvPr>
          <p:cNvSpPr>
            <a:spLocks noGrp="1"/>
          </p:cNvSpPr>
          <p:nvPr>
            <p:ph type="body" sz="quarter" idx="10"/>
          </p:nvPr>
        </p:nvSpPr>
        <p:spPr>
          <a:xfrm>
            <a:off x="690562" y="2098675"/>
            <a:ext cx="9605962" cy="3260453"/>
          </a:xfrm>
        </p:spPr>
        <p:txBody>
          <a:bodyPr vert="horz" lIns="0" tIns="0" rIns="0" bIns="0" rtlCol="0" anchor="t">
            <a:noAutofit/>
          </a:bodyPr>
          <a:lstStyle/>
          <a:p>
            <a:pPr marL="342900" indent="-342900">
              <a:buClr>
                <a:srgbClr val="1D70B8"/>
              </a:buClr>
              <a:buFont typeface="Segoe UI" panose="020B0502040204020203" pitchFamily="34" charset="0"/>
              <a:buChar char="&gt;"/>
            </a:pPr>
            <a:r>
              <a:rPr lang="en-GB" dirty="0">
                <a:cs typeface="Arial"/>
              </a:rPr>
              <a:t>explicit</a:t>
            </a:r>
            <a:r>
              <a:rPr lang="en-GB" noProof="0" dirty="0">
                <a:cs typeface="Arial"/>
              </a:rPr>
              <a:t> instruction</a:t>
            </a:r>
          </a:p>
          <a:p>
            <a:pPr marL="342900" indent="-342900">
              <a:buClr>
                <a:srgbClr val="1D70B8"/>
              </a:buClr>
              <a:buFont typeface="Segoe UI" panose="020B0502040204020203" pitchFamily="34" charset="0"/>
              <a:buChar char="&gt;"/>
            </a:pPr>
            <a:r>
              <a:rPr lang="en-GB" dirty="0">
                <a:cs typeface="Arial"/>
              </a:rPr>
              <a:t>feedback</a:t>
            </a:r>
            <a:endParaRPr lang="en-GB" noProof="0" dirty="0"/>
          </a:p>
          <a:p>
            <a:pPr marL="342900" indent="-342900">
              <a:buClr>
                <a:srgbClr val="1D70B8"/>
              </a:buClr>
              <a:buFont typeface="Segoe UI" panose="020B0502040204020203" pitchFamily="34" charset="0"/>
              <a:buChar char="&gt;"/>
            </a:pPr>
            <a:r>
              <a:rPr lang="en-GB" dirty="0">
                <a:cs typeface="Arial"/>
              </a:rPr>
              <a:t>scaffolding</a:t>
            </a:r>
            <a:endParaRPr lang="en-GB" noProof="0" dirty="0"/>
          </a:p>
          <a:p>
            <a:pPr marL="342900" indent="-342900">
              <a:buClr>
                <a:srgbClr val="1D70B8"/>
              </a:buClr>
              <a:buFont typeface="Segoe UI" panose="020B0502040204020203" pitchFamily="34" charset="0"/>
              <a:buChar char="&gt;"/>
            </a:pPr>
            <a:r>
              <a:rPr lang="en-GB" dirty="0">
                <a:cs typeface="Arial"/>
              </a:rPr>
              <a:t>positive </a:t>
            </a:r>
            <a:r>
              <a:rPr lang="en-GB" noProof="0" dirty="0">
                <a:cs typeface="Arial"/>
              </a:rPr>
              <a:t>relationships</a:t>
            </a:r>
          </a:p>
          <a:p>
            <a:pPr marL="342900" indent="-342900">
              <a:buClr>
                <a:srgbClr val="1D70B8"/>
              </a:buClr>
              <a:buFont typeface="Segoe UI" panose="020B0502040204020203" pitchFamily="34" charset="0"/>
              <a:buChar char="&gt;"/>
            </a:pPr>
            <a:r>
              <a:rPr lang="en-GB" dirty="0">
                <a:cs typeface="Arial"/>
              </a:rPr>
              <a:t>calm</a:t>
            </a:r>
            <a:r>
              <a:rPr lang="en-GB" noProof="0" dirty="0">
                <a:cs typeface="Arial"/>
              </a:rPr>
              <a:t> environment</a:t>
            </a:r>
          </a:p>
          <a:p>
            <a:endParaRPr lang="en-GB" noProof="0" dirty="0"/>
          </a:p>
        </p:txBody>
      </p:sp>
      <p:sp>
        <p:nvSpPr>
          <p:cNvPr id="5" name="Slide Number Placeholder 4">
            <a:extLst>
              <a:ext uri="{FF2B5EF4-FFF2-40B4-BE49-F238E27FC236}">
                <a16:creationId xmlns:a16="http://schemas.microsoft.com/office/drawing/2014/main" id="{8676C79F-394C-B307-0C2C-5C5BE72F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05182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F2B5107-CA14-2A3E-24C6-C91F9344193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B726E9C-4E46-ED8A-5F1D-57E8143C1673}"/>
              </a:ext>
            </a:extLst>
          </p:cNvPr>
          <p:cNvSpPr>
            <a:spLocks noGrp="1"/>
          </p:cNvSpPr>
          <p:nvPr>
            <p:ph type="title"/>
          </p:nvPr>
        </p:nvSpPr>
        <p:spPr/>
        <p:txBody>
          <a:bodyPr/>
          <a:lstStyle/>
          <a:p>
            <a:r>
              <a:rPr lang="en-GB" noProof="0" dirty="0">
                <a:latin typeface="Arial" panose="020B0604020202020204" pitchFamily="34" charset="0"/>
              </a:rPr>
              <a:t>Facilitation guidance – reflection options </a:t>
            </a:r>
            <a:endParaRPr lang="en-GB" noProof="0" dirty="0"/>
          </a:p>
        </p:txBody>
      </p:sp>
      <p:sp>
        <p:nvSpPr>
          <p:cNvPr id="4" name="Text Placeholder 3">
            <a:extLst>
              <a:ext uri="{FF2B5EF4-FFF2-40B4-BE49-F238E27FC236}">
                <a16:creationId xmlns:a16="http://schemas.microsoft.com/office/drawing/2014/main" id="{1E093552-A776-9815-0B28-FA68C2363B8B}"/>
              </a:ext>
            </a:extLst>
          </p:cNvPr>
          <p:cNvSpPr>
            <a:spLocks noGrp="1"/>
          </p:cNvSpPr>
          <p:nvPr>
            <p:ph type="body" sz="quarter" idx="10"/>
          </p:nvPr>
        </p:nvSpPr>
        <p:spPr>
          <a:xfrm>
            <a:off x="690564" y="1736725"/>
            <a:ext cx="10217677" cy="3073400"/>
          </a:xfrm>
        </p:spPr>
        <p:txBody>
          <a:bodyPr vert="horz" lIns="0" tIns="0" rIns="0" bIns="0" rtlCol="0" anchor="t">
            <a:noAutofit/>
          </a:bodyPr>
          <a:lstStyle/>
          <a:p>
            <a:pPr lvl="0">
              <a:lnSpc>
                <a:spcPct val="100000"/>
              </a:lnSpc>
            </a:pPr>
            <a:r>
              <a:rPr lang="en-GB" noProof="0" dirty="0"/>
              <a:t>The following slides are hidden so that you can choose which activity to use. Remember to unhide the slide you choose before you start facilitating the session.</a:t>
            </a:r>
          </a:p>
          <a:p>
            <a:pPr>
              <a:lnSpc>
                <a:spcPct val="100000"/>
              </a:lnSpc>
            </a:pPr>
            <a:r>
              <a:rPr lang="en-GB" noProof="0" dirty="0"/>
              <a:t>There are options for different reflection activities provided below – you could use one of these or edit or replace the questions to reflect the priorities, strengths and challenges in your own context.</a:t>
            </a:r>
          </a:p>
          <a:p>
            <a:pPr>
              <a:lnSpc>
                <a:spcPct val="100000"/>
              </a:lnSpc>
            </a:pPr>
            <a:r>
              <a:rPr lang="en-GB" noProof="0" dirty="0"/>
              <a:t>The options suggested are:</a:t>
            </a:r>
          </a:p>
          <a:p>
            <a:pPr marL="457200" indent="-457200">
              <a:lnSpc>
                <a:spcPct val="100000"/>
              </a:lnSpc>
              <a:buClr>
                <a:schemeClr val="tx2"/>
              </a:buClr>
              <a:buAutoNum type="arabicPeriod"/>
            </a:pPr>
            <a:r>
              <a:rPr lang="en-GB" b="1" dirty="0">
                <a:latin typeface="Arial"/>
                <a:cs typeface="Arial"/>
              </a:rPr>
              <a:t>explicit</a:t>
            </a:r>
            <a:r>
              <a:rPr lang="en-GB" b="1" noProof="0" dirty="0">
                <a:latin typeface="Arial"/>
                <a:cs typeface="Arial"/>
              </a:rPr>
              <a:t> instruction</a:t>
            </a:r>
          </a:p>
          <a:p>
            <a:pPr marL="457200" indent="-457200">
              <a:lnSpc>
                <a:spcPct val="100000"/>
              </a:lnSpc>
              <a:buClr>
                <a:schemeClr val="tx2"/>
              </a:buClr>
              <a:buAutoNum type="arabicPeriod"/>
            </a:pPr>
            <a:r>
              <a:rPr lang="en-GB" b="1" dirty="0">
                <a:latin typeface="Arial"/>
                <a:cs typeface="Arial"/>
              </a:rPr>
              <a:t>positive</a:t>
            </a:r>
            <a:r>
              <a:rPr lang="en-GB" b="1" noProof="0" dirty="0">
                <a:latin typeface="Arial"/>
                <a:cs typeface="Arial"/>
              </a:rPr>
              <a:t> relationships</a:t>
            </a:r>
          </a:p>
        </p:txBody>
      </p:sp>
      <p:sp>
        <p:nvSpPr>
          <p:cNvPr id="3" name="Slide Number Placeholder 2">
            <a:extLst>
              <a:ext uri="{FF2B5EF4-FFF2-40B4-BE49-F238E27FC236}">
                <a16:creationId xmlns:a16="http://schemas.microsoft.com/office/drawing/2014/main" id="{24C084D9-47A8-2DD8-5E52-A7FBE84E46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51606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1E0AAC-3C0E-6CD8-2697-CFBFEB5D83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DBF40D-FFFC-047A-3F03-D7894AC62F32}"/>
              </a:ext>
            </a:extLst>
          </p:cNvPr>
          <p:cNvSpPr>
            <a:spLocks noGrp="1"/>
          </p:cNvSpPr>
          <p:nvPr>
            <p:ph type="title"/>
          </p:nvPr>
        </p:nvSpPr>
        <p:spPr/>
        <p:txBody>
          <a:bodyPr/>
          <a:lstStyle/>
          <a:p>
            <a:r>
              <a:rPr lang="en-GB" noProof="0" dirty="0"/>
              <a:t>Example: Explicit instruction</a:t>
            </a:r>
          </a:p>
        </p:txBody>
      </p:sp>
      <p:sp>
        <p:nvSpPr>
          <p:cNvPr id="3" name="Text Placeholder 2">
            <a:extLst>
              <a:ext uri="{FF2B5EF4-FFF2-40B4-BE49-F238E27FC236}">
                <a16:creationId xmlns:a16="http://schemas.microsoft.com/office/drawing/2014/main" id="{26A2608F-CB62-7EF7-5AA4-D775AE185692}"/>
              </a:ext>
            </a:extLst>
          </p:cNvPr>
          <p:cNvSpPr>
            <a:spLocks noGrp="1"/>
          </p:cNvSpPr>
          <p:nvPr>
            <p:ph type="body" sz="quarter" idx="10"/>
          </p:nvPr>
        </p:nvSpPr>
        <p:spPr>
          <a:xfrm>
            <a:off x="709612" y="2098675"/>
            <a:ext cx="9648824" cy="3269978"/>
          </a:xfrm>
        </p:spPr>
        <p:txBody>
          <a:bodyPr vert="horz" lIns="0" tIns="0" rIns="0" bIns="0" rtlCol="0" anchor="t">
            <a:noAutofit/>
          </a:bodyPr>
          <a:lstStyle/>
          <a:p>
            <a:r>
              <a:rPr lang="en-GB" noProof="0" dirty="0">
                <a:cs typeface="Arial"/>
              </a:rPr>
              <a:t>The EEF (2026) provide examples of elements within explicit instruction:</a:t>
            </a:r>
            <a:endParaRPr lang="en-GB" noProof="0" dirty="0">
              <a:solidFill>
                <a:srgbClr val="000000"/>
              </a:solidFill>
              <a:cs typeface="Arial"/>
            </a:endParaRPr>
          </a:p>
          <a:p>
            <a:pPr marL="342900" indent="-342900">
              <a:buClr>
                <a:srgbClr val="1D70B8"/>
              </a:buClr>
              <a:buFont typeface="Arial" panose="020B0604020202020204" pitchFamily="34" charset="0"/>
              <a:buChar char="&gt;"/>
            </a:pPr>
            <a:r>
              <a:rPr lang="en-GB" noProof="0" dirty="0"/>
              <a:t>breaking complex concepts or skills into small steps</a:t>
            </a:r>
          </a:p>
          <a:p>
            <a:pPr marL="342900" indent="-342900">
              <a:buClr>
                <a:srgbClr val="1D70B8"/>
              </a:buClr>
              <a:buFont typeface="Arial" panose="020B0604020202020204" pitchFamily="34" charset="0"/>
              <a:buChar char="&gt;"/>
            </a:pPr>
            <a:r>
              <a:rPr lang="en-GB" noProof="0" dirty="0"/>
              <a:t>introducing ideas using examples and non-examples</a:t>
            </a:r>
          </a:p>
          <a:p>
            <a:pPr marL="342900" indent="-342900">
              <a:buClr>
                <a:srgbClr val="1D70B8"/>
              </a:buClr>
              <a:buFont typeface="Arial" panose="020B0604020202020204" pitchFamily="34" charset="0"/>
              <a:buChar char="&gt;"/>
            </a:pPr>
            <a:r>
              <a:rPr lang="en-GB" noProof="0" dirty="0"/>
              <a:t>using clear and unambiguous language during explanations</a:t>
            </a:r>
          </a:p>
          <a:p>
            <a:pPr marL="342900" indent="-342900">
              <a:buClr>
                <a:srgbClr val="1D70B8"/>
              </a:buClr>
              <a:buFont typeface="Arial" panose="020B0604020202020204" pitchFamily="34" charset="0"/>
              <a:buChar char="&gt;"/>
            </a:pPr>
            <a:r>
              <a:rPr lang="en-GB" noProof="0" dirty="0"/>
              <a:t>explicitly teaching vocabulary and modelling steps to complete tasks</a:t>
            </a:r>
          </a:p>
          <a:p>
            <a:pPr marL="342900" indent="-342900">
              <a:buClr>
                <a:srgbClr val="1D70B8"/>
              </a:buClr>
              <a:buFont typeface="Arial" panose="020B0604020202020204" pitchFamily="34" charset="0"/>
              <a:buChar char="&gt;"/>
            </a:pPr>
            <a:r>
              <a:rPr lang="en-GB" noProof="0" dirty="0"/>
              <a:t>anticipating and checking for common misconceptions</a:t>
            </a:r>
          </a:p>
          <a:p>
            <a:pPr marL="342900" indent="-342900">
              <a:buClr>
                <a:srgbClr val="1D70B8"/>
              </a:buClr>
              <a:buFont typeface="Arial" panose="020B0604020202020204" pitchFamily="34" charset="0"/>
              <a:buChar char="&gt;"/>
            </a:pPr>
            <a:r>
              <a:rPr lang="en-GB" noProof="0" dirty="0"/>
              <a:t>providing multiple opportunities for guided, then independent practice</a:t>
            </a:r>
          </a:p>
          <a:p>
            <a:pPr marL="342900" indent="-342900">
              <a:buClr>
                <a:srgbClr val="1D70B8"/>
              </a:buClr>
              <a:buFont typeface="Arial" panose="020B0604020202020204" pitchFamily="34" charset="0"/>
              <a:buChar char="&gt;"/>
            </a:pPr>
            <a:endParaRPr lang="en-GB" noProof="0" dirty="0"/>
          </a:p>
          <a:p>
            <a:endParaRPr lang="en-GB" noProof="0" dirty="0"/>
          </a:p>
        </p:txBody>
      </p:sp>
      <p:sp>
        <p:nvSpPr>
          <p:cNvPr id="5" name="Slide Number Placeholder 4">
            <a:extLst>
              <a:ext uri="{FF2B5EF4-FFF2-40B4-BE49-F238E27FC236}">
                <a16:creationId xmlns:a16="http://schemas.microsoft.com/office/drawing/2014/main" id="{7FF236F6-088F-C19B-EF3C-FE5339071B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19795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6C9353-534A-B938-5170-3021FB2EDC5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505BC45-BB65-1F32-AAEC-99C8372CC709}"/>
              </a:ext>
            </a:extLst>
          </p:cNvPr>
          <p:cNvSpPr>
            <a:spLocks noGrp="1"/>
          </p:cNvSpPr>
          <p:nvPr>
            <p:ph type="title"/>
          </p:nvPr>
        </p:nvSpPr>
        <p:spPr>
          <a:xfrm>
            <a:off x="1734342" y="-573436"/>
            <a:ext cx="9757814" cy="1027112"/>
          </a:xfrm>
        </p:spPr>
        <p:txBody>
          <a:bodyPr/>
          <a:lstStyle/>
          <a:p>
            <a:r>
              <a:rPr lang="en-GB" noProof="0" dirty="0"/>
              <a:t>Reflection on explicit instruction</a:t>
            </a:r>
          </a:p>
        </p:txBody>
      </p:sp>
      <p:sp>
        <p:nvSpPr>
          <p:cNvPr id="3" name="Title 4">
            <a:extLst>
              <a:ext uri="{FF2B5EF4-FFF2-40B4-BE49-F238E27FC236}">
                <a16:creationId xmlns:a16="http://schemas.microsoft.com/office/drawing/2014/main" id="{A6FF3789-1B0A-EED9-EC3C-E8ED151BD89C}"/>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Reflection</a:t>
            </a:r>
          </a:p>
        </p:txBody>
      </p:sp>
      <p:pic>
        <p:nvPicPr>
          <p:cNvPr id="10" name="Picture 9">
            <a:extLst>
              <a:ext uri="{FF2B5EF4-FFF2-40B4-BE49-F238E27FC236}">
                <a16:creationId xmlns:a16="http://schemas.microsoft.com/office/drawing/2014/main" id="{DF6FF8D7-6A14-10A4-A869-DBB6BF85DD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3" name="Text Placeholder 41">
            <a:extLst>
              <a:ext uri="{FF2B5EF4-FFF2-40B4-BE49-F238E27FC236}">
                <a16:creationId xmlns:a16="http://schemas.microsoft.com/office/drawing/2014/main" id="{52C19FFD-4BB3-4FA1-9C0D-99BC8A6ED5BF}"/>
              </a:ext>
            </a:extLst>
          </p:cNvPr>
          <p:cNvSpPr txBox="1">
            <a:spLocks/>
          </p:cNvSpPr>
          <p:nvPr/>
        </p:nvSpPr>
        <p:spPr>
          <a:xfrm>
            <a:off x="699845" y="1935126"/>
            <a:ext cx="6473491" cy="3070011"/>
          </a:xfrm>
          <a:prstGeom prst="rect">
            <a:avLst/>
          </a:prstGeom>
          <a:ln>
            <a:noFill/>
          </a:ln>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defRPr/>
            </a:pPr>
            <a:r>
              <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rPr>
              <a:t>Think about when you’ve used one of these elements of explicit instruction</a:t>
            </a:r>
            <a:r>
              <a:rPr lang="en-GB" noProof="0" dirty="0">
                <a:solidFill>
                  <a:srgbClr val="0C0D0D"/>
                </a:solidFill>
                <a:latin typeface="Arial" panose="020B0604020202020204"/>
                <a:ea typeface="Calibri"/>
                <a:cs typeface="Arial" panose="020B0604020202020204" pitchFamily="34" charset="0"/>
              </a:rPr>
              <a:t>: </a:t>
            </a:r>
            <a:endPar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endParaRPr>
          </a:p>
          <a:p>
            <a:pPr marL="445770" marR="0" lvl="0" indent="-264795" algn="l" defTabSz="889000" rtl="0" eaLnBrk="1" fontAlgn="auto" latinLnBrk="0" hangingPunct="1">
              <a:lnSpc>
                <a:spcPct val="90000"/>
              </a:lnSpc>
              <a:spcBef>
                <a:spcPct val="0"/>
              </a:spcBef>
              <a:spcAft>
                <a:spcPts val="1200"/>
              </a:spcAft>
              <a:buClr>
                <a:srgbClr val="003764"/>
              </a:buClr>
              <a:buSzTx/>
              <a:buFont typeface="Segoe UI" panose="020B0502040204020203" pitchFamily="34" charset="0"/>
              <a:buChar char="&gt;"/>
              <a:tabLst/>
              <a:defRPr/>
            </a:pPr>
            <a:r>
              <a:rPr lang="en-GB" noProof="0" dirty="0">
                <a:solidFill>
                  <a:sysClr val="windowText" lastClr="000000"/>
                </a:solidFill>
                <a:latin typeface="Arial" panose="020B0604020202020204"/>
                <a:cs typeface="Arial" panose="020B0604020202020204" pitchFamily="34" charset="0"/>
              </a:rPr>
              <a:t>using</a:t>
            </a: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 examples and non-examples to introduce ideas</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445770" indent="-264795" defTabSz="889000">
              <a:lnSpc>
                <a:spcPct val="90000"/>
              </a:lnSpc>
              <a:spcBef>
                <a:spcPct val="0"/>
              </a:spcBef>
              <a:spcAft>
                <a:spcPts val="1200"/>
              </a:spcAft>
              <a:buClr>
                <a:srgbClr val="003764"/>
              </a:buClr>
              <a:buFont typeface="Segoe UI" panose="020B0502040204020203" pitchFamily="34" charset="0"/>
              <a:buChar char="&gt;"/>
              <a:defRPr/>
            </a:pPr>
            <a:r>
              <a:rPr lang="en-GB" noProof="0" dirty="0">
                <a:solidFill>
                  <a:sysClr val="windowText" lastClr="000000"/>
                </a:solidFill>
                <a:latin typeface="Arial" panose="020B0604020202020204"/>
                <a:cs typeface="Arial" panose="020B0604020202020204" pitchFamily="34" charset="0"/>
              </a:rPr>
              <a:t>explicitly </a:t>
            </a: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teaching new vocabulary</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445770" marR="0" lvl="0" indent="-264795" algn="l" defTabSz="889000" rtl="0" eaLnBrk="1" fontAlgn="auto" latinLnBrk="0" hangingPunct="1">
              <a:lnSpc>
                <a:spcPct val="90000"/>
              </a:lnSpc>
              <a:spcBef>
                <a:spcPct val="0"/>
              </a:spcBef>
              <a:spcAft>
                <a:spcPts val="1200"/>
              </a:spcAft>
              <a:buClr>
                <a:srgbClr val="003764"/>
              </a:buClr>
              <a:buSzTx/>
              <a:buFont typeface="Segoe UI" panose="020B0502040204020203" pitchFamily="34" charset="0"/>
              <a:buChar char="&gt;"/>
              <a:tabLst/>
              <a:defRPr/>
            </a:pPr>
            <a:r>
              <a:rPr lang="en-GB" noProof="0" dirty="0">
                <a:solidFill>
                  <a:sysClr val="windowText" lastClr="000000"/>
                </a:solidFill>
                <a:latin typeface="Arial" panose="020B0604020202020204"/>
                <a:cs typeface="Arial" panose="020B0604020202020204" pitchFamily="34" charset="0"/>
              </a:rPr>
              <a:t>modelling</a:t>
            </a: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 steps to complete tasks</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445770" marR="0" lvl="0" indent="-264795" algn="l" defTabSz="889000" rtl="0" eaLnBrk="1" fontAlgn="auto" latinLnBrk="0" hangingPunct="1">
              <a:lnSpc>
                <a:spcPct val="90000"/>
              </a:lnSpc>
              <a:spcBef>
                <a:spcPct val="0"/>
              </a:spcBef>
              <a:spcAft>
                <a:spcPts val="1200"/>
              </a:spcAft>
              <a:buClr>
                <a:srgbClr val="003764"/>
              </a:buClr>
              <a:buSzTx/>
              <a:buFont typeface="Segoe UI" panose="020B0502040204020203" pitchFamily="34" charset="0"/>
              <a:buChar char="&gt;"/>
              <a:tabLst/>
              <a:defRPr/>
            </a:pPr>
            <a:r>
              <a:rPr lang="en-GB" noProof="0" dirty="0">
                <a:solidFill>
                  <a:sysClr val="windowText" lastClr="000000"/>
                </a:solidFill>
                <a:latin typeface="Arial" panose="020B0604020202020204"/>
                <a:cs typeface="Arial" panose="020B0604020202020204" pitchFamily="34" charset="0"/>
              </a:rPr>
              <a:t>anticipating</a:t>
            </a: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 and checking for misconceptions</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445770" marR="0" lvl="0" indent="-264795" algn="l" defTabSz="889000" rtl="0" eaLnBrk="1" fontAlgn="auto" latinLnBrk="0" hangingPunct="1">
              <a:lnSpc>
                <a:spcPct val="90000"/>
              </a:lnSpc>
              <a:spcBef>
                <a:spcPct val="0"/>
              </a:spcBef>
              <a:spcAft>
                <a:spcPts val="1200"/>
              </a:spcAft>
              <a:buClr>
                <a:srgbClr val="003764"/>
              </a:buClr>
              <a:buSzTx/>
              <a:buFont typeface="Segoe UI" panose="020B0502040204020203" pitchFamily="34" charset="0"/>
              <a:buChar char="&gt;"/>
              <a:tabLst/>
              <a:defRPr/>
            </a:pPr>
            <a:r>
              <a:rPr lang="en-GB" noProof="0" dirty="0">
                <a:solidFill>
                  <a:sysClr val="windowText" lastClr="000000"/>
                </a:solidFill>
                <a:latin typeface="Arial" panose="020B0604020202020204"/>
                <a:cs typeface="Arial" panose="020B0604020202020204" pitchFamily="34" charset="0"/>
              </a:rPr>
              <a:t>providing</a:t>
            </a:r>
            <a:r>
              <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rPr>
              <a:t> multiple opportunities for guided, then independent practice</a:t>
            </a:r>
            <a:endParaRPr lang="en-GB" sz="2000" b="0" i="0" u="none" strike="noStrike" kern="1200" cap="none" spc="-20" normalizeH="0" baseline="0" noProof="0" dirty="0">
              <a:ln>
                <a:noFill/>
              </a:ln>
              <a:solidFill>
                <a:sysClr val="windowText" lastClr="000000"/>
              </a:solidFill>
              <a:effectLst/>
              <a:uLnTx/>
              <a:uFillTx/>
              <a:latin typeface="Arial" panose="020B0604020202020204"/>
              <a:cs typeface="Arial" panose="020B0604020202020204" pitchFamily="34" charset="0"/>
            </a:endParaRPr>
          </a:p>
          <a:p>
            <a:pPr marL="0" marR="0" lvl="0" indent="0" algn="l" defTabSz="889000" rtl="0" eaLnBrk="1" fontAlgn="auto" latinLnBrk="0" hangingPunct="1">
              <a:lnSpc>
                <a:spcPct val="90000"/>
              </a:lnSpc>
              <a:spcBef>
                <a:spcPct val="0"/>
              </a:spcBef>
              <a:spcAft>
                <a:spcPts val="1200"/>
              </a:spcAft>
              <a:buClr>
                <a:srgbClr val="003764"/>
              </a:buClr>
              <a:buSzTx/>
              <a:buFont typeface="Arial" panose="020B0604020202020204" pitchFamily="34" charset="0"/>
              <a:buNone/>
              <a:tabLst/>
              <a:defRPr/>
            </a:pPr>
            <a:endPar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endParaRPr>
          </a:p>
        </p:txBody>
      </p:sp>
      <p:sp>
        <p:nvSpPr>
          <p:cNvPr id="25" name="Text Placeholder 1">
            <a:extLst>
              <a:ext uri="{FF2B5EF4-FFF2-40B4-BE49-F238E27FC236}">
                <a16:creationId xmlns:a16="http://schemas.microsoft.com/office/drawing/2014/main" id="{544C6686-07B6-B353-258C-932D26A05141}"/>
              </a:ext>
            </a:extLst>
          </p:cNvPr>
          <p:cNvSpPr txBox="1">
            <a:spLocks/>
          </p:cNvSpPr>
          <p:nvPr/>
        </p:nvSpPr>
        <p:spPr>
          <a:xfrm>
            <a:off x="8042275" y="1736725"/>
            <a:ext cx="3449881" cy="1990725"/>
          </a:xfrm>
          <a:prstGeom prst="rect">
            <a:avLst/>
          </a:prstGeom>
          <a:ln w="19050">
            <a:no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dirty="0">
                <a:ln>
                  <a:noFill/>
                </a:ln>
                <a:solidFill>
                  <a:srgbClr val="0C0D0D"/>
                </a:solidFill>
                <a:effectLst/>
                <a:uLnTx/>
                <a:uFillTx/>
                <a:latin typeface="+mn-lt"/>
                <a:ea typeface="Calibri"/>
                <a:cs typeface="Arial" panose="020B0604020202020204" pitchFamily="34" charset="0"/>
              </a:rPr>
              <a:t>Take a couple of minutes individually to think about this and make a note if you like. </a:t>
            </a:r>
          </a:p>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dirty="0">
                <a:ln>
                  <a:noFill/>
                </a:ln>
                <a:solidFill>
                  <a:srgbClr val="0C0D0D"/>
                </a:solidFill>
                <a:effectLst/>
                <a:uLnTx/>
                <a:uFillTx/>
                <a:latin typeface="+mn-lt"/>
                <a:ea typeface="Calibri"/>
                <a:cs typeface="Arial" panose="020B0604020202020204" pitchFamily="34" charset="0"/>
              </a:rPr>
              <a:t>Discuss in pairs. </a:t>
            </a:r>
          </a:p>
        </p:txBody>
      </p:sp>
      <p:sp>
        <p:nvSpPr>
          <p:cNvPr id="2" name="TextBox 1">
            <a:extLst>
              <a:ext uri="{FF2B5EF4-FFF2-40B4-BE49-F238E27FC236}">
                <a16:creationId xmlns:a16="http://schemas.microsoft.com/office/drawing/2014/main" id="{B4C831BD-B7A0-FCF6-A2A4-232FD4A567EA}"/>
              </a:ext>
            </a:extLst>
          </p:cNvPr>
          <p:cNvSpPr txBox="1"/>
          <p:nvPr/>
        </p:nvSpPr>
        <p:spPr>
          <a:xfrm>
            <a:off x="685800" y="5075863"/>
            <a:ext cx="6487534" cy="1092607"/>
          </a:xfrm>
          <a:prstGeom prst="rect">
            <a:avLst/>
          </a:prstGeom>
          <a:noFill/>
          <a:ln w="19050">
            <a:solidFill>
              <a:schemeClr val="accent1"/>
            </a:solidFill>
          </a:ln>
        </p:spPr>
        <p:txBody>
          <a:bodyPr wrap="square" lIns="91440" tIns="45720" rIns="91440" bIns="45720" rtlCol="0" anchor="t">
            <a:spAutoFit/>
          </a:bodyPr>
          <a:lstStyle/>
          <a:p>
            <a:pPr marR="0" lvl="0" algn="l" defTabSz="914400" rtl="0" eaLnBrk="1" fontAlgn="auto" latinLnBrk="0" hangingPunct="1">
              <a:lnSpc>
                <a:spcPct val="100000"/>
              </a:lnSpc>
              <a:spcBef>
                <a:spcPts val="0"/>
              </a:spcBef>
              <a:spcAft>
                <a:spcPts val="600"/>
              </a:spcAft>
              <a:buClr>
                <a:srgbClr val="006FB7"/>
              </a:buClr>
              <a:buSzTx/>
              <a:tabLst/>
              <a:defRPr/>
            </a:pPr>
            <a:r>
              <a:rPr kumimoji="0" lang="en-GB" sz="2000" b="0" i="0" u="none" strike="noStrike" kern="1200" cap="none" spc="0" normalizeH="0" baseline="0" noProof="0" dirty="0">
                <a:ln>
                  <a:noFill/>
                </a:ln>
                <a:solidFill>
                  <a:srgbClr val="0C0D0D"/>
                </a:solidFill>
                <a:effectLst/>
                <a:uLnTx/>
                <a:uFillTx/>
                <a:latin typeface="Arial" panose="020B0604020202020204"/>
                <a:ea typeface="Calibri"/>
                <a:cs typeface="+mn-cs"/>
              </a:rPr>
              <a:t>What did you do?</a:t>
            </a:r>
            <a:endParaRPr lang="en-GB" noProof="0" dirty="0">
              <a:cs typeface="Arial" panose="020B0604020202020204"/>
            </a:endParaRPr>
          </a:p>
          <a:p>
            <a:pPr marR="0" lvl="0" algn="l" defTabSz="914400" rtl="0" eaLnBrk="1" fontAlgn="auto" latinLnBrk="0" hangingPunct="1">
              <a:lnSpc>
                <a:spcPct val="100000"/>
              </a:lnSpc>
              <a:spcBef>
                <a:spcPts val="0"/>
              </a:spcBef>
              <a:spcAft>
                <a:spcPts val="600"/>
              </a:spcAft>
              <a:buClr>
                <a:srgbClr val="006FB7"/>
              </a:buClr>
              <a:buSzTx/>
              <a:tabLst/>
              <a:defRPr/>
            </a:pPr>
            <a:r>
              <a:rPr kumimoji="0" lang="en-GB" sz="2000" b="0" i="0" u="none" strike="noStrike" kern="1200" cap="none" spc="0" normalizeH="0" baseline="0" noProof="0" dirty="0">
                <a:ln>
                  <a:noFill/>
                </a:ln>
                <a:solidFill>
                  <a:srgbClr val="0C0D0D"/>
                </a:solidFill>
                <a:effectLst/>
                <a:uLnTx/>
                <a:uFillTx/>
                <a:latin typeface="Arial" panose="020B0604020202020204"/>
                <a:ea typeface="Calibri"/>
                <a:cs typeface="+mn-cs"/>
              </a:rPr>
              <a:t>How did this help learners with additional needs to better access their learning? </a:t>
            </a:r>
            <a:endParaRPr lang="en-GB" sz="2000" b="0" i="0" u="none" strike="noStrike" kern="1200" cap="none" spc="0" normalizeH="0" baseline="0" noProof="0" dirty="0">
              <a:ln>
                <a:noFill/>
              </a:ln>
              <a:solidFill>
                <a:srgbClr val="0C0D0D"/>
              </a:solidFill>
              <a:effectLst/>
              <a:uLnTx/>
              <a:uFillTx/>
              <a:latin typeface="Arial" panose="020B0604020202020204"/>
              <a:ea typeface="Calibri"/>
              <a:cs typeface="Arial" panose="020B0604020202020204"/>
            </a:endParaRPr>
          </a:p>
        </p:txBody>
      </p:sp>
      <p:cxnSp>
        <p:nvCxnSpPr>
          <p:cNvPr id="4" name="Straight Connector 3">
            <a:extLst>
              <a:ext uri="{FF2B5EF4-FFF2-40B4-BE49-F238E27FC236}">
                <a16:creationId xmlns:a16="http://schemas.microsoft.com/office/drawing/2014/main" id="{BC2FD8C8-8869-0FA6-7C05-7776F5DA19AA}"/>
              </a:ext>
              <a:ext uri="{C183D7F6-B498-43B3-948B-1728B52AA6E4}">
                <adec:decorative xmlns:adec="http://schemas.microsoft.com/office/drawing/2017/decorative" val="1"/>
              </a:ext>
            </a:extLst>
          </p:cNvPr>
          <p:cNvCxnSpPr/>
          <p:nvPr/>
        </p:nvCxnSpPr>
        <p:spPr>
          <a:xfrm>
            <a:off x="7826375" y="1736725"/>
            <a:ext cx="0" cy="443547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12528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C3D2FC-DE72-60CB-1ABA-77022B5290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7D03A5-1E01-2091-0581-FE55487F723D}"/>
              </a:ext>
            </a:extLst>
          </p:cNvPr>
          <p:cNvSpPr>
            <a:spLocks noGrp="1"/>
          </p:cNvSpPr>
          <p:nvPr>
            <p:ph type="title"/>
          </p:nvPr>
        </p:nvSpPr>
        <p:spPr/>
        <p:txBody>
          <a:bodyPr/>
          <a:lstStyle/>
          <a:p>
            <a:r>
              <a:rPr lang="en-GB" noProof="0" dirty="0"/>
              <a:t>Example: Positive relationships</a:t>
            </a:r>
          </a:p>
        </p:txBody>
      </p:sp>
      <p:sp>
        <p:nvSpPr>
          <p:cNvPr id="3" name="Text Placeholder 2">
            <a:extLst>
              <a:ext uri="{FF2B5EF4-FFF2-40B4-BE49-F238E27FC236}">
                <a16:creationId xmlns:a16="http://schemas.microsoft.com/office/drawing/2014/main" id="{EE3EEC8E-01B8-02CD-2AA5-B358B705B777}"/>
              </a:ext>
            </a:extLst>
          </p:cNvPr>
          <p:cNvSpPr>
            <a:spLocks noGrp="1"/>
          </p:cNvSpPr>
          <p:nvPr>
            <p:ph type="body" sz="quarter" idx="10"/>
          </p:nvPr>
        </p:nvSpPr>
        <p:spPr>
          <a:xfrm>
            <a:off x="709612" y="2111103"/>
            <a:ext cx="9648824" cy="3257550"/>
          </a:xfrm>
        </p:spPr>
        <p:txBody>
          <a:bodyPr vert="horz" lIns="0" tIns="0" rIns="0" bIns="0" rtlCol="0" anchor="t">
            <a:noAutofit/>
          </a:bodyPr>
          <a:lstStyle/>
          <a:p>
            <a:pPr>
              <a:buClr>
                <a:srgbClr val="1D70B8"/>
              </a:buClr>
            </a:pPr>
            <a:r>
              <a:rPr lang="en-GB" noProof="0" dirty="0"/>
              <a:t>Examples of approaches that support developing positive relationships include: </a:t>
            </a:r>
          </a:p>
          <a:p>
            <a:pPr marL="342900" indent="-342900">
              <a:buClr>
                <a:srgbClr val="1D70B8"/>
              </a:buClr>
              <a:buFont typeface="Arial" panose="020B0604020202020204" pitchFamily="34" charset="0"/>
              <a:buChar char="&gt;"/>
            </a:pPr>
            <a:r>
              <a:rPr lang="en-GB" noProof="0" dirty="0"/>
              <a:t>knowing your learners and understanding their context and needs</a:t>
            </a:r>
          </a:p>
          <a:p>
            <a:pPr marL="342900" indent="-342900">
              <a:buClr>
                <a:srgbClr val="1D70B8"/>
              </a:buClr>
              <a:buFont typeface="Arial" panose="020B0604020202020204" pitchFamily="34" charset="0"/>
              <a:buChar char="&gt;"/>
            </a:pPr>
            <a:r>
              <a:rPr lang="en-GB" noProof="0" dirty="0"/>
              <a:t>communicating high expectations and belief in every learner</a:t>
            </a:r>
          </a:p>
          <a:p>
            <a:pPr marL="342900" indent="-342900">
              <a:buClr>
                <a:srgbClr val="1D70B8"/>
              </a:buClr>
              <a:buFont typeface="Arial" panose="020B0604020202020204" pitchFamily="34" charset="0"/>
              <a:buChar char="&gt;"/>
            </a:pPr>
            <a:r>
              <a:rPr lang="en-GB" noProof="0" dirty="0"/>
              <a:t>ensuring every learner has a supportive relationship with a member of staff</a:t>
            </a:r>
          </a:p>
          <a:p>
            <a:pPr marL="342900" indent="-342900">
              <a:buClr>
                <a:srgbClr val="1D70B8"/>
              </a:buClr>
              <a:buFont typeface="Arial" panose="020B0604020202020204" pitchFamily="34" charset="0"/>
              <a:buChar char="&gt;"/>
            </a:pPr>
            <a:r>
              <a:rPr lang="en-GB" noProof="0" dirty="0"/>
              <a:t>helping learners to develop connections with their peers</a:t>
            </a:r>
          </a:p>
          <a:p>
            <a:endParaRPr lang="en-GB" noProof="0" dirty="0"/>
          </a:p>
        </p:txBody>
      </p:sp>
      <p:sp>
        <p:nvSpPr>
          <p:cNvPr id="5" name="Slide Number Placeholder 4">
            <a:extLst>
              <a:ext uri="{FF2B5EF4-FFF2-40B4-BE49-F238E27FC236}">
                <a16:creationId xmlns:a16="http://schemas.microsoft.com/office/drawing/2014/main" id="{E2F0B899-553D-DA65-0464-00DDDCC2F6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18531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3D3D84-700D-BFE8-F68E-DA22D7B684F2}"/>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D4E219E6-17B2-67CD-F5C7-E060242593EC}"/>
              </a:ext>
            </a:extLst>
          </p:cNvPr>
          <p:cNvSpPr>
            <a:spLocks noGrp="1"/>
          </p:cNvSpPr>
          <p:nvPr>
            <p:ph type="title"/>
          </p:nvPr>
        </p:nvSpPr>
        <p:spPr>
          <a:xfrm>
            <a:off x="1751798" y="-579354"/>
            <a:ext cx="9757814" cy="1027112"/>
          </a:xfrm>
        </p:spPr>
        <p:txBody>
          <a:bodyPr/>
          <a:lstStyle/>
          <a:p>
            <a:r>
              <a:rPr lang="en-GB" noProof="0" dirty="0"/>
              <a:t>Reflection on positive relationships</a:t>
            </a:r>
          </a:p>
        </p:txBody>
      </p:sp>
      <p:sp>
        <p:nvSpPr>
          <p:cNvPr id="3" name="Title 4">
            <a:extLst>
              <a:ext uri="{FF2B5EF4-FFF2-40B4-BE49-F238E27FC236}">
                <a16:creationId xmlns:a16="http://schemas.microsoft.com/office/drawing/2014/main" id="{815C2EC8-6CCD-C829-F8D1-6FA519575B23}"/>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Reflection</a:t>
            </a:r>
          </a:p>
        </p:txBody>
      </p:sp>
      <p:pic>
        <p:nvPicPr>
          <p:cNvPr id="10" name="Picture 9">
            <a:extLst>
              <a:ext uri="{FF2B5EF4-FFF2-40B4-BE49-F238E27FC236}">
                <a16:creationId xmlns:a16="http://schemas.microsoft.com/office/drawing/2014/main" id="{4E455484-8369-B49C-A3AE-D641C61D52E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3" name="Text Placeholder 41">
            <a:extLst>
              <a:ext uri="{FF2B5EF4-FFF2-40B4-BE49-F238E27FC236}">
                <a16:creationId xmlns:a16="http://schemas.microsoft.com/office/drawing/2014/main" id="{71900D1B-2B76-11CF-4322-19C944BF2FA6}"/>
              </a:ext>
            </a:extLst>
          </p:cNvPr>
          <p:cNvSpPr txBox="1">
            <a:spLocks/>
          </p:cNvSpPr>
          <p:nvPr/>
        </p:nvSpPr>
        <p:spPr>
          <a:xfrm>
            <a:off x="699845" y="1935126"/>
            <a:ext cx="6473491" cy="3070011"/>
          </a:xfrm>
          <a:prstGeom prst="rect">
            <a:avLst/>
          </a:prstGeom>
          <a:ln>
            <a:noFill/>
          </a:ln>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defRPr/>
            </a:pPr>
            <a:r>
              <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rPr>
              <a:t>Think about when you’ve used one of these elements of </a:t>
            </a:r>
            <a:r>
              <a:rPr lang="en-GB" noProof="0" dirty="0">
                <a:latin typeface="Arial" panose="020B0604020202020204"/>
                <a:ea typeface="Calibri"/>
                <a:cs typeface="Arial" panose="020B0604020202020204" pitchFamily="34" charset="0"/>
              </a:rPr>
              <a:t>developing positive relationships: </a:t>
            </a:r>
            <a:endParaRPr lang="en-GB" sz="2000" b="0" i="0" u="none" strike="noStrike" kern="1200" cap="none" spc="-20" normalizeH="0" baseline="0" noProof="0" dirty="0">
              <a:ln>
                <a:noFill/>
              </a:ln>
              <a:effectLst/>
              <a:uLnTx/>
              <a:uFillTx/>
              <a:latin typeface="Arial" panose="020B0604020202020204"/>
              <a:ea typeface="Calibri"/>
              <a:cs typeface="Arial" panose="020B0604020202020204" pitchFamily="34" charset="0"/>
            </a:endParaRPr>
          </a:p>
          <a:p>
            <a:pPr marL="342900" indent="-342900">
              <a:buClr>
                <a:srgbClr val="1D70B8"/>
              </a:buClr>
              <a:buFont typeface="Arial" panose="020B0604020202020204" pitchFamily="34" charset="0"/>
              <a:buChar char="&gt;"/>
            </a:pPr>
            <a:r>
              <a:rPr lang="en-GB" dirty="0">
                <a:cs typeface="Arial"/>
              </a:rPr>
              <a:t>communicating</a:t>
            </a:r>
            <a:r>
              <a:rPr lang="en-GB" noProof="0" dirty="0">
                <a:cs typeface="Arial"/>
              </a:rPr>
              <a:t> high expectations</a:t>
            </a:r>
          </a:p>
          <a:p>
            <a:pPr marL="342900" indent="-342900">
              <a:buClr>
                <a:srgbClr val="1D70B8"/>
              </a:buClr>
              <a:buFont typeface="Arial" panose="020B0604020202020204" pitchFamily="34" charset="0"/>
              <a:buChar char="&gt;"/>
            </a:pPr>
            <a:r>
              <a:rPr lang="en-GB" dirty="0">
                <a:cs typeface="Arial"/>
              </a:rPr>
              <a:t>ensuring</a:t>
            </a:r>
            <a:r>
              <a:rPr lang="en-GB" noProof="0" dirty="0">
                <a:cs typeface="Arial"/>
              </a:rPr>
              <a:t> every learner has a supportive relationship with a member of staff</a:t>
            </a:r>
          </a:p>
          <a:p>
            <a:pPr marL="342900" indent="-342900">
              <a:buClr>
                <a:srgbClr val="1D70B8"/>
              </a:buClr>
              <a:buFont typeface="Arial" panose="020B0604020202020204" pitchFamily="34" charset="0"/>
              <a:buChar char="&gt;"/>
            </a:pPr>
            <a:r>
              <a:rPr lang="en-GB" dirty="0">
                <a:cs typeface="Segoe UI"/>
              </a:rPr>
              <a:t>helping learners to develop connections with peers</a:t>
            </a:r>
            <a:endParaRPr lang="en-GB" noProof="0" dirty="0">
              <a:cs typeface="Arial"/>
            </a:endParaRPr>
          </a:p>
          <a:p>
            <a:pPr marL="0" marR="0" lvl="0" indent="0" algn="l" defTabSz="889000" rtl="0" eaLnBrk="1" fontAlgn="auto" latinLnBrk="0" hangingPunct="1">
              <a:lnSpc>
                <a:spcPct val="90000"/>
              </a:lnSpc>
              <a:spcBef>
                <a:spcPct val="0"/>
              </a:spcBef>
              <a:spcAft>
                <a:spcPts val="1200"/>
              </a:spcAft>
              <a:buClr>
                <a:srgbClr val="003764"/>
              </a:buClr>
              <a:buSzTx/>
              <a:buFont typeface="Arial" panose="020B0604020202020204" pitchFamily="34" charset="0"/>
              <a:buNone/>
              <a:tabLst/>
              <a:defRPr/>
            </a:pPr>
            <a:endParaRPr kumimoji="0" lang="en-GB" sz="2000" b="0" i="0" u="none" strike="noStrike" kern="1200" cap="none" spc="-20" normalizeH="0" baseline="0" noProof="0" dirty="0">
              <a:ln>
                <a:noFill/>
              </a:ln>
              <a:solidFill>
                <a:sysClr val="windowText" lastClr="000000"/>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srgbClr val="006FB7"/>
              </a:buClr>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endParaRPr>
          </a:p>
        </p:txBody>
      </p:sp>
      <p:sp>
        <p:nvSpPr>
          <p:cNvPr id="25" name="Text Placeholder 1">
            <a:extLst>
              <a:ext uri="{FF2B5EF4-FFF2-40B4-BE49-F238E27FC236}">
                <a16:creationId xmlns:a16="http://schemas.microsoft.com/office/drawing/2014/main" id="{EC040F5F-F835-BB38-C3DE-7ED04E371DDD}"/>
              </a:ext>
            </a:extLst>
          </p:cNvPr>
          <p:cNvSpPr txBox="1">
            <a:spLocks/>
          </p:cNvSpPr>
          <p:nvPr/>
        </p:nvSpPr>
        <p:spPr>
          <a:xfrm>
            <a:off x="8042275" y="1736725"/>
            <a:ext cx="3449881" cy="1990725"/>
          </a:xfrm>
          <a:prstGeom prst="rect">
            <a:avLst/>
          </a:prstGeom>
          <a:ln w="19050">
            <a:no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rPr>
              <a:t>Take a couple of minutes individually to think about this and make a note if you like. </a:t>
            </a:r>
          </a:p>
          <a:p>
            <a:pPr marL="457200" marR="0" lvl="0" indent="-457200" algn="l" defTabSz="914400" rtl="0" eaLnBrk="1" fontAlgn="auto" latinLnBrk="0" hangingPunct="1">
              <a:lnSpc>
                <a:spcPct val="100000"/>
              </a:lnSpc>
              <a:spcBef>
                <a:spcPts val="0"/>
              </a:spcBef>
              <a:spcAft>
                <a:spcPts val="0"/>
              </a:spcAft>
              <a:buClr>
                <a:srgbClr val="006FB7"/>
              </a:buClr>
              <a:buSzTx/>
              <a:buFont typeface="Arial" panose="020B0604020202020204" pitchFamily="34" charset="0"/>
              <a:buAutoNum type="arabicPeriod"/>
              <a:tabLst/>
              <a:defRPr/>
            </a:pPr>
            <a:r>
              <a:rPr kumimoji="0" lang="en-GB" sz="2000" b="0" i="0" u="none" strike="noStrike" kern="1200" cap="none" spc="-20" normalizeH="0" baseline="0" noProof="0" dirty="0">
                <a:ln>
                  <a:noFill/>
                </a:ln>
                <a:solidFill>
                  <a:srgbClr val="0C0D0D"/>
                </a:solidFill>
                <a:effectLst/>
                <a:uLnTx/>
                <a:uFillTx/>
                <a:latin typeface="Arial" panose="020B0604020202020204"/>
                <a:ea typeface="Calibri"/>
                <a:cs typeface="Arial" panose="020B0604020202020204" pitchFamily="34" charset="0"/>
              </a:rPr>
              <a:t>Discuss in pairs. </a:t>
            </a:r>
          </a:p>
        </p:txBody>
      </p:sp>
      <p:sp>
        <p:nvSpPr>
          <p:cNvPr id="2" name="TextBox 1">
            <a:extLst>
              <a:ext uri="{FF2B5EF4-FFF2-40B4-BE49-F238E27FC236}">
                <a16:creationId xmlns:a16="http://schemas.microsoft.com/office/drawing/2014/main" id="{E4AE2D27-6609-1AA0-2039-C9546870A49C}"/>
              </a:ext>
            </a:extLst>
          </p:cNvPr>
          <p:cNvSpPr txBox="1"/>
          <p:nvPr/>
        </p:nvSpPr>
        <p:spPr>
          <a:xfrm>
            <a:off x="685800" y="5176505"/>
            <a:ext cx="6487534" cy="1000274"/>
          </a:xfrm>
          <a:prstGeom prst="rect">
            <a:avLst/>
          </a:prstGeom>
          <a:noFill/>
          <a:ln w="190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006FB7"/>
              </a:buClr>
              <a:buSzTx/>
              <a:buFontTx/>
              <a:buNone/>
              <a:tabLst/>
              <a:defRPr/>
            </a:pPr>
            <a:r>
              <a:rPr kumimoji="0" lang="en-GB" sz="1800" b="0" i="0" u="none" strike="noStrike" kern="1200" cap="none" spc="0" normalizeH="0" baseline="0" noProof="0" dirty="0">
                <a:ln>
                  <a:noFill/>
                </a:ln>
                <a:solidFill>
                  <a:srgbClr val="0C0D0D"/>
                </a:solidFill>
                <a:effectLst/>
                <a:uLnTx/>
                <a:uFillTx/>
                <a:latin typeface="Arial" panose="020B0604020202020204"/>
                <a:ea typeface="Calibri"/>
                <a:cs typeface="+mn-cs"/>
              </a:rPr>
              <a:t>What did you do?</a:t>
            </a:r>
          </a:p>
          <a:p>
            <a:pPr marL="0" marR="0" lvl="0" indent="0" algn="l" defTabSz="914400" rtl="0" eaLnBrk="1" fontAlgn="auto" latinLnBrk="0" hangingPunct="1">
              <a:lnSpc>
                <a:spcPct val="100000"/>
              </a:lnSpc>
              <a:spcBef>
                <a:spcPts val="0"/>
              </a:spcBef>
              <a:spcAft>
                <a:spcPts val="600"/>
              </a:spcAft>
              <a:buClr>
                <a:srgbClr val="006FB7"/>
              </a:buClr>
              <a:buSzTx/>
              <a:buFontTx/>
              <a:buNone/>
              <a:tabLst/>
              <a:defRPr/>
            </a:pPr>
            <a:r>
              <a:rPr kumimoji="0" lang="en-GB" sz="1800" b="0" i="0" u="none" strike="noStrike" kern="1200" cap="none" spc="0" normalizeH="0" baseline="0" noProof="0" dirty="0">
                <a:ln>
                  <a:noFill/>
                </a:ln>
                <a:solidFill>
                  <a:srgbClr val="0C0D0D"/>
                </a:solidFill>
                <a:effectLst/>
                <a:uLnTx/>
                <a:uFillTx/>
                <a:latin typeface="Arial" panose="020B0604020202020204"/>
                <a:ea typeface="Calibri"/>
                <a:cs typeface="+mn-cs"/>
              </a:rPr>
              <a:t>How did this help learners with additional needs to better access their learning? </a:t>
            </a:r>
          </a:p>
        </p:txBody>
      </p:sp>
      <p:cxnSp>
        <p:nvCxnSpPr>
          <p:cNvPr id="4" name="Straight Connector 3">
            <a:extLst>
              <a:ext uri="{FF2B5EF4-FFF2-40B4-BE49-F238E27FC236}">
                <a16:creationId xmlns:a16="http://schemas.microsoft.com/office/drawing/2014/main" id="{7EBEE80F-D9D9-2FB9-5DB9-39FDDA323571}"/>
              </a:ext>
              <a:ext uri="{C183D7F6-B498-43B3-948B-1728B52AA6E4}">
                <adec:decorative xmlns:adec="http://schemas.microsoft.com/office/drawing/2017/decorative" val="1"/>
              </a:ext>
            </a:extLst>
          </p:cNvPr>
          <p:cNvCxnSpPr/>
          <p:nvPr/>
        </p:nvCxnSpPr>
        <p:spPr>
          <a:xfrm>
            <a:off x="7826375" y="1736725"/>
            <a:ext cx="0" cy="443547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9286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23425-B45A-9079-40E6-97C8E52AA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2BB03-7C54-FD3C-A084-518BF9C0BA1F}"/>
              </a:ext>
            </a:extLst>
          </p:cNvPr>
          <p:cNvSpPr>
            <a:spLocks noGrp="1"/>
          </p:cNvSpPr>
          <p:nvPr>
            <p:ph type="title"/>
          </p:nvPr>
        </p:nvSpPr>
        <p:spPr>
          <a:xfrm>
            <a:off x="217621" y="-1274984"/>
            <a:ext cx="10800000" cy="1027112"/>
          </a:xfrm>
        </p:spPr>
        <p:txBody>
          <a:bodyPr/>
          <a:lstStyle/>
          <a:p>
            <a:r>
              <a:rPr lang="en-GB" noProof="0" dirty="0"/>
              <a:t>Adaptations and additional</a:t>
            </a:r>
            <a:r>
              <a:rPr lang="en-GB" baseline="0" noProof="0" dirty="0"/>
              <a:t> support</a:t>
            </a:r>
            <a:endParaRPr lang="en-GB" noProof="0" dirty="0"/>
          </a:p>
        </p:txBody>
      </p:sp>
      <p:sp>
        <p:nvSpPr>
          <p:cNvPr id="3" name="Text Placeholder 2">
            <a:extLst>
              <a:ext uri="{FF2B5EF4-FFF2-40B4-BE49-F238E27FC236}">
                <a16:creationId xmlns:a16="http://schemas.microsoft.com/office/drawing/2014/main" id="{00E69DDE-E70B-E686-A8EB-8D1459503F8B}"/>
              </a:ext>
            </a:extLst>
          </p:cNvPr>
          <p:cNvSpPr txBox="1">
            <a:spLocks/>
          </p:cNvSpPr>
          <p:nvPr/>
        </p:nvSpPr>
        <p:spPr>
          <a:xfrm>
            <a:off x="702469" y="1302496"/>
            <a:ext cx="10805224" cy="741856"/>
          </a:xfrm>
          <a:prstGeom prst="rect">
            <a:avLst/>
          </a:prstGeom>
          <a:solidFill>
            <a:schemeClr val="bg1"/>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3E944B13-0330-F42F-04FC-6816C1294310}"/>
              </a:ext>
            </a:extLst>
          </p:cNvPr>
          <p:cNvSpPr txBox="1">
            <a:spLocks/>
          </p:cNvSpPr>
          <p:nvPr/>
        </p:nvSpPr>
        <p:spPr>
          <a:xfrm>
            <a:off x="1014412" y="2207545"/>
            <a:ext cx="10163176"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35593047-F921-97F3-9B2D-A22A7A7C20AF}"/>
              </a:ext>
            </a:extLst>
          </p:cNvPr>
          <p:cNvSpPr txBox="1">
            <a:spLocks/>
          </p:cNvSpPr>
          <p:nvPr/>
        </p:nvSpPr>
        <p:spPr>
          <a:xfrm>
            <a:off x="1014412" y="3117357"/>
            <a:ext cx="1016317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5EEB7E4C-5152-5EEC-CCEF-4B36BD378608}"/>
              </a:ext>
            </a:extLst>
          </p:cNvPr>
          <p:cNvSpPr txBox="1">
            <a:spLocks/>
          </p:cNvSpPr>
          <p:nvPr/>
        </p:nvSpPr>
        <p:spPr>
          <a:xfrm>
            <a:off x="669132" y="4022406"/>
            <a:ext cx="10800000"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28F5823C-4600-6B99-2E00-C119CA8DAED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32930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AF85-C584-40AC-2F84-EAAF3F3DF8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02683E-2151-14B2-8FB6-1B4945648DC0}"/>
              </a:ext>
            </a:extLst>
          </p:cNvPr>
          <p:cNvSpPr>
            <a:spLocks noGrp="1"/>
          </p:cNvSpPr>
          <p:nvPr>
            <p:ph type="title"/>
          </p:nvPr>
        </p:nvSpPr>
        <p:spPr>
          <a:xfrm>
            <a:off x="690563" y="-1057404"/>
            <a:ext cx="10800000" cy="1027112"/>
          </a:xfrm>
        </p:spPr>
        <p:txBody>
          <a:bodyPr/>
          <a:lstStyle/>
          <a:p>
            <a:r>
              <a:rPr lang="en-GB" noProof="0" dirty="0"/>
              <a:t>Aspects of adaptations and additional support</a:t>
            </a:r>
          </a:p>
        </p:txBody>
      </p:sp>
      <p:sp>
        <p:nvSpPr>
          <p:cNvPr id="6" name="Title 3">
            <a:extLst>
              <a:ext uri="{FF2B5EF4-FFF2-40B4-BE49-F238E27FC236}">
                <a16:creationId xmlns:a16="http://schemas.microsoft.com/office/drawing/2014/main" id="{C0D2C1E3-AB14-A1B3-D514-319EA7A280A2}"/>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Adaptations and additional support</a:t>
            </a:r>
          </a:p>
        </p:txBody>
      </p:sp>
      <p:sp>
        <p:nvSpPr>
          <p:cNvPr id="3" name="Text Placeholder 2">
            <a:extLst>
              <a:ext uri="{FF2B5EF4-FFF2-40B4-BE49-F238E27FC236}">
                <a16:creationId xmlns:a16="http://schemas.microsoft.com/office/drawing/2014/main" id="{408DA16F-8989-2B5D-C1D2-37A7EDA029FA}"/>
              </a:ext>
            </a:extLst>
          </p:cNvPr>
          <p:cNvSpPr>
            <a:spLocks noGrp="1"/>
          </p:cNvSpPr>
          <p:nvPr>
            <p:ph type="body" sz="quarter" idx="10"/>
          </p:nvPr>
        </p:nvSpPr>
        <p:spPr>
          <a:xfrm>
            <a:off x="690563" y="2098675"/>
            <a:ext cx="10308007" cy="3473450"/>
          </a:xfrm>
        </p:spPr>
        <p:txBody>
          <a:bodyPr vert="horz" lIns="0" tIns="0" rIns="0" bIns="0" rtlCol="0" anchor="t">
            <a:noAutofit/>
          </a:bodyPr>
          <a:lstStyle/>
          <a:p>
            <a:pPr>
              <a:buClr>
                <a:srgbClr val="1D70B8"/>
              </a:buClr>
            </a:pPr>
            <a:r>
              <a:rPr lang="en-GB" noProof="0" dirty="0"/>
              <a:t>The second, complementary, part of the EEF (2026) guidance examines how we can approach adaptations and additional support through:</a:t>
            </a:r>
          </a:p>
          <a:p>
            <a:pPr marL="342900" indent="-342900">
              <a:buClr>
                <a:srgbClr val="1D70B8"/>
              </a:buClr>
              <a:buFont typeface="Arial" panose="020B0604020202020204" pitchFamily="34" charset="0"/>
              <a:buChar char="&gt;"/>
            </a:pPr>
            <a:r>
              <a:rPr lang="en-GB" b="1" noProof="0" dirty="0"/>
              <a:t>adaptations in lesson </a:t>
            </a:r>
            <a:r>
              <a:rPr lang="en-GB" noProof="0" dirty="0"/>
              <a:t>e.g. increased intensity of feedback or practice opportunities</a:t>
            </a:r>
          </a:p>
          <a:p>
            <a:pPr marL="342900" indent="-342900">
              <a:buClr>
                <a:srgbClr val="1D70B8"/>
              </a:buClr>
              <a:buFont typeface="Arial" panose="020B0604020202020204" pitchFamily="34" charset="0"/>
              <a:buChar char="&gt;"/>
            </a:pPr>
            <a:r>
              <a:rPr lang="en-GB" b="1" noProof="0" dirty="0"/>
              <a:t>support from other staff </a:t>
            </a:r>
            <a:r>
              <a:rPr lang="en-GB" noProof="0" dirty="0"/>
              <a:t>e.g. one-to-one or small group interventions from LSAs </a:t>
            </a:r>
          </a:p>
          <a:p>
            <a:pPr marL="342900" indent="-342900">
              <a:buClr>
                <a:srgbClr val="1D70B8"/>
              </a:buClr>
              <a:buFont typeface="Arial" panose="020B0604020202020204" pitchFamily="34" charset="0"/>
              <a:buChar char="&gt;"/>
            </a:pPr>
            <a:r>
              <a:rPr lang="en-GB" b="1" noProof="0" dirty="0"/>
              <a:t>targeted interventions </a:t>
            </a:r>
            <a:r>
              <a:rPr lang="en-GB" noProof="0" dirty="0"/>
              <a:t>e.g. specialist support delivered by external experts </a:t>
            </a:r>
          </a:p>
          <a:p>
            <a:pPr marL="342900" indent="-342900">
              <a:buClr>
                <a:srgbClr val="1D70B8"/>
              </a:buClr>
              <a:buFont typeface="Arial" panose="020B0604020202020204" pitchFamily="34" charset="0"/>
              <a:buChar char="&gt;"/>
            </a:pPr>
            <a:r>
              <a:rPr lang="en-GB" b="1" dirty="0">
                <a:cs typeface="Segoe UI"/>
              </a:rPr>
              <a:t>use of technology </a:t>
            </a:r>
            <a:r>
              <a:rPr lang="en-GB" dirty="0">
                <a:cs typeface="Segoe UI"/>
              </a:rPr>
              <a:t>e.g. speech-to-text software</a:t>
            </a:r>
          </a:p>
          <a:p>
            <a:pPr>
              <a:buClr>
                <a:srgbClr val="1D70B8"/>
              </a:buClr>
            </a:pPr>
            <a:r>
              <a:rPr lang="en-GB" noProof="0" dirty="0"/>
              <a:t>Adaptations and additional support can be effective or ineffective, and ineffective support or adaptation can hinder learning. </a:t>
            </a:r>
          </a:p>
          <a:p>
            <a:pPr>
              <a:buClr>
                <a:srgbClr val="1D70B8"/>
              </a:buClr>
            </a:pPr>
            <a:endParaRPr lang="en-GB" noProof="0" dirty="0"/>
          </a:p>
          <a:p>
            <a:pPr>
              <a:buClr>
                <a:srgbClr val="1D70B8"/>
              </a:buClr>
            </a:pPr>
            <a:endParaRPr lang="en-GB" noProof="0" dirty="0"/>
          </a:p>
        </p:txBody>
      </p:sp>
      <p:sp>
        <p:nvSpPr>
          <p:cNvPr id="5" name="Slide Number Placeholder 4">
            <a:extLst>
              <a:ext uri="{FF2B5EF4-FFF2-40B4-BE49-F238E27FC236}">
                <a16:creationId xmlns:a16="http://schemas.microsoft.com/office/drawing/2014/main" id="{56434313-9D7A-2203-8D78-CE0192A994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53609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5BA8-7821-3658-6107-233542C1C2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E38114-E655-F713-018D-1D8254B485A3}"/>
              </a:ext>
            </a:extLst>
          </p:cNvPr>
          <p:cNvSpPr>
            <a:spLocks noGrp="1"/>
          </p:cNvSpPr>
          <p:nvPr>
            <p:ph type="title"/>
          </p:nvPr>
        </p:nvSpPr>
        <p:spPr>
          <a:xfrm>
            <a:off x="690564" y="-1032690"/>
            <a:ext cx="10800000" cy="1027112"/>
          </a:xfrm>
        </p:spPr>
        <p:txBody>
          <a:bodyPr/>
          <a:lstStyle/>
          <a:p>
            <a:r>
              <a:rPr lang="en-GB" noProof="0" dirty="0"/>
              <a:t>Making adaptations and additional support effective</a:t>
            </a:r>
          </a:p>
        </p:txBody>
      </p:sp>
      <p:sp>
        <p:nvSpPr>
          <p:cNvPr id="2" name="Title 3">
            <a:extLst>
              <a:ext uri="{FF2B5EF4-FFF2-40B4-BE49-F238E27FC236}">
                <a16:creationId xmlns:a16="http://schemas.microsoft.com/office/drawing/2014/main" id="{EE93345D-FA9E-1ECB-FE8D-F2E8ED9D0F37}"/>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Adaptations and additional support</a:t>
            </a:r>
          </a:p>
        </p:txBody>
      </p:sp>
      <p:sp>
        <p:nvSpPr>
          <p:cNvPr id="3" name="Text Placeholder 2">
            <a:extLst>
              <a:ext uri="{FF2B5EF4-FFF2-40B4-BE49-F238E27FC236}">
                <a16:creationId xmlns:a16="http://schemas.microsoft.com/office/drawing/2014/main" id="{5F8DB0C4-004F-94BE-BA1D-5B329CB7B759}"/>
              </a:ext>
            </a:extLst>
          </p:cNvPr>
          <p:cNvSpPr>
            <a:spLocks noGrp="1"/>
          </p:cNvSpPr>
          <p:nvPr>
            <p:ph type="body" sz="quarter" idx="10"/>
          </p:nvPr>
        </p:nvSpPr>
        <p:spPr>
          <a:xfrm>
            <a:off x="690564" y="2098675"/>
            <a:ext cx="9348786" cy="3473450"/>
          </a:xfrm>
        </p:spPr>
        <p:txBody>
          <a:bodyPr/>
          <a:lstStyle/>
          <a:p>
            <a:pPr marL="457200" indent="-457200">
              <a:buClr>
                <a:srgbClr val="1D70B8"/>
              </a:buClr>
              <a:buFont typeface="Arial" panose="020B0604020202020204" pitchFamily="34" charset="0"/>
              <a:buChar char="&gt;"/>
            </a:pPr>
            <a:r>
              <a:rPr lang="en-GB" noProof="0" dirty="0"/>
              <a:t>What helps adaptations or additional support to be effective?</a:t>
            </a:r>
          </a:p>
          <a:p>
            <a:pPr marL="457200" indent="-457200">
              <a:buClr>
                <a:srgbClr val="1D70B8"/>
              </a:buClr>
              <a:buFont typeface="Arial" panose="020B0604020202020204" pitchFamily="34" charset="0"/>
              <a:buChar char="&gt;"/>
            </a:pPr>
            <a:r>
              <a:rPr lang="en-GB" noProof="0" dirty="0"/>
              <a:t>How do we know that they help rather than hinder learning? </a:t>
            </a:r>
          </a:p>
          <a:p>
            <a:pPr marL="342900" indent="-342900">
              <a:buClr>
                <a:srgbClr val="1D70B8"/>
              </a:buClr>
              <a:buFont typeface="Arial" panose="020B0604020202020204" pitchFamily="34" charset="0"/>
              <a:buChar char="&gt;"/>
            </a:pPr>
            <a:endParaRPr lang="en-GB" noProof="0" dirty="0"/>
          </a:p>
          <a:p>
            <a:endParaRPr lang="en-GB" noProof="0" dirty="0"/>
          </a:p>
        </p:txBody>
      </p:sp>
      <p:sp>
        <p:nvSpPr>
          <p:cNvPr id="5" name="Slide Number Placeholder 4">
            <a:extLst>
              <a:ext uri="{FF2B5EF4-FFF2-40B4-BE49-F238E27FC236}">
                <a16:creationId xmlns:a16="http://schemas.microsoft.com/office/drawing/2014/main" id="{85EE5733-8E75-0750-5507-5EFD0FDE11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0453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2B93-5EA7-1019-E177-19D2D60EC7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3C153F2-100B-3612-0451-E0B8A92CBCF6}"/>
              </a:ext>
            </a:extLst>
          </p:cNvPr>
          <p:cNvSpPr>
            <a:spLocks noGrp="1"/>
          </p:cNvSpPr>
          <p:nvPr>
            <p:ph type="title"/>
          </p:nvPr>
        </p:nvSpPr>
        <p:spPr/>
        <p:txBody>
          <a:bodyPr/>
          <a:lstStyle/>
          <a:p>
            <a:r>
              <a:rPr lang="en-GB" noProof="0" dirty="0"/>
              <a:t>Instructional adaptations</a:t>
            </a:r>
          </a:p>
        </p:txBody>
      </p:sp>
      <p:sp>
        <p:nvSpPr>
          <p:cNvPr id="3" name="Text Placeholder 2">
            <a:extLst>
              <a:ext uri="{FF2B5EF4-FFF2-40B4-BE49-F238E27FC236}">
                <a16:creationId xmlns:a16="http://schemas.microsoft.com/office/drawing/2014/main" id="{2BC12950-ACDB-06B8-82FC-5F78AC03ADEB}"/>
              </a:ext>
            </a:extLst>
          </p:cNvPr>
          <p:cNvSpPr>
            <a:spLocks noGrp="1"/>
          </p:cNvSpPr>
          <p:nvPr>
            <p:ph type="body" sz="quarter" idx="10"/>
          </p:nvPr>
        </p:nvSpPr>
        <p:spPr>
          <a:xfrm>
            <a:off x="685800" y="2098675"/>
            <a:ext cx="10020300" cy="3473450"/>
          </a:xfrm>
        </p:spPr>
        <p:txBody>
          <a:bodyPr vert="horz" lIns="0" tIns="0" rIns="0" bIns="0" rtlCol="0" anchor="t">
            <a:noAutofit/>
          </a:bodyPr>
          <a:lstStyle/>
          <a:p>
            <a:pPr>
              <a:buClr>
                <a:srgbClr val="1D70B8"/>
              </a:buClr>
            </a:pPr>
            <a:r>
              <a:rPr lang="en-GB" noProof="0" dirty="0"/>
              <a:t>Instructional adaptations are adaptations which: </a:t>
            </a:r>
          </a:p>
          <a:p>
            <a:pPr marL="342900" indent="-342900">
              <a:buClr>
                <a:srgbClr val="1D70B8"/>
              </a:buClr>
              <a:buFont typeface="Segoe UI" panose="020B0502040204020203" pitchFamily="34" charset="0"/>
              <a:buChar char="&gt;"/>
            </a:pPr>
            <a:r>
              <a:rPr lang="en-GB" noProof="0" dirty="0"/>
              <a:t>enhance elements of high-quality teaching and instruction</a:t>
            </a:r>
          </a:p>
          <a:p>
            <a:pPr marL="342900" indent="-342900">
              <a:buClr>
                <a:srgbClr val="1D70B8"/>
              </a:buClr>
              <a:buFont typeface="Segoe UI" panose="020B0502040204020203" pitchFamily="34" charset="0"/>
              <a:buChar char="&gt;"/>
            </a:pPr>
            <a:r>
              <a:rPr lang="en-GB" noProof="0" dirty="0"/>
              <a:t>are specific to a learning task, and informed by ongoing assessment of need</a:t>
            </a:r>
          </a:p>
          <a:p>
            <a:pPr marL="342900" indent="-342900">
              <a:buClr>
                <a:srgbClr val="1D70B8"/>
              </a:buClr>
              <a:buFont typeface="Segoe UI" panose="020B0502040204020203" pitchFamily="34" charset="0"/>
              <a:buChar char="&gt;"/>
            </a:pPr>
            <a:r>
              <a:rPr lang="en-GB" noProof="0" dirty="0"/>
              <a:t>are proportionate, timely and removed if no longer required</a:t>
            </a:r>
          </a:p>
          <a:p>
            <a:pPr marL="342900" indent="-342900">
              <a:buClr>
                <a:srgbClr val="1D70B8"/>
              </a:buClr>
              <a:buFont typeface="Segoe UI" panose="020B0502040204020203" pitchFamily="34" charset="0"/>
              <a:buChar char="&gt;"/>
            </a:pPr>
            <a:r>
              <a:rPr lang="en-GB" noProof="0" dirty="0"/>
              <a:t>promote the development of learner independence over time</a:t>
            </a:r>
          </a:p>
          <a:p>
            <a:pPr marL="342900" indent="-342900">
              <a:buClr>
                <a:srgbClr val="1D70B8"/>
              </a:buClr>
              <a:buFont typeface="Segoe UI" panose="020B0502040204020203" pitchFamily="34" charset="0"/>
              <a:buChar char="&gt;"/>
            </a:pPr>
            <a:r>
              <a:rPr lang="en-GB" noProof="0" dirty="0"/>
              <a:t>are considered as part of planning for all learners</a:t>
            </a:r>
          </a:p>
          <a:p>
            <a:pPr>
              <a:buClr>
                <a:srgbClr val="17B5EA"/>
              </a:buClr>
            </a:pPr>
            <a:endParaRPr lang="en-GB" noProof="0" dirty="0"/>
          </a:p>
          <a:p>
            <a:endParaRPr lang="en-GB" noProof="0" dirty="0"/>
          </a:p>
        </p:txBody>
      </p:sp>
      <p:sp>
        <p:nvSpPr>
          <p:cNvPr id="5" name="Slide Number Placeholder 4">
            <a:extLst>
              <a:ext uri="{FF2B5EF4-FFF2-40B4-BE49-F238E27FC236}">
                <a16:creationId xmlns:a16="http://schemas.microsoft.com/office/drawing/2014/main" id="{62CAD1C2-BA37-6181-5243-EDE6F931A0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11044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5CE1F3-AE8F-78AC-2DF1-8AFE7CC5CA6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CB8B02A-EFF4-B636-2198-F7F54267CB89}"/>
              </a:ext>
            </a:extLst>
          </p:cNvPr>
          <p:cNvSpPr>
            <a:spLocks noGrp="1"/>
          </p:cNvSpPr>
          <p:nvPr>
            <p:ph type="title"/>
          </p:nvPr>
        </p:nvSpPr>
        <p:spPr/>
        <p:txBody>
          <a:bodyPr/>
          <a:lstStyle/>
          <a:p>
            <a:r>
              <a:rPr lang="en-GB" noProof="0" dirty="0">
                <a:latin typeface="Arial" panose="020B0604020202020204" pitchFamily="34" charset="0"/>
              </a:rPr>
              <a:t>Facilitation guidance – reflection options</a:t>
            </a:r>
            <a:endParaRPr lang="en-GB" noProof="0" dirty="0"/>
          </a:p>
        </p:txBody>
      </p:sp>
      <p:sp>
        <p:nvSpPr>
          <p:cNvPr id="4" name="Text Placeholder 3">
            <a:extLst>
              <a:ext uri="{FF2B5EF4-FFF2-40B4-BE49-F238E27FC236}">
                <a16:creationId xmlns:a16="http://schemas.microsoft.com/office/drawing/2014/main" id="{9B73F527-CF6B-3CCC-365A-A04363D9718B}"/>
              </a:ext>
            </a:extLst>
          </p:cNvPr>
          <p:cNvSpPr>
            <a:spLocks noGrp="1"/>
          </p:cNvSpPr>
          <p:nvPr>
            <p:ph type="body" sz="quarter" idx="10"/>
          </p:nvPr>
        </p:nvSpPr>
        <p:spPr>
          <a:xfrm>
            <a:off x="685800" y="2098674"/>
            <a:ext cx="10315575" cy="2669117"/>
          </a:xfrm>
        </p:spPr>
        <p:txBody>
          <a:bodyPr vert="horz" lIns="0" tIns="0" rIns="0" bIns="0" rtlCol="0" anchor="t">
            <a:noAutofit/>
          </a:bodyPr>
          <a:lstStyle/>
          <a:p>
            <a:r>
              <a:rPr lang="en-GB" noProof="0" dirty="0"/>
              <a:t>Suggestion: pick one of these reflection examples. </a:t>
            </a:r>
          </a:p>
          <a:p>
            <a:r>
              <a:rPr lang="en-GB" noProof="0" dirty="0"/>
              <a:t>The following slides are hidden, so you can select from them. Remember to unhide the slide you choose before you start facilitating the session.</a:t>
            </a:r>
          </a:p>
          <a:p>
            <a:r>
              <a:rPr lang="en-GB" noProof="0" dirty="0"/>
              <a:t>Given the diversity of settings where learners need support, five slides are available. These are intended to depict the same key points regarding inclusive teaching in both non-classroom-based learning classroom-based contexts.</a:t>
            </a:r>
          </a:p>
          <a:p>
            <a:r>
              <a:rPr lang="en-GB" noProof="0" dirty="0"/>
              <a:t>Should you adapt these slides, it is important to ensure that the same key points regarding inclusive teaching are present.</a:t>
            </a:r>
          </a:p>
        </p:txBody>
      </p:sp>
      <p:sp>
        <p:nvSpPr>
          <p:cNvPr id="3" name="Slide Number Placeholder 2">
            <a:extLst>
              <a:ext uri="{FF2B5EF4-FFF2-40B4-BE49-F238E27FC236}">
                <a16:creationId xmlns:a16="http://schemas.microsoft.com/office/drawing/2014/main" id="{D1FA66E8-DF59-6888-20DF-6B20E66A07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6119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671797" y="-1106319"/>
            <a:ext cx="9834404" cy="1027525"/>
          </a:xfrm>
        </p:spPr>
        <p:txBody>
          <a:bodyPr/>
          <a:lstStyle/>
          <a:p>
            <a:r>
              <a:rPr lang="en-GB" noProof="0" dirty="0">
                <a:latin typeface="Arial" panose="020B0604020202020204" pitchFamily="34" charset="0"/>
              </a:rPr>
              <a:t>Reflection on instructional adaptations (GCSE maths resit)</a:t>
            </a:r>
            <a:endParaRPr lang="en-GB" noProof="0" dirty="0"/>
          </a:p>
        </p:txBody>
      </p:sp>
      <p:sp>
        <p:nvSpPr>
          <p:cNvPr id="2" name="Title 4">
            <a:extLst>
              <a:ext uri="{FF2B5EF4-FFF2-40B4-BE49-F238E27FC236}">
                <a16:creationId xmlns:a16="http://schemas.microsoft.com/office/drawing/2014/main" id="{B4D794C3-6E86-049A-9DA3-0C381CF8DA69}"/>
              </a:ext>
            </a:extLst>
          </p:cNvPr>
          <p:cNvSpPr txBox="1">
            <a:spLocks/>
          </p:cNvSpPr>
          <p:nvPr/>
        </p:nvSpPr>
        <p:spPr>
          <a:xfrm>
            <a:off x="1674796" y="689949"/>
            <a:ext cx="9834404" cy="102752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latin typeface="Arial" panose="020B0604020202020204" pitchFamily="34" charset="0"/>
              </a:rPr>
              <a:t>Reflection</a:t>
            </a:r>
            <a:endParaRPr lang="en-GB" noProof="0" dirty="0"/>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3" name="Text Placeholder 2">
            <a:extLst>
              <a:ext uri="{FF2B5EF4-FFF2-40B4-BE49-F238E27FC236}">
                <a16:creationId xmlns:a16="http://schemas.microsoft.com/office/drawing/2014/main" id="{11399DFA-B9E0-88CF-BF15-9B4B205DE738}"/>
              </a:ext>
            </a:extLst>
          </p:cNvPr>
          <p:cNvSpPr>
            <a:spLocks noGrp="1"/>
          </p:cNvSpPr>
          <p:nvPr>
            <p:ph sz="half" idx="1"/>
          </p:nvPr>
        </p:nvSpPr>
        <p:spPr>
          <a:xfrm>
            <a:off x="689950" y="1746350"/>
            <a:ext cx="5032402" cy="3257550"/>
          </a:xfrm>
        </p:spPr>
        <p:txBody>
          <a:bodyPr/>
          <a:lstStyle/>
          <a:p>
            <a:pPr>
              <a:buClr>
                <a:srgbClr val="00B6ED"/>
              </a:buClr>
            </a:pPr>
            <a:r>
              <a:rPr lang="en-GB" sz="1800" b="1" noProof="0" dirty="0"/>
              <a:t>FE Teacher A: </a:t>
            </a:r>
            <a:r>
              <a:rPr lang="en-GB" sz="1800" noProof="0" dirty="0"/>
              <a:t>Prepares a maths lesson by developing three different sets of lesson objectives and different sets of learning materials. Each set of objectives/materials gets progressively more challenging. The FE teacher determines in advance which set each learner will get. The intention is that by giving learners different work, based on their SEN status and whether they have lower or higher prior attainment, all learners will make progress in the lesson.</a:t>
            </a:r>
          </a:p>
        </p:txBody>
      </p:sp>
      <p:cxnSp>
        <p:nvCxnSpPr>
          <p:cNvPr id="18" name="Straight Connector 17">
            <a:extLst>
              <a:ext uri="{FF2B5EF4-FFF2-40B4-BE49-F238E27FC236}">
                <a16:creationId xmlns:a16="http://schemas.microsoft.com/office/drawing/2014/main" id="{4AEF5BD2-0B67-7CC3-384C-073F3EE6CE10}"/>
              </a:ext>
              <a:ext uri="{C183D7F6-B498-43B3-948B-1728B52AA6E4}">
                <adec:decorative xmlns:adec="http://schemas.microsoft.com/office/drawing/2017/decorative" val="1"/>
              </a:ext>
            </a:extLst>
          </p:cNvPr>
          <p:cNvCxnSpPr/>
          <p:nvPr/>
        </p:nvCxnSpPr>
        <p:spPr>
          <a:xfrm>
            <a:off x="6096000" y="1736725"/>
            <a:ext cx="0" cy="30210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9E01B982-FFA6-BEFD-8258-DA1A53C9DB16}"/>
              </a:ext>
            </a:extLst>
          </p:cNvPr>
          <p:cNvSpPr>
            <a:spLocks noGrp="1"/>
          </p:cNvSpPr>
          <p:nvPr>
            <p:ph sz="half" idx="10"/>
          </p:nvPr>
        </p:nvSpPr>
        <p:spPr>
          <a:xfrm>
            <a:off x="6469646" y="1738308"/>
            <a:ext cx="4874628" cy="3257550"/>
          </a:xfrm>
        </p:spPr>
        <p:txBody>
          <a:bodyPr/>
          <a:lstStyle/>
          <a:p>
            <a:pPr>
              <a:buClr>
                <a:srgbClr val="00B6ED"/>
              </a:buClr>
            </a:pPr>
            <a:r>
              <a:rPr lang="en-GB" sz="1800" b="1" noProof="0" dirty="0"/>
              <a:t>FE Teacher B: </a:t>
            </a:r>
            <a:r>
              <a:rPr lang="en-GB" sz="1800" noProof="0" dirty="0"/>
              <a:t>Starts by thinking hard about what learners may find challenging about the maths topic and how they can best scaffold learning for all learners. They pick ‘worked examples’ which they intend to model initially and then provide as a scaffold when learners start </a:t>
            </a:r>
            <a:r>
              <a:rPr lang="en-GB" sz="1800" noProof="0"/>
              <a:t>to practise </a:t>
            </a:r>
            <a:r>
              <a:rPr lang="en-GB" sz="1800" noProof="0" dirty="0"/>
              <a:t>the task. They plan a single set of lesson objectives and learning materials, recognising that some learners may initially need small group support to use the scaffold effectively.</a:t>
            </a:r>
          </a:p>
        </p:txBody>
      </p:sp>
      <p:sp>
        <p:nvSpPr>
          <p:cNvPr id="13" name="Text Placeholder 2">
            <a:extLst>
              <a:ext uri="{FF2B5EF4-FFF2-40B4-BE49-F238E27FC236}">
                <a16:creationId xmlns:a16="http://schemas.microsoft.com/office/drawing/2014/main" id="{11C6815C-565E-1210-2811-60DA8835A885}"/>
              </a:ext>
            </a:extLst>
          </p:cNvPr>
          <p:cNvSpPr txBox="1">
            <a:spLocks/>
          </p:cNvSpPr>
          <p:nvPr/>
        </p:nvSpPr>
        <p:spPr>
          <a:xfrm>
            <a:off x="711925" y="5367761"/>
            <a:ext cx="10441981" cy="825226"/>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
                <a:srgbClr val="00B6ED"/>
              </a:buClr>
              <a:buSzTx/>
              <a:buFont typeface="Arial" panose="020B0604020202020204" pitchFamily="34" charset="0"/>
              <a:buNone/>
              <a:tabLst/>
              <a:defRPr/>
            </a:pPr>
            <a:r>
              <a:rPr kumimoji="0" lang="en-GB" sz="2000" b="0" i="0" u="none" strike="noStrike" kern="1200" cap="none" spc="-2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Which of these examples in a GCSE maths resit lesson represents the planning of ‘adaptations’ more in-line with the principles of inclusive teaching, and why? </a:t>
            </a:r>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9550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668136" y="-1156350"/>
            <a:ext cx="9834404" cy="1027525"/>
          </a:xfrm>
        </p:spPr>
        <p:txBody>
          <a:bodyPr/>
          <a:lstStyle/>
          <a:p>
            <a:r>
              <a:rPr lang="en-GB" noProof="0" dirty="0">
                <a:latin typeface="Arial" panose="020B0604020202020204" pitchFamily="34" charset="0"/>
              </a:rPr>
              <a:t>Reflection on instructional adaptations (Level 2 engineering)</a:t>
            </a:r>
            <a:endParaRPr lang="en-GB" noProof="0" dirty="0"/>
          </a:p>
        </p:txBody>
      </p:sp>
      <p:sp>
        <p:nvSpPr>
          <p:cNvPr id="2" name="Title 4">
            <a:extLst>
              <a:ext uri="{FF2B5EF4-FFF2-40B4-BE49-F238E27FC236}">
                <a16:creationId xmlns:a16="http://schemas.microsoft.com/office/drawing/2014/main" id="{47D4CA0B-D8B4-EB59-3B98-F0F922771867}"/>
              </a:ext>
            </a:extLst>
          </p:cNvPr>
          <p:cNvSpPr txBox="1">
            <a:spLocks/>
          </p:cNvSpPr>
          <p:nvPr/>
        </p:nvSpPr>
        <p:spPr>
          <a:xfrm>
            <a:off x="1683630" y="689949"/>
            <a:ext cx="9834404" cy="102752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latin typeface="Arial" panose="020B0604020202020204" pitchFamily="34" charset="0"/>
              </a:rPr>
              <a:t>Reflection</a:t>
            </a:r>
            <a:endParaRPr lang="en-GB" noProof="0" dirty="0"/>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3" name="Text Placeholder 2">
            <a:extLst>
              <a:ext uri="{FF2B5EF4-FFF2-40B4-BE49-F238E27FC236}">
                <a16:creationId xmlns:a16="http://schemas.microsoft.com/office/drawing/2014/main" id="{11399DFA-B9E0-88CF-BF15-9B4B205DE738}"/>
              </a:ext>
            </a:extLst>
          </p:cNvPr>
          <p:cNvSpPr>
            <a:spLocks noGrp="1"/>
          </p:cNvSpPr>
          <p:nvPr>
            <p:ph sz="half" idx="1"/>
          </p:nvPr>
        </p:nvSpPr>
        <p:spPr>
          <a:xfrm>
            <a:off x="689950" y="1746350"/>
            <a:ext cx="5101250" cy="3257550"/>
          </a:xfrm>
        </p:spPr>
        <p:txBody>
          <a:bodyPr/>
          <a:lstStyle/>
          <a:p>
            <a:pPr>
              <a:buClr>
                <a:srgbClr val="00B6ED"/>
              </a:buClr>
            </a:pPr>
            <a:r>
              <a:rPr lang="en-GB" sz="1800" b="1" noProof="0" dirty="0"/>
              <a:t>FE Teacher A: </a:t>
            </a:r>
            <a:r>
              <a:rPr lang="en-GB" sz="1800" noProof="0" dirty="0"/>
              <a:t>The FE teacher creates different marking-out tasks for two learners: One task involves marking out a simple rectangle. The second task requires marking out a rectangle with a drilled hole, with more detailed instructions. The FE teacher decides in advance which learner will do each task, based on whether they have additional learning needs. The intention is that by giving learners different tasks, both will make progress.</a:t>
            </a:r>
          </a:p>
        </p:txBody>
      </p:sp>
      <p:cxnSp>
        <p:nvCxnSpPr>
          <p:cNvPr id="18" name="Straight Connector 17">
            <a:extLst>
              <a:ext uri="{FF2B5EF4-FFF2-40B4-BE49-F238E27FC236}">
                <a16:creationId xmlns:a16="http://schemas.microsoft.com/office/drawing/2014/main" id="{4AEF5BD2-0B67-7CC3-384C-073F3EE6CE10}"/>
              </a:ext>
              <a:ext uri="{C183D7F6-B498-43B3-948B-1728B52AA6E4}">
                <adec:decorative xmlns:adec="http://schemas.microsoft.com/office/drawing/2017/decorative" val="1"/>
              </a:ext>
            </a:extLst>
          </p:cNvPr>
          <p:cNvCxnSpPr/>
          <p:nvPr/>
        </p:nvCxnSpPr>
        <p:spPr>
          <a:xfrm>
            <a:off x="6096000" y="1736725"/>
            <a:ext cx="0" cy="30210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a16="http://schemas.microsoft.com/office/drawing/2014/main" id="{9E01B982-FFA6-BEFD-8258-DA1A53C9DB16}"/>
              </a:ext>
            </a:extLst>
          </p:cNvPr>
          <p:cNvSpPr>
            <a:spLocks noGrp="1"/>
          </p:cNvSpPr>
          <p:nvPr>
            <p:ph sz="half" idx="10"/>
          </p:nvPr>
        </p:nvSpPr>
        <p:spPr>
          <a:xfrm>
            <a:off x="6469646" y="1738308"/>
            <a:ext cx="5032894" cy="3257550"/>
          </a:xfrm>
        </p:spPr>
        <p:txBody>
          <a:bodyPr/>
          <a:lstStyle/>
          <a:p>
            <a:pPr>
              <a:buClr>
                <a:srgbClr val="00B6ED"/>
              </a:buClr>
            </a:pPr>
            <a:r>
              <a:rPr lang="en-GB" sz="1800" b="1" noProof="0" dirty="0"/>
              <a:t>FE Teacher B: </a:t>
            </a:r>
            <a:r>
              <a:rPr lang="en-GB" sz="1800" noProof="0" dirty="0"/>
              <a:t>The FE teacher starts by thinking carefully about what learners may find challenging when marking out a metal component. They plan a single task for both learners, following a step-by-step sequence of preparation, measurement and layout. The FE teacher plans to model each step, and provide a scaffold, such as a checklist. The instructor recognises that one learner may initially need a bit more one-to-one support and plans to offer this during the activity.</a:t>
            </a:r>
          </a:p>
        </p:txBody>
      </p:sp>
      <p:sp>
        <p:nvSpPr>
          <p:cNvPr id="13" name="Text Placeholder 2">
            <a:extLst>
              <a:ext uri="{FF2B5EF4-FFF2-40B4-BE49-F238E27FC236}">
                <a16:creationId xmlns:a16="http://schemas.microsoft.com/office/drawing/2014/main" id="{11C6815C-565E-1210-2811-60DA8835A885}"/>
              </a:ext>
            </a:extLst>
          </p:cNvPr>
          <p:cNvSpPr txBox="1">
            <a:spLocks/>
          </p:cNvSpPr>
          <p:nvPr/>
        </p:nvSpPr>
        <p:spPr>
          <a:xfrm>
            <a:off x="701297" y="5367761"/>
            <a:ext cx="10816737" cy="825226"/>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B6ED"/>
              </a:buClr>
              <a:defRPr/>
            </a:pPr>
            <a:r>
              <a:rPr kumimoji="0" lang="en-GB" sz="2000" b="0" i="0" u="none" strike="noStrike" kern="1200" cap="none" spc="-20" normalizeH="0" baseline="0" noProof="0" dirty="0">
                <a:ln>
                  <a:noFill/>
                </a:ln>
                <a:solidFill>
                  <a:srgbClr val="0C0D0D"/>
                </a:solidFill>
                <a:effectLst/>
                <a:uLnTx/>
                <a:uFillTx/>
                <a:latin typeface="Arial"/>
                <a:cs typeface="Arial"/>
              </a:rPr>
              <a:t>Which of these Level 2 engineering examples represents the planning of ‘adaptations’ more </a:t>
            </a:r>
            <a:r>
              <a:rPr lang="en-GB" noProof="0" dirty="0">
                <a:solidFill>
                  <a:srgbClr val="0C0D0D"/>
                </a:solidFill>
                <a:latin typeface="Arial"/>
                <a:cs typeface="Arial"/>
              </a:rPr>
              <a:t>in line</a:t>
            </a:r>
            <a:r>
              <a:rPr kumimoji="0" lang="en-GB" sz="2000" b="0" i="0" u="none" strike="noStrike" kern="1200" cap="none" spc="-20" normalizeH="0" baseline="0" noProof="0" dirty="0">
                <a:ln>
                  <a:noFill/>
                </a:ln>
                <a:solidFill>
                  <a:srgbClr val="0C0D0D"/>
                </a:solidFill>
                <a:effectLst/>
                <a:uLnTx/>
                <a:uFillTx/>
                <a:latin typeface="Arial"/>
                <a:cs typeface="Arial"/>
              </a:rPr>
              <a:t> with the principles of inclusive teaching, and why? </a:t>
            </a:r>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60961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B9073E3-FC00-1F0C-4758-BE7DA70C7BCC}"/>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B4ED3F1A-7298-5348-3995-2F70BC267EF9}"/>
              </a:ext>
            </a:extLst>
          </p:cNvPr>
          <p:cNvSpPr>
            <a:spLocks noGrp="1"/>
          </p:cNvSpPr>
          <p:nvPr>
            <p:ph type="title"/>
          </p:nvPr>
        </p:nvSpPr>
        <p:spPr>
          <a:xfrm>
            <a:off x="1661491" y="-1068365"/>
            <a:ext cx="9834404" cy="1027525"/>
          </a:xfrm>
        </p:spPr>
        <p:txBody>
          <a:bodyPr/>
          <a:lstStyle/>
          <a:p>
            <a:r>
              <a:rPr lang="en-GB" dirty="0">
                <a:latin typeface="Arial" panose="020B0604020202020204" pitchFamily="34" charset="0"/>
              </a:rPr>
              <a:t>Reflection on instructional adaptations (Level 2 health &amp; social care)</a:t>
            </a:r>
            <a:endParaRPr lang="en-GB" noProof="0" dirty="0"/>
          </a:p>
        </p:txBody>
      </p:sp>
      <p:sp>
        <p:nvSpPr>
          <p:cNvPr id="2" name="Title 4">
            <a:extLst>
              <a:ext uri="{FF2B5EF4-FFF2-40B4-BE49-F238E27FC236}">
                <a16:creationId xmlns:a16="http://schemas.microsoft.com/office/drawing/2014/main" id="{0BC4C4AA-8561-3BDA-B7A1-0540968C7913}"/>
              </a:ext>
            </a:extLst>
          </p:cNvPr>
          <p:cNvSpPr txBox="1">
            <a:spLocks/>
          </p:cNvSpPr>
          <p:nvPr/>
        </p:nvSpPr>
        <p:spPr>
          <a:xfrm>
            <a:off x="1683266" y="707651"/>
            <a:ext cx="9834404" cy="102752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latin typeface="Arial" panose="020B0604020202020204" pitchFamily="34" charset="0"/>
              </a:rPr>
              <a:t>Reflection</a:t>
            </a:r>
            <a:endParaRPr lang="en-GB" dirty="0"/>
          </a:p>
        </p:txBody>
      </p:sp>
      <p:pic>
        <p:nvPicPr>
          <p:cNvPr id="10" name="Picture 9">
            <a:extLst>
              <a:ext uri="{FF2B5EF4-FFF2-40B4-BE49-F238E27FC236}">
                <a16:creationId xmlns:a16="http://schemas.microsoft.com/office/drawing/2014/main" id="{1F3B12B5-E875-CBC3-0046-93ADC787643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4" name="Text Placeholder 2">
            <a:extLst>
              <a:ext uri="{FF2B5EF4-FFF2-40B4-BE49-F238E27FC236}">
                <a16:creationId xmlns:a16="http://schemas.microsoft.com/office/drawing/2014/main" id="{FF2AF764-779B-97BA-262C-9B26FABDF3AE}"/>
              </a:ext>
            </a:extLst>
          </p:cNvPr>
          <p:cNvSpPr txBox="1">
            <a:spLocks/>
          </p:cNvSpPr>
          <p:nvPr/>
        </p:nvSpPr>
        <p:spPr>
          <a:xfrm>
            <a:off x="687577" y="1758484"/>
            <a:ext cx="4901915" cy="325755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
                <a:srgbClr val="00B6ED"/>
              </a:buClr>
              <a:buSzTx/>
              <a:buFont typeface="Arial" panose="020B0604020202020204" pitchFamily="34" charset="0"/>
              <a:buNone/>
              <a:tabLst/>
              <a:defRPr/>
            </a:pPr>
            <a:r>
              <a:rPr kumimoji="0" lang="en-GB" sz="1800" b="1"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FE Teacher A: </a:t>
            </a:r>
            <a:r>
              <a:rPr kumimoji="0" lang="en-GB" sz="18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The FE teacher is supporting a learner with additional learning needs to provide person-centred care in the context of hygiene. Aware that the learner sometimes finds complex instructions challenging, e.g.,  forgetting certain steps, or equipment they need, they decide to complete some of these steps for them – for example, reviewing the care plan, making sure appropriate PPE is collected and that privacy is secured before the learner begins.</a:t>
            </a:r>
          </a:p>
        </p:txBody>
      </p:sp>
      <p:cxnSp>
        <p:nvCxnSpPr>
          <p:cNvPr id="18" name="Straight Connector 17">
            <a:extLst>
              <a:ext uri="{FF2B5EF4-FFF2-40B4-BE49-F238E27FC236}">
                <a16:creationId xmlns:a16="http://schemas.microsoft.com/office/drawing/2014/main" id="{1E1F17CE-FDD9-D54C-85E2-2B4A4AE207E0}"/>
              </a:ext>
              <a:ext uri="{C183D7F6-B498-43B3-948B-1728B52AA6E4}">
                <adec:decorative xmlns:adec="http://schemas.microsoft.com/office/drawing/2017/decorative" val="1"/>
              </a:ext>
            </a:extLst>
          </p:cNvPr>
          <p:cNvCxnSpPr/>
          <p:nvPr/>
        </p:nvCxnSpPr>
        <p:spPr>
          <a:xfrm>
            <a:off x="6096000" y="1736725"/>
            <a:ext cx="0" cy="30210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DAC2A3-0155-C8D2-68AB-B4C1FC1E2A46}"/>
              </a:ext>
            </a:extLst>
          </p:cNvPr>
          <p:cNvSpPr txBox="1"/>
          <p:nvPr/>
        </p:nvSpPr>
        <p:spPr>
          <a:xfrm>
            <a:off x="6262735" y="1755681"/>
            <a:ext cx="5233160" cy="2862322"/>
          </a:xfrm>
          <a:prstGeom prst="rect">
            <a:avLst/>
          </a:prstGeom>
          <a:noFill/>
        </p:spPr>
        <p:txBody>
          <a:bodyPr wrap="square" lIns="91440" tIns="45720" rIns="91440" bIns="45720" anchor="t">
            <a:spAutoFit/>
          </a:bodyPr>
          <a:lstStyle/>
          <a:p>
            <a:pPr>
              <a:buClr>
                <a:srgbClr val="00B6ED"/>
              </a:buClr>
              <a:defRPr/>
            </a:pPr>
            <a:r>
              <a:rPr kumimoji="0" lang="en-GB" sz="1800" b="1" i="0" u="none" strike="noStrike" kern="1200" cap="none" spc="0" normalizeH="0" baseline="0" noProof="0" dirty="0">
                <a:ln>
                  <a:noFill/>
                </a:ln>
                <a:solidFill>
                  <a:srgbClr val="0C0D0D"/>
                </a:solidFill>
                <a:effectLst/>
                <a:uLnTx/>
                <a:uFillTx/>
                <a:latin typeface="Arial" panose="020B0604020202020204"/>
                <a:ea typeface="+mn-ea"/>
                <a:cs typeface="+mn-cs"/>
              </a:rPr>
              <a:t>FE Teacher B: </a:t>
            </a:r>
            <a:r>
              <a:rPr kumimoji="0" lang="en-GB" sz="1800" b="0" i="0" u="none" strike="noStrike" kern="1200" cap="none" spc="0" normalizeH="0" baseline="0" noProof="0" dirty="0">
                <a:ln>
                  <a:noFill/>
                </a:ln>
                <a:solidFill>
                  <a:srgbClr val="0C0D0D"/>
                </a:solidFill>
                <a:effectLst/>
                <a:uLnTx/>
                <a:uFillTx/>
                <a:latin typeface="Arial" panose="020B0604020202020204"/>
                <a:ea typeface="+mn-ea"/>
                <a:cs typeface="+mn-cs"/>
              </a:rPr>
              <a:t>The FE teacher starts by thinking carefully about what scaffolding would support the learner. The instructor plans to provide a checklist, to help the learner navigate the steps involved in person-centred care. The instructor recognises </a:t>
            </a:r>
            <a:r>
              <a:rPr lang="en-GB" noProof="0" dirty="0">
                <a:solidFill>
                  <a:srgbClr val="0C0D0D"/>
                </a:solidFill>
                <a:latin typeface="Arial" panose="020B0604020202020204"/>
              </a:rPr>
              <a:t>that the learner may</a:t>
            </a:r>
            <a:r>
              <a:rPr kumimoji="0" lang="en-GB" sz="1800" b="0" i="0" u="none" strike="noStrike" kern="1200" cap="none" spc="0" normalizeH="0" baseline="0" noProof="0" dirty="0">
                <a:ln>
                  <a:noFill/>
                </a:ln>
                <a:solidFill>
                  <a:srgbClr val="0C0D0D"/>
                </a:solidFill>
                <a:effectLst/>
                <a:uLnTx/>
                <a:uFillTx/>
                <a:latin typeface="Arial" panose="020B0604020202020204"/>
                <a:ea typeface="+mn-ea"/>
                <a:cs typeface="+mn-cs"/>
              </a:rPr>
              <a:t> also initially need a bit more support and plans to model some of the steps for them, for example ‘thinking out loud’ what the individual will need or might prefer when reviewing the care plan together.</a:t>
            </a:r>
          </a:p>
        </p:txBody>
      </p:sp>
      <p:sp>
        <p:nvSpPr>
          <p:cNvPr id="13" name="Text Placeholder 2">
            <a:extLst>
              <a:ext uri="{FF2B5EF4-FFF2-40B4-BE49-F238E27FC236}">
                <a16:creationId xmlns:a16="http://schemas.microsoft.com/office/drawing/2014/main" id="{8C80A42B-60FD-DD08-3BF8-9C0D4800A4E4}"/>
              </a:ext>
            </a:extLst>
          </p:cNvPr>
          <p:cNvSpPr txBox="1">
            <a:spLocks/>
          </p:cNvSpPr>
          <p:nvPr/>
        </p:nvSpPr>
        <p:spPr>
          <a:xfrm>
            <a:off x="700933" y="5366494"/>
            <a:ext cx="10816737" cy="825226"/>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
                <a:srgbClr val="00B6ED"/>
              </a:buClr>
              <a:buSzTx/>
              <a:buFont typeface="Arial" panose="020B0604020202020204" pitchFamily="34" charset="0"/>
              <a:buNone/>
              <a:tabLst/>
              <a:defRPr/>
            </a:pPr>
            <a:r>
              <a:rPr kumimoji="0" lang="en-GB" sz="2000" b="0" i="0" u="none" strike="noStrike" kern="1200" cap="none" spc="-2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Which of these Level 2 health &amp; social care examples represents the planning of ‘adaptations’ more in-line with the principles of inclusive teaching, and why? </a:t>
            </a:r>
          </a:p>
        </p:txBody>
      </p:sp>
      <p:sp>
        <p:nvSpPr>
          <p:cNvPr id="5" name="Slide Number Placeholder 4">
            <a:extLst>
              <a:ext uri="{FF2B5EF4-FFF2-40B4-BE49-F238E27FC236}">
                <a16:creationId xmlns:a16="http://schemas.microsoft.com/office/drawing/2014/main" id="{F8C07580-9DE6-0325-D923-6DB5CF6F24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38292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E2DFDD-F4CB-6E68-9A5E-3519344EB0E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EF11B833-266D-047B-21CD-AF5D7586E8AF}"/>
              </a:ext>
            </a:extLst>
          </p:cNvPr>
          <p:cNvSpPr>
            <a:spLocks noGrp="1"/>
          </p:cNvSpPr>
          <p:nvPr>
            <p:ph type="title"/>
          </p:nvPr>
        </p:nvSpPr>
        <p:spPr>
          <a:xfrm>
            <a:off x="1683266" y="-1027525"/>
            <a:ext cx="9834404" cy="1027525"/>
          </a:xfrm>
        </p:spPr>
        <p:txBody>
          <a:bodyPr/>
          <a:lstStyle/>
          <a:p>
            <a:r>
              <a:rPr lang="en-GB" dirty="0">
                <a:latin typeface="Arial" panose="020B0604020202020204" pitchFamily="34" charset="0"/>
              </a:rPr>
              <a:t>Reflection on instructional adaptations (Level 2 hair &amp; beauty)</a:t>
            </a:r>
            <a:endParaRPr lang="en-GB" noProof="0" dirty="0"/>
          </a:p>
        </p:txBody>
      </p:sp>
      <p:sp>
        <p:nvSpPr>
          <p:cNvPr id="2" name="Title 4">
            <a:extLst>
              <a:ext uri="{FF2B5EF4-FFF2-40B4-BE49-F238E27FC236}">
                <a16:creationId xmlns:a16="http://schemas.microsoft.com/office/drawing/2014/main" id="{E0B488CA-622E-4120-67B7-5A52BB28C9DE}"/>
              </a:ext>
            </a:extLst>
          </p:cNvPr>
          <p:cNvSpPr txBox="1">
            <a:spLocks/>
          </p:cNvSpPr>
          <p:nvPr/>
        </p:nvSpPr>
        <p:spPr>
          <a:xfrm>
            <a:off x="1674796" y="707651"/>
            <a:ext cx="9834404" cy="102752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latin typeface="Arial" panose="020B0604020202020204" pitchFamily="34" charset="0"/>
              </a:rPr>
              <a:t>Reflection</a:t>
            </a:r>
            <a:endParaRPr lang="en-GB" dirty="0"/>
          </a:p>
        </p:txBody>
      </p:sp>
      <p:pic>
        <p:nvPicPr>
          <p:cNvPr id="10" name="Picture 9">
            <a:extLst>
              <a:ext uri="{FF2B5EF4-FFF2-40B4-BE49-F238E27FC236}">
                <a16:creationId xmlns:a16="http://schemas.microsoft.com/office/drawing/2014/main" id="{7708F3CE-8192-7709-D181-B2E2EBEC577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4" name="Text Placeholder 2">
            <a:extLst>
              <a:ext uri="{FF2B5EF4-FFF2-40B4-BE49-F238E27FC236}">
                <a16:creationId xmlns:a16="http://schemas.microsoft.com/office/drawing/2014/main" id="{8E3C8CAC-4D94-AD29-C667-37EFB5C3CCD5}"/>
              </a:ext>
            </a:extLst>
          </p:cNvPr>
          <p:cNvSpPr txBox="1">
            <a:spLocks/>
          </p:cNvSpPr>
          <p:nvPr/>
        </p:nvSpPr>
        <p:spPr>
          <a:xfrm>
            <a:off x="687577" y="1758484"/>
            <a:ext cx="5298886" cy="325755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
                <a:srgbClr val="00B6ED"/>
              </a:buClr>
              <a:buSzTx/>
              <a:buFont typeface="Arial" panose="020B0604020202020204" pitchFamily="34" charset="0"/>
              <a:buNone/>
              <a:tabLst/>
              <a:defRPr/>
            </a:pPr>
            <a:r>
              <a:rPr kumimoji="0" lang="en-GB" sz="1800" b="1"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FE Teacher A: </a:t>
            </a:r>
            <a:r>
              <a:rPr kumimoji="0" lang="en-GB" sz="18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The FE teacher sees that a learner with additional needs is struggling to keep their finger angles consistent while cutting layers. Noticing that the learner lacks confidence with the technique and not wanting them to feel anxious, the FE teacher decides to step in, takes the scissors, and corrects the sections themselves. </a:t>
            </a:r>
          </a:p>
          <a:p>
            <a:pPr marL="0" marR="0" lvl="0" indent="0" algn="l" defTabSz="914400" rtl="0" eaLnBrk="1" fontAlgn="auto" latinLnBrk="0" hangingPunct="1">
              <a:lnSpc>
                <a:spcPct val="110000"/>
              </a:lnSpc>
              <a:spcBef>
                <a:spcPts val="0"/>
              </a:spcBef>
              <a:spcAft>
                <a:spcPts val="1300"/>
              </a:spcAft>
              <a:buClr>
                <a:srgbClr val="00B6ED"/>
              </a:buClr>
              <a:buSzTx/>
              <a:buFont typeface="Arial" panose="020B0604020202020204" pitchFamily="34" charset="0"/>
              <a:buNone/>
              <a:tabLst/>
              <a:defRPr/>
            </a:pPr>
            <a:r>
              <a:rPr kumimoji="0" lang="en-GB" sz="18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The learner watches as the instructor finishes the haircut, with little chance to practise or understand where they went wrong.</a:t>
            </a:r>
          </a:p>
        </p:txBody>
      </p:sp>
      <p:cxnSp>
        <p:nvCxnSpPr>
          <p:cNvPr id="18" name="Straight Connector 17">
            <a:extLst>
              <a:ext uri="{FF2B5EF4-FFF2-40B4-BE49-F238E27FC236}">
                <a16:creationId xmlns:a16="http://schemas.microsoft.com/office/drawing/2014/main" id="{2429D326-3098-A772-1825-B2F44F9BAE80}"/>
              </a:ext>
              <a:ext uri="{C183D7F6-B498-43B3-948B-1728B52AA6E4}">
                <adec:decorative xmlns:adec="http://schemas.microsoft.com/office/drawing/2017/decorative" val="1"/>
              </a:ext>
            </a:extLst>
          </p:cNvPr>
          <p:cNvCxnSpPr/>
          <p:nvPr/>
        </p:nvCxnSpPr>
        <p:spPr>
          <a:xfrm>
            <a:off x="6096000" y="1736725"/>
            <a:ext cx="0" cy="30210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52A3377-1C46-F6E3-E089-B25FBE268F90}"/>
              </a:ext>
            </a:extLst>
          </p:cNvPr>
          <p:cNvSpPr txBox="1"/>
          <p:nvPr/>
        </p:nvSpPr>
        <p:spPr>
          <a:xfrm>
            <a:off x="6262735" y="1755681"/>
            <a:ext cx="5233160" cy="303159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B6ED"/>
              </a:buClr>
              <a:buSzTx/>
              <a:buFontTx/>
              <a:buNone/>
              <a:tabLst/>
              <a:defRPr/>
            </a:pPr>
            <a:r>
              <a:rPr kumimoji="0" lang="en-GB" sz="1800" b="1" i="0" u="none" strike="noStrike" kern="1200" cap="none" spc="0" normalizeH="0" baseline="0" noProof="0" dirty="0">
                <a:ln>
                  <a:noFill/>
                </a:ln>
                <a:solidFill>
                  <a:srgbClr val="0C0D0D"/>
                </a:solidFill>
                <a:effectLst/>
                <a:uLnTx/>
                <a:uFillTx/>
                <a:latin typeface="Arial" panose="020B0604020202020204"/>
                <a:ea typeface="+mn-ea"/>
                <a:cs typeface="+mn-cs"/>
              </a:rPr>
              <a:t>FE Teacher B: </a:t>
            </a:r>
            <a:r>
              <a:rPr kumimoji="0" lang="en-GB" sz="1800" b="0" i="0" u="none" strike="noStrike" kern="1200" cap="none" spc="0" normalizeH="0" baseline="0" noProof="0" dirty="0">
                <a:ln>
                  <a:noFill/>
                </a:ln>
                <a:solidFill>
                  <a:srgbClr val="0C0D0D"/>
                </a:solidFill>
                <a:effectLst/>
                <a:uLnTx/>
                <a:uFillTx/>
                <a:latin typeface="Arial" panose="020B0604020202020204"/>
                <a:ea typeface="+mn-ea"/>
                <a:cs typeface="+mn-cs"/>
              </a:rPr>
              <a:t>The FE teacher notices the learner is finding it difficult to keep finger angles steady when cutting layers. They briefly take over to model the technique again, showing correct finger positioning and talking through each step, modelling how to check angles and tension. </a:t>
            </a:r>
          </a:p>
          <a:p>
            <a:pPr marL="0" marR="0" lvl="0" indent="0" algn="l" defTabSz="914400" rtl="0" eaLnBrk="1" fontAlgn="auto" latinLnBrk="0" hangingPunct="1">
              <a:lnSpc>
                <a:spcPct val="100000"/>
              </a:lnSpc>
              <a:spcBef>
                <a:spcPts val="0"/>
              </a:spcBef>
              <a:spcAft>
                <a:spcPts val="0"/>
              </a:spcAft>
              <a:buClr>
                <a:srgbClr val="00B6ED"/>
              </a:buClr>
              <a:buSzTx/>
              <a:buFontTx/>
              <a:buNone/>
              <a:tabLst/>
              <a:defRPr/>
            </a:pPr>
            <a:endParaRPr kumimoji="0" lang="en-GB" sz="1100" b="0" i="0" u="none" strike="noStrike" kern="1200" cap="none" spc="0" normalizeH="0" baseline="0" noProof="0" dirty="0">
              <a:ln>
                <a:noFill/>
              </a:ln>
              <a:solidFill>
                <a:srgbClr val="0C0D0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00B6ED"/>
              </a:buClr>
              <a:buSzTx/>
              <a:buFontTx/>
              <a:buNone/>
              <a:tabLst/>
              <a:defRPr/>
            </a:pPr>
            <a:r>
              <a:rPr kumimoji="0" lang="en-GB" sz="1800" b="0" i="0" u="none" strike="noStrike" kern="1200" cap="none" spc="0" normalizeH="0" baseline="0" noProof="0" dirty="0">
                <a:ln>
                  <a:noFill/>
                </a:ln>
                <a:solidFill>
                  <a:srgbClr val="0C0D0D"/>
                </a:solidFill>
                <a:effectLst/>
                <a:uLnTx/>
                <a:uFillTx/>
                <a:latin typeface="Arial" panose="020B0604020202020204"/>
                <a:ea typeface="+mn-ea"/>
                <a:cs typeface="+mn-cs"/>
              </a:rPr>
              <a:t>They then encourage the learner to try again, offering prompts and feedback as they practise, gradually stepping back as the learner builds confidence and accuracy with the technique.</a:t>
            </a:r>
          </a:p>
        </p:txBody>
      </p:sp>
      <p:sp>
        <p:nvSpPr>
          <p:cNvPr id="13" name="Text Placeholder 2">
            <a:extLst>
              <a:ext uri="{FF2B5EF4-FFF2-40B4-BE49-F238E27FC236}">
                <a16:creationId xmlns:a16="http://schemas.microsoft.com/office/drawing/2014/main" id="{F6531F05-5BEF-D28F-46A1-2400B89D49B4}"/>
              </a:ext>
            </a:extLst>
          </p:cNvPr>
          <p:cNvSpPr txBox="1">
            <a:spLocks/>
          </p:cNvSpPr>
          <p:nvPr/>
        </p:nvSpPr>
        <p:spPr>
          <a:xfrm>
            <a:off x="700933" y="5366494"/>
            <a:ext cx="10816737" cy="825226"/>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B6ED"/>
              </a:buClr>
              <a:defRPr/>
            </a:pPr>
            <a:r>
              <a:rPr kumimoji="0" lang="en-GB" sz="2000" b="0" i="0" u="none" strike="noStrike" kern="1200" cap="none" spc="-20" normalizeH="0" baseline="0" noProof="0" dirty="0">
                <a:ln>
                  <a:noFill/>
                </a:ln>
                <a:solidFill>
                  <a:srgbClr val="0C0D0D"/>
                </a:solidFill>
                <a:effectLst/>
                <a:uLnTx/>
                <a:uFillTx/>
                <a:latin typeface="Arial"/>
                <a:cs typeface="Arial"/>
              </a:rPr>
              <a:t>Which of these Level 2 hair &amp; beauty examples represents the planning of ‘adaptations’ more </a:t>
            </a:r>
            <a:r>
              <a:rPr lang="en-GB" noProof="0" dirty="0">
                <a:solidFill>
                  <a:srgbClr val="0C0D0D"/>
                </a:solidFill>
                <a:latin typeface="Arial"/>
                <a:cs typeface="Arial"/>
              </a:rPr>
              <a:t>in line</a:t>
            </a:r>
            <a:r>
              <a:rPr kumimoji="0" lang="en-GB" sz="2000" b="0" i="0" u="none" strike="noStrike" kern="1200" cap="none" spc="-20" normalizeH="0" baseline="0" noProof="0" dirty="0">
                <a:ln>
                  <a:noFill/>
                </a:ln>
                <a:solidFill>
                  <a:srgbClr val="0C0D0D"/>
                </a:solidFill>
                <a:effectLst/>
                <a:uLnTx/>
                <a:uFillTx/>
                <a:latin typeface="Arial"/>
                <a:cs typeface="Arial"/>
              </a:rPr>
              <a:t> with the principles of inclusive teaching, and why? </a:t>
            </a:r>
          </a:p>
        </p:txBody>
      </p:sp>
      <p:sp>
        <p:nvSpPr>
          <p:cNvPr id="5" name="Slide Number Placeholder 4">
            <a:extLst>
              <a:ext uri="{FF2B5EF4-FFF2-40B4-BE49-F238E27FC236}">
                <a16:creationId xmlns:a16="http://schemas.microsoft.com/office/drawing/2014/main" id="{9DA14E5D-6077-E347-FB7B-22E78D3C76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28875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1E128FB-06BE-7E15-43CD-6F5D39A3BCDB}"/>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C3D8F5C6-510F-9952-2E48-097F4D73F9B2}"/>
              </a:ext>
            </a:extLst>
          </p:cNvPr>
          <p:cNvSpPr>
            <a:spLocks noGrp="1"/>
          </p:cNvSpPr>
          <p:nvPr>
            <p:ph type="title"/>
          </p:nvPr>
        </p:nvSpPr>
        <p:spPr>
          <a:xfrm>
            <a:off x="1661491" y="-1105759"/>
            <a:ext cx="9834404" cy="1027525"/>
          </a:xfrm>
        </p:spPr>
        <p:txBody>
          <a:bodyPr/>
          <a:lstStyle/>
          <a:p>
            <a:r>
              <a:rPr lang="en-GB" dirty="0">
                <a:latin typeface="Arial" panose="020B0604020202020204" pitchFamily="34" charset="0"/>
              </a:rPr>
              <a:t>Reflection on instructional adaptations (Level 2 construction)</a:t>
            </a:r>
            <a:endParaRPr lang="en-GB" noProof="0" dirty="0"/>
          </a:p>
        </p:txBody>
      </p:sp>
      <p:sp>
        <p:nvSpPr>
          <p:cNvPr id="2" name="Title 4">
            <a:extLst>
              <a:ext uri="{FF2B5EF4-FFF2-40B4-BE49-F238E27FC236}">
                <a16:creationId xmlns:a16="http://schemas.microsoft.com/office/drawing/2014/main" id="{9ECBBCE0-D5D7-F355-E91C-B47B79AA2182}"/>
              </a:ext>
            </a:extLst>
          </p:cNvPr>
          <p:cNvSpPr txBox="1">
            <a:spLocks/>
          </p:cNvSpPr>
          <p:nvPr/>
        </p:nvSpPr>
        <p:spPr>
          <a:xfrm>
            <a:off x="1683266" y="709052"/>
            <a:ext cx="9834404" cy="1027525"/>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latin typeface="Arial" panose="020B0604020202020204" pitchFamily="34" charset="0"/>
              </a:rPr>
              <a:t>Reflection</a:t>
            </a:r>
            <a:endParaRPr lang="en-GB" dirty="0"/>
          </a:p>
        </p:txBody>
      </p:sp>
      <p:pic>
        <p:nvPicPr>
          <p:cNvPr id="10" name="Picture 9">
            <a:extLst>
              <a:ext uri="{FF2B5EF4-FFF2-40B4-BE49-F238E27FC236}">
                <a16:creationId xmlns:a16="http://schemas.microsoft.com/office/drawing/2014/main" id="{C93D8820-2B67-34C8-7959-BAEE2990FB0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4" name="Text Placeholder 2">
            <a:extLst>
              <a:ext uri="{FF2B5EF4-FFF2-40B4-BE49-F238E27FC236}">
                <a16:creationId xmlns:a16="http://schemas.microsoft.com/office/drawing/2014/main" id="{5F20F1E6-1F4D-8E01-E6F4-8C60FDA12403}"/>
              </a:ext>
            </a:extLst>
          </p:cNvPr>
          <p:cNvSpPr txBox="1">
            <a:spLocks/>
          </p:cNvSpPr>
          <p:nvPr/>
        </p:nvSpPr>
        <p:spPr>
          <a:xfrm>
            <a:off x="701954" y="1758484"/>
            <a:ext cx="5241684" cy="32575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B6ED"/>
              </a:buClr>
              <a:defRPr/>
            </a:pPr>
            <a:r>
              <a:rPr kumimoji="0" lang="en-GB" sz="1800" b="1"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FE Teacher A: </a:t>
            </a:r>
            <a:r>
              <a:rPr lang="en-GB" sz="1800" noProof="0" dirty="0">
                <a:solidFill>
                  <a:srgbClr val="0C0D0D"/>
                </a:solidFill>
                <a:latin typeface="Arial" panose="020B0604020202020204"/>
                <a:cs typeface="Arial" panose="020B0604020202020204" pitchFamily="34" charset="0"/>
              </a:rPr>
              <a:t>The teacher notices</a:t>
            </a:r>
            <a:r>
              <a:rPr kumimoji="0" lang="en-GB" sz="1800" b="0" i="0" u="none" strike="noStrike" kern="1200" cap="none" spc="-20" normalizeH="0" baseline="0" noProof="0" dirty="0">
                <a:ln>
                  <a:noFill/>
                </a:ln>
                <a:solidFill>
                  <a:srgbClr val="0C0D0D"/>
                </a:solidFill>
                <a:effectLst/>
                <a:uLnTx/>
                <a:uFillTx/>
                <a:latin typeface="Arial" panose="020B0604020202020204"/>
                <a:ea typeface="+mn-ea"/>
                <a:cs typeface="Arial" panose="020B0604020202020204" pitchFamily="34" charset="0"/>
              </a:rPr>
              <a:t> that a learner with additional needs is struggling to interpret a 2D blueprint for a brickwork task. Wanting to prevent the learner from becoming anxious or losing confidence, the instructor decides to step in and mark out the measurements and layout on the materials. Their intention is that the learner can then simply focus on the practical element of the task.</a:t>
            </a:r>
          </a:p>
        </p:txBody>
      </p:sp>
      <p:cxnSp>
        <p:nvCxnSpPr>
          <p:cNvPr id="18" name="Straight Connector 17">
            <a:extLst>
              <a:ext uri="{FF2B5EF4-FFF2-40B4-BE49-F238E27FC236}">
                <a16:creationId xmlns:a16="http://schemas.microsoft.com/office/drawing/2014/main" id="{B1721A28-D825-1F66-F038-3EC405AEC36E}"/>
              </a:ext>
              <a:ext uri="{C183D7F6-B498-43B3-948B-1728B52AA6E4}">
                <adec:decorative xmlns:adec="http://schemas.microsoft.com/office/drawing/2017/decorative" val="1"/>
              </a:ext>
            </a:extLst>
          </p:cNvPr>
          <p:cNvCxnSpPr/>
          <p:nvPr/>
        </p:nvCxnSpPr>
        <p:spPr>
          <a:xfrm>
            <a:off x="6096000" y="1736725"/>
            <a:ext cx="0" cy="30210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837FCA3-3CA3-DB3A-15EC-EC4BA173DC1F}"/>
              </a:ext>
            </a:extLst>
          </p:cNvPr>
          <p:cNvSpPr txBox="1"/>
          <p:nvPr/>
        </p:nvSpPr>
        <p:spPr>
          <a:xfrm>
            <a:off x="6262735" y="1755681"/>
            <a:ext cx="5233160"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B6ED"/>
              </a:buClr>
              <a:buSzTx/>
              <a:buFontTx/>
              <a:buNone/>
              <a:tabLst/>
              <a:defRPr/>
            </a:pPr>
            <a:r>
              <a:rPr kumimoji="0" lang="en-GB" sz="1800" b="1" i="0" u="none" strike="noStrike" kern="1200" cap="none" spc="0" normalizeH="0" baseline="0" noProof="0" dirty="0">
                <a:ln>
                  <a:noFill/>
                </a:ln>
                <a:solidFill>
                  <a:srgbClr val="0C0D0D"/>
                </a:solidFill>
                <a:effectLst/>
                <a:uLnTx/>
                <a:uFillTx/>
                <a:latin typeface="Arial" panose="020B0604020202020204"/>
                <a:ea typeface="+mn-ea"/>
                <a:cs typeface="+mn-cs"/>
              </a:rPr>
              <a:t>FE Teacher B: </a:t>
            </a:r>
            <a:r>
              <a:rPr kumimoji="0" lang="en-GB" sz="1800" b="0" i="0" u="none" strike="noStrike" kern="1200" cap="none" spc="0" normalizeH="0" baseline="0" noProof="0" dirty="0">
                <a:ln>
                  <a:noFill/>
                </a:ln>
                <a:solidFill>
                  <a:srgbClr val="0C0D0D"/>
                </a:solidFill>
                <a:effectLst/>
                <a:uLnTx/>
                <a:uFillTx/>
                <a:latin typeface="Arial" panose="020B0604020202020204"/>
                <a:ea typeface="+mn-ea"/>
                <a:cs typeface="+mn-cs"/>
              </a:rPr>
              <a:t>The instructor sees the learner is finding it difficult to translate a 2D drawing into the correct layout for brickwork. They model how to read dimensions from the blueprint, talking through each step. The instructor encourages the learner to mark out the next section themselves, offering prompts and feedback, so the learner builds confidence and accuracy in interpreting technical drawings.</a:t>
            </a:r>
          </a:p>
        </p:txBody>
      </p:sp>
      <p:sp>
        <p:nvSpPr>
          <p:cNvPr id="13" name="Text Placeholder 2">
            <a:extLst>
              <a:ext uri="{FF2B5EF4-FFF2-40B4-BE49-F238E27FC236}">
                <a16:creationId xmlns:a16="http://schemas.microsoft.com/office/drawing/2014/main" id="{868B9056-E984-D0A5-EB85-F64AB90155DC}"/>
              </a:ext>
            </a:extLst>
          </p:cNvPr>
          <p:cNvSpPr txBox="1">
            <a:spLocks/>
          </p:cNvSpPr>
          <p:nvPr/>
        </p:nvSpPr>
        <p:spPr>
          <a:xfrm>
            <a:off x="700933" y="5366494"/>
            <a:ext cx="10816737" cy="825226"/>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accent1"/>
              </a:buClr>
              <a:buFont typeface="System Font Regular"/>
              <a:buChar char="&gt;"/>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B6ED"/>
              </a:buClr>
              <a:defRPr/>
            </a:pPr>
            <a:r>
              <a:rPr kumimoji="0" lang="en-GB" sz="2000" b="0" i="0" u="none" strike="noStrike" kern="1200" cap="none" spc="-20" normalizeH="0" baseline="0" noProof="0" dirty="0">
                <a:ln>
                  <a:noFill/>
                </a:ln>
                <a:solidFill>
                  <a:srgbClr val="0C0D0D"/>
                </a:solidFill>
                <a:effectLst/>
                <a:uLnTx/>
                <a:uFillTx/>
                <a:latin typeface="Arial"/>
                <a:cs typeface="Arial"/>
              </a:rPr>
              <a:t>Which of these Level 2 construction examples represents the planning of ‘adaptations’ more </a:t>
            </a:r>
            <a:r>
              <a:rPr lang="en-GB" noProof="0" dirty="0">
                <a:solidFill>
                  <a:srgbClr val="0C0D0D"/>
                </a:solidFill>
                <a:latin typeface="Arial"/>
                <a:cs typeface="Arial"/>
              </a:rPr>
              <a:t>in line</a:t>
            </a:r>
            <a:r>
              <a:rPr kumimoji="0" lang="en-GB" sz="2000" b="0" i="0" u="none" strike="noStrike" kern="1200" cap="none" spc="-20" normalizeH="0" baseline="0" noProof="0" dirty="0">
                <a:ln>
                  <a:noFill/>
                </a:ln>
                <a:solidFill>
                  <a:srgbClr val="0C0D0D"/>
                </a:solidFill>
                <a:effectLst/>
                <a:uLnTx/>
                <a:uFillTx/>
                <a:latin typeface="Arial"/>
                <a:cs typeface="Arial"/>
              </a:rPr>
              <a:t> with the principles of inclusive teaching, and why? </a:t>
            </a:r>
          </a:p>
        </p:txBody>
      </p:sp>
      <p:sp>
        <p:nvSpPr>
          <p:cNvPr id="5" name="Slide Number Placeholder 4">
            <a:extLst>
              <a:ext uri="{FF2B5EF4-FFF2-40B4-BE49-F238E27FC236}">
                <a16:creationId xmlns:a16="http://schemas.microsoft.com/office/drawing/2014/main" id="{AAD649CA-3A18-25E4-C186-62AD5A1C06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82317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B73C9-F87E-529B-5E25-844DE450CB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1CC048-A185-04EE-C799-D73F043AD05F}"/>
              </a:ext>
            </a:extLst>
          </p:cNvPr>
          <p:cNvSpPr>
            <a:spLocks noGrp="1"/>
          </p:cNvSpPr>
          <p:nvPr>
            <p:ph type="title"/>
          </p:nvPr>
        </p:nvSpPr>
        <p:spPr>
          <a:xfrm>
            <a:off x="709612" y="-1050948"/>
            <a:ext cx="10800000" cy="1027112"/>
          </a:xfrm>
        </p:spPr>
        <p:txBody>
          <a:bodyPr/>
          <a:lstStyle/>
          <a:p>
            <a:r>
              <a:rPr lang="en-GB" noProof="0" dirty="0"/>
              <a:t>Overview of adaptations and additional support</a:t>
            </a:r>
          </a:p>
        </p:txBody>
      </p:sp>
      <p:sp>
        <p:nvSpPr>
          <p:cNvPr id="2" name="Title 3">
            <a:extLst>
              <a:ext uri="{FF2B5EF4-FFF2-40B4-BE49-F238E27FC236}">
                <a16:creationId xmlns:a16="http://schemas.microsoft.com/office/drawing/2014/main" id="{B65CDBDE-5B37-5EE3-40AD-DCE23285A213}"/>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Adaptations and additional support</a:t>
            </a:r>
            <a:endParaRPr lang="en-GB" dirty="0"/>
          </a:p>
        </p:txBody>
      </p:sp>
      <p:sp>
        <p:nvSpPr>
          <p:cNvPr id="3" name="Text Placeholder 2">
            <a:extLst>
              <a:ext uri="{FF2B5EF4-FFF2-40B4-BE49-F238E27FC236}">
                <a16:creationId xmlns:a16="http://schemas.microsoft.com/office/drawing/2014/main" id="{3D54639A-583E-9521-E0A6-76592290A233}"/>
              </a:ext>
            </a:extLst>
          </p:cNvPr>
          <p:cNvSpPr>
            <a:spLocks noGrp="1"/>
          </p:cNvSpPr>
          <p:nvPr>
            <p:ph type="body" sz="quarter" idx="10"/>
          </p:nvPr>
        </p:nvSpPr>
        <p:spPr>
          <a:xfrm>
            <a:off x="685800" y="2098675"/>
            <a:ext cx="10156371" cy="3473450"/>
          </a:xfrm>
        </p:spPr>
        <p:txBody>
          <a:bodyPr/>
          <a:lstStyle/>
          <a:p>
            <a:pPr marL="342900" indent="-342900">
              <a:buClr>
                <a:srgbClr val="1D70B8"/>
              </a:buClr>
              <a:buFont typeface="Segoe UI" panose="020B0502040204020203" pitchFamily="34" charset="0"/>
              <a:buChar char="&gt;"/>
            </a:pPr>
            <a:r>
              <a:rPr lang="en-GB" noProof="0" dirty="0"/>
              <a:t>Inclusive teaching starts by considering aspects of universal provision that benefit all learners but are especially important for learners with additional needs.</a:t>
            </a:r>
          </a:p>
          <a:p>
            <a:pPr marL="342900" indent="-342900">
              <a:buClr>
                <a:srgbClr val="1D70B8"/>
              </a:buClr>
              <a:buFont typeface="Segoe UI" panose="020B0502040204020203" pitchFamily="34" charset="0"/>
              <a:buChar char="&gt;"/>
            </a:pPr>
            <a:r>
              <a:rPr lang="en-GB" noProof="0" dirty="0"/>
              <a:t>Inclusive teaching does not begin with specialist knowledge about a diagnosis.</a:t>
            </a:r>
          </a:p>
          <a:p>
            <a:pPr marL="342900" indent="-342900">
              <a:buClr>
                <a:srgbClr val="1D70B8"/>
              </a:buClr>
              <a:buFont typeface="Segoe UI" panose="020B0502040204020203" pitchFamily="34" charset="0"/>
              <a:buChar char="&gt;"/>
            </a:pPr>
            <a:r>
              <a:rPr lang="en-GB" noProof="0" dirty="0"/>
              <a:t>Making more adaptations doesn’t necessarily mean learners will learn more.</a:t>
            </a:r>
          </a:p>
          <a:p>
            <a:pPr marL="342900" indent="-342900">
              <a:buClr>
                <a:srgbClr val="1D70B8"/>
              </a:buClr>
              <a:buFont typeface="Segoe UI" panose="020B0502040204020203" pitchFamily="34" charset="0"/>
              <a:buChar char="&gt;"/>
            </a:pPr>
            <a:r>
              <a:rPr lang="en-GB" noProof="0" dirty="0"/>
              <a:t>Effective support is informed by ongoing assessment, evidence-informed decision making and ongoing monitoring of whether adaptations are helping or hindering learning.</a:t>
            </a:r>
          </a:p>
          <a:p>
            <a:pPr>
              <a:buClr>
                <a:srgbClr val="17B5EA"/>
              </a:buClr>
            </a:pPr>
            <a:endParaRPr lang="en-GB" noProof="0" dirty="0"/>
          </a:p>
          <a:p>
            <a:endParaRPr lang="en-GB" noProof="0" dirty="0"/>
          </a:p>
        </p:txBody>
      </p:sp>
      <p:sp>
        <p:nvSpPr>
          <p:cNvPr id="5" name="Slide Number Placeholder 4">
            <a:extLst>
              <a:ext uri="{FF2B5EF4-FFF2-40B4-BE49-F238E27FC236}">
                <a16:creationId xmlns:a16="http://schemas.microsoft.com/office/drawing/2014/main" id="{4AAA6B50-6EB2-6D89-0F74-DA7B711BA2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16338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AFED3-74C4-5451-D2FE-16F528A35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A8D5D-16EA-7754-98D3-D622510A807A}"/>
              </a:ext>
            </a:extLst>
          </p:cNvPr>
          <p:cNvSpPr>
            <a:spLocks noGrp="1"/>
          </p:cNvSpPr>
          <p:nvPr>
            <p:ph type="title"/>
          </p:nvPr>
        </p:nvSpPr>
        <p:spPr>
          <a:xfrm>
            <a:off x="669132" y="-513556"/>
            <a:ext cx="10800000" cy="1027112"/>
          </a:xfrm>
        </p:spPr>
        <p:txBody>
          <a:bodyPr/>
          <a:lstStyle/>
          <a:p>
            <a:r>
              <a:rPr lang="en-GB" noProof="0" dirty="0"/>
              <a:t>Reflections</a:t>
            </a:r>
          </a:p>
        </p:txBody>
      </p:sp>
      <p:sp>
        <p:nvSpPr>
          <p:cNvPr id="3" name="Text Placeholder 2">
            <a:extLst>
              <a:ext uri="{FF2B5EF4-FFF2-40B4-BE49-F238E27FC236}">
                <a16:creationId xmlns:a16="http://schemas.microsoft.com/office/drawing/2014/main" id="{64314671-EE56-D4EA-6AA6-1B9C4C65816B}"/>
              </a:ext>
            </a:extLst>
          </p:cNvPr>
          <p:cNvSpPr txBox="1">
            <a:spLocks/>
          </p:cNvSpPr>
          <p:nvPr/>
        </p:nvSpPr>
        <p:spPr>
          <a:xfrm>
            <a:off x="702469" y="1302496"/>
            <a:ext cx="10805224" cy="741856"/>
          </a:xfrm>
          <a:prstGeom prst="rect">
            <a:avLst/>
          </a:prstGeom>
          <a:solidFill>
            <a:schemeClr val="bg1"/>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inclusive teaching?</a:t>
            </a:r>
          </a:p>
        </p:txBody>
      </p:sp>
      <p:sp>
        <p:nvSpPr>
          <p:cNvPr id="12" name="Text Placeholder 3">
            <a:extLst>
              <a:ext uri="{FF2B5EF4-FFF2-40B4-BE49-F238E27FC236}">
                <a16:creationId xmlns:a16="http://schemas.microsoft.com/office/drawing/2014/main" id="{E0DBF90E-8269-BF91-E6B9-848261E6A35D}"/>
              </a:ext>
            </a:extLst>
          </p:cNvPr>
          <p:cNvSpPr txBox="1">
            <a:spLocks/>
          </p:cNvSpPr>
          <p:nvPr/>
        </p:nvSpPr>
        <p:spPr>
          <a:xfrm>
            <a:off x="1014412" y="2207545"/>
            <a:ext cx="10163176"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Universal approaches</a:t>
            </a:r>
          </a:p>
        </p:txBody>
      </p:sp>
      <p:sp>
        <p:nvSpPr>
          <p:cNvPr id="14" name="Text Placeholder 4">
            <a:extLst>
              <a:ext uri="{FF2B5EF4-FFF2-40B4-BE49-F238E27FC236}">
                <a16:creationId xmlns:a16="http://schemas.microsoft.com/office/drawing/2014/main" id="{8F5EFF52-1681-37BF-37D3-A995EDB2634E}"/>
              </a:ext>
            </a:extLst>
          </p:cNvPr>
          <p:cNvSpPr txBox="1">
            <a:spLocks/>
          </p:cNvSpPr>
          <p:nvPr/>
        </p:nvSpPr>
        <p:spPr>
          <a:xfrm>
            <a:off x="1014412" y="3117357"/>
            <a:ext cx="1016317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Adaptations &amp; additional support</a:t>
            </a:r>
          </a:p>
        </p:txBody>
      </p:sp>
      <p:sp>
        <p:nvSpPr>
          <p:cNvPr id="16" name="Text Placeholder 3">
            <a:extLst>
              <a:ext uri="{FF2B5EF4-FFF2-40B4-BE49-F238E27FC236}">
                <a16:creationId xmlns:a16="http://schemas.microsoft.com/office/drawing/2014/main" id="{4CCF4A53-8C6C-C05E-04D6-2D0947AB19AA}"/>
              </a:ext>
            </a:extLst>
          </p:cNvPr>
          <p:cNvSpPr txBox="1">
            <a:spLocks/>
          </p:cNvSpPr>
          <p:nvPr/>
        </p:nvSpPr>
        <p:spPr>
          <a:xfrm>
            <a:off x="669132" y="4022406"/>
            <a:ext cx="10800000"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0C0D0D"/>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B7197194-3437-78B1-31CE-829BE915DCA7}"/>
              </a:ext>
            </a:extLst>
          </p:cNvPr>
          <p:cNvSpPr>
            <a:spLocks noGrp="1"/>
          </p:cNvSpPr>
          <p:nvPr>
            <p:ph type="sldNum" sz="quarter" idx="12"/>
          </p:nvPr>
        </p:nvSpPr>
        <p:spPr>
          <a:solidFill>
            <a:schemeClr val="bg1"/>
          </a:solidFill>
          <a:ln>
            <a:solidFill>
              <a:srgbClr val="FFFFFF"/>
            </a:solidFill>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02316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047B-0EDC-AE87-902B-7F669C4E31B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199E74C-FF27-CE7E-3417-1EF04D7CDBF7}"/>
              </a:ext>
            </a:extLst>
          </p:cNvPr>
          <p:cNvSpPr>
            <a:spLocks noGrp="1"/>
          </p:cNvSpPr>
          <p:nvPr>
            <p:ph type="body" sz="quarter" idx="10"/>
          </p:nvPr>
        </p:nvSpPr>
        <p:spPr>
          <a:xfrm>
            <a:off x="709614" y="1736019"/>
            <a:ext cx="10531650" cy="3257550"/>
          </a:xfrm>
        </p:spPr>
        <p:txBody>
          <a:bodyPr vert="horz" lIns="0" tIns="0" rIns="0" bIns="0" rtlCol="0" anchor="t">
            <a:noAutofit/>
          </a:bodyPr>
          <a:lstStyle/>
          <a:p>
            <a:pPr lvl="0">
              <a:lnSpc>
                <a:spcPct val="100000"/>
              </a:lnSpc>
            </a:pPr>
            <a:r>
              <a:rPr lang="en-GB" noProof="0" dirty="0"/>
              <a:t>The following slides are hidden so that you can choose which activity to use. Remember to unhide the slide you choose before you start facilitating the session.</a:t>
            </a:r>
          </a:p>
          <a:p>
            <a:pPr>
              <a:lnSpc>
                <a:spcPct val="100000"/>
              </a:lnSpc>
            </a:pPr>
            <a:r>
              <a:rPr lang="en-GB" noProof="0" dirty="0"/>
              <a:t>There are options for different reflection activities provided below – you could use one of these or edit or replace the questions to reflect the priorities, strengths and challenges in your own context.</a:t>
            </a:r>
          </a:p>
          <a:p>
            <a:pPr>
              <a:lnSpc>
                <a:spcPct val="100000"/>
              </a:lnSpc>
            </a:pPr>
            <a:r>
              <a:rPr lang="en-GB" noProof="0" dirty="0"/>
              <a:t>The options suggested are:</a:t>
            </a:r>
          </a:p>
          <a:p>
            <a:pPr marL="342900" indent="-342900">
              <a:lnSpc>
                <a:spcPct val="100000"/>
              </a:lnSpc>
              <a:buClr>
                <a:schemeClr val="tx2"/>
              </a:buClr>
              <a:buAutoNum type="arabicPeriod"/>
            </a:pPr>
            <a:r>
              <a:rPr lang="en-GB" b="1" dirty="0">
                <a:latin typeface="Arial"/>
                <a:cs typeface="Arial"/>
              </a:rPr>
              <a:t>takeaways</a:t>
            </a:r>
            <a:r>
              <a:rPr lang="en-GB" b="1" noProof="0" dirty="0">
                <a:latin typeface="Arial"/>
                <a:cs typeface="Arial"/>
              </a:rPr>
              <a:t> from the session on inclusive teaching</a:t>
            </a:r>
          </a:p>
          <a:p>
            <a:pPr marL="342900" indent="-342900">
              <a:lnSpc>
                <a:spcPct val="100000"/>
              </a:lnSpc>
              <a:buClr>
                <a:schemeClr val="tx2"/>
              </a:buClr>
              <a:buAutoNum type="arabicPeriod"/>
            </a:pPr>
            <a:r>
              <a:rPr lang="en-GB" b="1" dirty="0">
                <a:latin typeface="Arial"/>
                <a:cs typeface="Arial"/>
              </a:rPr>
              <a:t>broader</a:t>
            </a:r>
            <a:r>
              <a:rPr lang="en-GB" b="1" noProof="0" dirty="0">
                <a:latin typeface="Arial"/>
                <a:cs typeface="Arial"/>
              </a:rPr>
              <a:t> reflections on systems and challenges regarding inclusive teaching</a:t>
            </a:r>
          </a:p>
          <a:p>
            <a:pPr marL="342900" indent="-342900">
              <a:lnSpc>
                <a:spcPct val="100000"/>
              </a:lnSpc>
              <a:buClr>
                <a:schemeClr val="tx2"/>
              </a:buClr>
              <a:buAutoNum type="arabicPeriod"/>
            </a:pPr>
            <a:r>
              <a:rPr lang="en-GB" b="1" dirty="0">
                <a:latin typeface="Arial"/>
                <a:cs typeface="Arial"/>
              </a:rPr>
              <a:t>broader</a:t>
            </a:r>
            <a:r>
              <a:rPr lang="en-GB" b="1" noProof="0" dirty="0">
                <a:latin typeface="Arial"/>
                <a:cs typeface="Arial"/>
              </a:rPr>
              <a:t> reflections on the strengths and areas for development regarding inclusive teaching</a:t>
            </a:r>
            <a:endParaRPr lang="en-GB" noProof="0" dirty="0">
              <a:latin typeface="Arial"/>
              <a:cs typeface="Arial"/>
            </a:endParaRPr>
          </a:p>
          <a:p>
            <a:pPr marL="342900" indent="-342900">
              <a:lnSpc>
                <a:spcPct val="100000"/>
              </a:lnSpc>
              <a:buAutoNum type="arabicPeriod"/>
            </a:pPr>
            <a:endParaRPr lang="en-GB" noProof="0" dirty="0"/>
          </a:p>
          <a:p>
            <a:pPr>
              <a:lnSpc>
                <a:spcPct val="100000"/>
              </a:lnSpc>
            </a:pPr>
            <a:endParaRPr lang="en-GB" noProof="0" dirty="0"/>
          </a:p>
        </p:txBody>
      </p:sp>
      <p:sp>
        <p:nvSpPr>
          <p:cNvPr id="5" name="Title 4">
            <a:extLst>
              <a:ext uri="{FF2B5EF4-FFF2-40B4-BE49-F238E27FC236}">
                <a16:creationId xmlns:a16="http://schemas.microsoft.com/office/drawing/2014/main" id="{582E23A9-2F52-BC44-FF81-3105078FA503}"/>
              </a:ext>
            </a:extLst>
          </p:cNvPr>
          <p:cNvSpPr>
            <a:spLocks noGrp="1"/>
          </p:cNvSpPr>
          <p:nvPr>
            <p:ph type="title"/>
          </p:nvPr>
        </p:nvSpPr>
        <p:spPr/>
        <p:txBody>
          <a:bodyPr/>
          <a:lstStyle/>
          <a:p>
            <a:r>
              <a:rPr lang="en-GB" noProof="0" dirty="0"/>
              <a:t>Facilitation guidance </a:t>
            </a:r>
            <a:r>
              <a:rPr lang="en-GB" noProof="0"/>
              <a:t>– more reflection </a:t>
            </a:r>
            <a:r>
              <a:rPr lang="en-GB" noProof="0" dirty="0"/>
              <a:t>options</a:t>
            </a:r>
          </a:p>
        </p:txBody>
      </p:sp>
      <p:sp>
        <p:nvSpPr>
          <p:cNvPr id="3" name="Slide Number Placeholder 2">
            <a:extLst>
              <a:ext uri="{FF2B5EF4-FFF2-40B4-BE49-F238E27FC236}">
                <a16:creationId xmlns:a16="http://schemas.microsoft.com/office/drawing/2014/main" id="{5A36906F-C657-D09A-6BFF-55DA219F74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3216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6C9353-534A-B938-5170-3021FB2EDC5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505BC45-BB65-1F32-AAEC-99C8372CC709}"/>
              </a:ext>
            </a:extLst>
          </p:cNvPr>
          <p:cNvSpPr>
            <a:spLocks noGrp="1"/>
          </p:cNvSpPr>
          <p:nvPr>
            <p:ph type="title"/>
          </p:nvPr>
        </p:nvSpPr>
        <p:spPr>
          <a:xfrm>
            <a:off x="1751798" y="-1136986"/>
            <a:ext cx="10443614" cy="1027112"/>
          </a:xfrm>
        </p:spPr>
        <p:txBody>
          <a:bodyPr/>
          <a:lstStyle/>
          <a:p>
            <a:r>
              <a:rPr lang="en-GB" noProof="0" dirty="0"/>
              <a:t>Reflection on inclusive teaching takeaways</a:t>
            </a:r>
          </a:p>
        </p:txBody>
      </p:sp>
      <p:sp>
        <p:nvSpPr>
          <p:cNvPr id="2" name="Title 4">
            <a:extLst>
              <a:ext uri="{FF2B5EF4-FFF2-40B4-BE49-F238E27FC236}">
                <a16:creationId xmlns:a16="http://schemas.microsoft.com/office/drawing/2014/main" id="{CD0CDD14-B787-F7F3-BBEC-CFFE6950C6B8}"/>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t>Reflection</a:t>
            </a:r>
          </a:p>
        </p:txBody>
      </p:sp>
      <p:sp>
        <p:nvSpPr>
          <p:cNvPr id="8" name="Text Placeholder 7">
            <a:extLst>
              <a:ext uri="{FF2B5EF4-FFF2-40B4-BE49-F238E27FC236}">
                <a16:creationId xmlns:a16="http://schemas.microsoft.com/office/drawing/2014/main" id="{27FE150F-E1B6-AC30-14CD-48B8C16FEACA}"/>
              </a:ext>
            </a:extLst>
          </p:cNvPr>
          <p:cNvSpPr>
            <a:spLocks noGrp="1"/>
          </p:cNvSpPr>
          <p:nvPr>
            <p:ph type="body" sz="quarter" idx="10"/>
          </p:nvPr>
        </p:nvSpPr>
        <p:spPr>
          <a:xfrm>
            <a:off x="690564" y="2913063"/>
            <a:ext cx="8790847" cy="2659062"/>
          </a:xfrm>
        </p:spPr>
        <p:txBody>
          <a:bodyPr vert="horz" lIns="0" tIns="0" rIns="0" bIns="0" rtlCol="0" anchor="t">
            <a:noAutofit/>
          </a:bodyPr>
          <a:lstStyle/>
          <a:p>
            <a:pPr marL="342900" indent="-342900" fontAlgn="t">
              <a:lnSpc>
                <a:spcPct val="100000"/>
              </a:lnSpc>
              <a:buClr>
                <a:srgbClr val="1D70B8"/>
              </a:buClr>
              <a:buFont typeface="Arial" panose="020B0604020202020204" pitchFamily="34" charset="0"/>
              <a:buChar char="&gt;"/>
            </a:pPr>
            <a:r>
              <a:rPr lang="en-GB" noProof="0" dirty="0"/>
              <a:t>One thing I learned about inclusive teaching is...</a:t>
            </a:r>
          </a:p>
          <a:p>
            <a:pPr marL="342900" indent="-342900" fontAlgn="t">
              <a:lnSpc>
                <a:spcPct val="100000"/>
              </a:lnSpc>
              <a:buClr>
                <a:srgbClr val="1D70B8"/>
              </a:buClr>
              <a:buFont typeface="Arial" panose="020B0604020202020204" pitchFamily="34" charset="0"/>
              <a:buChar char="&gt;"/>
            </a:pPr>
            <a:r>
              <a:rPr lang="en-GB" noProof="0" dirty="0"/>
              <a:t>One thing I already do that supports inclusive teaching is...</a:t>
            </a:r>
          </a:p>
          <a:p>
            <a:pPr marL="342900" indent="-342900" fontAlgn="t">
              <a:lnSpc>
                <a:spcPct val="100000"/>
              </a:lnSpc>
              <a:buClr>
                <a:srgbClr val="1D70B8"/>
              </a:buClr>
              <a:buFont typeface="Arial" panose="020B0604020202020204" pitchFamily="34" charset="0"/>
              <a:buChar char="&gt;"/>
            </a:pPr>
            <a:r>
              <a:rPr lang="en-GB" noProof="0" dirty="0"/>
              <a:t>One action I will take away is…</a:t>
            </a:r>
            <a:endParaRPr lang="en-GB" noProof="0" dirty="0">
              <a:solidFill>
                <a:srgbClr val="3C3C3B"/>
              </a:solidFill>
              <a:ea typeface="Calibri"/>
            </a:endParaRPr>
          </a:p>
          <a:p>
            <a:endParaRPr lang="en-GB" noProof="0" dirty="0"/>
          </a:p>
        </p:txBody>
      </p:sp>
      <p:pic>
        <p:nvPicPr>
          <p:cNvPr id="10" name="Picture 9">
            <a:extLst>
              <a:ext uri="{FF2B5EF4-FFF2-40B4-BE49-F238E27FC236}">
                <a16:creationId xmlns:a16="http://schemas.microsoft.com/office/drawing/2014/main" id="{DF6FF8D7-6A14-10A4-A869-DBB6BF85DD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65EC0409-3A3C-855A-E5F0-94D8638820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5764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34F685-A25C-95C6-1ACB-746D23E728A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689B4B23-7E0C-7DA8-5A44-F758F660362F}"/>
              </a:ext>
            </a:extLst>
          </p:cNvPr>
          <p:cNvSpPr>
            <a:spLocks noGrp="1"/>
          </p:cNvSpPr>
          <p:nvPr>
            <p:ph type="title"/>
          </p:nvPr>
        </p:nvSpPr>
        <p:spPr>
          <a:xfrm>
            <a:off x="1748387" y="-1143900"/>
            <a:ext cx="9757814" cy="1027112"/>
          </a:xfrm>
        </p:spPr>
        <p:txBody>
          <a:bodyPr/>
          <a:lstStyle/>
          <a:p>
            <a:r>
              <a:rPr lang="en-GB" noProof="0" dirty="0">
                <a:latin typeface="Arial" panose="020B0604020202020204" pitchFamily="34" charset="0"/>
              </a:rPr>
              <a:t>Reflection on systems and challenges regarding inclusive teaching</a:t>
            </a:r>
            <a:endParaRPr lang="en-GB" noProof="0" dirty="0"/>
          </a:p>
        </p:txBody>
      </p:sp>
      <p:sp>
        <p:nvSpPr>
          <p:cNvPr id="2" name="Title 4">
            <a:extLst>
              <a:ext uri="{FF2B5EF4-FFF2-40B4-BE49-F238E27FC236}">
                <a16:creationId xmlns:a16="http://schemas.microsoft.com/office/drawing/2014/main" id="{5D169BCE-4473-3574-3BA9-67AC427C4E4E}"/>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latin typeface="Arial" panose="020B0604020202020204" pitchFamily="34" charset="0"/>
              </a:rPr>
              <a:t>Reflection</a:t>
            </a:r>
            <a:endParaRPr lang="en-GB" noProof="0" dirty="0"/>
          </a:p>
        </p:txBody>
      </p:sp>
      <p:sp>
        <p:nvSpPr>
          <p:cNvPr id="8" name="Text Placeholder 7">
            <a:extLst>
              <a:ext uri="{FF2B5EF4-FFF2-40B4-BE49-F238E27FC236}">
                <a16:creationId xmlns:a16="http://schemas.microsoft.com/office/drawing/2014/main" id="{03F51E8A-035E-3ACE-F8A1-42E183183ADE}"/>
              </a:ext>
            </a:extLst>
          </p:cNvPr>
          <p:cNvSpPr>
            <a:spLocks noGrp="1"/>
          </p:cNvSpPr>
          <p:nvPr>
            <p:ph type="body" sz="quarter" idx="10"/>
          </p:nvPr>
        </p:nvSpPr>
        <p:spPr>
          <a:xfrm>
            <a:off x="69056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noProof="0" dirty="0"/>
              <a:t>What systems are already in place in our setting to support inclusive teaching? </a:t>
            </a:r>
          </a:p>
          <a:p>
            <a:pPr marL="342900" indent="-342900" fontAlgn="t">
              <a:lnSpc>
                <a:spcPct val="100000"/>
              </a:lnSpc>
              <a:buClr>
                <a:srgbClr val="1D70B8"/>
              </a:buClr>
              <a:buFont typeface="Arial" panose="020B0604020202020204" pitchFamily="34" charset="0"/>
              <a:buChar char="&gt;"/>
            </a:pPr>
            <a:r>
              <a:rPr lang="en-GB" noProof="0" dirty="0"/>
              <a:t>What can make it a challenge?</a:t>
            </a:r>
          </a:p>
        </p:txBody>
      </p:sp>
      <p:sp>
        <p:nvSpPr>
          <p:cNvPr id="5" name="Slide Number Placeholder 4">
            <a:extLst>
              <a:ext uri="{FF2B5EF4-FFF2-40B4-BE49-F238E27FC236}">
                <a16:creationId xmlns:a16="http://schemas.microsoft.com/office/drawing/2014/main" id="{5EB3B8F7-B6B3-6264-68FC-30DEDB77A8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A32DB33F-8FBD-DA05-607A-4A31DCAB79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729285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8F008A-AED8-820C-A86F-2D7B63937668}"/>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E5A55A7-23F8-0EFC-E8FB-DF3EB41E2833}"/>
              </a:ext>
            </a:extLst>
          </p:cNvPr>
          <p:cNvSpPr>
            <a:spLocks noGrp="1"/>
          </p:cNvSpPr>
          <p:nvPr>
            <p:ph type="title"/>
          </p:nvPr>
        </p:nvSpPr>
        <p:spPr>
          <a:xfrm>
            <a:off x="1748387" y="-1077271"/>
            <a:ext cx="9757814" cy="1027112"/>
          </a:xfrm>
        </p:spPr>
        <p:txBody>
          <a:bodyPr/>
          <a:lstStyle/>
          <a:p>
            <a:r>
              <a:rPr lang="en-GB" noProof="0" dirty="0">
                <a:latin typeface="Arial" panose="020B0604020202020204" pitchFamily="34" charset="0"/>
              </a:rPr>
              <a:t>Reflection on strengths and areas of development for inclusive teaching</a:t>
            </a:r>
            <a:endParaRPr lang="en-GB" noProof="0" dirty="0"/>
          </a:p>
        </p:txBody>
      </p:sp>
      <p:sp>
        <p:nvSpPr>
          <p:cNvPr id="2" name="Title 4">
            <a:extLst>
              <a:ext uri="{FF2B5EF4-FFF2-40B4-BE49-F238E27FC236}">
                <a16:creationId xmlns:a16="http://schemas.microsoft.com/office/drawing/2014/main" id="{64BA1102-01B0-2D5C-6C4D-6D5B0CE1C9E5}"/>
              </a:ext>
            </a:extLst>
          </p:cNvPr>
          <p:cNvSpPr txBox="1">
            <a:spLocks/>
          </p:cNvSpPr>
          <p:nvPr/>
        </p:nvSpPr>
        <p:spPr>
          <a:xfrm>
            <a:off x="1751798" y="685832"/>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noProof="0" dirty="0">
                <a:latin typeface="Arial" panose="020B0604020202020204" pitchFamily="34" charset="0"/>
              </a:rPr>
              <a:t>Reflection</a:t>
            </a:r>
            <a:endParaRPr lang="en-GB" noProof="0" dirty="0"/>
          </a:p>
        </p:txBody>
      </p:sp>
      <p:sp>
        <p:nvSpPr>
          <p:cNvPr id="8" name="Text Placeholder 7">
            <a:extLst>
              <a:ext uri="{FF2B5EF4-FFF2-40B4-BE49-F238E27FC236}">
                <a16:creationId xmlns:a16="http://schemas.microsoft.com/office/drawing/2014/main" id="{9EDC580F-A489-AA84-14E1-6CC744C9198B}"/>
              </a:ext>
            </a:extLst>
          </p:cNvPr>
          <p:cNvSpPr>
            <a:spLocks noGrp="1"/>
          </p:cNvSpPr>
          <p:nvPr>
            <p:ph type="body" sz="quarter" idx="10"/>
          </p:nvPr>
        </p:nvSpPr>
        <p:spPr>
          <a:xfrm>
            <a:off x="69056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noProof="0" dirty="0"/>
              <a:t>One way our setting already supports inclusive teaching is… </a:t>
            </a:r>
          </a:p>
          <a:p>
            <a:pPr marL="342900" indent="-342900" fontAlgn="t">
              <a:lnSpc>
                <a:spcPct val="100000"/>
              </a:lnSpc>
              <a:buClr>
                <a:srgbClr val="1D70B8"/>
              </a:buClr>
              <a:buFont typeface="Arial" panose="020B0604020202020204" pitchFamily="34" charset="0"/>
              <a:buChar char="&gt;"/>
            </a:pPr>
            <a:r>
              <a:rPr lang="en-GB" noProof="0" dirty="0"/>
              <a:t>One thing our setting could do more of to support inclusive teaching is...</a:t>
            </a:r>
          </a:p>
        </p:txBody>
      </p:sp>
      <p:sp>
        <p:nvSpPr>
          <p:cNvPr id="5" name="Slide Number Placeholder 4">
            <a:extLst>
              <a:ext uri="{FF2B5EF4-FFF2-40B4-BE49-F238E27FC236}">
                <a16:creationId xmlns:a16="http://schemas.microsoft.com/office/drawing/2014/main" id="{21F5F48B-BD9A-6D59-2D4E-3575FDA1EB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GB"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dirty="0">
              <a:ln>
                <a:noFill/>
              </a:ln>
              <a:solidFill>
                <a:srgbClr val="0C0D0D"/>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974BA17B-69DA-7AAE-6951-3200F1F17F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3787568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noProof="0" dirty="0">
                <a:solidFill>
                  <a:srgbClr val="3E415C"/>
                </a:solidFill>
                <a:latin typeface="Arial" panose="020B0604020202020204" pitchFamily="34" charset="0"/>
              </a:rPr>
              <a:t>References</a:t>
            </a:r>
          </a:p>
        </p:txBody>
      </p:sp>
      <p:sp>
        <p:nvSpPr>
          <p:cNvPr id="2" name="Text Placeholder 1">
            <a:extLst>
              <a:ext uri="{FF2B5EF4-FFF2-40B4-BE49-F238E27FC236}">
                <a16:creationId xmlns:a16="http://schemas.microsoft.com/office/drawing/2014/main" id="{2CD2EC5C-3FD7-1E32-98B8-67CFD870EC6B}"/>
              </a:ext>
            </a:extLst>
          </p:cNvPr>
          <p:cNvSpPr>
            <a:spLocks noGrp="1"/>
          </p:cNvSpPr>
          <p:nvPr>
            <p:ph type="body" sz="quarter" idx="10"/>
          </p:nvPr>
        </p:nvSpPr>
        <p:spPr>
          <a:xfrm>
            <a:off x="709613" y="1736725"/>
            <a:ext cx="10308007" cy="3835400"/>
          </a:xfrm>
        </p:spPr>
        <p:txBody>
          <a:bodyPr/>
          <a:lstStyle/>
          <a:p>
            <a:pPr marL="8000" indent="-8000">
              <a:defRPr sz="1200">
                <a:solidFill>
                  <a:srgbClr val="2A2D41"/>
                </a:solidFill>
                <a:latin typeface="Segoe UI"/>
              </a:defRPr>
            </a:pPr>
            <a:r>
              <a:rPr lang="en-GB" sz="1800" noProof="0" dirty="0">
                <a:latin typeface="Arial" panose="020B0604020202020204" pitchFamily="34" charset="0"/>
              </a:rPr>
              <a:t>Education Endowment Foundation. (2026). The EEF guide to inclusive teaching. </a:t>
            </a:r>
            <a:r>
              <a:rPr lang="en-GB" sz="1800" noProof="0" dirty="0">
                <a:latin typeface="Arial" panose="020B0604020202020204" pitchFamily="34" charset="0"/>
                <a:hlinkClick r:id="rId3"/>
              </a:rPr>
              <a:t>https://educationendowmentfoundation.org.uk/education-evidence/inclusive-teaching</a:t>
            </a:r>
            <a:r>
              <a:rPr lang="en-GB" sz="1800" noProof="0" dirty="0">
                <a:latin typeface="Arial" panose="020B0604020202020204" pitchFamily="34" charset="0"/>
              </a:rPr>
              <a:t> - note a version of this inclusive teaching guidance for 16-19 is forthcoming</a:t>
            </a:r>
          </a:p>
          <a:p>
            <a:pPr marL="8000" indent="-8000">
              <a:defRPr sz="1200">
                <a:solidFill>
                  <a:srgbClr val="2A2D41"/>
                </a:solidFill>
                <a:latin typeface="Segoe UI"/>
              </a:defRPr>
            </a:pPr>
            <a:r>
              <a:rPr lang="en-GB" sz="1800" dirty="0"/>
              <a:t>Education Endowment Foundation. (2026). Developing Independent Learners. </a:t>
            </a:r>
            <a:r>
              <a:rPr lang="en-GB" sz="1800" dirty="0">
                <a:hlinkClick r:id="rId4"/>
              </a:rPr>
              <a:t>https://educationendowmentfoundation.org.uk/16-19/developing-independent-learners</a:t>
            </a:r>
            <a:r>
              <a:rPr lang="en-GB" sz="1800" dirty="0"/>
              <a:t> </a:t>
            </a:r>
          </a:p>
          <a:p>
            <a:pPr marL="8000" indent="-8000">
              <a:defRPr sz="1200">
                <a:solidFill>
                  <a:srgbClr val="2A2D41"/>
                </a:solidFill>
                <a:latin typeface="Segoe UI"/>
              </a:defRPr>
            </a:pPr>
            <a:r>
              <a:rPr lang="en-GB" sz="1800" dirty="0">
                <a:solidFill>
                  <a:srgbClr val="2A2D41"/>
                </a:solidFill>
              </a:rPr>
              <a:t>Education &amp; Training Foundation and Education Endowment Foundation (2019), Learning Support Assistants in Further Education and Training. </a:t>
            </a:r>
            <a:r>
              <a:rPr lang="en-GB" sz="1800" dirty="0">
                <a:solidFill>
                  <a:srgbClr val="2A2D41"/>
                </a:solidFill>
                <a:hlinkClick r:id="rId5"/>
              </a:rPr>
              <a:t>https://www.maximisingtas.co.uk/resources/lsas-in-further-education</a:t>
            </a:r>
            <a:r>
              <a:rPr lang="en-GB" sz="1800" dirty="0">
                <a:solidFill>
                  <a:srgbClr val="2A2D41"/>
                </a:solidFill>
              </a:rPr>
              <a:t> </a:t>
            </a:r>
            <a:br>
              <a:rPr lang="en-GB" sz="1200">
                <a:solidFill>
                  <a:srgbClr val="2A2D41"/>
                </a:solidFill>
              </a:rPr>
            </a:br>
            <a:endParaRPr lang="en-GB" sz="1800" dirty="0">
              <a:solidFill>
                <a:srgbClr val="2A2D41"/>
              </a:solidFill>
            </a:endParaRPr>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GB" noProof="0" smtClean="0"/>
              <a:pPr/>
              <a:t>40</a:t>
            </a:fld>
            <a:endParaRPr lang="en-GB" noProof="0" dirty="0"/>
          </a:p>
        </p:txBody>
      </p:sp>
    </p:spTree>
    <p:extLst>
      <p:ext uri="{BB962C8B-B14F-4D97-AF65-F5344CB8AC3E}">
        <p14:creationId xmlns:p14="http://schemas.microsoft.com/office/powerpoint/2010/main" val="3216254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D7370-4BC9-0266-A430-4DB759BBC393}"/>
              </a:ext>
            </a:extLst>
          </p:cNvPr>
          <p:cNvSpPr>
            <a:spLocks noGrp="1"/>
          </p:cNvSpPr>
          <p:nvPr>
            <p:ph type="title" idx="4294967295"/>
          </p:nvPr>
        </p:nvSpPr>
        <p:spPr>
          <a:xfrm>
            <a:off x="710407" y="-610224"/>
            <a:ext cx="10771185" cy="1220447"/>
          </a:xfrm>
        </p:spPr>
        <p:txBody>
          <a:bodyPr/>
          <a:lstStyle/>
          <a:p>
            <a:r>
              <a:rPr lang="en-GB" noProof="0" dirty="0"/>
              <a:t>Closing slide</a:t>
            </a:r>
          </a:p>
        </p:txBody>
      </p:sp>
    </p:spTree>
    <p:extLst>
      <p:ext uri="{BB962C8B-B14F-4D97-AF65-F5344CB8AC3E}">
        <p14:creationId xmlns:p14="http://schemas.microsoft.com/office/powerpoint/2010/main" val="4138419892"/>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2ED0A83-90CA-4BAC-B1B6-53D135A9D5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D9A56B-8473-4E08-9DE6-8AD8DA10C641}">
  <ds:schemaRefs>
    <ds:schemaRef ds:uri="http://schemas.microsoft.com/sharepoint/v3/contenttype/forms"/>
  </ds:schemaRefs>
</ds:datastoreItem>
</file>

<file path=customXml/itemProps3.xml><?xml version="1.0" encoding="utf-8"?>
<ds:datastoreItem xmlns:ds="http://schemas.openxmlformats.org/officeDocument/2006/customXml" ds:itemID="{95721447-447F-448B-B38C-EB132BE8D61C}">
  <ds:schemaRefs>
    <ds:schemaRef ds:uri="http://schemas.microsoft.com/sharepoint/v3"/>
    <ds:schemaRef ds:uri="http://purl.org/dc/dcmitype/"/>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46fa5b38-e717-477d-b22d-41f4dfa63b91"/>
    <ds:schemaRef ds:uri="http://schemas.microsoft.com/office/2006/metadata/properties"/>
    <ds:schemaRef ds:uri="http://purl.org/dc/elements/1.1/"/>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
  <TotalTime>79</TotalTime>
  <Words>8657</Words>
  <Application>Microsoft Office PowerPoint</Application>
  <PresentationFormat>Widescreen</PresentationFormat>
  <Paragraphs>688</Paragraphs>
  <Slides>41</Slides>
  <Notes>40</Notes>
  <HiddenSlides>21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Segoe UI</vt:lpstr>
      <vt:lpstr>System Font Regular</vt:lpstr>
      <vt:lpstr>Navy lead</vt:lpstr>
      <vt:lpstr>Document explainer</vt:lpstr>
      <vt:lpstr>Facilitation guidance – timings </vt:lpstr>
      <vt:lpstr> What is inclusive teaching? </vt:lpstr>
      <vt:lpstr>Session timings</vt:lpstr>
      <vt:lpstr>Aims of the session</vt:lpstr>
      <vt:lpstr>Overview of inclusive teaching</vt:lpstr>
      <vt:lpstr>Facilitator guidance – learner voice</vt:lpstr>
      <vt:lpstr>Learner voice from your own context</vt:lpstr>
      <vt:lpstr>Learner voice (Level 2 learner)</vt:lpstr>
      <vt:lpstr>Learner voice (A level learner)</vt:lpstr>
      <vt:lpstr>Reflection on approaches to support all learners</vt:lpstr>
      <vt:lpstr>Inclusion at different levels</vt:lpstr>
      <vt:lpstr>What is ‘inclusive teaching’?</vt:lpstr>
      <vt:lpstr>Two-part model</vt:lpstr>
      <vt:lpstr>Reflection on the two-part model</vt:lpstr>
      <vt:lpstr>Universal approaches</vt:lpstr>
      <vt:lpstr>Universal approaches as the foundation of inclusive teaching</vt:lpstr>
      <vt:lpstr>Aspects of universal approaches</vt:lpstr>
      <vt:lpstr>Facilitation guidance – reflection options </vt:lpstr>
      <vt:lpstr>Example: Explicit instruction</vt:lpstr>
      <vt:lpstr>Reflection on explicit instruction</vt:lpstr>
      <vt:lpstr>Example: Positive relationships</vt:lpstr>
      <vt:lpstr>Reflection on positive relationships</vt:lpstr>
      <vt:lpstr>Adaptations and additional support</vt:lpstr>
      <vt:lpstr>Aspects of adaptations and additional support</vt:lpstr>
      <vt:lpstr>Making adaptations and additional support effective</vt:lpstr>
      <vt:lpstr>Instructional adaptations</vt:lpstr>
      <vt:lpstr>Facilitation guidance – reflection options</vt:lpstr>
      <vt:lpstr>Reflection on instructional adaptations (GCSE maths resit)</vt:lpstr>
      <vt:lpstr>Reflection on instructional adaptations (Level 2 engineering)</vt:lpstr>
      <vt:lpstr>Reflection on instructional adaptations (Level 2 health &amp; social care)</vt:lpstr>
      <vt:lpstr>Reflection on instructional adaptations (Level 2 hair &amp; beauty)</vt:lpstr>
      <vt:lpstr>Reflection on instructional adaptations (Level 2 construction)</vt:lpstr>
      <vt:lpstr>Overview of adaptations and additional support</vt:lpstr>
      <vt:lpstr>Reflections</vt:lpstr>
      <vt:lpstr>Facilitation guidance – more reflection options</vt:lpstr>
      <vt:lpstr>Reflection on inclusive teaching takeaways</vt:lpstr>
      <vt:lpstr>Reflection on systems and challenges regarding inclusive teaching</vt:lpstr>
      <vt:lpstr>Reflection on strengths and areas of development for inclusive teaching</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inclusive teaching? PowerPoint Presentation</dc:title>
  <dc:subject>SEND and inclusion training for post-16</dc:subject>
  <dc:creator>Ambition Institute</dc:creator>
  <cp:lastModifiedBy>SUMNER, Tom</cp:lastModifiedBy>
  <cp:revision>11</cp:revision>
  <dcterms:created xsi:type="dcterms:W3CDTF">2023-11-03T11:37:35Z</dcterms:created>
  <dcterms:modified xsi:type="dcterms:W3CDTF">2026-09-24T11:35:15Z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